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6" r:id="rId1"/>
  </p:sldMasterIdLst>
  <p:sldIdLst>
    <p:sldId id="256" r:id="rId2"/>
    <p:sldId id="279" r:id="rId3"/>
    <p:sldId id="257" r:id="rId4"/>
    <p:sldId id="260" r:id="rId5"/>
    <p:sldId id="261" r:id="rId6"/>
    <p:sldId id="262" r:id="rId7"/>
    <p:sldId id="258" r:id="rId8"/>
    <p:sldId id="259" r:id="rId9"/>
    <p:sldId id="263" r:id="rId10"/>
    <p:sldId id="264" r:id="rId11"/>
    <p:sldId id="265" r:id="rId12"/>
    <p:sldId id="381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68" r:id="rId34"/>
    <p:sldId id="311" r:id="rId35"/>
    <p:sldId id="380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5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7CEC40-CB75-4CCD-86EC-29E895CAA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9BB8B6A-8E26-466C-927D-D65B87565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F4C82A-E919-4748-A8EE-723B1BA7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65F4B4-E58B-4CF9-A8A6-4E43E3FCD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E44517-BCA3-467D-B050-2CADFB727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DF2BCF-3E39-443B-AE41-27B0CC46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EB36949-2B9F-4AB5-96C6-A31FFA38F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1850F7-6419-45FA-B4F4-1AFB7C041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5B5739-EC56-4D77-B297-2C664152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816A77-BD0A-4CD0-B7C1-967C952D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3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932FDAB-770C-41C7-B84F-8B3C680E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B55AC1B-9338-4382-AF44-CFB2308EF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57FB0E-E6C1-4BE7-8D38-4945DAE9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C1B99B2-27E2-45E3-9F16-9C1BC6CA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7A37C6-560E-4631-BC9C-98EE4D34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6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4E93B3-CC9F-4A56-AF0E-D4D785CC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1738BA-1347-4F25-B689-BB2C937E7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155271-EE54-4A40-991A-20B525AD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7D6D56-195B-4FAC-84BD-4A1D8886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73D5E5-8554-4B4E-A608-884073ED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5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40BF82-4716-44CB-8320-EBFF24A0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4AE04A-9DB2-45E1-A390-8ADEA9FA3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3E5507-EB8E-4DCA-80F1-42309C9FE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858A97-8366-48BF-8C24-7605240C3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434F56-A7F5-448A-8F7D-F52E425A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2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2C7F8D-8808-4703-A3DB-99D3DAE2B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B5EC5C-C2E6-4AC2-9041-7DCB69B0F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537E6FE-9FAB-42C6-BF39-3A34F90B1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9164AF-F7EA-4D57-9EBA-BAC3CBC2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50A3B8-8F12-489D-875D-977255F64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53F658-BA54-42BA-A621-CEAD3501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5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7025F1-EF39-4FA8-8D03-6156735A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22D3D6-037D-4DA6-9AAC-EF34F94CC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DBB7950-1D25-4BD4-95D6-0FF468F16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1DD2FAF-F5A2-489F-904B-7B6F32A7D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3725F83-5958-4454-BBD1-9EC726B95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849BE2D-2C7A-4087-ADAA-C2872FDE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810D1E1-B5FE-4306-BF29-167F00D5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1261373-0D08-4D5C-AB60-4EFA624D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2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B990F5-7D58-43C8-A48D-6C64F2F7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973206-EB97-4197-A7AE-DD739A42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83989C-513E-4D58-A184-7AAA515A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AF9561C-79BD-4D5E-BEA7-C9FF0332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9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2B5B210-B794-4000-B46B-E7EE8B0D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C4D72B2-0766-4A1E-BD94-DF8C188C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0EE33F4-D46E-458B-8730-6E8D2C62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0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1A5314-9F5E-43E9-B607-D24C3698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C5FF58-F293-4026-AFA3-7C22E5920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9DD458E-B7F2-4278-8A45-35AE895C0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AB19643-4FCB-4422-8470-23EC87EE6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093569-F3D0-45FE-A6D4-5A96A8998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A8088A-B6E8-43F6-8944-667981B3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7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EBE7FA-9502-4355-AF56-6BE47A5A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0B19B2F-A5EE-4306-B9E7-3CEEADFD0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AFDEFDA-68CC-49AF-99FD-AF174611F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75B8F8D-7CF0-4803-9F7C-C687612E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72D962-CFFC-4BD4-859D-7B76D50E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B9F4365-CAE4-4FFA-A42F-91F05C29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5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154B26-A0C1-466C-BE07-DD06060F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CC0A098-42A6-42AB-9565-8A3A6E19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4F8E22-1648-4D4E-AEF7-2A24972E0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A61900-336C-4507-966F-33F24D15A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F373E4-3FB8-47A2-8A4F-4D7C64136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tr-TR" dirty="0"/>
              <a:t>Priority Queues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37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Hear</a:t>
            </a:r>
            <a:r>
              <a:rPr lang="tr-TR" altLang="tr-TR" dirty="0"/>
              <a:t> </a:t>
            </a:r>
            <a:r>
              <a:rPr lang="tr-TR" altLang="tr-TR" dirty="0" err="1"/>
              <a:t>or</a:t>
            </a:r>
            <a:r>
              <a:rPr lang="tr-TR" altLang="tr-TR" dirty="0"/>
              <a:t> Not?</a:t>
            </a:r>
            <a:endParaRPr lang="tr-T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59" y="2114935"/>
            <a:ext cx="26670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5">
            <a:extLst>
              <a:ext uri="{FF2B5EF4-FFF2-40B4-BE49-F238E27FC236}">
                <a16:creationId xmlns:a16="http://schemas.microsoft.com/office/drawing/2014/main" id="{F75E3682-1F0B-4F7E-A43E-922E348D87B6}"/>
              </a:ext>
            </a:extLst>
          </p:cNvPr>
          <p:cNvGrpSpPr>
            <a:grpSpLocks/>
          </p:cNvGrpSpPr>
          <p:nvPr/>
        </p:nvGrpSpPr>
        <p:grpSpPr bwMode="auto">
          <a:xfrm>
            <a:off x="5177309" y="2400665"/>
            <a:ext cx="2057400" cy="1227135"/>
            <a:chOff x="6120" y="12612"/>
            <a:chExt cx="3240" cy="1933"/>
          </a:xfrm>
        </p:grpSpPr>
        <p:sp>
          <p:nvSpPr>
            <p:cNvPr id="30" name="Line 6">
              <a:extLst>
                <a:ext uri="{FF2B5EF4-FFF2-40B4-BE49-F238E27FC236}">
                  <a16:creationId xmlns:a16="http://schemas.microsoft.com/office/drawing/2014/main" id="{3570F355-7457-4488-BDAA-F9F4F1AA98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80" y="12972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Line 7">
              <a:extLst>
                <a:ext uri="{FF2B5EF4-FFF2-40B4-BE49-F238E27FC236}">
                  <a16:creationId xmlns:a16="http://schemas.microsoft.com/office/drawing/2014/main" id="{4A41A6F1-4E59-4FF7-A604-38ABC6CA80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0" y="12972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DF6B2F8-F41E-4336-8B8B-ED903EB39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0" y="13332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7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292516B-EC2E-4321-BF32-17C3CADD6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0" y="14052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2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62128A2-6540-4BB1-B902-214F9B5EE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0" y="14052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4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A11FAC0-F870-427E-A8F9-28F944DD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0" y="13332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5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55A1C07-E209-4324-8B54-22447F061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0" y="12612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 dirty="0">
                  <a:ea typeface="宋体" panose="02010600030101010101" pitchFamily="2" charset="-122"/>
                </a:rPr>
                <a:t>9</a:t>
              </a:r>
              <a:endParaRPr lang="en-US" altLang="zh-CN" dirty="0">
                <a:ea typeface="宋体" panose="02010600030101010101" pitchFamily="2" charset="-122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FA08442-21F7-4068-BF95-774DF3F12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0" y="14052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5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38" name="Line 14">
              <a:extLst>
                <a:ext uri="{FF2B5EF4-FFF2-40B4-BE49-F238E27FC236}">
                  <a16:creationId xmlns:a16="http://schemas.microsoft.com/office/drawing/2014/main" id="{0E70EAF6-92BE-4A33-8955-67427E0633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80" y="13692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Line 15">
              <a:extLst>
                <a:ext uri="{FF2B5EF4-FFF2-40B4-BE49-F238E27FC236}">
                  <a16:creationId xmlns:a16="http://schemas.microsoft.com/office/drawing/2014/main" id="{7FF4089C-D27D-49F5-8F29-133675DA3C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80" y="13692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Line 16">
              <a:extLst>
                <a:ext uri="{FF2B5EF4-FFF2-40B4-BE49-F238E27FC236}">
                  <a16:creationId xmlns:a16="http://schemas.microsoft.com/office/drawing/2014/main" id="{D9D04A14-F229-42A0-834D-7FA3E366CA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60" y="13692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05FC5716-8F8C-4EA5-8051-46AD165BC5FB}"/>
              </a:ext>
            </a:extLst>
          </p:cNvPr>
          <p:cNvGrpSpPr>
            <a:grpSpLocks/>
          </p:cNvGrpSpPr>
          <p:nvPr/>
        </p:nvGrpSpPr>
        <p:grpSpPr bwMode="auto">
          <a:xfrm>
            <a:off x="8987309" y="2248269"/>
            <a:ext cx="2057400" cy="1227135"/>
            <a:chOff x="3060" y="10260"/>
            <a:chExt cx="3240" cy="1933"/>
          </a:xfrm>
        </p:grpSpPr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D4BDB720-307F-4BD7-B1F2-54AA1952D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0" y="10620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DABA2DAD-EADA-484F-931B-5C1F3B7AF5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40" y="1062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BA78734-9B66-42F7-9919-C750AC9C2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" y="1098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7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0C1B12C-1EED-41A4-9894-4F0FEF079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" y="1170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2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AEF544B-EA7F-44FB-9B4A-7D4C27127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0" y="11688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6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064704B-7A46-4677-ABD8-2DE589B18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0" y="1098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5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9CDA175-35CE-4F9A-B400-92409AE39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" y="1026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9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F6A674-2640-458A-96EA-B3625E4DC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1170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1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4A225F5E-EF75-491F-AD89-FB5707F5AF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0" y="1134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D0E95409-21D6-47BB-8F60-0DD40E05B8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34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297A1E83-C6A7-4E20-B8AA-23AA7611EB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00" y="1134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7" name="Group 29">
            <a:extLst>
              <a:ext uri="{FF2B5EF4-FFF2-40B4-BE49-F238E27FC236}">
                <a16:creationId xmlns:a16="http://schemas.microsoft.com/office/drawing/2014/main" id="{1012A1AC-682A-4FE0-B567-6FA9A0E0E3FA}"/>
              </a:ext>
            </a:extLst>
          </p:cNvPr>
          <p:cNvGrpSpPr>
            <a:grpSpLocks/>
          </p:cNvGrpSpPr>
          <p:nvPr/>
        </p:nvGrpSpPr>
        <p:grpSpPr bwMode="auto">
          <a:xfrm>
            <a:off x="5634509" y="4610470"/>
            <a:ext cx="1600200" cy="1227135"/>
            <a:chOff x="7200" y="9720"/>
            <a:chExt cx="2520" cy="1933"/>
          </a:xfrm>
        </p:grpSpPr>
        <p:sp>
          <p:nvSpPr>
            <p:cNvPr id="10" name="Line 30">
              <a:extLst>
                <a:ext uri="{FF2B5EF4-FFF2-40B4-BE49-F238E27FC236}">
                  <a16:creationId xmlns:a16="http://schemas.microsoft.com/office/drawing/2014/main" id="{31FB32BF-5E53-466A-8E00-BCA6E6FBE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0" y="10080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31">
              <a:extLst>
                <a:ext uri="{FF2B5EF4-FFF2-40B4-BE49-F238E27FC236}">
                  <a16:creationId xmlns:a16="http://schemas.microsoft.com/office/drawing/2014/main" id="{6A147C46-8D7B-4B61-8C11-F9E352A64D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60" y="1008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17279FC-AB65-4C61-93CB-3BD8C7C4C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0" y="1044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7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8D9029D-D15B-4E2E-A09E-9E7F4B950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0" y="1116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2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FE3E0D8-5C24-40AE-BF70-642CA3407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0" y="1044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5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C9AB548-C72F-4EAF-9B52-319156530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0" y="972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9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5A441BF-5A8F-428F-B4BA-F0933D3A7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0" y="11160"/>
              <a:ext cx="540" cy="4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zh-CN" sz="1200">
                  <a:ea typeface="宋体" panose="02010600030101010101" pitchFamily="2" charset="-122"/>
                </a:rPr>
                <a:t>1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17" name="Line 37">
              <a:extLst>
                <a:ext uri="{FF2B5EF4-FFF2-40B4-BE49-F238E27FC236}">
                  <a16:creationId xmlns:a16="http://schemas.microsoft.com/office/drawing/2014/main" id="{FE0A9166-DE92-4D06-8D63-7680477FA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0" y="108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38">
              <a:extLst>
                <a:ext uri="{FF2B5EF4-FFF2-40B4-BE49-F238E27FC236}">
                  <a16:creationId xmlns:a16="http://schemas.microsoft.com/office/drawing/2014/main" id="{216BDBB1-3AAC-4FC4-AE25-F8CAACA91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20" y="108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8" name="Text Box 39">
            <a:extLst>
              <a:ext uri="{FF2B5EF4-FFF2-40B4-BE49-F238E27FC236}">
                <a16:creationId xmlns:a16="http://schemas.microsoft.com/office/drawing/2014/main" id="{4B7F3F03-876B-44E5-9C05-A2FC412A4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137" y="4159586"/>
            <a:ext cx="86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tree 1</a:t>
            </a:r>
          </a:p>
        </p:txBody>
      </p:sp>
      <p:sp>
        <p:nvSpPr>
          <p:cNvPr id="9" name="Text Box 40">
            <a:extLst>
              <a:ext uri="{FF2B5EF4-FFF2-40B4-BE49-F238E27FC236}">
                <a16:creationId xmlns:a16="http://schemas.microsoft.com/office/drawing/2014/main" id="{0786BB2D-4CDF-4443-B324-33F54C41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4509" y="3924848"/>
            <a:ext cx="86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tree 2</a:t>
            </a:r>
          </a:p>
        </p:txBody>
      </p:sp>
      <p:sp>
        <p:nvSpPr>
          <p:cNvPr id="41" name="Text Box 40">
            <a:extLst>
              <a:ext uri="{FF2B5EF4-FFF2-40B4-BE49-F238E27FC236}">
                <a16:creationId xmlns:a16="http://schemas.microsoft.com/office/drawing/2014/main" id="{E6907C66-62D7-4F8E-A7ED-F60F2564E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960" y="4022719"/>
            <a:ext cx="875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tree </a:t>
            </a:r>
            <a:r>
              <a:rPr lang="tr-TR" altLang="zh-CN" dirty="0">
                <a:ea typeface="宋体" panose="02010600030101010101" pitchFamily="2" charset="-122"/>
              </a:rPr>
              <a:t>3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id="{0345BFCF-A372-46F1-A7EA-2B0D0918C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9510" y="6101336"/>
            <a:ext cx="875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>
                <a:ea typeface="宋体" panose="02010600030101010101" pitchFamily="2" charset="-122"/>
              </a:rPr>
              <a:t>tree </a:t>
            </a:r>
            <a:r>
              <a:rPr lang="tr-TR" altLang="zh-CN" dirty="0">
                <a:ea typeface="宋体" panose="02010600030101010101" pitchFamily="2" charset="-122"/>
              </a:rPr>
              <a:t>4</a:t>
            </a: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598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tr-TR" sz="2000" dirty="0"/>
              <a:t>A binary tree satisfies the (</a:t>
            </a:r>
            <a:r>
              <a:rPr lang="en-US" altLang="tr-TR" sz="2000" i="1" dirty="0"/>
              <a:t>min-</a:t>
            </a:r>
            <a:r>
              <a:rPr lang="en-US" altLang="tr-TR" sz="2000" dirty="0"/>
              <a:t>)</a:t>
            </a:r>
            <a:r>
              <a:rPr lang="en-US" altLang="tr-TR" sz="2000" i="1" dirty="0"/>
              <a:t>heap-order </a:t>
            </a:r>
            <a:r>
              <a:rPr lang="en-US" altLang="tr-TR" sz="2000" dirty="0"/>
              <a:t>property if every child greater than (or equal to) parent</a:t>
            </a:r>
            <a:r>
              <a:rPr lang="tr-TR" altLang="tr-TR" sz="2000" dirty="0"/>
              <a:t> </a:t>
            </a:r>
            <a:r>
              <a:rPr lang="en-US" altLang="tr-TR" sz="2000" dirty="0"/>
              <a:t> (if exist).</a:t>
            </a:r>
          </a:p>
          <a:p>
            <a:pPr>
              <a:spcBef>
                <a:spcPct val="50000"/>
              </a:spcBef>
            </a:pPr>
            <a:r>
              <a:rPr lang="en-US" altLang="tr-TR" sz="2000" dirty="0"/>
              <a:t>A </a:t>
            </a:r>
            <a:r>
              <a:rPr lang="en-US" altLang="tr-TR" sz="2000" i="1" dirty="0"/>
              <a:t>binary min-heap</a:t>
            </a:r>
            <a:r>
              <a:rPr lang="en-US" altLang="tr-TR" sz="2000" dirty="0"/>
              <a:t> is a left-complete binary tree that also satisfies the heap-order property.</a:t>
            </a:r>
          </a:p>
          <a:p>
            <a:endParaRPr lang="tr-TR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59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526110" y="3786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16310" y="3786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7067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383110" y="31006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403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357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3257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0877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6973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383110" y="3100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13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16310" y="37864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21</a:t>
            </a:r>
            <a:endParaRPr lang="en-US" altLang="tr-TR" sz="240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06710" y="462465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24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9259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31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526110" y="3862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16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8403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19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1357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68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325710" y="56152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65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3087710" y="56152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26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3697310" y="561525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32</a:t>
            </a:r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3752873" y="3405457"/>
            <a:ext cx="630237" cy="460375"/>
          </a:xfrm>
          <a:custGeom>
            <a:avLst/>
            <a:gdLst>
              <a:gd name="T0" fmla="*/ 397 w 397"/>
              <a:gd name="T1" fmla="*/ 0 h 290"/>
              <a:gd name="T2" fmla="*/ 0 w 397"/>
              <a:gd name="T3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7" h="290">
                <a:moveTo>
                  <a:pt x="397" y="0"/>
                </a:moveTo>
                <a:lnTo>
                  <a:pt x="0" y="29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3087710" y="4167457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2554310" y="5005657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3011510" y="5005657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3846535" y="5005657"/>
            <a:ext cx="231775" cy="558800"/>
          </a:xfrm>
          <a:custGeom>
            <a:avLst/>
            <a:gdLst>
              <a:gd name="T0" fmla="*/ 146 w 146"/>
              <a:gd name="T1" fmla="*/ 0 h 352"/>
              <a:gd name="T2" fmla="*/ 0 w 146"/>
              <a:gd name="T3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" h="352">
                <a:moveTo>
                  <a:pt x="146" y="0"/>
                </a:moveTo>
                <a:lnTo>
                  <a:pt x="0" y="3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697310" y="4167457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4854598" y="3343545"/>
            <a:ext cx="765175" cy="484187"/>
          </a:xfrm>
          <a:custGeom>
            <a:avLst/>
            <a:gdLst>
              <a:gd name="T0" fmla="*/ 0 w 482"/>
              <a:gd name="T1" fmla="*/ 0 h 305"/>
              <a:gd name="T2" fmla="*/ 482 w 482"/>
              <a:gd name="T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2" h="305">
                <a:moveTo>
                  <a:pt x="0" y="0"/>
                </a:moveTo>
                <a:lnTo>
                  <a:pt x="482" y="3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5221310" y="4167457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5907110" y="4243657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821510" y="3481657"/>
            <a:ext cx="3276600" cy="163121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2000" dirty="0">
                <a:solidFill>
                  <a:schemeClr val="accent1"/>
                </a:solidFill>
                <a:latin typeface="+mn-lt"/>
              </a:rPr>
              <a:t>Note that there is no definite order between values in sibling nodes; also, it is obvious that the minimum value is at the root.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544910" y="6072457"/>
            <a:ext cx="2590800" cy="400110"/>
          </a:xfrm>
          <a:prstGeom prst="rect">
            <a:avLst/>
          </a:prstGeom>
          <a:noFill/>
          <a:ln w="9525">
            <a:solidFill>
              <a:srgbClr val="99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2000" dirty="0">
                <a:solidFill>
                  <a:schemeClr val="accent1"/>
                </a:solidFill>
                <a:latin typeface="+mn-lt"/>
              </a:rPr>
              <a:t>A binary min-heap</a:t>
            </a:r>
          </a:p>
        </p:txBody>
      </p:sp>
    </p:spTree>
    <p:extLst>
      <p:ext uri="{BB962C8B-B14F-4D97-AF65-F5344CB8AC3E}">
        <p14:creationId xmlns:p14="http://schemas.microsoft.com/office/powerpoint/2010/main" val="3521698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F4CC6A-A272-41D5-B88B-6FA6FB97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0F134C3-D812-4333-9B88-CEEDF00CE2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236924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altLang="zh-CN" dirty="0">
                    <a:ea typeface="宋体" charset="-122"/>
                  </a:rPr>
                  <a:t>There exists a uniquely structured  binary tree with </a:t>
                </a:r>
                <a:r>
                  <a:rPr lang="en-US" altLang="zh-CN" i="1" dirty="0">
                    <a:ea typeface="宋体" charset="-122"/>
                  </a:rPr>
                  <a:t>n</a:t>
                </a:r>
                <a:r>
                  <a:rPr lang="en-US" altLang="zh-CN" dirty="0">
                    <a:ea typeface="宋体" charset="-122"/>
                  </a:rPr>
                  <a:t> nodes that is essentially complete, with </a:t>
                </a:r>
                <a:r>
                  <a:rPr lang="en-US" altLang="zh-CN" i="1" dirty="0">
                    <a:ea typeface="宋体" charset="-122"/>
                  </a:rPr>
                  <a:t>h</a:t>
                </a:r>
                <a:r>
                  <a:rPr lang="en-US" altLang="zh-CN" dirty="0">
                    <a:ea typeface="宋体" charset="-122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altLang="zh-CN" b="0" i="1" smtClean="0">
                            <a:latin typeface="Cambria Math" panose="02040503050406030204" pitchFamily="18" charset="0"/>
                            <a:ea typeface="宋体" charset="-12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tr-TR" altLang="zh-CN" b="0" i="0" smtClean="0">
                            <a:latin typeface="Cambria Math" panose="02040503050406030204" pitchFamily="18" charset="0"/>
                            <a:ea typeface="宋体" charset="-122"/>
                          </a:rPr>
                          <m:t>lg</m:t>
                        </m:r>
                      </m:fName>
                      <m:e>
                        <m:r>
                          <a:rPr lang="tr-TR" altLang="zh-CN" b="0" i="1" smtClean="0">
                            <a:latin typeface="Cambria Math" panose="02040503050406030204" pitchFamily="18" charset="0"/>
                            <a:ea typeface="宋体" charset="-122"/>
                          </a:rPr>
                          <m:t>𝑛</m:t>
                        </m:r>
                      </m:e>
                    </m:func>
                  </m:oMath>
                </a14:m>
                <a:endParaRPr lang="en-US" altLang="zh-CN" dirty="0">
                  <a:ea typeface="宋体" charset="-122"/>
                </a:endParaRPr>
              </a:p>
              <a:p>
                <a:pPr>
                  <a:defRPr/>
                </a:pPr>
                <a:r>
                  <a:rPr lang="en-US" altLang="zh-CN" dirty="0">
                    <a:ea typeface="宋体" charset="-122"/>
                  </a:rPr>
                  <a:t>The root has the largest key</a:t>
                </a:r>
              </a:p>
              <a:p>
                <a:pPr>
                  <a:defRPr/>
                </a:pPr>
                <a:r>
                  <a:rPr lang="en-US" altLang="zh-CN" dirty="0">
                    <a:ea typeface="宋体" charset="-122"/>
                  </a:rPr>
                  <a:t>The subtree rooted at any node of a heap is also a heap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0F134C3-D812-4333-9B88-CEEDF00CE2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236924"/>
              </a:xfrm>
              <a:blipFill>
                <a:blip r:embed="rId2"/>
                <a:stretch>
                  <a:fillRect l="-1043" t="-4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">
            <a:extLst>
              <a:ext uri="{FF2B5EF4-FFF2-40B4-BE49-F238E27FC236}">
                <a16:creationId xmlns:a16="http://schemas.microsoft.com/office/drawing/2014/main" id="{07FCFD64-E599-4849-9659-2CBB80CD21A3}"/>
              </a:ext>
            </a:extLst>
          </p:cNvPr>
          <p:cNvGrpSpPr>
            <a:grpSpLocks/>
          </p:cNvGrpSpPr>
          <p:nvPr/>
        </p:nvGrpSpPr>
        <p:grpSpPr bwMode="auto">
          <a:xfrm>
            <a:off x="5307377" y="2231573"/>
            <a:ext cx="209502" cy="420183"/>
            <a:chOff x="1680" y="1440"/>
            <a:chExt cx="48" cy="192"/>
          </a:xfrm>
        </p:grpSpPr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C86A1DFC-A4E5-4508-B50D-DD73DF9F3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F3AF3FEC-8E87-4E31-84BD-70FFB6E23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32"/>
              <a:ext cx="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5" name="Group 7">
            <a:extLst>
              <a:ext uri="{FF2B5EF4-FFF2-40B4-BE49-F238E27FC236}">
                <a16:creationId xmlns:a16="http://schemas.microsoft.com/office/drawing/2014/main" id="{5341E4FD-DFC9-4796-BDC6-CE7BCEAA2F5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734595" y="2231573"/>
            <a:ext cx="209502" cy="420188"/>
            <a:chOff x="1680" y="1440"/>
            <a:chExt cx="48" cy="192"/>
          </a:xfrm>
        </p:grpSpPr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91318E6B-C48A-4B23-9FF5-EE28C0730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Line 9">
              <a:extLst>
                <a:ext uri="{FF2B5EF4-FFF2-40B4-BE49-F238E27FC236}">
                  <a16:creationId xmlns:a16="http://schemas.microsoft.com/office/drawing/2014/main" id="{83E60BFD-AEBD-469B-8A2C-1EAB5E8AB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32"/>
              <a:ext cx="4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3318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3062" y="158169"/>
            <a:ext cx="9875520" cy="1356360"/>
          </a:xfrm>
        </p:spPr>
        <p:txBody>
          <a:bodyPr/>
          <a:lstStyle/>
          <a:p>
            <a:r>
              <a:rPr lang="en-US" altLang="tr-TR" dirty="0"/>
              <a:t>Binary Heaps:  Array Implementation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6082048" cy="4038600"/>
          </a:xfrm>
        </p:spPr>
        <p:txBody>
          <a:bodyPr/>
          <a:lstStyle/>
          <a:p>
            <a:r>
              <a:rPr lang="en-US" altLang="tr-TR" dirty="0"/>
              <a:t>Implementing binary heaps.</a:t>
            </a:r>
          </a:p>
          <a:p>
            <a:pPr lvl="1"/>
            <a:r>
              <a:rPr lang="en-US" altLang="tr-TR" dirty="0"/>
              <a:t>Use an array:  no need for explicit parent or child pointers.</a:t>
            </a:r>
          </a:p>
          <a:p>
            <a:pPr lvl="2"/>
            <a:r>
              <a:rPr lang="en-US" altLang="tr-TR" dirty="0">
                <a:latin typeface="Courier New" panose="02070309020205020404" pitchFamily="49" charset="0"/>
              </a:rPr>
              <a:t>Parent(</a:t>
            </a:r>
            <a:r>
              <a:rPr lang="en-US" altLang="tr-TR" dirty="0" err="1">
                <a:latin typeface="Courier New" panose="02070309020205020404" pitchFamily="49" charset="0"/>
              </a:rPr>
              <a:t>i</a:t>
            </a:r>
            <a:r>
              <a:rPr lang="en-US" altLang="tr-TR" dirty="0">
                <a:latin typeface="Courier New" panose="02070309020205020404" pitchFamily="49" charset="0"/>
              </a:rPr>
              <a:t>) = </a:t>
            </a:r>
            <a:r>
              <a:rPr lang="en-US" altLang="tr-TR" dirty="0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en-US" altLang="tr-TR" dirty="0" err="1">
                <a:latin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tr-TR" dirty="0">
                <a:latin typeface="Courier New" panose="02070309020205020404" pitchFamily="49" charset="0"/>
                <a:sym typeface="Symbol" panose="05050102010706020507" pitchFamily="18" charset="2"/>
              </a:rPr>
              <a:t>/2</a:t>
            </a:r>
            <a:r>
              <a:rPr lang="en-US" altLang="tr-TR" dirty="0">
                <a:sym typeface="Symbol" panose="05050102010706020507" pitchFamily="18" charset="2"/>
              </a:rPr>
              <a:t> </a:t>
            </a:r>
            <a:endParaRPr lang="en-US" altLang="tr-TR" dirty="0"/>
          </a:p>
          <a:p>
            <a:pPr lvl="2"/>
            <a:r>
              <a:rPr lang="en-US" altLang="tr-TR" dirty="0">
                <a:latin typeface="Courier New" panose="02070309020205020404" pitchFamily="49" charset="0"/>
              </a:rPr>
              <a:t>Left(</a:t>
            </a:r>
            <a:r>
              <a:rPr lang="en-US" altLang="tr-TR" dirty="0" err="1">
                <a:latin typeface="Courier New" panose="02070309020205020404" pitchFamily="49" charset="0"/>
              </a:rPr>
              <a:t>i</a:t>
            </a:r>
            <a:r>
              <a:rPr lang="en-US" altLang="tr-TR" dirty="0">
                <a:latin typeface="Courier New" panose="02070309020205020404" pitchFamily="49" charset="0"/>
              </a:rPr>
              <a:t>)   = 2i</a:t>
            </a:r>
            <a:r>
              <a:rPr lang="en-US" altLang="tr-TR" dirty="0">
                <a:sym typeface="Symbol" panose="05050102010706020507" pitchFamily="18" charset="2"/>
              </a:rPr>
              <a:t> </a:t>
            </a:r>
            <a:endParaRPr lang="en-US" altLang="tr-TR" dirty="0"/>
          </a:p>
          <a:p>
            <a:pPr lvl="2"/>
            <a:r>
              <a:rPr lang="en-US" altLang="tr-TR" dirty="0">
                <a:latin typeface="Courier New" panose="02070309020205020404" pitchFamily="49" charset="0"/>
              </a:rPr>
              <a:t>Right(</a:t>
            </a:r>
            <a:r>
              <a:rPr lang="en-US" altLang="tr-TR" dirty="0" err="1">
                <a:latin typeface="Courier New" panose="02070309020205020404" pitchFamily="49" charset="0"/>
              </a:rPr>
              <a:t>i</a:t>
            </a:r>
            <a:r>
              <a:rPr lang="en-US" altLang="tr-TR" dirty="0">
                <a:latin typeface="Courier New" panose="02070309020205020404" pitchFamily="49" charset="0"/>
              </a:rPr>
              <a:t>)  = 2i + 1</a:t>
            </a:r>
            <a:r>
              <a:rPr lang="en-US" altLang="tr-TR" dirty="0">
                <a:sym typeface="Symbol" panose="05050102010706020507" pitchFamily="18" charset="2"/>
              </a:rPr>
              <a:t> </a:t>
            </a:r>
            <a:endParaRPr lang="en-US" altLang="tr-TR" dirty="0"/>
          </a:p>
          <a:p>
            <a:endParaRPr lang="tr-TR" dirty="0"/>
          </a:p>
        </p:txBody>
      </p:sp>
      <p:cxnSp>
        <p:nvCxnSpPr>
          <p:cNvPr id="4" name="AutoShape 8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8103694" y="1588506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9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9421319" y="1588506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7351219" y="2337806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1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8103694" y="2337806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2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7502032" y="3442706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3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8181482" y="3490331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4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8710119" y="3490331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5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6989269" y="3442706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6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10619882" y="2410831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7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9808669" y="2410831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8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10772282" y="3490331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9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9961069" y="3490331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20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9476882" y="3490331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8983169" y="140594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06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7736982" y="2020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7135319" y="312520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8343407" y="31728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7965582" y="416978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8624394" y="415866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7382969" y="415866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23"/>
          <p:cNvSpPr>
            <a:spLocks noChangeAspect="1" noChangeArrowheads="1"/>
          </p:cNvSpPr>
          <p:nvPr/>
        </p:nvSpPr>
        <p:spPr bwMode="auto">
          <a:xfrm flipH="1">
            <a:off x="10251582" y="20933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 flipH="1">
            <a:off x="10861182" y="31728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53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 flipH="1">
            <a:off x="9592769" y="317283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7" name="Oval 26"/>
          <p:cNvSpPr>
            <a:spLocks noChangeAspect="1" noChangeArrowheads="1"/>
          </p:cNvSpPr>
          <p:nvPr/>
        </p:nvSpPr>
        <p:spPr bwMode="auto">
          <a:xfrm flipH="1">
            <a:off x="10556382" y="4179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 flipH="1">
            <a:off x="9260982" y="4168194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28"/>
          <p:cNvSpPr>
            <a:spLocks noChangeAspect="1" noChangeArrowheads="1"/>
          </p:cNvSpPr>
          <p:nvPr/>
        </p:nvSpPr>
        <p:spPr bwMode="auto">
          <a:xfrm flipH="1">
            <a:off x="9870582" y="4179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29"/>
          <p:cNvSpPr>
            <a:spLocks noChangeAspect="1" noChangeArrowheads="1"/>
          </p:cNvSpPr>
          <p:nvPr/>
        </p:nvSpPr>
        <p:spPr bwMode="auto">
          <a:xfrm>
            <a:off x="6773369" y="416660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9059369" y="17250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 dirty="0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7776669" y="2372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0316669" y="24235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7182944" y="34649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8379919" y="34903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9653094" y="34903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10938969" y="3515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7</a:t>
            </a: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6832107" y="4531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7449644" y="4531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7951294" y="4531731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8621219" y="4544431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11</a:t>
            </a: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9222882" y="4531731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12</a:t>
            </a: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9880107" y="4544431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10572257" y="4542844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</a:p>
        </p:txBody>
      </p:sp>
      <p:graphicFrame>
        <p:nvGraphicFramePr>
          <p:cNvPr id="49" name="Tablo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07596"/>
              </p:ext>
            </p:extLst>
          </p:nvPr>
        </p:nvGraphicFramePr>
        <p:xfrm>
          <a:off x="991693" y="5678913"/>
          <a:ext cx="8128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5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Insert element x into heap.</a:t>
            </a:r>
          </a:p>
          <a:p>
            <a:pPr lvl="1"/>
            <a:r>
              <a:rPr lang="en-US" altLang="tr-TR" dirty="0"/>
              <a:t>Insert into next available slot.</a:t>
            </a:r>
          </a:p>
          <a:p>
            <a:pPr lvl="1"/>
            <a:r>
              <a:rPr lang="en-US" altLang="tr-TR" dirty="0"/>
              <a:t>Bubble up until it's heap ordered.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9801896" y="6568440"/>
            <a:ext cx="1905000" cy="228600"/>
          </a:xfrm>
        </p:spPr>
        <p:txBody>
          <a:bodyPr/>
          <a:lstStyle/>
          <a:p>
            <a:fld id="{5D213975-D8FB-4702-BEDB-9950FF9C4CD8}" type="slidenum">
              <a:rPr lang="en-US" altLang="tr-TR"/>
              <a:pPr/>
              <a:t>14</a:t>
            </a:fld>
            <a:endParaRPr lang="en-US" altLang="tr-TR" sz="1400"/>
          </a:p>
        </p:txBody>
      </p:sp>
      <p:cxnSp>
        <p:nvCxnSpPr>
          <p:cNvPr id="5" name="AutoShape 56"/>
          <p:cNvCxnSpPr>
            <a:cxnSpLocks noChangeShapeType="1"/>
            <a:stCxn id="18" idx="2"/>
            <a:endCxn id="19" idx="7"/>
          </p:cNvCxnSpPr>
          <p:nvPr/>
        </p:nvCxnSpPr>
        <p:spPr bwMode="auto">
          <a:xfrm flipH="1">
            <a:off x="5493421" y="315531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57"/>
          <p:cNvCxnSpPr>
            <a:cxnSpLocks noChangeShapeType="1"/>
            <a:stCxn id="18" idx="6"/>
            <a:endCxn id="25" idx="7"/>
          </p:cNvCxnSpPr>
          <p:nvPr/>
        </p:nvCxnSpPr>
        <p:spPr bwMode="auto">
          <a:xfrm>
            <a:off x="6811046" y="315531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58"/>
          <p:cNvCxnSpPr>
            <a:cxnSpLocks noChangeShapeType="1"/>
            <a:stCxn id="19" idx="3"/>
            <a:endCxn id="20" idx="0"/>
          </p:cNvCxnSpPr>
          <p:nvPr/>
        </p:nvCxnSpPr>
        <p:spPr bwMode="auto">
          <a:xfrm flipH="1">
            <a:off x="4740946" y="390461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59"/>
          <p:cNvCxnSpPr>
            <a:cxnSpLocks noChangeShapeType="1"/>
            <a:stCxn id="19" idx="5"/>
            <a:endCxn id="21" idx="0"/>
          </p:cNvCxnSpPr>
          <p:nvPr/>
        </p:nvCxnSpPr>
        <p:spPr bwMode="auto">
          <a:xfrm>
            <a:off x="5493421" y="390461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60"/>
          <p:cNvCxnSpPr>
            <a:cxnSpLocks noChangeShapeType="1"/>
            <a:stCxn id="20" idx="5"/>
            <a:endCxn id="24" idx="0"/>
          </p:cNvCxnSpPr>
          <p:nvPr/>
        </p:nvCxnSpPr>
        <p:spPr bwMode="auto">
          <a:xfrm>
            <a:off x="4891759" y="500951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61"/>
          <p:cNvCxnSpPr>
            <a:cxnSpLocks noChangeShapeType="1"/>
            <a:stCxn id="21" idx="3"/>
            <a:endCxn id="22" idx="0"/>
          </p:cNvCxnSpPr>
          <p:nvPr/>
        </p:nvCxnSpPr>
        <p:spPr bwMode="auto">
          <a:xfrm flipH="1">
            <a:off x="5571209" y="505714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62"/>
          <p:cNvCxnSpPr>
            <a:cxnSpLocks noChangeShapeType="1"/>
            <a:stCxn id="21" idx="5"/>
            <a:endCxn id="23" idx="0"/>
          </p:cNvCxnSpPr>
          <p:nvPr/>
        </p:nvCxnSpPr>
        <p:spPr bwMode="auto">
          <a:xfrm>
            <a:off x="6099846" y="505714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63"/>
          <p:cNvCxnSpPr>
            <a:cxnSpLocks noChangeShapeType="1"/>
            <a:stCxn id="20" idx="3"/>
            <a:endCxn id="31" idx="0"/>
          </p:cNvCxnSpPr>
          <p:nvPr/>
        </p:nvCxnSpPr>
        <p:spPr bwMode="auto">
          <a:xfrm flipH="1">
            <a:off x="4378996" y="500951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64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8009609" y="397764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6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7198396" y="397764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66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8162009" y="505714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67"/>
          <p:cNvCxnSpPr>
            <a:cxnSpLocks noChangeShapeType="1"/>
            <a:stCxn id="27" idx="3"/>
            <a:endCxn id="30" idx="0"/>
          </p:cNvCxnSpPr>
          <p:nvPr/>
        </p:nvCxnSpPr>
        <p:spPr bwMode="auto">
          <a:xfrm>
            <a:off x="7350796" y="505714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68"/>
          <p:cNvCxnSpPr>
            <a:cxnSpLocks noChangeShapeType="1"/>
            <a:stCxn id="27" idx="5"/>
            <a:endCxn id="29" idx="0"/>
          </p:cNvCxnSpPr>
          <p:nvPr/>
        </p:nvCxnSpPr>
        <p:spPr bwMode="auto">
          <a:xfrm flipH="1">
            <a:off x="6866609" y="505714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Oval 69"/>
          <p:cNvSpPr>
            <a:spLocks noChangeAspect="1" noChangeArrowheads="1"/>
          </p:cNvSpPr>
          <p:nvPr/>
        </p:nvSpPr>
        <p:spPr bwMode="auto">
          <a:xfrm>
            <a:off x="6372896" y="2972753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06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9" name="Oval 70"/>
          <p:cNvSpPr>
            <a:spLocks noChangeAspect="1" noChangeArrowheads="1"/>
          </p:cNvSpPr>
          <p:nvPr/>
        </p:nvSpPr>
        <p:spPr bwMode="auto">
          <a:xfrm>
            <a:off x="5126709" y="358711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71"/>
          <p:cNvSpPr>
            <a:spLocks noChangeAspect="1" noChangeArrowheads="1"/>
          </p:cNvSpPr>
          <p:nvPr/>
        </p:nvSpPr>
        <p:spPr bwMode="auto">
          <a:xfrm>
            <a:off x="4525046" y="469201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1" name="Oval 72"/>
          <p:cNvSpPr>
            <a:spLocks noChangeAspect="1" noChangeArrowheads="1"/>
          </p:cNvSpPr>
          <p:nvPr/>
        </p:nvSpPr>
        <p:spPr bwMode="auto">
          <a:xfrm>
            <a:off x="5733134" y="473964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73"/>
          <p:cNvSpPr>
            <a:spLocks noChangeAspect="1" noChangeArrowheads="1"/>
          </p:cNvSpPr>
          <p:nvPr/>
        </p:nvSpPr>
        <p:spPr bwMode="auto">
          <a:xfrm>
            <a:off x="5355309" y="573659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74"/>
          <p:cNvSpPr>
            <a:spLocks noChangeAspect="1" noChangeArrowheads="1"/>
          </p:cNvSpPr>
          <p:nvPr/>
        </p:nvSpPr>
        <p:spPr bwMode="auto">
          <a:xfrm>
            <a:off x="6014121" y="572547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75"/>
          <p:cNvSpPr>
            <a:spLocks noChangeAspect="1" noChangeArrowheads="1"/>
          </p:cNvSpPr>
          <p:nvPr/>
        </p:nvSpPr>
        <p:spPr bwMode="auto">
          <a:xfrm>
            <a:off x="4772696" y="572547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76"/>
          <p:cNvSpPr>
            <a:spLocks noChangeAspect="1" noChangeArrowheads="1"/>
          </p:cNvSpPr>
          <p:nvPr/>
        </p:nvSpPr>
        <p:spPr bwMode="auto">
          <a:xfrm flipH="1">
            <a:off x="7641309" y="366014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6" name="Oval 77"/>
          <p:cNvSpPr>
            <a:spLocks noChangeAspect="1" noChangeArrowheads="1"/>
          </p:cNvSpPr>
          <p:nvPr/>
        </p:nvSpPr>
        <p:spPr bwMode="auto">
          <a:xfrm flipH="1">
            <a:off x="8250909" y="473964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53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7" name="Oval 78"/>
          <p:cNvSpPr>
            <a:spLocks noChangeAspect="1" noChangeArrowheads="1"/>
          </p:cNvSpPr>
          <p:nvPr/>
        </p:nvSpPr>
        <p:spPr bwMode="auto">
          <a:xfrm flipH="1">
            <a:off x="6982496" y="4739640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79"/>
          <p:cNvSpPr>
            <a:spLocks noChangeAspect="1" noChangeArrowheads="1"/>
          </p:cNvSpPr>
          <p:nvPr/>
        </p:nvSpPr>
        <p:spPr bwMode="auto">
          <a:xfrm flipH="1">
            <a:off x="7946109" y="574611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80"/>
          <p:cNvSpPr>
            <a:spLocks noChangeAspect="1" noChangeArrowheads="1"/>
          </p:cNvSpPr>
          <p:nvPr/>
        </p:nvSpPr>
        <p:spPr bwMode="auto">
          <a:xfrm flipH="1">
            <a:off x="6650709" y="573500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81"/>
          <p:cNvSpPr>
            <a:spLocks noChangeAspect="1" noChangeArrowheads="1"/>
          </p:cNvSpPr>
          <p:nvPr/>
        </p:nvSpPr>
        <p:spPr bwMode="auto">
          <a:xfrm flipH="1">
            <a:off x="7260309" y="574611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1" name="Oval 82"/>
          <p:cNvSpPr>
            <a:spLocks noChangeAspect="1" noChangeArrowheads="1"/>
          </p:cNvSpPr>
          <p:nvPr/>
        </p:nvSpPr>
        <p:spPr bwMode="auto">
          <a:xfrm>
            <a:off x="4163096" y="573341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grpSp>
        <p:nvGrpSpPr>
          <p:cNvPr id="32" name="Group 104"/>
          <p:cNvGrpSpPr>
            <a:grpSpLocks/>
          </p:cNvGrpSpPr>
          <p:nvPr/>
        </p:nvGrpSpPr>
        <p:grpSpPr bwMode="auto">
          <a:xfrm>
            <a:off x="8533484" y="5057140"/>
            <a:ext cx="3065462" cy="1130300"/>
            <a:chOff x="3761" y="3224"/>
            <a:chExt cx="1931" cy="712"/>
          </a:xfrm>
        </p:grpSpPr>
        <p:grpSp>
          <p:nvGrpSpPr>
            <p:cNvPr id="33" name="Group 52"/>
            <p:cNvGrpSpPr>
              <a:grpSpLocks/>
            </p:cNvGrpSpPr>
            <p:nvPr/>
          </p:nvGrpSpPr>
          <p:grpSpPr bwMode="auto">
            <a:xfrm>
              <a:off x="3761" y="3224"/>
              <a:ext cx="271" cy="664"/>
              <a:chOff x="3905" y="3224"/>
              <a:chExt cx="271" cy="664"/>
            </a:xfrm>
          </p:grpSpPr>
          <p:cxnSp>
            <p:nvCxnSpPr>
              <p:cNvPr id="35" name="AutoShape 48"/>
              <p:cNvCxnSpPr>
                <a:cxnSpLocks noChangeShapeType="1"/>
                <a:endCxn id="36" idx="0"/>
              </p:cNvCxnSpPr>
              <p:nvPr/>
            </p:nvCxnSpPr>
            <p:spPr bwMode="auto">
              <a:xfrm>
                <a:off x="3959" y="3224"/>
                <a:ext cx="82" cy="430"/>
              </a:xfrm>
              <a:prstGeom prst="straightConnector1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 flipH="1">
                <a:off x="3905" y="3659"/>
                <a:ext cx="271" cy="229"/>
              </a:xfrm>
              <a:prstGeom prst="ellipse">
                <a:avLst/>
              </a:prstGeom>
              <a:solidFill>
                <a:schemeClr val="accent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kumimoji="0" lang="en-US" altLang="tr-TR" sz="1600" b="1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42</a:t>
                </a:r>
                <a:endParaRPr kumimoji="0" lang="en-US" altLang="tr-TR" sz="16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AutoShape 103"/>
            <p:cNvSpPr>
              <a:spLocks noChangeArrowheads="1"/>
            </p:cNvSpPr>
            <p:nvPr/>
          </p:nvSpPr>
          <p:spPr bwMode="auto">
            <a:xfrm flipH="1">
              <a:off x="4128" y="3648"/>
              <a:ext cx="1564" cy="288"/>
            </a:xfrm>
            <a:prstGeom prst="rightArrowCallout">
              <a:avLst>
                <a:gd name="adj1" fmla="val 29176"/>
                <a:gd name="adj2" fmla="val 29171"/>
                <a:gd name="adj3" fmla="val 43998"/>
                <a:gd name="adj4" fmla="val 82352"/>
              </a:avLst>
            </a:prstGeom>
            <a:solidFill>
              <a:schemeClr val="tx2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r>
                <a:rPr lang="en-US" altLang="tr-TR" b="1"/>
                <a:t>next free slot</a:t>
              </a:r>
              <a:endParaRPr lang="en-US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156828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25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947338" y="6255913"/>
            <a:ext cx="1905000" cy="228600"/>
          </a:xfrm>
        </p:spPr>
        <p:txBody>
          <a:bodyPr/>
          <a:lstStyle/>
          <a:p>
            <a:fld id="{4FF297BA-6E5A-4745-AA68-74C848F1E20E}" type="slidenum">
              <a:rPr lang="en-US" altLang="tr-TR"/>
              <a:pPr/>
              <a:t>15</a:t>
            </a:fld>
            <a:endParaRPr lang="en-US" altLang="tr-TR" sz="1400"/>
          </a:p>
        </p:txBody>
      </p:sp>
      <p:cxnSp>
        <p:nvCxnSpPr>
          <p:cNvPr id="26" name="AutoShape 43"/>
          <p:cNvCxnSpPr>
            <a:cxnSpLocks noChangeShapeType="1"/>
            <a:stCxn id="39" idx="2"/>
            <a:endCxn id="40" idx="7"/>
          </p:cNvCxnSpPr>
          <p:nvPr/>
        </p:nvCxnSpPr>
        <p:spPr bwMode="auto">
          <a:xfrm flipH="1">
            <a:off x="3638863" y="2842788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44"/>
          <p:cNvCxnSpPr>
            <a:cxnSpLocks noChangeShapeType="1"/>
            <a:stCxn id="39" idx="6"/>
            <a:endCxn id="46" idx="7"/>
          </p:cNvCxnSpPr>
          <p:nvPr/>
        </p:nvCxnSpPr>
        <p:spPr bwMode="auto">
          <a:xfrm>
            <a:off x="4956488" y="2842788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AutoShape 45"/>
          <p:cNvCxnSpPr>
            <a:cxnSpLocks noChangeShapeType="1"/>
            <a:stCxn id="40" idx="3"/>
            <a:endCxn id="41" idx="0"/>
          </p:cNvCxnSpPr>
          <p:nvPr/>
        </p:nvCxnSpPr>
        <p:spPr bwMode="auto">
          <a:xfrm flipH="1">
            <a:off x="2886388" y="3592088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AutoShape 46"/>
          <p:cNvCxnSpPr>
            <a:cxnSpLocks noChangeShapeType="1"/>
            <a:stCxn id="40" idx="5"/>
            <a:endCxn id="42" idx="0"/>
          </p:cNvCxnSpPr>
          <p:nvPr/>
        </p:nvCxnSpPr>
        <p:spPr bwMode="auto">
          <a:xfrm>
            <a:off x="3638863" y="3592088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47"/>
          <p:cNvCxnSpPr>
            <a:cxnSpLocks noChangeShapeType="1"/>
            <a:stCxn id="41" idx="5"/>
            <a:endCxn id="45" idx="0"/>
          </p:cNvCxnSpPr>
          <p:nvPr/>
        </p:nvCxnSpPr>
        <p:spPr bwMode="auto">
          <a:xfrm>
            <a:off x="3037201" y="4696988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48"/>
          <p:cNvCxnSpPr>
            <a:cxnSpLocks noChangeShapeType="1"/>
            <a:stCxn id="42" idx="3"/>
            <a:endCxn id="43" idx="0"/>
          </p:cNvCxnSpPr>
          <p:nvPr/>
        </p:nvCxnSpPr>
        <p:spPr bwMode="auto">
          <a:xfrm flipH="1">
            <a:off x="3716651" y="4744613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49"/>
          <p:cNvCxnSpPr>
            <a:cxnSpLocks noChangeShapeType="1"/>
            <a:stCxn id="42" idx="5"/>
            <a:endCxn id="44" idx="0"/>
          </p:cNvCxnSpPr>
          <p:nvPr/>
        </p:nvCxnSpPr>
        <p:spPr bwMode="auto">
          <a:xfrm>
            <a:off x="4245288" y="4744613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50"/>
          <p:cNvCxnSpPr>
            <a:cxnSpLocks noChangeShapeType="1"/>
            <a:stCxn id="41" idx="3"/>
            <a:endCxn id="52" idx="0"/>
          </p:cNvCxnSpPr>
          <p:nvPr/>
        </p:nvCxnSpPr>
        <p:spPr bwMode="auto">
          <a:xfrm flipH="1">
            <a:off x="2524438" y="4696988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51"/>
          <p:cNvCxnSpPr>
            <a:cxnSpLocks noChangeShapeType="1"/>
            <a:stCxn id="46" idx="3"/>
            <a:endCxn id="47" idx="0"/>
          </p:cNvCxnSpPr>
          <p:nvPr/>
        </p:nvCxnSpPr>
        <p:spPr bwMode="auto">
          <a:xfrm>
            <a:off x="6155051" y="3665113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52"/>
          <p:cNvCxnSpPr>
            <a:cxnSpLocks noChangeShapeType="1"/>
            <a:stCxn id="46" idx="5"/>
            <a:endCxn id="48" idx="0"/>
          </p:cNvCxnSpPr>
          <p:nvPr/>
        </p:nvCxnSpPr>
        <p:spPr bwMode="auto">
          <a:xfrm flipH="1">
            <a:off x="5343838" y="3665113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53"/>
          <p:cNvCxnSpPr>
            <a:cxnSpLocks noChangeShapeType="1"/>
            <a:stCxn id="47" idx="5"/>
            <a:endCxn id="49" idx="0"/>
          </p:cNvCxnSpPr>
          <p:nvPr/>
        </p:nvCxnSpPr>
        <p:spPr bwMode="auto">
          <a:xfrm flipH="1">
            <a:off x="6307451" y="4744613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54"/>
          <p:cNvCxnSpPr>
            <a:cxnSpLocks noChangeShapeType="1"/>
            <a:stCxn id="48" idx="3"/>
            <a:endCxn id="51" idx="0"/>
          </p:cNvCxnSpPr>
          <p:nvPr/>
        </p:nvCxnSpPr>
        <p:spPr bwMode="auto">
          <a:xfrm>
            <a:off x="5496238" y="4744613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55"/>
          <p:cNvCxnSpPr>
            <a:cxnSpLocks noChangeShapeType="1"/>
            <a:stCxn id="48" idx="5"/>
            <a:endCxn id="50" idx="0"/>
          </p:cNvCxnSpPr>
          <p:nvPr/>
        </p:nvCxnSpPr>
        <p:spPr bwMode="auto">
          <a:xfrm flipH="1">
            <a:off x="5012051" y="4744613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4518338" y="266022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06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0" name="Oval 57"/>
          <p:cNvSpPr>
            <a:spLocks noChangeAspect="1" noChangeArrowheads="1"/>
          </p:cNvSpPr>
          <p:nvPr/>
        </p:nvSpPr>
        <p:spPr bwMode="auto">
          <a:xfrm>
            <a:off x="3272151" y="327458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1" name="Oval 58"/>
          <p:cNvSpPr>
            <a:spLocks noChangeAspect="1" noChangeArrowheads="1"/>
          </p:cNvSpPr>
          <p:nvPr/>
        </p:nvSpPr>
        <p:spPr bwMode="auto">
          <a:xfrm>
            <a:off x="2670488" y="437948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2" name="Oval 59"/>
          <p:cNvSpPr>
            <a:spLocks noChangeAspect="1" noChangeArrowheads="1"/>
          </p:cNvSpPr>
          <p:nvPr/>
        </p:nvSpPr>
        <p:spPr bwMode="auto">
          <a:xfrm>
            <a:off x="3878576" y="442711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3" name="Oval 60"/>
          <p:cNvSpPr>
            <a:spLocks noChangeAspect="1" noChangeArrowheads="1"/>
          </p:cNvSpPr>
          <p:nvPr/>
        </p:nvSpPr>
        <p:spPr bwMode="auto">
          <a:xfrm>
            <a:off x="3500751" y="542406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4" name="Oval 61"/>
          <p:cNvSpPr>
            <a:spLocks noChangeAspect="1" noChangeArrowheads="1"/>
          </p:cNvSpPr>
          <p:nvPr/>
        </p:nvSpPr>
        <p:spPr bwMode="auto">
          <a:xfrm>
            <a:off x="4159563" y="541295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5" name="Oval 62"/>
          <p:cNvSpPr>
            <a:spLocks noChangeAspect="1" noChangeArrowheads="1"/>
          </p:cNvSpPr>
          <p:nvPr/>
        </p:nvSpPr>
        <p:spPr bwMode="auto">
          <a:xfrm>
            <a:off x="2918138" y="541295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6" name="Oval 63"/>
          <p:cNvSpPr>
            <a:spLocks noChangeAspect="1" noChangeArrowheads="1"/>
          </p:cNvSpPr>
          <p:nvPr/>
        </p:nvSpPr>
        <p:spPr bwMode="auto">
          <a:xfrm flipH="1">
            <a:off x="5786751" y="334761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7" name="Oval 64"/>
          <p:cNvSpPr>
            <a:spLocks noChangeAspect="1" noChangeArrowheads="1"/>
          </p:cNvSpPr>
          <p:nvPr/>
        </p:nvSpPr>
        <p:spPr bwMode="auto">
          <a:xfrm flipH="1">
            <a:off x="6396351" y="442711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53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8" name="Oval 65"/>
          <p:cNvSpPr>
            <a:spLocks noChangeAspect="1" noChangeArrowheads="1"/>
          </p:cNvSpPr>
          <p:nvPr/>
        </p:nvSpPr>
        <p:spPr bwMode="auto">
          <a:xfrm flipH="1">
            <a:off x="5127938" y="442711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9" name="Oval 66"/>
          <p:cNvSpPr>
            <a:spLocks noChangeAspect="1" noChangeArrowheads="1"/>
          </p:cNvSpPr>
          <p:nvPr/>
        </p:nvSpPr>
        <p:spPr bwMode="auto">
          <a:xfrm flipH="1">
            <a:off x="6091551" y="543358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0" name="Oval 67"/>
          <p:cNvSpPr>
            <a:spLocks noChangeAspect="1" noChangeArrowheads="1"/>
          </p:cNvSpPr>
          <p:nvPr/>
        </p:nvSpPr>
        <p:spPr bwMode="auto">
          <a:xfrm flipH="1">
            <a:off x="4796151" y="5422476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1" name="Oval 68"/>
          <p:cNvSpPr>
            <a:spLocks noChangeAspect="1" noChangeArrowheads="1"/>
          </p:cNvSpPr>
          <p:nvPr/>
        </p:nvSpPr>
        <p:spPr bwMode="auto">
          <a:xfrm flipH="1">
            <a:off x="5405751" y="543358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2" name="Oval 69"/>
          <p:cNvSpPr>
            <a:spLocks noChangeAspect="1" noChangeArrowheads="1"/>
          </p:cNvSpPr>
          <p:nvPr/>
        </p:nvSpPr>
        <p:spPr bwMode="auto">
          <a:xfrm>
            <a:off x="2308538" y="542088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grpSp>
        <p:nvGrpSpPr>
          <p:cNvPr id="53" name="Group 85"/>
          <p:cNvGrpSpPr>
            <a:grpSpLocks/>
          </p:cNvGrpSpPr>
          <p:nvPr/>
        </p:nvGrpSpPr>
        <p:grpSpPr bwMode="auto">
          <a:xfrm>
            <a:off x="6678926" y="4744613"/>
            <a:ext cx="430212" cy="1054100"/>
            <a:chOff x="3905" y="3224"/>
            <a:chExt cx="271" cy="664"/>
          </a:xfrm>
        </p:grpSpPr>
        <p:cxnSp>
          <p:nvCxnSpPr>
            <p:cNvPr id="54" name="AutoShape 86"/>
            <p:cNvCxnSpPr>
              <a:cxnSpLocks noChangeShapeType="1"/>
              <a:endCxn id="55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5" name="Oval 87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90"/>
          <p:cNvGrpSpPr>
            <a:grpSpLocks/>
          </p:cNvGrpSpPr>
          <p:nvPr/>
        </p:nvGrpSpPr>
        <p:grpSpPr bwMode="auto">
          <a:xfrm>
            <a:off x="6678926" y="4744613"/>
            <a:ext cx="430212" cy="1054100"/>
            <a:chOff x="3905" y="3224"/>
            <a:chExt cx="271" cy="664"/>
          </a:xfrm>
        </p:grpSpPr>
        <p:cxnSp>
          <p:nvCxnSpPr>
            <p:cNvPr id="57" name="AutoShape 91"/>
            <p:cNvCxnSpPr>
              <a:cxnSpLocks noChangeShapeType="1"/>
              <a:endCxn id="58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8" name="Oval 92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sp>
        <p:nvSpPr>
          <p:cNvPr id="59" name="Rectangle 95"/>
          <p:cNvSpPr>
            <a:spLocks noChangeArrowheads="1"/>
          </p:cNvSpPr>
          <p:nvPr/>
        </p:nvSpPr>
        <p:spPr bwMode="auto">
          <a:xfrm>
            <a:off x="6118538" y="2445913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swap with parent</a:t>
            </a:r>
          </a:p>
        </p:txBody>
      </p:sp>
    </p:spTree>
    <p:extLst>
      <p:ext uri="{BB962C8B-B14F-4D97-AF65-F5344CB8AC3E}">
        <p14:creationId xmlns:p14="http://schemas.microsoft.com/office/powerpoint/2010/main" val="400983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cxnSp>
        <p:nvCxnSpPr>
          <p:cNvPr id="4" name="AutoShape 5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2930525" y="321627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4248150" y="321627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7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2178050" y="396557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8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2930525" y="396557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9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2328863" y="507047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3008313" y="511810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3536950" y="511810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1816100" y="507047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5446713" y="403860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4635500" y="403860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5599113" y="511810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6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4787900" y="511810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7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4303713" y="511810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3810000" y="3033713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06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2563813" y="3648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1962150" y="47529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3170238" y="48006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2792413" y="579755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3451225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2209800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 flipH="1">
            <a:off x="5078413" y="37211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 flipH="1">
            <a:off x="5688013" y="4800600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42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 flipH="1">
            <a:off x="4419600" y="4800600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 flipH="1">
            <a:off x="53832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 flipH="1">
            <a:off x="4087813" y="579596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 flipH="1">
            <a:off x="46974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1600200" y="57943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5970588" y="5118100"/>
            <a:ext cx="430212" cy="1054100"/>
            <a:chOff x="3905" y="3224"/>
            <a:chExt cx="271" cy="664"/>
          </a:xfrm>
        </p:grpSpPr>
        <p:cxnSp>
          <p:nvCxnSpPr>
            <p:cNvPr id="32" name="AutoShape 47"/>
            <p:cNvCxnSpPr>
              <a:cxnSpLocks noChangeShapeType="1"/>
              <a:endCxn id="33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3" name="Oval 48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AutoShape 50"/>
          <p:cNvCxnSpPr>
            <a:cxnSpLocks noChangeShapeType="1"/>
            <a:endCxn id="35" idx="0"/>
          </p:cNvCxnSpPr>
          <p:nvPr/>
        </p:nvCxnSpPr>
        <p:spPr bwMode="auto">
          <a:xfrm>
            <a:off x="6056313" y="5118100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Oval 51"/>
          <p:cNvSpPr>
            <a:spLocks noChangeAspect="1" noChangeArrowheads="1"/>
          </p:cNvSpPr>
          <p:nvPr/>
        </p:nvSpPr>
        <p:spPr bwMode="auto">
          <a:xfrm flipH="1">
            <a:off x="5970588" y="5808663"/>
            <a:ext cx="430212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5410200" y="2819400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swap with parent</a:t>
            </a:r>
          </a:p>
        </p:txBody>
      </p:sp>
    </p:spTree>
    <p:extLst>
      <p:ext uri="{BB962C8B-B14F-4D97-AF65-F5344CB8AC3E}">
        <p14:creationId xmlns:p14="http://schemas.microsoft.com/office/powerpoint/2010/main" val="4002849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solidFill>
                  <a:schemeClr val="hlink"/>
                </a:solidFill>
              </a:rPr>
              <a:t>O(log N) operations</a:t>
            </a:r>
            <a:endParaRPr lang="tr-TR" dirty="0"/>
          </a:p>
        </p:txBody>
      </p:sp>
      <p:cxnSp>
        <p:nvCxnSpPr>
          <p:cNvPr id="5" name="AutoShape 4"/>
          <p:cNvCxnSpPr>
            <a:cxnSpLocks noChangeShapeType="1"/>
            <a:stCxn id="18" idx="2"/>
            <a:endCxn id="19" idx="7"/>
          </p:cNvCxnSpPr>
          <p:nvPr/>
        </p:nvCxnSpPr>
        <p:spPr bwMode="auto">
          <a:xfrm flipH="1">
            <a:off x="5004024" y="335794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5"/>
          <p:cNvCxnSpPr>
            <a:cxnSpLocks noChangeShapeType="1"/>
            <a:stCxn id="18" idx="6"/>
            <a:endCxn id="25" idx="7"/>
          </p:cNvCxnSpPr>
          <p:nvPr/>
        </p:nvCxnSpPr>
        <p:spPr bwMode="auto">
          <a:xfrm>
            <a:off x="6321649" y="335794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6"/>
          <p:cNvCxnSpPr>
            <a:cxnSpLocks noChangeShapeType="1"/>
            <a:stCxn id="19" idx="3"/>
            <a:endCxn id="20" idx="0"/>
          </p:cNvCxnSpPr>
          <p:nvPr/>
        </p:nvCxnSpPr>
        <p:spPr bwMode="auto">
          <a:xfrm flipH="1">
            <a:off x="4251549" y="410724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7"/>
          <p:cNvCxnSpPr>
            <a:cxnSpLocks noChangeShapeType="1"/>
            <a:stCxn id="19" idx="5"/>
            <a:endCxn id="21" idx="0"/>
          </p:cNvCxnSpPr>
          <p:nvPr/>
        </p:nvCxnSpPr>
        <p:spPr bwMode="auto">
          <a:xfrm>
            <a:off x="5004024" y="410724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8"/>
          <p:cNvCxnSpPr>
            <a:cxnSpLocks noChangeShapeType="1"/>
            <a:stCxn id="20" idx="5"/>
            <a:endCxn id="24" idx="0"/>
          </p:cNvCxnSpPr>
          <p:nvPr/>
        </p:nvCxnSpPr>
        <p:spPr bwMode="auto">
          <a:xfrm>
            <a:off x="4402362" y="521214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21" idx="3"/>
            <a:endCxn id="22" idx="0"/>
          </p:cNvCxnSpPr>
          <p:nvPr/>
        </p:nvCxnSpPr>
        <p:spPr bwMode="auto">
          <a:xfrm flipH="1">
            <a:off x="5081812" y="525976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"/>
          <p:cNvCxnSpPr>
            <a:cxnSpLocks noChangeShapeType="1"/>
            <a:stCxn id="21" idx="5"/>
            <a:endCxn id="23" idx="0"/>
          </p:cNvCxnSpPr>
          <p:nvPr/>
        </p:nvCxnSpPr>
        <p:spPr bwMode="auto">
          <a:xfrm>
            <a:off x="5610449" y="525976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1"/>
          <p:cNvCxnSpPr>
            <a:cxnSpLocks noChangeShapeType="1"/>
            <a:stCxn id="20" idx="3"/>
            <a:endCxn id="31" idx="0"/>
          </p:cNvCxnSpPr>
          <p:nvPr/>
        </p:nvCxnSpPr>
        <p:spPr bwMode="auto">
          <a:xfrm flipH="1">
            <a:off x="3889599" y="521214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2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7520212" y="418026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3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6708999" y="418026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7672612" y="525976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5"/>
          <p:cNvCxnSpPr>
            <a:cxnSpLocks noChangeShapeType="1"/>
            <a:stCxn id="27" idx="3"/>
            <a:endCxn id="30" idx="0"/>
          </p:cNvCxnSpPr>
          <p:nvPr/>
        </p:nvCxnSpPr>
        <p:spPr bwMode="auto">
          <a:xfrm>
            <a:off x="6861399" y="525976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6"/>
          <p:cNvCxnSpPr>
            <a:cxnSpLocks noChangeShapeType="1"/>
            <a:stCxn id="27" idx="5"/>
            <a:endCxn id="29" idx="0"/>
          </p:cNvCxnSpPr>
          <p:nvPr/>
        </p:nvCxnSpPr>
        <p:spPr bwMode="auto">
          <a:xfrm flipH="1">
            <a:off x="6377212" y="525976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5883499" y="317538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06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4637312" y="378974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4035649" y="489464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5243737" y="494226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4865912" y="593921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5524724" y="592810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23"/>
          <p:cNvSpPr>
            <a:spLocks noChangeAspect="1" noChangeArrowheads="1"/>
          </p:cNvSpPr>
          <p:nvPr/>
        </p:nvSpPr>
        <p:spPr bwMode="auto">
          <a:xfrm>
            <a:off x="4283299" y="592810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 flipH="1">
            <a:off x="7151912" y="3862768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42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 flipH="1">
            <a:off x="7761512" y="4942268"/>
            <a:ext cx="430212" cy="363538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7" name="Oval 26"/>
          <p:cNvSpPr>
            <a:spLocks noChangeAspect="1" noChangeArrowheads="1"/>
          </p:cNvSpPr>
          <p:nvPr/>
        </p:nvSpPr>
        <p:spPr bwMode="auto">
          <a:xfrm flipH="1">
            <a:off x="6493099" y="494226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 flipH="1">
            <a:off x="7456712" y="594874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28"/>
          <p:cNvSpPr>
            <a:spLocks noChangeAspect="1" noChangeArrowheads="1"/>
          </p:cNvSpPr>
          <p:nvPr/>
        </p:nvSpPr>
        <p:spPr bwMode="auto">
          <a:xfrm flipH="1">
            <a:off x="6161312" y="5937631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29"/>
          <p:cNvSpPr>
            <a:spLocks noChangeAspect="1" noChangeArrowheads="1"/>
          </p:cNvSpPr>
          <p:nvPr/>
        </p:nvSpPr>
        <p:spPr bwMode="auto">
          <a:xfrm flipH="1">
            <a:off x="6770912" y="594874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1" name="Oval 30"/>
          <p:cNvSpPr>
            <a:spLocks noChangeAspect="1" noChangeArrowheads="1"/>
          </p:cNvSpPr>
          <p:nvPr/>
        </p:nvSpPr>
        <p:spPr bwMode="auto">
          <a:xfrm>
            <a:off x="3673699" y="593604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cxnSp>
        <p:nvCxnSpPr>
          <p:cNvPr id="32" name="AutoShape 31"/>
          <p:cNvCxnSpPr>
            <a:cxnSpLocks noChangeShapeType="1"/>
            <a:stCxn id="26" idx="3"/>
            <a:endCxn id="33" idx="0"/>
          </p:cNvCxnSpPr>
          <p:nvPr/>
        </p:nvCxnSpPr>
        <p:spPr bwMode="auto">
          <a:xfrm>
            <a:off x="8129812" y="5259768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 flipH="1">
            <a:off x="8044087" y="5950331"/>
            <a:ext cx="430212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7483699" y="2961068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stop:  heap ordered</a:t>
            </a:r>
          </a:p>
        </p:txBody>
      </p:sp>
    </p:spTree>
    <p:extLst>
      <p:ext uri="{BB962C8B-B14F-4D97-AF65-F5344CB8AC3E}">
        <p14:creationId xmlns:p14="http://schemas.microsoft.com/office/powerpoint/2010/main" val="3059475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2191" y="1521673"/>
            <a:ext cx="10515600" cy="4351338"/>
          </a:xfrm>
        </p:spPr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endParaRPr lang="tr-TR" dirty="0"/>
          </a:p>
        </p:txBody>
      </p:sp>
      <p:cxnSp>
        <p:nvCxnSpPr>
          <p:cNvPr id="4" name="AutoShape 1061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6639641" y="2688241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1062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7957266" y="2688241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63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5887166" y="3437541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064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6639641" y="3437541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065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6037979" y="4542441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66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6717429" y="4590066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067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7246066" y="4590066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68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5525216" y="4542441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69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9155829" y="3510566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070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8344616" y="3510566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071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9308229" y="4590066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072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8497016" y="4590066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073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8012829" y="4590066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074"/>
          <p:cNvSpPr>
            <a:spLocks noChangeAspect="1" noChangeArrowheads="1"/>
          </p:cNvSpPr>
          <p:nvPr/>
        </p:nvSpPr>
        <p:spPr bwMode="auto">
          <a:xfrm>
            <a:off x="7519116" y="2505679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06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1075"/>
          <p:cNvSpPr>
            <a:spLocks noChangeAspect="1" noChangeArrowheads="1"/>
          </p:cNvSpPr>
          <p:nvPr/>
        </p:nvSpPr>
        <p:spPr bwMode="auto">
          <a:xfrm>
            <a:off x="6272929" y="312004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9" name="Oval 1076"/>
          <p:cNvSpPr>
            <a:spLocks noChangeAspect="1" noChangeArrowheads="1"/>
          </p:cNvSpPr>
          <p:nvPr/>
        </p:nvSpPr>
        <p:spPr bwMode="auto">
          <a:xfrm>
            <a:off x="5671266" y="422494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1077"/>
          <p:cNvSpPr>
            <a:spLocks noChangeAspect="1" noChangeArrowheads="1"/>
          </p:cNvSpPr>
          <p:nvPr/>
        </p:nvSpPr>
        <p:spPr bwMode="auto">
          <a:xfrm>
            <a:off x="6879354" y="427256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1" name="Oval 1078"/>
          <p:cNvSpPr>
            <a:spLocks noChangeAspect="1" noChangeArrowheads="1"/>
          </p:cNvSpPr>
          <p:nvPr/>
        </p:nvSpPr>
        <p:spPr bwMode="auto">
          <a:xfrm>
            <a:off x="6501529" y="526951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1079"/>
          <p:cNvSpPr>
            <a:spLocks noChangeAspect="1" noChangeArrowheads="1"/>
          </p:cNvSpPr>
          <p:nvPr/>
        </p:nvSpPr>
        <p:spPr bwMode="auto">
          <a:xfrm>
            <a:off x="7160341" y="525840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1080"/>
          <p:cNvSpPr>
            <a:spLocks noChangeAspect="1" noChangeArrowheads="1"/>
          </p:cNvSpPr>
          <p:nvPr/>
        </p:nvSpPr>
        <p:spPr bwMode="auto">
          <a:xfrm>
            <a:off x="5918916" y="525840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1081"/>
          <p:cNvSpPr>
            <a:spLocks noChangeAspect="1" noChangeArrowheads="1"/>
          </p:cNvSpPr>
          <p:nvPr/>
        </p:nvSpPr>
        <p:spPr bwMode="auto">
          <a:xfrm flipH="1">
            <a:off x="8787529" y="319306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42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1082"/>
          <p:cNvSpPr>
            <a:spLocks noChangeAspect="1" noChangeArrowheads="1"/>
          </p:cNvSpPr>
          <p:nvPr/>
        </p:nvSpPr>
        <p:spPr bwMode="auto">
          <a:xfrm flipH="1">
            <a:off x="9397129" y="427256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26" name="Oval 1083"/>
          <p:cNvSpPr>
            <a:spLocks noChangeAspect="1" noChangeArrowheads="1"/>
          </p:cNvSpPr>
          <p:nvPr/>
        </p:nvSpPr>
        <p:spPr bwMode="auto">
          <a:xfrm flipH="1">
            <a:off x="8128716" y="427256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7" name="Oval 1084"/>
          <p:cNvSpPr>
            <a:spLocks noChangeAspect="1" noChangeArrowheads="1"/>
          </p:cNvSpPr>
          <p:nvPr/>
        </p:nvSpPr>
        <p:spPr bwMode="auto">
          <a:xfrm flipH="1">
            <a:off x="9092329" y="527904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1085"/>
          <p:cNvSpPr>
            <a:spLocks noChangeAspect="1" noChangeArrowheads="1"/>
          </p:cNvSpPr>
          <p:nvPr/>
        </p:nvSpPr>
        <p:spPr bwMode="auto">
          <a:xfrm flipH="1">
            <a:off x="7796929" y="5267929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1086"/>
          <p:cNvSpPr>
            <a:spLocks noChangeAspect="1" noChangeArrowheads="1"/>
          </p:cNvSpPr>
          <p:nvPr/>
        </p:nvSpPr>
        <p:spPr bwMode="auto">
          <a:xfrm flipH="1">
            <a:off x="8406529" y="527904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1087"/>
          <p:cNvSpPr>
            <a:spLocks noChangeAspect="1" noChangeArrowheads="1"/>
          </p:cNvSpPr>
          <p:nvPr/>
        </p:nvSpPr>
        <p:spPr bwMode="auto">
          <a:xfrm>
            <a:off x="5309316" y="526634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cxnSp>
        <p:nvCxnSpPr>
          <p:cNvPr id="31" name="AutoShape 1088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9765429" y="4590066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1089"/>
          <p:cNvSpPr>
            <a:spLocks noChangeAspect="1" noChangeArrowheads="1"/>
          </p:cNvSpPr>
          <p:nvPr/>
        </p:nvSpPr>
        <p:spPr bwMode="auto">
          <a:xfrm flipH="1">
            <a:off x="9679704" y="5280629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53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86718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8216"/>
          </a:xfrm>
        </p:spPr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416844"/>
            <a:ext cx="9872871" cy="4038600"/>
          </a:xfrm>
        </p:spPr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endParaRPr lang="tr-TR" dirty="0"/>
          </a:p>
        </p:txBody>
      </p:sp>
      <p:cxnSp>
        <p:nvCxnSpPr>
          <p:cNvPr id="4" name="AutoShape 1061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2930525" y="321627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1062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4248150" y="321627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63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2178050" y="396557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064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2930525" y="396557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065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2328863" y="507047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66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3008313" y="511810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067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3536950" y="511810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68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1816100" y="507047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69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5446713" y="403860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070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4635500" y="403860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071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5599113" y="511810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072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4787900" y="511810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073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4303713" y="511810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074"/>
          <p:cNvSpPr>
            <a:spLocks noChangeAspect="1" noChangeArrowheads="1"/>
          </p:cNvSpPr>
          <p:nvPr/>
        </p:nvSpPr>
        <p:spPr bwMode="auto">
          <a:xfrm>
            <a:off x="3810000" y="3033713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06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1075"/>
          <p:cNvSpPr>
            <a:spLocks noChangeAspect="1" noChangeArrowheads="1"/>
          </p:cNvSpPr>
          <p:nvPr/>
        </p:nvSpPr>
        <p:spPr bwMode="auto">
          <a:xfrm>
            <a:off x="2563813" y="3648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9" name="Oval 1076"/>
          <p:cNvSpPr>
            <a:spLocks noChangeAspect="1" noChangeArrowheads="1"/>
          </p:cNvSpPr>
          <p:nvPr/>
        </p:nvSpPr>
        <p:spPr bwMode="auto">
          <a:xfrm>
            <a:off x="1962150" y="47529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1077"/>
          <p:cNvSpPr>
            <a:spLocks noChangeAspect="1" noChangeArrowheads="1"/>
          </p:cNvSpPr>
          <p:nvPr/>
        </p:nvSpPr>
        <p:spPr bwMode="auto">
          <a:xfrm>
            <a:off x="3170238" y="48006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1" name="Oval 1078"/>
          <p:cNvSpPr>
            <a:spLocks noChangeAspect="1" noChangeArrowheads="1"/>
          </p:cNvSpPr>
          <p:nvPr/>
        </p:nvSpPr>
        <p:spPr bwMode="auto">
          <a:xfrm>
            <a:off x="2792413" y="579755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1079"/>
          <p:cNvSpPr>
            <a:spLocks noChangeAspect="1" noChangeArrowheads="1"/>
          </p:cNvSpPr>
          <p:nvPr/>
        </p:nvSpPr>
        <p:spPr bwMode="auto">
          <a:xfrm>
            <a:off x="3451225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1080"/>
          <p:cNvSpPr>
            <a:spLocks noChangeAspect="1" noChangeArrowheads="1"/>
          </p:cNvSpPr>
          <p:nvPr/>
        </p:nvSpPr>
        <p:spPr bwMode="auto">
          <a:xfrm>
            <a:off x="2209800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1081"/>
          <p:cNvSpPr>
            <a:spLocks noChangeAspect="1" noChangeArrowheads="1"/>
          </p:cNvSpPr>
          <p:nvPr/>
        </p:nvSpPr>
        <p:spPr bwMode="auto">
          <a:xfrm flipH="1">
            <a:off x="5078413" y="37211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42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1082"/>
          <p:cNvSpPr>
            <a:spLocks noChangeAspect="1" noChangeArrowheads="1"/>
          </p:cNvSpPr>
          <p:nvPr/>
        </p:nvSpPr>
        <p:spPr bwMode="auto">
          <a:xfrm flipH="1">
            <a:off x="5688013" y="48006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26" name="Oval 1083"/>
          <p:cNvSpPr>
            <a:spLocks noChangeAspect="1" noChangeArrowheads="1"/>
          </p:cNvSpPr>
          <p:nvPr/>
        </p:nvSpPr>
        <p:spPr bwMode="auto">
          <a:xfrm flipH="1">
            <a:off x="4419600" y="4800600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7" name="Oval 1084"/>
          <p:cNvSpPr>
            <a:spLocks noChangeAspect="1" noChangeArrowheads="1"/>
          </p:cNvSpPr>
          <p:nvPr/>
        </p:nvSpPr>
        <p:spPr bwMode="auto">
          <a:xfrm flipH="1">
            <a:off x="53832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1085"/>
          <p:cNvSpPr>
            <a:spLocks noChangeAspect="1" noChangeArrowheads="1"/>
          </p:cNvSpPr>
          <p:nvPr/>
        </p:nvSpPr>
        <p:spPr bwMode="auto">
          <a:xfrm flipH="1">
            <a:off x="4087813" y="579596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1086"/>
          <p:cNvSpPr>
            <a:spLocks noChangeAspect="1" noChangeArrowheads="1"/>
          </p:cNvSpPr>
          <p:nvPr/>
        </p:nvSpPr>
        <p:spPr bwMode="auto">
          <a:xfrm flipH="1">
            <a:off x="46974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1087"/>
          <p:cNvSpPr>
            <a:spLocks noChangeAspect="1" noChangeArrowheads="1"/>
          </p:cNvSpPr>
          <p:nvPr/>
        </p:nvSpPr>
        <p:spPr bwMode="auto">
          <a:xfrm>
            <a:off x="1600200" y="57943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cxnSp>
        <p:nvCxnSpPr>
          <p:cNvPr id="31" name="AutoShape 1088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6056313" y="5118100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1089"/>
          <p:cNvSpPr>
            <a:spLocks noChangeAspect="1" noChangeArrowheads="1"/>
          </p:cNvSpPr>
          <p:nvPr/>
        </p:nvSpPr>
        <p:spPr bwMode="auto">
          <a:xfrm flipH="1">
            <a:off x="5970588" y="580866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53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cxnSp>
        <p:nvCxnSpPr>
          <p:cNvPr id="33" name="AutoShape 31"/>
          <p:cNvCxnSpPr>
            <a:cxnSpLocks noChangeShapeType="1"/>
            <a:stCxn id="46" idx="2"/>
            <a:endCxn id="47" idx="7"/>
          </p:cNvCxnSpPr>
          <p:nvPr/>
        </p:nvCxnSpPr>
        <p:spPr bwMode="auto">
          <a:xfrm flipH="1">
            <a:off x="8227428" y="312375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2"/>
          <p:cNvCxnSpPr>
            <a:cxnSpLocks noChangeShapeType="1"/>
            <a:stCxn id="46" idx="6"/>
            <a:endCxn id="53" idx="7"/>
          </p:cNvCxnSpPr>
          <p:nvPr/>
        </p:nvCxnSpPr>
        <p:spPr bwMode="auto">
          <a:xfrm>
            <a:off x="9545053" y="312375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3"/>
          <p:cNvCxnSpPr>
            <a:cxnSpLocks noChangeShapeType="1"/>
            <a:stCxn id="47" idx="3"/>
            <a:endCxn id="48" idx="0"/>
          </p:cNvCxnSpPr>
          <p:nvPr/>
        </p:nvCxnSpPr>
        <p:spPr bwMode="auto">
          <a:xfrm flipH="1">
            <a:off x="7474953" y="387305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34"/>
          <p:cNvCxnSpPr>
            <a:cxnSpLocks noChangeShapeType="1"/>
            <a:stCxn id="47" idx="5"/>
            <a:endCxn id="49" idx="0"/>
          </p:cNvCxnSpPr>
          <p:nvPr/>
        </p:nvCxnSpPr>
        <p:spPr bwMode="auto">
          <a:xfrm>
            <a:off x="8227428" y="387305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35"/>
          <p:cNvCxnSpPr>
            <a:cxnSpLocks noChangeShapeType="1"/>
            <a:stCxn id="48" idx="5"/>
            <a:endCxn id="52" idx="0"/>
          </p:cNvCxnSpPr>
          <p:nvPr/>
        </p:nvCxnSpPr>
        <p:spPr bwMode="auto">
          <a:xfrm>
            <a:off x="7625766" y="497795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36"/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8305216" y="502557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AutoShape 37"/>
          <p:cNvCxnSpPr>
            <a:cxnSpLocks noChangeShapeType="1"/>
            <a:stCxn id="49" idx="5"/>
            <a:endCxn id="51" idx="0"/>
          </p:cNvCxnSpPr>
          <p:nvPr/>
        </p:nvCxnSpPr>
        <p:spPr bwMode="auto">
          <a:xfrm>
            <a:off x="8833853" y="502557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38"/>
          <p:cNvCxnSpPr>
            <a:cxnSpLocks noChangeShapeType="1"/>
            <a:stCxn id="48" idx="3"/>
            <a:endCxn id="59" idx="0"/>
          </p:cNvCxnSpPr>
          <p:nvPr/>
        </p:nvCxnSpPr>
        <p:spPr bwMode="auto">
          <a:xfrm flipH="1">
            <a:off x="7113003" y="497795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AutoShape 39"/>
          <p:cNvCxnSpPr>
            <a:cxnSpLocks noChangeShapeType="1"/>
            <a:stCxn id="53" idx="3"/>
            <a:endCxn id="54" idx="0"/>
          </p:cNvCxnSpPr>
          <p:nvPr/>
        </p:nvCxnSpPr>
        <p:spPr bwMode="auto">
          <a:xfrm>
            <a:off x="10743616" y="394607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40"/>
          <p:cNvCxnSpPr>
            <a:cxnSpLocks noChangeShapeType="1"/>
            <a:stCxn id="53" idx="5"/>
            <a:endCxn id="55" idx="0"/>
          </p:cNvCxnSpPr>
          <p:nvPr/>
        </p:nvCxnSpPr>
        <p:spPr bwMode="auto">
          <a:xfrm flipH="1">
            <a:off x="9932403" y="394607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AutoShape 41"/>
          <p:cNvCxnSpPr>
            <a:cxnSpLocks noChangeShapeType="1"/>
            <a:stCxn id="54" idx="5"/>
            <a:endCxn id="56" idx="0"/>
          </p:cNvCxnSpPr>
          <p:nvPr/>
        </p:nvCxnSpPr>
        <p:spPr bwMode="auto">
          <a:xfrm flipH="1">
            <a:off x="10896016" y="502557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AutoShape 42"/>
          <p:cNvCxnSpPr>
            <a:cxnSpLocks noChangeShapeType="1"/>
            <a:stCxn id="55" idx="3"/>
            <a:endCxn id="58" idx="0"/>
          </p:cNvCxnSpPr>
          <p:nvPr/>
        </p:nvCxnSpPr>
        <p:spPr bwMode="auto">
          <a:xfrm>
            <a:off x="10084803" y="502557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AutoShape 43"/>
          <p:cNvCxnSpPr>
            <a:cxnSpLocks noChangeShapeType="1"/>
            <a:stCxn id="55" idx="5"/>
            <a:endCxn id="57" idx="0"/>
          </p:cNvCxnSpPr>
          <p:nvPr/>
        </p:nvCxnSpPr>
        <p:spPr bwMode="auto">
          <a:xfrm flipH="1">
            <a:off x="9600616" y="502557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Oval 44"/>
          <p:cNvSpPr>
            <a:spLocks noChangeAspect="1" noChangeArrowheads="1"/>
          </p:cNvSpPr>
          <p:nvPr/>
        </p:nvSpPr>
        <p:spPr bwMode="auto">
          <a:xfrm>
            <a:off x="9106903" y="2941191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47" name="Oval 45"/>
          <p:cNvSpPr>
            <a:spLocks noChangeAspect="1" noChangeArrowheads="1"/>
          </p:cNvSpPr>
          <p:nvPr/>
        </p:nvSpPr>
        <p:spPr bwMode="auto">
          <a:xfrm>
            <a:off x="7860716" y="3555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8" name="Oval 46"/>
          <p:cNvSpPr>
            <a:spLocks noChangeAspect="1" noChangeArrowheads="1"/>
          </p:cNvSpPr>
          <p:nvPr/>
        </p:nvSpPr>
        <p:spPr bwMode="auto">
          <a:xfrm>
            <a:off x="7259053" y="466045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9" name="Oval 47"/>
          <p:cNvSpPr>
            <a:spLocks noChangeAspect="1" noChangeArrowheads="1"/>
          </p:cNvSpPr>
          <p:nvPr/>
        </p:nvSpPr>
        <p:spPr bwMode="auto">
          <a:xfrm>
            <a:off x="8467141" y="47080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0" name="Oval 48"/>
          <p:cNvSpPr>
            <a:spLocks noChangeAspect="1" noChangeArrowheads="1"/>
          </p:cNvSpPr>
          <p:nvPr/>
        </p:nvSpPr>
        <p:spPr bwMode="auto">
          <a:xfrm>
            <a:off x="8089316" y="57050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1" name="Oval 49"/>
          <p:cNvSpPr>
            <a:spLocks noChangeAspect="1" noChangeArrowheads="1"/>
          </p:cNvSpPr>
          <p:nvPr/>
        </p:nvSpPr>
        <p:spPr bwMode="auto">
          <a:xfrm>
            <a:off x="8748128" y="569391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2" name="Oval 50"/>
          <p:cNvSpPr>
            <a:spLocks noChangeAspect="1" noChangeArrowheads="1"/>
          </p:cNvSpPr>
          <p:nvPr/>
        </p:nvSpPr>
        <p:spPr bwMode="auto">
          <a:xfrm>
            <a:off x="7506703" y="569391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3" name="Oval 51"/>
          <p:cNvSpPr>
            <a:spLocks noChangeAspect="1" noChangeArrowheads="1"/>
          </p:cNvSpPr>
          <p:nvPr/>
        </p:nvSpPr>
        <p:spPr bwMode="auto">
          <a:xfrm flipH="1">
            <a:off x="10375316" y="36285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42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4" name="Oval 52"/>
          <p:cNvSpPr>
            <a:spLocks noChangeAspect="1" noChangeArrowheads="1"/>
          </p:cNvSpPr>
          <p:nvPr/>
        </p:nvSpPr>
        <p:spPr bwMode="auto">
          <a:xfrm flipH="1">
            <a:off x="10984916" y="47080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55" name="Oval 53"/>
          <p:cNvSpPr>
            <a:spLocks noChangeAspect="1" noChangeArrowheads="1"/>
          </p:cNvSpPr>
          <p:nvPr/>
        </p:nvSpPr>
        <p:spPr bwMode="auto">
          <a:xfrm flipH="1">
            <a:off x="9716503" y="470807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6" name="Oval 54"/>
          <p:cNvSpPr>
            <a:spLocks noChangeAspect="1" noChangeArrowheads="1"/>
          </p:cNvSpPr>
          <p:nvPr/>
        </p:nvSpPr>
        <p:spPr bwMode="auto">
          <a:xfrm flipH="1">
            <a:off x="10680116" y="5714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7" name="Oval 55"/>
          <p:cNvSpPr>
            <a:spLocks noChangeAspect="1" noChangeArrowheads="1"/>
          </p:cNvSpPr>
          <p:nvPr/>
        </p:nvSpPr>
        <p:spPr bwMode="auto">
          <a:xfrm flipH="1">
            <a:off x="9384716" y="5703441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8" name="Oval 56"/>
          <p:cNvSpPr>
            <a:spLocks noChangeAspect="1" noChangeArrowheads="1"/>
          </p:cNvSpPr>
          <p:nvPr/>
        </p:nvSpPr>
        <p:spPr bwMode="auto">
          <a:xfrm flipH="1">
            <a:off x="9994316" y="5714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9" name="Oval 57"/>
          <p:cNvSpPr>
            <a:spLocks noChangeAspect="1" noChangeArrowheads="1"/>
          </p:cNvSpPr>
          <p:nvPr/>
        </p:nvSpPr>
        <p:spPr bwMode="auto">
          <a:xfrm>
            <a:off x="6897103" y="570185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cxnSp>
        <p:nvCxnSpPr>
          <p:cNvPr id="60" name="AutoShape 58"/>
          <p:cNvCxnSpPr>
            <a:cxnSpLocks noChangeShapeType="1"/>
            <a:stCxn id="54" idx="3"/>
            <a:endCxn id="61" idx="0"/>
          </p:cNvCxnSpPr>
          <p:nvPr/>
        </p:nvCxnSpPr>
        <p:spPr bwMode="auto">
          <a:xfrm>
            <a:off x="11353216" y="5025578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Oval 59" descr="Outlined diamond"/>
          <p:cNvSpPr>
            <a:spLocks noChangeAspect="1" noChangeArrowheads="1"/>
          </p:cNvSpPr>
          <p:nvPr/>
        </p:nvSpPr>
        <p:spPr bwMode="auto">
          <a:xfrm flipH="1">
            <a:off x="11267491" y="5716141"/>
            <a:ext cx="430212" cy="363537"/>
          </a:xfrm>
          <a:prstGeom prst="ellipse">
            <a:avLst/>
          </a:prstGeom>
          <a:pattFill prst="openDmnd">
            <a:fgClr>
              <a:schemeClr val="tx2"/>
            </a:fgClr>
            <a:bgClr>
              <a:srgbClr val="FFFFFF"/>
            </a:bgClr>
          </a:patt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</p:spTree>
    <p:extLst>
      <p:ext uri="{BB962C8B-B14F-4D97-AF65-F5344CB8AC3E}">
        <p14:creationId xmlns:p14="http://schemas.microsoft.com/office/powerpoint/2010/main" val="222156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630240-A8DE-479A-A9E4-1CA4A65C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Priority Queues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D90D62-7BCF-4EAC-99AE-825ADD419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2" y="1097280"/>
            <a:ext cx="11058378" cy="5538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Using a queue ensures that customers are served in the exact order in which they</a:t>
            </a:r>
            <a:r>
              <a:rPr lang="tr-TR" sz="2400" dirty="0"/>
              <a:t> </a:t>
            </a:r>
            <a:r>
              <a:rPr lang="en-US" sz="2400" dirty="0"/>
              <a:t>arrive. However, we often want to assign priorities to customers and serve the</a:t>
            </a:r>
            <a:r>
              <a:rPr lang="tr-TR" sz="2400" dirty="0"/>
              <a:t> </a:t>
            </a:r>
            <a:r>
              <a:rPr lang="en-US" sz="2400" dirty="0"/>
              <a:t>higher-priority customers before those of lower priority. </a:t>
            </a:r>
            <a:endParaRPr lang="tr-TR" sz="2400" dirty="0"/>
          </a:p>
          <a:p>
            <a:pPr marL="0" indent="0">
              <a:buNone/>
            </a:pPr>
            <a:r>
              <a:rPr lang="en-US" sz="2400" dirty="0"/>
              <a:t>For example, a hospital</a:t>
            </a:r>
            <a:r>
              <a:rPr lang="tr-TR" sz="2400" dirty="0"/>
              <a:t> </a:t>
            </a:r>
            <a:r>
              <a:rPr lang="en-US" sz="2400" dirty="0"/>
              <a:t>emergency room will handle the most severely injured patients first, even if they</a:t>
            </a:r>
            <a:r>
              <a:rPr lang="tr-TR" sz="2400" dirty="0"/>
              <a:t> </a:t>
            </a:r>
            <a:r>
              <a:rPr lang="en-US" sz="2400" dirty="0"/>
              <a:t>are not “first in line.” </a:t>
            </a:r>
            <a:endParaRPr lang="tr-TR" sz="2400" dirty="0"/>
          </a:p>
          <a:p>
            <a:pPr marL="0" indent="0">
              <a:buNone/>
            </a:pPr>
            <a:r>
              <a:rPr lang="en-US" sz="2400" dirty="0"/>
              <a:t>A computer operating system that keeps a queue of programs</a:t>
            </a:r>
            <a:r>
              <a:rPr lang="tr-TR" sz="2400" dirty="0"/>
              <a:t> </a:t>
            </a:r>
            <a:r>
              <a:rPr lang="en-US" sz="2400" dirty="0"/>
              <a:t>waiting to use some resource, such as a printer, may give interactive programs</a:t>
            </a:r>
            <a:r>
              <a:rPr lang="tr-TR" sz="2400" dirty="0"/>
              <a:t> </a:t>
            </a:r>
            <a:r>
              <a:rPr lang="en-US" sz="2400" dirty="0"/>
              <a:t>a higher priority than batch-processing programs that will not be picked</a:t>
            </a:r>
            <a:r>
              <a:rPr lang="tr-TR" sz="2400" dirty="0"/>
              <a:t> </a:t>
            </a:r>
            <a:r>
              <a:rPr lang="en-US" sz="2400" dirty="0"/>
              <a:t>up by the user until the next day, or it might give higher priority to short programs</a:t>
            </a:r>
            <a:r>
              <a:rPr lang="tr-TR" sz="2400" dirty="0"/>
              <a:t> </a:t>
            </a:r>
            <a:r>
              <a:rPr lang="en-US" sz="2400" dirty="0"/>
              <a:t>and lower priority to longer programs. </a:t>
            </a:r>
            <a:endParaRPr lang="tr-TR" sz="2400" dirty="0"/>
          </a:p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b="1" dirty="0"/>
              <a:t>priority queue </a:t>
            </a:r>
            <a:r>
              <a:rPr lang="en-US" sz="2400" dirty="0"/>
              <a:t>is a data structure</a:t>
            </a:r>
            <a:r>
              <a:rPr lang="tr-TR" sz="2400" dirty="0"/>
              <a:t> </a:t>
            </a:r>
            <a:r>
              <a:rPr lang="en-US" sz="2400" dirty="0"/>
              <a:t>that stores items along with a priority for each item. Items are removed in</a:t>
            </a:r>
            <a:r>
              <a:rPr lang="tr-TR" sz="2400" dirty="0"/>
              <a:t> </a:t>
            </a:r>
            <a:r>
              <a:rPr lang="en-US" sz="2400" dirty="0"/>
              <a:t>order of priority. The highest-priority item is removed first. If several items</a:t>
            </a:r>
            <a:r>
              <a:rPr lang="tr-TR" sz="2400" dirty="0"/>
              <a:t> </a:t>
            </a:r>
            <a:r>
              <a:rPr lang="en-US" sz="2400" dirty="0"/>
              <a:t>have equally high priorities, then the one that was placed in the priority queue</a:t>
            </a:r>
            <a:r>
              <a:rPr lang="tr-TR" sz="2400" dirty="0"/>
              <a:t> </a:t>
            </a:r>
            <a:r>
              <a:rPr lang="en-US" sz="2400" dirty="0"/>
              <a:t>first is the one removed first.</a:t>
            </a:r>
          </a:p>
        </p:txBody>
      </p:sp>
    </p:spTree>
    <p:extLst>
      <p:ext uri="{BB962C8B-B14F-4D97-AF65-F5344CB8AC3E}">
        <p14:creationId xmlns:p14="http://schemas.microsoft.com/office/powerpoint/2010/main" val="1795436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1783" y="223233"/>
            <a:ext cx="9875520" cy="1090412"/>
          </a:xfrm>
        </p:spPr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cxnSp>
        <p:nvCxnSpPr>
          <p:cNvPr id="4" name="AutoShape 32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1887336" y="3061728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33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3204961" y="3061728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34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1134861" y="3811028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35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1887336" y="3811028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36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1285674" y="4915928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37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1965124" y="4963553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38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2493761" y="4963553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39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772911" y="4915928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40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4403524" y="3884053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41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3592311" y="3884053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42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4555924" y="4963553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43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3744711" y="4963553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4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3260524" y="4963553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45"/>
          <p:cNvSpPr>
            <a:spLocks noChangeAspect="1" noChangeArrowheads="1"/>
          </p:cNvSpPr>
          <p:nvPr/>
        </p:nvSpPr>
        <p:spPr bwMode="auto">
          <a:xfrm>
            <a:off x="2766811" y="2879166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46"/>
          <p:cNvSpPr>
            <a:spLocks noChangeAspect="1" noChangeArrowheads="1"/>
          </p:cNvSpPr>
          <p:nvPr/>
        </p:nvSpPr>
        <p:spPr bwMode="auto">
          <a:xfrm>
            <a:off x="1520624" y="34935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19" name="Oval 47"/>
          <p:cNvSpPr>
            <a:spLocks noChangeAspect="1" noChangeArrowheads="1"/>
          </p:cNvSpPr>
          <p:nvPr/>
        </p:nvSpPr>
        <p:spPr bwMode="auto">
          <a:xfrm>
            <a:off x="918961" y="459842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48"/>
          <p:cNvSpPr>
            <a:spLocks noChangeAspect="1" noChangeArrowheads="1"/>
          </p:cNvSpPr>
          <p:nvPr/>
        </p:nvSpPr>
        <p:spPr bwMode="auto">
          <a:xfrm>
            <a:off x="2127049" y="46460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1" name="Oval 49"/>
          <p:cNvSpPr>
            <a:spLocks noChangeAspect="1" noChangeArrowheads="1"/>
          </p:cNvSpPr>
          <p:nvPr/>
        </p:nvSpPr>
        <p:spPr bwMode="auto">
          <a:xfrm>
            <a:off x="1749224" y="564300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50"/>
          <p:cNvSpPr>
            <a:spLocks noChangeAspect="1" noChangeArrowheads="1"/>
          </p:cNvSpPr>
          <p:nvPr/>
        </p:nvSpPr>
        <p:spPr bwMode="auto">
          <a:xfrm>
            <a:off x="2408036" y="563189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51"/>
          <p:cNvSpPr>
            <a:spLocks noChangeAspect="1" noChangeArrowheads="1"/>
          </p:cNvSpPr>
          <p:nvPr/>
        </p:nvSpPr>
        <p:spPr bwMode="auto">
          <a:xfrm>
            <a:off x="1166611" y="563189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52"/>
          <p:cNvSpPr>
            <a:spLocks noChangeAspect="1" noChangeArrowheads="1"/>
          </p:cNvSpPr>
          <p:nvPr/>
        </p:nvSpPr>
        <p:spPr bwMode="auto">
          <a:xfrm flipH="1">
            <a:off x="4035224" y="3566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42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53"/>
          <p:cNvSpPr>
            <a:spLocks noChangeAspect="1" noChangeArrowheads="1"/>
          </p:cNvSpPr>
          <p:nvPr/>
        </p:nvSpPr>
        <p:spPr bwMode="auto">
          <a:xfrm flipH="1">
            <a:off x="4644824" y="46460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26" name="Oval 54"/>
          <p:cNvSpPr>
            <a:spLocks noChangeAspect="1" noChangeArrowheads="1"/>
          </p:cNvSpPr>
          <p:nvPr/>
        </p:nvSpPr>
        <p:spPr bwMode="auto">
          <a:xfrm flipH="1">
            <a:off x="3376411" y="464605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7" name="Oval 55"/>
          <p:cNvSpPr>
            <a:spLocks noChangeAspect="1" noChangeArrowheads="1"/>
          </p:cNvSpPr>
          <p:nvPr/>
        </p:nvSpPr>
        <p:spPr bwMode="auto">
          <a:xfrm flipH="1">
            <a:off x="4340024" y="56525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 flipH="1">
            <a:off x="3044624" y="5641416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57"/>
          <p:cNvSpPr>
            <a:spLocks noChangeAspect="1" noChangeArrowheads="1"/>
          </p:cNvSpPr>
          <p:nvPr/>
        </p:nvSpPr>
        <p:spPr bwMode="auto">
          <a:xfrm flipH="1">
            <a:off x="3654224" y="56525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58"/>
          <p:cNvSpPr>
            <a:spLocks noChangeAspect="1" noChangeArrowheads="1"/>
          </p:cNvSpPr>
          <p:nvPr/>
        </p:nvSpPr>
        <p:spPr bwMode="auto">
          <a:xfrm>
            <a:off x="557011" y="563982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3350217" y="2413950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 dirty="0"/>
              <a:t>exchange with left child</a:t>
            </a:r>
          </a:p>
        </p:txBody>
      </p:sp>
      <p:cxnSp>
        <p:nvCxnSpPr>
          <p:cNvPr id="32" name="AutoShape 32"/>
          <p:cNvCxnSpPr>
            <a:cxnSpLocks noChangeShapeType="1"/>
            <a:stCxn id="45" idx="2"/>
            <a:endCxn id="46" idx="7"/>
          </p:cNvCxnSpPr>
          <p:nvPr/>
        </p:nvCxnSpPr>
        <p:spPr bwMode="auto">
          <a:xfrm flipH="1">
            <a:off x="7007367" y="315380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/>
          <p:cNvCxnSpPr>
            <a:cxnSpLocks noChangeShapeType="1"/>
            <a:stCxn id="45" idx="6"/>
            <a:endCxn id="52" idx="7"/>
          </p:cNvCxnSpPr>
          <p:nvPr/>
        </p:nvCxnSpPr>
        <p:spPr bwMode="auto">
          <a:xfrm>
            <a:off x="8324992" y="315380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4"/>
          <p:cNvCxnSpPr>
            <a:cxnSpLocks noChangeShapeType="1"/>
            <a:stCxn id="46" idx="3"/>
            <a:endCxn id="47" idx="0"/>
          </p:cNvCxnSpPr>
          <p:nvPr/>
        </p:nvCxnSpPr>
        <p:spPr bwMode="auto">
          <a:xfrm flipH="1">
            <a:off x="6254892" y="390310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5"/>
          <p:cNvCxnSpPr>
            <a:cxnSpLocks noChangeShapeType="1"/>
            <a:stCxn id="46" idx="5"/>
            <a:endCxn id="48" idx="0"/>
          </p:cNvCxnSpPr>
          <p:nvPr/>
        </p:nvCxnSpPr>
        <p:spPr bwMode="auto">
          <a:xfrm>
            <a:off x="7007367" y="390310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36"/>
          <p:cNvCxnSpPr>
            <a:cxnSpLocks noChangeShapeType="1"/>
            <a:stCxn id="47" idx="5"/>
            <a:endCxn id="51" idx="0"/>
          </p:cNvCxnSpPr>
          <p:nvPr/>
        </p:nvCxnSpPr>
        <p:spPr bwMode="auto">
          <a:xfrm>
            <a:off x="6405705" y="500800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37"/>
          <p:cNvCxnSpPr>
            <a:cxnSpLocks noChangeShapeType="1"/>
            <a:stCxn id="48" idx="3"/>
            <a:endCxn id="49" idx="0"/>
          </p:cNvCxnSpPr>
          <p:nvPr/>
        </p:nvCxnSpPr>
        <p:spPr bwMode="auto">
          <a:xfrm flipH="1">
            <a:off x="7085155" y="505562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38"/>
          <p:cNvCxnSpPr>
            <a:cxnSpLocks noChangeShapeType="1"/>
            <a:stCxn id="48" idx="5"/>
            <a:endCxn id="50" idx="0"/>
          </p:cNvCxnSpPr>
          <p:nvPr/>
        </p:nvCxnSpPr>
        <p:spPr bwMode="auto">
          <a:xfrm>
            <a:off x="7613792" y="505562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AutoShape 39"/>
          <p:cNvCxnSpPr>
            <a:cxnSpLocks noChangeShapeType="1"/>
            <a:stCxn id="47" idx="3"/>
            <a:endCxn id="58" idx="0"/>
          </p:cNvCxnSpPr>
          <p:nvPr/>
        </p:nvCxnSpPr>
        <p:spPr bwMode="auto">
          <a:xfrm flipH="1">
            <a:off x="5892942" y="500800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40"/>
          <p:cNvCxnSpPr>
            <a:cxnSpLocks noChangeShapeType="1"/>
            <a:stCxn id="52" idx="3"/>
            <a:endCxn id="53" idx="0"/>
          </p:cNvCxnSpPr>
          <p:nvPr/>
        </p:nvCxnSpPr>
        <p:spPr bwMode="auto">
          <a:xfrm>
            <a:off x="9523555" y="397612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AutoShape 41"/>
          <p:cNvCxnSpPr>
            <a:cxnSpLocks noChangeShapeType="1"/>
            <a:stCxn id="52" idx="5"/>
            <a:endCxn id="54" idx="0"/>
          </p:cNvCxnSpPr>
          <p:nvPr/>
        </p:nvCxnSpPr>
        <p:spPr bwMode="auto">
          <a:xfrm flipH="1">
            <a:off x="8712342" y="397612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42"/>
          <p:cNvCxnSpPr>
            <a:cxnSpLocks noChangeShapeType="1"/>
            <a:stCxn id="53" idx="5"/>
            <a:endCxn id="55" idx="0"/>
          </p:cNvCxnSpPr>
          <p:nvPr/>
        </p:nvCxnSpPr>
        <p:spPr bwMode="auto">
          <a:xfrm flipH="1">
            <a:off x="9675955" y="505562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AutoShape 43"/>
          <p:cNvCxnSpPr>
            <a:cxnSpLocks noChangeShapeType="1"/>
            <a:stCxn id="54" idx="3"/>
            <a:endCxn id="57" idx="0"/>
          </p:cNvCxnSpPr>
          <p:nvPr/>
        </p:nvCxnSpPr>
        <p:spPr bwMode="auto">
          <a:xfrm>
            <a:off x="8864742" y="505562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AutoShape 44"/>
          <p:cNvCxnSpPr>
            <a:cxnSpLocks noChangeShapeType="1"/>
            <a:stCxn id="54" idx="5"/>
            <a:endCxn id="56" idx="0"/>
          </p:cNvCxnSpPr>
          <p:nvPr/>
        </p:nvCxnSpPr>
        <p:spPr bwMode="auto">
          <a:xfrm flipH="1">
            <a:off x="8380555" y="505562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Oval 45"/>
          <p:cNvSpPr>
            <a:spLocks noChangeAspect="1" noChangeArrowheads="1"/>
          </p:cNvSpPr>
          <p:nvPr/>
        </p:nvSpPr>
        <p:spPr bwMode="auto">
          <a:xfrm>
            <a:off x="7886842" y="2971241"/>
            <a:ext cx="430213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46" name="Oval 46"/>
          <p:cNvSpPr>
            <a:spLocks noChangeAspect="1" noChangeArrowheads="1"/>
          </p:cNvSpPr>
          <p:nvPr/>
        </p:nvSpPr>
        <p:spPr bwMode="auto">
          <a:xfrm>
            <a:off x="6640655" y="3585603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47" name="Oval 47"/>
          <p:cNvSpPr>
            <a:spLocks noChangeAspect="1" noChangeArrowheads="1"/>
          </p:cNvSpPr>
          <p:nvPr/>
        </p:nvSpPr>
        <p:spPr bwMode="auto">
          <a:xfrm>
            <a:off x="6038992" y="469050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8" name="Oval 48"/>
          <p:cNvSpPr>
            <a:spLocks noChangeAspect="1" noChangeArrowheads="1"/>
          </p:cNvSpPr>
          <p:nvPr/>
        </p:nvSpPr>
        <p:spPr bwMode="auto">
          <a:xfrm>
            <a:off x="7247080" y="47381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18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49" name="Oval 49"/>
          <p:cNvSpPr>
            <a:spLocks noChangeAspect="1" noChangeArrowheads="1"/>
          </p:cNvSpPr>
          <p:nvPr/>
        </p:nvSpPr>
        <p:spPr bwMode="auto">
          <a:xfrm>
            <a:off x="6869255" y="57350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0" name="Oval 50"/>
          <p:cNvSpPr>
            <a:spLocks noChangeAspect="1" noChangeArrowheads="1"/>
          </p:cNvSpPr>
          <p:nvPr/>
        </p:nvSpPr>
        <p:spPr bwMode="auto">
          <a:xfrm>
            <a:off x="7528067" y="572396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1" name="Oval 51"/>
          <p:cNvSpPr>
            <a:spLocks noChangeAspect="1" noChangeArrowheads="1"/>
          </p:cNvSpPr>
          <p:nvPr/>
        </p:nvSpPr>
        <p:spPr bwMode="auto">
          <a:xfrm>
            <a:off x="6286642" y="572396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2" name="Oval 52"/>
          <p:cNvSpPr>
            <a:spLocks noChangeAspect="1" noChangeArrowheads="1"/>
          </p:cNvSpPr>
          <p:nvPr/>
        </p:nvSpPr>
        <p:spPr bwMode="auto">
          <a:xfrm flipH="1">
            <a:off x="9155255" y="36586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42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3" name="Oval 53"/>
          <p:cNvSpPr>
            <a:spLocks noChangeAspect="1" noChangeArrowheads="1"/>
          </p:cNvSpPr>
          <p:nvPr/>
        </p:nvSpPr>
        <p:spPr bwMode="auto">
          <a:xfrm flipH="1">
            <a:off x="9764855" y="47381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54" name="Oval 54"/>
          <p:cNvSpPr>
            <a:spLocks noChangeAspect="1" noChangeArrowheads="1"/>
          </p:cNvSpPr>
          <p:nvPr/>
        </p:nvSpPr>
        <p:spPr bwMode="auto">
          <a:xfrm flipH="1">
            <a:off x="8496442" y="473812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5" name="Oval 55"/>
          <p:cNvSpPr>
            <a:spLocks noChangeAspect="1" noChangeArrowheads="1"/>
          </p:cNvSpPr>
          <p:nvPr/>
        </p:nvSpPr>
        <p:spPr bwMode="auto">
          <a:xfrm flipH="1">
            <a:off x="9460055" y="574460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6" name="Oval 56"/>
          <p:cNvSpPr>
            <a:spLocks noChangeAspect="1" noChangeArrowheads="1"/>
          </p:cNvSpPr>
          <p:nvPr/>
        </p:nvSpPr>
        <p:spPr bwMode="auto">
          <a:xfrm flipH="1">
            <a:off x="8164655" y="5733491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7" name="Oval 57"/>
          <p:cNvSpPr>
            <a:spLocks noChangeAspect="1" noChangeArrowheads="1"/>
          </p:cNvSpPr>
          <p:nvPr/>
        </p:nvSpPr>
        <p:spPr bwMode="auto">
          <a:xfrm flipH="1">
            <a:off x="8774255" y="574460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8" name="Oval 58"/>
          <p:cNvSpPr>
            <a:spLocks noChangeAspect="1" noChangeArrowheads="1"/>
          </p:cNvSpPr>
          <p:nvPr/>
        </p:nvSpPr>
        <p:spPr bwMode="auto">
          <a:xfrm>
            <a:off x="5677042" y="573190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8266255" y="2331478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exchange with right child</a:t>
            </a:r>
          </a:p>
        </p:txBody>
      </p:sp>
    </p:spTree>
    <p:extLst>
      <p:ext uri="{BB962C8B-B14F-4D97-AF65-F5344CB8AC3E}">
        <p14:creationId xmlns:p14="http://schemas.microsoft.com/office/powerpoint/2010/main" val="3311943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pPr lvl="1"/>
            <a:r>
              <a:rPr lang="en-US" altLang="tr-TR" dirty="0">
                <a:solidFill>
                  <a:schemeClr val="hlink"/>
                </a:solidFill>
              </a:rPr>
              <a:t>O(log N) operations.</a:t>
            </a:r>
          </a:p>
          <a:p>
            <a:endParaRPr lang="tr-TR" dirty="0"/>
          </a:p>
        </p:txBody>
      </p:sp>
      <p:cxnSp>
        <p:nvCxnSpPr>
          <p:cNvPr id="4" name="AutoShape 5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6214638" y="3422337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7532263" y="3422337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7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5462163" y="4171637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8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6214638" y="4171637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9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5612976" y="5276537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6292426" y="5324162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6821063" y="5324162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5100213" y="5276537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8730826" y="4244662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7919613" y="4244662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8883226" y="5324162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6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8072013" y="5324162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7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7587826" y="5324162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7094113" y="3239775"/>
            <a:ext cx="430213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5847926" y="3854137"/>
            <a:ext cx="430212" cy="363538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5246263" y="4959037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78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6454351" y="5006662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6076526" y="600361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6735338" y="5992500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77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5493913" y="5992500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91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 flipH="1">
            <a:off x="8362526" y="392716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42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 flipH="1">
            <a:off x="8972126" y="500666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 flipH="1">
            <a:off x="7703713" y="5006662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47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 flipH="1">
            <a:off x="8667326" y="6013137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64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 flipH="1">
            <a:off x="7371926" y="6002025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84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 flipH="1">
            <a:off x="7981526" y="6013137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99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4884313" y="6000437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highlight>
                  <a:srgbClr val="FFFF00"/>
                </a:highlight>
                <a:latin typeface="Courier New" panose="02070309020205020404" pitchFamily="49" charset="0"/>
              </a:rPr>
              <a:t>83</a:t>
            </a:r>
            <a:endParaRPr kumimoji="0" lang="en-US" altLang="tr-TR" sz="1600">
              <a:highlight>
                <a:srgbClr val="FFFF00"/>
              </a:highlight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8694313" y="3025462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stop:  heap ordered</a:t>
            </a:r>
          </a:p>
        </p:txBody>
      </p:sp>
    </p:spTree>
    <p:extLst>
      <p:ext uri="{BB962C8B-B14F-4D97-AF65-F5344CB8AC3E}">
        <p14:creationId xmlns:p14="http://schemas.microsoft.com/office/powerpoint/2010/main" val="392201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Priority</a:t>
            </a:r>
            <a:r>
              <a:rPr lang="tr-TR" dirty="0"/>
              <a:t> Queue </a:t>
            </a:r>
            <a:r>
              <a:rPr lang="tr-TR" dirty="0" err="1"/>
              <a:t>Implementation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u="sng" dirty="0"/>
              <a:t>Heaps</a:t>
            </a:r>
            <a:r>
              <a:rPr lang="en-US" altLang="tr-TR" dirty="0"/>
              <a:t> are the underlying data structure of 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1645288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Running</a:t>
            </a:r>
            <a:r>
              <a:rPr lang="tr-TR" dirty="0"/>
              <a:t> Time  </a:t>
            </a:r>
            <a:r>
              <a:rPr lang="tr-TR" dirty="0" err="1"/>
              <a:t>Comparison</a:t>
            </a:r>
            <a:r>
              <a:rPr lang="tr-TR" dirty="0"/>
              <a:t> (</a:t>
            </a:r>
            <a:r>
              <a:rPr lang="tr-TR" dirty="0" err="1"/>
              <a:t>Big</a:t>
            </a:r>
            <a:r>
              <a:rPr lang="tr-TR" dirty="0"/>
              <a:t> Oh </a:t>
            </a:r>
            <a:r>
              <a:rPr lang="tr-TR" dirty="0" err="1"/>
              <a:t>Notation</a:t>
            </a:r>
            <a:r>
              <a:rPr lang="tr-TR" dirty="0"/>
              <a:t>)</a:t>
            </a:r>
          </a:p>
        </p:txBody>
      </p:sp>
      <p:graphicFrame>
        <p:nvGraphicFramePr>
          <p:cNvPr id="32" name="Group 96">
            <a:extLst>
              <a:ext uri="{FF2B5EF4-FFF2-40B4-BE49-F238E27FC236}">
                <a16:creationId xmlns:a16="http://schemas.microsoft.com/office/drawing/2014/main" id="{F3458D6E-813D-4665-ABDA-E88D8BAAA4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036582"/>
              </p:ext>
            </p:extLst>
          </p:nvPr>
        </p:nvGraphicFramePr>
        <p:xfrm>
          <a:off x="1774825" y="1690688"/>
          <a:ext cx="8642350" cy="5113340"/>
        </p:xfrm>
        <a:graphic>
          <a:graphicData uri="http://schemas.openxmlformats.org/drawingml/2006/table">
            <a:tbl>
              <a:tblPr/>
              <a:tblGrid>
                <a:gridCol w="2160588">
                  <a:extLst>
                    <a:ext uri="{9D8B030D-6E8A-4147-A177-3AD203B41FA5}">
                      <a16:colId xmlns:a16="http://schemas.microsoft.com/office/drawing/2014/main" val="3645128286"/>
                    </a:ext>
                  </a:extLst>
                </a:gridCol>
                <a:gridCol w="2316162">
                  <a:extLst>
                    <a:ext uri="{9D8B030D-6E8A-4147-A177-3AD203B41FA5}">
                      <a16:colId xmlns:a16="http://schemas.microsoft.com/office/drawing/2014/main" val="3743984152"/>
                    </a:ext>
                  </a:extLst>
                </a:gridCol>
                <a:gridCol w="2005013">
                  <a:extLst>
                    <a:ext uri="{9D8B030D-6E8A-4147-A177-3AD203B41FA5}">
                      <a16:colId xmlns:a16="http://schemas.microsoft.com/office/drawing/2014/main" val="303062117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1522538577"/>
                    </a:ext>
                  </a:extLst>
                </a:gridCol>
              </a:tblGrid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2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UNSORTED LIST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SORTED LIST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anose="020B0604020202020204" pitchFamily="34" charset="0"/>
                        </a:rPr>
                        <a:t>HEAP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96366"/>
                  </a:ext>
                </a:extLst>
              </a:tr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2246"/>
                          </a:solidFill>
                          <a:effectLst/>
                          <a:latin typeface="Arial" panose="020B0604020202020204" pitchFamily="34" charset="0"/>
                        </a:rPr>
                        <a:t>INSERT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O(log 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40272"/>
                  </a:ext>
                </a:extLst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246"/>
                          </a:solidFill>
                          <a:effectLst/>
                          <a:latin typeface="Arial" panose="020B0604020202020204" pitchFamily="34" charset="0"/>
                        </a:rPr>
                        <a:t>DELETE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O(log 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7241"/>
                  </a:ext>
                </a:extLst>
              </a:tr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246"/>
                          </a:solidFill>
                          <a:effectLst/>
                          <a:latin typeface="Arial" panose="020B0604020202020204" pitchFamily="34" charset="0"/>
                        </a:rPr>
                        <a:t>SEARCH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912584"/>
                  </a:ext>
                </a:extLst>
              </a:tr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2246"/>
                          </a:solidFill>
                          <a:effectLst/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538988"/>
                  </a:ext>
                </a:extLst>
              </a:tr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2246"/>
                          </a:solidFill>
                          <a:effectLst/>
                          <a:latin typeface="Arial" panose="020B0604020202020204" pitchFamily="34" charset="0"/>
                        </a:rPr>
                        <a:t>EXTRACT-MAX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O(log 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289960"/>
                  </a:ext>
                </a:extLst>
              </a:tr>
              <a:tr h="727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2246"/>
                          </a:solidFill>
                          <a:effectLst/>
                          <a:latin typeface="Arial" panose="020B0604020202020204" pitchFamily="34" charset="0"/>
                        </a:rPr>
                        <a:t>INCREASE-KEY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99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CC9900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CC0000"/>
                        </a:buClr>
                        <a:buFont typeface="Wingdings" panose="05000000000000000000" pitchFamily="2" charset="2"/>
                        <a:defRPr sz="1600" b="1">
                          <a:solidFill>
                            <a:srgbClr val="002246"/>
                          </a:solidFill>
                          <a:latin typeface="Courier New" panose="02070309020205020404" pitchFamily="49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3366"/>
                        </a:buClr>
                        <a:defRPr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anose="030F0702030302020204" pitchFamily="66" charset="0"/>
                        </a:rPr>
                        <a:t>O(log 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18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507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</a:t>
            </a:r>
            <a:r>
              <a:rPr lang="en-US" altLang="tr-TR" dirty="0" err="1"/>
              <a:t>Heapsort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r-TR" sz="4400" dirty="0" err="1"/>
              <a:t>Heapsort</a:t>
            </a:r>
            <a:r>
              <a:rPr lang="en-US" altLang="tr-TR" sz="4400" dirty="0"/>
              <a:t>.</a:t>
            </a:r>
          </a:p>
          <a:p>
            <a:pPr lvl="1"/>
            <a:r>
              <a:rPr lang="en-US" altLang="tr-TR" sz="4400" dirty="0"/>
              <a:t>Insert N items into binary heap.</a:t>
            </a:r>
          </a:p>
          <a:p>
            <a:pPr lvl="1"/>
            <a:r>
              <a:rPr lang="en-US" altLang="tr-TR" sz="4400" dirty="0"/>
              <a:t>Perform N delete-min operations.</a:t>
            </a:r>
          </a:p>
          <a:p>
            <a:pPr lvl="1"/>
            <a:r>
              <a:rPr lang="en-US" altLang="tr-TR" sz="4400" dirty="0">
                <a:solidFill>
                  <a:schemeClr val="hlink"/>
                </a:solidFill>
              </a:rPr>
              <a:t>O(N log N) sort.</a:t>
            </a:r>
          </a:p>
          <a:p>
            <a:pPr lvl="1"/>
            <a:r>
              <a:rPr lang="en-US" altLang="tr-TR" sz="4400" dirty="0"/>
              <a:t>No extra storage.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718187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F06E699-B60C-4A0B-9EEF-86920AFDB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E8E6C8D8-C2BD-44EF-882B-B2495714E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E1046FA0-3725-4609-A222-474C67174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C7FEF971-286C-462F-BB84-FC11B3C21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AFA95824-2E12-4A0A-B0E8-BB79DF42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66630421-95EF-4234-993D-D83128A46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831715A8-2B5E-4E38-9C8F-A959C4909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556FE7BE-1FA7-40A8-9AFF-57088235B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BA23BB6B-01C8-4293-B4BB-4A8B03F84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5308" name="Rectangle 12">
            <a:extLst>
              <a:ext uri="{FF2B5EF4-FFF2-40B4-BE49-F238E27FC236}">
                <a16:creationId xmlns:a16="http://schemas.microsoft.com/office/drawing/2014/main" id="{0E11B724-B3D6-423F-8525-3D5423F1E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5309" name="Rectangle 13">
            <a:extLst>
              <a:ext uri="{FF2B5EF4-FFF2-40B4-BE49-F238E27FC236}">
                <a16:creationId xmlns:a16="http://schemas.microsoft.com/office/drawing/2014/main" id="{3D722141-3480-4985-8B0F-A0874F7A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710DEE41-D2AD-4365-9CA0-6ED10F2ED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5326" name="Rectangle 30">
            <a:extLst>
              <a:ext uri="{FF2B5EF4-FFF2-40B4-BE49-F238E27FC236}">
                <a16:creationId xmlns:a16="http://schemas.microsoft.com/office/drawing/2014/main" id="{6E697493-A2F8-449D-8FA6-2384C1D6B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5327" name="Rectangle 31">
            <a:extLst>
              <a:ext uri="{FF2B5EF4-FFF2-40B4-BE49-F238E27FC236}">
                <a16:creationId xmlns:a16="http://schemas.microsoft.com/office/drawing/2014/main" id="{BC019F03-1328-49CC-B380-ECC86D7D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5328" name="Rectangle 32">
            <a:extLst>
              <a:ext uri="{FF2B5EF4-FFF2-40B4-BE49-F238E27FC236}">
                <a16:creationId xmlns:a16="http://schemas.microsoft.com/office/drawing/2014/main" id="{F7852636-5BE4-4159-B2FD-93E08910A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5329" name="Rectangle 33">
            <a:extLst>
              <a:ext uri="{FF2B5EF4-FFF2-40B4-BE49-F238E27FC236}">
                <a16:creationId xmlns:a16="http://schemas.microsoft.com/office/drawing/2014/main" id="{337E714C-5E62-4B02-9DD3-95A9D72C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5330" name="Rectangle 34">
            <a:extLst>
              <a:ext uri="{FF2B5EF4-FFF2-40B4-BE49-F238E27FC236}">
                <a16:creationId xmlns:a16="http://schemas.microsoft.com/office/drawing/2014/main" id="{C0148416-4618-4F35-B7CD-D795FC713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5331" name="Rectangle 35">
            <a:extLst>
              <a:ext uri="{FF2B5EF4-FFF2-40B4-BE49-F238E27FC236}">
                <a16:creationId xmlns:a16="http://schemas.microsoft.com/office/drawing/2014/main" id="{59DC84FF-69DE-4402-9C15-9F900988B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5332" name="Rectangle 36">
            <a:extLst>
              <a:ext uri="{FF2B5EF4-FFF2-40B4-BE49-F238E27FC236}">
                <a16:creationId xmlns:a16="http://schemas.microsoft.com/office/drawing/2014/main" id="{B9CECA6E-00A4-4F6F-8285-B4E0A9559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5333" name="Rectangle 37">
            <a:extLst>
              <a:ext uri="{FF2B5EF4-FFF2-40B4-BE49-F238E27FC236}">
                <a16:creationId xmlns:a16="http://schemas.microsoft.com/office/drawing/2014/main" id="{0BAB979D-42F7-498C-9A48-58A3663BB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5334" name="Rectangle 38">
            <a:extLst>
              <a:ext uri="{FF2B5EF4-FFF2-40B4-BE49-F238E27FC236}">
                <a16:creationId xmlns:a16="http://schemas.microsoft.com/office/drawing/2014/main" id="{7FD9EE4F-8042-427F-9C64-9F9E7EFF1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5335" name="Rectangle 39">
            <a:extLst>
              <a:ext uri="{FF2B5EF4-FFF2-40B4-BE49-F238E27FC236}">
                <a16:creationId xmlns:a16="http://schemas.microsoft.com/office/drawing/2014/main" id="{ABA7A3B6-25FB-4DDA-BEC2-6A98A14F1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cxnSp>
        <p:nvCxnSpPr>
          <p:cNvPr id="55336" name="AutoShape 40">
            <a:extLst>
              <a:ext uri="{FF2B5EF4-FFF2-40B4-BE49-F238E27FC236}">
                <a16:creationId xmlns:a16="http://schemas.microsoft.com/office/drawing/2014/main" id="{6AE454CA-D794-4B00-9C72-0603D3A01812}"/>
              </a:ext>
            </a:extLst>
          </p:cNvPr>
          <p:cNvCxnSpPr>
            <a:cxnSpLocks noChangeShapeType="1"/>
            <a:stCxn id="55326" idx="2"/>
            <a:endCxn id="55327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37" name="AutoShape 41">
            <a:extLst>
              <a:ext uri="{FF2B5EF4-FFF2-40B4-BE49-F238E27FC236}">
                <a16:creationId xmlns:a16="http://schemas.microsoft.com/office/drawing/2014/main" id="{520E8BD3-38E9-4432-B0A4-6F0FB8EA335E}"/>
              </a:ext>
            </a:extLst>
          </p:cNvPr>
          <p:cNvCxnSpPr>
            <a:cxnSpLocks noChangeShapeType="1"/>
            <a:stCxn id="55326" idx="2"/>
            <a:endCxn id="55330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38" name="AutoShape 42">
            <a:extLst>
              <a:ext uri="{FF2B5EF4-FFF2-40B4-BE49-F238E27FC236}">
                <a16:creationId xmlns:a16="http://schemas.microsoft.com/office/drawing/2014/main" id="{12BC0355-06BA-4F6B-9014-5150DCF99A9F}"/>
              </a:ext>
            </a:extLst>
          </p:cNvPr>
          <p:cNvCxnSpPr>
            <a:cxnSpLocks noChangeShapeType="1"/>
            <a:stCxn id="55327" idx="2"/>
            <a:endCxn id="55331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39" name="AutoShape 43">
            <a:extLst>
              <a:ext uri="{FF2B5EF4-FFF2-40B4-BE49-F238E27FC236}">
                <a16:creationId xmlns:a16="http://schemas.microsoft.com/office/drawing/2014/main" id="{A4AED1E2-5111-42D6-B231-D565FFB30C09}"/>
              </a:ext>
            </a:extLst>
          </p:cNvPr>
          <p:cNvCxnSpPr>
            <a:cxnSpLocks noChangeShapeType="1"/>
            <a:stCxn id="55327" idx="2"/>
            <a:endCxn id="55328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40" name="AutoShape 44">
            <a:extLst>
              <a:ext uri="{FF2B5EF4-FFF2-40B4-BE49-F238E27FC236}">
                <a16:creationId xmlns:a16="http://schemas.microsoft.com/office/drawing/2014/main" id="{254FE486-3DC2-46A0-8C30-45578ED8AB97}"/>
              </a:ext>
            </a:extLst>
          </p:cNvPr>
          <p:cNvCxnSpPr>
            <a:cxnSpLocks noChangeShapeType="1"/>
            <a:stCxn id="55330" idx="2"/>
            <a:endCxn id="55329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41" name="AutoShape 45">
            <a:extLst>
              <a:ext uri="{FF2B5EF4-FFF2-40B4-BE49-F238E27FC236}">
                <a16:creationId xmlns:a16="http://schemas.microsoft.com/office/drawing/2014/main" id="{976C3C1F-4EAE-4DF1-84ED-9FFA9C7B3B63}"/>
              </a:ext>
            </a:extLst>
          </p:cNvPr>
          <p:cNvCxnSpPr>
            <a:cxnSpLocks noChangeShapeType="1"/>
            <a:stCxn id="55330" idx="2"/>
            <a:endCxn id="55332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42" name="AutoShape 46">
            <a:extLst>
              <a:ext uri="{FF2B5EF4-FFF2-40B4-BE49-F238E27FC236}">
                <a16:creationId xmlns:a16="http://schemas.microsoft.com/office/drawing/2014/main" id="{4B1013BA-1979-4B06-8175-D75EF111EF4A}"/>
              </a:ext>
            </a:extLst>
          </p:cNvPr>
          <p:cNvCxnSpPr>
            <a:cxnSpLocks noChangeShapeType="1"/>
            <a:stCxn id="55331" idx="2"/>
            <a:endCxn id="55333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43" name="AutoShape 47">
            <a:extLst>
              <a:ext uri="{FF2B5EF4-FFF2-40B4-BE49-F238E27FC236}">
                <a16:creationId xmlns:a16="http://schemas.microsoft.com/office/drawing/2014/main" id="{EC54C3F5-C4A0-48AF-B434-71D7E8AEADFF}"/>
              </a:ext>
            </a:extLst>
          </p:cNvPr>
          <p:cNvCxnSpPr>
            <a:cxnSpLocks noChangeShapeType="1"/>
            <a:stCxn id="55331" idx="2"/>
            <a:endCxn id="55334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44" name="AutoShape 48">
            <a:extLst>
              <a:ext uri="{FF2B5EF4-FFF2-40B4-BE49-F238E27FC236}">
                <a16:creationId xmlns:a16="http://schemas.microsoft.com/office/drawing/2014/main" id="{9984549C-1F84-4513-A960-EFBD2F8323A1}"/>
              </a:ext>
            </a:extLst>
          </p:cNvPr>
          <p:cNvCxnSpPr>
            <a:cxnSpLocks noChangeShapeType="1"/>
            <a:stCxn id="55328" idx="2"/>
            <a:endCxn id="55335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45" name="Rectangle 49">
            <a:extLst>
              <a:ext uri="{FF2B5EF4-FFF2-40B4-BE49-F238E27FC236}">
                <a16:creationId xmlns:a16="http://schemas.microsoft.com/office/drawing/2014/main" id="{684EF8AE-41F5-4748-B2D4-3BDF2ECE2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r>
              <a:rPr lang="en-US" altLang="en-US"/>
              <a:t>Build a heap starting from an unordered array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73CAD57-114C-4600-96C7-F5C5CB60E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7225C4B-5776-445F-B119-E43A1810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68F09E19-1321-435C-A533-ED300ED28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1C3D2D9E-0F79-4DAD-9DE0-4D7E40A8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99B01D4C-A88D-4320-8E58-8C4A8FD0D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7330A145-A5EA-4B7F-991B-35BA31E26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2BBE8E3E-0E6D-470C-80CB-DA679B06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id="{BB19C7C1-BEC3-4A85-8693-48609CE09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6330" name="Rectangle 10">
            <a:extLst>
              <a:ext uri="{FF2B5EF4-FFF2-40B4-BE49-F238E27FC236}">
                <a16:creationId xmlns:a16="http://schemas.microsoft.com/office/drawing/2014/main" id="{C4612812-9A28-4606-866C-E1444268C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6331" name="Rectangle 11">
            <a:extLst>
              <a:ext uri="{FF2B5EF4-FFF2-40B4-BE49-F238E27FC236}">
                <a16:creationId xmlns:a16="http://schemas.microsoft.com/office/drawing/2014/main" id="{87641E46-7734-4C66-9586-802AA74BD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6332" name="Rectangle 12">
            <a:extLst>
              <a:ext uri="{FF2B5EF4-FFF2-40B4-BE49-F238E27FC236}">
                <a16:creationId xmlns:a16="http://schemas.microsoft.com/office/drawing/2014/main" id="{F6DBF9EA-7186-4566-ACE7-3C2E85160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6339" name="Rectangle 19">
            <a:extLst>
              <a:ext uri="{FF2B5EF4-FFF2-40B4-BE49-F238E27FC236}">
                <a16:creationId xmlns:a16="http://schemas.microsoft.com/office/drawing/2014/main" id="{7EC18399-314F-4D01-BEC8-B4BF74091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6340" name="Rectangle 20">
            <a:extLst>
              <a:ext uri="{FF2B5EF4-FFF2-40B4-BE49-F238E27FC236}">
                <a16:creationId xmlns:a16="http://schemas.microsoft.com/office/drawing/2014/main" id="{D2B88C41-4178-4CD3-9524-516AA7003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6341" name="Rectangle 21">
            <a:extLst>
              <a:ext uri="{FF2B5EF4-FFF2-40B4-BE49-F238E27FC236}">
                <a16:creationId xmlns:a16="http://schemas.microsoft.com/office/drawing/2014/main" id="{46CB604B-17E4-4C2F-B658-F82C481C1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6342" name="Rectangle 22">
            <a:extLst>
              <a:ext uri="{FF2B5EF4-FFF2-40B4-BE49-F238E27FC236}">
                <a16:creationId xmlns:a16="http://schemas.microsoft.com/office/drawing/2014/main" id="{B4D64626-32F5-4965-AF85-4C918E746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6343" name="Rectangle 23">
            <a:extLst>
              <a:ext uri="{FF2B5EF4-FFF2-40B4-BE49-F238E27FC236}">
                <a16:creationId xmlns:a16="http://schemas.microsoft.com/office/drawing/2014/main" id="{C6D1C562-290E-4FB7-86EC-ED2518BD9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6344" name="Rectangle 24">
            <a:extLst>
              <a:ext uri="{FF2B5EF4-FFF2-40B4-BE49-F238E27FC236}">
                <a16:creationId xmlns:a16="http://schemas.microsoft.com/office/drawing/2014/main" id="{A64A9768-1002-4F45-9E0E-91AC97E3E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6345" name="Rectangle 25">
            <a:extLst>
              <a:ext uri="{FF2B5EF4-FFF2-40B4-BE49-F238E27FC236}">
                <a16:creationId xmlns:a16="http://schemas.microsoft.com/office/drawing/2014/main" id="{E4D29DBD-0DC9-4CFD-AE9B-9BD64002F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6346" name="Rectangle 26">
            <a:extLst>
              <a:ext uri="{FF2B5EF4-FFF2-40B4-BE49-F238E27FC236}">
                <a16:creationId xmlns:a16="http://schemas.microsoft.com/office/drawing/2014/main" id="{157FECE6-DA4D-4838-A0C6-E6263F7A6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6347" name="Rectangle 27">
            <a:extLst>
              <a:ext uri="{FF2B5EF4-FFF2-40B4-BE49-F238E27FC236}">
                <a16:creationId xmlns:a16="http://schemas.microsoft.com/office/drawing/2014/main" id="{2A4AAC04-5D8A-44EA-9971-145916A9A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6348" name="Rectangle 28">
            <a:extLst>
              <a:ext uri="{FF2B5EF4-FFF2-40B4-BE49-F238E27FC236}">
                <a16:creationId xmlns:a16="http://schemas.microsoft.com/office/drawing/2014/main" id="{02ECFAE3-DB13-4E44-8D7A-D42D0AACB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6349" name="Rectangle 29">
            <a:extLst>
              <a:ext uri="{FF2B5EF4-FFF2-40B4-BE49-F238E27FC236}">
                <a16:creationId xmlns:a16="http://schemas.microsoft.com/office/drawing/2014/main" id="{4324CC89-99C5-4893-A579-BB29C70F3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cxnSp>
        <p:nvCxnSpPr>
          <p:cNvPr id="56350" name="AutoShape 30">
            <a:extLst>
              <a:ext uri="{FF2B5EF4-FFF2-40B4-BE49-F238E27FC236}">
                <a16:creationId xmlns:a16="http://schemas.microsoft.com/office/drawing/2014/main" id="{37C990E8-10F3-4D16-9BBB-68DCC118FFC8}"/>
              </a:ext>
            </a:extLst>
          </p:cNvPr>
          <p:cNvCxnSpPr>
            <a:cxnSpLocks noChangeShapeType="1"/>
            <a:stCxn id="56340" idx="2"/>
            <a:endCxn id="56341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1" name="AutoShape 31">
            <a:extLst>
              <a:ext uri="{FF2B5EF4-FFF2-40B4-BE49-F238E27FC236}">
                <a16:creationId xmlns:a16="http://schemas.microsoft.com/office/drawing/2014/main" id="{EAFD0C2D-B354-4537-9101-D1DACB2FC248}"/>
              </a:ext>
            </a:extLst>
          </p:cNvPr>
          <p:cNvCxnSpPr>
            <a:cxnSpLocks noChangeShapeType="1"/>
            <a:stCxn id="56340" idx="2"/>
            <a:endCxn id="56344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2" name="AutoShape 32">
            <a:extLst>
              <a:ext uri="{FF2B5EF4-FFF2-40B4-BE49-F238E27FC236}">
                <a16:creationId xmlns:a16="http://schemas.microsoft.com/office/drawing/2014/main" id="{E31793FF-1B46-4319-8EF7-F40B77DAECD9}"/>
              </a:ext>
            </a:extLst>
          </p:cNvPr>
          <p:cNvCxnSpPr>
            <a:cxnSpLocks noChangeShapeType="1"/>
            <a:stCxn id="56341" idx="2"/>
            <a:endCxn id="56345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3" name="AutoShape 33">
            <a:extLst>
              <a:ext uri="{FF2B5EF4-FFF2-40B4-BE49-F238E27FC236}">
                <a16:creationId xmlns:a16="http://schemas.microsoft.com/office/drawing/2014/main" id="{282B30A1-A0DC-433D-BA6E-572A16DEAAEE}"/>
              </a:ext>
            </a:extLst>
          </p:cNvPr>
          <p:cNvCxnSpPr>
            <a:cxnSpLocks noChangeShapeType="1"/>
            <a:stCxn id="56341" idx="2"/>
            <a:endCxn id="56342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4" name="AutoShape 34">
            <a:extLst>
              <a:ext uri="{FF2B5EF4-FFF2-40B4-BE49-F238E27FC236}">
                <a16:creationId xmlns:a16="http://schemas.microsoft.com/office/drawing/2014/main" id="{F9369996-1271-403E-808E-FA027D3C6F21}"/>
              </a:ext>
            </a:extLst>
          </p:cNvPr>
          <p:cNvCxnSpPr>
            <a:cxnSpLocks noChangeShapeType="1"/>
            <a:stCxn id="56344" idx="2"/>
            <a:endCxn id="56343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5" name="AutoShape 35">
            <a:extLst>
              <a:ext uri="{FF2B5EF4-FFF2-40B4-BE49-F238E27FC236}">
                <a16:creationId xmlns:a16="http://schemas.microsoft.com/office/drawing/2014/main" id="{8BDE968A-F6D8-43A0-97A3-AB5D1FC76D48}"/>
              </a:ext>
            </a:extLst>
          </p:cNvPr>
          <p:cNvCxnSpPr>
            <a:cxnSpLocks noChangeShapeType="1"/>
            <a:stCxn id="56344" idx="2"/>
            <a:endCxn id="56346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6" name="AutoShape 36">
            <a:extLst>
              <a:ext uri="{FF2B5EF4-FFF2-40B4-BE49-F238E27FC236}">
                <a16:creationId xmlns:a16="http://schemas.microsoft.com/office/drawing/2014/main" id="{1B7DE8F7-B4A3-4587-833A-903A1DB9A063}"/>
              </a:ext>
            </a:extLst>
          </p:cNvPr>
          <p:cNvCxnSpPr>
            <a:cxnSpLocks noChangeShapeType="1"/>
            <a:stCxn id="56345" idx="2"/>
            <a:endCxn id="56347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7" name="AutoShape 37">
            <a:extLst>
              <a:ext uri="{FF2B5EF4-FFF2-40B4-BE49-F238E27FC236}">
                <a16:creationId xmlns:a16="http://schemas.microsoft.com/office/drawing/2014/main" id="{94629B86-3E84-48A8-B13A-C8D4737A7544}"/>
              </a:ext>
            </a:extLst>
          </p:cNvPr>
          <p:cNvCxnSpPr>
            <a:cxnSpLocks noChangeShapeType="1"/>
            <a:stCxn id="56345" idx="2"/>
            <a:endCxn id="56348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8" name="AutoShape 38">
            <a:extLst>
              <a:ext uri="{FF2B5EF4-FFF2-40B4-BE49-F238E27FC236}">
                <a16:creationId xmlns:a16="http://schemas.microsoft.com/office/drawing/2014/main" id="{9320DCEC-4385-4FB8-8A0A-25ADE3B267D0}"/>
              </a:ext>
            </a:extLst>
          </p:cNvPr>
          <p:cNvCxnSpPr>
            <a:cxnSpLocks noChangeShapeType="1"/>
            <a:stCxn id="56342" idx="2"/>
            <a:endCxn id="56349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59" name="Rectangle 39">
            <a:extLst>
              <a:ext uri="{FF2B5EF4-FFF2-40B4-BE49-F238E27FC236}">
                <a16:creationId xmlns:a16="http://schemas.microsoft.com/office/drawing/2014/main" id="{AFDF9832-6608-4A33-9E29-BF0810D17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r>
              <a:rPr lang="en-US" altLang="en-US"/>
              <a:t>The leafs are already heaps of size 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0E5DE5F-5B61-4BE6-9C42-C6E26589B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58A7D2C-0A21-45DC-A2ED-4328415D7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B6FD92DF-AC8A-49D4-9BB1-1BAD59666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EDAEF1E9-C206-4010-B840-B2A9252DF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862CA5E7-2353-4131-8D7B-6473067D0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5FF2C823-AE08-49D1-A3A1-60F17C9DA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0776AE27-F301-4C17-A80A-5025586FC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D86DBB86-9C72-4170-8774-937C263C8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4608F7BD-078D-4618-B3AE-5453DD51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37DAC81D-4A6F-4F8A-9217-2596F42E5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7356" name="Rectangle 12">
            <a:extLst>
              <a:ext uri="{FF2B5EF4-FFF2-40B4-BE49-F238E27FC236}">
                <a16:creationId xmlns:a16="http://schemas.microsoft.com/office/drawing/2014/main" id="{BC7D61BB-DFC8-4F30-B8D7-A75F2859F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7363" name="Rectangle 19">
            <a:extLst>
              <a:ext uri="{FF2B5EF4-FFF2-40B4-BE49-F238E27FC236}">
                <a16:creationId xmlns:a16="http://schemas.microsoft.com/office/drawing/2014/main" id="{F897033C-7098-4C2C-9ED0-16D8F504D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7364" name="Rectangle 20">
            <a:extLst>
              <a:ext uri="{FF2B5EF4-FFF2-40B4-BE49-F238E27FC236}">
                <a16:creationId xmlns:a16="http://schemas.microsoft.com/office/drawing/2014/main" id="{827C5A0E-F29C-4A1B-8271-EEA570FF7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7365" name="Rectangle 21">
            <a:extLst>
              <a:ext uri="{FF2B5EF4-FFF2-40B4-BE49-F238E27FC236}">
                <a16:creationId xmlns:a16="http://schemas.microsoft.com/office/drawing/2014/main" id="{5E9DFBE7-43B2-49A5-9F63-83F395531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7366" name="Rectangle 22">
            <a:extLst>
              <a:ext uri="{FF2B5EF4-FFF2-40B4-BE49-F238E27FC236}">
                <a16:creationId xmlns:a16="http://schemas.microsoft.com/office/drawing/2014/main" id="{427F2538-D4E6-4B79-AEEF-94E77D7C3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7367" name="Rectangle 23">
            <a:extLst>
              <a:ext uri="{FF2B5EF4-FFF2-40B4-BE49-F238E27FC236}">
                <a16:creationId xmlns:a16="http://schemas.microsoft.com/office/drawing/2014/main" id="{BABB6FEB-7897-4AA4-9D07-5260A144E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7368" name="Rectangle 24">
            <a:extLst>
              <a:ext uri="{FF2B5EF4-FFF2-40B4-BE49-F238E27FC236}">
                <a16:creationId xmlns:a16="http://schemas.microsoft.com/office/drawing/2014/main" id="{CADBEB00-D9F6-402C-8B27-1C9AA498D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7369" name="Rectangle 25">
            <a:extLst>
              <a:ext uri="{FF2B5EF4-FFF2-40B4-BE49-F238E27FC236}">
                <a16:creationId xmlns:a16="http://schemas.microsoft.com/office/drawing/2014/main" id="{C90D93DF-4E7F-4A5A-BB2C-E01DFBFD9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7370" name="Rectangle 26">
            <a:extLst>
              <a:ext uri="{FF2B5EF4-FFF2-40B4-BE49-F238E27FC236}">
                <a16:creationId xmlns:a16="http://schemas.microsoft.com/office/drawing/2014/main" id="{AC54A075-B6F9-415D-84F8-B59FDC465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7371" name="Rectangle 27">
            <a:extLst>
              <a:ext uri="{FF2B5EF4-FFF2-40B4-BE49-F238E27FC236}">
                <a16:creationId xmlns:a16="http://schemas.microsoft.com/office/drawing/2014/main" id="{624803F7-9BCB-4A90-9E59-F9AE07CA7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7372" name="Rectangle 28">
            <a:extLst>
              <a:ext uri="{FF2B5EF4-FFF2-40B4-BE49-F238E27FC236}">
                <a16:creationId xmlns:a16="http://schemas.microsoft.com/office/drawing/2014/main" id="{F5FC93FA-962F-47F5-9F72-748C78BE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7373" name="Rectangle 29">
            <a:extLst>
              <a:ext uri="{FF2B5EF4-FFF2-40B4-BE49-F238E27FC236}">
                <a16:creationId xmlns:a16="http://schemas.microsoft.com/office/drawing/2014/main" id="{176B33C8-3BB8-42E7-88F9-D8E65C5C2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cxnSp>
        <p:nvCxnSpPr>
          <p:cNvPr id="57374" name="AutoShape 30">
            <a:extLst>
              <a:ext uri="{FF2B5EF4-FFF2-40B4-BE49-F238E27FC236}">
                <a16:creationId xmlns:a16="http://schemas.microsoft.com/office/drawing/2014/main" id="{BAAA7A08-82B4-485C-AD4B-23CFDA64D65D}"/>
              </a:ext>
            </a:extLst>
          </p:cNvPr>
          <p:cNvCxnSpPr>
            <a:cxnSpLocks noChangeShapeType="1"/>
            <a:stCxn id="57364" idx="2"/>
            <a:endCxn id="57365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5" name="AutoShape 31">
            <a:extLst>
              <a:ext uri="{FF2B5EF4-FFF2-40B4-BE49-F238E27FC236}">
                <a16:creationId xmlns:a16="http://schemas.microsoft.com/office/drawing/2014/main" id="{DB850E95-7D9B-4DC6-B841-7558E61C890F}"/>
              </a:ext>
            </a:extLst>
          </p:cNvPr>
          <p:cNvCxnSpPr>
            <a:cxnSpLocks noChangeShapeType="1"/>
            <a:stCxn id="57364" idx="2"/>
            <a:endCxn id="57368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6" name="AutoShape 32">
            <a:extLst>
              <a:ext uri="{FF2B5EF4-FFF2-40B4-BE49-F238E27FC236}">
                <a16:creationId xmlns:a16="http://schemas.microsoft.com/office/drawing/2014/main" id="{FCB68F9C-87B7-4051-B387-03B8589E2CA2}"/>
              </a:ext>
            </a:extLst>
          </p:cNvPr>
          <p:cNvCxnSpPr>
            <a:cxnSpLocks noChangeShapeType="1"/>
            <a:stCxn id="57365" idx="2"/>
            <a:endCxn id="57369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7" name="AutoShape 33">
            <a:extLst>
              <a:ext uri="{FF2B5EF4-FFF2-40B4-BE49-F238E27FC236}">
                <a16:creationId xmlns:a16="http://schemas.microsoft.com/office/drawing/2014/main" id="{0A3A1534-04AE-4EA0-AD07-1778AAD0A84E}"/>
              </a:ext>
            </a:extLst>
          </p:cNvPr>
          <p:cNvCxnSpPr>
            <a:cxnSpLocks noChangeShapeType="1"/>
            <a:stCxn id="57365" idx="2"/>
            <a:endCxn id="57366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8" name="AutoShape 34">
            <a:extLst>
              <a:ext uri="{FF2B5EF4-FFF2-40B4-BE49-F238E27FC236}">
                <a16:creationId xmlns:a16="http://schemas.microsoft.com/office/drawing/2014/main" id="{E950D5FB-671B-4369-BC5E-B0F244BB57D9}"/>
              </a:ext>
            </a:extLst>
          </p:cNvPr>
          <p:cNvCxnSpPr>
            <a:cxnSpLocks noChangeShapeType="1"/>
            <a:stCxn id="57368" idx="2"/>
            <a:endCxn id="57367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9" name="AutoShape 35">
            <a:extLst>
              <a:ext uri="{FF2B5EF4-FFF2-40B4-BE49-F238E27FC236}">
                <a16:creationId xmlns:a16="http://schemas.microsoft.com/office/drawing/2014/main" id="{BEE648E6-D0A8-468A-A512-8EF7A0F0E52B}"/>
              </a:ext>
            </a:extLst>
          </p:cNvPr>
          <p:cNvCxnSpPr>
            <a:cxnSpLocks noChangeShapeType="1"/>
            <a:stCxn id="57368" idx="2"/>
            <a:endCxn id="57370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0" name="AutoShape 36">
            <a:extLst>
              <a:ext uri="{FF2B5EF4-FFF2-40B4-BE49-F238E27FC236}">
                <a16:creationId xmlns:a16="http://schemas.microsoft.com/office/drawing/2014/main" id="{A8CEC16F-6AB2-4E4F-B62F-8FB905A49D70}"/>
              </a:ext>
            </a:extLst>
          </p:cNvPr>
          <p:cNvCxnSpPr>
            <a:cxnSpLocks noChangeShapeType="1"/>
            <a:stCxn id="57369" idx="2"/>
            <a:endCxn id="57371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1" name="AutoShape 37">
            <a:extLst>
              <a:ext uri="{FF2B5EF4-FFF2-40B4-BE49-F238E27FC236}">
                <a16:creationId xmlns:a16="http://schemas.microsoft.com/office/drawing/2014/main" id="{36E107D3-2E62-401D-8DF6-C7C4418C4866}"/>
              </a:ext>
            </a:extLst>
          </p:cNvPr>
          <p:cNvCxnSpPr>
            <a:cxnSpLocks noChangeShapeType="1"/>
            <a:stCxn id="57369" idx="2"/>
            <a:endCxn id="57372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2" name="AutoShape 38">
            <a:extLst>
              <a:ext uri="{FF2B5EF4-FFF2-40B4-BE49-F238E27FC236}">
                <a16:creationId xmlns:a16="http://schemas.microsoft.com/office/drawing/2014/main" id="{FFD78621-FDC0-4B02-9754-6ADD9F0B2419}"/>
              </a:ext>
            </a:extLst>
          </p:cNvPr>
          <p:cNvCxnSpPr>
            <a:cxnSpLocks noChangeShapeType="1"/>
            <a:stCxn id="57366" idx="2"/>
            <a:endCxn id="57373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83" name="Rectangle 39">
            <a:extLst>
              <a:ext uri="{FF2B5EF4-FFF2-40B4-BE49-F238E27FC236}">
                <a16:creationId xmlns:a16="http://schemas.microsoft.com/office/drawing/2014/main" id="{AF6EA156-5262-47C5-A5F0-56CDF2EFC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r>
              <a:rPr lang="en-US" altLang="en-US"/>
              <a:t>Go up one-by-one to the root, fixing the heap property</a:t>
            </a:r>
          </a:p>
        </p:txBody>
      </p:sp>
      <p:cxnSp>
        <p:nvCxnSpPr>
          <p:cNvPr id="57384" name="AutoShape 40">
            <a:extLst>
              <a:ext uri="{FF2B5EF4-FFF2-40B4-BE49-F238E27FC236}">
                <a16:creationId xmlns:a16="http://schemas.microsoft.com/office/drawing/2014/main" id="{CB24F220-37CE-4554-B49E-F4D3EE0146EF}"/>
              </a:ext>
            </a:extLst>
          </p:cNvPr>
          <p:cNvCxnSpPr>
            <a:cxnSpLocks noChangeShapeType="1"/>
            <a:stCxn id="57349" idx="0"/>
            <a:endCxn id="57356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85" name="Rectangle 41">
            <a:extLst>
              <a:ext uri="{FF2B5EF4-FFF2-40B4-BE49-F238E27FC236}">
                <a16:creationId xmlns:a16="http://schemas.microsoft.com/office/drawing/2014/main" id="{BB7E0B2B-5B7F-42E7-88AD-797963AB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7326" y="4837113"/>
            <a:ext cx="525463" cy="546100"/>
          </a:xfrm>
          <a:prstGeom prst="rect">
            <a:avLst/>
          </a:prstGeom>
          <a:solidFill>
            <a:srgbClr val="FFFF00">
              <a:alpha val="10001"/>
            </a:srgbClr>
          </a:solidFill>
          <a:ln w="222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79729E0-D21A-4280-A4D0-1C0E6E105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5426027-9ADC-4129-8C06-FAE2AE291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9EC6E009-C119-4790-90F6-7E5725C4F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2D5C85C6-69EB-4203-8C20-0668437F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5878779B-61AF-4201-926B-2C34B471B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F57A0F4D-0C05-4AB4-BA20-76227CCA3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C5EB02B3-1618-4C58-A600-DCDE978B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377C8854-8D06-4288-A0B6-66D5E0466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7626730C-8C81-4C9F-90CF-9B87F4554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9D58756F-AC5C-415E-90F4-09DEA8AD3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8380" name="Rectangle 12">
            <a:extLst>
              <a:ext uri="{FF2B5EF4-FFF2-40B4-BE49-F238E27FC236}">
                <a16:creationId xmlns:a16="http://schemas.microsoft.com/office/drawing/2014/main" id="{15B56086-599F-4932-8183-C77A1C56C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8387" name="Rectangle 19">
            <a:extLst>
              <a:ext uri="{FF2B5EF4-FFF2-40B4-BE49-F238E27FC236}">
                <a16:creationId xmlns:a16="http://schemas.microsoft.com/office/drawing/2014/main" id="{C77BDAB4-50ED-4268-9CC1-C6A819E27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8388" name="Rectangle 20">
            <a:extLst>
              <a:ext uri="{FF2B5EF4-FFF2-40B4-BE49-F238E27FC236}">
                <a16:creationId xmlns:a16="http://schemas.microsoft.com/office/drawing/2014/main" id="{1FB231B7-201F-4E04-957B-C5026A69B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8389" name="Rectangle 21">
            <a:extLst>
              <a:ext uri="{FF2B5EF4-FFF2-40B4-BE49-F238E27FC236}">
                <a16:creationId xmlns:a16="http://schemas.microsoft.com/office/drawing/2014/main" id="{ACD58C0E-933E-45E9-8B50-77BCC42CB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8390" name="Rectangle 22">
            <a:extLst>
              <a:ext uri="{FF2B5EF4-FFF2-40B4-BE49-F238E27FC236}">
                <a16:creationId xmlns:a16="http://schemas.microsoft.com/office/drawing/2014/main" id="{366A75BC-7DF8-4830-B219-985FDEFED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8391" name="Rectangle 23">
            <a:extLst>
              <a:ext uri="{FF2B5EF4-FFF2-40B4-BE49-F238E27FC236}">
                <a16:creationId xmlns:a16="http://schemas.microsoft.com/office/drawing/2014/main" id="{7EBF0644-3FF9-42E2-80B7-1CAAD82FA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8392" name="Rectangle 24">
            <a:extLst>
              <a:ext uri="{FF2B5EF4-FFF2-40B4-BE49-F238E27FC236}">
                <a16:creationId xmlns:a16="http://schemas.microsoft.com/office/drawing/2014/main" id="{494A8AAB-3EBD-4C95-8315-A1989E80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8393" name="Rectangle 25">
            <a:extLst>
              <a:ext uri="{FF2B5EF4-FFF2-40B4-BE49-F238E27FC236}">
                <a16:creationId xmlns:a16="http://schemas.microsoft.com/office/drawing/2014/main" id="{567CE4DA-D598-40CB-ACB8-1F442EF92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8394" name="Rectangle 26">
            <a:extLst>
              <a:ext uri="{FF2B5EF4-FFF2-40B4-BE49-F238E27FC236}">
                <a16:creationId xmlns:a16="http://schemas.microsoft.com/office/drawing/2014/main" id="{FE49DA8D-7059-4C7B-8E5C-C021D196C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8395" name="Rectangle 27">
            <a:extLst>
              <a:ext uri="{FF2B5EF4-FFF2-40B4-BE49-F238E27FC236}">
                <a16:creationId xmlns:a16="http://schemas.microsoft.com/office/drawing/2014/main" id="{66F32665-0C39-471D-AD78-403E61D62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8396" name="Rectangle 28">
            <a:extLst>
              <a:ext uri="{FF2B5EF4-FFF2-40B4-BE49-F238E27FC236}">
                <a16:creationId xmlns:a16="http://schemas.microsoft.com/office/drawing/2014/main" id="{3C7EF87F-A46B-4EA6-9B3E-BFE24AE3A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8397" name="Rectangle 29">
            <a:extLst>
              <a:ext uri="{FF2B5EF4-FFF2-40B4-BE49-F238E27FC236}">
                <a16:creationId xmlns:a16="http://schemas.microsoft.com/office/drawing/2014/main" id="{81BA46C5-1802-4583-8A49-A91F35BB4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cxnSp>
        <p:nvCxnSpPr>
          <p:cNvPr id="58398" name="AutoShape 30">
            <a:extLst>
              <a:ext uri="{FF2B5EF4-FFF2-40B4-BE49-F238E27FC236}">
                <a16:creationId xmlns:a16="http://schemas.microsoft.com/office/drawing/2014/main" id="{87AAD33E-1AA1-4972-A592-B0709DDFE3D4}"/>
              </a:ext>
            </a:extLst>
          </p:cNvPr>
          <p:cNvCxnSpPr>
            <a:cxnSpLocks noChangeShapeType="1"/>
            <a:stCxn id="58388" idx="2"/>
            <a:endCxn id="58389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9" name="AutoShape 31">
            <a:extLst>
              <a:ext uri="{FF2B5EF4-FFF2-40B4-BE49-F238E27FC236}">
                <a16:creationId xmlns:a16="http://schemas.microsoft.com/office/drawing/2014/main" id="{6117CB44-36B6-42C8-BB6E-20697F0FCC39}"/>
              </a:ext>
            </a:extLst>
          </p:cNvPr>
          <p:cNvCxnSpPr>
            <a:cxnSpLocks noChangeShapeType="1"/>
            <a:stCxn id="58388" idx="2"/>
            <a:endCxn id="58392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0" name="AutoShape 32">
            <a:extLst>
              <a:ext uri="{FF2B5EF4-FFF2-40B4-BE49-F238E27FC236}">
                <a16:creationId xmlns:a16="http://schemas.microsoft.com/office/drawing/2014/main" id="{F70F56BA-4EF0-4825-BFC9-98F2A2EBD941}"/>
              </a:ext>
            </a:extLst>
          </p:cNvPr>
          <p:cNvCxnSpPr>
            <a:cxnSpLocks noChangeShapeType="1"/>
            <a:stCxn id="58389" idx="2"/>
            <a:endCxn id="58393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1" name="AutoShape 33">
            <a:extLst>
              <a:ext uri="{FF2B5EF4-FFF2-40B4-BE49-F238E27FC236}">
                <a16:creationId xmlns:a16="http://schemas.microsoft.com/office/drawing/2014/main" id="{8A08ED85-9520-46B4-B1BB-4CEF8EF4C765}"/>
              </a:ext>
            </a:extLst>
          </p:cNvPr>
          <p:cNvCxnSpPr>
            <a:cxnSpLocks noChangeShapeType="1"/>
            <a:stCxn id="58389" idx="2"/>
            <a:endCxn id="58390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2" name="AutoShape 34">
            <a:extLst>
              <a:ext uri="{FF2B5EF4-FFF2-40B4-BE49-F238E27FC236}">
                <a16:creationId xmlns:a16="http://schemas.microsoft.com/office/drawing/2014/main" id="{8912FD11-C1CF-4CDB-B05C-20E1B6838415}"/>
              </a:ext>
            </a:extLst>
          </p:cNvPr>
          <p:cNvCxnSpPr>
            <a:cxnSpLocks noChangeShapeType="1"/>
            <a:stCxn id="58392" idx="2"/>
            <a:endCxn id="58391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3" name="AutoShape 35">
            <a:extLst>
              <a:ext uri="{FF2B5EF4-FFF2-40B4-BE49-F238E27FC236}">
                <a16:creationId xmlns:a16="http://schemas.microsoft.com/office/drawing/2014/main" id="{3D495599-40CC-47FE-8962-A12DE180E0C0}"/>
              </a:ext>
            </a:extLst>
          </p:cNvPr>
          <p:cNvCxnSpPr>
            <a:cxnSpLocks noChangeShapeType="1"/>
            <a:stCxn id="58392" idx="2"/>
            <a:endCxn id="58394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4" name="AutoShape 36">
            <a:extLst>
              <a:ext uri="{FF2B5EF4-FFF2-40B4-BE49-F238E27FC236}">
                <a16:creationId xmlns:a16="http://schemas.microsoft.com/office/drawing/2014/main" id="{4D1F85E8-77F6-47AA-B14D-D845366F3811}"/>
              </a:ext>
            </a:extLst>
          </p:cNvPr>
          <p:cNvCxnSpPr>
            <a:cxnSpLocks noChangeShapeType="1"/>
            <a:stCxn id="58393" idx="2"/>
            <a:endCxn id="58395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5" name="AutoShape 37">
            <a:extLst>
              <a:ext uri="{FF2B5EF4-FFF2-40B4-BE49-F238E27FC236}">
                <a16:creationId xmlns:a16="http://schemas.microsoft.com/office/drawing/2014/main" id="{91989736-D97D-4AB3-B965-58DA32D844B0}"/>
              </a:ext>
            </a:extLst>
          </p:cNvPr>
          <p:cNvCxnSpPr>
            <a:cxnSpLocks noChangeShapeType="1"/>
            <a:stCxn id="58393" idx="2"/>
            <a:endCxn id="58396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6" name="AutoShape 38">
            <a:extLst>
              <a:ext uri="{FF2B5EF4-FFF2-40B4-BE49-F238E27FC236}">
                <a16:creationId xmlns:a16="http://schemas.microsoft.com/office/drawing/2014/main" id="{68AF3F94-AC18-4D6F-A2C2-F3077BCB54DC}"/>
              </a:ext>
            </a:extLst>
          </p:cNvPr>
          <p:cNvCxnSpPr>
            <a:cxnSpLocks noChangeShapeType="1"/>
            <a:stCxn id="58390" idx="2"/>
            <a:endCxn id="58397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07" name="Rectangle 39">
            <a:extLst>
              <a:ext uri="{FF2B5EF4-FFF2-40B4-BE49-F238E27FC236}">
                <a16:creationId xmlns:a16="http://schemas.microsoft.com/office/drawing/2014/main" id="{6DEA8CCE-3EF2-4C9F-B9C6-473F50478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r>
              <a:rPr lang="en-US" altLang="en-US"/>
              <a:t>Go up one-by-one to the root, fixing the heap property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	Do that by running 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002246"/>
                </a:solidFill>
                <a:latin typeface="Courier New" panose="02070309020205020404" pitchFamily="49" charset="0"/>
              </a:rPr>
              <a:t>HEAPIFY</a:t>
            </a:r>
            <a:endParaRPr lang="en-US" altLang="en-US"/>
          </a:p>
        </p:txBody>
      </p:sp>
      <p:cxnSp>
        <p:nvCxnSpPr>
          <p:cNvPr id="58408" name="AutoShape 40">
            <a:extLst>
              <a:ext uri="{FF2B5EF4-FFF2-40B4-BE49-F238E27FC236}">
                <a16:creationId xmlns:a16="http://schemas.microsoft.com/office/drawing/2014/main" id="{2376E42D-5FC2-40BD-A6C8-492826CDC324}"/>
              </a:ext>
            </a:extLst>
          </p:cNvPr>
          <p:cNvCxnSpPr>
            <a:cxnSpLocks noChangeShapeType="1"/>
            <a:stCxn id="58373" idx="0"/>
            <a:endCxn id="58380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9" name="AutoShape 41">
            <a:extLst>
              <a:ext uri="{FF2B5EF4-FFF2-40B4-BE49-F238E27FC236}">
                <a16:creationId xmlns:a16="http://schemas.microsoft.com/office/drawing/2014/main" id="{8920A8E4-05D2-4C16-9951-5FEB7B5E5CEE}"/>
              </a:ext>
            </a:extLst>
          </p:cNvPr>
          <p:cNvCxnSpPr>
            <a:cxnSpLocks noChangeShapeType="1"/>
            <a:stCxn id="58376" idx="0"/>
            <a:endCxn id="58378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0" name="AutoShape 42">
            <a:extLst>
              <a:ext uri="{FF2B5EF4-FFF2-40B4-BE49-F238E27FC236}">
                <a16:creationId xmlns:a16="http://schemas.microsoft.com/office/drawing/2014/main" id="{75C129F7-DA8A-4B45-9CA0-98ED83FA6CA1}"/>
              </a:ext>
            </a:extLst>
          </p:cNvPr>
          <p:cNvCxnSpPr>
            <a:cxnSpLocks noChangeShapeType="1"/>
            <a:stCxn id="58376" idx="2"/>
            <a:endCxn id="58379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11" name="Rectangle 43">
            <a:extLst>
              <a:ext uri="{FF2B5EF4-FFF2-40B4-BE49-F238E27FC236}">
                <a16:creationId xmlns:a16="http://schemas.microsoft.com/office/drawing/2014/main" id="{AC5D3393-3FD9-4198-9D68-19953C793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6" y="4837113"/>
            <a:ext cx="525463" cy="546100"/>
          </a:xfrm>
          <a:prstGeom prst="rect">
            <a:avLst/>
          </a:prstGeom>
          <a:solidFill>
            <a:srgbClr val="FFFF00">
              <a:alpha val="10001"/>
            </a:srgbClr>
          </a:solidFill>
          <a:ln w="222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C4B5D130-73A7-497C-93EF-1EB360BED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C406659-47B5-463D-9309-19D4B862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E1011552-C797-4DAF-B440-A4988E697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0495531A-5BC2-443D-A3C8-A62D66601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0E60D11A-B63A-42C6-AC33-5B0CD162D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4B01091F-07D5-48A8-AD36-77AF7EF20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23FB600B-6BA9-4A53-8C81-7FB36363F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8AD50722-309A-4075-AF6B-A93D315B0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9402" name="Rectangle 10">
            <a:extLst>
              <a:ext uri="{FF2B5EF4-FFF2-40B4-BE49-F238E27FC236}">
                <a16:creationId xmlns:a16="http://schemas.microsoft.com/office/drawing/2014/main" id="{5AFF3B3B-9CD4-4E8B-A29B-7EE03BDB0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567272B6-A080-4FD8-A38F-D843F026A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9404" name="Rectangle 12">
            <a:extLst>
              <a:ext uri="{FF2B5EF4-FFF2-40B4-BE49-F238E27FC236}">
                <a16:creationId xmlns:a16="http://schemas.microsoft.com/office/drawing/2014/main" id="{C58F45EE-8E54-4585-A5EB-A7DC756AF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9411" name="Rectangle 19">
            <a:extLst>
              <a:ext uri="{FF2B5EF4-FFF2-40B4-BE49-F238E27FC236}">
                <a16:creationId xmlns:a16="http://schemas.microsoft.com/office/drawing/2014/main" id="{3D65B3E3-8332-421E-9383-84CDEBDFD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9412" name="Rectangle 20">
            <a:extLst>
              <a:ext uri="{FF2B5EF4-FFF2-40B4-BE49-F238E27FC236}">
                <a16:creationId xmlns:a16="http://schemas.microsoft.com/office/drawing/2014/main" id="{69676D29-8C55-4FCF-ACC7-A43CAE592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9413" name="Rectangle 21">
            <a:extLst>
              <a:ext uri="{FF2B5EF4-FFF2-40B4-BE49-F238E27FC236}">
                <a16:creationId xmlns:a16="http://schemas.microsoft.com/office/drawing/2014/main" id="{B3ED90E7-F8B6-4486-B7BF-CAA24A2DC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9414" name="Rectangle 22">
            <a:extLst>
              <a:ext uri="{FF2B5EF4-FFF2-40B4-BE49-F238E27FC236}">
                <a16:creationId xmlns:a16="http://schemas.microsoft.com/office/drawing/2014/main" id="{6B473198-BAB0-4041-9F7E-027788B9E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9415" name="Rectangle 23">
            <a:extLst>
              <a:ext uri="{FF2B5EF4-FFF2-40B4-BE49-F238E27FC236}">
                <a16:creationId xmlns:a16="http://schemas.microsoft.com/office/drawing/2014/main" id="{95930502-9A58-45D5-A6F1-DF4CDA953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9416" name="Rectangle 24">
            <a:extLst>
              <a:ext uri="{FF2B5EF4-FFF2-40B4-BE49-F238E27FC236}">
                <a16:creationId xmlns:a16="http://schemas.microsoft.com/office/drawing/2014/main" id="{8E6BBCE7-1D79-4D2F-BDC1-EAAB70902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59417" name="Rectangle 25">
            <a:extLst>
              <a:ext uri="{FF2B5EF4-FFF2-40B4-BE49-F238E27FC236}">
                <a16:creationId xmlns:a16="http://schemas.microsoft.com/office/drawing/2014/main" id="{4CBEDEFD-C567-4311-86FD-6C10A5C67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59418" name="Rectangle 26">
            <a:extLst>
              <a:ext uri="{FF2B5EF4-FFF2-40B4-BE49-F238E27FC236}">
                <a16:creationId xmlns:a16="http://schemas.microsoft.com/office/drawing/2014/main" id="{5F6D6367-18DC-46F1-A315-7C55A7B9B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9419" name="Rectangle 27">
            <a:extLst>
              <a:ext uri="{FF2B5EF4-FFF2-40B4-BE49-F238E27FC236}">
                <a16:creationId xmlns:a16="http://schemas.microsoft.com/office/drawing/2014/main" id="{2A29572C-7A74-4D38-956E-023F7C4D0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9420" name="Rectangle 28">
            <a:extLst>
              <a:ext uri="{FF2B5EF4-FFF2-40B4-BE49-F238E27FC236}">
                <a16:creationId xmlns:a16="http://schemas.microsoft.com/office/drawing/2014/main" id="{7530F286-1782-4486-9414-458D34D76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59421" name="Rectangle 29">
            <a:extLst>
              <a:ext uri="{FF2B5EF4-FFF2-40B4-BE49-F238E27FC236}">
                <a16:creationId xmlns:a16="http://schemas.microsoft.com/office/drawing/2014/main" id="{CAA99B39-51C1-43D2-8962-4F49017FC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cxnSp>
        <p:nvCxnSpPr>
          <p:cNvPr id="59422" name="AutoShape 30">
            <a:extLst>
              <a:ext uri="{FF2B5EF4-FFF2-40B4-BE49-F238E27FC236}">
                <a16:creationId xmlns:a16="http://schemas.microsoft.com/office/drawing/2014/main" id="{97214423-45C5-4164-9ACE-1C6A416CB9F5}"/>
              </a:ext>
            </a:extLst>
          </p:cNvPr>
          <p:cNvCxnSpPr>
            <a:cxnSpLocks noChangeShapeType="1"/>
            <a:stCxn id="59412" idx="2"/>
            <a:endCxn id="59413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3" name="AutoShape 31">
            <a:extLst>
              <a:ext uri="{FF2B5EF4-FFF2-40B4-BE49-F238E27FC236}">
                <a16:creationId xmlns:a16="http://schemas.microsoft.com/office/drawing/2014/main" id="{795042B8-A579-44BA-BE97-C57FA3D63F4A}"/>
              </a:ext>
            </a:extLst>
          </p:cNvPr>
          <p:cNvCxnSpPr>
            <a:cxnSpLocks noChangeShapeType="1"/>
            <a:stCxn id="59412" idx="2"/>
            <a:endCxn id="59416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4" name="AutoShape 32">
            <a:extLst>
              <a:ext uri="{FF2B5EF4-FFF2-40B4-BE49-F238E27FC236}">
                <a16:creationId xmlns:a16="http://schemas.microsoft.com/office/drawing/2014/main" id="{0F65DBC7-7122-404E-B8EC-CCF546CF7311}"/>
              </a:ext>
            </a:extLst>
          </p:cNvPr>
          <p:cNvCxnSpPr>
            <a:cxnSpLocks noChangeShapeType="1"/>
            <a:stCxn id="59413" idx="2"/>
            <a:endCxn id="59417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5" name="AutoShape 33">
            <a:extLst>
              <a:ext uri="{FF2B5EF4-FFF2-40B4-BE49-F238E27FC236}">
                <a16:creationId xmlns:a16="http://schemas.microsoft.com/office/drawing/2014/main" id="{B28F3D61-760B-4F18-8CFD-492CBABE5BC2}"/>
              </a:ext>
            </a:extLst>
          </p:cNvPr>
          <p:cNvCxnSpPr>
            <a:cxnSpLocks noChangeShapeType="1"/>
            <a:stCxn id="59413" idx="2"/>
            <a:endCxn id="59414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6" name="AutoShape 34">
            <a:extLst>
              <a:ext uri="{FF2B5EF4-FFF2-40B4-BE49-F238E27FC236}">
                <a16:creationId xmlns:a16="http://schemas.microsoft.com/office/drawing/2014/main" id="{44DD7E52-7344-409D-A8ED-BEE3852013A8}"/>
              </a:ext>
            </a:extLst>
          </p:cNvPr>
          <p:cNvCxnSpPr>
            <a:cxnSpLocks noChangeShapeType="1"/>
            <a:stCxn id="59416" idx="2"/>
            <a:endCxn id="59415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7" name="AutoShape 35">
            <a:extLst>
              <a:ext uri="{FF2B5EF4-FFF2-40B4-BE49-F238E27FC236}">
                <a16:creationId xmlns:a16="http://schemas.microsoft.com/office/drawing/2014/main" id="{300B6CA8-28C8-48B6-8473-98B3BC86868A}"/>
              </a:ext>
            </a:extLst>
          </p:cNvPr>
          <p:cNvCxnSpPr>
            <a:cxnSpLocks noChangeShapeType="1"/>
            <a:stCxn id="59416" idx="2"/>
            <a:endCxn id="59418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8" name="AutoShape 36">
            <a:extLst>
              <a:ext uri="{FF2B5EF4-FFF2-40B4-BE49-F238E27FC236}">
                <a16:creationId xmlns:a16="http://schemas.microsoft.com/office/drawing/2014/main" id="{EA7165FC-229A-463D-A721-F650D24DED8A}"/>
              </a:ext>
            </a:extLst>
          </p:cNvPr>
          <p:cNvCxnSpPr>
            <a:cxnSpLocks noChangeShapeType="1"/>
            <a:stCxn id="59417" idx="2"/>
            <a:endCxn id="59419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29" name="AutoShape 37">
            <a:extLst>
              <a:ext uri="{FF2B5EF4-FFF2-40B4-BE49-F238E27FC236}">
                <a16:creationId xmlns:a16="http://schemas.microsoft.com/office/drawing/2014/main" id="{B8E1CEC8-E284-499E-93E1-DBBFC964D811}"/>
              </a:ext>
            </a:extLst>
          </p:cNvPr>
          <p:cNvCxnSpPr>
            <a:cxnSpLocks noChangeShapeType="1"/>
            <a:stCxn id="59417" idx="2"/>
            <a:endCxn id="59420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0" name="AutoShape 38">
            <a:extLst>
              <a:ext uri="{FF2B5EF4-FFF2-40B4-BE49-F238E27FC236}">
                <a16:creationId xmlns:a16="http://schemas.microsoft.com/office/drawing/2014/main" id="{D3D27746-E35B-433A-A6BD-44621A4E1C12}"/>
              </a:ext>
            </a:extLst>
          </p:cNvPr>
          <p:cNvCxnSpPr>
            <a:cxnSpLocks noChangeShapeType="1"/>
            <a:stCxn id="59414" idx="2"/>
            <a:endCxn id="59421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31" name="Rectangle 39">
            <a:extLst>
              <a:ext uri="{FF2B5EF4-FFF2-40B4-BE49-F238E27FC236}">
                <a16:creationId xmlns:a16="http://schemas.microsoft.com/office/drawing/2014/main" id="{38BFEAA4-7D36-452E-ACF4-5065915DA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r>
              <a:rPr lang="en-US" altLang="en-US"/>
              <a:t>Go up one-by-one to the root, fixing the heap property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	Do that by running 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>
                <a:solidFill>
                  <a:srgbClr val="002246"/>
                </a:solidFill>
                <a:latin typeface="Courier New" panose="02070309020205020404" pitchFamily="49" charset="0"/>
              </a:rPr>
              <a:t>HEAPIFY</a:t>
            </a:r>
            <a:endParaRPr lang="en-US" altLang="en-US"/>
          </a:p>
        </p:txBody>
      </p:sp>
      <p:cxnSp>
        <p:nvCxnSpPr>
          <p:cNvPr id="59432" name="AutoShape 40">
            <a:extLst>
              <a:ext uri="{FF2B5EF4-FFF2-40B4-BE49-F238E27FC236}">
                <a16:creationId xmlns:a16="http://schemas.microsoft.com/office/drawing/2014/main" id="{B26F6797-62A0-403B-8DEA-CE21CBCF7C86}"/>
              </a:ext>
            </a:extLst>
          </p:cNvPr>
          <p:cNvCxnSpPr>
            <a:cxnSpLocks noChangeShapeType="1"/>
            <a:stCxn id="59397" idx="0"/>
            <a:endCxn id="59404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3" name="AutoShape 41">
            <a:extLst>
              <a:ext uri="{FF2B5EF4-FFF2-40B4-BE49-F238E27FC236}">
                <a16:creationId xmlns:a16="http://schemas.microsoft.com/office/drawing/2014/main" id="{4B73C7EE-E871-4A7F-AB71-6A1AA80F7255}"/>
              </a:ext>
            </a:extLst>
          </p:cNvPr>
          <p:cNvCxnSpPr>
            <a:cxnSpLocks noChangeShapeType="1"/>
            <a:stCxn id="59400" idx="0"/>
            <a:endCxn id="59402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4" name="AutoShape 42">
            <a:extLst>
              <a:ext uri="{FF2B5EF4-FFF2-40B4-BE49-F238E27FC236}">
                <a16:creationId xmlns:a16="http://schemas.microsoft.com/office/drawing/2014/main" id="{B56D322C-2F88-43E1-A422-21EFE9F00D29}"/>
              </a:ext>
            </a:extLst>
          </p:cNvPr>
          <p:cNvCxnSpPr>
            <a:cxnSpLocks noChangeShapeType="1"/>
            <a:stCxn id="59400" idx="2"/>
            <a:endCxn id="59403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5" name="AutoShape 43">
            <a:extLst>
              <a:ext uri="{FF2B5EF4-FFF2-40B4-BE49-F238E27FC236}">
                <a16:creationId xmlns:a16="http://schemas.microsoft.com/office/drawing/2014/main" id="{D17724C8-CD5A-4D24-B2FD-342B707BADAA}"/>
              </a:ext>
            </a:extLst>
          </p:cNvPr>
          <p:cNvCxnSpPr>
            <a:cxnSpLocks noChangeShapeType="1"/>
            <a:stCxn id="59399" idx="0"/>
            <a:endCxn id="59398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6" name="AutoShape 44">
            <a:extLst>
              <a:ext uri="{FF2B5EF4-FFF2-40B4-BE49-F238E27FC236}">
                <a16:creationId xmlns:a16="http://schemas.microsoft.com/office/drawing/2014/main" id="{E1E7A1D7-CB13-4DB3-885C-65B2B08064F7}"/>
              </a:ext>
            </a:extLst>
          </p:cNvPr>
          <p:cNvCxnSpPr>
            <a:cxnSpLocks noChangeShapeType="1"/>
            <a:stCxn id="59399" idx="2"/>
            <a:endCxn id="59401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37" name="Rectangle 45">
            <a:extLst>
              <a:ext uri="{FF2B5EF4-FFF2-40B4-BE49-F238E27FC236}">
                <a16:creationId xmlns:a16="http://schemas.microsoft.com/office/drawing/2014/main" id="{CBE957E0-BC56-44F5-AA32-56B03AAEC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3826" y="3960813"/>
            <a:ext cx="525463" cy="546100"/>
          </a:xfrm>
          <a:prstGeom prst="rect">
            <a:avLst/>
          </a:prstGeom>
          <a:solidFill>
            <a:srgbClr val="FFFF00">
              <a:alpha val="10001"/>
            </a:srgbClr>
          </a:solidFill>
          <a:ln w="222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1985" y="457200"/>
            <a:ext cx="9872871" cy="4888524"/>
          </a:xfrm>
        </p:spPr>
        <p:txBody>
          <a:bodyPr>
            <a:normAutofit/>
          </a:bodyPr>
          <a:lstStyle/>
          <a:p>
            <a:r>
              <a:rPr lang="en-US" altLang="tr-TR" sz="3200" dirty="0"/>
              <a:t>Queues are a standard mechanism for ordering tasks on a first-come, first-served basis</a:t>
            </a:r>
          </a:p>
          <a:p>
            <a:r>
              <a:rPr lang="en-US" altLang="tr-TR" sz="3200" dirty="0"/>
              <a:t>However, some tasks may be more important or timely than others (higher priority)</a:t>
            </a:r>
          </a:p>
          <a:p>
            <a:r>
              <a:rPr lang="en-US" altLang="tr-TR" sz="3200" u="sng" dirty="0"/>
              <a:t>Priority queues</a:t>
            </a:r>
          </a:p>
          <a:p>
            <a:pPr lvl="1"/>
            <a:r>
              <a:rPr lang="en-US" altLang="tr-TR" sz="3200" dirty="0"/>
              <a:t>Store tasks using a partial ordering based on priority</a:t>
            </a:r>
          </a:p>
          <a:p>
            <a:pPr lvl="1"/>
            <a:r>
              <a:rPr lang="en-US" altLang="tr-TR" sz="3200" dirty="0"/>
              <a:t>Ensure highest priority task at head of queue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19015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E48D7F1-EC02-4AA9-96BB-42946FDCB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D85E4E4-03B1-4F0C-84AC-15A03133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FC6BCDE6-4D01-4121-8F84-4C23D2FAA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E97AEC92-571A-455A-8FA4-F136DE267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1BEF3552-DB34-47B3-8345-E019CF7E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08B92836-3CF9-42DF-ADD0-8A39C3B5B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1C21B707-0315-4EA3-8F55-90DCF082C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87300A57-FB0C-46DF-858B-19247FD8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F1659880-F072-49EE-8827-DDE671629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B02C6181-2BA8-4707-B9C3-A9EB89BE6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EE15CDA7-08D1-43E6-B9EA-259F1D803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0435" name="Rectangle 19">
            <a:extLst>
              <a:ext uri="{FF2B5EF4-FFF2-40B4-BE49-F238E27FC236}">
                <a16:creationId xmlns:a16="http://schemas.microsoft.com/office/drawing/2014/main" id="{3C9171C8-C083-49B3-AD63-9E87C9959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0436" name="Rectangle 20">
            <a:extLst>
              <a:ext uri="{FF2B5EF4-FFF2-40B4-BE49-F238E27FC236}">
                <a16:creationId xmlns:a16="http://schemas.microsoft.com/office/drawing/2014/main" id="{4F0B0E38-EF46-4444-B0D5-8EA9BA70F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0437" name="Rectangle 21">
            <a:extLst>
              <a:ext uri="{FF2B5EF4-FFF2-40B4-BE49-F238E27FC236}">
                <a16:creationId xmlns:a16="http://schemas.microsoft.com/office/drawing/2014/main" id="{31AE8E37-70E8-4EE6-8435-AA2B27D6D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0438" name="Rectangle 22">
            <a:extLst>
              <a:ext uri="{FF2B5EF4-FFF2-40B4-BE49-F238E27FC236}">
                <a16:creationId xmlns:a16="http://schemas.microsoft.com/office/drawing/2014/main" id="{09C57EDB-52F9-4DA0-B9AC-57EBE7AF6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0439" name="Rectangle 23">
            <a:extLst>
              <a:ext uri="{FF2B5EF4-FFF2-40B4-BE49-F238E27FC236}">
                <a16:creationId xmlns:a16="http://schemas.microsoft.com/office/drawing/2014/main" id="{E0478A81-7CBB-4C67-95ED-55C812126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0440" name="Rectangle 24">
            <a:extLst>
              <a:ext uri="{FF2B5EF4-FFF2-40B4-BE49-F238E27FC236}">
                <a16:creationId xmlns:a16="http://schemas.microsoft.com/office/drawing/2014/main" id="{FBE3096E-1CAC-416B-B99D-5D38FF650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0441" name="Rectangle 25">
            <a:extLst>
              <a:ext uri="{FF2B5EF4-FFF2-40B4-BE49-F238E27FC236}">
                <a16:creationId xmlns:a16="http://schemas.microsoft.com/office/drawing/2014/main" id="{5979FB3B-3B22-4058-9EC9-C6628C9E7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0442" name="Rectangle 26">
            <a:extLst>
              <a:ext uri="{FF2B5EF4-FFF2-40B4-BE49-F238E27FC236}">
                <a16:creationId xmlns:a16="http://schemas.microsoft.com/office/drawing/2014/main" id="{9960C45C-F31A-4B3A-9752-2C04B89C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0443" name="Rectangle 27">
            <a:extLst>
              <a:ext uri="{FF2B5EF4-FFF2-40B4-BE49-F238E27FC236}">
                <a16:creationId xmlns:a16="http://schemas.microsoft.com/office/drawing/2014/main" id="{29E944B8-2961-4CE8-86A9-D55DAC0A7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0444" name="Rectangle 28">
            <a:extLst>
              <a:ext uri="{FF2B5EF4-FFF2-40B4-BE49-F238E27FC236}">
                <a16:creationId xmlns:a16="http://schemas.microsoft.com/office/drawing/2014/main" id="{8EDD82C8-BFD2-44D8-A9FF-501740B2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0445" name="Rectangle 29">
            <a:extLst>
              <a:ext uri="{FF2B5EF4-FFF2-40B4-BE49-F238E27FC236}">
                <a16:creationId xmlns:a16="http://schemas.microsoft.com/office/drawing/2014/main" id="{C96B1C70-D8B6-4480-BCA6-9BDBB8DD8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0446" name="AutoShape 30">
            <a:extLst>
              <a:ext uri="{FF2B5EF4-FFF2-40B4-BE49-F238E27FC236}">
                <a16:creationId xmlns:a16="http://schemas.microsoft.com/office/drawing/2014/main" id="{90AE4BB3-5054-4CDE-B534-A61DD66DC926}"/>
              </a:ext>
            </a:extLst>
          </p:cNvPr>
          <p:cNvCxnSpPr>
            <a:cxnSpLocks noChangeShapeType="1"/>
            <a:stCxn id="60436" idx="2"/>
            <a:endCxn id="60437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7" name="AutoShape 31">
            <a:extLst>
              <a:ext uri="{FF2B5EF4-FFF2-40B4-BE49-F238E27FC236}">
                <a16:creationId xmlns:a16="http://schemas.microsoft.com/office/drawing/2014/main" id="{65B91D85-6E96-499F-8185-C3FF7E8BF3FC}"/>
              </a:ext>
            </a:extLst>
          </p:cNvPr>
          <p:cNvCxnSpPr>
            <a:cxnSpLocks noChangeShapeType="1"/>
            <a:stCxn id="60436" idx="2"/>
            <a:endCxn id="60440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8" name="AutoShape 32">
            <a:extLst>
              <a:ext uri="{FF2B5EF4-FFF2-40B4-BE49-F238E27FC236}">
                <a16:creationId xmlns:a16="http://schemas.microsoft.com/office/drawing/2014/main" id="{DDA5A5C7-FC99-4D2C-83A1-0699D691BC00}"/>
              </a:ext>
            </a:extLst>
          </p:cNvPr>
          <p:cNvCxnSpPr>
            <a:cxnSpLocks noChangeShapeType="1"/>
            <a:stCxn id="60437" idx="2"/>
            <a:endCxn id="60441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9" name="AutoShape 33">
            <a:extLst>
              <a:ext uri="{FF2B5EF4-FFF2-40B4-BE49-F238E27FC236}">
                <a16:creationId xmlns:a16="http://schemas.microsoft.com/office/drawing/2014/main" id="{C638CA53-68B9-4888-BF27-731680C0D6B9}"/>
              </a:ext>
            </a:extLst>
          </p:cNvPr>
          <p:cNvCxnSpPr>
            <a:cxnSpLocks noChangeShapeType="1"/>
            <a:stCxn id="60437" idx="2"/>
            <a:endCxn id="60438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0" name="AutoShape 34">
            <a:extLst>
              <a:ext uri="{FF2B5EF4-FFF2-40B4-BE49-F238E27FC236}">
                <a16:creationId xmlns:a16="http://schemas.microsoft.com/office/drawing/2014/main" id="{5A7C63B8-A102-4D69-AEFE-F5EB09C858BF}"/>
              </a:ext>
            </a:extLst>
          </p:cNvPr>
          <p:cNvCxnSpPr>
            <a:cxnSpLocks noChangeShapeType="1"/>
            <a:stCxn id="60440" idx="2"/>
            <a:endCxn id="60439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1" name="AutoShape 35">
            <a:extLst>
              <a:ext uri="{FF2B5EF4-FFF2-40B4-BE49-F238E27FC236}">
                <a16:creationId xmlns:a16="http://schemas.microsoft.com/office/drawing/2014/main" id="{0AA07041-9B2E-431F-A156-B2A7CEFFCA52}"/>
              </a:ext>
            </a:extLst>
          </p:cNvPr>
          <p:cNvCxnSpPr>
            <a:cxnSpLocks noChangeShapeType="1"/>
            <a:stCxn id="60440" idx="2"/>
            <a:endCxn id="60442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2" name="AutoShape 36">
            <a:extLst>
              <a:ext uri="{FF2B5EF4-FFF2-40B4-BE49-F238E27FC236}">
                <a16:creationId xmlns:a16="http://schemas.microsoft.com/office/drawing/2014/main" id="{D81972E0-FA9C-4BCD-A85E-032EA51B11E6}"/>
              </a:ext>
            </a:extLst>
          </p:cNvPr>
          <p:cNvCxnSpPr>
            <a:cxnSpLocks noChangeShapeType="1"/>
            <a:stCxn id="60441" idx="2"/>
            <a:endCxn id="60443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3" name="AutoShape 37">
            <a:extLst>
              <a:ext uri="{FF2B5EF4-FFF2-40B4-BE49-F238E27FC236}">
                <a16:creationId xmlns:a16="http://schemas.microsoft.com/office/drawing/2014/main" id="{F0CF0026-356A-4C8D-8FCD-34DBD9A61506}"/>
              </a:ext>
            </a:extLst>
          </p:cNvPr>
          <p:cNvCxnSpPr>
            <a:cxnSpLocks noChangeShapeType="1"/>
            <a:stCxn id="60441" idx="2"/>
            <a:endCxn id="60444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4" name="AutoShape 38">
            <a:extLst>
              <a:ext uri="{FF2B5EF4-FFF2-40B4-BE49-F238E27FC236}">
                <a16:creationId xmlns:a16="http://schemas.microsoft.com/office/drawing/2014/main" id="{19725A5A-2445-4EFF-8A39-9B0EF5526F74}"/>
              </a:ext>
            </a:extLst>
          </p:cNvPr>
          <p:cNvCxnSpPr>
            <a:cxnSpLocks noChangeShapeType="1"/>
            <a:stCxn id="60438" idx="2"/>
            <a:endCxn id="60445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55" name="Rectangle 39">
            <a:extLst>
              <a:ext uri="{FF2B5EF4-FFF2-40B4-BE49-F238E27FC236}">
                <a16:creationId xmlns:a16="http://schemas.microsoft.com/office/drawing/2014/main" id="{2C336F35-D526-4481-A5BA-71D526ED5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r>
              <a:rPr lang="en-US" altLang="en-US"/>
              <a:t>Each </a:t>
            </a:r>
            <a:r>
              <a:rPr lang="en-US" altLang="en-US" b="1">
                <a:solidFill>
                  <a:srgbClr val="002246"/>
                </a:solidFill>
                <a:latin typeface="Courier New" panose="02070309020205020404" pitchFamily="49" charset="0"/>
              </a:rPr>
              <a:t>HEAPIFY</a:t>
            </a:r>
            <a:r>
              <a:rPr lang="en-US" altLang="en-US" b="1"/>
              <a:t> </a:t>
            </a:r>
            <a:r>
              <a:rPr lang="en-US" altLang="en-US"/>
              <a:t>takes time O(height)</a:t>
            </a:r>
            <a:endParaRPr lang="en-US" altLang="en-US" b="1">
              <a:solidFill>
                <a:srgbClr val="002246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60456" name="AutoShape 40">
            <a:extLst>
              <a:ext uri="{FF2B5EF4-FFF2-40B4-BE49-F238E27FC236}">
                <a16:creationId xmlns:a16="http://schemas.microsoft.com/office/drawing/2014/main" id="{9D13D0BA-04FE-4304-995D-B11415F1A640}"/>
              </a:ext>
            </a:extLst>
          </p:cNvPr>
          <p:cNvCxnSpPr>
            <a:cxnSpLocks noChangeShapeType="1"/>
            <a:stCxn id="60421" idx="0"/>
            <a:endCxn id="60428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7" name="AutoShape 41">
            <a:extLst>
              <a:ext uri="{FF2B5EF4-FFF2-40B4-BE49-F238E27FC236}">
                <a16:creationId xmlns:a16="http://schemas.microsoft.com/office/drawing/2014/main" id="{1AAEA82C-684D-4CD5-9230-8D1DC73AC6BB}"/>
              </a:ext>
            </a:extLst>
          </p:cNvPr>
          <p:cNvCxnSpPr>
            <a:cxnSpLocks noChangeShapeType="1"/>
            <a:stCxn id="60424" idx="0"/>
            <a:endCxn id="60426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8" name="AutoShape 42">
            <a:extLst>
              <a:ext uri="{FF2B5EF4-FFF2-40B4-BE49-F238E27FC236}">
                <a16:creationId xmlns:a16="http://schemas.microsoft.com/office/drawing/2014/main" id="{5A0C80FB-7555-4D9B-82D6-1C2D5FFF5007}"/>
              </a:ext>
            </a:extLst>
          </p:cNvPr>
          <p:cNvCxnSpPr>
            <a:cxnSpLocks noChangeShapeType="1"/>
            <a:stCxn id="60424" idx="2"/>
            <a:endCxn id="60427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59" name="AutoShape 43">
            <a:extLst>
              <a:ext uri="{FF2B5EF4-FFF2-40B4-BE49-F238E27FC236}">
                <a16:creationId xmlns:a16="http://schemas.microsoft.com/office/drawing/2014/main" id="{5BCEFC2F-02CB-4CDC-8B80-7F098599F1B4}"/>
              </a:ext>
            </a:extLst>
          </p:cNvPr>
          <p:cNvCxnSpPr>
            <a:cxnSpLocks noChangeShapeType="1"/>
            <a:stCxn id="60423" idx="0"/>
            <a:endCxn id="60422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60" name="AutoShape 44">
            <a:extLst>
              <a:ext uri="{FF2B5EF4-FFF2-40B4-BE49-F238E27FC236}">
                <a16:creationId xmlns:a16="http://schemas.microsoft.com/office/drawing/2014/main" id="{2474CC4D-ECC3-49DC-9CBB-F4E5A40C5776}"/>
              </a:ext>
            </a:extLst>
          </p:cNvPr>
          <p:cNvCxnSpPr>
            <a:cxnSpLocks noChangeShapeType="1"/>
            <a:stCxn id="60423" idx="2"/>
            <a:endCxn id="60425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61" name="AutoShape 45">
            <a:extLst>
              <a:ext uri="{FF2B5EF4-FFF2-40B4-BE49-F238E27FC236}">
                <a16:creationId xmlns:a16="http://schemas.microsoft.com/office/drawing/2014/main" id="{65FB9EAE-642A-491B-9871-EB7518DDB233}"/>
              </a:ext>
            </a:extLst>
          </p:cNvPr>
          <p:cNvCxnSpPr>
            <a:cxnSpLocks noChangeShapeType="1"/>
            <a:stCxn id="60420" idx="0"/>
            <a:endCxn id="60424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62" name="AutoShape 46">
            <a:extLst>
              <a:ext uri="{FF2B5EF4-FFF2-40B4-BE49-F238E27FC236}">
                <a16:creationId xmlns:a16="http://schemas.microsoft.com/office/drawing/2014/main" id="{3E842088-0E30-4F26-9BD4-2E6A1448251B}"/>
              </a:ext>
            </a:extLst>
          </p:cNvPr>
          <p:cNvCxnSpPr>
            <a:cxnSpLocks noChangeShapeType="1"/>
            <a:stCxn id="60420" idx="2"/>
            <a:endCxn id="60421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63" name="Rectangle 47">
            <a:extLst>
              <a:ext uri="{FF2B5EF4-FFF2-40B4-BE49-F238E27FC236}">
                <a16:creationId xmlns:a16="http://schemas.microsoft.com/office/drawing/2014/main" id="{FCF6493C-D36E-4E07-BF7F-A65B69CF8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576" y="3956050"/>
            <a:ext cx="525463" cy="546100"/>
          </a:xfrm>
          <a:prstGeom prst="rect">
            <a:avLst/>
          </a:prstGeom>
          <a:solidFill>
            <a:srgbClr val="FFFF00">
              <a:alpha val="10001"/>
            </a:srgbClr>
          </a:solidFill>
          <a:ln w="222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2184CCB7-C9C7-4DD3-B7BE-B6452C028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6B5DC6A-0884-40EE-A5B7-73A4BC02D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EBE0BB40-A997-4C1C-A63D-D75A59766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8C6C7930-1C48-44C2-92A1-6BF1C39D0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738EBEA6-CE1F-4060-8195-52313DCFA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659297EC-BD69-4723-8791-F010DCB56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1448" name="Rectangle 8">
            <a:extLst>
              <a:ext uri="{FF2B5EF4-FFF2-40B4-BE49-F238E27FC236}">
                <a16:creationId xmlns:a16="http://schemas.microsoft.com/office/drawing/2014/main" id="{C9B560C2-22E9-4CA8-A166-54AA20F4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1449" name="Rectangle 9">
            <a:extLst>
              <a:ext uri="{FF2B5EF4-FFF2-40B4-BE49-F238E27FC236}">
                <a16:creationId xmlns:a16="http://schemas.microsoft.com/office/drawing/2014/main" id="{0AF78B85-7A48-43B2-8C33-7339FAD1B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1450" name="Rectangle 10">
            <a:extLst>
              <a:ext uri="{FF2B5EF4-FFF2-40B4-BE49-F238E27FC236}">
                <a16:creationId xmlns:a16="http://schemas.microsoft.com/office/drawing/2014/main" id="{24CAB208-D144-4224-A685-FE01F244E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F74A6EB8-548D-40CE-93C7-22338C2EF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1452" name="Rectangle 12">
            <a:extLst>
              <a:ext uri="{FF2B5EF4-FFF2-40B4-BE49-F238E27FC236}">
                <a16:creationId xmlns:a16="http://schemas.microsoft.com/office/drawing/2014/main" id="{2069AD98-076E-48D8-B143-A4C811EC2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1459" name="Rectangle 19">
            <a:extLst>
              <a:ext uri="{FF2B5EF4-FFF2-40B4-BE49-F238E27FC236}">
                <a16:creationId xmlns:a16="http://schemas.microsoft.com/office/drawing/2014/main" id="{445474D3-F58D-4BD6-8FCC-F24FC18B1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1460" name="Rectangle 20">
            <a:extLst>
              <a:ext uri="{FF2B5EF4-FFF2-40B4-BE49-F238E27FC236}">
                <a16:creationId xmlns:a16="http://schemas.microsoft.com/office/drawing/2014/main" id="{F4BF63C3-C24D-44A5-AB7D-90BC7F341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1461" name="Rectangle 21">
            <a:extLst>
              <a:ext uri="{FF2B5EF4-FFF2-40B4-BE49-F238E27FC236}">
                <a16:creationId xmlns:a16="http://schemas.microsoft.com/office/drawing/2014/main" id="{86D51D11-D22C-422D-A0F4-5F2510CE4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1462" name="Rectangle 22">
            <a:extLst>
              <a:ext uri="{FF2B5EF4-FFF2-40B4-BE49-F238E27FC236}">
                <a16:creationId xmlns:a16="http://schemas.microsoft.com/office/drawing/2014/main" id="{B4C9A5C3-E7CD-4D49-AD39-99624D2EB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1463" name="Rectangle 23">
            <a:extLst>
              <a:ext uri="{FF2B5EF4-FFF2-40B4-BE49-F238E27FC236}">
                <a16:creationId xmlns:a16="http://schemas.microsoft.com/office/drawing/2014/main" id="{DD60CB3E-6D81-4AC6-81C7-1C5C3AF2B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1464" name="Rectangle 24">
            <a:extLst>
              <a:ext uri="{FF2B5EF4-FFF2-40B4-BE49-F238E27FC236}">
                <a16:creationId xmlns:a16="http://schemas.microsoft.com/office/drawing/2014/main" id="{FEE792E0-4397-4B4B-A864-FA1F409C1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1465" name="Rectangle 25">
            <a:extLst>
              <a:ext uri="{FF2B5EF4-FFF2-40B4-BE49-F238E27FC236}">
                <a16:creationId xmlns:a16="http://schemas.microsoft.com/office/drawing/2014/main" id="{F1BF3B65-8E2F-4ABD-9DDA-DBAAF48CD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1466" name="Rectangle 26">
            <a:extLst>
              <a:ext uri="{FF2B5EF4-FFF2-40B4-BE49-F238E27FC236}">
                <a16:creationId xmlns:a16="http://schemas.microsoft.com/office/drawing/2014/main" id="{12347C79-88DF-46E5-A187-E0B9D7E74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1467" name="Rectangle 27">
            <a:extLst>
              <a:ext uri="{FF2B5EF4-FFF2-40B4-BE49-F238E27FC236}">
                <a16:creationId xmlns:a16="http://schemas.microsoft.com/office/drawing/2014/main" id="{48C7AD5D-B46C-4A6B-BF02-ECD4B2BF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1468" name="Rectangle 28">
            <a:extLst>
              <a:ext uri="{FF2B5EF4-FFF2-40B4-BE49-F238E27FC236}">
                <a16:creationId xmlns:a16="http://schemas.microsoft.com/office/drawing/2014/main" id="{16399A8D-38D4-4979-AFF1-D1E425D4D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1469" name="Rectangle 29">
            <a:extLst>
              <a:ext uri="{FF2B5EF4-FFF2-40B4-BE49-F238E27FC236}">
                <a16:creationId xmlns:a16="http://schemas.microsoft.com/office/drawing/2014/main" id="{6963DA3A-21BE-45A8-A875-69E6BC1E7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1470" name="AutoShape 30">
            <a:extLst>
              <a:ext uri="{FF2B5EF4-FFF2-40B4-BE49-F238E27FC236}">
                <a16:creationId xmlns:a16="http://schemas.microsoft.com/office/drawing/2014/main" id="{4ADB629A-8DE7-4B17-AECC-27BED2EFF414}"/>
              </a:ext>
            </a:extLst>
          </p:cNvPr>
          <p:cNvCxnSpPr>
            <a:cxnSpLocks noChangeShapeType="1"/>
            <a:stCxn id="61460" idx="2"/>
            <a:endCxn id="61461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1" name="AutoShape 31">
            <a:extLst>
              <a:ext uri="{FF2B5EF4-FFF2-40B4-BE49-F238E27FC236}">
                <a16:creationId xmlns:a16="http://schemas.microsoft.com/office/drawing/2014/main" id="{70FAC526-CB75-4947-B75E-BD59C8BD6B19}"/>
              </a:ext>
            </a:extLst>
          </p:cNvPr>
          <p:cNvCxnSpPr>
            <a:cxnSpLocks noChangeShapeType="1"/>
            <a:stCxn id="61460" idx="2"/>
            <a:endCxn id="61464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2" name="AutoShape 32">
            <a:extLst>
              <a:ext uri="{FF2B5EF4-FFF2-40B4-BE49-F238E27FC236}">
                <a16:creationId xmlns:a16="http://schemas.microsoft.com/office/drawing/2014/main" id="{9C4833D0-E37D-4C92-98E2-4A30E56E17DF}"/>
              </a:ext>
            </a:extLst>
          </p:cNvPr>
          <p:cNvCxnSpPr>
            <a:cxnSpLocks noChangeShapeType="1"/>
            <a:stCxn id="61461" idx="2"/>
            <a:endCxn id="61465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3" name="AutoShape 33">
            <a:extLst>
              <a:ext uri="{FF2B5EF4-FFF2-40B4-BE49-F238E27FC236}">
                <a16:creationId xmlns:a16="http://schemas.microsoft.com/office/drawing/2014/main" id="{39C80FC6-70B5-4BD1-A4F8-BDE042E295D2}"/>
              </a:ext>
            </a:extLst>
          </p:cNvPr>
          <p:cNvCxnSpPr>
            <a:cxnSpLocks noChangeShapeType="1"/>
            <a:stCxn id="61461" idx="2"/>
            <a:endCxn id="61462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4" name="AutoShape 34">
            <a:extLst>
              <a:ext uri="{FF2B5EF4-FFF2-40B4-BE49-F238E27FC236}">
                <a16:creationId xmlns:a16="http://schemas.microsoft.com/office/drawing/2014/main" id="{35BF729C-35DF-4180-904C-60EF814D1092}"/>
              </a:ext>
            </a:extLst>
          </p:cNvPr>
          <p:cNvCxnSpPr>
            <a:cxnSpLocks noChangeShapeType="1"/>
            <a:stCxn id="61464" idx="2"/>
            <a:endCxn id="61463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5" name="AutoShape 35">
            <a:extLst>
              <a:ext uri="{FF2B5EF4-FFF2-40B4-BE49-F238E27FC236}">
                <a16:creationId xmlns:a16="http://schemas.microsoft.com/office/drawing/2014/main" id="{706F2C1E-90F2-4DFF-8423-846E56B1CED2}"/>
              </a:ext>
            </a:extLst>
          </p:cNvPr>
          <p:cNvCxnSpPr>
            <a:cxnSpLocks noChangeShapeType="1"/>
            <a:stCxn id="61464" idx="2"/>
            <a:endCxn id="61466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6" name="AutoShape 36">
            <a:extLst>
              <a:ext uri="{FF2B5EF4-FFF2-40B4-BE49-F238E27FC236}">
                <a16:creationId xmlns:a16="http://schemas.microsoft.com/office/drawing/2014/main" id="{3004CEAE-30A4-4A20-8166-2644278F6CE1}"/>
              </a:ext>
            </a:extLst>
          </p:cNvPr>
          <p:cNvCxnSpPr>
            <a:cxnSpLocks noChangeShapeType="1"/>
            <a:stCxn id="61465" idx="2"/>
            <a:endCxn id="61467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7" name="AutoShape 37">
            <a:extLst>
              <a:ext uri="{FF2B5EF4-FFF2-40B4-BE49-F238E27FC236}">
                <a16:creationId xmlns:a16="http://schemas.microsoft.com/office/drawing/2014/main" id="{57E87830-6D87-47A0-9E09-480E3045E546}"/>
              </a:ext>
            </a:extLst>
          </p:cNvPr>
          <p:cNvCxnSpPr>
            <a:cxnSpLocks noChangeShapeType="1"/>
            <a:stCxn id="61465" idx="2"/>
            <a:endCxn id="61468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8" name="AutoShape 38">
            <a:extLst>
              <a:ext uri="{FF2B5EF4-FFF2-40B4-BE49-F238E27FC236}">
                <a16:creationId xmlns:a16="http://schemas.microsoft.com/office/drawing/2014/main" id="{E6C5DFF8-802D-4F4C-A6FB-F872ABDBE6E2}"/>
              </a:ext>
            </a:extLst>
          </p:cNvPr>
          <p:cNvCxnSpPr>
            <a:cxnSpLocks noChangeShapeType="1"/>
            <a:stCxn id="61462" idx="2"/>
            <a:endCxn id="61469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79" name="Rectangle 39">
            <a:extLst>
              <a:ext uri="{FF2B5EF4-FFF2-40B4-BE49-F238E27FC236}">
                <a16:creationId xmlns:a16="http://schemas.microsoft.com/office/drawing/2014/main" id="{42C479E7-35FC-4EFB-BE93-6CB42016A9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r>
              <a:rPr lang="en-US" altLang="en-US"/>
              <a:t>Each </a:t>
            </a:r>
            <a:r>
              <a:rPr lang="en-US" altLang="en-US" b="1">
                <a:solidFill>
                  <a:srgbClr val="002246"/>
                </a:solidFill>
                <a:latin typeface="Courier New" panose="02070309020205020404" pitchFamily="49" charset="0"/>
              </a:rPr>
              <a:t>HEAPIFY</a:t>
            </a:r>
            <a:r>
              <a:rPr lang="en-US" altLang="en-US" b="1"/>
              <a:t> </a:t>
            </a:r>
            <a:r>
              <a:rPr lang="en-US" altLang="en-US"/>
              <a:t>takes time O(height)</a:t>
            </a:r>
            <a:endParaRPr lang="en-US" altLang="en-US" b="1">
              <a:solidFill>
                <a:srgbClr val="002246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61480" name="AutoShape 40">
            <a:extLst>
              <a:ext uri="{FF2B5EF4-FFF2-40B4-BE49-F238E27FC236}">
                <a16:creationId xmlns:a16="http://schemas.microsoft.com/office/drawing/2014/main" id="{40EF4D72-6980-471C-BBB4-1E6CBFDADBE9}"/>
              </a:ext>
            </a:extLst>
          </p:cNvPr>
          <p:cNvCxnSpPr>
            <a:cxnSpLocks noChangeShapeType="1"/>
            <a:stCxn id="61445" idx="0"/>
            <a:endCxn id="61452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1" name="AutoShape 41">
            <a:extLst>
              <a:ext uri="{FF2B5EF4-FFF2-40B4-BE49-F238E27FC236}">
                <a16:creationId xmlns:a16="http://schemas.microsoft.com/office/drawing/2014/main" id="{95EDBA7B-2E94-4AB2-BDB8-7801E277FD6A}"/>
              </a:ext>
            </a:extLst>
          </p:cNvPr>
          <p:cNvCxnSpPr>
            <a:cxnSpLocks noChangeShapeType="1"/>
            <a:stCxn id="61448" idx="0"/>
            <a:endCxn id="61450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2" name="AutoShape 42">
            <a:extLst>
              <a:ext uri="{FF2B5EF4-FFF2-40B4-BE49-F238E27FC236}">
                <a16:creationId xmlns:a16="http://schemas.microsoft.com/office/drawing/2014/main" id="{0B30D434-6935-4898-9B30-B7841FC89A05}"/>
              </a:ext>
            </a:extLst>
          </p:cNvPr>
          <p:cNvCxnSpPr>
            <a:cxnSpLocks noChangeShapeType="1"/>
            <a:stCxn id="61448" idx="2"/>
            <a:endCxn id="61451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3" name="AutoShape 43">
            <a:extLst>
              <a:ext uri="{FF2B5EF4-FFF2-40B4-BE49-F238E27FC236}">
                <a16:creationId xmlns:a16="http://schemas.microsoft.com/office/drawing/2014/main" id="{81EF9ED5-A9BD-419A-9342-CE102576C46F}"/>
              </a:ext>
            </a:extLst>
          </p:cNvPr>
          <p:cNvCxnSpPr>
            <a:cxnSpLocks noChangeShapeType="1"/>
            <a:stCxn id="61447" idx="0"/>
            <a:endCxn id="61446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4" name="AutoShape 44">
            <a:extLst>
              <a:ext uri="{FF2B5EF4-FFF2-40B4-BE49-F238E27FC236}">
                <a16:creationId xmlns:a16="http://schemas.microsoft.com/office/drawing/2014/main" id="{7D6A9D11-BD9C-4D29-BA00-92C9193B9F58}"/>
              </a:ext>
            </a:extLst>
          </p:cNvPr>
          <p:cNvCxnSpPr>
            <a:cxnSpLocks noChangeShapeType="1"/>
            <a:stCxn id="61447" idx="2"/>
            <a:endCxn id="61449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5" name="AutoShape 45">
            <a:extLst>
              <a:ext uri="{FF2B5EF4-FFF2-40B4-BE49-F238E27FC236}">
                <a16:creationId xmlns:a16="http://schemas.microsoft.com/office/drawing/2014/main" id="{0B55BCE0-D614-44AE-AF81-4CE2DE742439}"/>
              </a:ext>
            </a:extLst>
          </p:cNvPr>
          <p:cNvCxnSpPr>
            <a:cxnSpLocks noChangeShapeType="1"/>
            <a:stCxn id="61444" idx="0"/>
            <a:endCxn id="61448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6" name="AutoShape 46">
            <a:extLst>
              <a:ext uri="{FF2B5EF4-FFF2-40B4-BE49-F238E27FC236}">
                <a16:creationId xmlns:a16="http://schemas.microsoft.com/office/drawing/2014/main" id="{B1D38BE5-3174-4463-B296-92C09230154B}"/>
              </a:ext>
            </a:extLst>
          </p:cNvPr>
          <p:cNvCxnSpPr>
            <a:cxnSpLocks noChangeShapeType="1"/>
            <a:stCxn id="61444" idx="2"/>
            <a:endCxn id="61445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7" name="AutoShape 47">
            <a:extLst>
              <a:ext uri="{FF2B5EF4-FFF2-40B4-BE49-F238E27FC236}">
                <a16:creationId xmlns:a16="http://schemas.microsoft.com/office/drawing/2014/main" id="{97C31597-2753-4855-B7A9-615ED95BDC0D}"/>
              </a:ext>
            </a:extLst>
          </p:cNvPr>
          <p:cNvCxnSpPr>
            <a:cxnSpLocks noChangeShapeType="1"/>
            <a:stCxn id="61443" idx="0"/>
            <a:endCxn id="61444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88" name="AutoShape 48">
            <a:extLst>
              <a:ext uri="{FF2B5EF4-FFF2-40B4-BE49-F238E27FC236}">
                <a16:creationId xmlns:a16="http://schemas.microsoft.com/office/drawing/2014/main" id="{40F61087-B8E5-42EF-BD81-B7B8660EEA7F}"/>
              </a:ext>
            </a:extLst>
          </p:cNvPr>
          <p:cNvCxnSpPr>
            <a:cxnSpLocks noChangeShapeType="1"/>
            <a:stCxn id="61443" idx="2"/>
            <a:endCxn id="61447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89" name="Rectangle 49">
            <a:extLst>
              <a:ext uri="{FF2B5EF4-FFF2-40B4-BE49-F238E27FC236}">
                <a16:creationId xmlns:a16="http://schemas.microsoft.com/office/drawing/2014/main" id="{D67E7C17-2D05-47BA-B6A0-6D86E24FD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4513" y="3194050"/>
            <a:ext cx="525462" cy="546100"/>
          </a:xfrm>
          <a:prstGeom prst="rect">
            <a:avLst/>
          </a:prstGeom>
          <a:solidFill>
            <a:srgbClr val="FFFF00">
              <a:alpha val="10001"/>
            </a:srgbClr>
          </a:solidFill>
          <a:ln w="222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C55A8BB-397A-4928-BBE9-D12DE379F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Building a Heap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611FB24-0A6C-45D3-A205-B921C99E3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116A3163-410B-4662-A80D-45412DAC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7B22F703-8723-40A9-95D7-66D13A505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C7DE7184-0B57-4F62-936C-DD8FEDF2E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66D06028-A48F-435E-9E96-C58DDE511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2472" name="Rectangle 8">
            <a:extLst>
              <a:ext uri="{FF2B5EF4-FFF2-40B4-BE49-F238E27FC236}">
                <a16:creationId xmlns:a16="http://schemas.microsoft.com/office/drawing/2014/main" id="{566E3B7C-F747-4195-900C-46FA1EC14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9148C7A9-7380-4BC2-A27F-D4EE6928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2474" name="Rectangle 10">
            <a:extLst>
              <a:ext uri="{FF2B5EF4-FFF2-40B4-BE49-F238E27FC236}">
                <a16:creationId xmlns:a16="http://schemas.microsoft.com/office/drawing/2014/main" id="{8346C998-984C-4488-9427-1AA54A942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2475" name="Rectangle 11">
            <a:extLst>
              <a:ext uri="{FF2B5EF4-FFF2-40B4-BE49-F238E27FC236}">
                <a16:creationId xmlns:a16="http://schemas.microsoft.com/office/drawing/2014/main" id="{109795D1-41EC-47D7-99D8-06B861C95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CFEAF910-B277-4534-AFFB-6D1C1A3B0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2483" name="Rectangle 19">
            <a:extLst>
              <a:ext uri="{FF2B5EF4-FFF2-40B4-BE49-F238E27FC236}">
                <a16:creationId xmlns:a16="http://schemas.microsoft.com/office/drawing/2014/main" id="{557110A5-F3BB-4D63-8ACB-F7FB7A8D2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2484" name="Rectangle 20">
            <a:extLst>
              <a:ext uri="{FF2B5EF4-FFF2-40B4-BE49-F238E27FC236}">
                <a16:creationId xmlns:a16="http://schemas.microsoft.com/office/drawing/2014/main" id="{66C437AD-D9BA-4B2F-BC1D-D43C43B8E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2485" name="Rectangle 21">
            <a:extLst>
              <a:ext uri="{FF2B5EF4-FFF2-40B4-BE49-F238E27FC236}">
                <a16:creationId xmlns:a16="http://schemas.microsoft.com/office/drawing/2014/main" id="{91F325B0-CB63-43A0-8171-C910CBB1E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2486" name="Rectangle 22">
            <a:extLst>
              <a:ext uri="{FF2B5EF4-FFF2-40B4-BE49-F238E27FC236}">
                <a16:creationId xmlns:a16="http://schemas.microsoft.com/office/drawing/2014/main" id="{E06F16CD-34B1-4C08-8C82-21ACD5DAB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2487" name="Rectangle 23">
            <a:extLst>
              <a:ext uri="{FF2B5EF4-FFF2-40B4-BE49-F238E27FC236}">
                <a16:creationId xmlns:a16="http://schemas.microsoft.com/office/drawing/2014/main" id="{7000ABF4-34AE-4CC0-973E-BF6ABF168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2488" name="Rectangle 24">
            <a:extLst>
              <a:ext uri="{FF2B5EF4-FFF2-40B4-BE49-F238E27FC236}">
                <a16:creationId xmlns:a16="http://schemas.microsoft.com/office/drawing/2014/main" id="{E6F5BBFD-538A-4F7B-992C-9D9241570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2489" name="Rectangle 25">
            <a:extLst>
              <a:ext uri="{FF2B5EF4-FFF2-40B4-BE49-F238E27FC236}">
                <a16:creationId xmlns:a16="http://schemas.microsoft.com/office/drawing/2014/main" id="{9660F191-7AF5-493C-B943-E8F7DCD49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2490" name="Rectangle 26">
            <a:extLst>
              <a:ext uri="{FF2B5EF4-FFF2-40B4-BE49-F238E27FC236}">
                <a16:creationId xmlns:a16="http://schemas.microsoft.com/office/drawing/2014/main" id="{CA6E0906-DEF0-4D24-A493-B8702753D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2491" name="Rectangle 27">
            <a:extLst>
              <a:ext uri="{FF2B5EF4-FFF2-40B4-BE49-F238E27FC236}">
                <a16:creationId xmlns:a16="http://schemas.microsoft.com/office/drawing/2014/main" id="{5634A9BA-08B8-4602-9B0B-97F90F78E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2492" name="Rectangle 28">
            <a:extLst>
              <a:ext uri="{FF2B5EF4-FFF2-40B4-BE49-F238E27FC236}">
                <a16:creationId xmlns:a16="http://schemas.microsoft.com/office/drawing/2014/main" id="{52207581-62AB-4573-91CB-3E7D1C404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2493" name="Rectangle 29">
            <a:extLst>
              <a:ext uri="{FF2B5EF4-FFF2-40B4-BE49-F238E27FC236}">
                <a16:creationId xmlns:a16="http://schemas.microsoft.com/office/drawing/2014/main" id="{A8147B3D-1281-4006-AF03-9AF453AA5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2494" name="AutoShape 30">
            <a:extLst>
              <a:ext uri="{FF2B5EF4-FFF2-40B4-BE49-F238E27FC236}">
                <a16:creationId xmlns:a16="http://schemas.microsoft.com/office/drawing/2014/main" id="{4871ADF3-0E83-487E-AD67-BD69958640F1}"/>
              </a:ext>
            </a:extLst>
          </p:cNvPr>
          <p:cNvCxnSpPr>
            <a:cxnSpLocks noChangeShapeType="1"/>
            <a:stCxn id="62484" idx="2"/>
            <a:endCxn id="62485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95" name="AutoShape 31">
            <a:extLst>
              <a:ext uri="{FF2B5EF4-FFF2-40B4-BE49-F238E27FC236}">
                <a16:creationId xmlns:a16="http://schemas.microsoft.com/office/drawing/2014/main" id="{D9B98650-2648-4586-BBE4-85522F75A3C7}"/>
              </a:ext>
            </a:extLst>
          </p:cNvPr>
          <p:cNvCxnSpPr>
            <a:cxnSpLocks noChangeShapeType="1"/>
            <a:stCxn id="62484" idx="2"/>
            <a:endCxn id="62488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96" name="AutoShape 32">
            <a:extLst>
              <a:ext uri="{FF2B5EF4-FFF2-40B4-BE49-F238E27FC236}">
                <a16:creationId xmlns:a16="http://schemas.microsoft.com/office/drawing/2014/main" id="{7FB5438F-065F-4FB9-B67B-430004983117}"/>
              </a:ext>
            </a:extLst>
          </p:cNvPr>
          <p:cNvCxnSpPr>
            <a:cxnSpLocks noChangeShapeType="1"/>
            <a:stCxn id="62485" idx="2"/>
            <a:endCxn id="62489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97" name="AutoShape 33">
            <a:extLst>
              <a:ext uri="{FF2B5EF4-FFF2-40B4-BE49-F238E27FC236}">
                <a16:creationId xmlns:a16="http://schemas.microsoft.com/office/drawing/2014/main" id="{0FE689CD-8E07-448F-8418-908A748562D0}"/>
              </a:ext>
            </a:extLst>
          </p:cNvPr>
          <p:cNvCxnSpPr>
            <a:cxnSpLocks noChangeShapeType="1"/>
            <a:stCxn id="62485" idx="2"/>
            <a:endCxn id="62486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98" name="AutoShape 34">
            <a:extLst>
              <a:ext uri="{FF2B5EF4-FFF2-40B4-BE49-F238E27FC236}">
                <a16:creationId xmlns:a16="http://schemas.microsoft.com/office/drawing/2014/main" id="{A19354A5-93FB-4FA8-A70C-2A2D9EDB0C78}"/>
              </a:ext>
            </a:extLst>
          </p:cNvPr>
          <p:cNvCxnSpPr>
            <a:cxnSpLocks noChangeShapeType="1"/>
            <a:stCxn id="62488" idx="2"/>
            <a:endCxn id="62487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99" name="AutoShape 35">
            <a:extLst>
              <a:ext uri="{FF2B5EF4-FFF2-40B4-BE49-F238E27FC236}">
                <a16:creationId xmlns:a16="http://schemas.microsoft.com/office/drawing/2014/main" id="{C6A5F768-4689-424A-9BAF-F3D3CD4118F9}"/>
              </a:ext>
            </a:extLst>
          </p:cNvPr>
          <p:cNvCxnSpPr>
            <a:cxnSpLocks noChangeShapeType="1"/>
            <a:stCxn id="62488" idx="2"/>
            <a:endCxn id="62490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0" name="AutoShape 36">
            <a:extLst>
              <a:ext uri="{FF2B5EF4-FFF2-40B4-BE49-F238E27FC236}">
                <a16:creationId xmlns:a16="http://schemas.microsoft.com/office/drawing/2014/main" id="{163F36AC-4BBC-456F-A113-D13DD843FBDE}"/>
              </a:ext>
            </a:extLst>
          </p:cNvPr>
          <p:cNvCxnSpPr>
            <a:cxnSpLocks noChangeShapeType="1"/>
            <a:stCxn id="62489" idx="2"/>
            <a:endCxn id="62491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1" name="AutoShape 37">
            <a:extLst>
              <a:ext uri="{FF2B5EF4-FFF2-40B4-BE49-F238E27FC236}">
                <a16:creationId xmlns:a16="http://schemas.microsoft.com/office/drawing/2014/main" id="{B22A208E-9A23-4934-89FC-A8DECF116E52}"/>
              </a:ext>
            </a:extLst>
          </p:cNvPr>
          <p:cNvCxnSpPr>
            <a:cxnSpLocks noChangeShapeType="1"/>
            <a:stCxn id="62489" idx="2"/>
            <a:endCxn id="62492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2" name="AutoShape 38">
            <a:extLst>
              <a:ext uri="{FF2B5EF4-FFF2-40B4-BE49-F238E27FC236}">
                <a16:creationId xmlns:a16="http://schemas.microsoft.com/office/drawing/2014/main" id="{FFAC3601-9BF5-4348-91B3-77C116BE8603}"/>
              </a:ext>
            </a:extLst>
          </p:cNvPr>
          <p:cNvCxnSpPr>
            <a:cxnSpLocks noChangeShapeType="1"/>
            <a:stCxn id="62486" idx="2"/>
            <a:endCxn id="62493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503" name="Rectangle 39">
            <a:extLst>
              <a:ext uri="{FF2B5EF4-FFF2-40B4-BE49-F238E27FC236}">
                <a16:creationId xmlns:a16="http://schemas.microsoft.com/office/drawing/2014/main" id="{787D22C2-BE1D-4E0F-AC89-0805BC4F0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heap_size[A]= length(A)</a:t>
            </a:r>
          </a:p>
          <a:p>
            <a:pPr>
              <a:buFontTx/>
              <a:buNone/>
            </a:pPr>
            <a:endParaRPr lang="en-US" altLang="en-US" sz="1800" b="1">
              <a:solidFill>
                <a:srgbClr val="002246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</a:t>
            </a: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length(A)/2</a:t>
            </a: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 downto 1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HEAPIFY(A, i)</a:t>
            </a:r>
            <a:endParaRPr lang="en-US" altLang="en-US">
              <a:sym typeface="Symbol" panose="05050102010706020507" pitchFamily="18" charset="2"/>
            </a:endParaRPr>
          </a:p>
        </p:txBody>
      </p:sp>
      <p:cxnSp>
        <p:nvCxnSpPr>
          <p:cNvPr id="62504" name="AutoShape 40">
            <a:extLst>
              <a:ext uri="{FF2B5EF4-FFF2-40B4-BE49-F238E27FC236}">
                <a16:creationId xmlns:a16="http://schemas.microsoft.com/office/drawing/2014/main" id="{4E07501E-CA63-49AC-85F0-57D53966C206}"/>
              </a:ext>
            </a:extLst>
          </p:cNvPr>
          <p:cNvCxnSpPr>
            <a:cxnSpLocks noChangeShapeType="1"/>
            <a:stCxn id="62469" idx="0"/>
            <a:endCxn id="62476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5" name="AutoShape 41">
            <a:extLst>
              <a:ext uri="{FF2B5EF4-FFF2-40B4-BE49-F238E27FC236}">
                <a16:creationId xmlns:a16="http://schemas.microsoft.com/office/drawing/2014/main" id="{6AC1D92A-D1CE-48B1-A323-89E2407FA8B3}"/>
              </a:ext>
            </a:extLst>
          </p:cNvPr>
          <p:cNvCxnSpPr>
            <a:cxnSpLocks noChangeShapeType="1"/>
            <a:stCxn id="62472" idx="0"/>
            <a:endCxn id="62474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6" name="AutoShape 42">
            <a:extLst>
              <a:ext uri="{FF2B5EF4-FFF2-40B4-BE49-F238E27FC236}">
                <a16:creationId xmlns:a16="http://schemas.microsoft.com/office/drawing/2014/main" id="{D742F573-B64E-40DF-8AFA-701968D763BF}"/>
              </a:ext>
            </a:extLst>
          </p:cNvPr>
          <p:cNvCxnSpPr>
            <a:cxnSpLocks noChangeShapeType="1"/>
            <a:stCxn id="62472" idx="2"/>
            <a:endCxn id="62475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7" name="AutoShape 43">
            <a:extLst>
              <a:ext uri="{FF2B5EF4-FFF2-40B4-BE49-F238E27FC236}">
                <a16:creationId xmlns:a16="http://schemas.microsoft.com/office/drawing/2014/main" id="{7C976D9F-F045-4D0E-8C1B-02790138CC18}"/>
              </a:ext>
            </a:extLst>
          </p:cNvPr>
          <p:cNvCxnSpPr>
            <a:cxnSpLocks noChangeShapeType="1"/>
            <a:stCxn id="62471" idx="0"/>
            <a:endCxn id="62470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8" name="AutoShape 44">
            <a:extLst>
              <a:ext uri="{FF2B5EF4-FFF2-40B4-BE49-F238E27FC236}">
                <a16:creationId xmlns:a16="http://schemas.microsoft.com/office/drawing/2014/main" id="{5E1D4B31-7082-4A84-B1B9-E753400CADC0}"/>
              </a:ext>
            </a:extLst>
          </p:cNvPr>
          <p:cNvCxnSpPr>
            <a:cxnSpLocks noChangeShapeType="1"/>
            <a:stCxn id="62471" idx="2"/>
            <a:endCxn id="62473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09" name="AutoShape 45">
            <a:extLst>
              <a:ext uri="{FF2B5EF4-FFF2-40B4-BE49-F238E27FC236}">
                <a16:creationId xmlns:a16="http://schemas.microsoft.com/office/drawing/2014/main" id="{AAE6C6AF-7430-4BFB-8E33-79771F108AB6}"/>
              </a:ext>
            </a:extLst>
          </p:cNvPr>
          <p:cNvCxnSpPr>
            <a:cxnSpLocks noChangeShapeType="1"/>
            <a:stCxn id="62468" idx="0"/>
            <a:endCxn id="62472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10" name="AutoShape 46">
            <a:extLst>
              <a:ext uri="{FF2B5EF4-FFF2-40B4-BE49-F238E27FC236}">
                <a16:creationId xmlns:a16="http://schemas.microsoft.com/office/drawing/2014/main" id="{C288774E-F7BA-4020-8234-D84710D5006D}"/>
              </a:ext>
            </a:extLst>
          </p:cNvPr>
          <p:cNvCxnSpPr>
            <a:cxnSpLocks noChangeShapeType="1"/>
            <a:stCxn id="62468" idx="2"/>
            <a:endCxn id="62469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11" name="AutoShape 47">
            <a:extLst>
              <a:ext uri="{FF2B5EF4-FFF2-40B4-BE49-F238E27FC236}">
                <a16:creationId xmlns:a16="http://schemas.microsoft.com/office/drawing/2014/main" id="{552102DD-EAE7-428E-8E0D-1F66BDD465DB}"/>
              </a:ext>
            </a:extLst>
          </p:cNvPr>
          <p:cNvCxnSpPr>
            <a:cxnSpLocks noChangeShapeType="1"/>
            <a:stCxn id="62467" idx="0"/>
            <a:endCxn id="62468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512" name="AutoShape 48">
            <a:extLst>
              <a:ext uri="{FF2B5EF4-FFF2-40B4-BE49-F238E27FC236}">
                <a16:creationId xmlns:a16="http://schemas.microsoft.com/office/drawing/2014/main" id="{FDAAB876-FBD1-4A50-94F9-A032994AEA08}"/>
              </a:ext>
            </a:extLst>
          </p:cNvPr>
          <p:cNvCxnSpPr>
            <a:cxnSpLocks noChangeShapeType="1"/>
            <a:stCxn id="62467" idx="2"/>
            <a:endCxn id="62471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02DDDD71-62DE-4682-A03F-7FF3460BE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Time of BUILD-HEAP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BA625BC6-6EAC-4B1D-97F0-012C06799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How fast does </a:t>
            </a:r>
            <a:r>
              <a:rPr lang="en-US" altLang="en-US" b="1">
                <a:solidFill>
                  <a:srgbClr val="002246"/>
                </a:solidFill>
                <a:latin typeface="Courier New" panose="02070309020205020404" pitchFamily="49" charset="0"/>
              </a:rPr>
              <a:t>BUILD-HEAP</a:t>
            </a:r>
            <a:r>
              <a:rPr lang="en-US" altLang="en-US"/>
              <a:t> run???</a:t>
            </a:r>
          </a:p>
          <a:p>
            <a:endParaRPr lang="en-US" altLang="en-US"/>
          </a:p>
          <a:p>
            <a:r>
              <a:rPr lang="en-US" altLang="en-US"/>
              <a:t>Here is a bound:</a:t>
            </a:r>
          </a:p>
          <a:p>
            <a:endParaRPr lang="en-US" altLang="en-US"/>
          </a:p>
          <a:p>
            <a:pPr lvl="1"/>
            <a:r>
              <a:rPr lang="en-US" altLang="en-US"/>
              <a:t>At most N = heap_size(A) calls to </a:t>
            </a:r>
            <a:r>
              <a:rPr lang="en-US" altLang="en-US" b="1">
                <a:solidFill>
                  <a:srgbClr val="002246"/>
                </a:solidFill>
                <a:latin typeface="Courier New" panose="02070309020205020404" pitchFamily="49" charset="0"/>
              </a:rPr>
              <a:t>HEAPIFY</a:t>
            </a:r>
          </a:p>
          <a:p>
            <a:pPr lvl="1"/>
            <a:r>
              <a:rPr lang="en-US" altLang="en-US"/>
              <a:t>Each call takes at most O(log N) time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Therefore, running time is O(N log N)</a:t>
            </a:r>
          </a:p>
          <a:p>
            <a:pPr lvl="1"/>
            <a:endParaRPr lang="en-US" altLang="en-US"/>
          </a:p>
          <a:p>
            <a:r>
              <a:rPr lang="en-US" altLang="en-US"/>
              <a:t>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B6479CE-C514-4190-B091-24C6DF2D3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B322A69-7126-4B2E-8B86-7A88F3046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F2743928-D3BD-48C4-BA2B-E9AB2F1F0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7EEDB591-38C2-45A0-B8E8-C99503B73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5C1EC03B-A072-448E-A1C3-5AA0C09DD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5F91AE1D-C5EA-4BBB-9DB9-BE92D5815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4520" name="Rectangle 8">
            <a:extLst>
              <a:ext uri="{FF2B5EF4-FFF2-40B4-BE49-F238E27FC236}">
                <a16:creationId xmlns:a16="http://schemas.microsoft.com/office/drawing/2014/main" id="{F6A00969-8135-4B08-96FD-BE9E353AE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4521" name="Rectangle 9">
            <a:extLst>
              <a:ext uri="{FF2B5EF4-FFF2-40B4-BE49-F238E27FC236}">
                <a16:creationId xmlns:a16="http://schemas.microsoft.com/office/drawing/2014/main" id="{52691AD5-FBC5-40EC-9326-72E520D1D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4522" name="Rectangle 10">
            <a:extLst>
              <a:ext uri="{FF2B5EF4-FFF2-40B4-BE49-F238E27FC236}">
                <a16:creationId xmlns:a16="http://schemas.microsoft.com/office/drawing/2014/main" id="{92C421AC-6B8C-45B6-BDC6-E881C744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FCB271E3-12CB-4A60-8372-C177FC022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EF263ED9-0CCB-40DC-ADB2-952C6DA6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8AF45500-AE27-4F25-B01B-6CD2A211B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4526" name="Rectangle 14">
            <a:extLst>
              <a:ext uri="{FF2B5EF4-FFF2-40B4-BE49-F238E27FC236}">
                <a16:creationId xmlns:a16="http://schemas.microsoft.com/office/drawing/2014/main" id="{4E21A2A9-F99B-45C9-BEA5-FF180D4E0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4527" name="Rectangle 15">
            <a:extLst>
              <a:ext uri="{FF2B5EF4-FFF2-40B4-BE49-F238E27FC236}">
                <a16:creationId xmlns:a16="http://schemas.microsoft.com/office/drawing/2014/main" id="{D7A5BA1C-5F5D-4065-BC2D-83617FFFD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4528" name="Rectangle 16">
            <a:extLst>
              <a:ext uri="{FF2B5EF4-FFF2-40B4-BE49-F238E27FC236}">
                <a16:creationId xmlns:a16="http://schemas.microsoft.com/office/drawing/2014/main" id="{A90CB372-0963-43EF-B8A7-39D5A3B5B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4529" name="Rectangle 17">
            <a:extLst>
              <a:ext uri="{FF2B5EF4-FFF2-40B4-BE49-F238E27FC236}">
                <a16:creationId xmlns:a16="http://schemas.microsoft.com/office/drawing/2014/main" id="{6F7B7CA1-B31C-4926-8D93-13EEAC935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6C4E6CB1-70E5-4DB4-BAF9-822A0D7C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4531" name="Rectangle 19">
            <a:extLst>
              <a:ext uri="{FF2B5EF4-FFF2-40B4-BE49-F238E27FC236}">
                <a16:creationId xmlns:a16="http://schemas.microsoft.com/office/drawing/2014/main" id="{141DE223-CF4B-4191-8B79-B5787A1DB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4532" name="Rectangle 20">
            <a:extLst>
              <a:ext uri="{FF2B5EF4-FFF2-40B4-BE49-F238E27FC236}">
                <a16:creationId xmlns:a16="http://schemas.microsoft.com/office/drawing/2014/main" id="{EEB11ABC-BE07-4FDE-9721-8BEB0486C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4533" name="Rectangle 21">
            <a:extLst>
              <a:ext uri="{FF2B5EF4-FFF2-40B4-BE49-F238E27FC236}">
                <a16:creationId xmlns:a16="http://schemas.microsoft.com/office/drawing/2014/main" id="{C090F0CD-FF18-479C-AAE6-2CFEC920C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4534" name="Rectangle 22">
            <a:extLst>
              <a:ext uri="{FF2B5EF4-FFF2-40B4-BE49-F238E27FC236}">
                <a16:creationId xmlns:a16="http://schemas.microsoft.com/office/drawing/2014/main" id="{D88D7345-0339-45D4-9CA0-292957A89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4535" name="Rectangle 23">
            <a:extLst>
              <a:ext uri="{FF2B5EF4-FFF2-40B4-BE49-F238E27FC236}">
                <a16:creationId xmlns:a16="http://schemas.microsoft.com/office/drawing/2014/main" id="{E03E2A4C-21FC-45CD-A938-DE56D1966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4536" name="AutoShape 24">
            <a:extLst>
              <a:ext uri="{FF2B5EF4-FFF2-40B4-BE49-F238E27FC236}">
                <a16:creationId xmlns:a16="http://schemas.microsoft.com/office/drawing/2014/main" id="{A412D5B3-C4E1-4F4C-99D8-05CAAD0CDE23}"/>
              </a:ext>
            </a:extLst>
          </p:cNvPr>
          <p:cNvCxnSpPr>
            <a:cxnSpLocks noChangeShapeType="1"/>
            <a:stCxn id="64526" idx="2"/>
            <a:endCxn id="64527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7" name="AutoShape 25">
            <a:extLst>
              <a:ext uri="{FF2B5EF4-FFF2-40B4-BE49-F238E27FC236}">
                <a16:creationId xmlns:a16="http://schemas.microsoft.com/office/drawing/2014/main" id="{5850C882-CA65-4E2C-BC3F-464F032BD562}"/>
              </a:ext>
            </a:extLst>
          </p:cNvPr>
          <p:cNvCxnSpPr>
            <a:cxnSpLocks noChangeShapeType="1"/>
            <a:stCxn id="64526" idx="2"/>
            <a:endCxn id="64530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8" name="AutoShape 26">
            <a:extLst>
              <a:ext uri="{FF2B5EF4-FFF2-40B4-BE49-F238E27FC236}">
                <a16:creationId xmlns:a16="http://schemas.microsoft.com/office/drawing/2014/main" id="{FB88D071-3D6F-4695-9B7B-7A184A6CED88}"/>
              </a:ext>
            </a:extLst>
          </p:cNvPr>
          <p:cNvCxnSpPr>
            <a:cxnSpLocks noChangeShapeType="1"/>
            <a:stCxn id="64527" idx="2"/>
            <a:endCxn id="64531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9" name="AutoShape 27">
            <a:extLst>
              <a:ext uri="{FF2B5EF4-FFF2-40B4-BE49-F238E27FC236}">
                <a16:creationId xmlns:a16="http://schemas.microsoft.com/office/drawing/2014/main" id="{66AF02DE-501C-4E30-9CB5-89BC318FABB3}"/>
              </a:ext>
            </a:extLst>
          </p:cNvPr>
          <p:cNvCxnSpPr>
            <a:cxnSpLocks noChangeShapeType="1"/>
            <a:stCxn id="64527" idx="2"/>
            <a:endCxn id="64528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0" name="AutoShape 28">
            <a:extLst>
              <a:ext uri="{FF2B5EF4-FFF2-40B4-BE49-F238E27FC236}">
                <a16:creationId xmlns:a16="http://schemas.microsoft.com/office/drawing/2014/main" id="{A00BCB7E-4925-4B7E-A917-687AF440CC6E}"/>
              </a:ext>
            </a:extLst>
          </p:cNvPr>
          <p:cNvCxnSpPr>
            <a:cxnSpLocks noChangeShapeType="1"/>
            <a:stCxn id="64530" idx="2"/>
            <a:endCxn id="64529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1" name="AutoShape 29">
            <a:extLst>
              <a:ext uri="{FF2B5EF4-FFF2-40B4-BE49-F238E27FC236}">
                <a16:creationId xmlns:a16="http://schemas.microsoft.com/office/drawing/2014/main" id="{3D4411B0-5508-404B-BF52-EC44FF323F22}"/>
              </a:ext>
            </a:extLst>
          </p:cNvPr>
          <p:cNvCxnSpPr>
            <a:cxnSpLocks noChangeShapeType="1"/>
            <a:stCxn id="64530" idx="2"/>
            <a:endCxn id="64532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2" name="AutoShape 30">
            <a:extLst>
              <a:ext uri="{FF2B5EF4-FFF2-40B4-BE49-F238E27FC236}">
                <a16:creationId xmlns:a16="http://schemas.microsoft.com/office/drawing/2014/main" id="{9D48D88D-86B6-44B3-9D14-F342791888FF}"/>
              </a:ext>
            </a:extLst>
          </p:cNvPr>
          <p:cNvCxnSpPr>
            <a:cxnSpLocks noChangeShapeType="1"/>
            <a:stCxn id="64531" idx="2"/>
            <a:endCxn id="64533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3" name="AutoShape 31">
            <a:extLst>
              <a:ext uri="{FF2B5EF4-FFF2-40B4-BE49-F238E27FC236}">
                <a16:creationId xmlns:a16="http://schemas.microsoft.com/office/drawing/2014/main" id="{A2DF47A6-6609-43C5-8EC2-109F7419505D}"/>
              </a:ext>
            </a:extLst>
          </p:cNvPr>
          <p:cNvCxnSpPr>
            <a:cxnSpLocks noChangeShapeType="1"/>
            <a:stCxn id="64531" idx="2"/>
            <a:endCxn id="64534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4" name="AutoShape 32">
            <a:extLst>
              <a:ext uri="{FF2B5EF4-FFF2-40B4-BE49-F238E27FC236}">
                <a16:creationId xmlns:a16="http://schemas.microsoft.com/office/drawing/2014/main" id="{BFE15E5C-7B45-405B-AE52-2B43C9DCE06C}"/>
              </a:ext>
            </a:extLst>
          </p:cNvPr>
          <p:cNvCxnSpPr>
            <a:cxnSpLocks noChangeShapeType="1"/>
            <a:stCxn id="64528" idx="2"/>
            <a:endCxn id="64535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45" name="Rectangle 33">
            <a:extLst>
              <a:ext uri="{FF2B5EF4-FFF2-40B4-BE49-F238E27FC236}">
                <a16:creationId xmlns:a16="http://schemas.microsoft.com/office/drawing/2014/main" id="{41C96D7B-1481-4534-B391-F85C7D078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64546" name="AutoShape 34">
            <a:extLst>
              <a:ext uri="{FF2B5EF4-FFF2-40B4-BE49-F238E27FC236}">
                <a16:creationId xmlns:a16="http://schemas.microsoft.com/office/drawing/2014/main" id="{2FF3CD83-5EF6-42B5-97E1-A735A40C601C}"/>
              </a:ext>
            </a:extLst>
          </p:cNvPr>
          <p:cNvCxnSpPr>
            <a:cxnSpLocks noChangeShapeType="1"/>
            <a:stCxn id="64517" idx="0"/>
            <a:endCxn id="64524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7" name="AutoShape 35">
            <a:extLst>
              <a:ext uri="{FF2B5EF4-FFF2-40B4-BE49-F238E27FC236}">
                <a16:creationId xmlns:a16="http://schemas.microsoft.com/office/drawing/2014/main" id="{05E1AE27-1A96-441A-ADB2-BC781AC1FC6C}"/>
              </a:ext>
            </a:extLst>
          </p:cNvPr>
          <p:cNvCxnSpPr>
            <a:cxnSpLocks noChangeShapeType="1"/>
            <a:stCxn id="64520" idx="0"/>
            <a:endCxn id="64522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8" name="AutoShape 36">
            <a:extLst>
              <a:ext uri="{FF2B5EF4-FFF2-40B4-BE49-F238E27FC236}">
                <a16:creationId xmlns:a16="http://schemas.microsoft.com/office/drawing/2014/main" id="{0A91F56B-ABAF-4701-8B87-6C292345F058}"/>
              </a:ext>
            </a:extLst>
          </p:cNvPr>
          <p:cNvCxnSpPr>
            <a:cxnSpLocks noChangeShapeType="1"/>
            <a:stCxn id="64520" idx="2"/>
            <a:endCxn id="64523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49" name="AutoShape 37">
            <a:extLst>
              <a:ext uri="{FF2B5EF4-FFF2-40B4-BE49-F238E27FC236}">
                <a16:creationId xmlns:a16="http://schemas.microsoft.com/office/drawing/2014/main" id="{1035E64E-0447-495F-91FB-ECF8BCDBA86F}"/>
              </a:ext>
            </a:extLst>
          </p:cNvPr>
          <p:cNvCxnSpPr>
            <a:cxnSpLocks noChangeShapeType="1"/>
            <a:stCxn id="64519" idx="0"/>
            <a:endCxn id="64518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50" name="AutoShape 38">
            <a:extLst>
              <a:ext uri="{FF2B5EF4-FFF2-40B4-BE49-F238E27FC236}">
                <a16:creationId xmlns:a16="http://schemas.microsoft.com/office/drawing/2014/main" id="{46F1812A-8551-4A67-948E-58D2FA2583D2}"/>
              </a:ext>
            </a:extLst>
          </p:cNvPr>
          <p:cNvCxnSpPr>
            <a:cxnSpLocks noChangeShapeType="1"/>
            <a:stCxn id="64519" idx="2"/>
            <a:endCxn id="64521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51" name="AutoShape 39">
            <a:extLst>
              <a:ext uri="{FF2B5EF4-FFF2-40B4-BE49-F238E27FC236}">
                <a16:creationId xmlns:a16="http://schemas.microsoft.com/office/drawing/2014/main" id="{EBF02EF5-DEFB-47DD-9E42-91A89699D26B}"/>
              </a:ext>
            </a:extLst>
          </p:cNvPr>
          <p:cNvCxnSpPr>
            <a:cxnSpLocks noChangeShapeType="1"/>
            <a:stCxn id="64516" idx="0"/>
            <a:endCxn id="64520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52" name="AutoShape 40">
            <a:extLst>
              <a:ext uri="{FF2B5EF4-FFF2-40B4-BE49-F238E27FC236}">
                <a16:creationId xmlns:a16="http://schemas.microsoft.com/office/drawing/2014/main" id="{CD8EB830-3689-411E-898C-65222054B32F}"/>
              </a:ext>
            </a:extLst>
          </p:cNvPr>
          <p:cNvCxnSpPr>
            <a:cxnSpLocks noChangeShapeType="1"/>
            <a:stCxn id="64516" idx="2"/>
            <a:endCxn id="64517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53" name="AutoShape 41">
            <a:extLst>
              <a:ext uri="{FF2B5EF4-FFF2-40B4-BE49-F238E27FC236}">
                <a16:creationId xmlns:a16="http://schemas.microsoft.com/office/drawing/2014/main" id="{D93A0FB1-B77D-4CBC-A7FA-E0F6F9627872}"/>
              </a:ext>
            </a:extLst>
          </p:cNvPr>
          <p:cNvCxnSpPr>
            <a:cxnSpLocks noChangeShapeType="1"/>
            <a:stCxn id="64515" idx="0"/>
            <a:endCxn id="64516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54" name="AutoShape 42">
            <a:extLst>
              <a:ext uri="{FF2B5EF4-FFF2-40B4-BE49-F238E27FC236}">
                <a16:creationId xmlns:a16="http://schemas.microsoft.com/office/drawing/2014/main" id="{B6418221-76ED-4CF8-9F8C-3D939A5FEF9E}"/>
              </a:ext>
            </a:extLst>
          </p:cNvPr>
          <p:cNvCxnSpPr>
            <a:cxnSpLocks noChangeShapeType="1"/>
            <a:stCxn id="64515" idx="2"/>
            <a:endCxn id="64519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55" name="Rectangle 43">
            <a:extLst>
              <a:ext uri="{FF2B5EF4-FFF2-40B4-BE49-F238E27FC236}">
                <a16:creationId xmlns:a16="http://schemas.microsoft.com/office/drawing/2014/main" id="{45BB407E-EEEF-4EDD-AE95-8C3C645C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4556" name="Rectangle 44">
            <a:extLst>
              <a:ext uri="{FF2B5EF4-FFF2-40B4-BE49-F238E27FC236}">
                <a16:creationId xmlns:a16="http://schemas.microsoft.com/office/drawing/2014/main" id="{B949C8E3-BEB8-49DB-BB20-EC8ACF1EB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4" y="32670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4557" name="Rectangle 45">
            <a:extLst>
              <a:ext uri="{FF2B5EF4-FFF2-40B4-BE49-F238E27FC236}">
                <a16:creationId xmlns:a16="http://schemas.microsoft.com/office/drawing/2014/main" id="{65B9F3EA-47F6-4D4E-9775-53D6B2B14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4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4558" name="Rectangle 46">
            <a:extLst>
              <a:ext uri="{FF2B5EF4-FFF2-40B4-BE49-F238E27FC236}">
                <a16:creationId xmlns:a16="http://schemas.microsoft.com/office/drawing/2014/main" id="{23799E27-2E04-41D6-B3EB-705AC4106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4559" name="Rectangle 47">
            <a:extLst>
              <a:ext uri="{FF2B5EF4-FFF2-40B4-BE49-F238E27FC236}">
                <a16:creationId xmlns:a16="http://schemas.microsoft.com/office/drawing/2014/main" id="{85077B29-9071-4E6B-9DD8-12B6E0E9D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99CC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4560" name="Rectangle 48">
            <a:extLst>
              <a:ext uri="{FF2B5EF4-FFF2-40B4-BE49-F238E27FC236}">
                <a16:creationId xmlns:a16="http://schemas.microsoft.com/office/drawing/2014/main" id="{B30B6FB7-2C63-4F0D-A1B2-8EC7E4E1D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4" y="3267075"/>
            <a:ext cx="339725" cy="395288"/>
          </a:xfrm>
          <a:prstGeom prst="rect">
            <a:avLst/>
          </a:prstGeom>
          <a:solidFill>
            <a:srgbClr val="99CC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4561" name="Rectangle 49">
            <a:extLst>
              <a:ext uri="{FF2B5EF4-FFF2-40B4-BE49-F238E27FC236}">
                <a16:creationId xmlns:a16="http://schemas.microsoft.com/office/drawing/2014/main" id="{E2B88C0A-9C2A-4FE1-9D4F-55BA0A419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4" y="2301875"/>
            <a:ext cx="357187" cy="395288"/>
          </a:xfrm>
          <a:prstGeom prst="rect">
            <a:avLst/>
          </a:prstGeom>
          <a:solidFill>
            <a:srgbClr val="99CC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4562" name="Rectangle 50">
            <a:extLst>
              <a:ext uri="{FF2B5EF4-FFF2-40B4-BE49-F238E27FC236}">
                <a16:creationId xmlns:a16="http://schemas.microsoft.com/office/drawing/2014/main" id="{228AF749-75FF-44B2-94BC-C86EFA909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99CC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5" grpId="0" animBg="1"/>
      <p:bldP spid="64556" grpId="0" animBg="1"/>
      <p:bldP spid="64557" grpId="0" animBg="1"/>
      <p:bldP spid="64558" grpId="0" animBg="1"/>
      <p:bldP spid="64559" grpId="0" animBg="1"/>
      <p:bldP spid="64560" grpId="0" animBg="1"/>
      <p:bldP spid="64561" grpId="0" animBg="1"/>
      <p:bldP spid="6456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F71ABB44-7146-4DC8-8E90-6591C8DC2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84134C41-54C3-42EA-A332-35BC3DF6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87396" name="Rectangle 4">
            <a:extLst>
              <a:ext uri="{FF2B5EF4-FFF2-40B4-BE49-F238E27FC236}">
                <a16:creationId xmlns:a16="http://schemas.microsoft.com/office/drawing/2014/main" id="{0885E939-C578-495F-92B0-F08C70646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87397" name="Rectangle 5">
            <a:extLst>
              <a:ext uri="{FF2B5EF4-FFF2-40B4-BE49-F238E27FC236}">
                <a16:creationId xmlns:a16="http://schemas.microsoft.com/office/drawing/2014/main" id="{108F7F43-3129-429B-B702-0F2F8685F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87398" name="Rectangle 6">
            <a:extLst>
              <a:ext uri="{FF2B5EF4-FFF2-40B4-BE49-F238E27FC236}">
                <a16:creationId xmlns:a16="http://schemas.microsoft.com/office/drawing/2014/main" id="{8D948B15-69D9-477E-91F2-619EE64BA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87399" name="Rectangle 7">
            <a:extLst>
              <a:ext uri="{FF2B5EF4-FFF2-40B4-BE49-F238E27FC236}">
                <a16:creationId xmlns:a16="http://schemas.microsoft.com/office/drawing/2014/main" id="{0C91BF5D-714E-40CB-9735-B15CE1C5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87400" name="Rectangle 8">
            <a:extLst>
              <a:ext uri="{FF2B5EF4-FFF2-40B4-BE49-F238E27FC236}">
                <a16:creationId xmlns:a16="http://schemas.microsoft.com/office/drawing/2014/main" id="{0B1B297E-FE67-4917-9D1F-D3E14439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87401" name="Rectangle 9">
            <a:extLst>
              <a:ext uri="{FF2B5EF4-FFF2-40B4-BE49-F238E27FC236}">
                <a16:creationId xmlns:a16="http://schemas.microsoft.com/office/drawing/2014/main" id="{F7ECABB9-FB7A-470D-886D-E3318BF51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87402" name="Rectangle 10">
            <a:extLst>
              <a:ext uri="{FF2B5EF4-FFF2-40B4-BE49-F238E27FC236}">
                <a16:creationId xmlns:a16="http://schemas.microsoft.com/office/drawing/2014/main" id="{854DBC57-76B2-4C4B-8A1E-3DBAB317A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87403" name="Rectangle 11">
            <a:extLst>
              <a:ext uri="{FF2B5EF4-FFF2-40B4-BE49-F238E27FC236}">
                <a16:creationId xmlns:a16="http://schemas.microsoft.com/office/drawing/2014/main" id="{9EFCD61D-30A4-4134-97B9-6330B7BD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87404" name="Rectangle 12">
            <a:extLst>
              <a:ext uri="{FF2B5EF4-FFF2-40B4-BE49-F238E27FC236}">
                <a16:creationId xmlns:a16="http://schemas.microsoft.com/office/drawing/2014/main" id="{DAD740D6-0315-401A-A608-6BCF336F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7405" name="Rectangle 13">
            <a:extLst>
              <a:ext uri="{FF2B5EF4-FFF2-40B4-BE49-F238E27FC236}">
                <a16:creationId xmlns:a16="http://schemas.microsoft.com/office/drawing/2014/main" id="{D596BDAD-49D6-41E1-B9C2-7C1AA9529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87406" name="Rectangle 14">
            <a:extLst>
              <a:ext uri="{FF2B5EF4-FFF2-40B4-BE49-F238E27FC236}">
                <a16:creationId xmlns:a16="http://schemas.microsoft.com/office/drawing/2014/main" id="{03F957F6-E2F3-49B2-903E-89CE1963F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87407" name="Rectangle 15">
            <a:extLst>
              <a:ext uri="{FF2B5EF4-FFF2-40B4-BE49-F238E27FC236}">
                <a16:creationId xmlns:a16="http://schemas.microsoft.com/office/drawing/2014/main" id="{6590E900-409A-4A0E-A018-2DF2377C4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87408" name="Rectangle 16">
            <a:extLst>
              <a:ext uri="{FF2B5EF4-FFF2-40B4-BE49-F238E27FC236}">
                <a16:creationId xmlns:a16="http://schemas.microsoft.com/office/drawing/2014/main" id="{AC236DA7-E2F0-422F-AB60-50DCC3DF2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87409" name="Rectangle 17">
            <a:extLst>
              <a:ext uri="{FF2B5EF4-FFF2-40B4-BE49-F238E27FC236}">
                <a16:creationId xmlns:a16="http://schemas.microsoft.com/office/drawing/2014/main" id="{94BA6CF9-B23B-4B67-8E0E-A21406027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87410" name="Rectangle 18">
            <a:extLst>
              <a:ext uri="{FF2B5EF4-FFF2-40B4-BE49-F238E27FC236}">
                <a16:creationId xmlns:a16="http://schemas.microsoft.com/office/drawing/2014/main" id="{8D85B7CB-A678-4F36-AA89-4757BE338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87411" name="Rectangle 19">
            <a:extLst>
              <a:ext uri="{FF2B5EF4-FFF2-40B4-BE49-F238E27FC236}">
                <a16:creationId xmlns:a16="http://schemas.microsoft.com/office/drawing/2014/main" id="{7C0AFD13-FC65-4D97-B2DA-85598181C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87412" name="Rectangle 20">
            <a:extLst>
              <a:ext uri="{FF2B5EF4-FFF2-40B4-BE49-F238E27FC236}">
                <a16:creationId xmlns:a16="http://schemas.microsoft.com/office/drawing/2014/main" id="{ECA0FBEC-95A9-4F57-AE79-63BBF539B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87413" name="Rectangle 21">
            <a:extLst>
              <a:ext uri="{FF2B5EF4-FFF2-40B4-BE49-F238E27FC236}">
                <a16:creationId xmlns:a16="http://schemas.microsoft.com/office/drawing/2014/main" id="{6C5CD685-6B3F-41DB-B5B6-DF1FA0FA8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87414" name="Rectangle 22">
            <a:extLst>
              <a:ext uri="{FF2B5EF4-FFF2-40B4-BE49-F238E27FC236}">
                <a16:creationId xmlns:a16="http://schemas.microsoft.com/office/drawing/2014/main" id="{D75C535E-642C-4AD3-9A74-132E09B7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87415" name="Rectangle 23">
            <a:extLst>
              <a:ext uri="{FF2B5EF4-FFF2-40B4-BE49-F238E27FC236}">
                <a16:creationId xmlns:a16="http://schemas.microsoft.com/office/drawing/2014/main" id="{1BD5D21E-3E16-4F5A-A7AC-CC2D49AE4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187416" name="AutoShape 24">
            <a:extLst>
              <a:ext uri="{FF2B5EF4-FFF2-40B4-BE49-F238E27FC236}">
                <a16:creationId xmlns:a16="http://schemas.microsoft.com/office/drawing/2014/main" id="{658E9C8C-2627-4197-B7B4-0537AF6A9088}"/>
              </a:ext>
            </a:extLst>
          </p:cNvPr>
          <p:cNvCxnSpPr>
            <a:cxnSpLocks noChangeShapeType="1"/>
            <a:stCxn id="187406" idx="2"/>
            <a:endCxn id="187407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17" name="AutoShape 25">
            <a:extLst>
              <a:ext uri="{FF2B5EF4-FFF2-40B4-BE49-F238E27FC236}">
                <a16:creationId xmlns:a16="http://schemas.microsoft.com/office/drawing/2014/main" id="{3C627B56-6B0A-451C-AAB4-FA49DF1B693A}"/>
              </a:ext>
            </a:extLst>
          </p:cNvPr>
          <p:cNvCxnSpPr>
            <a:cxnSpLocks noChangeShapeType="1"/>
            <a:stCxn id="187406" idx="2"/>
            <a:endCxn id="187410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18" name="AutoShape 26">
            <a:extLst>
              <a:ext uri="{FF2B5EF4-FFF2-40B4-BE49-F238E27FC236}">
                <a16:creationId xmlns:a16="http://schemas.microsoft.com/office/drawing/2014/main" id="{08E71657-01B5-4A9E-BE13-4CACB819B22E}"/>
              </a:ext>
            </a:extLst>
          </p:cNvPr>
          <p:cNvCxnSpPr>
            <a:cxnSpLocks noChangeShapeType="1"/>
            <a:stCxn id="187407" idx="2"/>
            <a:endCxn id="187411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19" name="AutoShape 27">
            <a:extLst>
              <a:ext uri="{FF2B5EF4-FFF2-40B4-BE49-F238E27FC236}">
                <a16:creationId xmlns:a16="http://schemas.microsoft.com/office/drawing/2014/main" id="{DB77E6BF-D2F4-4EF9-935E-632AB25B5ADB}"/>
              </a:ext>
            </a:extLst>
          </p:cNvPr>
          <p:cNvCxnSpPr>
            <a:cxnSpLocks noChangeShapeType="1"/>
            <a:stCxn id="187407" idx="2"/>
            <a:endCxn id="187408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0" name="AutoShape 28">
            <a:extLst>
              <a:ext uri="{FF2B5EF4-FFF2-40B4-BE49-F238E27FC236}">
                <a16:creationId xmlns:a16="http://schemas.microsoft.com/office/drawing/2014/main" id="{8BCCC617-40C1-49BC-A100-0A1C209BAFBD}"/>
              </a:ext>
            </a:extLst>
          </p:cNvPr>
          <p:cNvCxnSpPr>
            <a:cxnSpLocks noChangeShapeType="1"/>
            <a:stCxn id="187410" idx="2"/>
            <a:endCxn id="187409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1" name="AutoShape 29">
            <a:extLst>
              <a:ext uri="{FF2B5EF4-FFF2-40B4-BE49-F238E27FC236}">
                <a16:creationId xmlns:a16="http://schemas.microsoft.com/office/drawing/2014/main" id="{71E005DC-0381-47B4-B17E-4FCA5381D0B4}"/>
              </a:ext>
            </a:extLst>
          </p:cNvPr>
          <p:cNvCxnSpPr>
            <a:cxnSpLocks noChangeShapeType="1"/>
            <a:stCxn id="187410" idx="2"/>
            <a:endCxn id="187412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2" name="AutoShape 30">
            <a:extLst>
              <a:ext uri="{FF2B5EF4-FFF2-40B4-BE49-F238E27FC236}">
                <a16:creationId xmlns:a16="http://schemas.microsoft.com/office/drawing/2014/main" id="{B809EBB7-7020-4125-9F9F-3F99EB0AD9EF}"/>
              </a:ext>
            </a:extLst>
          </p:cNvPr>
          <p:cNvCxnSpPr>
            <a:cxnSpLocks noChangeShapeType="1"/>
            <a:stCxn id="187411" idx="2"/>
            <a:endCxn id="187413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3" name="AutoShape 31">
            <a:extLst>
              <a:ext uri="{FF2B5EF4-FFF2-40B4-BE49-F238E27FC236}">
                <a16:creationId xmlns:a16="http://schemas.microsoft.com/office/drawing/2014/main" id="{0680D707-C93B-4F3A-85F5-E7A0D4A62423}"/>
              </a:ext>
            </a:extLst>
          </p:cNvPr>
          <p:cNvCxnSpPr>
            <a:cxnSpLocks noChangeShapeType="1"/>
            <a:stCxn id="187411" idx="2"/>
            <a:endCxn id="187414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4" name="AutoShape 32">
            <a:extLst>
              <a:ext uri="{FF2B5EF4-FFF2-40B4-BE49-F238E27FC236}">
                <a16:creationId xmlns:a16="http://schemas.microsoft.com/office/drawing/2014/main" id="{849A5E83-7A7C-415B-8806-F0CF9377015E}"/>
              </a:ext>
            </a:extLst>
          </p:cNvPr>
          <p:cNvCxnSpPr>
            <a:cxnSpLocks noChangeShapeType="1"/>
            <a:stCxn id="187408" idx="2"/>
            <a:endCxn id="187415" idx="0"/>
          </p:cNvCxnSpPr>
          <p:nvPr/>
        </p:nvCxnSpPr>
        <p:spPr bwMode="auto">
          <a:xfrm flipH="1">
            <a:off x="7732714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425" name="Rectangle 33">
            <a:extLst>
              <a:ext uri="{FF2B5EF4-FFF2-40B4-BE49-F238E27FC236}">
                <a16:creationId xmlns:a16="http://schemas.microsoft.com/office/drawing/2014/main" id="{6AB1496A-3799-4E3C-8277-ED5CE609E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187426" name="AutoShape 34">
            <a:extLst>
              <a:ext uri="{FF2B5EF4-FFF2-40B4-BE49-F238E27FC236}">
                <a16:creationId xmlns:a16="http://schemas.microsoft.com/office/drawing/2014/main" id="{DEFB2123-FCDF-484E-9926-8CDE448139E0}"/>
              </a:ext>
            </a:extLst>
          </p:cNvPr>
          <p:cNvCxnSpPr>
            <a:cxnSpLocks noChangeShapeType="1"/>
            <a:stCxn id="187397" idx="0"/>
            <a:endCxn id="187404" idx="0"/>
          </p:cNvCxnSpPr>
          <p:nvPr/>
        </p:nvCxnSpPr>
        <p:spPr bwMode="auto">
          <a:xfrm rot="5400000" flipV="1">
            <a:off x="5523708" y="1442245"/>
            <a:ext cx="1587" cy="16986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7" name="AutoShape 35">
            <a:extLst>
              <a:ext uri="{FF2B5EF4-FFF2-40B4-BE49-F238E27FC236}">
                <a16:creationId xmlns:a16="http://schemas.microsoft.com/office/drawing/2014/main" id="{B49929FD-CEC5-4E30-8AF3-184895450F1E}"/>
              </a:ext>
            </a:extLst>
          </p:cNvPr>
          <p:cNvCxnSpPr>
            <a:cxnSpLocks noChangeShapeType="1"/>
            <a:stCxn id="187400" idx="0"/>
            <a:endCxn id="187402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8" name="AutoShape 36">
            <a:extLst>
              <a:ext uri="{FF2B5EF4-FFF2-40B4-BE49-F238E27FC236}">
                <a16:creationId xmlns:a16="http://schemas.microsoft.com/office/drawing/2014/main" id="{317C3230-D355-4CC1-B69E-FC1DFDD1254D}"/>
              </a:ext>
            </a:extLst>
          </p:cNvPr>
          <p:cNvCxnSpPr>
            <a:cxnSpLocks noChangeShapeType="1"/>
            <a:stCxn id="187400" idx="2"/>
            <a:endCxn id="187403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29" name="AutoShape 37">
            <a:extLst>
              <a:ext uri="{FF2B5EF4-FFF2-40B4-BE49-F238E27FC236}">
                <a16:creationId xmlns:a16="http://schemas.microsoft.com/office/drawing/2014/main" id="{523315A8-8152-4C38-A7F1-2FDB38CA230A}"/>
              </a:ext>
            </a:extLst>
          </p:cNvPr>
          <p:cNvCxnSpPr>
            <a:cxnSpLocks noChangeShapeType="1"/>
            <a:stCxn id="187399" idx="0"/>
            <a:endCxn id="187398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30" name="AutoShape 38">
            <a:extLst>
              <a:ext uri="{FF2B5EF4-FFF2-40B4-BE49-F238E27FC236}">
                <a16:creationId xmlns:a16="http://schemas.microsoft.com/office/drawing/2014/main" id="{A325B8E4-3553-41CB-88C8-AF4F778F7DCB}"/>
              </a:ext>
            </a:extLst>
          </p:cNvPr>
          <p:cNvCxnSpPr>
            <a:cxnSpLocks noChangeShapeType="1"/>
            <a:stCxn id="187399" idx="2"/>
            <a:endCxn id="187401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31" name="AutoShape 39">
            <a:extLst>
              <a:ext uri="{FF2B5EF4-FFF2-40B4-BE49-F238E27FC236}">
                <a16:creationId xmlns:a16="http://schemas.microsoft.com/office/drawing/2014/main" id="{B25D7C59-5955-4CE0-8966-50F79791A6D0}"/>
              </a:ext>
            </a:extLst>
          </p:cNvPr>
          <p:cNvCxnSpPr>
            <a:cxnSpLocks noChangeShapeType="1"/>
            <a:stCxn id="187396" idx="0"/>
            <a:endCxn id="187400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32" name="AutoShape 40">
            <a:extLst>
              <a:ext uri="{FF2B5EF4-FFF2-40B4-BE49-F238E27FC236}">
                <a16:creationId xmlns:a16="http://schemas.microsoft.com/office/drawing/2014/main" id="{19D9A4FF-8124-442A-937C-AC085EAB1A88}"/>
              </a:ext>
            </a:extLst>
          </p:cNvPr>
          <p:cNvCxnSpPr>
            <a:cxnSpLocks noChangeShapeType="1"/>
            <a:stCxn id="187396" idx="2"/>
            <a:endCxn id="187397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33" name="AutoShape 41">
            <a:extLst>
              <a:ext uri="{FF2B5EF4-FFF2-40B4-BE49-F238E27FC236}">
                <a16:creationId xmlns:a16="http://schemas.microsoft.com/office/drawing/2014/main" id="{48B87C4B-AF92-4E96-BD3F-B0D1618C8461}"/>
              </a:ext>
            </a:extLst>
          </p:cNvPr>
          <p:cNvCxnSpPr>
            <a:cxnSpLocks noChangeShapeType="1"/>
            <a:stCxn id="187395" idx="0"/>
            <a:endCxn id="187396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434" name="AutoShape 42">
            <a:extLst>
              <a:ext uri="{FF2B5EF4-FFF2-40B4-BE49-F238E27FC236}">
                <a16:creationId xmlns:a16="http://schemas.microsoft.com/office/drawing/2014/main" id="{2EB7BA81-EFE0-4B73-8221-CCA7CE53BB8C}"/>
              </a:ext>
            </a:extLst>
          </p:cNvPr>
          <p:cNvCxnSpPr>
            <a:cxnSpLocks noChangeShapeType="1"/>
            <a:stCxn id="187395" idx="2"/>
            <a:endCxn id="187399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435" name="Rectangle 43">
            <a:extLst>
              <a:ext uri="{FF2B5EF4-FFF2-40B4-BE49-F238E27FC236}">
                <a16:creationId xmlns:a16="http://schemas.microsoft.com/office/drawing/2014/main" id="{2F596B00-0AB6-4A93-8F3E-EF45479FA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7436" name="Rectangle 44">
            <a:extLst>
              <a:ext uri="{FF2B5EF4-FFF2-40B4-BE49-F238E27FC236}">
                <a16:creationId xmlns:a16="http://schemas.microsoft.com/office/drawing/2014/main" id="{CD853FB2-6AB1-41EC-B24E-043102F77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4" y="32670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87437" name="Rectangle 45">
            <a:extLst>
              <a:ext uri="{FF2B5EF4-FFF2-40B4-BE49-F238E27FC236}">
                <a16:creationId xmlns:a16="http://schemas.microsoft.com/office/drawing/2014/main" id="{A1A298DF-B388-4212-BF70-410CE93D4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4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87438" name="Rectangle 46">
            <a:extLst>
              <a:ext uri="{FF2B5EF4-FFF2-40B4-BE49-F238E27FC236}">
                <a16:creationId xmlns:a16="http://schemas.microsoft.com/office/drawing/2014/main" id="{AEFB1548-85C2-4175-ADE1-1F3250C64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7439" name="Rectangle 47">
            <a:extLst>
              <a:ext uri="{FF2B5EF4-FFF2-40B4-BE49-F238E27FC236}">
                <a16:creationId xmlns:a16="http://schemas.microsoft.com/office/drawing/2014/main" id="{5F464259-364A-4F8E-A8FA-12550536B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187440" name="Rectangle 48">
            <a:extLst>
              <a:ext uri="{FF2B5EF4-FFF2-40B4-BE49-F238E27FC236}">
                <a16:creationId xmlns:a16="http://schemas.microsoft.com/office/drawing/2014/main" id="{46648433-4A07-4BC5-AE9E-D5A39419E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4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7441" name="Rectangle 49">
            <a:extLst>
              <a:ext uri="{FF2B5EF4-FFF2-40B4-BE49-F238E27FC236}">
                <a16:creationId xmlns:a16="http://schemas.microsoft.com/office/drawing/2014/main" id="{4A6F63F7-9AC0-4591-BE2D-58E78B75E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4" y="2301875"/>
            <a:ext cx="357187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7442" name="Rectangle 50">
            <a:extLst>
              <a:ext uri="{FF2B5EF4-FFF2-40B4-BE49-F238E27FC236}">
                <a16:creationId xmlns:a16="http://schemas.microsoft.com/office/drawing/2014/main" id="{FB4997B8-89E8-4410-B47B-35DE2512D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35" grpId="0" animBg="1"/>
      <p:bldP spid="187436" grpId="0" animBg="1"/>
      <p:bldP spid="187437" grpId="0" animBg="1"/>
      <p:bldP spid="187438" grpId="0" animBg="1"/>
      <p:bldP spid="187439" grpId="0" animBg="1"/>
      <p:bldP spid="187440" grpId="0" animBg="1"/>
      <p:bldP spid="187441" grpId="0" animBg="1"/>
      <p:bldP spid="1874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269404E-DF7C-4C72-A504-65F6D10A2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62320CD-C295-4A88-A934-87072091E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5CD4DB26-D75B-4CB2-9C72-94EE09F1C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748A8566-D661-417F-B577-421E650DB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6E39CCBA-945A-4CD6-927C-BC21BE4E3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010E85C0-73CD-4A97-969E-B374F6748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6568" name="Rectangle 8">
            <a:extLst>
              <a:ext uri="{FF2B5EF4-FFF2-40B4-BE49-F238E27FC236}">
                <a16:creationId xmlns:a16="http://schemas.microsoft.com/office/drawing/2014/main" id="{B09A6166-4768-4E42-AE57-742527D98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6569" name="Rectangle 9">
            <a:extLst>
              <a:ext uri="{FF2B5EF4-FFF2-40B4-BE49-F238E27FC236}">
                <a16:creationId xmlns:a16="http://schemas.microsoft.com/office/drawing/2014/main" id="{E63C9757-CE7A-43CE-8546-DAE3019F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6570" name="Rectangle 10">
            <a:extLst>
              <a:ext uri="{FF2B5EF4-FFF2-40B4-BE49-F238E27FC236}">
                <a16:creationId xmlns:a16="http://schemas.microsoft.com/office/drawing/2014/main" id="{AF0CA3D1-9B30-4010-8AB1-2C4D73023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6571" name="Rectangle 11">
            <a:extLst>
              <a:ext uri="{FF2B5EF4-FFF2-40B4-BE49-F238E27FC236}">
                <a16:creationId xmlns:a16="http://schemas.microsoft.com/office/drawing/2014/main" id="{D85028DA-500C-4DAE-9DD6-EC3C4D42F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6572" name="Rectangle 12">
            <a:extLst>
              <a:ext uri="{FF2B5EF4-FFF2-40B4-BE49-F238E27FC236}">
                <a16:creationId xmlns:a16="http://schemas.microsoft.com/office/drawing/2014/main" id="{F50FF851-DE77-4D28-9CB6-08C425574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6573" name="Rectangle 13">
            <a:extLst>
              <a:ext uri="{FF2B5EF4-FFF2-40B4-BE49-F238E27FC236}">
                <a16:creationId xmlns:a16="http://schemas.microsoft.com/office/drawing/2014/main" id="{49917AEC-EF9B-456E-9B5E-1C8853FE1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6574" name="Rectangle 14">
            <a:extLst>
              <a:ext uri="{FF2B5EF4-FFF2-40B4-BE49-F238E27FC236}">
                <a16:creationId xmlns:a16="http://schemas.microsoft.com/office/drawing/2014/main" id="{57B3CDD0-A3D6-4166-8EF5-BEDEA3F7F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670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6575" name="Rectangle 15">
            <a:extLst>
              <a:ext uri="{FF2B5EF4-FFF2-40B4-BE49-F238E27FC236}">
                <a16:creationId xmlns:a16="http://schemas.microsoft.com/office/drawing/2014/main" id="{CB1B2D09-9ABD-4358-B2DF-E8F8E9AB3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6576" name="Rectangle 16">
            <a:extLst>
              <a:ext uri="{FF2B5EF4-FFF2-40B4-BE49-F238E27FC236}">
                <a16:creationId xmlns:a16="http://schemas.microsoft.com/office/drawing/2014/main" id="{40A7DB22-D34D-4515-8B1C-0F300C14C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6577" name="Rectangle 17">
            <a:extLst>
              <a:ext uri="{FF2B5EF4-FFF2-40B4-BE49-F238E27FC236}">
                <a16:creationId xmlns:a16="http://schemas.microsoft.com/office/drawing/2014/main" id="{966D9510-4FCE-4237-B3D3-14841760A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6578" name="Rectangle 18">
            <a:extLst>
              <a:ext uri="{FF2B5EF4-FFF2-40B4-BE49-F238E27FC236}">
                <a16:creationId xmlns:a16="http://schemas.microsoft.com/office/drawing/2014/main" id="{CB7B0E4B-8BEF-4330-B51C-DA1E77804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6579" name="Rectangle 19">
            <a:extLst>
              <a:ext uri="{FF2B5EF4-FFF2-40B4-BE49-F238E27FC236}">
                <a16:creationId xmlns:a16="http://schemas.microsoft.com/office/drawing/2014/main" id="{C9FF3746-F836-478B-B352-3777A0F0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6580" name="Rectangle 20">
            <a:extLst>
              <a:ext uri="{FF2B5EF4-FFF2-40B4-BE49-F238E27FC236}">
                <a16:creationId xmlns:a16="http://schemas.microsoft.com/office/drawing/2014/main" id="{37D25EB6-28E4-42B9-A825-39E17C9AE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6581" name="Rectangle 21">
            <a:extLst>
              <a:ext uri="{FF2B5EF4-FFF2-40B4-BE49-F238E27FC236}">
                <a16:creationId xmlns:a16="http://schemas.microsoft.com/office/drawing/2014/main" id="{765AD535-9335-489C-A8DB-849700ABE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6582" name="Rectangle 22">
            <a:extLst>
              <a:ext uri="{FF2B5EF4-FFF2-40B4-BE49-F238E27FC236}">
                <a16:creationId xmlns:a16="http://schemas.microsoft.com/office/drawing/2014/main" id="{7231ABF9-4B7D-44B0-8FF8-CBE2983B4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6583" name="Rectangle 23">
            <a:extLst>
              <a:ext uri="{FF2B5EF4-FFF2-40B4-BE49-F238E27FC236}">
                <a16:creationId xmlns:a16="http://schemas.microsoft.com/office/drawing/2014/main" id="{1F9A2553-FB8D-4CF0-8559-DB2C93773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6584" name="AutoShape 24">
            <a:extLst>
              <a:ext uri="{FF2B5EF4-FFF2-40B4-BE49-F238E27FC236}">
                <a16:creationId xmlns:a16="http://schemas.microsoft.com/office/drawing/2014/main" id="{DE9912F7-4DE2-4ABD-9C3C-6EAD78D21A91}"/>
              </a:ext>
            </a:extLst>
          </p:cNvPr>
          <p:cNvCxnSpPr>
            <a:cxnSpLocks noChangeShapeType="1"/>
            <a:stCxn id="66574" idx="2"/>
            <a:endCxn id="66575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5" name="AutoShape 25">
            <a:extLst>
              <a:ext uri="{FF2B5EF4-FFF2-40B4-BE49-F238E27FC236}">
                <a16:creationId xmlns:a16="http://schemas.microsoft.com/office/drawing/2014/main" id="{66D99CBD-4404-4EBD-800F-60513922CB16}"/>
              </a:ext>
            </a:extLst>
          </p:cNvPr>
          <p:cNvCxnSpPr>
            <a:cxnSpLocks noChangeShapeType="1"/>
            <a:stCxn id="66574" idx="2"/>
            <a:endCxn id="66578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6" name="AutoShape 26">
            <a:extLst>
              <a:ext uri="{FF2B5EF4-FFF2-40B4-BE49-F238E27FC236}">
                <a16:creationId xmlns:a16="http://schemas.microsoft.com/office/drawing/2014/main" id="{B80C3A99-E705-42CC-8D78-A37F501BA658}"/>
              </a:ext>
            </a:extLst>
          </p:cNvPr>
          <p:cNvCxnSpPr>
            <a:cxnSpLocks noChangeShapeType="1"/>
            <a:stCxn id="66575" idx="2"/>
            <a:endCxn id="66579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7" name="AutoShape 27">
            <a:extLst>
              <a:ext uri="{FF2B5EF4-FFF2-40B4-BE49-F238E27FC236}">
                <a16:creationId xmlns:a16="http://schemas.microsoft.com/office/drawing/2014/main" id="{E66DCDBE-4004-4296-8F5D-96B9B483F385}"/>
              </a:ext>
            </a:extLst>
          </p:cNvPr>
          <p:cNvCxnSpPr>
            <a:cxnSpLocks noChangeShapeType="1"/>
            <a:stCxn id="66575" idx="2"/>
            <a:endCxn id="66576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8" name="AutoShape 28">
            <a:extLst>
              <a:ext uri="{FF2B5EF4-FFF2-40B4-BE49-F238E27FC236}">
                <a16:creationId xmlns:a16="http://schemas.microsoft.com/office/drawing/2014/main" id="{0E073770-91A4-4B0B-B629-BD16DD50D003}"/>
              </a:ext>
            </a:extLst>
          </p:cNvPr>
          <p:cNvCxnSpPr>
            <a:cxnSpLocks noChangeShapeType="1"/>
            <a:stCxn id="66578" idx="2"/>
            <a:endCxn id="66577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9" name="AutoShape 29">
            <a:extLst>
              <a:ext uri="{FF2B5EF4-FFF2-40B4-BE49-F238E27FC236}">
                <a16:creationId xmlns:a16="http://schemas.microsoft.com/office/drawing/2014/main" id="{24DA9CB0-D3FF-4800-A0BD-C8B3EA8BFAF5}"/>
              </a:ext>
            </a:extLst>
          </p:cNvPr>
          <p:cNvCxnSpPr>
            <a:cxnSpLocks noChangeShapeType="1"/>
            <a:stCxn id="66578" idx="2"/>
            <a:endCxn id="66580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0" name="AutoShape 30">
            <a:extLst>
              <a:ext uri="{FF2B5EF4-FFF2-40B4-BE49-F238E27FC236}">
                <a16:creationId xmlns:a16="http://schemas.microsoft.com/office/drawing/2014/main" id="{00C6AB54-5A35-4B0A-8F9F-63FFFB2F6D23}"/>
              </a:ext>
            </a:extLst>
          </p:cNvPr>
          <p:cNvCxnSpPr>
            <a:cxnSpLocks noChangeShapeType="1"/>
            <a:stCxn id="66579" idx="2"/>
            <a:endCxn id="66581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1" name="AutoShape 31">
            <a:extLst>
              <a:ext uri="{FF2B5EF4-FFF2-40B4-BE49-F238E27FC236}">
                <a16:creationId xmlns:a16="http://schemas.microsoft.com/office/drawing/2014/main" id="{01E3049D-4080-4663-8B6F-CBED18663621}"/>
              </a:ext>
            </a:extLst>
          </p:cNvPr>
          <p:cNvCxnSpPr>
            <a:cxnSpLocks noChangeShapeType="1"/>
            <a:stCxn id="66579" idx="2"/>
            <a:endCxn id="66582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93" name="Rectangle 33">
            <a:extLst>
              <a:ext uri="{FF2B5EF4-FFF2-40B4-BE49-F238E27FC236}">
                <a16:creationId xmlns:a16="http://schemas.microsoft.com/office/drawing/2014/main" id="{09FCD631-AB07-406E-A552-5C588BC7F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66595" name="AutoShape 35">
            <a:extLst>
              <a:ext uri="{FF2B5EF4-FFF2-40B4-BE49-F238E27FC236}">
                <a16:creationId xmlns:a16="http://schemas.microsoft.com/office/drawing/2014/main" id="{DE652630-B927-4070-9AAD-754D1C24D203}"/>
              </a:ext>
            </a:extLst>
          </p:cNvPr>
          <p:cNvCxnSpPr>
            <a:cxnSpLocks noChangeShapeType="1"/>
            <a:stCxn id="66568" idx="0"/>
            <a:endCxn id="66570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6" name="AutoShape 36">
            <a:extLst>
              <a:ext uri="{FF2B5EF4-FFF2-40B4-BE49-F238E27FC236}">
                <a16:creationId xmlns:a16="http://schemas.microsoft.com/office/drawing/2014/main" id="{3CC97A6C-46E1-48A2-A6F7-638B30D68B9F}"/>
              </a:ext>
            </a:extLst>
          </p:cNvPr>
          <p:cNvCxnSpPr>
            <a:cxnSpLocks noChangeShapeType="1"/>
            <a:stCxn id="66568" idx="2"/>
            <a:endCxn id="66571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7" name="AutoShape 37">
            <a:extLst>
              <a:ext uri="{FF2B5EF4-FFF2-40B4-BE49-F238E27FC236}">
                <a16:creationId xmlns:a16="http://schemas.microsoft.com/office/drawing/2014/main" id="{E8A7AF5E-0766-4AC2-926C-87150035DE8C}"/>
              </a:ext>
            </a:extLst>
          </p:cNvPr>
          <p:cNvCxnSpPr>
            <a:cxnSpLocks noChangeShapeType="1"/>
            <a:stCxn id="66567" idx="0"/>
            <a:endCxn id="66566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8" name="AutoShape 38">
            <a:extLst>
              <a:ext uri="{FF2B5EF4-FFF2-40B4-BE49-F238E27FC236}">
                <a16:creationId xmlns:a16="http://schemas.microsoft.com/office/drawing/2014/main" id="{D9F89BCA-7792-4F91-AE73-E93357C44496}"/>
              </a:ext>
            </a:extLst>
          </p:cNvPr>
          <p:cNvCxnSpPr>
            <a:cxnSpLocks noChangeShapeType="1"/>
            <a:stCxn id="66567" idx="2"/>
            <a:endCxn id="66569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9" name="AutoShape 39">
            <a:extLst>
              <a:ext uri="{FF2B5EF4-FFF2-40B4-BE49-F238E27FC236}">
                <a16:creationId xmlns:a16="http://schemas.microsoft.com/office/drawing/2014/main" id="{017D7496-5EB2-4593-9F5D-2CCF4E75A569}"/>
              </a:ext>
            </a:extLst>
          </p:cNvPr>
          <p:cNvCxnSpPr>
            <a:cxnSpLocks noChangeShapeType="1"/>
            <a:stCxn id="66564" idx="0"/>
            <a:endCxn id="66568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00" name="AutoShape 40">
            <a:extLst>
              <a:ext uri="{FF2B5EF4-FFF2-40B4-BE49-F238E27FC236}">
                <a16:creationId xmlns:a16="http://schemas.microsoft.com/office/drawing/2014/main" id="{04F71E03-6FF4-4450-90D3-2A0D5275D630}"/>
              </a:ext>
            </a:extLst>
          </p:cNvPr>
          <p:cNvCxnSpPr>
            <a:cxnSpLocks noChangeShapeType="1"/>
            <a:stCxn id="66564" idx="2"/>
            <a:endCxn id="66565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01" name="AutoShape 41">
            <a:extLst>
              <a:ext uri="{FF2B5EF4-FFF2-40B4-BE49-F238E27FC236}">
                <a16:creationId xmlns:a16="http://schemas.microsoft.com/office/drawing/2014/main" id="{8CB8B5B5-1D4A-458F-9C07-85BC68A715F9}"/>
              </a:ext>
            </a:extLst>
          </p:cNvPr>
          <p:cNvCxnSpPr>
            <a:cxnSpLocks noChangeShapeType="1"/>
            <a:stCxn id="66563" idx="0"/>
            <a:endCxn id="66564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602" name="AutoShape 42">
            <a:extLst>
              <a:ext uri="{FF2B5EF4-FFF2-40B4-BE49-F238E27FC236}">
                <a16:creationId xmlns:a16="http://schemas.microsoft.com/office/drawing/2014/main" id="{DC23DC88-9224-4E38-B59D-8BA3464E829D}"/>
              </a:ext>
            </a:extLst>
          </p:cNvPr>
          <p:cNvCxnSpPr>
            <a:cxnSpLocks noChangeShapeType="1"/>
            <a:stCxn id="66563" idx="2"/>
            <a:endCxn id="66567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603" name="Rectangle 43">
            <a:extLst>
              <a:ext uri="{FF2B5EF4-FFF2-40B4-BE49-F238E27FC236}">
                <a16:creationId xmlns:a16="http://schemas.microsoft.com/office/drawing/2014/main" id="{35AD5D9D-5B7F-4395-8BA8-0B019FC38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6604" name="Rectangle 44">
            <a:extLst>
              <a:ext uri="{FF2B5EF4-FFF2-40B4-BE49-F238E27FC236}">
                <a16:creationId xmlns:a16="http://schemas.microsoft.com/office/drawing/2014/main" id="{4898410D-20A0-472B-AF53-CF7495182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4" y="32670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6605" name="Rectangle 45">
            <a:extLst>
              <a:ext uri="{FF2B5EF4-FFF2-40B4-BE49-F238E27FC236}">
                <a16:creationId xmlns:a16="http://schemas.microsoft.com/office/drawing/2014/main" id="{82FDE4EE-F966-4DD0-85FF-89B1861A7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4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6606" name="Rectangle 46">
            <a:extLst>
              <a:ext uri="{FF2B5EF4-FFF2-40B4-BE49-F238E27FC236}">
                <a16:creationId xmlns:a16="http://schemas.microsoft.com/office/drawing/2014/main" id="{423DCB4B-F27E-4B3C-B6C8-2C7FB7196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6607" name="Rectangle 47">
            <a:extLst>
              <a:ext uri="{FF2B5EF4-FFF2-40B4-BE49-F238E27FC236}">
                <a16:creationId xmlns:a16="http://schemas.microsoft.com/office/drawing/2014/main" id="{C5593A5C-6691-4AF8-BD37-8CF1825B2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6608" name="Rectangle 48">
            <a:extLst>
              <a:ext uri="{FF2B5EF4-FFF2-40B4-BE49-F238E27FC236}">
                <a16:creationId xmlns:a16="http://schemas.microsoft.com/office/drawing/2014/main" id="{B0B87987-0893-4994-ACE1-B6DD752DB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4" y="32670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6609" name="Rectangle 49">
            <a:extLst>
              <a:ext uri="{FF2B5EF4-FFF2-40B4-BE49-F238E27FC236}">
                <a16:creationId xmlns:a16="http://schemas.microsoft.com/office/drawing/2014/main" id="{A34016CE-BA7A-4DD6-98D9-C77840D45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4" y="2301875"/>
            <a:ext cx="357187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6610" name="Rectangle 50">
            <a:extLst>
              <a:ext uri="{FF2B5EF4-FFF2-40B4-BE49-F238E27FC236}">
                <a16:creationId xmlns:a16="http://schemas.microsoft.com/office/drawing/2014/main" id="{979DE214-CB97-4692-A7CA-B8F1BF60F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AB6277E-2171-4E93-9BE7-DC27DD7EE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26E9C13-A858-4D67-A523-AFAD4079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4B9310DC-D5DE-4C64-BD1A-B306F6D69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186D943A-86B1-43FF-B4A9-27F84727D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0F4089A8-24E5-4B1A-9E1B-D425D69B8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4B838492-3090-45E2-9E25-8EB53EDE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66FF8E3B-61A5-4D58-B2C4-ED0018437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7593" name="Rectangle 9">
            <a:extLst>
              <a:ext uri="{FF2B5EF4-FFF2-40B4-BE49-F238E27FC236}">
                <a16:creationId xmlns:a16="http://schemas.microsoft.com/office/drawing/2014/main" id="{2AF83CF7-922F-45FD-AE78-5C44AD48B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85DE3F28-9F5E-4BE4-A26D-86F0168E7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F502966D-9287-4DAD-9841-06CB2E72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7879DBB0-577A-46D2-8424-FAEAF942B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7E2BC681-FC63-427B-BC8B-2488C66DE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7599" name="Rectangle 15">
            <a:extLst>
              <a:ext uri="{FF2B5EF4-FFF2-40B4-BE49-F238E27FC236}">
                <a16:creationId xmlns:a16="http://schemas.microsoft.com/office/drawing/2014/main" id="{348C3CC7-9A00-4913-8019-327103A7B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7600" name="Rectangle 16">
            <a:extLst>
              <a:ext uri="{FF2B5EF4-FFF2-40B4-BE49-F238E27FC236}">
                <a16:creationId xmlns:a16="http://schemas.microsoft.com/office/drawing/2014/main" id="{6D86DB66-78D8-46E0-B51A-CD8D7A50B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7601" name="Rectangle 17">
            <a:extLst>
              <a:ext uri="{FF2B5EF4-FFF2-40B4-BE49-F238E27FC236}">
                <a16:creationId xmlns:a16="http://schemas.microsoft.com/office/drawing/2014/main" id="{99945F4B-221F-4092-B17E-7F7ACF551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7602" name="Rectangle 18">
            <a:extLst>
              <a:ext uri="{FF2B5EF4-FFF2-40B4-BE49-F238E27FC236}">
                <a16:creationId xmlns:a16="http://schemas.microsoft.com/office/drawing/2014/main" id="{5F0B9CED-916E-4AC3-8E99-79A89A897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7603" name="Rectangle 19">
            <a:extLst>
              <a:ext uri="{FF2B5EF4-FFF2-40B4-BE49-F238E27FC236}">
                <a16:creationId xmlns:a16="http://schemas.microsoft.com/office/drawing/2014/main" id="{D79FA62E-C430-4CCD-9E2C-BD2082CF8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7604" name="Rectangle 20">
            <a:extLst>
              <a:ext uri="{FF2B5EF4-FFF2-40B4-BE49-F238E27FC236}">
                <a16:creationId xmlns:a16="http://schemas.microsoft.com/office/drawing/2014/main" id="{4076B3D6-69D9-481D-90D4-633729A0D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7605" name="Rectangle 21">
            <a:extLst>
              <a:ext uri="{FF2B5EF4-FFF2-40B4-BE49-F238E27FC236}">
                <a16:creationId xmlns:a16="http://schemas.microsoft.com/office/drawing/2014/main" id="{D2F69121-3D49-4EA0-A72D-CF92A49FC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7606" name="Rectangle 22">
            <a:extLst>
              <a:ext uri="{FF2B5EF4-FFF2-40B4-BE49-F238E27FC236}">
                <a16:creationId xmlns:a16="http://schemas.microsoft.com/office/drawing/2014/main" id="{335A4F2B-1EDB-4015-8651-F04B0E46A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7607" name="Rectangle 23">
            <a:extLst>
              <a:ext uri="{FF2B5EF4-FFF2-40B4-BE49-F238E27FC236}">
                <a16:creationId xmlns:a16="http://schemas.microsoft.com/office/drawing/2014/main" id="{9097A3B4-22F1-42F2-895B-3D90B05D0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7608" name="AutoShape 24">
            <a:extLst>
              <a:ext uri="{FF2B5EF4-FFF2-40B4-BE49-F238E27FC236}">
                <a16:creationId xmlns:a16="http://schemas.microsoft.com/office/drawing/2014/main" id="{0938C8B1-62CE-441F-81EE-B4ED2F62E6EC}"/>
              </a:ext>
            </a:extLst>
          </p:cNvPr>
          <p:cNvCxnSpPr>
            <a:cxnSpLocks noChangeShapeType="1"/>
            <a:endCxn id="67599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9" name="AutoShape 25">
            <a:extLst>
              <a:ext uri="{FF2B5EF4-FFF2-40B4-BE49-F238E27FC236}">
                <a16:creationId xmlns:a16="http://schemas.microsoft.com/office/drawing/2014/main" id="{A6C25FF0-0A0D-47AE-BC39-FD0C4CB66C54}"/>
              </a:ext>
            </a:extLst>
          </p:cNvPr>
          <p:cNvCxnSpPr>
            <a:cxnSpLocks noChangeShapeType="1"/>
            <a:endCxn id="67602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0" name="AutoShape 26">
            <a:extLst>
              <a:ext uri="{FF2B5EF4-FFF2-40B4-BE49-F238E27FC236}">
                <a16:creationId xmlns:a16="http://schemas.microsoft.com/office/drawing/2014/main" id="{7A25816D-65CD-4608-962F-489B571823E6}"/>
              </a:ext>
            </a:extLst>
          </p:cNvPr>
          <p:cNvCxnSpPr>
            <a:cxnSpLocks noChangeShapeType="1"/>
            <a:stCxn id="67599" idx="2"/>
            <a:endCxn id="67603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1" name="AutoShape 27">
            <a:extLst>
              <a:ext uri="{FF2B5EF4-FFF2-40B4-BE49-F238E27FC236}">
                <a16:creationId xmlns:a16="http://schemas.microsoft.com/office/drawing/2014/main" id="{47FA1133-7619-47FC-90EB-72D32CA3C4CC}"/>
              </a:ext>
            </a:extLst>
          </p:cNvPr>
          <p:cNvCxnSpPr>
            <a:cxnSpLocks noChangeShapeType="1"/>
            <a:stCxn id="67599" idx="2"/>
            <a:endCxn id="67600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2" name="AutoShape 28">
            <a:extLst>
              <a:ext uri="{FF2B5EF4-FFF2-40B4-BE49-F238E27FC236}">
                <a16:creationId xmlns:a16="http://schemas.microsoft.com/office/drawing/2014/main" id="{1A173644-BF98-4569-A2D0-EFB992C38BCF}"/>
              </a:ext>
            </a:extLst>
          </p:cNvPr>
          <p:cNvCxnSpPr>
            <a:cxnSpLocks noChangeShapeType="1"/>
            <a:stCxn id="67602" idx="2"/>
            <a:endCxn id="67601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3" name="AutoShape 29">
            <a:extLst>
              <a:ext uri="{FF2B5EF4-FFF2-40B4-BE49-F238E27FC236}">
                <a16:creationId xmlns:a16="http://schemas.microsoft.com/office/drawing/2014/main" id="{8D599542-BE91-41B2-983E-D7E153C39E41}"/>
              </a:ext>
            </a:extLst>
          </p:cNvPr>
          <p:cNvCxnSpPr>
            <a:cxnSpLocks noChangeShapeType="1"/>
            <a:stCxn id="67602" idx="2"/>
            <a:endCxn id="67604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4" name="AutoShape 30">
            <a:extLst>
              <a:ext uri="{FF2B5EF4-FFF2-40B4-BE49-F238E27FC236}">
                <a16:creationId xmlns:a16="http://schemas.microsoft.com/office/drawing/2014/main" id="{B93C866F-490A-434E-8268-F79CF39BD7EB}"/>
              </a:ext>
            </a:extLst>
          </p:cNvPr>
          <p:cNvCxnSpPr>
            <a:cxnSpLocks noChangeShapeType="1"/>
            <a:stCxn id="67603" idx="2"/>
            <a:endCxn id="67605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5" name="AutoShape 31">
            <a:extLst>
              <a:ext uri="{FF2B5EF4-FFF2-40B4-BE49-F238E27FC236}">
                <a16:creationId xmlns:a16="http://schemas.microsoft.com/office/drawing/2014/main" id="{2EEF0DE1-0B6D-4A81-8E89-9E14A4ED5FC5}"/>
              </a:ext>
            </a:extLst>
          </p:cNvPr>
          <p:cNvCxnSpPr>
            <a:cxnSpLocks noChangeShapeType="1"/>
            <a:stCxn id="67603" idx="2"/>
            <a:endCxn id="67606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16" name="Rectangle 32">
            <a:extLst>
              <a:ext uri="{FF2B5EF4-FFF2-40B4-BE49-F238E27FC236}">
                <a16:creationId xmlns:a16="http://schemas.microsoft.com/office/drawing/2014/main" id="{20565CEE-4CBB-42AC-9293-99543E004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HEAPIFY(A, 1)</a:t>
            </a:r>
          </a:p>
        </p:txBody>
      </p:sp>
      <p:cxnSp>
        <p:nvCxnSpPr>
          <p:cNvPr id="67617" name="AutoShape 33">
            <a:extLst>
              <a:ext uri="{FF2B5EF4-FFF2-40B4-BE49-F238E27FC236}">
                <a16:creationId xmlns:a16="http://schemas.microsoft.com/office/drawing/2014/main" id="{F0F0CC92-DE74-4B1B-B9AD-AAA157819642}"/>
              </a:ext>
            </a:extLst>
          </p:cNvPr>
          <p:cNvCxnSpPr>
            <a:cxnSpLocks noChangeShapeType="1"/>
            <a:stCxn id="67592" idx="0"/>
            <a:endCxn id="67594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8" name="AutoShape 34">
            <a:extLst>
              <a:ext uri="{FF2B5EF4-FFF2-40B4-BE49-F238E27FC236}">
                <a16:creationId xmlns:a16="http://schemas.microsoft.com/office/drawing/2014/main" id="{4A3DDF90-57D1-4965-8AE3-1F3DCD045968}"/>
              </a:ext>
            </a:extLst>
          </p:cNvPr>
          <p:cNvCxnSpPr>
            <a:cxnSpLocks noChangeShapeType="1"/>
            <a:stCxn id="67592" idx="2"/>
            <a:endCxn id="67595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9" name="AutoShape 35">
            <a:extLst>
              <a:ext uri="{FF2B5EF4-FFF2-40B4-BE49-F238E27FC236}">
                <a16:creationId xmlns:a16="http://schemas.microsoft.com/office/drawing/2014/main" id="{B269A965-1C09-4578-8412-96C0DCDB1BC4}"/>
              </a:ext>
            </a:extLst>
          </p:cNvPr>
          <p:cNvCxnSpPr>
            <a:cxnSpLocks noChangeShapeType="1"/>
            <a:stCxn id="67591" idx="0"/>
            <a:endCxn id="67590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0" name="AutoShape 36">
            <a:extLst>
              <a:ext uri="{FF2B5EF4-FFF2-40B4-BE49-F238E27FC236}">
                <a16:creationId xmlns:a16="http://schemas.microsoft.com/office/drawing/2014/main" id="{E8DA3BB8-EF56-49D4-9FB6-BC7B3681FF89}"/>
              </a:ext>
            </a:extLst>
          </p:cNvPr>
          <p:cNvCxnSpPr>
            <a:cxnSpLocks noChangeShapeType="1"/>
            <a:stCxn id="67591" idx="2"/>
            <a:endCxn id="67593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1" name="AutoShape 37">
            <a:extLst>
              <a:ext uri="{FF2B5EF4-FFF2-40B4-BE49-F238E27FC236}">
                <a16:creationId xmlns:a16="http://schemas.microsoft.com/office/drawing/2014/main" id="{5DD77A6C-A6C2-440F-8485-DAE7ACF71D3E}"/>
              </a:ext>
            </a:extLst>
          </p:cNvPr>
          <p:cNvCxnSpPr>
            <a:cxnSpLocks noChangeShapeType="1"/>
            <a:stCxn id="67588" idx="0"/>
            <a:endCxn id="67592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2" name="AutoShape 38">
            <a:extLst>
              <a:ext uri="{FF2B5EF4-FFF2-40B4-BE49-F238E27FC236}">
                <a16:creationId xmlns:a16="http://schemas.microsoft.com/office/drawing/2014/main" id="{6AA6D0CD-4EB4-49AE-B0E6-3C4EA1424E9D}"/>
              </a:ext>
            </a:extLst>
          </p:cNvPr>
          <p:cNvCxnSpPr>
            <a:cxnSpLocks noChangeShapeType="1"/>
            <a:stCxn id="67588" idx="2"/>
            <a:endCxn id="67589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3" name="AutoShape 39">
            <a:extLst>
              <a:ext uri="{FF2B5EF4-FFF2-40B4-BE49-F238E27FC236}">
                <a16:creationId xmlns:a16="http://schemas.microsoft.com/office/drawing/2014/main" id="{C3ACDDB3-8555-4170-950B-D0DE635C49E4}"/>
              </a:ext>
            </a:extLst>
          </p:cNvPr>
          <p:cNvCxnSpPr>
            <a:cxnSpLocks noChangeShapeType="1"/>
            <a:stCxn id="67587" idx="0"/>
            <a:endCxn id="67588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4" name="AutoShape 40">
            <a:extLst>
              <a:ext uri="{FF2B5EF4-FFF2-40B4-BE49-F238E27FC236}">
                <a16:creationId xmlns:a16="http://schemas.microsoft.com/office/drawing/2014/main" id="{D41C84B2-A22E-465B-B071-5F681740285A}"/>
              </a:ext>
            </a:extLst>
          </p:cNvPr>
          <p:cNvCxnSpPr>
            <a:cxnSpLocks noChangeShapeType="1"/>
            <a:stCxn id="67587" idx="2"/>
            <a:endCxn id="67591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25" name="Rectangle 41">
            <a:extLst>
              <a:ext uri="{FF2B5EF4-FFF2-40B4-BE49-F238E27FC236}">
                <a16:creationId xmlns:a16="http://schemas.microsoft.com/office/drawing/2014/main" id="{68EA3892-280E-4BDD-B320-626DFAB8B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7628" name="Rectangle 44">
            <a:extLst>
              <a:ext uri="{FF2B5EF4-FFF2-40B4-BE49-F238E27FC236}">
                <a16:creationId xmlns:a16="http://schemas.microsoft.com/office/drawing/2014/main" id="{1D6315A1-274D-4445-B96C-3828E3EF0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7629" name="Rectangle 45">
            <a:extLst>
              <a:ext uri="{FF2B5EF4-FFF2-40B4-BE49-F238E27FC236}">
                <a16:creationId xmlns:a16="http://schemas.microsoft.com/office/drawing/2014/main" id="{B63505D5-3962-485F-9690-BE9E68AC4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7632" name="Rectangle 48">
            <a:extLst>
              <a:ext uri="{FF2B5EF4-FFF2-40B4-BE49-F238E27FC236}">
                <a16:creationId xmlns:a16="http://schemas.microsoft.com/office/drawing/2014/main" id="{DB26BDFB-9D91-422A-A0A0-E459A4BB6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7633" name="Rectangle 49">
            <a:extLst>
              <a:ext uri="{FF2B5EF4-FFF2-40B4-BE49-F238E27FC236}">
                <a16:creationId xmlns:a16="http://schemas.microsoft.com/office/drawing/2014/main" id="{A8E2B678-19CB-432C-9830-3056F829E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7634" name="Line 50">
            <a:extLst>
              <a:ext uri="{FF2B5EF4-FFF2-40B4-BE49-F238E27FC236}">
                <a16:creationId xmlns:a16="http://schemas.microsoft.com/office/drawing/2014/main" id="{FFCCD4B3-7F6F-4538-ABE2-F4EC590B0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4" y="6280150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5" name="Line 51">
            <a:extLst>
              <a:ext uri="{FF2B5EF4-FFF2-40B4-BE49-F238E27FC236}">
                <a16:creationId xmlns:a16="http://schemas.microsoft.com/office/drawing/2014/main" id="{84A0429E-7F86-4CE3-950D-51FB7632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264" y="6337300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6" name="Line 52">
            <a:extLst>
              <a:ext uri="{FF2B5EF4-FFF2-40B4-BE49-F238E27FC236}">
                <a16:creationId xmlns:a16="http://schemas.microsoft.com/office/drawing/2014/main" id="{01986409-8099-4316-AEEA-DA5F1ED42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226" y="2765425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37" name="Line 53">
            <a:extLst>
              <a:ext uri="{FF2B5EF4-FFF2-40B4-BE49-F238E27FC236}">
                <a16:creationId xmlns:a16="http://schemas.microsoft.com/office/drawing/2014/main" id="{1B3D5AB3-B302-4838-B686-8E5854D27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4226" y="2822575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DB13C618-AE11-4377-B823-466FB162A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2710D28-41B3-4B80-AE96-CD931A85F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08442839-C699-4CFE-8C74-1A98F3A2A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CC7D0787-1441-47B8-9500-C0DF4DED9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1D9A69AF-81D4-41FB-9FE8-EEE06CF3E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440AA06D-1FF7-47E4-B6DE-65FF04973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15A9DFA5-92EB-46B7-BD33-252A20AE6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028B5F87-BFBB-45FE-BCE6-8211CD444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8618" name="Rectangle 10">
            <a:extLst>
              <a:ext uri="{FF2B5EF4-FFF2-40B4-BE49-F238E27FC236}">
                <a16:creationId xmlns:a16="http://schemas.microsoft.com/office/drawing/2014/main" id="{3C27D276-7675-4586-8EFD-FC147CF79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5393DD35-C561-40FA-8BB1-C2F68E500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8620" name="Rectangle 12">
            <a:extLst>
              <a:ext uri="{FF2B5EF4-FFF2-40B4-BE49-F238E27FC236}">
                <a16:creationId xmlns:a16="http://schemas.microsoft.com/office/drawing/2014/main" id="{12EED6F0-1305-483B-8273-FFDB806D2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8621" name="Rectangle 13">
            <a:extLst>
              <a:ext uri="{FF2B5EF4-FFF2-40B4-BE49-F238E27FC236}">
                <a16:creationId xmlns:a16="http://schemas.microsoft.com/office/drawing/2014/main" id="{BCE22789-23F4-44C3-B271-ADD5ACAE3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8622" name="Rectangle 14">
            <a:extLst>
              <a:ext uri="{FF2B5EF4-FFF2-40B4-BE49-F238E27FC236}">
                <a16:creationId xmlns:a16="http://schemas.microsoft.com/office/drawing/2014/main" id="{0E22E0F9-C259-4358-8938-C2EEBF87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8623" name="Rectangle 15">
            <a:extLst>
              <a:ext uri="{FF2B5EF4-FFF2-40B4-BE49-F238E27FC236}">
                <a16:creationId xmlns:a16="http://schemas.microsoft.com/office/drawing/2014/main" id="{B561FD0B-FE8F-4CE0-8CCB-0F46B3620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8624" name="Rectangle 16">
            <a:extLst>
              <a:ext uri="{FF2B5EF4-FFF2-40B4-BE49-F238E27FC236}">
                <a16:creationId xmlns:a16="http://schemas.microsoft.com/office/drawing/2014/main" id="{68CD2EDA-C6C5-4D29-B3CD-0A9675F05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8625" name="Rectangle 17">
            <a:extLst>
              <a:ext uri="{FF2B5EF4-FFF2-40B4-BE49-F238E27FC236}">
                <a16:creationId xmlns:a16="http://schemas.microsoft.com/office/drawing/2014/main" id="{ADF2ABFC-A807-4097-84CC-C04E198E7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8626" name="Rectangle 18">
            <a:extLst>
              <a:ext uri="{FF2B5EF4-FFF2-40B4-BE49-F238E27FC236}">
                <a16:creationId xmlns:a16="http://schemas.microsoft.com/office/drawing/2014/main" id="{AAD9E916-C9E4-4928-88B7-0114FE320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8627" name="Rectangle 19">
            <a:extLst>
              <a:ext uri="{FF2B5EF4-FFF2-40B4-BE49-F238E27FC236}">
                <a16:creationId xmlns:a16="http://schemas.microsoft.com/office/drawing/2014/main" id="{3076BAF1-546B-441E-9371-519A2E23F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8628" name="Rectangle 20">
            <a:extLst>
              <a:ext uri="{FF2B5EF4-FFF2-40B4-BE49-F238E27FC236}">
                <a16:creationId xmlns:a16="http://schemas.microsoft.com/office/drawing/2014/main" id="{FCBE75D4-FFB1-43FA-8A76-94AF60D40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8629" name="Rectangle 21">
            <a:extLst>
              <a:ext uri="{FF2B5EF4-FFF2-40B4-BE49-F238E27FC236}">
                <a16:creationId xmlns:a16="http://schemas.microsoft.com/office/drawing/2014/main" id="{BE0A8178-7747-4ED5-92BB-166EC4DC8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8630" name="Rectangle 22">
            <a:extLst>
              <a:ext uri="{FF2B5EF4-FFF2-40B4-BE49-F238E27FC236}">
                <a16:creationId xmlns:a16="http://schemas.microsoft.com/office/drawing/2014/main" id="{B1456387-88A8-4468-8BA6-F787E371D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8631" name="AutoShape 23">
            <a:extLst>
              <a:ext uri="{FF2B5EF4-FFF2-40B4-BE49-F238E27FC236}">
                <a16:creationId xmlns:a16="http://schemas.microsoft.com/office/drawing/2014/main" id="{023E4745-EAE7-4545-BD18-F808751E07D6}"/>
              </a:ext>
            </a:extLst>
          </p:cNvPr>
          <p:cNvCxnSpPr>
            <a:cxnSpLocks noChangeShapeType="1"/>
            <a:endCxn id="68622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2" name="AutoShape 24">
            <a:extLst>
              <a:ext uri="{FF2B5EF4-FFF2-40B4-BE49-F238E27FC236}">
                <a16:creationId xmlns:a16="http://schemas.microsoft.com/office/drawing/2014/main" id="{83E8E608-9EAE-44F2-BFB2-F4B9E5778947}"/>
              </a:ext>
            </a:extLst>
          </p:cNvPr>
          <p:cNvCxnSpPr>
            <a:cxnSpLocks noChangeShapeType="1"/>
            <a:endCxn id="68625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3" name="AutoShape 25">
            <a:extLst>
              <a:ext uri="{FF2B5EF4-FFF2-40B4-BE49-F238E27FC236}">
                <a16:creationId xmlns:a16="http://schemas.microsoft.com/office/drawing/2014/main" id="{AE6A5EF0-357F-4381-82C7-E06A08C6E2E0}"/>
              </a:ext>
            </a:extLst>
          </p:cNvPr>
          <p:cNvCxnSpPr>
            <a:cxnSpLocks noChangeShapeType="1"/>
            <a:stCxn id="68622" idx="2"/>
            <a:endCxn id="68626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4" name="AutoShape 26">
            <a:extLst>
              <a:ext uri="{FF2B5EF4-FFF2-40B4-BE49-F238E27FC236}">
                <a16:creationId xmlns:a16="http://schemas.microsoft.com/office/drawing/2014/main" id="{83820B62-319A-4B0F-8922-47DF6988A4AD}"/>
              </a:ext>
            </a:extLst>
          </p:cNvPr>
          <p:cNvCxnSpPr>
            <a:cxnSpLocks noChangeShapeType="1"/>
            <a:stCxn id="68622" idx="2"/>
            <a:endCxn id="68623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5" name="AutoShape 27">
            <a:extLst>
              <a:ext uri="{FF2B5EF4-FFF2-40B4-BE49-F238E27FC236}">
                <a16:creationId xmlns:a16="http://schemas.microsoft.com/office/drawing/2014/main" id="{E5CF0A05-D847-48CD-BBCB-6B270B334F28}"/>
              </a:ext>
            </a:extLst>
          </p:cNvPr>
          <p:cNvCxnSpPr>
            <a:cxnSpLocks noChangeShapeType="1"/>
            <a:stCxn id="68625" idx="2"/>
            <a:endCxn id="68624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6" name="AutoShape 28">
            <a:extLst>
              <a:ext uri="{FF2B5EF4-FFF2-40B4-BE49-F238E27FC236}">
                <a16:creationId xmlns:a16="http://schemas.microsoft.com/office/drawing/2014/main" id="{AFC89BBC-F89E-4FD3-B794-35D118317243}"/>
              </a:ext>
            </a:extLst>
          </p:cNvPr>
          <p:cNvCxnSpPr>
            <a:cxnSpLocks noChangeShapeType="1"/>
            <a:stCxn id="68625" idx="2"/>
            <a:endCxn id="68627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7" name="AutoShape 29">
            <a:extLst>
              <a:ext uri="{FF2B5EF4-FFF2-40B4-BE49-F238E27FC236}">
                <a16:creationId xmlns:a16="http://schemas.microsoft.com/office/drawing/2014/main" id="{4B6C2591-3A5C-4E3E-B5DF-A655EAEEF471}"/>
              </a:ext>
            </a:extLst>
          </p:cNvPr>
          <p:cNvCxnSpPr>
            <a:cxnSpLocks noChangeShapeType="1"/>
            <a:stCxn id="68626" idx="2"/>
            <a:endCxn id="68628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8" name="AutoShape 30">
            <a:extLst>
              <a:ext uri="{FF2B5EF4-FFF2-40B4-BE49-F238E27FC236}">
                <a16:creationId xmlns:a16="http://schemas.microsoft.com/office/drawing/2014/main" id="{F5236C28-5FD1-4220-BA82-D7DDDB43695C}"/>
              </a:ext>
            </a:extLst>
          </p:cNvPr>
          <p:cNvCxnSpPr>
            <a:cxnSpLocks noChangeShapeType="1"/>
            <a:stCxn id="68626" idx="2"/>
            <a:endCxn id="68629" idx="0"/>
          </p:cNvCxnSpPr>
          <p:nvPr/>
        </p:nvCxnSpPr>
        <p:spPr bwMode="auto">
          <a:xfrm>
            <a:off x="6883401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9" name="Rectangle 31">
            <a:extLst>
              <a:ext uri="{FF2B5EF4-FFF2-40B4-BE49-F238E27FC236}">
                <a16:creationId xmlns:a16="http://schemas.microsoft.com/office/drawing/2014/main" id="{2E2C27A8-4BE5-43B9-BBD3-777CBB760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68640" name="AutoShape 32">
            <a:extLst>
              <a:ext uri="{FF2B5EF4-FFF2-40B4-BE49-F238E27FC236}">
                <a16:creationId xmlns:a16="http://schemas.microsoft.com/office/drawing/2014/main" id="{EE52AC83-0D18-4B0F-8141-60D0FABBF921}"/>
              </a:ext>
            </a:extLst>
          </p:cNvPr>
          <p:cNvCxnSpPr>
            <a:cxnSpLocks noChangeShapeType="1"/>
            <a:stCxn id="68616" idx="0"/>
            <a:endCxn id="68618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1" name="AutoShape 33">
            <a:extLst>
              <a:ext uri="{FF2B5EF4-FFF2-40B4-BE49-F238E27FC236}">
                <a16:creationId xmlns:a16="http://schemas.microsoft.com/office/drawing/2014/main" id="{CD3979F5-D62C-4031-A838-1BD72904A2CA}"/>
              </a:ext>
            </a:extLst>
          </p:cNvPr>
          <p:cNvCxnSpPr>
            <a:cxnSpLocks noChangeShapeType="1"/>
            <a:stCxn id="68616" idx="2"/>
            <a:endCxn id="68619" idx="2"/>
          </p:cNvCxnSpPr>
          <p:nvPr/>
        </p:nvCxnSpPr>
        <p:spPr bwMode="auto">
          <a:xfrm rot="16200000" flipH="1">
            <a:off x="5183982" y="1859757"/>
            <a:ext cx="1588" cy="169862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2" name="AutoShape 34">
            <a:extLst>
              <a:ext uri="{FF2B5EF4-FFF2-40B4-BE49-F238E27FC236}">
                <a16:creationId xmlns:a16="http://schemas.microsoft.com/office/drawing/2014/main" id="{BF360166-A0B8-4125-B456-C372450EA73C}"/>
              </a:ext>
            </a:extLst>
          </p:cNvPr>
          <p:cNvCxnSpPr>
            <a:cxnSpLocks noChangeShapeType="1"/>
            <a:stCxn id="68615" idx="0"/>
            <a:endCxn id="68614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3" name="AutoShape 35">
            <a:extLst>
              <a:ext uri="{FF2B5EF4-FFF2-40B4-BE49-F238E27FC236}">
                <a16:creationId xmlns:a16="http://schemas.microsoft.com/office/drawing/2014/main" id="{16565EB7-BF8C-4FFF-9904-5108FFE9EEA7}"/>
              </a:ext>
            </a:extLst>
          </p:cNvPr>
          <p:cNvCxnSpPr>
            <a:cxnSpLocks noChangeShapeType="1"/>
            <a:stCxn id="68615" idx="2"/>
            <a:endCxn id="68617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4" name="AutoShape 36">
            <a:extLst>
              <a:ext uri="{FF2B5EF4-FFF2-40B4-BE49-F238E27FC236}">
                <a16:creationId xmlns:a16="http://schemas.microsoft.com/office/drawing/2014/main" id="{2479915D-8145-4F06-B33F-C1AA85B11865}"/>
              </a:ext>
            </a:extLst>
          </p:cNvPr>
          <p:cNvCxnSpPr>
            <a:cxnSpLocks noChangeShapeType="1"/>
            <a:stCxn id="68612" idx="0"/>
            <a:endCxn id="68616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5" name="AutoShape 37">
            <a:extLst>
              <a:ext uri="{FF2B5EF4-FFF2-40B4-BE49-F238E27FC236}">
                <a16:creationId xmlns:a16="http://schemas.microsoft.com/office/drawing/2014/main" id="{718A036E-B892-4798-8EF0-67C14D4B9671}"/>
              </a:ext>
            </a:extLst>
          </p:cNvPr>
          <p:cNvCxnSpPr>
            <a:cxnSpLocks noChangeShapeType="1"/>
            <a:stCxn id="68612" idx="2"/>
            <a:endCxn id="68613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6" name="AutoShape 38">
            <a:extLst>
              <a:ext uri="{FF2B5EF4-FFF2-40B4-BE49-F238E27FC236}">
                <a16:creationId xmlns:a16="http://schemas.microsoft.com/office/drawing/2014/main" id="{38B37E43-A781-48F1-AB96-E26ED8556E05}"/>
              </a:ext>
            </a:extLst>
          </p:cNvPr>
          <p:cNvCxnSpPr>
            <a:cxnSpLocks noChangeShapeType="1"/>
            <a:stCxn id="68611" idx="0"/>
            <a:endCxn id="68612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7" name="AutoShape 39">
            <a:extLst>
              <a:ext uri="{FF2B5EF4-FFF2-40B4-BE49-F238E27FC236}">
                <a16:creationId xmlns:a16="http://schemas.microsoft.com/office/drawing/2014/main" id="{AA033A88-0346-4883-94D1-C684715B5601}"/>
              </a:ext>
            </a:extLst>
          </p:cNvPr>
          <p:cNvCxnSpPr>
            <a:cxnSpLocks noChangeShapeType="1"/>
            <a:stCxn id="68611" idx="2"/>
            <a:endCxn id="68615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48" name="Rectangle 40">
            <a:extLst>
              <a:ext uri="{FF2B5EF4-FFF2-40B4-BE49-F238E27FC236}">
                <a16:creationId xmlns:a16="http://schemas.microsoft.com/office/drawing/2014/main" id="{FA390634-C117-4DDC-8BAD-45D6C2DE0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8649" name="Rectangle 41">
            <a:extLst>
              <a:ext uri="{FF2B5EF4-FFF2-40B4-BE49-F238E27FC236}">
                <a16:creationId xmlns:a16="http://schemas.microsoft.com/office/drawing/2014/main" id="{E271839E-624B-465F-AC1C-578E56AA6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8650" name="Rectangle 42">
            <a:extLst>
              <a:ext uri="{FF2B5EF4-FFF2-40B4-BE49-F238E27FC236}">
                <a16:creationId xmlns:a16="http://schemas.microsoft.com/office/drawing/2014/main" id="{968929D9-AC55-4D63-B337-A667CBCE0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8651" name="Rectangle 43">
            <a:extLst>
              <a:ext uri="{FF2B5EF4-FFF2-40B4-BE49-F238E27FC236}">
                <a16:creationId xmlns:a16="http://schemas.microsoft.com/office/drawing/2014/main" id="{CEF37835-31F8-4CCA-B57A-7A12F9E87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8652" name="Rectangle 44">
            <a:extLst>
              <a:ext uri="{FF2B5EF4-FFF2-40B4-BE49-F238E27FC236}">
                <a16:creationId xmlns:a16="http://schemas.microsoft.com/office/drawing/2014/main" id="{EBA654A5-80F2-4B92-ADBD-120B90BD8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088D6B07-1A13-4A17-B7DA-0F24F764E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28DC919-B722-498F-9E64-75BB3FB6D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5F143C9B-E010-4077-A081-7F6AD1228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1BC2FAEF-05D3-476E-B93B-D73F582E5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C5C74C5D-7639-4D69-AD06-E37118A10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2F3C216F-80C6-4F33-931F-C3ACA632C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id="{66165727-DE5B-42D9-9BD2-2E20DDDF5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9641" name="Rectangle 9">
            <a:extLst>
              <a:ext uri="{FF2B5EF4-FFF2-40B4-BE49-F238E27FC236}">
                <a16:creationId xmlns:a16="http://schemas.microsoft.com/office/drawing/2014/main" id="{E3DA7CDD-9C0E-4654-B602-4E97BEF0E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9642" name="Rectangle 10">
            <a:extLst>
              <a:ext uri="{FF2B5EF4-FFF2-40B4-BE49-F238E27FC236}">
                <a16:creationId xmlns:a16="http://schemas.microsoft.com/office/drawing/2014/main" id="{83769E95-6604-47F7-B5DE-B625BDBE3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9643" name="Rectangle 11">
            <a:extLst>
              <a:ext uri="{FF2B5EF4-FFF2-40B4-BE49-F238E27FC236}">
                <a16:creationId xmlns:a16="http://schemas.microsoft.com/office/drawing/2014/main" id="{C55D6BE7-6DF3-4506-BE90-D3EF28911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9644" name="Rectangle 12">
            <a:extLst>
              <a:ext uri="{FF2B5EF4-FFF2-40B4-BE49-F238E27FC236}">
                <a16:creationId xmlns:a16="http://schemas.microsoft.com/office/drawing/2014/main" id="{0CFF3C3F-EBE9-4B21-8173-4C0C3AAAF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9645" name="Rectangle 13">
            <a:extLst>
              <a:ext uri="{FF2B5EF4-FFF2-40B4-BE49-F238E27FC236}">
                <a16:creationId xmlns:a16="http://schemas.microsoft.com/office/drawing/2014/main" id="{4CFE0370-5757-47DD-B886-08DECA7A9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9646" name="Rectangle 14">
            <a:extLst>
              <a:ext uri="{FF2B5EF4-FFF2-40B4-BE49-F238E27FC236}">
                <a16:creationId xmlns:a16="http://schemas.microsoft.com/office/drawing/2014/main" id="{FDE1F421-2C9A-44F4-AD89-A8A8961AE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69647" name="Rectangle 15">
            <a:extLst>
              <a:ext uri="{FF2B5EF4-FFF2-40B4-BE49-F238E27FC236}">
                <a16:creationId xmlns:a16="http://schemas.microsoft.com/office/drawing/2014/main" id="{8F45A88A-6269-456A-B899-8D5F50DF9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69648" name="Rectangle 16">
            <a:extLst>
              <a:ext uri="{FF2B5EF4-FFF2-40B4-BE49-F238E27FC236}">
                <a16:creationId xmlns:a16="http://schemas.microsoft.com/office/drawing/2014/main" id="{E67595BD-8D0C-418E-A4BF-573C6BF1F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69649" name="Rectangle 17">
            <a:extLst>
              <a:ext uri="{FF2B5EF4-FFF2-40B4-BE49-F238E27FC236}">
                <a16:creationId xmlns:a16="http://schemas.microsoft.com/office/drawing/2014/main" id="{29EB88C4-DDF5-4A55-AD75-6C9036AD9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69650" name="Rectangle 18">
            <a:extLst>
              <a:ext uri="{FF2B5EF4-FFF2-40B4-BE49-F238E27FC236}">
                <a16:creationId xmlns:a16="http://schemas.microsoft.com/office/drawing/2014/main" id="{AAF3832A-0BBE-43E9-AA44-0FC653A9A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9651" name="Rectangle 19">
            <a:extLst>
              <a:ext uri="{FF2B5EF4-FFF2-40B4-BE49-F238E27FC236}">
                <a16:creationId xmlns:a16="http://schemas.microsoft.com/office/drawing/2014/main" id="{2F155438-B972-4CC8-9B01-7A4A32124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69652" name="Rectangle 20">
            <a:extLst>
              <a:ext uri="{FF2B5EF4-FFF2-40B4-BE49-F238E27FC236}">
                <a16:creationId xmlns:a16="http://schemas.microsoft.com/office/drawing/2014/main" id="{D71439C0-1A7C-4908-AB54-D3F15F72D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9653" name="Rectangle 21">
            <a:extLst>
              <a:ext uri="{FF2B5EF4-FFF2-40B4-BE49-F238E27FC236}">
                <a16:creationId xmlns:a16="http://schemas.microsoft.com/office/drawing/2014/main" id="{FA000F02-D8E1-472B-A9BD-0AA1D3DA6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69654" name="Rectangle 22">
            <a:extLst>
              <a:ext uri="{FF2B5EF4-FFF2-40B4-BE49-F238E27FC236}">
                <a16:creationId xmlns:a16="http://schemas.microsoft.com/office/drawing/2014/main" id="{9DE745DB-3F5A-4E89-8129-DF34F1B05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69655" name="AutoShape 23">
            <a:extLst>
              <a:ext uri="{FF2B5EF4-FFF2-40B4-BE49-F238E27FC236}">
                <a16:creationId xmlns:a16="http://schemas.microsoft.com/office/drawing/2014/main" id="{3F19DC15-25E8-4B24-B712-90158AD67359}"/>
              </a:ext>
            </a:extLst>
          </p:cNvPr>
          <p:cNvCxnSpPr>
            <a:cxnSpLocks noChangeShapeType="1"/>
            <a:endCxn id="69646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6" name="AutoShape 24">
            <a:extLst>
              <a:ext uri="{FF2B5EF4-FFF2-40B4-BE49-F238E27FC236}">
                <a16:creationId xmlns:a16="http://schemas.microsoft.com/office/drawing/2014/main" id="{E57105CE-BD88-4603-BFEE-FD72948B6FB3}"/>
              </a:ext>
            </a:extLst>
          </p:cNvPr>
          <p:cNvCxnSpPr>
            <a:cxnSpLocks noChangeShapeType="1"/>
            <a:endCxn id="69649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7" name="AutoShape 25">
            <a:extLst>
              <a:ext uri="{FF2B5EF4-FFF2-40B4-BE49-F238E27FC236}">
                <a16:creationId xmlns:a16="http://schemas.microsoft.com/office/drawing/2014/main" id="{2A4B7203-50F8-4B91-9C89-8CFA20A21572}"/>
              </a:ext>
            </a:extLst>
          </p:cNvPr>
          <p:cNvCxnSpPr>
            <a:cxnSpLocks noChangeShapeType="1"/>
            <a:stCxn id="69646" idx="2"/>
            <a:endCxn id="69650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8" name="AutoShape 26">
            <a:extLst>
              <a:ext uri="{FF2B5EF4-FFF2-40B4-BE49-F238E27FC236}">
                <a16:creationId xmlns:a16="http://schemas.microsoft.com/office/drawing/2014/main" id="{12D905FB-0BC5-41F8-BB74-9421B4FDA7BB}"/>
              </a:ext>
            </a:extLst>
          </p:cNvPr>
          <p:cNvCxnSpPr>
            <a:cxnSpLocks noChangeShapeType="1"/>
            <a:stCxn id="69646" idx="2"/>
            <a:endCxn id="69647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59" name="AutoShape 27">
            <a:extLst>
              <a:ext uri="{FF2B5EF4-FFF2-40B4-BE49-F238E27FC236}">
                <a16:creationId xmlns:a16="http://schemas.microsoft.com/office/drawing/2014/main" id="{478254D6-CC48-4743-9909-A041F6BA2391}"/>
              </a:ext>
            </a:extLst>
          </p:cNvPr>
          <p:cNvCxnSpPr>
            <a:cxnSpLocks noChangeShapeType="1"/>
            <a:stCxn id="69649" idx="2"/>
            <a:endCxn id="69648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60" name="AutoShape 28">
            <a:extLst>
              <a:ext uri="{FF2B5EF4-FFF2-40B4-BE49-F238E27FC236}">
                <a16:creationId xmlns:a16="http://schemas.microsoft.com/office/drawing/2014/main" id="{C3EC7EEE-1637-433E-90AB-30EFEA64A4D1}"/>
              </a:ext>
            </a:extLst>
          </p:cNvPr>
          <p:cNvCxnSpPr>
            <a:cxnSpLocks noChangeShapeType="1"/>
            <a:stCxn id="69649" idx="2"/>
            <a:endCxn id="69651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61" name="AutoShape 29">
            <a:extLst>
              <a:ext uri="{FF2B5EF4-FFF2-40B4-BE49-F238E27FC236}">
                <a16:creationId xmlns:a16="http://schemas.microsoft.com/office/drawing/2014/main" id="{320F5414-1D97-4948-86A0-68A49DEAC7E6}"/>
              </a:ext>
            </a:extLst>
          </p:cNvPr>
          <p:cNvCxnSpPr>
            <a:cxnSpLocks noChangeShapeType="1"/>
            <a:stCxn id="69650" idx="2"/>
            <a:endCxn id="69652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663" name="Rectangle 31">
            <a:extLst>
              <a:ext uri="{FF2B5EF4-FFF2-40B4-BE49-F238E27FC236}">
                <a16:creationId xmlns:a16="http://schemas.microsoft.com/office/drawing/2014/main" id="{029DAC94-5127-43E9-BD76-CC65C1F05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69664" name="AutoShape 32">
            <a:extLst>
              <a:ext uri="{FF2B5EF4-FFF2-40B4-BE49-F238E27FC236}">
                <a16:creationId xmlns:a16="http://schemas.microsoft.com/office/drawing/2014/main" id="{BA9A88CA-F36A-415E-8DBC-C3ABEA26B57F}"/>
              </a:ext>
            </a:extLst>
          </p:cNvPr>
          <p:cNvCxnSpPr>
            <a:cxnSpLocks noChangeShapeType="1"/>
            <a:stCxn id="69640" idx="0"/>
            <a:endCxn id="69642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66" name="AutoShape 34">
            <a:extLst>
              <a:ext uri="{FF2B5EF4-FFF2-40B4-BE49-F238E27FC236}">
                <a16:creationId xmlns:a16="http://schemas.microsoft.com/office/drawing/2014/main" id="{E8200C6D-4B89-412C-BB9F-5F3AC204D209}"/>
              </a:ext>
            </a:extLst>
          </p:cNvPr>
          <p:cNvCxnSpPr>
            <a:cxnSpLocks noChangeShapeType="1"/>
            <a:stCxn id="69639" idx="0"/>
            <a:endCxn id="69638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67" name="AutoShape 35">
            <a:extLst>
              <a:ext uri="{FF2B5EF4-FFF2-40B4-BE49-F238E27FC236}">
                <a16:creationId xmlns:a16="http://schemas.microsoft.com/office/drawing/2014/main" id="{9A120A65-EDC6-4D74-A07F-A4CC89089C52}"/>
              </a:ext>
            </a:extLst>
          </p:cNvPr>
          <p:cNvCxnSpPr>
            <a:cxnSpLocks noChangeShapeType="1"/>
            <a:stCxn id="69639" idx="2"/>
            <a:endCxn id="69641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68" name="AutoShape 36">
            <a:extLst>
              <a:ext uri="{FF2B5EF4-FFF2-40B4-BE49-F238E27FC236}">
                <a16:creationId xmlns:a16="http://schemas.microsoft.com/office/drawing/2014/main" id="{5D35E924-53CC-452B-AA25-8FD486F9C7EB}"/>
              </a:ext>
            </a:extLst>
          </p:cNvPr>
          <p:cNvCxnSpPr>
            <a:cxnSpLocks noChangeShapeType="1"/>
            <a:stCxn id="69636" idx="0"/>
            <a:endCxn id="69640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69" name="AutoShape 37">
            <a:extLst>
              <a:ext uri="{FF2B5EF4-FFF2-40B4-BE49-F238E27FC236}">
                <a16:creationId xmlns:a16="http://schemas.microsoft.com/office/drawing/2014/main" id="{96962C8F-EACD-4615-9213-F02D3902A0A7}"/>
              </a:ext>
            </a:extLst>
          </p:cNvPr>
          <p:cNvCxnSpPr>
            <a:cxnSpLocks noChangeShapeType="1"/>
            <a:stCxn id="69636" idx="2"/>
            <a:endCxn id="69637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70" name="AutoShape 38">
            <a:extLst>
              <a:ext uri="{FF2B5EF4-FFF2-40B4-BE49-F238E27FC236}">
                <a16:creationId xmlns:a16="http://schemas.microsoft.com/office/drawing/2014/main" id="{68C5A622-9F3C-40AB-91A3-380FF2A19B08}"/>
              </a:ext>
            </a:extLst>
          </p:cNvPr>
          <p:cNvCxnSpPr>
            <a:cxnSpLocks noChangeShapeType="1"/>
            <a:stCxn id="69635" idx="0"/>
            <a:endCxn id="69636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671" name="AutoShape 39">
            <a:extLst>
              <a:ext uri="{FF2B5EF4-FFF2-40B4-BE49-F238E27FC236}">
                <a16:creationId xmlns:a16="http://schemas.microsoft.com/office/drawing/2014/main" id="{2FFB2524-40C0-48EA-83C7-8CE990EB7F1E}"/>
              </a:ext>
            </a:extLst>
          </p:cNvPr>
          <p:cNvCxnSpPr>
            <a:cxnSpLocks noChangeShapeType="1"/>
            <a:stCxn id="69635" idx="2"/>
            <a:endCxn id="69639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672" name="Rectangle 40">
            <a:extLst>
              <a:ext uri="{FF2B5EF4-FFF2-40B4-BE49-F238E27FC236}">
                <a16:creationId xmlns:a16="http://schemas.microsoft.com/office/drawing/2014/main" id="{8EF44A5C-7C0D-449F-A062-43B355E99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9673" name="Rectangle 41">
            <a:extLst>
              <a:ext uri="{FF2B5EF4-FFF2-40B4-BE49-F238E27FC236}">
                <a16:creationId xmlns:a16="http://schemas.microsoft.com/office/drawing/2014/main" id="{CE7BB720-0A95-4A0B-B3BF-DE9963F33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9674" name="Rectangle 42">
            <a:extLst>
              <a:ext uri="{FF2B5EF4-FFF2-40B4-BE49-F238E27FC236}">
                <a16:creationId xmlns:a16="http://schemas.microsoft.com/office/drawing/2014/main" id="{4B4AAD73-7227-4BF6-A266-9386981BB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9675" name="Rectangle 43">
            <a:extLst>
              <a:ext uri="{FF2B5EF4-FFF2-40B4-BE49-F238E27FC236}">
                <a16:creationId xmlns:a16="http://schemas.microsoft.com/office/drawing/2014/main" id="{2BA6EAA5-26C6-4FCC-9463-C7D9AF850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69676" name="Rectangle 44">
            <a:extLst>
              <a:ext uri="{FF2B5EF4-FFF2-40B4-BE49-F238E27FC236}">
                <a16:creationId xmlns:a16="http://schemas.microsoft.com/office/drawing/2014/main" id="{BE46D580-6D2A-4737-82C4-8C8B3D6D7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Priority Queues: Specification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635617"/>
            <a:ext cx="9872871" cy="446038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altLang="tr-TR" sz="2800" dirty="0"/>
              <a:t>Main operations</a:t>
            </a:r>
          </a:p>
          <a:p>
            <a:pPr lvl="1"/>
            <a:r>
              <a:rPr lang="en-US" altLang="tr-TR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altLang="tr-TR" sz="2800" dirty="0"/>
              <a:t> (i.e., </a:t>
            </a:r>
            <a:r>
              <a:rPr lang="en-US" altLang="tr-TR" sz="2800" dirty="0" err="1"/>
              <a:t>enqueue</a:t>
            </a:r>
            <a:r>
              <a:rPr lang="en-US" altLang="tr-TR" sz="2800" dirty="0"/>
              <a:t>)</a:t>
            </a:r>
          </a:p>
          <a:p>
            <a:pPr lvl="2"/>
            <a:r>
              <a:rPr lang="en-US" altLang="tr-TR" sz="2800" dirty="0"/>
              <a:t>Dynamic insert</a:t>
            </a:r>
          </a:p>
          <a:p>
            <a:pPr lvl="2"/>
            <a:r>
              <a:rPr lang="en-US" altLang="tr-TR" sz="2800" dirty="0"/>
              <a:t>specification of a priority level (0-high, 1,2.. Low)</a:t>
            </a:r>
          </a:p>
          <a:p>
            <a:pPr lvl="1"/>
            <a:r>
              <a:rPr lang="en-US" altLang="tr-TR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altLang="tr-TR" sz="2800" dirty="0"/>
              <a:t> (i.e., </a:t>
            </a:r>
            <a:r>
              <a:rPr lang="en-US" altLang="tr-TR" sz="2800" dirty="0" err="1"/>
              <a:t>dequeue</a:t>
            </a:r>
            <a:r>
              <a:rPr lang="en-US" altLang="tr-TR" sz="2800" dirty="0"/>
              <a:t>)</a:t>
            </a:r>
          </a:p>
          <a:p>
            <a:pPr lvl="2"/>
            <a:r>
              <a:rPr lang="en-US" altLang="tr-TR" sz="2800" dirty="0"/>
              <a:t>Finds the current minimum element (read: “highest priority”) in the queue, deletes it from the queue, and returns it</a:t>
            </a:r>
          </a:p>
          <a:p>
            <a:endParaRPr lang="en-US" altLang="tr-TR" sz="2800" dirty="0"/>
          </a:p>
          <a:p>
            <a:r>
              <a:rPr lang="en-US" altLang="tr-TR" sz="2800" dirty="0"/>
              <a:t>Performance goal is for operations to be “fast”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13490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D89D93A-4F4A-42FF-AF5B-BEDDE2474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825FF7A0-045F-4964-B168-ABC52B95F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81AA23E0-66B2-421C-AF4B-16C9BE3D2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13A1EE4A-030C-43D0-946D-206D0577B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641142BA-DF09-4EC1-A718-54DF74149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25B2DC8D-8B9B-4C72-A38C-9FA3B033B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0664" name="Rectangle 8">
            <a:extLst>
              <a:ext uri="{FF2B5EF4-FFF2-40B4-BE49-F238E27FC236}">
                <a16:creationId xmlns:a16="http://schemas.microsoft.com/office/drawing/2014/main" id="{580081E6-3CE6-44EF-9FA6-2FB70F75D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0665" name="Rectangle 9">
            <a:extLst>
              <a:ext uri="{FF2B5EF4-FFF2-40B4-BE49-F238E27FC236}">
                <a16:creationId xmlns:a16="http://schemas.microsoft.com/office/drawing/2014/main" id="{85DFF335-9225-42F7-8B4D-F7FCDDFE2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0666" name="Rectangle 10">
            <a:extLst>
              <a:ext uri="{FF2B5EF4-FFF2-40B4-BE49-F238E27FC236}">
                <a16:creationId xmlns:a16="http://schemas.microsoft.com/office/drawing/2014/main" id="{C9CD29CE-368C-490B-982A-0FC84C801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0667" name="Rectangle 11">
            <a:extLst>
              <a:ext uri="{FF2B5EF4-FFF2-40B4-BE49-F238E27FC236}">
                <a16:creationId xmlns:a16="http://schemas.microsoft.com/office/drawing/2014/main" id="{937C8682-DF81-4DD7-A29B-1A1F6CB78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0668" name="Rectangle 12">
            <a:extLst>
              <a:ext uri="{FF2B5EF4-FFF2-40B4-BE49-F238E27FC236}">
                <a16:creationId xmlns:a16="http://schemas.microsoft.com/office/drawing/2014/main" id="{B3196A95-1E0F-4A37-87FD-72299F356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0669" name="Rectangle 13">
            <a:extLst>
              <a:ext uri="{FF2B5EF4-FFF2-40B4-BE49-F238E27FC236}">
                <a16:creationId xmlns:a16="http://schemas.microsoft.com/office/drawing/2014/main" id="{4C379537-3947-4A8B-A9D0-D4A05A8B4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0670" name="Rectangle 14">
            <a:extLst>
              <a:ext uri="{FF2B5EF4-FFF2-40B4-BE49-F238E27FC236}">
                <a16:creationId xmlns:a16="http://schemas.microsoft.com/office/drawing/2014/main" id="{CEBD2AFD-AF23-48CE-8368-C7B2E215D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0671" name="Rectangle 15">
            <a:extLst>
              <a:ext uri="{FF2B5EF4-FFF2-40B4-BE49-F238E27FC236}">
                <a16:creationId xmlns:a16="http://schemas.microsoft.com/office/drawing/2014/main" id="{3E4E8672-2EA6-4A63-9C82-3E0D973C6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0672" name="Rectangle 16">
            <a:extLst>
              <a:ext uri="{FF2B5EF4-FFF2-40B4-BE49-F238E27FC236}">
                <a16:creationId xmlns:a16="http://schemas.microsoft.com/office/drawing/2014/main" id="{F771CAD9-3235-41AA-9943-6094A31FC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0673" name="Rectangle 17">
            <a:extLst>
              <a:ext uri="{FF2B5EF4-FFF2-40B4-BE49-F238E27FC236}">
                <a16:creationId xmlns:a16="http://schemas.microsoft.com/office/drawing/2014/main" id="{2818E881-08F1-4405-9AAF-E62B6B225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0674" name="Rectangle 18">
            <a:extLst>
              <a:ext uri="{FF2B5EF4-FFF2-40B4-BE49-F238E27FC236}">
                <a16:creationId xmlns:a16="http://schemas.microsoft.com/office/drawing/2014/main" id="{3450F7E5-1A22-4049-B861-F52E0CDD5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0675" name="Rectangle 19">
            <a:extLst>
              <a:ext uri="{FF2B5EF4-FFF2-40B4-BE49-F238E27FC236}">
                <a16:creationId xmlns:a16="http://schemas.microsoft.com/office/drawing/2014/main" id="{041E197F-60E6-4BEE-A573-4639D2FAA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0676" name="Rectangle 20">
            <a:extLst>
              <a:ext uri="{FF2B5EF4-FFF2-40B4-BE49-F238E27FC236}">
                <a16:creationId xmlns:a16="http://schemas.microsoft.com/office/drawing/2014/main" id="{305BF37D-4CD4-4DA4-91D3-E28F9E07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0677" name="Rectangle 21">
            <a:extLst>
              <a:ext uri="{FF2B5EF4-FFF2-40B4-BE49-F238E27FC236}">
                <a16:creationId xmlns:a16="http://schemas.microsoft.com/office/drawing/2014/main" id="{48605613-1E91-42C3-82C5-0B2D7FA93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0678" name="Rectangle 22">
            <a:extLst>
              <a:ext uri="{FF2B5EF4-FFF2-40B4-BE49-F238E27FC236}">
                <a16:creationId xmlns:a16="http://schemas.microsoft.com/office/drawing/2014/main" id="{36E6502C-3BA4-42CC-9AA8-D4589539A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0679" name="AutoShape 23">
            <a:extLst>
              <a:ext uri="{FF2B5EF4-FFF2-40B4-BE49-F238E27FC236}">
                <a16:creationId xmlns:a16="http://schemas.microsoft.com/office/drawing/2014/main" id="{4563DD2B-97C0-4253-80D7-E71B7309CAD8}"/>
              </a:ext>
            </a:extLst>
          </p:cNvPr>
          <p:cNvCxnSpPr>
            <a:cxnSpLocks noChangeShapeType="1"/>
            <a:endCxn id="70670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0" name="AutoShape 24">
            <a:extLst>
              <a:ext uri="{FF2B5EF4-FFF2-40B4-BE49-F238E27FC236}">
                <a16:creationId xmlns:a16="http://schemas.microsoft.com/office/drawing/2014/main" id="{C6AAF43E-67FA-4022-974C-081509B97FD4}"/>
              </a:ext>
            </a:extLst>
          </p:cNvPr>
          <p:cNvCxnSpPr>
            <a:cxnSpLocks noChangeShapeType="1"/>
            <a:endCxn id="70673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1" name="AutoShape 25">
            <a:extLst>
              <a:ext uri="{FF2B5EF4-FFF2-40B4-BE49-F238E27FC236}">
                <a16:creationId xmlns:a16="http://schemas.microsoft.com/office/drawing/2014/main" id="{1D5A414E-1695-4BAF-A9FC-44F5CEFC930F}"/>
              </a:ext>
            </a:extLst>
          </p:cNvPr>
          <p:cNvCxnSpPr>
            <a:cxnSpLocks noChangeShapeType="1"/>
            <a:stCxn id="70670" idx="2"/>
            <a:endCxn id="70674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2" name="AutoShape 26">
            <a:extLst>
              <a:ext uri="{FF2B5EF4-FFF2-40B4-BE49-F238E27FC236}">
                <a16:creationId xmlns:a16="http://schemas.microsoft.com/office/drawing/2014/main" id="{9860F54E-75FD-4FEE-ADF6-F310CC965E3E}"/>
              </a:ext>
            </a:extLst>
          </p:cNvPr>
          <p:cNvCxnSpPr>
            <a:cxnSpLocks noChangeShapeType="1"/>
            <a:stCxn id="70670" idx="2"/>
            <a:endCxn id="70671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3" name="AutoShape 27">
            <a:extLst>
              <a:ext uri="{FF2B5EF4-FFF2-40B4-BE49-F238E27FC236}">
                <a16:creationId xmlns:a16="http://schemas.microsoft.com/office/drawing/2014/main" id="{C13FDBBE-C01A-4EAE-A615-2A9F2837C080}"/>
              </a:ext>
            </a:extLst>
          </p:cNvPr>
          <p:cNvCxnSpPr>
            <a:cxnSpLocks noChangeShapeType="1"/>
            <a:stCxn id="70673" idx="2"/>
            <a:endCxn id="70672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4" name="AutoShape 28">
            <a:extLst>
              <a:ext uri="{FF2B5EF4-FFF2-40B4-BE49-F238E27FC236}">
                <a16:creationId xmlns:a16="http://schemas.microsoft.com/office/drawing/2014/main" id="{9DC52E50-DD43-4154-99D4-1512FD735CC2}"/>
              </a:ext>
            </a:extLst>
          </p:cNvPr>
          <p:cNvCxnSpPr>
            <a:cxnSpLocks noChangeShapeType="1"/>
            <a:stCxn id="70673" idx="2"/>
            <a:endCxn id="70675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5" name="AutoShape 29">
            <a:extLst>
              <a:ext uri="{FF2B5EF4-FFF2-40B4-BE49-F238E27FC236}">
                <a16:creationId xmlns:a16="http://schemas.microsoft.com/office/drawing/2014/main" id="{09CA0914-114A-4DAC-BDE2-831489319843}"/>
              </a:ext>
            </a:extLst>
          </p:cNvPr>
          <p:cNvCxnSpPr>
            <a:cxnSpLocks noChangeShapeType="1"/>
            <a:stCxn id="70674" idx="2"/>
            <a:endCxn id="70676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86" name="Rectangle 30">
            <a:extLst>
              <a:ext uri="{FF2B5EF4-FFF2-40B4-BE49-F238E27FC236}">
                <a16:creationId xmlns:a16="http://schemas.microsoft.com/office/drawing/2014/main" id="{A4A52CA7-EAD1-4FED-ADC3-7C5A29041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HEAPIFY(A, 1)</a:t>
            </a:r>
          </a:p>
        </p:txBody>
      </p:sp>
      <p:cxnSp>
        <p:nvCxnSpPr>
          <p:cNvPr id="70687" name="AutoShape 31">
            <a:extLst>
              <a:ext uri="{FF2B5EF4-FFF2-40B4-BE49-F238E27FC236}">
                <a16:creationId xmlns:a16="http://schemas.microsoft.com/office/drawing/2014/main" id="{359C6F95-55EA-46F4-981F-367405C7DD4D}"/>
              </a:ext>
            </a:extLst>
          </p:cNvPr>
          <p:cNvCxnSpPr>
            <a:cxnSpLocks noChangeShapeType="1"/>
            <a:stCxn id="70664" idx="0"/>
            <a:endCxn id="70666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8" name="AutoShape 32">
            <a:extLst>
              <a:ext uri="{FF2B5EF4-FFF2-40B4-BE49-F238E27FC236}">
                <a16:creationId xmlns:a16="http://schemas.microsoft.com/office/drawing/2014/main" id="{4EA73EAC-B7E1-4A0E-9447-953EA6AF993C}"/>
              </a:ext>
            </a:extLst>
          </p:cNvPr>
          <p:cNvCxnSpPr>
            <a:cxnSpLocks noChangeShapeType="1"/>
            <a:stCxn id="70663" idx="0"/>
            <a:endCxn id="70662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89" name="AutoShape 33">
            <a:extLst>
              <a:ext uri="{FF2B5EF4-FFF2-40B4-BE49-F238E27FC236}">
                <a16:creationId xmlns:a16="http://schemas.microsoft.com/office/drawing/2014/main" id="{FAF56CBC-A529-4C2D-9CC1-683FC087887A}"/>
              </a:ext>
            </a:extLst>
          </p:cNvPr>
          <p:cNvCxnSpPr>
            <a:cxnSpLocks noChangeShapeType="1"/>
            <a:stCxn id="70663" idx="2"/>
            <a:endCxn id="70665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90" name="AutoShape 34">
            <a:extLst>
              <a:ext uri="{FF2B5EF4-FFF2-40B4-BE49-F238E27FC236}">
                <a16:creationId xmlns:a16="http://schemas.microsoft.com/office/drawing/2014/main" id="{8A5C73FB-2D89-433A-AB02-904D2AC07AE8}"/>
              </a:ext>
            </a:extLst>
          </p:cNvPr>
          <p:cNvCxnSpPr>
            <a:cxnSpLocks noChangeShapeType="1"/>
            <a:stCxn id="70660" idx="0"/>
            <a:endCxn id="70664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91" name="AutoShape 35">
            <a:extLst>
              <a:ext uri="{FF2B5EF4-FFF2-40B4-BE49-F238E27FC236}">
                <a16:creationId xmlns:a16="http://schemas.microsoft.com/office/drawing/2014/main" id="{29231194-4D0D-4AFC-A2A2-76C609CFD72F}"/>
              </a:ext>
            </a:extLst>
          </p:cNvPr>
          <p:cNvCxnSpPr>
            <a:cxnSpLocks noChangeShapeType="1"/>
            <a:stCxn id="70660" idx="2"/>
            <a:endCxn id="70661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92" name="AutoShape 36">
            <a:extLst>
              <a:ext uri="{FF2B5EF4-FFF2-40B4-BE49-F238E27FC236}">
                <a16:creationId xmlns:a16="http://schemas.microsoft.com/office/drawing/2014/main" id="{E8CAE487-CE50-4E44-8801-76A7C7390AC0}"/>
              </a:ext>
            </a:extLst>
          </p:cNvPr>
          <p:cNvCxnSpPr>
            <a:cxnSpLocks noChangeShapeType="1"/>
            <a:stCxn id="70659" idx="0"/>
            <a:endCxn id="70660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93" name="AutoShape 37">
            <a:extLst>
              <a:ext uri="{FF2B5EF4-FFF2-40B4-BE49-F238E27FC236}">
                <a16:creationId xmlns:a16="http://schemas.microsoft.com/office/drawing/2014/main" id="{36001BF4-CAAC-4C22-A347-36343EE6248A}"/>
              </a:ext>
            </a:extLst>
          </p:cNvPr>
          <p:cNvCxnSpPr>
            <a:cxnSpLocks noChangeShapeType="1"/>
            <a:stCxn id="70659" idx="2"/>
            <a:endCxn id="70663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94" name="Rectangle 38">
            <a:extLst>
              <a:ext uri="{FF2B5EF4-FFF2-40B4-BE49-F238E27FC236}">
                <a16:creationId xmlns:a16="http://schemas.microsoft.com/office/drawing/2014/main" id="{C7EA5558-7705-40B3-8E6E-DA6731F82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0695" name="Rectangle 39">
            <a:extLst>
              <a:ext uri="{FF2B5EF4-FFF2-40B4-BE49-F238E27FC236}">
                <a16:creationId xmlns:a16="http://schemas.microsoft.com/office/drawing/2014/main" id="{E07C57DC-B157-4864-BFB7-F95267F4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0696" name="Rectangle 40">
            <a:extLst>
              <a:ext uri="{FF2B5EF4-FFF2-40B4-BE49-F238E27FC236}">
                <a16:creationId xmlns:a16="http://schemas.microsoft.com/office/drawing/2014/main" id="{779DAFFF-7172-449B-A726-B8DDE9F51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0697" name="Rectangle 41">
            <a:extLst>
              <a:ext uri="{FF2B5EF4-FFF2-40B4-BE49-F238E27FC236}">
                <a16:creationId xmlns:a16="http://schemas.microsoft.com/office/drawing/2014/main" id="{A6755E11-DA12-4DDB-9EF7-3F5483296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0698" name="Rectangle 42">
            <a:extLst>
              <a:ext uri="{FF2B5EF4-FFF2-40B4-BE49-F238E27FC236}">
                <a16:creationId xmlns:a16="http://schemas.microsoft.com/office/drawing/2014/main" id="{EFAE4557-FA50-45A0-93D2-229FA5EEE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0699" name="Line 43">
            <a:extLst>
              <a:ext uri="{FF2B5EF4-FFF2-40B4-BE49-F238E27FC236}">
                <a16:creationId xmlns:a16="http://schemas.microsoft.com/office/drawing/2014/main" id="{F239FEE7-F8C8-415C-B3D5-D755E6603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7901" y="5411788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0" name="Line 44">
            <a:extLst>
              <a:ext uri="{FF2B5EF4-FFF2-40B4-BE49-F238E27FC236}">
                <a16:creationId xmlns:a16="http://schemas.microsoft.com/office/drawing/2014/main" id="{7B162FC4-2DF5-4F77-BD88-94B3C2300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7901" y="5468938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1" name="Line 45">
            <a:extLst>
              <a:ext uri="{FF2B5EF4-FFF2-40B4-BE49-F238E27FC236}">
                <a16:creationId xmlns:a16="http://schemas.microsoft.com/office/drawing/2014/main" id="{786671FF-86AE-45CC-94F6-765DA8F3E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5051" y="2760663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2" name="Line 46">
            <a:extLst>
              <a:ext uri="{FF2B5EF4-FFF2-40B4-BE49-F238E27FC236}">
                <a16:creationId xmlns:a16="http://schemas.microsoft.com/office/drawing/2014/main" id="{B3C6B89C-680A-4777-BD0F-2FE198358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5051" y="2817813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4F8DCD5-D06E-42BE-A7FC-D3AB6B44D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779DED1-933C-495F-98F5-17A0A3E31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BA3F4B8E-C331-43BB-A6C4-80EB01127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2353FD23-2D68-46CF-84BC-C31588425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58FACBAD-76C1-436D-B921-E6DBC0118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89160984-E916-4F0F-922C-A3D37BE27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3EC07951-AF10-4ACE-B29A-0C099B59F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45D929CF-3C41-43CA-AFCC-8DCC8B407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1690" name="Rectangle 10">
            <a:extLst>
              <a:ext uri="{FF2B5EF4-FFF2-40B4-BE49-F238E27FC236}">
                <a16:creationId xmlns:a16="http://schemas.microsoft.com/office/drawing/2014/main" id="{FFC6D34A-1D8B-41A6-9D40-131B485AC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1691" name="Rectangle 11">
            <a:extLst>
              <a:ext uri="{FF2B5EF4-FFF2-40B4-BE49-F238E27FC236}">
                <a16:creationId xmlns:a16="http://schemas.microsoft.com/office/drawing/2014/main" id="{22F9FB4B-D28B-4866-881C-3629221E4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817BC4E2-4D90-40B5-93B7-F1E579BE1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693" name="Rectangle 13">
            <a:extLst>
              <a:ext uri="{FF2B5EF4-FFF2-40B4-BE49-F238E27FC236}">
                <a16:creationId xmlns:a16="http://schemas.microsoft.com/office/drawing/2014/main" id="{3FAB6705-38E2-46C9-94F7-1EE6118F5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1694" name="Rectangle 14">
            <a:extLst>
              <a:ext uri="{FF2B5EF4-FFF2-40B4-BE49-F238E27FC236}">
                <a16:creationId xmlns:a16="http://schemas.microsoft.com/office/drawing/2014/main" id="{0346C05C-2E4D-4E00-800C-36842E3D1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1695" name="Rectangle 15">
            <a:extLst>
              <a:ext uri="{FF2B5EF4-FFF2-40B4-BE49-F238E27FC236}">
                <a16:creationId xmlns:a16="http://schemas.microsoft.com/office/drawing/2014/main" id="{0405062F-C3EA-46D0-AE58-BFB1F36C7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1696" name="Rectangle 16">
            <a:extLst>
              <a:ext uri="{FF2B5EF4-FFF2-40B4-BE49-F238E27FC236}">
                <a16:creationId xmlns:a16="http://schemas.microsoft.com/office/drawing/2014/main" id="{DADB763B-3846-498A-A129-FC31389BD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697" name="Rectangle 17">
            <a:extLst>
              <a:ext uri="{FF2B5EF4-FFF2-40B4-BE49-F238E27FC236}">
                <a16:creationId xmlns:a16="http://schemas.microsoft.com/office/drawing/2014/main" id="{E1759D6D-BB7D-4DBD-9B8E-C07C6301D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1698" name="Rectangle 18">
            <a:extLst>
              <a:ext uri="{FF2B5EF4-FFF2-40B4-BE49-F238E27FC236}">
                <a16:creationId xmlns:a16="http://schemas.microsoft.com/office/drawing/2014/main" id="{A9BAE42C-C8A9-456E-B9E0-D51CC6466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1699" name="Rectangle 19">
            <a:extLst>
              <a:ext uri="{FF2B5EF4-FFF2-40B4-BE49-F238E27FC236}">
                <a16:creationId xmlns:a16="http://schemas.microsoft.com/office/drawing/2014/main" id="{178EC0B2-12C4-4195-9165-1CE21E7B8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1700" name="Rectangle 20">
            <a:extLst>
              <a:ext uri="{FF2B5EF4-FFF2-40B4-BE49-F238E27FC236}">
                <a16:creationId xmlns:a16="http://schemas.microsoft.com/office/drawing/2014/main" id="{D61E75FF-8EA6-4AF4-AAB4-FC0444BC0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1701" name="Rectangle 21">
            <a:extLst>
              <a:ext uri="{FF2B5EF4-FFF2-40B4-BE49-F238E27FC236}">
                <a16:creationId xmlns:a16="http://schemas.microsoft.com/office/drawing/2014/main" id="{73E5940C-F182-48A4-B3B5-06CB30D3A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1702" name="Rectangle 22">
            <a:extLst>
              <a:ext uri="{FF2B5EF4-FFF2-40B4-BE49-F238E27FC236}">
                <a16:creationId xmlns:a16="http://schemas.microsoft.com/office/drawing/2014/main" id="{9EDA1165-FA15-495C-A7E5-1840E49E0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1703" name="AutoShape 23">
            <a:extLst>
              <a:ext uri="{FF2B5EF4-FFF2-40B4-BE49-F238E27FC236}">
                <a16:creationId xmlns:a16="http://schemas.microsoft.com/office/drawing/2014/main" id="{E3E04FF9-A113-4877-93D2-B78C6129E0B0}"/>
              </a:ext>
            </a:extLst>
          </p:cNvPr>
          <p:cNvCxnSpPr>
            <a:cxnSpLocks noChangeShapeType="1"/>
            <a:endCxn id="71694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4" name="AutoShape 24">
            <a:extLst>
              <a:ext uri="{FF2B5EF4-FFF2-40B4-BE49-F238E27FC236}">
                <a16:creationId xmlns:a16="http://schemas.microsoft.com/office/drawing/2014/main" id="{2B34B43C-DF02-4B87-9288-7763133C3E01}"/>
              </a:ext>
            </a:extLst>
          </p:cNvPr>
          <p:cNvCxnSpPr>
            <a:cxnSpLocks noChangeShapeType="1"/>
            <a:endCxn id="71697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5" name="AutoShape 25">
            <a:extLst>
              <a:ext uri="{FF2B5EF4-FFF2-40B4-BE49-F238E27FC236}">
                <a16:creationId xmlns:a16="http://schemas.microsoft.com/office/drawing/2014/main" id="{75CAB885-EEDC-45B7-AA6A-81FC14C4A54A}"/>
              </a:ext>
            </a:extLst>
          </p:cNvPr>
          <p:cNvCxnSpPr>
            <a:cxnSpLocks noChangeShapeType="1"/>
            <a:stCxn id="71694" idx="2"/>
            <a:endCxn id="71698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6" name="AutoShape 26">
            <a:extLst>
              <a:ext uri="{FF2B5EF4-FFF2-40B4-BE49-F238E27FC236}">
                <a16:creationId xmlns:a16="http://schemas.microsoft.com/office/drawing/2014/main" id="{C49806DF-04B5-4B79-8E6E-FC3194184CA7}"/>
              </a:ext>
            </a:extLst>
          </p:cNvPr>
          <p:cNvCxnSpPr>
            <a:cxnSpLocks noChangeShapeType="1"/>
            <a:stCxn id="71694" idx="2"/>
            <a:endCxn id="71695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7" name="AutoShape 27">
            <a:extLst>
              <a:ext uri="{FF2B5EF4-FFF2-40B4-BE49-F238E27FC236}">
                <a16:creationId xmlns:a16="http://schemas.microsoft.com/office/drawing/2014/main" id="{424367A0-E4F8-4B47-B452-860782E52FCD}"/>
              </a:ext>
            </a:extLst>
          </p:cNvPr>
          <p:cNvCxnSpPr>
            <a:cxnSpLocks noChangeShapeType="1"/>
            <a:stCxn id="71697" idx="2"/>
            <a:endCxn id="71696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8" name="AutoShape 28">
            <a:extLst>
              <a:ext uri="{FF2B5EF4-FFF2-40B4-BE49-F238E27FC236}">
                <a16:creationId xmlns:a16="http://schemas.microsoft.com/office/drawing/2014/main" id="{0BA668EE-FDD0-4F9B-8FEB-F3DD0C22C804}"/>
              </a:ext>
            </a:extLst>
          </p:cNvPr>
          <p:cNvCxnSpPr>
            <a:cxnSpLocks noChangeShapeType="1"/>
            <a:stCxn id="71697" idx="2"/>
            <a:endCxn id="71699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09" name="AutoShape 29">
            <a:extLst>
              <a:ext uri="{FF2B5EF4-FFF2-40B4-BE49-F238E27FC236}">
                <a16:creationId xmlns:a16="http://schemas.microsoft.com/office/drawing/2014/main" id="{6CD43D63-7AC1-4D84-8033-8AE6D635BE2D}"/>
              </a:ext>
            </a:extLst>
          </p:cNvPr>
          <p:cNvCxnSpPr>
            <a:cxnSpLocks noChangeShapeType="1"/>
            <a:stCxn id="71698" idx="2"/>
            <a:endCxn id="71700" idx="0"/>
          </p:cNvCxnSpPr>
          <p:nvPr/>
        </p:nvCxnSpPr>
        <p:spPr bwMode="auto">
          <a:xfrm flipH="1">
            <a:off x="6543676" y="5321300"/>
            <a:ext cx="339725" cy="458788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10" name="Rectangle 30">
            <a:extLst>
              <a:ext uri="{FF2B5EF4-FFF2-40B4-BE49-F238E27FC236}">
                <a16:creationId xmlns:a16="http://schemas.microsoft.com/office/drawing/2014/main" id="{B88DCD74-8F44-4555-8671-366F903CB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71711" name="AutoShape 31">
            <a:extLst>
              <a:ext uri="{FF2B5EF4-FFF2-40B4-BE49-F238E27FC236}">
                <a16:creationId xmlns:a16="http://schemas.microsoft.com/office/drawing/2014/main" id="{42BA2E73-D086-4141-AC17-17AEB8CD4FB9}"/>
              </a:ext>
            </a:extLst>
          </p:cNvPr>
          <p:cNvCxnSpPr>
            <a:cxnSpLocks noChangeShapeType="1"/>
            <a:stCxn id="71688" idx="0"/>
            <a:endCxn id="71690" idx="0"/>
          </p:cNvCxnSpPr>
          <p:nvPr/>
        </p:nvCxnSpPr>
        <p:spPr bwMode="auto">
          <a:xfrm rot="5400000" flipV="1">
            <a:off x="5014120" y="1612107"/>
            <a:ext cx="1587" cy="135890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2" name="AutoShape 32">
            <a:extLst>
              <a:ext uri="{FF2B5EF4-FFF2-40B4-BE49-F238E27FC236}">
                <a16:creationId xmlns:a16="http://schemas.microsoft.com/office/drawing/2014/main" id="{036DB763-560D-4894-A16F-44FDD592293F}"/>
              </a:ext>
            </a:extLst>
          </p:cNvPr>
          <p:cNvCxnSpPr>
            <a:cxnSpLocks noChangeShapeType="1"/>
            <a:stCxn id="71687" idx="0"/>
            <a:endCxn id="71686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3" name="AutoShape 33">
            <a:extLst>
              <a:ext uri="{FF2B5EF4-FFF2-40B4-BE49-F238E27FC236}">
                <a16:creationId xmlns:a16="http://schemas.microsoft.com/office/drawing/2014/main" id="{4104EDD8-22C5-4022-9E28-30BA1E3389FE}"/>
              </a:ext>
            </a:extLst>
          </p:cNvPr>
          <p:cNvCxnSpPr>
            <a:cxnSpLocks noChangeShapeType="1"/>
            <a:stCxn id="71687" idx="2"/>
            <a:endCxn id="71689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4" name="AutoShape 34">
            <a:extLst>
              <a:ext uri="{FF2B5EF4-FFF2-40B4-BE49-F238E27FC236}">
                <a16:creationId xmlns:a16="http://schemas.microsoft.com/office/drawing/2014/main" id="{2CF59772-A7F4-4172-96FF-B182C17B467C}"/>
              </a:ext>
            </a:extLst>
          </p:cNvPr>
          <p:cNvCxnSpPr>
            <a:cxnSpLocks noChangeShapeType="1"/>
            <a:stCxn id="71684" idx="0"/>
            <a:endCxn id="71688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5" name="AutoShape 35">
            <a:extLst>
              <a:ext uri="{FF2B5EF4-FFF2-40B4-BE49-F238E27FC236}">
                <a16:creationId xmlns:a16="http://schemas.microsoft.com/office/drawing/2014/main" id="{DE5E2102-3C1A-4426-A258-7015D8F953C4}"/>
              </a:ext>
            </a:extLst>
          </p:cNvPr>
          <p:cNvCxnSpPr>
            <a:cxnSpLocks noChangeShapeType="1"/>
            <a:stCxn id="71684" idx="2"/>
            <a:endCxn id="71685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6" name="AutoShape 36">
            <a:extLst>
              <a:ext uri="{FF2B5EF4-FFF2-40B4-BE49-F238E27FC236}">
                <a16:creationId xmlns:a16="http://schemas.microsoft.com/office/drawing/2014/main" id="{48881B51-39CA-407E-9C1F-3F9C7C4AA4F1}"/>
              </a:ext>
            </a:extLst>
          </p:cNvPr>
          <p:cNvCxnSpPr>
            <a:cxnSpLocks noChangeShapeType="1"/>
            <a:stCxn id="71683" idx="0"/>
            <a:endCxn id="71684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7" name="AutoShape 37">
            <a:extLst>
              <a:ext uri="{FF2B5EF4-FFF2-40B4-BE49-F238E27FC236}">
                <a16:creationId xmlns:a16="http://schemas.microsoft.com/office/drawing/2014/main" id="{1C1C5A40-E4AF-432F-A25E-1D90E44C00D4}"/>
              </a:ext>
            </a:extLst>
          </p:cNvPr>
          <p:cNvCxnSpPr>
            <a:cxnSpLocks noChangeShapeType="1"/>
            <a:stCxn id="71683" idx="2"/>
            <a:endCxn id="71687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18" name="Rectangle 38">
            <a:extLst>
              <a:ext uri="{FF2B5EF4-FFF2-40B4-BE49-F238E27FC236}">
                <a16:creationId xmlns:a16="http://schemas.microsoft.com/office/drawing/2014/main" id="{B6FCA6E6-5BC6-4615-B1D1-39F759514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719" name="Rectangle 39">
            <a:extLst>
              <a:ext uri="{FF2B5EF4-FFF2-40B4-BE49-F238E27FC236}">
                <a16:creationId xmlns:a16="http://schemas.microsoft.com/office/drawing/2014/main" id="{441836D0-67B3-4220-9B48-835DA2AEF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720" name="Rectangle 40">
            <a:extLst>
              <a:ext uri="{FF2B5EF4-FFF2-40B4-BE49-F238E27FC236}">
                <a16:creationId xmlns:a16="http://schemas.microsoft.com/office/drawing/2014/main" id="{9938461E-AB71-4B01-98A1-F56B4AF62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1721" name="Rectangle 41">
            <a:extLst>
              <a:ext uri="{FF2B5EF4-FFF2-40B4-BE49-F238E27FC236}">
                <a16:creationId xmlns:a16="http://schemas.microsoft.com/office/drawing/2014/main" id="{68E53ED9-2A47-443B-9640-C56A734E1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1722" name="Rectangle 42">
            <a:extLst>
              <a:ext uri="{FF2B5EF4-FFF2-40B4-BE49-F238E27FC236}">
                <a16:creationId xmlns:a16="http://schemas.microsoft.com/office/drawing/2014/main" id="{52136E67-532A-4898-AF92-8F20467CF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4A5623E9-F980-4298-8315-870176C4D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70ACB80-1D63-429D-90AE-7C4AB43B1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40C0DB20-B1C5-46E1-81BC-D26F7A60A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12841946-5A27-41CE-8E57-DAB1E2401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675C5912-9FDB-49EB-AA02-32170E0F1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A44E4F4C-5F51-4289-B7FC-DEA37761A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976D53A4-B1FC-47AC-AC9E-BE6D4B8D4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2713" name="Rectangle 9">
            <a:extLst>
              <a:ext uri="{FF2B5EF4-FFF2-40B4-BE49-F238E27FC236}">
                <a16:creationId xmlns:a16="http://schemas.microsoft.com/office/drawing/2014/main" id="{3169FCAC-B0DE-4496-9E0E-F5E997D17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2714" name="Rectangle 10">
            <a:extLst>
              <a:ext uri="{FF2B5EF4-FFF2-40B4-BE49-F238E27FC236}">
                <a16:creationId xmlns:a16="http://schemas.microsoft.com/office/drawing/2014/main" id="{67962394-A717-4A40-BBD0-EF95396C6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2715" name="Rectangle 11">
            <a:extLst>
              <a:ext uri="{FF2B5EF4-FFF2-40B4-BE49-F238E27FC236}">
                <a16:creationId xmlns:a16="http://schemas.microsoft.com/office/drawing/2014/main" id="{AAC246FC-EF26-49CD-A2FC-659A52C7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2716" name="Rectangle 12">
            <a:extLst>
              <a:ext uri="{FF2B5EF4-FFF2-40B4-BE49-F238E27FC236}">
                <a16:creationId xmlns:a16="http://schemas.microsoft.com/office/drawing/2014/main" id="{39A19986-3FB3-45A5-A0F5-10A97F29B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717" name="Rectangle 13">
            <a:extLst>
              <a:ext uri="{FF2B5EF4-FFF2-40B4-BE49-F238E27FC236}">
                <a16:creationId xmlns:a16="http://schemas.microsoft.com/office/drawing/2014/main" id="{82C18CCD-65B7-4DD6-BD4F-9CCB687E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2718" name="Rectangle 14">
            <a:extLst>
              <a:ext uri="{FF2B5EF4-FFF2-40B4-BE49-F238E27FC236}">
                <a16:creationId xmlns:a16="http://schemas.microsoft.com/office/drawing/2014/main" id="{A90B5F7A-CE52-47C8-9019-D1458C10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2719" name="Rectangle 15">
            <a:extLst>
              <a:ext uri="{FF2B5EF4-FFF2-40B4-BE49-F238E27FC236}">
                <a16:creationId xmlns:a16="http://schemas.microsoft.com/office/drawing/2014/main" id="{76064B52-615E-4B01-8252-C0226232A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2720" name="Rectangle 16">
            <a:extLst>
              <a:ext uri="{FF2B5EF4-FFF2-40B4-BE49-F238E27FC236}">
                <a16:creationId xmlns:a16="http://schemas.microsoft.com/office/drawing/2014/main" id="{3421F229-70E1-47EB-B9A5-358F61523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721" name="Rectangle 17">
            <a:extLst>
              <a:ext uri="{FF2B5EF4-FFF2-40B4-BE49-F238E27FC236}">
                <a16:creationId xmlns:a16="http://schemas.microsoft.com/office/drawing/2014/main" id="{0044A7ED-9170-4841-B5D8-96A996067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2722" name="Rectangle 18">
            <a:extLst>
              <a:ext uri="{FF2B5EF4-FFF2-40B4-BE49-F238E27FC236}">
                <a16:creationId xmlns:a16="http://schemas.microsoft.com/office/drawing/2014/main" id="{D66DBBA2-48B8-41B4-9C7D-C92ACE9A7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2723" name="Rectangle 19">
            <a:extLst>
              <a:ext uri="{FF2B5EF4-FFF2-40B4-BE49-F238E27FC236}">
                <a16:creationId xmlns:a16="http://schemas.microsoft.com/office/drawing/2014/main" id="{B335E681-A027-4A11-AA63-530663A18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2724" name="Rectangle 20">
            <a:extLst>
              <a:ext uri="{FF2B5EF4-FFF2-40B4-BE49-F238E27FC236}">
                <a16:creationId xmlns:a16="http://schemas.microsoft.com/office/drawing/2014/main" id="{016E65F7-F8F6-4725-AE47-3278F917B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2725" name="Rectangle 21">
            <a:extLst>
              <a:ext uri="{FF2B5EF4-FFF2-40B4-BE49-F238E27FC236}">
                <a16:creationId xmlns:a16="http://schemas.microsoft.com/office/drawing/2014/main" id="{F1EC2571-6FCA-412B-9A2E-01D87EA9B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2726" name="Rectangle 22">
            <a:extLst>
              <a:ext uri="{FF2B5EF4-FFF2-40B4-BE49-F238E27FC236}">
                <a16:creationId xmlns:a16="http://schemas.microsoft.com/office/drawing/2014/main" id="{620B0131-1CBD-4E2D-BE1F-5A9F461A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2727" name="AutoShape 23">
            <a:extLst>
              <a:ext uri="{FF2B5EF4-FFF2-40B4-BE49-F238E27FC236}">
                <a16:creationId xmlns:a16="http://schemas.microsoft.com/office/drawing/2014/main" id="{6A8147D1-4CF3-4A90-8CF0-69E613DB5439}"/>
              </a:ext>
            </a:extLst>
          </p:cNvPr>
          <p:cNvCxnSpPr>
            <a:cxnSpLocks noChangeShapeType="1"/>
            <a:endCxn id="72718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8" name="AutoShape 24">
            <a:extLst>
              <a:ext uri="{FF2B5EF4-FFF2-40B4-BE49-F238E27FC236}">
                <a16:creationId xmlns:a16="http://schemas.microsoft.com/office/drawing/2014/main" id="{C0E9F9D8-D547-4B15-98F5-5742A4515B56}"/>
              </a:ext>
            </a:extLst>
          </p:cNvPr>
          <p:cNvCxnSpPr>
            <a:cxnSpLocks noChangeShapeType="1"/>
            <a:endCxn id="72721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29" name="AutoShape 25">
            <a:extLst>
              <a:ext uri="{FF2B5EF4-FFF2-40B4-BE49-F238E27FC236}">
                <a16:creationId xmlns:a16="http://schemas.microsoft.com/office/drawing/2014/main" id="{1C0413D9-816B-46C2-A329-FBFA04CB921B}"/>
              </a:ext>
            </a:extLst>
          </p:cNvPr>
          <p:cNvCxnSpPr>
            <a:cxnSpLocks noChangeShapeType="1"/>
            <a:stCxn id="72718" idx="2"/>
            <a:endCxn id="72722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0" name="AutoShape 26">
            <a:extLst>
              <a:ext uri="{FF2B5EF4-FFF2-40B4-BE49-F238E27FC236}">
                <a16:creationId xmlns:a16="http://schemas.microsoft.com/office/drawing/2014/main" id="{F4343D8E-33C8-4B2C-A726-F5DDD9F35030}"/>
              </a:ext>
            </a:extLst>
          </p:cNvPr>
          <p:cNvCxnSpPr>
            <a:cxnSpLocks noChangeShapeType="1"/>
            <a:stCxn id="72718" idx="2"/>
            <a:endCxn id="72719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1" name="AutoShape 27">
            <a:extLst>
              <a:ext uri="{FF2B5EF4-FFF2-40B4-BE49-F238E27FC236}">
                <a16:creationId xmlns:a16="http://schemas.microsoft.com/office/drawing/2014/main" id="{D57DD3ED-B8F5-4122-B6B8-982817C6B0A1}"/>
              </a:ext>
            </a:extLst>
          </p:cNvPr>
          <p:cNvCxnSpPr>
            <a:cxnSpLocks noChangeShapeType="1"/>
            <a:stCxn id="72721" idx="2"/>
            <a:endCxn id="72720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2" name="AutoShape 28">
            <a:extLst>
              <a:ext uri="{FF2B5EF4-FFF2-40B4-BE49-F238E27FC236}">
                <a16:creationId xmlns:a16="http://schemas.microsoft.com/office/drawing/2014/main" id="{83AF8DC2-D37D-4B5C-AD4C-EE591AC273FE}"/>
              </a:ext>
            </a:extLst>
          </p:cNvPr>
          <p:cNvCxnSpPr>
            <a:cxnSpLocks noChangeShapeType="1"/>
            <a:stCxn id="72721" idx="2"/>
            <a:endCxn id="72723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34" name="Rectangle 30">
            <a:extLst>
              <a:ext uri="{FF2B5EF4-FFF2-40B4-BE49-F238E27FC236}">
                <a16:creationId xmlns:a16="http://schemas.microsoft.com/office/drawing/2014/main" id="{44CDA0A5-29A7-4D93-AAEB-8FDDC1AB6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72736" name="AutoShape 32">
            <a:extLst>
              <a:ext uri="{FF2B5EF4-FFF2-40B4-BE49-F238E27FC236}">
                <a16:creationId xmlns:a16="http://schemas.microsoft.com/office/drawing/2014/main" id="{28545F32-5161-4EF4-B84A-73AA9620F43E}"/>
              </a:ext>
            </a:extLst>
          </p:cNvPr>
          <p:cNvCxnSpPr>
            <a:cxnSpLocks noChangeShapeType="1"/>
            <a:stCxn id="72711" idx="0"/>
            <a:endCxn id="72710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7" name="AutoShape 33">
            <a:extLst>
              <a:ext uri="{FF2B5EF4-FFF2-40B4-BE49-F238E27FC236}">
                <a16:creationId xmlns:a16="http://schemas.microsoft.com/office/drawing/2014/main" id="{4E7BA75D-9F44-4261-99B6-6D9558BB9C03}"/>
              </a:ext>
            </a:extLst>
          </p:cNvPr>
          <p:cNvCxnSpPr>
            <a:cxnSpLocks noChangeShapeType="1"/>
            <a:stCxn id="72711" idx="2"/>
            <a:endCxn id="72713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8" name="AutoShape 34">
            <a:extLst>
              <a:ext uri="{FF2B5EF4-FFF2-40B4-BE49-F238E27FC236}">
                <a16:creationId xmlns:a16="http://schemas.microsoft.com/office/drawing/2014/main" id="{3B81B192-DD10-4187-91B5-1264C6000D2B}"/>
              </a:ext>
            </a:extLst>
          </p:cNvPr>
          <p:cNvCxnSpPr>
            <a:cxnSpLocks noChangeShapeType="1"/>
            <a:stCxn id="72708" idx="0"/>
            <a:endCxn id="72712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39" name="AutoShape 35">
            <a:extLst>
              <a:ext uri="{FF2B5EF4-FFF2-40B4-BE49-F238E27FC236}">
                <a16:creationId xmlns:a16="http://schemas.microsoft.com/office/drawing/2014/main" id="{09F22496-E448-4D5C-9D18-678F6A2180A5}"/>
              </a:ext>
            </a:extLst>
          </p:cNvPr>
          <p:cNvCxnSpPr>
            <a:cxnSpLocks noChangeShapeType="1"/>
            <a:stCxn id="72708" idx="2"/>
            <a:endCxn id="72709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40" name="AutoShape 36">
            <a:extLst>
              <a:ext uri="{FF2B5EF4-FFF2-40B4-BE49-F238E27FC236}">
                <a16:creationId xmlns:a16="http://schemas.microsoft.com/office/drawing/2014/main" id="{A82B96A2-B1F3-4B23-8B83-2CB29BE270CD}"/>
              </a:ext>
            </a:extLst>
          </p:cNvPr>
          <p:cNvCxnSpPr>
            <a:cxnSpLocks noChangeShapeType="1"/>
            <a:stCxn id="72707" idx="0"/>
            <a:endCxn id="72708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741" name="AutoShape 37">
            <a:extLst>
              <a:ext uri="{FF2B5EF4-FFF2-40B4-BE49-F238E27FC236}">
                <a16:creationId xmlns:a16="http://schemas.microsoft.com/office/drawing/2014/main" id="{B146BDCB-C76D-4F47-93DF-791370194737}"/>
              </a:ext>
            </a:extLst>
          </p:cNvPr>
          <p:cNvCxnSpPr>
            <a:cxnSpLocks noChangeShapeType="1"/>
            <a:stCxn id="72707" idx="2"/>
            <a:endCxn id="72711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742" name="Rectangle 38">
            <a:extLst>
              <a:ext uri="{FF2B5EF4-FFF2-40B4-BE49-F238E27FC236}">
                <a16:creationId xmlns:a16="http://schemas.microsoft.com/office/drawing/2014/main" id="{FD0DBB43-E70A-433A-B7FB-1D1BAD59A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743" name="Rectangle 39">
            <a:extLst>
              <a:ext uri="{FF2B5EF4-FFF2-40B4-BE49-F238E27FC236}">
                <a16:creationId xmlns:a16="http://schemas.microsoft.com/office/drawing/2014/main" id="{E4777FFB-43A5-4D98-BBD1-97BD06FFD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744" name="Rectangle 40">
            <a:extLst>
              <a:ext uri="{FF2B5EF4-FFF2-40B4-BE49-F238E27FC236}">
                <a16:creationId xmlns:a16="http://schemas.microsoft.com/office/drawing/2014/main" id="{5FFA7BBB-6B2E-46C7-B853-2A95605E4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2745" name="Rectangle 41">
            <a:extLst>
              <a:ext uri="{FF2B5EF4-FFF2-40B4-BE49-F238E27FC236}">
                <a16:creationId xmlns:a16="http://schemas.microsoft.com/office/drawing/2014/main" id="{977FB0D4-0BC3-43B1-847D-7C9ABB9F3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2746" name="Rectangle 42">
            <a:extLst>
              <a:ext uri="{FF2B5EF4-FFF2-40B4-BE49-F238E27FC236}">
                <a16:creationId xmlns:a16="http://schemas.microsoft.com/office/drawing/2014/main" id="{9A35E7F0-DED0-46FD-B2AA-D1A4946DB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0A8BDED-F78A-47BF-92C2-464A5EB8A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1233AE0-2632-4E8F-90EC-FCD027493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BB516D35-0DD3-44AE-B4F1-8518E0A71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522A97EC-F780-4E04-BED1-D4F396727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DCDD8019-CE7E-4F01-8996-08A541C9C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92B5E0CA-4C3A-4A44-856A-2BD70D15B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379340A1-30D5-4E47-80A4-2F3369A6B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3737" name="Rectangle 9">
            <a:extLst>
              <a:ext uri="{FF2B5EF4-FFF2-40B4-BE49-F238E27FC236}">
                <a16:creationId xmlns:a16="http://schemas.microsoft.com/office/drawing/2014/main" id="{6858CEA5-9517-4121-83EE-AF6E79AA1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CC6FAA6C-F3A7-4901-A801-CF78D4173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B9872E84-C5B4-4FB7-8DCB-5106EF25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3740" name="Rectangle 12">
            <a:extLst>
              <a:ext uri="{FF2B5EF4-FFF2-40B4-BE49-F238E27FC236}">
                <a16:creationId xmlns:a16="http://schemas.microsoft.com/office/drawing/2014/main" id="{0FF2C81A-478E-4264-A2EF-9D833C5AE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3741" name="Rectangle 13">
            <a:extLst>
              <a:ext uri="{FF2B5EF4-FFF2-40B4-BE49-F238E27FC236}">
                <a16:creationId xmlns:a16="http://schemas.microsoft.com/office/drawing/2014/main" id="{98BB3C4E-AAEB-4684-BA2E-CEE997FF3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3742" name="Rectangle 14">
            <a:extLst>
              <a:ext uri="{FF2B5EF4-FFF2-40B4-BE49-F238E27FC236}">
                <a16:creationId xmlns:a16="http://schemas.microsoft.com/office/drawing/2014/main" id="{0128E08E-33C5-4996-8162-8D01B2ACB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3743" name="Rectangle 15">
            <a:extLst>
              <a:ext uri="{FF2B5EF4-FFF2-40B4-BE49-F238E27FC236}">
                <a16:creationId xmlns:a16="http://schemas.microsoft.com/office/drawing/2014/main" id="{68F2AF76-6F13-492F-A9F8-91284C13D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3744" name="Rectangle 16">
            <a:extLst>
              <a:ext uri="{FF2B5EF4-FFF2-40B4-BE49-F238E27FC236}">
                <a16:creationId xmlns:a16="http://schemas.microsoft.com/office/drawing/2014/main" id="{0A853D8A-EF6E-4997-AD8C-EBAD75705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3745" name="Rectangle 17">
            <a:extLst>
              <a:ext uri="{FF2B5EF4-FFF2-40B4-BE49-F238E27FC236}">
                <a16:creationId xmlns:a16="http://schemas.microsoft.com/office/drawing/2014/main" id="{11BB47A4-900F-4A9A-9208-E0504BC27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3746" name="Rectangle 18">
            <a:extLst>
              <a:ext uri="{FF2B5EF4-FFF2-40B4-BE49-F238E27FC236}">
                <a16:creationId xmlns:a16="http://schemas.microsoft.com/office/drawing/2014/main" id="{060D3ADD-7BB4-40E7-AA51-80F85D02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3747" name="Rectangle 19">
            <a:extLst>
              <a:ext uri="{FF2B5EF4-FFF2-40B4-BE49-F238E27FC236}">
                <a16:creationId xmlns:a16="http://schemas.microsoft.com/office/drawing/2014/main" id="{2673FBF8-3973-4024-B370-B1FF18497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3748" name="Rectangle 20">
            <a:extLst>
              <a:ext uri="{FF2B5EF4-FFF2-40B4-BE49-F238E27FC236}">
                <a16:creationId xmlns:a16="http://schemas.microsoft.com/office/drawing/2014/main" id="{B417A53D-9AF9-413B-86CB-5671A565D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3749" name="Rectangle 21">
            <a:extLst>
              <a:ext uri="{FF2B5EF4-FFF2-40B4-BE49-F238E27FC236}">
                <a16:creationId xmlns:a16="http://schemas.microsoft.com/office/drawing/2014/main" id="{E51789E9-481C-451C-A653-3A44E43A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3750" name="Rectangle 22">
            <a:extLst>
              <a:ext uri="{FF2B5EF4-FFF2-40B4-BE49-F238E27FC236}">
                <a16:creationId xmlns:a16="http://schemas.microsoft.com/office/drawing/2014/main" id="{F44EFAAB-5A99-4545-81A7-8B36B86B2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3751" name="AutoShape 23">
            <a:extLst>
              <a:ext uri="{FF2B5EF4-FFF2-40B4-BE49-F238E27FC236}">
                <a16:creationId xmlns:a16="http://schemas.microsoft.com/office/drawing/2014/main" id="{B3764AB4-A709-4A60-BB6F-F5D0A7EDFDF9}"/>
              </a:ext>
            </a:extLst>
          </p:cNvPr>
          <p:cNvCxnSpPr>
            <a:cxnSpLocks noChangeShapeType="1"/>
            <a:endCxn id="73742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52" name="AutoShape 24">
            <a:extLst>
              <a:ext uri="{FF2B5EF4-FFF2-40B4-BE49-F238E27FC236}">
                <a16:creationId xmlns:a16="http://schemas.microsoft.com/office/drawing/2014/main" id="{59F4C5FF-CECE-4B71-AD16-6360381B9D2B}"/>
              </a:ext>
            </a:extLst>
          </p:cNvPr>
          <p:cNvCxnSpPr>
            <a:cxnSpLocks noChangeShapeType="1"/>
            <a:endCxn id="73745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53" name="AutoShape 25">
            <a:extLst>
              <a:ext uri="{FF2B5EF4-FFF2-40B4-BE49-F238E27FC236}">
                <a16:creationId xmlns:a16="http://schemas.microsoft.com/office/drawing/2014/main" id="{FF4D2C3E-ED27-4F6C-8DD4-CE32D90FCA3C}"/>
              </a:ext>
            </a:extLst>
          </p:cNvPr>
          <p:cNvCxnSpPr>
            <a:cxnSpLocks noChangeShapeType="1"/>
            <a:stCxn id="73742" idx="2"/>
            <a:endCxn id="73746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54" name="AutoShape 26">
            <a:extLst>
              <a:ext uri="{FF2B5EF4-FFF2-40B4-BE49-F238E27FC236}">
                <a16:creationId xmlns:a16="http://schemas.microsoft.com/office/drawing/2014/main" id="{C8AFD9D3-D473-4AF8-B959-13C06A886335}"/>
              </a:ext>
            </a:extLst>
          </p:cNvPr>
          <p:cNvCxnSpPr>
            <a:cxnSpLocks noChangeShapeType="1"/>
            <a:stCxn id="73742" idx="2"/>
            <a:endCxn id="73743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55" name="AutoShape 27">
            <a:extLst>
              <a:ext uri="{FF2B5EF4-FFF2-40B4-BE49-F238E27FC236}">
                <a16:creationId xmlns:a16="http://schemas.microsoft.com/office/drawing/2014/main" id="{71297126-F9A1-4779-953D-FEB94FA9B282}"/>
              </a:ext>
            </a:extLst>
          </p:cNvPr>
          <p:cNvCxnSpPr>
            <a:cxnSpLocks noChangeShapeType="1"/>
            <a:stCxn id="73745" idx="2"/>
            <a:endCxn id="73744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56" name="AutoShape 28">
            <a:extLst>
              <a:ext uri="{FF2B5EF4-FFF2-40B4-BE49-F238E27FC236}">
                <a16:creationId xmlns:a16="http://schemas.microsoft.com/office/drawing/2014/main" id="{92FA4794-A9C8-48D4-B9BE-A93F5CC3AEF1}"/>
              </a:ext>
            </a:extLst>
          </p:cNvPr>
          <p:cNvCxnSpPr>
            <a:cxnSpLocks noChangeShapeType="1"/>
            <a:stCxn id="73745" idx="2"/>
            <a:endCxn id="73747" idx="0"/>
          </p:cNvCxnSpPr>
          <p:nvPr/>
        </p:nvCxnSpPr>
        <p:spPr bwMode="auto">
          <a:xfrm>
            <a:off x="9277350" y="4440238"/>
            <a:ext cx="509588" cy="463550"/>
          </a:xfrm>
          <a:prstGeom prst="straightConnector1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57" name="Rectangle 29">
            <a:extLst>
              <a:ext uri="{FF2B5EF4-FFF2-40B4-BE49-F238E27FC236}">
                <a16:creationId xmlns:a16="http://schemas.microsoft.com/office/drawing/2014/main" id="{B912612F-09EE-4866-8DFB-255780AE4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HEAPIFY(A, 1)</a:t>
            </a:r>
          </a:p>
        </p:txBody>
      </p:sp>
      <p:cxnSp>
        <p:nvCxnSpPr>
          <p:cNvPr id="73758" name="AutoShape 30">
            <a:extLst>
              <a:ext uri="{FF2B5EF4-FFF2-40B4-BE49-F238E27FC236}">
                <a16:creationId xmlns:a16="http://schemas.microsoft.com/office/drawing/2014/main" id="{0EE4B309-D78A-4004-BE33-C158044C6325}"/>
              </a:ext>
            </a:extLst>
          </p:cNvPr>
          <p:cNvCxnSpPr>
            <a:cxnSpLocks noChangeShapeType="1"/>
            <a:stCxn id="73735" idx="0"/>
            <a:endCxn id="73734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59" name="AutoShape 31">
            <a:extLst>
              <a:ext uri="{FF2B5EF4-FFF2-40B4-BE49-F238E27FC236}">
                <a16:creationId xmlns:a16="http://schemas.microsoft.com/office/drawing/2014/main" id="{F1A76812-8DFF-4A58-9D47-8E96B9DAE61B}"/>
              </a:ext>
            </a:extLst>
          </p:cNvPr>
          <p:cNvCxnSpPr>
            <a:cxnSpLocks noChangeShapeType="1"/>
            <a:stCxn id="73735" idx="2"/>
            <a:endCxn id="73737" idx="2"/>
          </p:cNvCxnSpPr>
          <p:nvPr/>
        </p:nvCxnSpPr>
        <p:spPr bwMode="auto">
          <a:xfrm rot="16200000" flipH="1">
            <a:off x="4674394" y="2029619"/>
            <a:ext cx="1588" cy="135890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60" name="AutoShape 32">
            <a:extLst>
              <a:ext uri="{FF2B5EF4-FFF2-40B4-BE49-F238E27FC236}">
                <a16:creationId xmlns:a16="http://schemas.microsoft.com/office/drawing/2014/main" id="{03473BF1-C81D-40D9-BB2F-295A6C47F43A}"/>
              </a:ext>
            </a:extLst>
          </p:cNvPr>
          <p:cNvCxnSpPr>
            <a:cxnSpLocks noChangeShapeType="1"/>
            <a:stCxn id="73732" idx="0"/>
            <a:endCxn id="73736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61" name="AutoShape 33">
            <a:extLst>
              <a:ext uri="{FF2B5EF4-FFF2-40B4-BE49-F238E27FC236}">
                <a16:creationId xmlns:a16="http://schemas.microsoft.com/office/drawing/2014/main" id="{F0689785-AC1B-4888-A96B-14BB19F07856}"/>
              </a:ext>
            </a:extLst>
          </p:cNvPr>
          <p:cNvCxnSpPr>
            <a:cxnSpLocks noChangeShapeType="1"/>
            <a:stCxn id="73732" idx="2"/>
            <a:endCxn id="73733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62" name="AutoShape 34">
            <a:extLst>
              <a:ext uri="{FF2B5EF4-FFF2-40B4-BE49-F238E27FC236}">
                <a16:creationId xmlns:a16="http://schemas.microsoft.com/office/drawing/2014/main" id="{618763AE-44B8-4666-AC4C-B4776172D9D4}"/>
              </a:ext>
            </a:extLst>
          </p:cNvPr>
          <p:cNvCxnSpPr>
            <a:cxnSpLocks noChangeShapeType="1"/>
            <a:stCxn id="73731" idx="0"/>
            <a:endCxn id="73732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63" name="AutoShape 35">
            <a:extLst>
              <a:ext uri="{FF2B5EF4-FFF2-40B4-BE49-F238E27FC236}">
                <a16:creationId xmlns:a16="http://schemas.microsoft.com/office/drawing/2014/main" id="{2D505C2C-8D76-449E-9F06-316FEF33E31E}"/>
              </a:ext>
            </a:extLst>
          </p:cNvPr>
          <p:cNvCxnSpPr>
            <a:cxnSpLocks noChangeShapeType="1"/>
            <a:stCxn id="73731" idx="2"/>
            <a:endCxn id="73735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64" name="Rectangle 36">
            <a:extLst>
              <a:ext uri="{FF2B5EF4-FFF2-40B4-BE49-F238E27FC236}">
                <a16:creationId xmlns:a16="http://schemas.microsoft.com/office/drawing/2014/main" id="{BAA4A3B8-2641-4878-88A4-6D56AC6A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3765" name="Rectangle 37">
            <a:extLst>
              <a:ext uri="{FF2B5EF4-FFF2-40B4-BE49-F238E27FC236}">
                <a16:creationId xmlns:a16="http://schemas.microsoft.com/office/drawing/2014/main" id="{D33304E0-BE5D-4709-838F-4069392EA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3766" name="Rectangle 38">
            <a:extLst>
              <a:ext uri="{FF2B5EF4-FFF2-40B4-BE49-F238E27FC236}">
                <a16:creationId xmlns:a16="http://schemas.microsoft.com/office/drawing/2014/main" id="{41D180E3-41B6-45FF-BCF5-7536B649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3767" name="Rectangle 39">
            <a:extLst>
              <a:ext uri="{FF2B5EF4-FFF2-40B4-BE49-F238E27FC236}">
                <a16:creationId xmlns:a16="http://schemas.microsoft.com/office/drawing/2014/main" id="{1F1913B0-E74E-4952-B4FC-407BD2E4C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3768" name="Rectangle 40">
            <a:extLst>
              <a:ext uri="{FF2B5EF4-FFF2-40B4-BE49-F238E27FC236}">
                <a16:creationId xmlns:a16="http://schemas.microsoft.com/office/drawing/2014/main" id="{8F96E6D7-6C9B-4D27-BEC7-70F6AF735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3769" name="Line 41">
            <a:extLst>
              <a:ext uri="{FF2B5EF4-FFF2-40B4-BE49-F238E27FC236}">
                <a16:creationId xmlns:a16="http://schemas.microsoft.com/office/drawing/2014/main" id="{4F2B256E-FDB0-416D-B182-598EBB91A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7076" y="5367338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0" name="Line 42">
            <a:extLst>
              <a:ext uri="{FF2B5EF4-FFF2-40B4-BE49-F238E27FC236}">
                <a16:creationId xmlns:a16="http://schemas.microsoft.com/office/drawing/2014/main" id="{FC877F3F-5FB6-4AE4-B20C-E1EDC46CC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7076" y="5424488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1" name="Line 43">
            <a:extLst>
              <a:ext uri="{FF2B5EF4-FFF2-40B4-BE49-F238E27FC236}">
                <a16:creationId xmlns:a16="http://schemas.microsoft.com/office/drawing/2014/main" id="{7BBE6A51-45CB-461C-AFCF-DE613AF03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4776" y="2749550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72" name="Line 44">
            <a:extLst>
              <a:ext uri="{FF2B5EF4-FFF2-40B4-BE49-F238E27FC236}">
                <a16:creationId xmlns:a16="http://schemas.microsoft.com/office/drawing/2014/main" id="{ED1E60BD-C1CC-4F33-B620-334E3E9719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4776" y="2806700"/>
            <a:ext cx="339725" cy="0"/>
          </a:xfrm>
          <a:prstGeom prst="line">
            <a:avLst/>
          </a:prstGeom>
          <a:noFill/>
          <a:ln w="22225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9E2BE61-FCE5-416B-93BB-B794D8115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4BFCBAFB-9713-4AD2-90DF-CDAAC14F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E434393C-1D7B-477D-8EE6-B6E7C296A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B4A5A686-040C-4E1D-85AC-BCA9A2AD5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FA62D1CF-A0B5-4380-A345-69B470A1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FDB067E2-04FA-48B3-8884-6CB50A1A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4760" name="Rectangle 8">
            <a:extLst>
              <a:ext uri="{FF2B5EF4-FFF2-40B4-BE49-F238E27FC236}">
                <a16:creationId xmlns:a16="http://schemas.microsoft.com/office/drawing/2014/main" id="{5B874049-4BB5-42C0-93F9-D67985F6A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4761" name="Rectangle 9">
            <a:extLst>
              <a:ext uri="{FF2B5EF4-FFF2-40B4-BE49-F238E27FC236}">
                <a16:creationId xmlns:a16="http://schemas.microsoft.com/office/drawing/2014/main" id="{69893F68-4716-47BB-88BE-AE1356F61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4762" name="Rectangle 10">
            <a:extLst>
              <a:ext uri="{FF2B5EF4-FFF2-40B4-BE49-F238E27FC236}">
                <a16:creationId xmlns:a16="http://schemas.microsoft.com/office/drawing/2014/main" id="{97980984-FC29-4F70-804A-9096C88B8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4763" name="Rectangle 11">
            <a:extLst>
              <a:ext uri="{FF2B5EF4-FFF2-40B4-BE49-F238E27FC236}">
                <a16:creationId xmlns:a16="http://schemas.microsoft.com/office/drawing/2014/main" id="{637D2F20-738A-4DB6-9532-566C8102B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4764" name="Rectangle 12">
            <a:extLst>
              <a:ext uri="{FF2B5EF4-FFF2-40B4-BE49-F238E27FC236}">
                <a16:creationId xmlns:a16="http://schemas.microsoft.com/office/drawing/2014/main" id="{FD22C847-62FB-42B6-9AA4-C1357AB55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4765" name="Rectangle 13">
            <a:extLst>
              <a:ext uri="{FF2B5EF4-FFF2-40B4-BE49-F238E27FC236}">
                <a16:creationId xmlns:a16="http://schemas.microsoft.com/office/drawing/2014/main" id="{62AF5955-C480-4A61-A84D-3ED020AD7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4766" name="Rectangle 14">
            <a:extLst>
              <a:ext uri="{FF2B5EF4-FFF2-40B4-BE49-F238E27FC236}">
                <a16:creationId xmlns:a16="http://schemas.microsoft.com/office/drawing/2014/main" id="{BC979806-3686-4825-A2DC-B14DB7079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4767" name="Rectangle 15">
            <a:extLst>
              <a:ext uri="{FF2B5EF4-FFF2-40B4-BE49-F238E27FC236}">
                <a16:creationId xmlns:a16="http://schemas.microsoft.com/office/drawing/2014/main" id="{0E239E0B-CBFD-48F5-929C-0DD5844B1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4768" name="Rectangle 16">
            <a:extLst>
              <a:ext uri="{FF2B5EF4-FFF2-40B4-BE49-F238E27FC236}">
                <a16:creationId xmlns:a16="http://schemas.microsoft.com/office/drawing/2014/main" id="{0C7CB43A-41F8-4AF6-964F-348DBA72C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4769" name="Rectangle 17">
            <a:extLst>
              <a:ext uri="{FF2B5EF4-FFF2-40B4-BE49-F238E27FC236}">
                <a16:creationId xmlns:a16="http://schemas.microsoft.com/office/drawing/2014/main" id="{E25E973E-869B-4558-88CA-25F54E915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4770" name="Rectangle 18">
            <a:extLst>
              <a:ext uri="{FF2B5EF4-FFF2-40B4-BE49-F238E27FC236}">
                <a16:creationId xmlns:a16="http://schemas.microsoft.com/office/drawing/2014/main" id="{0FD75057-8A0C-4017-830F-AD8639D7C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4771" name="Rectangle 19">
            <a:extLst>
              <a:ext uri="{FF2B5EF4-FFF2-40B4-BE49-F238E27FC236}">
                <a16:creationId xmlns:a16="http://schemas.microsoft.com/office/drawing/2014/main" id="{382241BF-F1D6-40CB-85B9-28EC15400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4772" name="Rectangle 20">
            <a:extLst>
              <a:ext uri="{FF2B5EF4-FFF2-40B4-BE49-F238E27FC236}">
                <a16:creationId xmlns:a16="http://schemas.microsoft.com/office/drawing/2014/main" id="{AD91E634-A4FE-4579-BAD1-238B2146A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4773" name="Rectangle 21">
            <a:extLst>
              <a:ext uri="{FF2B5EF4-FFF2-40B4-BE49-F238E27FC236}">
                <a16:creationId xmlns:a16="http://schemas.microsoft.com/office/drawing/2014/main" id="{E9ABBCAF-4A5D-4767-8A80-8ECDFD4DD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4774" name="Rectangle 22">
            <a:extLst>
              <a:ext uri="{FF2B5EF4-FFF2-40B4-BE49-F238E27FC236}">
                <a16:creationId xmlns:a16="http://schemas.microsoft.com/office/drawing/2014/main" id="{BE27200A-78B0-42EA-80BE-FBED84528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4775" name="AutoShape 23">
            <a:extLst>
              <a:ext uri="{FF2B5EF4-FFF2-40B4-BE49-F238E27FC236}">
                <a16:creationId xmlns:a16="http://schemas.microsoft.com/office/drawing/2014/main" id="{0C90F1CB-AC45-46AC-AB10-90D1A1EBD434}"/>
              </a:ext>
            </a:extLst>
          </p:cNvPr>
          <p:cNvCxnSpPr>
            <a:cxnSpLocks noChangeShapeType="1"/>
            <a:endCxn id="74766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6" name="AutoShape 24">
            <a:extLst>
              <a:ext uri="{FF2B5EF4-FFF2-40B4-BE49-F238E27FC236}">
                <a16:creationId xmlns:a16="http://schemas.microsoft.com/office/drawing/2014/main" id="{9A5166BF-84D2-4E26-8933-A0F4CEEB7679}"/>
              </a:ext>
            </a:extLst>
          </p:cNvPr>
          <p:cNvCxnSpPr>
            <a:cxnSpLocks noChangeShapeType="1"/>
            <a:endCxn id="74769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7" name="AutoShape 25">
            <a:extLst>
              <a:ext uri="{FF2B5EF4-FFF2-40B4-BE49-F238E27FC236}">
                <a16:creationId xmlns:a16="http://schemas.microsoft.com/office/drawing/2014/main" id="{36D0FA5F-F54B-41F1-A032-20BC6B76C5F6}"/>
              </a:ext>
            </a:extLst>
          </p:cNvPr>
          <p:cNvCxnSpPr>
            <a:cxnSpLocks noChangeShapeType="1"/>
            <a:stCxn id="74766" idx="2"/>
            <a:endCxn id="74770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8" name="AutoShape 26">
            <a:extLst>
              <a:ext uri="{FF2B5EF4-FFF2-40B4-BE49-F238E27FC236}">
                <a16:creationId xmlns:a16="http://schemas.microsoft.com/office/drawing/2014/main" id="{81BC9A8B-61E0-44FE-AFF9-8D5AC4CAD5C5}"/>
              </a:ext>
            </a:extLst>
          </p:cNvPr>
          <p:cNvCxnSpPr>
            <a:cxnSpLocks noChangeShapeType="1"/>
            <a:stCxn id="74766" idx="2"/>
            <a:endCxn id="74767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79" name="AutoShape 27">
            <a:extLst>
              <a:ext uri="{FF2B5EF4-FFF2-40B4-BE49-F238E27FC236}">
                <a16:creationId xmlns:a16="http://schemas.microsoft.com/office/drawing/2014/main" id="{E8DD5E2B-5A67-442F-B0D4-28A7922B853E}"/>
              </a:ext>
            </a:extLst>
          </p:cNvPr>
          <p:cNvCxnSpPr>
            <a:cxnSpLocks noChangeShapeType="1"/>
            <a:stCxn id="74769" idx="2"/>
            <a:endCxn id="74768" idx="0"/>
          </p:cNvCxnSpPr>
          <p:nvPr/>
        </p:nvCxnSpPr>
        <p:spPr bwMode="auto">
          <a:xfrm flipH="1">
            <a:off x="8767764" y="4440238"/>
            <a:ext cx="509587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81" name="Rectangle 29">
            <a:extLst>
              <a:ext uri="{FF2B5EF4-FFF2-40B4-BE49-F238E27FC236}">
                <a16:creationId xmlns:a16="http://schemas.microsoft.com/office/drawing/2014/main" id="{F61AEC88-708F-46BB-94D2-6CD605660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74782" name="AutoShape 30">
            <a:extLst>
              <a:ext uri="{FF2B5EF4-FFF2-40B4-BE49-F238E27FC236}">
                <a16:creationId xmlns:a16="http://schemas.microsoft.com/office/drawing/2014/main" id="{A3B61673-2485-4A6E-B43D-58A4E473AD22}"/>
              </a:ext>
            </a:extLst>
          </p:cNvPr>
          <p:cNvCxnSpPr>
            <a:cxnSpLocks noChangeShapeType="1"/>
            <a:stCxn id="74759" idx="0"/>
            <a:endCxn id="74758" idx="0"/>
          </p:cNvCxnSpPr>
          <p:nvPr/>
        </p:nvCxnSpPr>
        <p:spPr bwMode="auto">
          <a:xfrm rot="5400000" flipV="1">
            <a:off x="4504533" y="1781970"/>
            <a:ext cx="1587" cy="101917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84" name="AutoShape 32">
            <a:extLst>
              <a:ext uri="{FF2B5EF4-FFF2-40B4-BE49-F238E27FC236}">
                <a16:creationId xmlns:a16="http://schemas.microsoft.com/office/drawing/2014/main" id="{23063E06-8F15-4855-84BD-9BBC4C9F5156}"/>
              </a:ext>
            </a:extLst>
          </p:cNvPr>
          <p:cNvCxnSpPr>
            <a:cxnSpLocks noChangeShapeType="1"/>
            <a:stCxn id="74756" idx="0"/>
            <a:endCxn id="74760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85" name="AutoShape 33">
            <a:extLst>
              <a:ext uri="{FF2B5EF4-FFF2-40B4-BE49-F238E27FC236}">
                <a16:creationId xmlns:a16="http://schemas.microsoft.com/office/drawing/2014/main" id="{6E52136A-12E9-4B62-8748-E2FBFD00CE8F}"/>
              </a:ext>
            </a:extLst>
          </p:cNvPr>
          <p:cNvCxnSpPr>
            <a:cxnSpLocks noChangeShapeType="1"/>
            <a:stCxn id="74756" idx="2"/>
            <a:endCxn id="74757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86" name="AutoShape 34">
            <a:extLst>
              <a:ext uri="{FF2B5EF4-FFF2-40B4-BE49-F238E27FC236}">
                <a16:creationId xmlns:a16="http://schemas.microsoft.com/office/drawing/2014/main" id="{4AD4293C-A901-4CA5-863A-E7C0C2D4408D}"/>
              </a:ext>
            </a:extLst>
          </p:cNvPr>
          <p:cNvCxnSpPr>
            <a:cxnSpLocks noChangeShapeType="1"/>
            <a:stCxn id="74755" idx="0"/>
            <a:endCxn id="74756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87" name="AutoShape 35">
            <a:extLst>
              <a:ext uri="{FF2B5EF4-FFF2-40B4-BE49-F238E27FC236}">
                <a16:creationId xmlns:a16="http://schemas.microsoft.com/office/drawing/2014/main" id="{B11249EA-D0B6-4D99-82B4-C9B3CFCAA404}"/>
              </a:ext>
            </a:extLst>
          </p:cNvPr>
          <p:cNvCxnSpPr>
            <a:cxnSpLocks noChangeShapeType="1"/>
            <a:stCxn id="74755" idx="2"/>
            <a:endCxn id="74759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788" name="Rectangle 36">
            <a:extLst>
              <a:ext uri="{FF2B5EF4-FFF2-40B4-BE49-F238E27FC236}">
                <a16:creationId xmlns:a16="http://schemas.microsoft.com/office/drawing/2014/main" id="{42CB955D-EC6B-4D54-93DB-2B1A7FA4D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4789" name="Rectangle 37">
            <a:extLst>
              <a:ext uri="{FF2B5EF4-FFF2-40B4-BE49-F238E27FC236}">
                <a16:creationId xmlns:a16="http://schemas.microsoft.com/office/drawing/2014/main" id="{DBBE1B67-6008-49D4-8060-F5B80C04C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4790" name="Rectangle 38">
            <a:extLst>
              <a:ext uri="{FF2B5EF4-FFF2-40B4-BE49-F238E27FC236}">
                <a16:creationId xmlns:a16="http://schemas.microsoft.com/office/drawing/2014/main" id="{FAC39680-0003-4897-BD38-60A5B7E5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4791" name="Rectangle 39">
            <a:extLst>
              <a:ext uri="{FF2B5EF4-FFF2-40B4-BE49-F238E27FC236}">
                <a16:creationId xmlns:a16="http://schemas.microsoft.com/office/drawing/2014/main" id="{48DB1D3B-873B-4FDC-B292-B14000160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4792" name="Rectangle 40">
            <a:extLst>
              <a:ext uri="{FF2B5EF4-FFF2-40B4-BE49-F238E27FC236}">
                <a16:creationId xmlns:a16="http://schemas.microsoft.com/office/drawing/2014/main" id="{8BE682A5-6786-4156-9FBF-78AD7F817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1AAC992F-3D74-4D85-B8F3-6735BE31A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5F7050A8-1BE8-4020-A6FC-97E50DE6C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D2B757B7-3F35-48D2-9C41-A444025A5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57337704-5198-49FA-AE2C-994DAB175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B146F1FB-3653-486C-AA0F-5E4B4D490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BCCA8BFD-4E68-4B6F-BB7F-680902177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5784" name="Rectangle 8">
            <a:extLst>
              <a:ext uri="{FF2B5EF4-FFF2-40B4-BE49-F238E27FC236}">
                <a16:creationId xmlns:a16="http://schemas.microsoft.com/office/drawing/2014/main" id="{A4CCAA7B-3CA8-4F50-AC5A-7CACB90D9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5785" name="Rectangle 9">
            <a:extLst>
              <a:ext uri="{FF2B5EF4-FFF2-40B4-BE49-F238E27FC236}">
                <a16:creationId xmlns:a16="http://schemas.microsoft.com/office/drawing/2014/main" id="{786ACDD4-41AA-4B8B-93BF-289B1682E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5786" name="Rectangle 10">
            <a:extLst>
              <a:ext uri="{FF2B5EF4-FFF2-40B4-BE49-F238E27FC236}">
                <a16:creationId xmlns:a16="http://schemas.microsoft.com/office/drawing/2014/main" id="{188FB96D-6357-4DF8-8A94-E7240B55C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5787" name="Rectangle 11">
            <a:extLst>
              <a:ext uri="{FF2B5EF4-FFF2-40B4-BE49-F238E27FC236}">
                <a16:creationId xmlns:a16="http://schemas.microsoft.com/office/drawing/2014/main" id="{807A0704-56AE-42CE-8AB0-0082066B7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5788" name="Rectangle 12">
            <a:extLst>
              <a:ext uri="{FF2B5EF4-FFF2-40B4-BE49-F238E27FC236}">
                <a16:creationId xmlns:a16="http://schemas.microsoft.com/office/drawing/2014/main" id="{DBD3567B-FCAE-4BFA-852D-85DB2E752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5789" name="Rectangle 13">
            <a:extLst>
              <a:ext uri="{FF2B5EF4-FFF2-40B4-BE49-F238E27FC236}">
                <a16:creationId xmlns:a16="http://schemas.microsoft.com/office/drawing/2014/main" id="{95D3FB6C-48E3-4CE4-90F1-0476F5495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5790" name="Rectangle 14">
            <a:extLst>
              <a:ext uri="{FF2B5EF4-FFF2-40B4-BE49-F238E27FC236}">
                <a16:creationId xmlns:a16="http://schemas.microsoft.com/office/drawing/2014/main" id="{2E30F198-DF01-45F7-8896-88F90D3B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5791" name="Rectangle 15">
            <a:extLst>
              <a:ext uri="{FF2B5EF4-FFF2-40B4-BE49-F238E27FC236}">
                <a16:creationId xmlns:a16="http://schemas.microsoft.com/office/drawing/2014/main" id="{BBBF4181-2394-4CC2-96A5-1728BD570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5792" name="Rectangle 16">
            <a:extLst>
              <a:ext uri="{FF2B5EF4-FFF2-40B4-BE49-F238E27FC236}">
                <a16:creationId xmlns:a16="http://schemas.microsoft.com/office/drawing/2014/main" id="{C56C3516-5925-4AF0-9485-B6A62095D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5793" name="Rectangle 17">
            <a:extLst>
              <a:ext uri="{FF2B5EF4-FFF2-40B4-BE49-F238E27FC236}">
                <a16:creationId xmlns:a16="http://schemas.microsoft.com/office/drawing/2014/main" id="{87D13B33-6177-46A8-AD5A-5B14DB3DB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5794" name="Rectangle 18">
            <a:extLst>
              <a:ext uri="{FF2B5EF4-FFF2-40B4-BE49-F238E27FC236}">
                <a16:creationId xmlns:a16="http://schemas.microsoft.com/office/drawing/2014/main" id="{821D7EAB-F108-4B0C-B012-4569F54BD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5795" name="Rectangle 19">
            <a:extLst>
              <a:ext uri="{FF2B5EF4-FFF2-40B4-BE49-F238E27FC236}">
                <a16:creationId xmlns:a16="http://schemas.microsoft.com/office/drawing/2014/main" id="{6B5E944C-D966-40CD-91C8-9A373DBC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5796" name="Rectangle 20">
            <a:extLst>
              <a:ext uri="{FF2B5EF4-FFF2-40B4-BE49-F238E27FC236}">
                <a16:creationId xmlns:a16="http://schemas.microsoft.com/office/drawing/2014/main" id="{79D79811-A4B6-4C41-86E4-F1B27CD84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5797" name="Rectangle 21">
            <a:extLst>
              <a:ext uri="{FF2B5EF4-FFF2-40B4-BE49-F238E27FC236}">
                <a16:creationId xmlns:a16="http://schemas.microsoft.com/office/drawing/2014/main" id="{01CCD42B-B77D-4FDF-BA97-EAE286E37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5798" name="Rectangle 22">
            <a:extLst>
              <a:ext uri="{FF2B5EF4-FFF2-40B4-BE49-F238E27FC236}">
                <a16:creationId xmlns:a16="http://schemas.microsoft.com/office/drawing/2014/main" id="{0CF9C46D-C338-432E-91C2-E9C584221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5799" name="AutoShape 23">
            <a:extLst>
              <a:ext uri="{FF2B5EF4-FFF2-40B4-BE49-F238E27FC236}">
                <a16:creationId xmlns:a16="http://schemas.microsoft.com/office/drawing/2014/main" id="{F115FA87-9182-40EE-B31C-3C77FB3ACF25}"/>
              </a:ext>
            </a:extLst>
          </p:cNvPr>
          <p:cNvCxnSpPr>
            <a:cxnSpLocks noChangeShapeType="1"/>
            <a:endCxn id="75790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0" name="AutoShape 24">
            <a:extLst>
              <a:ext uri="{FF2B5EF4-FFF2-40B4-BE49-F238E27FC236}">
                <a16:creationId xmlns:a16="http://schemas.microsoft.com/office/drawing/2014/main" id="{30788D4A-DD2C-4DB4-8ECD-259DB3C70915}"/>
              </a:ext>
            </a:extLst>
          </p:cNvPr>
          <p:cNvCxnSpPr>
            <a:cxnSpLocks noChangeShapeType="1"/>
            <a:endCxn id="75793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1" name="AutoShape 25">
            <a:extLst>
              <a:ext uri="{FF2B5EF4-FFF2-40B4-BE49-F238E27FC236}">
                <a16:creationId xmlns:a16="http://schemas.microsoft.com/office/drawing/2014/main" id="{75D857D5-D505-4EAB-A474-81975777FAB7}"/>
              </a:ext>
            </a:extLst>
          </p:cNvPr>
          <p:cNvCxnSpPr>
            <a:cxnSpLocks noChangeShapeType="1"/>
            <a:stCxn id="75790" idx="2"/>
            <a:endCxn id="75794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2" name="AutoShape 26">
            <a:extLst>
              <a:ext uri="{FF2B5EF4-FFF2-40B4-BE49-F238E27FC236}">
                <a16:creationId xmlns:a16="http://schemas.microsoft.com/office/drawing/2014/main" id="{B53A7163-9281-495B-917E-CF5CC3954CC1}"/>
              </a:ext>
            </a:extLst>
          </p:cNvPr>
          <p:cNvCxnSpPr>
            <a:cxnSpLocks noChangeShapeType="1"/>
            <a:stCxn id="75790" idx="2"/>
            <a:endCxn id="75791" idx="0"/>
          </p:cNvCxnSpPr>
          <p:nvPr/>
        </p:nvCxnSpPr>
        <p:spPr bwMode="auto">
          <a:xfrm>
            <a:off x="7531100" y="4440238"/>
            <a:ext cx="541338" cy="463550"/>
          </a:xfrm>
          <a:prstGeom prst="straightConnector1">
            <a:avLst/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04" name="Rectangle 28">
            <a:extLst>
              <a:ext uri="{FF2B5EF4-FFF2-40B4-BE49-F238E27FC236}">
                <a16:creationId xmlns:a16="http://schemas.microsoft.com/office/drawing/2014/main" id="{30BE7469-15C3-43EB-9D9A-81451D376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75806" name="AutoShape 30">
            <a:extLst>
              <a:ext uri="{FF2B5EF4-FFF2-40B4-BE49-F238E27FC236}">
                <a16:creationId xmlns:a16="http://schemas.microsoft.com/office/drawing/2014/main" id="{B5C803C0-9865-406B-AFB8-7B048DE1EF74}"/>
              </a:ext>
            </a:extLst>
          </p:cNvPr>
          <p:cNvCxnSpPr>
            <a:cxnSpLocks noChangeShapeType="1"/>
            <a:stCxn id="75780" idx="0"/>
            <a:endCxn id="75784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7" name="AutoShape 31">
            <a:extLst>
              <a:ext uri="{FF2B5EF4-FFF2-40B4-BE49-F238E27FC236}">
                <a16:creationId xmlns:a16="http://schemas.microsoft.com/office/drawing/2014/main" id="{0E6578DA-C62E-4432-B846-6DB076984589}"/>
              </a:ext>
            </a:extLst>
          </p:cNvPr>
          <p:cNvCxnSpPr>
            <a:cxnSpLocks noChangeShapeType="1"/>
            <a:stCxn id="75780" idx="2"/>
            <a:endCxn id="75781" idx="2"/>
          </p:cNvCxnSpPr>
          <p:nvPr/>
        </p:nvCxnSpPr>
        <p:spPr bwMode="auto">
          <a:xfrm rot="16200000" flipH="1">
            <a:off x="4164807" y="2199482"/>
            <a:ext cx="1588" cy="1019175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8" name="AutoShape 32">
            <a:extLst>
              <a:ext uri="{FF2B5EF4-FFF2-40B4-BE49-F238E27FC236}">
                <a16:creationId xmlns:a16="http://schemas.microsoft.com/office/drawing/2014/main" id="{D9D0FC13-5523-4193-B14C-C331DBD5321F}"/>
              </a:ext>
            </a:extLst>
          </p:cNvPr>
          <p:cNvCxnSpPr>
            <a:cxnSpLocks noChangeShapeType="1"/>
            <a:stCxn id="75779" idx="0"/>
            <a:endCxn id="75780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9" name="AutoShape 33">
            <a:extLst>
              <a:ext uri="{FF2B5EF4-FFF2-40B4-BE49-F238E27FC236}">
                <a16:creationId xmlns:a16="http://schemas.microsoft.com/office/drawing/2014/main" id="{BE70B9E5-0D79-47D6-BF4C-4759930DC328}"/>
              </a:ext>
            </a:extLst>
          </p:cNvPr>
          <p:cNvCxnSpPr>
            <a:cxnSpLocks noChangeShapeType="1"/>
            <a:stCxn id="75779" idx="2"/>
            <a:endCxn id="75783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10" name="Rectangle 34">
            <a:extLst>
              <a:ext uri="{FF2B5EF4-FFF2-40B4-BE49-F238E27FC236}">
                <a16:creationId xmlns:a16="http://schemas.microsoft.com/office/drawing/2014/main" id="{A49A45DB-BD1B-44C5-9870-282635E5C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5811" name="Rectangle 35">
            <a:extLst>
              <a:ext uri="{FF2B5EF4-FFF2-40B4-BE49-F238E27FC236}">
                <a16:creationId xmlns:a16="http://schemas.microsoft.com/office/drawing/2014/main" id="{E9EFBAB1-7EBA-4F18-B008-6DFAB51EC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5812" name="Rectangle 36">
            <a:extLst>
              <a:ext uri="{FF2B5EF4-FFF2-40B4-BE49-F238E27FC236}">
                <a16:creationId xmlns:a16="http://schemas.microsoft.com/office/drawing/2014/main" id="{F3245B1B-83CC-42F5-8497-0A2CDE0D2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5813" name="Rectangle 37">
            <a:extLst>
              <a:ext uri="{FF2B5EF4-FFF2-40B4-BE49-F238E27FC236}">
                <a16:creationId xmlns:a16="http://schemas.microsoft.com/office/drawing/2014/main" id="{859A7AB5-3267-4732-ACFF-0E52D1EC8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5814" name="Rectangle 38">
            <a:extLst>
              <a:ext uri="{FF2B5EF4-FFF2-40B4-BE49-F238E27FC236}">
                <a16:creationId xmlns:a16="http://schemas.microsoft.com/office/drawing/2014/main" id="{4D468D5E-D7D8-42AF-9F54-CF34CC90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6ACCCAE4-E515-40D5-B8CC-2490C0133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894F48D-6A1C-46D9-A2F0-375D792AC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E41A44E7-9467-4CCE-AD89-608E54E24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58EEBF6D-D322-4FCA-859A-80550B6BF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C8EA5054-BFCD-4F88-9C8C-03C9B5E0D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EA35CA57-1345-457F-8688-EAAE75837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6808" name="Rectangle 8">
            <a:extLst>
              <a:ext uri="{FF2B5EF4-FFF2-40B4-BE49-F238E27FC236}">
                <a16:creationId xmlns:a16="http://schemas.microsoft.com/office/drawing/2014/main" id="{07406514-0A0E-4C8A-8EEE-ACD654E7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6809" name="Rectangle 9">
            <a:extLst>
              <a:ext uri="{FF2B5EF4-FFF2-40B4-BE49-F238E27FC236}">
                <a16:creationId xmlns:a16="http://schemas.microsoft.com/office/drawing/2014/main" id="{7C5FC284-6449-4CA9-80A2-992F694CE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6810" name="Rectangle 10">
            <a:extLst>
              <a:ext uri="{FF2B5EF4-FFF2-40B4-BE49-F238E27FC236}">
                <a16:creationId xmlns:a16="http://schemas.microsoft.com/office/drawing/2014/main" id="{25ECB07C-4FD5-48D3-BB82-0C43EE204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6811" name="Rectangle 11">
            <a:extLst>
              <a:ext uri="{FF2B5EF4-FFF2-40B4-BE49-F238E27FC236}">
                <a16:creationId xmlns:a16="http://schemas.microsoft.com/office/drawing/2014/main" id="{957C4265-E8CA-41D5-BFF5-6508DE364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6812" name="Rectangle 12">
            <a:extLst>
              <a:ext uri="{FF2B5EF4-FFF2-40B4-BE49-F238E27FC236}">
                <a16:creationId xmlns:a16="http://schemas.microsoft.com/office/drawing/2014/main" id="{A5ABD351-BA45-4A93-894A-F848C880E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6813" name="Rectangle 13">
            <a:extLst>
              <a:ext uri="{FF2B5EF4-FFF2-40B4-BE49-F238E27FC236}">
                <a16:creationId xmlns:a16="http://schemas.microsoft.com/office/drawing/2014/main" id="{E9A680B3-818D-4B53-B1AC-F623A2776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6814" name="Rectangle 14">
            <a:extLst>
              <a:ext uri="{FF2B5EF4-FFF2-40B4-BE49-F238E27FC236}">
                <a16:creationId xmlns:a16="http://schemas.microsoft.com/office/drawing/2014/main" id="{4E8C174D-44A3-48BC-9CEF-F42C71A57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6815" name="Rectangle 15">
            <a:extLst>
              <a:ext uri="{FF2B5EF4-FFF2-40B4-BE49-F238E27FC236}">
                <a16:creationId xmlns:a16="http://schemas.microsoft.com/office/drawing/2014/main" id="{5E0B66E0-4715-481F-BFC0-2E20DB07A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6816" name="Rectangle 16">
            <a:extLst>
              <a:ext uri="{FF2B5EF4-FFF2-40B4-BE49-F238E27FC236}">
                <a16:creationId xmlns:a16="http://schemas.microsoft.com/office/drawing/2014/main" id="{1BA2835E-FFF3-4A94-A3AB-A2A9D5F1C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6817" name="Rectangle 17">
            <a:extLst>
              <a:ext uri="{FF2B5EF4-FFF2-40B4-BE49-F238E27FC236}">
                <a16:creationId xmlns:a16="http://schemas.microsoft.com/office/drawing/2014/main" id="{25164FB8-37DF-40AB-AAE8-73F04EBAD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6818" name="Rectangle 18">
            <a:extLst>
              <a:ext uri="{FF2B5EF4-FFF2-40B4-BE49-F238E27FC236}">
                <a16:creationId xmlns:a16="http://schemas.microsoft.com/office/drawing/2014/main" id="{812FC130-F3E7-4E07-919F-24D20DA45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6819" name="Rectangle 19">
            <a:extLst>
              <a:ext uri="{FF2B5EF4-FFF2-40B4-BE49-F238E27FC236}">
                <a16:creationId xmlns:a16="http://schemas.microsoft.com/office/drawing/2014/main" id="{E991B1B2-3847-4326-987E-39C38F3AE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6820" name="Rectangle 20">
            <a:extLst>
              <a:ext uri="{FF2B5EF4-FFF2-40B4-BE49-F238E27FC236}">
                <a16:creationId xmlns:a16="http://schemas.microsoft.com/office/drawing/2014/main" id="{36D4E750-415B-433F-9B68-BCAF8D88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6821" name="Rectangle 21">
            <a:extLst>
              <a:ext uri="{FF2B5EF4-FFF2-40B4-BE49-F238E27FC236}">
                <a16:creationId xmlns:a16="http://schemas.microsoft.com/office/drawing/2014/main" id="{E16AE74D-E6C3-4EFD-A403-55239807B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6822" name="Rectangle 22">
            <a:extLst>
              <a:ext uri="{FF2B5EF4-FFF2-40B4-BE49-F238E27FC236}">
                <a16:creationId xmlns:a16="http://schemas.microsoft.com/office/drawing/2014/main" id="{678917D5-CE32-4462-B562-771BFFF12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6823" name="AutoShape 23">
            <a:extLst>
              <a:ext uri="{FF2B5EF4-FFF2-40B4-BE49-F238E27FC236}">
                <a16:creationId xmlns:a16="http://schemas.microsoft.com/office/drawing/2014/main" id="{B4E12FBC-DDD8-45B3-A2E2-8B1C60138A34}"/>
              </a:ext>
            </a:extLst>
          </p:cNvPr>
          <p:cNvCxnSpPr>
            <a:cxnSpLocks noChangeShapeType="1"/>
            <a:endCxn id="76814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24" name="AutoShape 24">
            <a:extLst>
              <a:ext uri="{FF2B5EF4-FFF2-40B4-BE49-F238E27FC236}">
                <a16:creationId xmlns:a16="http://schemas.microsoft.com/office/drawing/2014/main" id="{21E37919-F21F-404C-860B-227B2C44AD8A}"/>
              </a:ext>
            </a:extLst>
          </p:cNvPr>
          <p:cNvCxnSpPr>
            <a:cxnSpLocks noChangeShapeType="1"/>
            <a:endCxn id="76817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25" name="AutoShape 25">
            <a:extLst>
              <a:ext uri="{FF2B5EF4-FFF2-40B4-BE49-F238E27FC236}">
                <a16:creationId xmlns:a16="http://schemas.microsoft.com/office/drawing/2014/main" id="{0245D950-563D-40EE-AE1D-8D3F27DFEE3D}"/>
              </a:ext>
            </a:extLst>
          </p:cNvPr>
          <p:cNvCxnSpPr>
            <a:cxnSpLocks noChangeShapeType="1"/>
            <a:stCxn id="76814" idx="2"/>
            <a:endCxn id="76818" idx="0"/>
          </p:cNvCxnSpPr>
          <p:nvPr/>
        </p:nvCxnSpPr>
        <p:spPr bwMode="auto">
          <a:xfrm flipH="1">
            <a:off x="6883400" y="4440238"/>
            <a:ext cx="647700" cy="4635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27" name="Rectangle 27">
            <a:extLst>
              <a:ext uri="{FF2B5EF4-FFF2-40B4-BE49-F238E27FC236}">
                <a16:creationId xmlns:a16="http://schemas.microsoft.com/office/drawing/2014/main" id="{EB57AF4A-A078-4EB5-8DD2-4782D73C6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76828" name="AutoShape 28">
            <a:extLst>
              <a:ext uri="{FF2B5EF4-FFF2-40B4-BE49-F238E27FC236}">
                <a16:creationId xmlns:a16="http://schemas.microsoft.com/office/drawing/2014/main" id="{7D6BD680-0A49-4FA3-9169-ADDB0E78A85B}"/>
              </a:ext>
            </a:extLst>
          </p:cNvPr>
          <p:cNvCxnSpPr>
            <a:cxnSpLocks noChangeShapeType="1"/>
            <a:stCxn id="76804" idx="0"/>
            <a:endCxn id="76808" idx="0"/>
          </p:cNvCxnSpPr>
          <p:nvPr/>
        </p:nvCxnSpPr>
        <p:spPr bwMode="auto">
          <a:xfrm rot="5400000" flipV="1">
            <a:off x="3994945" y="1951832"/>
            <a:ext cx="1587" cy="679450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30" name="AutoShape 30">
            <a:extLst>
              <a:ext uri="{FF2B5EF4-FFF2-40B4-BE49-F238E27FC236}">
                <a16:creationId xmlns:a16="http://schemas.microsoft.com/office/drawing/2014/main" id="{9DA76991-5BCB-4436-B1D0-755E9ED99834}"/>
              </a:ext>
            </a:extLst>
          </p:cNvPr>
          <p:cNvCxnSpPr>
            <a:cxnSpLocks noChangeShapeType="1"/>
            <a:stCxn id="76803" idx="0"/>
            <a:endCxn id="76804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31" name="AutoShape 31">
            <a:extLst>
              <a:ext uri="{FF2B5EF4-FFF2-40B4-BE49-F238E27FC236}">
                <a16:creationId xmlns:a16="http://schemas.microsoft.com/office/drawing/2014/main" id="{B35272C8-1834-405B-9F2B-C818C2C15990}"/>
              </a:ext>
            </a:extLst>
          </p:cNvPr>
          <p:cNvCxnSpPr>
            <a:cxnSpLocks noChangeShapeType="1"/>
            <a:stCxn id="76803" idx="2"/>
            <a:endCxn id="76807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32" name="Rectangle 32">
            <a:extLst>
              <a:ext uri="{FF2B5EF4-FFF2-40B4-BE49-F238E27FC236}">
                <a16:creationId xmlns:a16="http://schemas.microsoft.com/office/drawing/2014/main" id="{A8DF218C-F350-43BD-9B2B-DD7242D9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6833" name="Rectangle 33">
            <a:extLst>
              <a:ext uri="{FF2B5EF4-FFF2-40B4-BE49-F238E27FC236}">
                <a16:creationId xmlns:a16="http://schemas.microsoft.com/office/drawing/2014/main" id="{E67B6A08-85EA-4664-9026-DF286D69F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6834" name="Rectangle 34">
            <a:extLst>
              <a:ext uri="{FF2B5EF4-FFF2-40B4-BE49-F238E27FC236}">
                <a16:creationId xmlns:a16="http://schemas.microsoft.com/office/drawing/2014/main" id="{398AF2D9-531C-471E-860E-ED53689FE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6835" name="Rectangle 35">
            <a:extLst>
              <a:ext uri="{FF2B5EF4-FFF2-40B4-BE49-F238E27FC236}">
                <a16:creationId xmlns:a16="http://schemas.microsoft.com/office/drawing/2014/main" id="{50E14920-0FAE-414A-946D-1A83E23F2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6836" name="Rectangle 36">
            <a:extLst>
              <a:ext uri="{FF2B5EF4-FFF2-40B4-BE49-F238E27FC236}">
                <a16:creationId xmlns:a16="http://schemas.microsoft.com/office/drawing/2014/main" id="{72D4379C-5090-497B-9546-263BBB731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5B5376EF-706B-4575-B9B8-37D106488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5520F9E-4F1F-4C6D-9EEB-9BC5C9905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E8428005-26A6-40D0-8228-A24064771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C8EF5BD2-DA5E-4C67-BE04-6D0B1E397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C3710F08-7065-4CC4-8B04-BA46F5592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9ADCEAAC-4D7E-4B99-B1C2-3E87E711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7832" name="Rectangle 8">
            <a:extLst>
              <a:ext uri="{FF2B5EF4-FFF2-40B4-BE49-F238E27FC236}">
                <a16:creationId xmlns:a16="http://schemas.microsoft.com/office/drawing/2014/main" id="{A6A47B26-F422-4F1E-9EB6-B973CE709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7833" name="Rectangle 9">
            <a:extLst>
              <a:ext uri="{FF2B5EF4-FFF2-40B4-BE49-F238E27FC236}">
                <a16:creationId xmlns:a16="http://schemas.microsoft.com/office/drawing/2014/main" id="{FDC9E8CD-808C-4B76-A06F-B5BD87D5A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7834" name="Rectangle 10">
            <a:extLst>
              <a:ext uri="{FF2B5EF4-FFF2-40B4-BE49-F238E27FC236}">
                <a16:creationId xmlns:a16="http://schemas.microsoft.com/office/drawing/2014/main" id="{59932DD6-2BBC-4567-BE13-6BD77749D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7835" name="Rectangle 11">
            <a:extLst>
              <a:ext uri="{FF2B5EF4-FFF2-40B4-BE49-F238E27FC236}">
                <a16:creationId xmlns:a16="http://schemas.microsoft.com/office/drawing/2014/main" id="{938D9327-CB9E-43A3-B9A6-15AF2EB2F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7836" name="Rectangle 12">
            <a:extLst>
              <a:ext uri="{FF2B5EF4-FFF2-40B4-BE49-F238E27FC236}">
                <a16:creationId xmlns:a16="http://schemas.microsoft.com/office/drawing/2014/main" id="{2FF7168A-885B-4F45-889E-D97DE2AE6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7837" name="Rectangle 13">
            <a:extLst>
              <a:ext uri="{FF2B5EF4-FFF2-40B4-BE49-F238E27FC236}">
                <a16:creationId xmlns:a16="http://schemas.microsoft.com/office/drawing/2014/main" id="{CC1AC315-82A4-458C-95B7-788C2E357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7838" name="Rectangle 14">
            <a:extLst>
              <a:ext uri="{FF2B5EF4-FFF2-40B4-BE49-F238E27FC236}">
                <a16:creationId xmlns:a16="http://schemas.microsoft.com/office/drawing/2014/main" id="{D54A0326-A171-4E43-A325-EE468D169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7839" name="Rectangle 15">
            <a:extLst>
              <a:ext uri="{FF2B5EF4-FFF2-40B4-BE49-F238E27FC236}">
                <a16:creationId xmlns:a16="http://schemas.microsoft.com/office/drawing/2014/main" id="{8E44CF81-7DD4-4264-AF39-D9C2B634D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7840" name="Rectangle 16">
            <a:extLst>
              <a:ext uri="{FF2B5EF4-FFF2-40B4-BE49-F238E27FC236}">
                <a16:creationId xmlns:a16="http://schemas.microsoft.com/office/drawing/2014/main" id="{98AA7DC8-5244-411F-B1C4-662ECB80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7841" name="Rectangle 17">
            <a:extLst>
              <a:ext uri="{FF2B5EF4-FFF2-40B4-BE49-F238E27FC236}">
                <a16:creationId xmlns:a16="http://schemas.microsoft.com/office/drawing/2014/main" id="{B20F58B0-DB57-4FD8-BF92-3BF39B880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7842" name="Rectangle 18">
            <a:extLst>
              <a:ext uri="{FF2B5EF4-FFF2-40B4-BE49-F238E27FC236}">
                <a16:creationId xmlns:a16="http://schemas.microsoft.com/office/drawing/2014/main" id="{7A09B262-8F8F-47F3-BF3A-750529EAB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7843" name="Rectangle 19">
            <a:extLst>
              <a:ext uri="{FF2B5EF4-FFF2-40B4-BE49-F238E27FC236}">
                <a16:creationId xmlns:a16="http://schemas.microsoft.com/office/drawing/2014/main" id="{5F866A30-0DC2-4911-BB7D-401411A59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7844" name="Rectangle 20">
            <a:extLst>
              <a:ext uri="{FF2B5EF4-FFF2-40B4-BE49-F238E27FC236}">
                <a16:creationId xmlns:a16="http://schemas.microsoft.com/office/drawing/2014/main" id="{403DE67A-9F25-4E99-A72D-E526C030F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7845" name="Rectangle 21">
            <a:extLst>
              <a:ext uri="{FF2B5EF4-FFF2-40B4-BE49-F238E27FC236}">
                <a16:creationId xmlns:a16="http://schemas.microsoft.com/office/drawing/2014/main" id="{1B228706-33B8-4586-8C8F-743E69C83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7846" name="Rectangle 22">
            <a:extLst>
              <a:ext uri="{FF2B5EF4-FFF2-40B4-BE49-F238E27FC236}">
                <a16:creationId xmlns:a16="http://schemas.microsoft.com/office/drawing/2014/main" id="{28EAC3D1-BF80-4DC6-8C0E-A43A58F6A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7847" name="AutoShape 23">
            <a:extLst>
              <a:ext uri="{FF2B5EF4-FFF2-40B4-BE49-F238E27FC236}">
                <a16:creationId xmlns:a16="http://schemas.microsoft.com/office/drawing/2014/main" id="{F1547855-4244-4639-90C7-49E5411620A2}"/>
              </a:ext>
            </a:extLst>
          </p:cNvPr>
          <p:cNvCxnSpPr>
            <a:cxnSpLocks noChangeShapeType="1"/>
            <a:endCxn id="77838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48" name="AutoShape 24">
            <a:extLst>
              <a:ext uri="{FF2B5EF4-FFF2-40B4-BE49-F238E27FC236}">
                <a16:creationId xmlns:a16="http://schemas.microsoft.com/office/drawing/2014/main" id="{E925838C-7A36-412E-91AD-D4D7B7CD735C}"/>
              </a:ext>
            </a:extLst>
          </p:cNvPr>
          <p:cNvCxnSpPr>
            <a:cxnSpLocks noChangeShapeType="1"/>
            <a:endCxn id="77841" idx="0"/>
          </p:cNvCxnSpPr>
          <p:nvPr/>
        </p:nvCxnSpPr>
        <p:spPr bwMode="auto">
          <a:xfrm>
            <a:off x="8428038" y="3673475"/>
            <a:ext cx="849312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50" name="Rectangle 26">
            <a:extLst>
              <a:ext uri="{FF2B5EF4-FFF2-40B4-BE49-F238E27FC236}">
                <a16:creationId xmlns:a16="http://schemas.microsoft.com/office/drawing/2014/main" id="{B41919B3-5620-4447-AE8B-6B4A4EAEC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77852" name="AutoShape 28">
            <a:extLst>
              <a:ext uri="{FF2B5EF4-FFF2-40B4-BE49-F238E27FC236}">
                <a16:creationId xmlns:a16="http://schemas.microsoft.com/office/drawing/2014/main" id="{337252BA-8C96-4071-8791-B11CD0F0A079}"/>
              </a:ext>
            </a:extLst>
          </p:cNvPr>
          <p:cNvCxnSpPr>
            <a:cxnSpLocks noChangeShapeType="1"/>
            <a:stCxn id="77827" idx="0"/>
            <a:endCxn id="77828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853" name="AutoShape 29">
            <a:extLst>
              <a:ext uri="{FF2B5EF4-FFF2-40B4-BE49-F238E27FC236}">
                <a16:creationId xmlns:a16="http://schemas.microsoft.com/office/drawing/2014/main" id="{30F36006-397B-4CB2-B579-41518CF6E273}"/>
              </a:ext>
            </a:extLst>
          </p:cNvPr>
          <p:cNvCxnSpPr>
            <a:cxnSpLocks noChangeShapeType="1"/>
            <a:stCxn id="77827" idx="2"/>
            <a:endCxn id="77831" idx="2"/>
          </p:cNvCxnSpPr>
          <p:nvPr/>
        </p:nvCxnSpPr>
        <p:spPr bwMode="auto">
          <a:xfrm rot="16200000" flipH="1">
            <a:off x="3655219" y="2369344"/>
            <a:ext cx="1588" cy="679450"/>
          </a:xfrm>
          <a:prstGeom prst="curvedConnector3">
            <a:avLst>
              <a:gd name="adj1" fmla="val 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54" name="Rectangle 30">
            <a:extLst>
              <a:ext uri="{FF2B5EF4-FFF2-40B4-BE49-F238E27FC236}">
                <a16:creationId xmlns:a16="http://schemas.microsoft.com/office/drawing/2014/main" id="{B14B6A47-6A96-4824-9E70-EE5F946D2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7855" name="Rectangle 31">
            <a:extLst>
              <a:ext uri="{FF2B5EF4-FFF2-40B4-BE49-F238E27FC236}">
                <a16:creationId xmlns:a16="http://schemas.microsoft.com/office/drawing/2014/main" id="{71BB7E8A-E7D5-4A4F-BDDE-40BC434EC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7856" name="Rectangle 32">
            <a:extLst>
              <a:ext uri="{FF2B5EF4-FFF2-40B4-BE49-F238E27FC236}">
                <a16:creationId xmlns:a16="http://schemas.microsoft.com/office/drawing/2014/main" id="{C7A9BBFC-30FB-4A06-95B3-8BE63F790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7857" name="Rectangle 33">
            <a:extLst>
              <a:ext uri="{FF2B5EF4-FFF2-40B4-BE49-F238E27FC236}">
                <a16:creationId xmlns:a16="http://schemas.microsoft.com/office/drawing/2014/main" id="{00BBA0EC-73D8-4BEB-A998-3CF82CB0C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7858" name="Rectangle 34">
            <a:extLst>
              <a:ext uri="{FF2B5EF4-FFF2-40B4-BE49-F238E27FC236}">
                <a16:creationId xmlns:a16="http://schemas.microsoft.com/office/drawing/2014/main" id="{6FD02F1E-8F48-4FAF-B3DF-78F60B7F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61784DF-CEC6-481A-B944-46EFB7CF4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7025375-F503-4E69-8666-99E3AED7D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ECF65F03-F6CE-4CEA-95F1-DD1E786D3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42302E73-4A80-4475-95ED-B8ACB0FED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98159527-6E85-4999-95EA-D36437350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28D03675-972C-4B39-86E9-D32E7DA97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8856" name="Rectangle 8">
            <a:extLst>
              <a:ext uri="{FF2B5EF4-FFF2-40B4-BE49-F238E27FC236}">
                <a16:creationId xmlns:a16="http://schemas.microsoft.com/office/drawing/2014/main" id="{B2A28D86-24C3-4EED-AEB5-16AC5CF0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8857" name="Rectangle 9">
            <a:extLst>
              <a:ext uri="{FF2B5EF4-FFF2-40B4-BE49-F238E27FC236}">
                <a16:creationId xmlns:a16="http://schemas.microsoft.com/office/drawing/2014/main" id="{45A58C2C-93B8-4F8F-9E59-63B07B31D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8858" name="Rectangle 10">
            <a:extLst>
              <a:ext uri="{FF2B5EF4-FFF2-40B4-BE49-F238E27FC236}">
                <a16:creationId xmlns:a16="http://schemas.microsoft.com/office/drawing/2014/main" id="{58105B02-EA68-42A5-8662-DFB6A3ECE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8859" name="Rectangle 11">
            <a:extLst>
              <a:ext uri="{FF2B5EF4-FFF2-40B4-BE49-F238E27FC236}">
                <a16:creationId xmlns:a16="http://schemas.microsoft.com/office/drawing/2014/main" id="{D24177CB-E2F1-45A7-AD18-CAB3AEEE3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8860" name="Rectangle 12">
            <a:extLst>
              <a:ext uri="{FF2B5EF4-FFF2-40B4-BE49-F238E27FC236}">
                <a16:creationId xmlns:a16="http://schemas.microsoft.com/office/drawing/2014/main" id="{DB352CBB-E17E-403D-86DA-4B128623B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8861" name="Rectangle 13">
            <a:extLst>
              <a:ext uri="{FF2B5EF4-FFF2-40B4-BE49-F238E27FC236}">
                <a16:creationId xmlns:a16="http://schemas.microsoft.com/office/drawing/2014/main" id="{0849978A-788F-47E4-84A4-83BECDF79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8862" name="Rectangle 14">
            <a:extLst>
              <a:ext uri="{FF2B5EF4-FFF2-40B4-BE49-F238E27FC236}">
                <a16:creationId xmlns:a16="http://schemas.microsoft.com/office/drawing/2014/main" id="{0A40FEDE-217C-4F47-8E9D-4EC48BDCB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8863" name="Rectangle 15">
            <a:extLst>
              <a:ext uri="{FF2B5EF4-FFF2-40B4-BE49-F238E27FC236}">
                <a16:creationId xmlns:a16="http://schemas.microsoft.com/office/drawing/2014/main" id="{02C72B06-7885-4444-B790-0275EDDD5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8864" name="Rectangle 16">
            <a:extLst>
              <a:ext uri="{FF2B5EF4-FFF2-40B4-BE49-F238E27FC236}">
                <a16:creationId xmlns:a16="http://schemas.microsoft.com/office/drawing/2014/main" id="{6699136C-A5DF-4E57-9B48-9B0DB92BF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8865" name="Rectangle 17">
            <a:extLst>
              <a:ext uri="{FF2B5EF4-FFF2-40B4-BE49-F238E27FC236}">
                <a16:creationId xmlns:a16="http://schemas.microsoft.com/office/drawing/2014/main" id="{F4374091-F7F7-4B0B-8C66-4029930DE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8866" name="Rectangle 18">
            <a:extLst>
              <a:ext uri="{FF2B5EF4-FFF2-40B4-BE49-F238E27FC236}">
                <a16:creationId xmlns:a16="http://schemas.microsoft.com/office/drawing/2014/main" id="{158C73B7-4604-46D8-8021-E7B605429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8867" name="Rectangle 19">
            <a:extLst>
              <a:ext uri="{FF2B5EF4-FFF2-40B4-BE49-F238E27FC236}">
                <a16:creationId xmlns:a16="http://schemas.microsoft.com/office/drawing/2014/main" id="{8A7430F5-9C3D-40BE-8B08-4B5B54480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8868" name="Rectangle 20">
            <a:extLst>
              <a:ext uri="{FF2B5EF4-FFF2-40B4-BE49-F238E27FC236}">
                <a16:creationId xmlns:a16="http://schemas.microsoft.com/office/drawing/2014/main" id="{8DBFF326-4236-43FF-B15D-D556DDF18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8869" name="Rectangle 21">
            <a:extLst>
              <a:ext uri="{FF2B5EF4-FFF2-40B4-BE49-F238E27FC236}">
                <a16:creationId xmlns:a16="http://schemas.microsoft.com/office/drawing/2014/main" id="{071D21B6-ECA3-4362-947E-D20E917F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8870" name="Rectangle 22">
            <a:extLst>
              <a:ext uri="{FF2B5EF4-FFF2-40B4-BE49-F238E27FC236}">
                <a16:creationId xmlns:a16="http://schemas.microsoft.com/office/drawing/2014/main" id="{05098458-B457-4760-AF4F-41BC6AC6F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78871" name="AutoShape 23">
            <a:extLst>
              <a:ext uri="{FF2B5EF4-FFF2-40B4-BE49-F238E27FC236}">
                <a16:creationId xmlns:a16="http://schemas.microsoft.com/office/drawing/2014/main" id="{DDB171CC-1406-4336-B8E0-C1142308F110}"/>
              </a:ext>
            </a:extLst>
          </p:cNvPr>
          <p:cNvCxnSpPr>
            <a:cxnSpLocks noChangeShapeType="1"/>
            <a:endCxn id="78862" idx="0"/>
          </p:cNvCxnSpPr>
          <p:nvPr/>
        </p:nvCxnSpPr>
        <p:spPr bwMode="auto">
          <a:xfrm flipH="1">
            <a:off x="7531100" y="3673475"/>
            <a:ext cx="896938" cy="349250"/>
          </a:xfrm>
          <a:prstGeom prst="straightConnector1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73" name="Rectangle 25">
            <a:extLst>
              <a:ext uri="{FF2B5EF4-FFF2-40B4-BE49-F238E27FC236}">
                <a16:creationId xmlns:a16="http://schemas.microsoft.com/office/drawing/2014/main" id="{CD85046D-33DE-40DC-8E10-2FDF4C794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cxnSp>
        <p:nvCxnSpPr>
          <p:cNvPr id="78874" name="AutoShape 26">
            <a:extLst>
              <a:ext uri="{FF2B5EF4-FFF2-40B4-BE49-F238E27FC236}">
                <a16:creationId xmlns:a16="http://schemas.microsoft.com/office/drawing/2014/main" id="{3AB25D00-E882-41FE-9CA5-6EC96196E1CC}"/>
              </a:ext>
            </a:extLst>
          </p:cNvPr>
          <p:cNvCxnSpPr>
            <a:cxnSpLocks noChangeShapeType="1"/>
            <a:stCxn id="78851" idx="0"/>
            <a:endCxn id="78852" idx="0"/>
          </p:cNvCxnSpPr>
          <p:nvPr/>
        </p:nvCxnSpPr>
        <p:spPr bwMode="auto">
          <a:xfrm rot="5400000" flipV="1">
            <a:off x="3485358" y="2121695"/>
            <a:ext cx="1587" cy="339725"/>
          </a:xfrm>
          <a:prstGeom prst="curvedConnector3">
            <a:avLst>
              <a:gd name="adj1" fmla="val -13700000"/>
            </a:avLst>
          </a:prstGeom>
          <a:noFill/>
          <a:ln w="22225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876" name="Rectangle 28">
            <a:extLst>
              <a:ext uri="{FF2B5EF4-FFF2-40B4-BE49-F238E27FC236}">
                <a16:creationId xmlns:a16="http://schemas.microsoft.com/office/drawing/2014/main" id="{8DE5BC84-D248-4ECA-83CE-A750C2C12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8877" name="Rectangle 29">
            <a:extLst>
              <a:ext uri="{FF2B5EF4-FFF2-40B4-BE49-F238E27FC236}">
                <a16:creationId xmlns:a16="http://schemas.microsoft.com/office/drawing/2014/main" id="{1ACCAC1E-5302-4FAD-AEF2-25EF4F794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8878" name="Rectangle 30">
            <a:extLst>
              <a:ext uri="{FF2B5EF4-FFF2-40B4-BE49-F238E27FC236}">
                <a16:creationId xmlns:a16="http://schemas.microsoft.com/office/drawing/2014/main" id="{5E8C5A34-079F-463F-94B0-58E5D04E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8879" name="Rectangle 31">
            <a:extLst>
              <a:ext uri="{FF2B5EF4-FFF2-40B4-BE49-F238E27FC236}">
                <a16:creationId xmlns:a16="http://schemas.microsoft.com/office/drawing/2014/main" id="{3073B2F2-B4FF-4B72-B7C2-749921EB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8880" name="Rectangle 32">
            <a:extLst>
              <a:ext uri="{FF2B5EF4-FFF2-40B4-BE49-F238E27FC236}">
                <a16:creationId xmlns:a16="http://schemas.microsoft.com/office/drawing/2014/main" id="{E85A8198-C137-4501-8F02-785E8B01C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F01C53B-83DE-4A3C-A40C-381A182D8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Heapsort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CDDA7DC-90EC-4F0D-8607-5D6A979BA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7632F047-BE8A-4B56-BB7A-46AE5AF6C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15B20C02-935F-4B9C-A65C-A9E7CDBB7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0784EFA5-3E87-4C23-BBA0-0A16D96D3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0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18D8A368-7737-4321-91D1-D549BF15E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9880" name="Rectangle 8">
            <a:extLst>
              <a:ext uri="{FF2B5EF4-FFF2-40B4-BE49-F238E27FC236}">
                <a16:creationId xmlns:a16="http://schemas.microsoft.com/office/drawing/2014/main" id="{F19E830A-B163-4E0F-964D-E10CABCFB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9881" name="Rectangle 9">
            <a:extLst>
              <a:ext uri="{FF2B5EF4-FFF2-40B4-BE49-F238E27FC236}">
                <a16:creationId xmlns:a16="http://schemas.microsoft.com/office/drawing/2014/main" id="{25913112-574A-4A7D-80DA-663936A6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9882" name="Rectangle 10">
            <a:extLst>
              <a:ext uri="{FF2B5EF4-FFF2-40B4-BE49-F238E27FC236}">
                <a16:creationId xmlns:a16="http://schemas.microsoft.com/office/drawing/2014/main" id="{149E7191-B544-46AE-9C38-557946AE1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9883" name="Rectangle 11">
            <a:extLst>
              <a:ext uri="{FF2B5EF4-FFF2-40B4-BE49-F238E27FC236}">
                <a16:creationId xmlns:a16="http://schemas.microsoft.com/office/drawing/2014/main" id="{6FF019BD-ABC9-4C4C-A288-59875C18F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6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9884" name="Rectangle 12">
            <a:extLst>
              <a:ext uri="{FF2B5EF4-FFF2-40B4-BE49-F238E27FC236}">
                <a16:creationId xmlns:a16="http://schemas.microsoft.com/office/drawing/2014/main" id="{8D01A75F-5052-46B7-8298-ADAD6E160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9885" name="Rectangle 13">
            <a:extLst>
              <a:ext uri="{FF2B5EF4-FFF2-40B4-BE49-F238E27FC236}">
                <a16:creationId xmlns:a16="http://schemas.microsoft.com/office/drawing/2014/main" id="{47A88FCA-9963-4EC3-B4EA-806499049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9" y="2178051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9886" name="Rectangle 14">
            <a:extLst>
              <a:ext uri="{FF2B5EF4-FFF2-40B4-BE49-F238E27FC236}">
                <a16:creationId xmlns:a16="http://schemas.microsoft.com/office/drawing/2014/main" id="{6D92B375-C727-4EBB-9283-0839090F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9" y="4033839"/>
            <a:ext cx="339725" cy="395287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9887" name="Rectangle 15">
            <a:extLst>
              <a:ext uri="{FF2B5EF4-FFF2-40B4-BE49-F238E27FC236}">
                <a16:creationId xmlns:a16="http://schemas.microsoft.com/office/drawing/2014/main" id="{E0827252-579D-4849-87DB-4A5224949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9888" name="Rectangle 16">
            <a:extLst>
              <a:ext uri="{FF2B5EF4-FFF2-40B4-BE49-F238E27FC236}">
                <a16:creationId xmlns:a16="http://schemas.microsoft.com/office/drawing/2014/main" id="{85A835AF-7FC6-4735-9539-BFA9B5E15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7901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9889" name="Rectangle 17">
            <a:extLst>
              <a:ext uri="{FF2B5EF4-FFF2-40B4-BE49-F238E27FC236}">
                <a16:creationId xmlns:a16="http://schemas.microsoft.com/office/drawing/2014/main" id="{325D7B4B-20B3-4054-B52D-48388CFCC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489" y="4033839"/>
            <a:ext cx="339725" cy="395287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9890" name="Rectangle 18">
            <a:extLst>
              <a:ext uri="{FF2B5EF4-FFF2-40B4-BE49-F238E27FC236}">
                <a16:creationId xmlns:a16="http://schemas.microsoft.com/office/drawing/2014/main" id="{348C9A91-6E5F-49FF-AB6D-60968F956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3539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9891" name="Rectangle 19">
            <a:extLst>
              <a:ext uri="{FF2B5EF4-FFF2-40B4-BE49-F238E27FC236}">
                <a16:creationId xmlns:a16="http://schemas.microsoft.com/office/drawing/2014/main" id="{31574F25-2D24-471A-B8EF-E4F66381D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76" y="49149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79892" name="Rectangle 20">
            <a:extLst>
              <a:ext uri="{FF2B5EF4-FFF2-40B4-BE49-F238E27FC236}">
                <a16:creationId xmlns:a16="http://schemas.microsoft.com/office/drawing/2014/main" id="{3638C21B-BA82-42C3-9824-47620F1E9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79893" name="Rectangle 21">
            <a:extLst>
              <a:ext uri="{FF2B5EF4-FFF2-40B4-BE49-F238E27FC236}">
                <a16:creationId xmlns:a16="http://schemas.microsoft.com/office/drawing/2014/main" id="{2C3C3231-6B70-419D-B6AE-63A823654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79894" name="Rectangle 22">
            <a:extLst>
              <a:ext uri="{FF2B5EF4-FFF2-40B4-BE49-F238E27FC236}">
                <a16:creationId xmlns:a16="http://schemas.microsoft.com/office/drawing/2014/main" id="{11B08F0B-5BAD-473B-8FFA-7A2E9872F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B8D8FF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9896" name="Rectangle 24">
            <a:extLst>
              <a:ext uri="{FF2B5EF4-FFF2-40B4-BE49-F238E27FC236}">
                <a16:creationId xmlns:a16="http://schemas.microsoft.com/office/drawing/2014/main" id="{1BBAFDB7-2CB7-462D-AE30-41750CBD9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3673476"/>
            <a:ext cx="4562475" cy="29559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HEAPSORT(A)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BUILD-HEAP(A)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for I = length(A) downto 2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002246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exchange(A[1], A[i])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heap_size(A)--</a:t>
            </a:r>
          </a:p>
          <a:p>
            <a:pPr>
              <a:buFontTx/>
              <a:buNone/>
            </a:pPr>
            <a:r>
              <a:rPr lang="en-US" altLang="en-US" sz="1800" b="1">
                <a:solidFill>
                  <a:srgbClr val="D60B0A"/>
                </a:solidFill>
                <a:latin typeface="Courier New" panose="02070309020205020404" pitchFamily="49" charset="0"/>
              </a:rPr>
              <a:t>   HEAPIFY(A, 1)</a:t>
            </a:r>
          </a:p>
        </p:txBody>
      </p:sp>
      <p:sp>
        <p:nvSpPr>
          <p:cNvPr id="79898" name="Rectangle 26">
            <a:extLst>
              <a:ext uri="{FF2B5EF4-FFF2-40B4-BE49-F238E27FC236}">
                <a16:creationId xmlns:a16="http://schemas.microsoft.com/office/drawing/2014/main" id="{79C49A10-D563-4B28-9F18-578C8B371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9899" name="Rectangle 27">
            <a:extLst>
              <a:ext uri="{FF2B5EF4-FFF2-40B4-BE49-F238E27FC236}">
                <a16:creationId xmlns:a16="http://schemas.microsoft.com/office/drawing/2014/main" id="{899D6255-3CA6-475D-905D-C8DAF7393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FFCC99"/>
          </a:solidFill>
          <a:ln w="222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9900" name="Rectangle 28">
            <a:extLst>
              <a:ext uri="{FF2B5EF4-FFF2-40B4-BE49-F238E27FC236}">
                <a16:creationId xmlns:a16="http://schemas.microsoft.com/office/drawing/2014/main" id="{E1AAD65A-299B-426D-8DF7-1821EF95B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1" y="5791200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9901" name="Rectangle 29">
            <a:extLst>
              <a:ext uri="{FF2B5EF4-FFF2-40B4-BE49-F238E27FC236}">
                <a16:creationId xmlns:a16="http://schemas.microsoft.com/office/drawing/2014/main" id="{A67CCE19-6B24-4B06-8CBB-0B403D82C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1" y="2301875"/>
            <a:ext cx="339725" cy="395288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79902" name="Rectangle 30">
            <a:extLst>
              <a:ext uri="{FF2B5EF4-FFF2-40B4-BE49-F238E27FC236}">
                <a16:creationId xmlns:a16="http://schemas.microsoft.com/office/drawing/2014/main" id="{1B56E588-C761-4E02-894F-9B532D7E5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176" y="3278189"/>
            <a:ext cx="339725" cy="395287"/>
          </a:xfrm>
          <a:prstGeom prst="rect">
            <a:avLst/>
          </a:prstGeom>
          <a:solidFill>
            <a:srgbClr val="CCFF99"/>
          </a:solidFill>
          <a:ln w="22225">
            <a:solidFill>
              <a:srgbClr val="33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9903" name="Text Box 31">
            <a:extLst>
              <a:ext uri="{FF2B5EF4-FFF2-40B4-BE49-F238E27FC236}">
                <a16:creationId xmlns:a16="http://schemas.microsoft.com/office/drawing/2014/main" id="{20219CC0-3423-4B31-B1E4-048FCC459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1" y="6018213"/>
            <a:ext cx="19543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000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8000"/>
                </a:solidFill>
              </a:rPr>
              <a:t>RUNNING TIME?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Using priority queues</a:t>
            </a:r>
            <a:endParaRPr lang="tr-TR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31901" y="2332038"/>
            <a:ext cx="5994348" cy="2620962"/>
            <a:chOff x="1200" y="2112"/>
            <a:chExt cx="2016" cy="100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200" y="2208"/>
              <a:ext cx="6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872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592" y="2208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200" y="2112"/>
              <a:ext cx="2016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090738" y="2613025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5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809875" y="2603500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3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386138" y="2332038"/>
            <a:ext cx="366712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10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263900" y="2820988"/>
            <a:ext cx="366713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13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184650" y="2441575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19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24338" y="2908300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8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600325" y="2157413"/>
            <a:ext cx="366713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4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733800" y="3152775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22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690813" y="3168650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11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3462338" y="4849813"/>
            <a:ext cx="793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524250" y="504666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deleteMin()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00413" y="5614988"/>
            <a:ext cx="366712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2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965575" y="5419725"/>
            <a:ext cx="3070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Dequeues the next element </a:t>
            </a:r>
            <a:br>
              <a:rPr lang="en-US" altLang="tr-TR" sz="1800"/>
            </a:br>
            <a:r>
              <a:rPr lang="en-US" altLang="tr-TR" sz="1800"/>
              <a:t>  with the highest priority</a:t>
            </a: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3519488" y="3413125"/>
            <a:ext cx="0" cy="48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549650" y="3495675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insert()</a:t>
            </a:r>
          </a:p>
        </p:txBody>
      </p:sp>
    </p:spTree>
    <p:extLst>
      <p:ext uri="{BB962C8B-B14F-4D97-AF65-F5344CB8AC3E}">
        <p14:creationId xmlns:p14="http://schemas.microsoft.com/office/powerpoint/2010/main" val="316237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4896" y="442913"/>
            <a:ext cx="9875520" cy="1356360"/>
          </a:xfrm>
        </p:spPr>
        <p:txBody>
          <a:bodyPr/>
          <a:lstStyle/>
          <a:p>
            <a:r>
              <a:rPr lang="en-US" altLang="tr-TR" dirty="0"/>
              <a:t>Simple Implementations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tr-TR" sz="2400" u="sng" dirty="0"/>
              <a:t>Unordered linked list</a:t>
            </a:r>
          </a:p>
          <a:p>
            <a:pPr lvl="1"/>
            <a:r>
              <a:rPr lang="en-US" altLang="tr-TR" dirty="0"/>
              <a:t>O(1) insert</a:t>
            </a:r>
          </a:p>
          <a:p>
            <a:pPr lvl="1"/>
            <a:r>
              <a:rPr lang="en-US" altLang="tr-TR" dirty="0"/>
              <a:t>O(n)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Ordered linked list</a:t>
            </a:r>
          </a:p>
          <a:p>
            <a:pPr lvl="1"/>
            <a:r>
              <a:rPr lang="en-US" altLang="tr-TR" dirty="0"/>
              <a:t>O(n) insert</a:t>
            </a:r>
          </a:p>
          <a:p>
            <a:pPr lvl="1"/>
            <a:r>
              <a:rPr lang="en-US" altLang="tr-TR" dirty="0"/>
              <a:t>O(1)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Ordered array</a:t>
            </a:r>
          </a:p>
          <a:p>
            <a:pPr lvl="1"/>
            <a:r>
              <a:rPr lang="en-US" altLang="tr-TR" dirty="0"/>
              <a:t>O(</a:t>
            </a:r>
            <a:r>
              <a:rPr lang="en-US" altLang="tr-TR" dirty="0" err="1"/>
              <a:t>lg</a:t>
            </a:r>
            <a:r>
              <a:rPr lang="en-US" altLang="tr-TR" dirty="0"/>
              <a:t> n + n) insert</a:t>
            </a:r>
          </a:p>
          <a:p>
            <a:pPr lvl="1"/>
            <a:r>
              <a:rPr lang="en-US" altLang="tr-TR" dirty="0"/>
              <a:t>O(n)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Balanced BST</a:t>
            </a:r>
          </a:p>
          <a:p>
            <a:pPr lvl="1"/>
            <a:r>
              <a:rPr lang="en-US" altLang="tr-TR" dirty="0"/>
              <a:t>O(log</a:t>
            </a:r>
            <a:r>
              <a:rPr lang="en-US" altLang="tr-TR" baseline="-25000" dirty="0"/>
              <a:t>2</a:t>
            </a:r>
            <a:r>
              <a:rPr lang="en-US" altLang="tr-TR" dirty="0"/>
              <a:t>n) insert and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endParaRPr lang="tr-TR" dirty="0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4801685" y="2334816"/>
            <a:ext cx="3714750" cy="390525"/>
            <a:chOff x="2967" y="1235"/>
            <a:chExt cx="2340" cy="246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3100" y="1337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5</a:t>
              </a:r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967" y="1399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415" y="1389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509" y="1320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2</a:t>
              </a: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3824" y="1372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3931" y="1314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10</a:t>
              </a: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4246" y="1366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4832" y="1293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3</a:t>
              </a: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5138" y="136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5251" y="1362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5194" y="14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5216" y="148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4375" y="123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800" dirty="0"/>
                <a:t>…</a:t>
              </a: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4675" y="1367"/>
              <a:ext cx="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4778421" y="3207544"/>
            <a:ext cx="3714750" cy="390525"/>
            <a:chOff x="2960" y="1892"/>
            <a:chExt cx="2340" cy="246"/>
          </a:xfrm>
        </p:grpSpPr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3093" y="1994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2</a:t>
              </a: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2960" y="205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3408" y="2046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3502" y="1977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3</a:t>
              </a: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3817" y="2029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3924" y="1971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5</a:t>
              </a:r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4239" y="2023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4825" y="1950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10</a:t>
              </a:r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5131" y="2019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5244" y="2019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5187" y="2107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5209" y="2138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4368" y="1892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800"/>
                <a:t>…</a:t>
              </a:r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4668" y="2024"/>
              <a:ext cx="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aphicFrame>
        <p:nvGraphicFramePr>
          <p:cNvPr id="34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19592"/>
              </p:ext>
            </p:extLst>
          </p:nvPr>
        </p:nvGraphicFramePr>
        <p:xfrm>
          <a:off x="5108621" y="4478340"/>
          <a:ext cx="2871788" cy="30480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Line 62"/>
          <p:cNvSpPr>
            <a:spLocks noChangeShapeType="1"/>
          </p:cNvSpPr>
          <p:nvPr/>
        </p:nvSpPr>
        <p:spPr bwMode="auto">
          <a:xfrm>
            <a:off x="4691009" y="4605584"/>
            <a:ext cx="30321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" name="AutoShape 63"/>
          <p:cNvSpPr>
            <a:spLocks noChangeArrowheads="1"/>
          </p:cNvSpPr>
          <p:nvPr/>
        </p:nvSpPr>
        <p:spPr bwMode="auto">
          <a:xfrm>
            <a:off x="5951584" y="5393141"/>
            <a:ext cx="839787" cy="54610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91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r-TR" sz="3200" dirty="0">
                <a:solidFill>
                  <a:srgbClr val="0000FF"/>
                </a:solidFill>
              </a:rPr>
              <a:t>A Heap </a:t>
            </a:r>
            <a:r>
              <a:rPr lang="en-US" altLang="tr-TR" sz="3200" dirty="0">
                <a:solidFill>
                  <a:srgbClr val="000000"/>
                </a:solidFill>
              </a:rPr>
              <a:t>is a Binary Tree </a:t>
            </a:r>
            <a:r>
              <a:rPr lang="en-US" altLang="tr-TR" sz="3200" i="1" dirty="0">
                <a:solidFill>
                  <a:srgbClr val="000000"/>
                </a:solidFill>
              </a:rPr>
              <a:t>H </a:t>
            </a:r>
            <a:r>
              <a:rPr lang="en-US" altLang="tr-TR" sz="3200" dirty="0">
                <a:solidFill>
                  <a:srgbClr val="000000"/>
                </a:solidFill>
              </a:rPr>
              <a:t>that stores a collection of</a:t>
            </a:r>
          </a:p>
          <a:p>
            <a:pPr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          keys at its internal nodes and that satisfies two</a:t>
            </a:r>
          </a:p>
          <a:p>
            <a:pPr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          additional properties:</a:t>
            </a:r>
          </a:p>
          <a:p>
            <a:pPr lvl="2"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-1)</a:t>
            </a:r>
            <a:r>
              <a:rPr lang="en-US" altLang="tr-TR" sz="3200" b="1" i="1" dirty="0">
                <a:solidFill>
                  <a:srgbClr val="000000"/>
                </a:solidFill>
              </a:rPr>
              <a:t>Relational </a:t>
            </a:r>
            <a:r>
              <a:rPr lang="en-US" altLang="tr-TR" sz="3200" dirty="0">
                <a:solidFill>
                  <a:srgbClr val="000000"/>
                </a:solidFill>
              </a:rPr>
              <a:t>Property</a:t>
            </a:r>
          </a:p>
          <a:p>
            <a:pPr lvl="2">
              <a:buFontTx/>
              <a:buNone/>
            </a:pPr>
            <a:endParaRPr lang="en-US" altLang="tr-TR" sz="3200" dirty="0">
              <a:solidFill>
                <a:srgbClr val="000000"/>
              </a:solidFill>
            </a:endParaRPr>
          </a:p>
          <a:p>
            <a:pPr lvl="2"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-2)</a:t>
            </a:r>
            <a:r>
              <a:rPr lang="en-US" altLang="tr-TR" sz="3200" b="1" i="1" dirty="0">
                <a:solidFill>
                  <a:srgbClr val="000000"/>
                </a:solidFill>
              </a:rPr>
              <a:t>Structural </a:t>
            </a:r>
            <a:r>
              <a:rPr lang="en-US" altLang="tr-TR" sz="3200" dirty="0">
                <a:solidFill>
                  <a:srgbClr val="000000"/>
                </a:solidFill>
              </a:rPr>
              <a:t>Property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33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inaryhe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018" y="2998699"/>
            <a:ext cx="395446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Heap-order Property</a:t>
            </a:r>
            <a:r>
              <a:rPr lang="tr-TR" altLang="tr-TR" dirty="0"/>
              <a:t>(</a:t>
            </a:r>
            <a:r>
              <a:rPr lang="tr-TR" altLang="tr-TR" dirty="0" err="1"/>
              <a:t>Relational</a:t>
            </a:r>
            <a:r>
              <a:rPr lang="tr-TR" altLang="tr-TR" dirty="0"/>
              <a:t> </a:t>
            </a:r>
            <a:r>
              <a:rPr lang="tr-TR" altLang="tr-TR" dirty="0" err="1"/>
              <a:t>Property</a:t>
            </a:r>
            <a:r>
              <a:rPr lang="tr-TR" altLang="tr-TR" dirty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3005" y="1709669"/>
            <a:ext cx="6578014" cy="4038600"/>
          </a:xfrm>
        </p:spPr>
        <p:txBody>
          <a:bodyPr/>
          <a:lstStyle/>
          <a:p>
            <a:r>
              <a:rPr lang="en-US" altLang="tr-TR" dirty="0"/>
              <a:t>Heap-order property (for a “</a:t>
            </a:r>
            <a:r>
              <a:rPr lang="en-US" altLang="tr-TR" dirty="0" err="1"/>
              <a:t>MinHeap</a:t>
            </a:r>
            <a:r>
              <a:rPr lang="en-US" altLang="tr-TR" dirty="0"/>
              <a:t>”)</a:t>
            </a:r>
          </a:p>
          <a:p>
            <a:pPr lvl="1"/>
            <a:r>
              <a:rPr lang="en-US" altLang="tr-TR" dirty="0"/>
              <a:t>For every node X, key(parent(X)) ≤ key(X)</a:t>
            </a:r>
          </a:p>
          <a:p>
            <a:pPr lvl="1"/>
            <a:r>
              <a:rPr lang="en-US" altLang="tr-TR" dirty="0"/>
              <a:t>Except root node, which has no parent</a:t>
            </a:r>
          </a:p>
          <a:p>
            <a:r>
              <a:rPr lang="en-US" altLang="tr-TR" dirty="0"/>
              <a:t>Thus, minimum key always at root</a:t>
            </a:r>
          </a:p>
          <a:p>
            <a:pPr lvl="1"/>
            <a:r>
              <a:rPr lang="en-US" altLang="tr-TR" dirty="0"/>
              <a:t>Alternatively, for a “</a:t>
            </a:r>
            <a:r>
              <a:rPr lang="en-US" altLang="tr-TR" dirty="0" err="1"/>
              <a:t>MaxHeap</a:t>
            </a:r>
            <a:r>
              <a:rPr lang="en-US" altLang="tr-TR" dirty="0"/>
              <a:t>”, always keep the maximum key at the root</a:t>
            </a:r>
          </a:p>
          <a:p>
            <a:r>
              <a:rPr lang="en-US" altLang="tr-TR" dirty="0"/>
              <a:t>Insert and </a:t>
            </a:r>
            <a:r>
              <a:rPr lang="en-US" altLang="tr-TR" dirty="0" err="1"/>
              <a:t>deleteMin</a:t>
            </a:r>
            <a:r>
              <a:rPr lang="en-US" altLang="tr-TR" dirty="0"/>
              <a:t> must maintain heap-order property</a:t>
            </a:r>
          </a:p>
          <a:p>
            <a:endParaRPr lang="en-US" altLang="tr-TR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10565875" y="2433460"/>
            <a:ext cx="1319212" cy="650875"/>
          </a:xfrm>
          <a:prstGeom prst="borderCallout1">
            <a:avLst>
              <a:gd name="adj1" fmla="val 17560"/>
              <a:gd name="adj2" fmla="val -5778"/>
              <a:gd name="adj3" fmla="val 118584"/>
              <a:gd name="adj4" fmla="val -682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Minimum element</a:t>
            </a:r>
          </a:p>
        </p:txBody>
      </p:sp>
    </p:spTree>
    <p:extLst>
      <p:ext uri="{BB962C8B-B14F-4D97-AF65-F5344CB8AC3E}">
        <p14:creationId xmlns:p14="http://schemas.microsoft.com/office/powerpoint/2010/main" val="231050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8752" y="218940"/>
            <a:ext cx="9875520" cy="896222"/>
          </a:xfrm>
        </p:spPr>
        <p:txBody>
          <a:bodyPr/>
          <a:lstStyle/>
          <a:p>
            <a:r>
              <a:rPr lang="en-US" altLang="tr-TR" dirty="0"/>
              <a:t>Structure Property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1402" y="896221"/>
            <a:ext cx="6749100" cy="5169727"/>
          </a:xfrm>
        </p:spPr>
        <p:txBody>
          <a:bodyPr>
            <a:normAutofit/>
          </a:bodyPr>
          <a:lstStyle/>
          <a:p>
            <a:r>
              <a:rPr lang="en-US" sz="2800" dirty="0"/>
              <a:t>A binary heap is a complete binary tree</a:t>
            </a:r>
          </a:p>
          <a:p>
            <a:pPr lvl="1"/>
            <a:r>
              <a:rPr lang="en-US" sz="2800" dirty="0"/>
              <a:t>Each level (except possibly the bottom most level) is completely filled</a:t>
            </a:r>
          </a:p>
          <a:p>
            <a:pPr lvl="1"/>
            <a:r>
              <a:rPr lang="en-US" sz="2800" dirty="0"/>
              <a:t>The bottom most level may be partially filled </a:t>
            </a:r>
            <a:br>
              <a:rPr lang="en-US" sz="2800" dirty="0"/>
            </a:br>
            <a:r>
              <a:rPr lang="en-US" sz="2800" dirty="0"/>
              <a:t>(from left to right)</a:t>
            </a:r>
          </a:p>
          <a:p>
            <a:endParaRPr lang="en-US" sz="2800" dirty="0"/>
          </a:p>
          <a:p>
            <a:r>
              <a:rPr lang="en-US" sz="2800" dirty="0"/>
              <a:t>Height of a complete binary tree with N elements is</a:t>
            </a:r>
            <a:endParaRPr lang="tr-TR" sz="28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56090"/>
              </p:ext>
            </p:extLst>
          </p:nvPr>
        </p:nvGraphicFramePr>
        <p:xfrm>
          <a:off x="2465483" y="4517331"/>
          <a:ext cx="133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571320" imgH="228600" progId="Equation.3">
                  <p:embed/>
                </p:oleObj>
              </mc:Choice>
              <mc:Fallback>
                <p:oleObj name="Equation" r:id="rId3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483" y="4517331"/>
                        <a:ext cx="1333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 descr="fig06_0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84" y="3139381"/>
            <a:ext cx="4510088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6"/>
          <p:cNvSpPr>
            <a:spLocks/>
          </p:cNvSpPr>
          <p:nvPr/>
        </p:nvSpPr>
        <p:spPr bwMode="auto">
          <a:xfrm>
            <a:off x="10053789" y="3318769"/>
            <a:ext cx="1700213" cy="925512"/>
          </a:xfrm>
          <a:prstGeom prst="borderCallout1">
            <a:avLst>
              <a:gd name="adj1" fmla="val 107267"/>
              <a:gd name="adj2" fmla="val 50101"/>
              <a:gd name="adj3" fmla="val 144838"/>
              <a:gd name="adj4" fmla="val -41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dirty="0"/>
              <a:t>Every level (except last) saturated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032096" y="2160184"/>
            <a:ext cx="12939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u="sng" dirty="0"/>
              <a:t>N=10</a:t>
            </a:r>
            <a:endParaRPr lang="tr-TR" altLang="tr-TR" sz="1800" u="sng" dirty="0"/>
          </a:p>
          <a:p>
            <a:r>
              <a:rPr lang="en-US" altLang="tr-TR" sz="1800" b="1" dirty="0">
                <a:solidFill>
                  <a:srgbClr val="006600"/>
                </a:solidFill>
              </a:rPr>
              <a:t>Height = 3</a:t>
            </a:r>
          </a:p>
          <a:p>
            <a:endParaRPr lang="en-US" altLang="tr-TR" sz="1800" dirty="0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5522259" y="3318769"/>
            <a:ext cx="5019675" cy="2405062"/>
          </a:xfrm>
          <a:custGeom>
            <a:avLst/>
            <a:gdLst>
              <a:gd name="T0" fmla="*/ 2523395 w 5019813"/>
              <a:gd name="T1" fmla="*/ 18293 h 2404872"/>
              <a:gd name="T2" fmla="*/ 2907392 w 5019813"/>
              <a:gd name="T3" fmla="*/ 9149 h 2404872"/>
              <a:gd name="T4" fmla="*/ 2989678 w 5019813"/>
              <a:gd name="T5" fmla="*/ 73182 h 2404872"/>
              <a:gd name="T6" fmla="*/ 2943959 w 5019813"/>
              <a:gd name="T7" fmla="*/ 146364 h 2404872"/>
              <a:gd name="T8" fmla="*/ 2678823 w 5019813"/>
              <a:gd name="T9" fmla="*/ 219541 h 2404872"/>
              <a:gd name="T10" fmla="*/ 2468541 w 5019813"/>
              <a:gd name="T11" fmla="*/ 256132 h 2404872"/>
              <a:gd name="T12" fmla="*/ 2377111 w 5019813"/>
              <a:gd name="T13" fmla="*/ 283574 h 2404872"/>
              <a:gd name="T14" fmla="*/ 1627407 w 5019813"/>
              <a:gd name="T15" fmla="*/ 301872 h 2404872"/>
              <a:gd name="T16" fmla="*/ 1526838 w 5019813"/>
              <a:gd name="T17" fmla="*/ 320165 h 2404872"/>
              <a:gd name="T18" fmla="*/ 1471984 w 5019813"/>
              <a:gd name="T19" fmla="*/ 356756 h 2404872"/>
              <a:gd name="T20" fmla="*/ 1325700 w 5019813"/>
              <a:gd name="T21" fmla="*/ 411640 h 2404872"/>
              <a:gd name="T22" fmla="*/ 1188560 w 5019813"/>
              <a:gd name="T23" fmla="*/ 530562 h 2404872"/>
              <a:gd name="T24" fmla="*/ 1151989 w 5019813"/>
              <a:gd name="T25" fmla="*/ 612888 h 2404872"/>
              <a:gd name="T26" fmla="*/ 1170272 w 5019813"/>
              <a:gd name="T27" fmla="*/ 740954 h 2404872"/>
              <a:gd name="T28" fmla="*/ 1261702 w 5019813"/>
              <a:gd name="T29" fmla="*/ 786694 h 2404872"/>
              <a:gd name="T30" fmla="*/ 1801123 w 5019813"/>
              <a:gd name="T31" fmla="*/ 804989 h 2404872"/>
              <a:gd name="T32" fmla="*/ 2907392 w 5019813"/>
              <a:gd name="T33" fmla="*/ 768401 h 2404872"/>
              <a:gd name="T34" fmla="*/ 3145106 w 5019813"/>
              <a:gd name="T35" fmla="*/ 731810 h 2404872"/>
              <a:gd name="T36" fmla="*/ 3382811 w 5019813"/>
              <a:gd name="T37" fmla="*/ 704368 h 2404872"/>
              <a:gd name="T38" fmla="*/ 3986235 w 5019813"/>
              <a:gd name="T39" fmla="*/ 704368 h 2404872"/>
              <a:gd name="T40" fmla="*/ 4013666 w 5019813"/>
              <a:gd name="T41" fmla="*/ 759252 h 2404872"/>
              <a:gd name="T42" fmla="*/ 4041089 w 5019813"/>
              <a:gd name="T43" fmla="*/ 914760 h 2404872"/>
              <a:gd name="T44" fmla="*/ 3931380 w 5019813"/>
              <a:gd name="T45" fmla="*/ 969644 h 2404872"/>
              <a:gd name="T46" fmla="*/ 3730242 w 5019813"/>
              <a:gd name="T47" fmla="*/ 1061124 h 2404872"/>
              <a:gd name="T48" fmla="*/ 3657100 w 5019813"/>
              <a:gd name="T49" fmla="*/ 1088566 h 2404872"/>
              <a:gd name="T50" fmla="*/ 3538239 w 5019813"/>
              <a:gd name="T51" fmla="*/ 1116008 h 2404872"/>
              <a:gd name="T52" fmla="*/ 2404542 w 5019813"/>
              <a:gd name="T53" fmla="*/ 1152599 h 2404872"/>
              <a:gd name="T54" fmla="*/ 447996 w 5019813"/>
              <a:gd name="T55" fmla="*/ 1207483 h 2404872"/>
              <a:gd name="T56" fmla="*/ 447996 w 5019813"/>
              <a:gd name="T57" fmla="*/ 1280665 h 2404872"/>
              <a:gd name="T58" fmla="*/ 566853 w 5019813"/>
              <a:gd name="T59" fmla="*/ 1381289 h 2404872"/>
              <a:gd name="T60" fmla="*/ 767991 w 5019813"/>
              <a:gd name="T61" fmla="*/ 1500206 h 2404872"/>
              <a:gd name="T62" fmla="*/ 841133 w 5019813"/>
              <a:gd name="T63" fmla="*/ 1527653 h 2404872"/>
              <a:gd name="T64" fmla="*/ 2468541 w 5019813"/>
              <a:gd name="T65" fmla="*/ 1527653 h 2404872"/>
              <a:gd name="T66" fmla="*/ 2761109 w 5019813"/>
              <a:gd name="T67" fmla="*/ 1509355 h 2404872"/>
              <a:gd name="T68" fmla="*/ 2898249 w 5019813"/>
              <a:gd name="T69" fmla="*/ 1491062 h 2404872"/>
              <a:gd name="T70" fmla="*/ 3483385 w 5019813"/>
              <a:gd name="T71" fmla="*/ 1463617 h 2404872"/>
              <a:gd name="T72" fmla="*/ 3675379 w 5019813"/>
              <a:gd name="T73" fmla="*/ 1445322 h 2404872"/>
              <a:gd name="T74" fmla="*/ 4068520 w 5019813"/>
              <a:gd name="T75" fmla="*/ 1417880 h 2404872"/>
              <a:gd name="T76" fmla="*/ 4763366 w 5019813"/>
              <a:gd name="T77" fmla="*/ 1582537 h 2404872"/>
              <a:gd name="T78" fmla="*/ 4973656 w 5019813"/>
              <a:gd name="T79" fmla="*/ 1738045 h 2404872"/>
              <a:gd name="T80" fmla="*/ 4873075 w 5019813"/>
              <a:gd name="T81" fmla="*/ 1811227 h 2404872"/>
              <a:gd name="T82" fmla="*/ 4763366 w 5019813"/>
              <a:gd name="T83" fmla="*/ 1866111 h 2404872"/>
              <a:gd name="T84" fmla="*/ 4626226 w 5019813"/>
              <a:gd name="T85" fmla="*/ 1939293 h 2404872"/>
              <a:gd name="T86" fmla="*/ 4361089 w 5019813"/>
              <a:gd name="T87" fmla="*/ 1957586 h 2404872"/>
              <a:gd name="T88" fmla="*/ 3885661 w 5019813"/>
              <a:gd name="T89" fmla="*/ 1994177 h 2404872"/>
              <a:gd name="T90" fmla="*/ 2861682 w 5019813"/>
              <a:gd name="T91" fmla="*/ 1994177 h 2404872"/>
              <a:gd name="T92" fmla="*/ 2633112 w 5019813"/>
              <a:gd name="T93" fmla="*/ 1966735 h 2404872"/>
              <a:gd name="T94" fmla="*/ 2249115 w 5019813"/>
              <a:gd name="T95" fmla="*/ 1948442 h 2404872"/>
              <a:gd name="T96" fmla="*/ 932558 w 5019813"/>
              <a:gd name="T97" fmla="*/ 1930144 h 2404872"/>
              <a:gd name="T98" fmla="*/ 127996 w 5019813"/>
              <a:gd name="T99" fmla="*/ 1939293 h 2404872"/>
              <a:gd name="T100" fmla="*/ 27427 w 5019813"/>
              <a:gd name="T101" fmla="*/ 2003326 h 2404872"/>
              <a:gd name="T102" fmla="*/ 9144 w 5019813"/>
              <a:gd name="T103" fmla="*/ 2085652 h 2404872"/>
              <a:gd name="T104" fmla="*/ 109713 w 5019813"/>
              <a:gd name="T105" fmla="*/ 2186277 h 2404872"/>
              <a:gd name="T106" fmla="*/ 182855 w 5019813"/>
              <a:gd name="T107" fmla="*/ 2222872 h 2404872"/>
              <a:gd name="T108" fmla="*/ 246853 w 5019813"/>
              <a:gd name="T109" fmla="*/ 2259459 h 2404872"/>
              <a:gd name="T110" fmla="*/ 338283 w 5019813"/>
              <a:gd name="T111" fmla="*/ 2305198 h 2404872"/>
              <a:gd name="T112" fmla="*/ 566853 w 5019813"/>
              <a:gd name="T113" fmla="*/ 2387525 h 2404872"/>
              <a:gd name="T114" fmla="*/ 1590836 w 5019813"/>
              <a:gd name="T115" fmla="*/ 2396669 h 2404872"/>
              <a:gd name="T116" fmla="*/ 1819406 w 5019813"/>
              <a:gd name="T117" fmla="*/ 2378380 h 2404872"/>
              <a:gd name="T118" fmla="*/ 2093691 w 5019813"/>
              <a:gd name="T119" fmla="*/ 2350938 h 24048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19813"/>
              <a:gd name="T181" fmla="*/ 0 h 2404872"/>
              <a:gd name="T182" fmla="*/ 5019813 w 5019813"/>
              <a:gd name="T183" fmla="*/ 2404872 h 240487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19813" h="2404872">
                <a:moveTo>
                  <a:pt x="2267712" y="36576"/>
                </a:moveTo>
                <a:lnTo>
                  <a:pt x="2523744" y="18288"/>
                </a:lnTo>
                <a:lnTo>
                  <a:pt x="2825496" y="0"/>
                </a:lnTo>
                <a:cubicBezTo>
                  <a:pt x="2852928" y="3048"/>
                  <a:pt x="2880433" y="5496"/>
                  <a:pt x="2907792" y="9144"/>
                </a:cubicBezTo>
                <a:cubicBezTo>
                  <a:pt x="2926170" y="11594"/>
                  <a:pt x="2946073" y="9997"/>
                  <a:pt x="2962656" y="18288"/>
                </a:cubicBezTo>
                <a:cubicBezTo>
                  <a:pt x="2976837" y="25378"/>
                  <a:pt x="2985760" y="60169"/>
                  <a:pt x="2990088" y="73152"/>
                </a:cubicBezTo>
                <a:cubicBezTo>
                  <a:pt x="2987040" y="94488"/>
                  <a:pt x="2992367" y="118883"/>
                  <a:pt x="2980944" y="137160"/>
                </a:cubicBezTo>
                <a:cubicBezTo>
                  <a:pt x="2974283" y="147817"/>
                  <a:pt x="2956036" y="141637"/>
                  <a:pt x="2944368" y="146304"/>
                </a:cubicBezTo>
                <a:cubicBezTo>
                  <a:pt x="2925384" y="153898"/>
                  <a:pt x="2908118" y="165275"/>
                  <a:pt x="2889504" y="173736"/>
                </a:cubicBezTo>
                <a:cubicBezTo>
                  <a:pt x="2807442" y="211037"/>
                  <a:pt x="2808126" y="194897"/>
                  <a:pt x="2679192" y="219456"/>
                </a:cubicBezTo>
                <a:cubicBezTo>
                  <a:pt x="2669724" y="221260"/>
                  <a:pt x="2661185" y="226580"/>
                  <a:pt x="2651760" y="228600"/>
                </a:cubicBezTo>
                <a:cubicBezTo>
                  <a:pt x="2564218" y="247359"/>
                  <a:pt x="2552488" y="246742"/>
                  <a:pt x="2468880" y="256032"/>
                </a:cubicBezTo>
                <a:lnTo>
                  <a:pt x="2404872" y="274320"/>
                </a:lnTo>
                <a:cubicBezTo>
                  <a:pt x="2395640" y="277090"/>
                  <a:pt x="2386947" y="281879"/>
                  <a:pt x="2377440" y="283464"/>
                </a:cubicBezTo>
                <a:cubicBezTo>
                  <a:pt x="2350215" y="288002"/>
                  <a:pt x="2322737" y="291935"/>
                  <a:pt x="2295144" y="292608"/>
                </a:cubicBezTo>
                <a:cubicBezTo>
                  <a:pt x="2072685" y="298034"/>
                  <a:pt x="1850136" y="298704"/>
                  <a:pt x="1627632" y="301752"/>
                </a:cubicBezTo>
                <a:lnTo>
                  <a:pt x="1581912" y="310896"/>
                </a:lnTo>
                <a:cubicBezTo>
                  <a:pt x="1563671" y="314213"/>
                  <a:pt x="1545147" y="316018"/>
                  <a:pt x="1527048" y="320040"/>
                </a:cubicBezTo>
                <a:cubicBezTo>
                  <a:pt x="1517639" y="322131"/>
                  <a:pt x="1508760" y="326136"/>
                  <a:pt x="1499616" y="329184"/>
                </a:cubicBezTo>
                <a:cubicBezTo>
                  <a:pt x="1490472" y="338328"/>
                  <a:pt x="1483412" y="350200"/>
                  <a:pt x="1472184" y="356616"/>
                </a:cubicBezTo>
                <a:cubicBezTo>
                  <a:pt x="1465231" y="360589"/>
                  <a:pt x="1392650" y="374352"/>
                  <a:pt x="1389888" y="374904"/>
                </a:cubicBezTo>
                <a:cubicBezTo>
                  <a:pt x="1353252" y="429858"/>
                  <a:pt x="1396132" y="379547"/>
                  <a:pt x="1325880" y="411480"/>
                </a:cubicBezTo>
                <a:cubicBezTo>
                  <a:pt x="1305871" y="420575"/>
                  <a:pt x="1287626" y="433661"/>
                  <a:pt x="1271016" y="448056"/>
                </a:cubicBezTo>
                <a:cubicBezTo>
                  <a:pt x="1241699" y="473464"/>
                  <a:pt x="1188720" y="530352"/>
                  <a:pt x="1188720" y="530352"/>
                </a:cubicBezTo>
                <a:cubicBezTo>
                  <a:pt x="1185672" y="539496"/>
                  <a:pt x="1183887" y="549163"/>
                  <a:pt x="1179576" y="557784"/>
                </a:cubicBezTo>
                <a:cubicBezTo>
                  <a:pt x="1144124" y="628688"/>
                  <a:pt x="1175128" y="543697"/>
                  <a:pt x="1152144" y="612648"/>
                </a:cubicBezTo>
                <a:cubicBezTo>
                  <a:pt x="1155192" y="640080"/>
                  <a:pt x="1157385" y="667621"/>
                  <a:pt x="1161288" y="694944"/>
                </a:cubicBezTo>
                <a:cubicBezTo>
                  <a:pt x="1163486" y="710330"/>
                  <a:pt x="1162721" y="727170"/>
                  <a:pt x="1170432" y="740664"/>
                </a:cubicBezTo>
                <a:cubicBezTo>
                  <a:pt x="1180957" y="759082"/>
                  <a:pt x="1218494" y="764110"/>
                  <a:pt x="1234440" y="768096"/>
                </a:cubicBezTo>
                <a:cubicBezTo>
                  <a:pt x="1243584" y="774192"/>
                  <a:pt x="1251771" y="782055"/>
                  <a:pt x="1261872" y="786384"/>
                </a:cubicBezTo>
                <a:cubicBezTo>
                  <a:pt x="1273423" y="791334"/>
                  <a:pt x="1285888" y="795102"/>
                  <a:pt x="1298448" y="795528"/>
                </a:cubicBezTo>
                <a:cubicBezTo>
                  <a:pt x="1466019" y="801208"/>
                  <a:pt x="1633728" y="801624"/>
                  <a:pt x="1801368" y="804672"/>
                </a:cubicBezTo>
                <a:cubicBezTo>
                  <a:pt x="2090928" y="798576"/>
                  <a:pt x="2383335" y="827343"/>
                  <a:pt x="2670048" y="786384"/>
                </a:cubicBezTo>
                <a:cubicBezTo>
                  <a:pt x="2791465" y="769039"/>
                  <a:pt x="2712533" y="778373"/>
                  <a:pt x="2907792" y="768096"/>
                </a:cubicBezTo>
                <a:cubicBezTo>
                  <a:pt x="2983932" y="749061"/>
                  <a:pt x="2903793" y="767361"/>
                  <a:pt x="3026664" y="749808"/>
                </a:cubicBezTo>
                <a:cubicBezTo>
                  <a:pt x="3113006" y="737473"/>
                  <a:pt x="3030833" y="740017"/>
                  <a:pt x="3145536" y="731520"/>
                </a:cubicBezTo>
                <a:cubicBezTo>
                  <a:pt x="3203370" y="727236"/>
                  <a:pt x="3261360" y="725424"/>
                  <a:pt x="3319272" y="722376"/>
                </a:cubicBezTo>
                <a:cubicBezTo>
                  <a:pt x="3345417" y="713661"/>
                  <a:pt x="3354576" y="709829"/>
                  <a:pt x="3383280" y="704088"/>
                </a:cubicBezTo>
                <a:cubicBezTo>
                  <a:pt x="3401460" y="700452"/>
                  <a:pt x="3419856" y="697992"/>
                  <a:pt x="3438144" y="694944"/>
                </a:cubicBezTo>
                <a:lnTo>
                  <a:pt x="3986784" y="704088"/>
                </a:lnTo>
                <a:cubicBezTo>
                  <a:pt x="3996402" y="704719"/>
                  <a:pt x="3991617" y="722899"/>
                  <a:pt x="3995928" y="731520"/>
                </a:cubicBezTo>
                <a:cubicBezTo>
                  <a:pt x="4000843" y="741350"/>
                  <a:pt x="4007622" y="750160"/>
                  <a:pt x="4014216" y="758952"/>
                </a:cubicBezTo>
                <a:cubicBezTo>
                  <a:pt x="4025926" y="774565"/>
                  <a:pt x="4038600" y="789432"/>
                  <a:pt x="4050792" y="804672"/>
                </a:cubicBezTo>
                <a:cubicBezTo>
                  <a:pt x="4047744" y="841248"/>
                  <a:pt x="4060257" y="882765"/>
                  <a:pt x="4041648" y="914400"/>
                </a:cubicBezTo>
                <a:cubicBezTo>
                  <a:pt x="4025737" y="941448"/>
                  <a:pt x="3987420" y="946086"/>
                  <a:pt x="3959352" y="960120"/>
                </a:cubicBezTo>
                <a:cubicBezTo>
                  <a:pt x="3950731" y="964431"/>
                  <a:pt x="3940945" y="965880"/>
                  <a:pt x="3931920" y="969264"/>
                </a:cubicBezTo>
                <a:cubicBezTo>
                  <a:pt x="3916551" y="975027"/>
                  <a:pt x="3901143" y="980760"/>
                  <a:pt x="3886200" y="987552"/>
                </a:cubicBezTo>
                <a:cubicBezTo>
                  <a:pt x="3834066" y="1011249"/>
                  <a:pt x="3782886" y="1037007"/>
                  <a:pt x="3730752" y="1060704"/>
                </a:cubicBezTo>
                <a:cubicBezTo>
                  <a:pt x="3715809" y="1067496"/>
                  <a:pt x="3700401" y="1073229"/>
                  <a:pt x="3685032" y="1078992"/>
                </a:cubicBezTo>
                <a:cubicBezTo>
                  <a:pt x="3676007" y="1082376"/>
                  <a:pt x="3666459" y="1084339"/>
                  <a:pt x="3657600" y="1088136"/>
                </a:cubicBezTo>
                <a:cubicBezTo>
                  <a:pt x="3645071" y="1093506"/>
                  <a:pt x="3634306" y="1103359"/>
                  <a:pt x="3621024" y="1106424"/>
                </a:cubicBezTo>
                <a:cubicBezTo>
                  <a:pt x="3594130" y="1112630"/>
                  <a:pt x="3566160" y="1112520"/>
                  <a:pt x="3538728" y="1115568"/>
                </a:cubicBezTo>
                <a:cubicBezTo>
                  <a:pt x="3500395" y="1130901"/>
                  <a:pt x="3481410" y="1142273"/>
                  <a:pt x="3438144" y="1143000"/>
                </a:cubicBezTo>
                <a:lnTo>
                  <a:pt x="2404872" y="1152144"/>
                </a:lnTo>
                <a:lnTo>
                  <a:pt x="475488" y="1170432"/>
                </a:lnTo>
                <a:cubicBezTo>
                  <a:pt x="466344" y="1182624"/>
                  <a:pt x="455617" y="1193776"/>
                  <a:pt x="448056" y="1207008"/>
                </a:cubicBezTo>
                <a:cubicBezTo>
                  <a:pt x="443274" y="1215377"/>
                  <a:pt x="438912" y="1224801"/>
                  <a:pt x="438912" y="1234440"/>
                </a:cubicBezTo>
                <a:cubicBezTo>
                  <a:pt x="438912" y="1249982"/>
                  <a:pt x="440508" y="1266574"/>
                  <a:pt x="448056" y="1280160"/>
                </a:cubicBezTo>
                <a:cubicBezTo>
                  <a:pt x="467684" y="1315491"/>
                  <a:pt x="506453" y="1327646"/>
                  <a:pt x="539496" y="1344168"/>
                </a:cubicBezTo>
                <a:cubicBezTo>
                  <a:pt x="548640" y="1356360"/>
                  <a:pt x="555220" y="1370988"/>
                  <a:pt x="566928" y="1380744"/>
                </a:cubicBezTo>
                <a:cubicBezTo>
                  <a:pt x="574293" y="1386882"/>
                  <a:pt x="669318" y="1450227"/>
                  <a:pt x="694944" y="1463040"/>
                </a:cubicBezTo>
                <a:cubicBezTo>
                  <a:pt x="719328" y="1475232"/>
                  <a:pt x="744163" y="1486561"/>
                  <a:pt x="768096" y="1499616"/>
                </a:cubicBezTo>
                <a:cubicBezTo>
                  <a:pt x="777744" y="1504878"/>
                  <a:pt x="785238" y="1514045"/>
                  <a:pt x="795528" y="1517904"/>
                </a:cubicBezTo>
                <a:cubicBezTo>
                  <a:pt x="810080" y="1523361"/>
                  <a:pt x="826170" y="1523279"/>
                  <a:pt x="841248" y="1527048"/>
                </a:cubicBezTo>
                <a:cubicBezTo>
                  <a:pt x="850599" y="1529386"/>
                  <a:pt x="859536" y="1533144"/>
                  <a:pt x="868680" y="1536192"/>
                </a:cubicBezTo>
                <a:lnTo>
                  <a:pt x="2468880" y="1527048"/>
                </a:lnTo>
                <a:cubicBezTo>
                  <a:pt x="2511658" y="1526595"/>
                  <a:pt x="2554199" y="1520573"/>
                  <a:pt x="2596896" y="1517904"/>
                </a:cubicBezTo>
                <a:lnTo>
                  <a:pt x="2761488" y="1508760"/>
                </a:lnTo>
                <a:cubicBezTo>
                  <a:pt x="2792042" y="1506578"/>
                  <a:pt x="2822565" y="1503664"/>
                  <a:pt x="2852928" y="1499616"/>
                </a:cubicBezTo>
                <a:cubicBezTo>
                  <a:pt x="2868333" y="1497562"/>
                  <a:pt x="2883118" y="1491069"/>
                  <a:pt x="2898648" y="1490472"/>
                </a:cubicBezTo>
                <a:cubicBezTo>
                  <a:pt x="3041831" y="1484965"/>
                  <a:pt x="3185160" y="1484376"/>
                  <a:pt x="3328416" y="1481328"/>
                </a:cubicBezTo>
                <a:cubicBezTo>
                  <a:pt x="3422400" y="1462531"/>
                  <a:pt x="3329663" y="1479272"/>
                  <a:pt x="3483864" y="1463040"/>
                </a:cubicBezTo>
                <a:cubicBezTo>
                  <a:pt x="3505298" y="1460784"/>
                  <a:pt x="3526416" y="1455939"/>
                  <a:pt x="3547872" y="1453896"/>
                </a:cubicBezTo>
                <a:cubicBezTo>
                  <a:pt x="3590460" y="1449840"/>
                  <a:pt x="3633216" y="1447800"/>
                  <a:pt x="3675888" y="1444752"/>
                </a:cubicBezTo>
                <a:cubicBezTo>
                  <a:pt x="3821105" y="1415709"/>
                  <a:pt x="3664738" y="1444376"/>
                  <a:pt x="4005072" y="1426464"/>
                </a:cubicBezTo>
                <a:cubicBezTo>
                  <a:pt x="4026595" y="1425331"/>
                  <a:pt x="4047744" y="1420368"/>
                  <a:pt x="4069080" y="1417320"/>
                </a:cubicBezTo>
                <a:cubicBezTo>
                  <a:pt x="4160520" y="1420368"/>
                  <a:pt x="4254372" y="1405378"/>
                  <a:pt x="4343400" y="1426464"/>
                </a:cubicBezTo>
                <a:cubicBezTo>
                  <a:pt x="4488852" y="1460913"/>
                  <a:pt x="4624405" y="1528528"/>
                  <a:pt x="4764024" y="1581912"/>
                </a:cubicBezTo>
                <a:cubicBezTo>
                  <a:pt x="5019813" y="1679714"/>
                  <a:pt x="4887448" y="1644772"/>
                  <a:pt x="5001768" y="1673352"/>
                </a:cubicBezTo>
                <a:cubicBezTo>
                  <a:pt x="4995689" y="1691590"/>
                  <a:pt x="4986504" y="1723453"/>
                  <a:pt x="4974336" y="1737360"/>
                </a:cubicBezTo>
                <a:cubicBezTo>
                  <a:pt x="4961484" y="1752048"/>
                  <a:pt x="4944400" y="1762457"/>
                  <a:pt x="4928616" y="1773936"/>
                </a:cubicBezTo>
                <a:cubicBezTo>
                  <a:pt x="4910840" y="1786864"/>
                  <a:pt x="4891336" y="1797324"/>
                  <a:pt x="4873752" y="1810512"/>
                </a:cubicBezTo>
                <a:cubicBezTo>
                  <a:pt x="4844982" y="1832089"/>
                  <a:pt x="4834071" y="1843680"/>
                  <a:pt x="4800600" y="1856232"/>
                </a:cubicBezTo>
                <a:cubicBezTo>
                  <a:pt x="4788833" y="1860645"/>
                  <a:pt x="4776216" y="1862328"/>
                  <a:pt x="4764024" y="1865376"/>
                </a:cubicBezTo>
                <a:cubicBezTo>
                  <a:pt x="4646088" y="1944000"/>
                  <a:pt x="4754153" y="1878907"/>
                  <a:pt x="4681728" y="1911096"/>
                </a:cubicBezTo>
                <a:cubicBezTo>
                  <a:pt x="4663044" y="1919400"/>
                  <a:pt x="4646524" y="1932911"/>
                  <a:pt x="4626864" y="1938528"/>
                </a:cubicBezTo>
                <a:cubicBezTo>
                  <a:pt x="4603236" y="1945279"/>
                  <a:pt x="4578228" y="1945981"/>
                  <a:pt x="4553712" y="1947672"/>
                </a:cubicBezTo>
                <a:cubicBezTo>
                  <a:pt x="4489783" y="1952081"/>
                  <a:pt x="4425696" y="1953768"/>
                  <a:pt x="4361688" y="1956816"/>
                </a:cubicBezTo>
                <a:cubicBezTo>
                  <a:pt x="4312920" y="1965960"/>
                  <a:pt x="4264856" y="1980442"/>
                  <a:pt x="4215384" y="1984248"/>
                </a:cubicBezTo>
                <a:cubicBezTo>
                  <a:pt x="4105937" y="1992667"/>
                  <a:pt x="3995879" y="1988915"/>
                  <a:pt x="3886200" y="1993392"/>
                </a:cubicBezTo>
                <a:cubicBezTo>
                  <a:pt x="3846492" y="1995013"/>
                  <a:pt x="3806952" y="1999488"/>
                  <a:pt x="3767328" y="2002536"/>
                </a:cubicBezTo>
                <a:lnTo>
                  <a:pt x="2862072" y="1993392"/>
                </a:lnTo>
                <a:cubicBezTo>
                  <a:pt x="2807783" y="1992414"/>
                  <a:pt x="2743511" y="1983592"/>
                  <a:pt x="2688336" y="1975104"/>
                </a:cubicBezTo>
                <a:cubicBezTo>
                  <a:pt x="2670011" y="1972285"/>
                  <a:pt x="2651984" y="1966988"/>
                  <a:pt x="2633472" y="1965960"/>
                </a:cubicBezTo>
                <a:cubicBezTo>
                  <a:pt x="2542122" y="1960885"/>
                  <a:pt x="2450592" y="1959864"/>
                  <a:pt x="2359152" y="1956816"/>
                </a:cubicBezTo>
                <a:lnTo>
                  <a:pt x="2249424" y="1947672"/>
                </a:lnTo>
                <a:cubicBezTo>
                  <a:pt x="2221948" y="1945055"/>
                  <a:pt x="2194726" y="1938911"/>
                  <a:pt x="2167128" y="1938528"/>
                </a:cubicBezTo>
                <a:lnTo>
                  <a:pt x="932688" y="1929384"/>
                </a:lnTo>
                <a:cubicBezTo>
                  <a:pt x="896112" y="1926336"/>
                  <a:pt x="859663" y="1920240"/>
                  <a:pt x="822960" y="1920240"/>
                </a:cubicBezTo>
                <a:cubicBezTo>
                  <a:pt x="317655" y="1920240"/>
                  <a:pt x="410229" y="1915010"/>
                  <a:pt x="128016" y="1938528"/>
                </a:cubicBezTo>
                <a:cubicBezTo>
                  <a:pt x="115824" y="1941576"/>
                  <a:pt x="102680" y="1942052"/>
                  <a:pt x="91440" y="1947672"/>
                </a:cubicBezTo>
                <a:cubicBezTo>
                  <a:pt x="24843" y="1980971"/>
                  <a:pt x="82336" y="1965933"/>
                  <a:pt x="27432" y="2002536"/>
                </a:cubicBezTo>
                <a:cubicBezTo>
                  <a:pt x="19412" y="2007883"/>
                  <a:pt x="9144" y="2008632"/>
                  <a:pt x="0" y="2011680"/>
                </a:cubicBezTo>
                <a:cubicBezTo>
                  <a:pt x="3048" y="2036064"/>
                  <a:pt x="4748" y="2060655"/>
                  <a:pt x="9144" y="2084832"/>
                </a:cubicBezTo>
                <a:cubicBezTo>
                  <a:pt x="10868" y="2094315"/>
                  <a:pt x="12370" y="2104656"/>
                  <a:pt x="18288" y="2112264"/>
                </a:cubicBezTo>
                <a:cubicBezTo>
                  <a:pt x="68319" y="2176589"/>
                  <a:pt x="57647" y="2155655"/>
                  <a:pt x="109728" y="2185416"/>
                </a:cubicBezTo>
                <a:cubicBezTo>
                  <a:pt x="119270" y="2190868"/>
                  <a:pt x="127330" y="2198789"/>
                  <a:pt x="137160" y="2203704"/>
                </a:cubicBezTo>
                <a:cubicBezTo>
                  <a:pt x="151841" y="2211045"/>
                  <a:pt x="168532" y="2214021"/>
                  <a:pt x="182880" y="2221992"/>
                </a:cubicBezTo>
                <a:cubicBezTo>
                  <a:pt x="196202" y="2229393"/>
                  <a:pt x="206224" y="2241863"/>
                  <a:pt x="219456" y="2249424"/>
                </a:cubicBezTo>
                <a:cubicBezTo>
                  <a:pt x="227825" y="2254206"/>
                  <a:pt x="237939" y="2254988"/>
                  <a:pt x="246888" y="2258568"/>
                </a:cubicBezTo>
                <a:cubicBezTo>
                  <a:pt x="268441" y="2267189"/>
                  <a:pt x="290134" y="2275619"/>
                  <a:pt x="310896" y="2286000"/>
                </a:cubicBezTo>
                <a:cubicBezTo>
                  <a:pt x="320726" y="2290915"/>
                  <a:pt x="328166" y="2300104"/>
                  <a:pt x="338328" y="2304288"/>
                </a:cubicBezTo>
                <a:cubicBezTo>
                  <a:pt x="380227" y="2321540"/>
                  <a:pt x="424696" y="2332159"/>
                  <a:pt x="466344" y="2350008"/>
                </a:cubicBezTo>
                <a:cubicBezTo>
                  <a:pt x="502719" y="2365597"/>
                  <a:pt x="529046" y="2380902"/>
                  <a:pt x="566928" y="2386584"/>
                </a:cubicBezTo>
                <a:cubicBezTo>
                  <a:pt x="615532" y="2393875"/>
                  <a:pt x="713232" y="2404872"/>
                  <a:pt x="713232" y="2404872"/>
                </a:cubicBezTo>
                <a:lnTo>
                  <a:pt x="1591056" y="2395728"/>
                </a:lnTo>
                <a:cubicBezTo>
                  <a:pt x="1603621" y="2395477"/>
                  <a:pt x="1615105" y="2387586"/>
                  <a:pt x="1627632" y="2386584"/>
                </a:cubicBezTo>
                <a:cubicBezTo>
                  <a:pt x="1691508" y="2381474"/>
                  <a:pt x="1755648" y="2380488"/>
                  <a:pt x="1819656" y="2377440"/>
                </a:cubicBezTo>
                <a:cubicBezTo>
                  <a:pt x="1925192" y="2351056"/>
                  <a:pt x="1809042" y="2377553"/>
                  <a:pt x="2048256" y="2359152"/>
                </a:cubicBezTo>
                <a:cubicBezTo>
                  <a:pt x="2063752" y="2357960"/>
                  <a:pt x="2078453" y="2350765"/>
                  <a:pt x="2093976" y="2350008"/>
                </a:cubicBezTo>
                <a:cubicBezTo>
                  <a:pt x="2300513" y="2339933"/>
                  <a:pt x="2361087" y="2340864"/>
                  <a:pt x="2523744" y="2340864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2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2648</Words>
  <Application>Microsoft Office PowerPoint</Application>
  <PresentationFormat>Geniş ekran</PresentationFormat>
  <Paragraphs>1118</Paragraphs>
  <Slides>49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60" baseType="lpstr">
      <vt:lpstr>Arial</vt:lpstr>
      <vt:lpstr>Calibri</vt:lpstr>
      <vt:lpstr>Calibri Light</vt:lpstr>
      <vt:lpstr>Cambria Math</vt:lpstr>
      <vt:lpstr>Comic Sans MS</vt:lpstr>
      <vt:lpstr>Courier New</vt:lpstr>
      <vt:lpstr>Tahoma</vt:lpstr>
      <vt:lpstr>Times New Roman</vt:lpstr>
      <vt:lpstr>Wingdings</vt:lpstr>
      <vt:lpstr>Office Teması</vt:lpstr>
      <vt:lpstr>Equation</vt:lpstr>
      <vt:lpstr>Priority Queues</vt:lpstr>
      <vt:lpstr>Priority Queues</vt:lpstr>
      <vt:lpstr>PowerPoint Sunusu</vt:lpstr>
      <vt:lpstr>Priority Queues: Specification</vt:lpstr>
      <vt:lpstr>Using priority queues</vt:lpstr>
      <vt:lpstr>Simple Implementations</vt:lpstr>
      <vt:lpstr>Binary Heap</vt:lpstr>
      <vt:lpstr>Heap-order Property(Relational Property)</vt:lpstr>
      <vt:lpstr>Structure Property</vt:lpstr>
      <vt:lpstr>Hear or Not?</vt:lpstr>
      <vt:lpstr>PowerPoint Sunusu</vt:lpstr>
      <vt:lpstr>PowerPoint Sunusu</vt:lpstr>
      <vt:lpstr>Binary Heaps:  Array Implementation</vt:lpstr>
      <vt:lpstr>Binary Heap:  Insertion</vt:lpstr>
      <vt:lpstr>Binary Heap:  Insertion</vt:lpstr>
      <vt:lpstr>Binary Heap:  Insertion</vt:lpstr>
      <vt:lpstr>Binary Heap:  Insertion</vt:lpstr>
      <vt:lpstr>Binary Heap:  Delete Min</vt:lpstr>
      <vt:lpstr>Binary Heap:  Delete Min</vt:lpstr>
      <vt:lpstr>Binary Heap:  Delete Min</vt:lpstr>
      <vt:lpstr>Binary Heap:  Delete Min</vt:lpstr>
      <vt:lpstr>Priority Queue Implementation</vt:lpstr>
      <vt:lpstr>Running Time  Comparison (Big Oh Notation)</vt:lpstr>
      <vt:lpstr>Binary Heap:  Heapsort</vt:lpstr>
      <vt:lpstr>Building a Heap</vt:lpstr>
      <vt:lpstr>Building a Heap</vt:lpstr>
      <vt:lpstr>Building a Heap</vt:lpstr>
      <vt:lpstr>Building a Heap</vt:lpstr>
      <vt:lpstr>Building a Heap</vt:lpstr>
      <vt:lpstr>Building a Heap</vt:lpstr>
      <vt:lpstr>Building a Heap</vt:lpstr>
      <vt:lpstr>Building a Heap</vt:lpstr>
      <vt:lpstr>Running Time of BUILD-HEAP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  <vt:lpstr>Heapsort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2020-05-18T04:14:23Z</dcterms:created>
  <dcterms:modified xsi:type="dcterms:W3CDTF">2020-05-18T04:14:54Z</dcterms:modified>
</cp:coreProperties>
</file>