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7" r:id="rId1"/>
  </p:sldMasterIdLst>
  <p:notesMasterIdLst>
    <p:notesMasterId r:id="rId130"/>
  </p:notesMasterIdLst>
  <p:handoutMasterIdLst>
    <p:handoutMasterId r:id="rId131"/>
  </p:handoutMasterIdLst>
  <p:sldIdLst>
    <p:sldId id="256" r:id="rId2"/>
    <p:sldId id="582" r:id="rId3"/>
    <p:sldId id="583" r:id="rId4"/>
    <p:sldId id="584" r:id="rId5"/>
    <p:sldId id="585" r:id="rId6"/>
    <p:sldId id="586" r:id="rId7"/>
    <p:sldId id="587" r:id="rId8"/>
    <p:sldId id="588" r:id="rId9"/>
    <p:sldId id="589" r:id="rId10"/>
    <p:sldId id="590" r:id="rId11"/>
    <p:sldId id="591" r:id="rId12"/>
    <p:sldId id="592" r:id="rId13"/>
    <p:sldId id="593" r:id="rId14"/>
    <p:sldId id="594" r:id="rId15"/>
    <p:sldId id="595" r:id="rId16"/>
    <p:sldId id="596" r:id="rId17"/>
    <p:sldId id="597" r:id="rId18"/>
    <p:sldId id="598" r:id="rId19"/>
    <p:sldId id="599" r:id="rId20"/>
    <p:sldId id="600" r:id="rId21"/>
    <p:sldId id="601" r:id="rId22"/>
    <p:sldId id="602" r:id="rId23"/>
    <p:sldId id="603" r:id="rId24"/>
    <p:sldId id="604" r:id="rId25"/>
    <p:sldId id="605" r:id="rId26"/>
    <p:sldId id="606" r:id="rId27"/>
    <p:sldId id="607" r:id="rId28"/>
    <p:sldId id="608" r:id="rId29"/>
    <p:sldId id="609" r:id="rId30"/>
    <p:sldId id="610" r:id="rId31"/>
    <p:sldId id="611" r:id="rId32"/>
    <p:sldId id="612" r:id="rId33"/>
    <p:sldId id="613" r:id="rId34"/>
    <p:sldId id="614" r:id="rId35"/>
    <p:sldId id="615" r:id="rId36"/>
    <p:sldId id="616" r:id="rId37"/>
    <p:sldId id="617" r:id="rId38"/>
    <p:sldId id="618" r:id="rId39"/>
    <p:sldId id="619" r:id="rId40"/>
    <p:sldId id="620" r:id="rId41"/>
    <p:sldId id="621" r:id="rId42"/>
    <p:sldId id="622" r:id="rId43"/>
    <p:sldId id="623" r:id="rId44"/>
    <p:sldId id="624" r:id="rId45"/>
    <p:sldId id="625" r:id="rId46"/>
    <p:sldId id="626" r:id="rId47"/>
    <p:sldId id="627" r:id="rId48"/>
    <p:sldId id="628" r:id="rId49"/>
    <p:sldId id="629" r:id="rId50"/>
    <p:sldId id="630" r:id="rId51"/>
    <p:sldId id="631" r:id="rId52"/>
    <p:sldId id="632" r:id="rId53"/>
    <p:sldId id="633" r:id="rId54"/>
    <p:sldId id="634" r:id="rId55"/>
    <p:sldId id="635" r:id="rId56"/>
    <p:sldId id="636" r:id="rId57"/>
    <p:sldId id="637" r:id="rId58"/>
    <p:sldId id="638" r:id="rId59"/>
    <p:sldId id="639" r:id="rId60"/>
    <p:sldId id="640" r:id="rId61"/>
    <p:sldId id="641" r:id="rId62"/>
    <p:sldId id="642" r:id="rId63"/>
    <p:sldId id="643" r:id="rId64"/>
    <p:sldId id="644" r:id="rId65"/>
    <p:sldId id="645" r:id="rId66"/>
    <p:sldId id="646" r:id="rId67"/>
    <p:sldId id="690" r:id="rId68"/>
    <p:sldId id="647" r:id="rId69"/>
    <p:sldId id="648" r:id="rId70"/>
    <p:sldId id="679" r:id="rId71"/>
    <p:sldId id="649" r:id="rId72"/>
    <p:sldId id="650" r:id="rId73"/>
    <p:sldId id="691" r:id="rId74"/>
    <p:sldId id="651" r:id="rId75"/>
    <p:sldId id="653" r:id="rId76"/>
    <p:sldId id="652" r:id="rId77"/>
    <p:sldId id="692" r:id="rId78"/>
    <p:sldId id="654" r:id="rId79"/>
    <p:sldId id="655" r:id="rId80"/>
    <p:sldId id="693" r:id="rId81"/>
    <p:sldId id="656" r:id="rId82"/>
    <p:sldId id="657" r:id="rId83"/>
    <p:sldId id="658" r:id="rId84"/>
    <p:sldId id="694" r:id="rId85"/>
    <p:sldId id="659" r:id="rId86"/>
    <p:sldId id="660" r:id="rId87"/>
    <p:sldId id="661" r:id="rId88"/>
    <p:sldId id="662" r:id="rId89"/>
    <p:sldId id="695" r:id="rId90"/>
    <p:sldId id="663" r:id="rId91"/>
    <p:sldId id="664" r:id="rId92"/>
    <p:sldId id="665" r:id="rId93"/>
    <p:sldId id="666" r:id="rId94"/>
    <p:sldId id="667" r:id="rId95"/>
    <p:sldId id="668" r:id="rId96"/>
    <p:sldId id="669" r:id="rId97"/>
    <p:sldId id="670" r:id="rId98"/>
    <p:sldId id="671" r:id="rId99"/>
    <p:sldId id="672" r:id="rId100"/>
    <p:sldId id="673" r:id="rId101"/>
    <p:sldId id="674" r:id="rId102"/>
    <p:sldId id="675" r:id="rId103"/>
    <p:sldId id="676" r:id="rId104"/>
    <p:sldId id="677" r:id="rId105"/>
    <p:sldId id="678" r:id="rId106"/>
    <p:sldId id="680" r:id="rId107"/>
    <p:sldId id="681" r:id="rId108"/>
    <p:sldId id="682" r:id="rId109"/>
    <p:sldId id="683" r:id="rId110"/>
    <p:sldId id="684" r:id="rId111"/>
    <p:sldId id="685" r:id="rId112"/>
    <p:sldId id="686" r:id="rId113"/>
    <p:sldId id="687" r:id="rId114"/>
    <p:sldId id="688" r:id="rId115"/>
    <p:sldId id="689" r:id="rId116"/>
    <p:sldId id="696" r:id="rId117"/>
    <p:sldId id="697" r:id="rId118"/>
    <p:sldId id="698" r:id="rId119"/>
    <p:sldId id="699" r:id="rId120"/>
    <p:sldId id="700" r:id="rId121"/>
    <p:sldId id="701" r:id="rId122"/>
    <p:sldId id="702" r:id="rId123"/>
    <p:sldId id="703" r:id="rId124"/>
    <p:sldId id="704" r:id="rId125"/>
    <p:sldId id="705" r:id="rId126"/>
    <p:sldId id="706" r:id="rId127"/>
    <p:sldId id="707" r:id="rId128"/>
    <p:sldId id="708" r:id="rId1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0066CC"/>
    <a:srgbClr val="FA2400"/>
    <a:srgbClr val="0000FF"/>
    <a:srgbClr val="006600"/>
    <a:srgbClr val="89DDD5"/>
    <a:srgbClr val="71EFF5"/>
    <a:srgbClr val="89D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2292" autoAdjust="0"/>
    <p:restoredTop sz="94737" autoAdjust="0"/>
  </p:normalViewPr>
  <p:slideViewPr>
    <p:cSldViewPr>
      <p:cViewPr varScale="1">
        <p:scale>
          <a:sx n="114" d="100"/>
          <a:sy n="114" d="100"/>
        </p:scale>
        <p:origin x="11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notesMaster" Target="notesMasters/notesMaster1.xml"/><Relationship Id="rId135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0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10.emf"/><Relationship Id="rId5" Type="http://schemas.openxmlformats.org/officeDocument/2006/relationships/image" Target="../media/image96.png"/><Relationship Id="rId4" Type="http://schemas.openxmlformats.org/officeDocument/2006/relationships/image" Target="../media/image100.emf"/></Relationships>
</file>

<file path=ppt/drawings/_rels/vmlDrawing10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11.emf"/><Relationship Id="rId5" Type="http://schemas.openxmlformats.org/officeDocument/2006/relationships/image" Target="../media/image96.png"/><Relationship Id="rId4" Type="http://schemas.openxmlformats.org/officeDocument/2006/relationships/image" Target="../media/image100.emf"/><Relationship Id="rId9" Type="http://schemas.openxmlformats.org/officeDocument/2006/relationships/image" Target="../media/image112.png"/></Relationships>
</file>

<file path=ppt/drawings/_rels/vmlDrawing10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13.emf"/><Relationship Id="rId5" Type="http://schemas.openxmlformats.org/officeDocument/2006/relationships/image" Target="../media/image96.png"/><Relationship Id="rId4" Type="http://schemas.openxmlformats.org/officeDocument/2006/relationships/image" Target="../media/image100.emf"/><Relationship Id="rId9" Type="http://schemas.openxmlformats.org/officeDocument/2006/relationships/image" Target="../media/image112.png"/></Relationships>
</file>

<file path=ppt/drawings/_rels/vmlDrawing10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14.emf"/><Relationship Id="rId5" Type="http://schemas.openxmlformats.org/officeDocument/2006/relationships/image" Target="../media/image96.png"/><Relationship Id="rId10" Type="http://schemas.openxmlformats.org/officeDocument/2006/relationships/image" Target="../media/image115.png"/><Relationship Id="rId4" Type="http://schemas.openxmlformats.org/officeDocument/2006/relationships/image" Target="../media/image100.emf"/><Relationship Id="rId9" Type="http://schemas.openxmlformats.org/officeDocument/2006/relationships/image" Target="../media/image112.png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image" Target="../media/image87.emf"/></Relationships>
</file>

<file path=ppt/drawings/_rels/vmlDrawing10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image" Target="../media/image117.emf"/></Relationships>
</file>

<file path=ppt/drawings/_rels/vmlDrawing10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2" Type="http://schemas.openxmlformats.org/officeDocument/2006/relationships/image" Target="../media/image118.emf"/><Relationship Id="rId1" Type="http://schemas.openxmlformats.org/officeDocument/2006/relationships/image" Target="../media/image117.emf"/></Relationships>
</file>

<file path=ppt/drawings/_rels/vmlDrawing10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image" Target="../media/image117.emf"/></Relationships>
</file>

<file path=ppt/drawings/_rels/vmlDrawing10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image" Target="../media/image120.e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emf"/><Relationship Id="rId1" Type="http://schemas.openxmlformats.org/officeDocument/2006/relationships/image" Target="../media/image117.emf"/></Relationships>
</file>

<file path=ppt/drawings/_rels/vmlDrawing1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emf"/><Relationship Id="rId1" Type="http://schemas.openxmlformats.org/officeDocument/2006/relationships/image" Target="../media/image120.emf"/></Relationships>
</file>

<file path=ppt/drawings/_rels/vmlDrawing1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emf"/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image" Target="../media/image124.emf"/></Relationships>
</file>

<file path=ppt/drawings/_rels/vmlDrawing1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image" Target="../media/image126.emf"/></Relationships>
</file>

<file path=ppt/drawings/_rels/vmlDrawing1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image" Target="../media/image126.emf"/></Relationships>
</file>

<file path=ppt/drawings/_rels/vmlDrawing1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image" Target="../media/image126.emf"/></Relationships>
</file>

<file path=ppt/drawings/_rels/vmlDrawing1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png"/><Relationship Id="rId1" Type="http://schemas.openxmlformats.org/officeDocument/2006/relationships/image" Target="../media/image126.emf"/></Relationships>
</file>

<file path=ppt/drawings/_rels/vmlDrawing1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png"/><Relationship Id="rId1" Type="http://schemas.openxmlformats.org/officeDocument/2006/relationships/image" Target="../media/image126.emf"/></Relationships>
</file>

<file path=ppt/drawings/_rels/vmlDrawing1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png"/><Relationship Id="rId1" Type="http://schemas.openxmlformats.org/officeDocument/2006/relationships/image" Target="../media/image126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png"/><Relationship Id="rId1" Type="http://schemas.openxmlformats.org/officeDocument/2006/relationships/image" Target="../media/image126.e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emf"/><Relationship Id="rId7" Type="http://schemas.openxmlformats.org/officeDocument/2006/relationships/image" Target="../media/image14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emf"/><Relationship Id="rId1" Type="http://schemas.openxmlformats.org/officeDocument/2006/relationships/image" Target="../media/image26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emf"/><Relationship Id="rId1" Type="http://schemas.openxmlformats.org/officeDocument/2006/relationships/image" Target="../media/image26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30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emf"/><Relationship Id="rId1" Type="http://schemas.openxmlformats.org/officeDocument/2006/relationships/image" Target="../media/image26.e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32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33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emf"/><Relationship Id="rId1" Type="http://schemas.openxmlformats.org/officeDocument/2006/relationships/image" Target="../media/image34.e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26.emf"/><Relationship Id="rId1" Type="http://schemas.openxmlformats.org/officeDocument/2006/relationships/image" Target="../media/image34.emf"/><Relationship Id="rId4" Type="http://schemas.openxmlformats.org/officeDocument/2006/relationships/image" Target="../media/image21.png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26.emf"/><Relationship Id="rId1" Type="http://schemas.openxmlformats.org/officeDocument/2006/relationships/image" Target="../media/image34.emf"/><Relationship Id="rId4" Type="http://schemas.openxmlformats.org/officeDocument/2006/relationships/image" Target="../media/image21.png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26.emf"/><Relationship Id="rId1" Type="http://schemas.openxmlformats.org/officeDocument/2006/relationships/image" Target="../media/image34.emf"/><Relationship Id="rId5" Type="http://schemas.openxmlformats.org/officeDocument/2006/relationships/image" Target="../media/image21.png"/><Relationship Id="rId4" Type="http://schemas.openxmlformats.org/officeDocument/2006/relationships/image" Target="../media/image36.e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26.emf"/><Relationship Id="rId1" Type="http://schemas.openxmlformats.org/officeDocument/2006/relationships/image" Target="../media/image34.emf"/><Relationship Id="rId6" Type="http://schemas.openxmlformats.org/officeDocument/2006/relationships/image" Target="../media/image39.png"/><Relationship Id="rId5" Type="http://schemas.openxmlformats.org/officeDocument/2006/relationships/image" Target="../media/image21.png"/><Relationship Id="rId4" Type="http://schemas.openxmlformats.org/officeDocument/2006/relationships/image" Target="../media/image36.e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26.emf"/><Relationship Id="rId1" Type="http://schemas.openxmlformats.org/officeDocument/2006/relationships/image" Target="../media/image40.emf"/><Relationship Id="rId6" Type="http://schemas.openxmlformats.org/officeDocument/2006/relationships/image" Target="../media/image39.png"/><Relationship Id="rId5" Type="http://schemas.openxmlformats.org/officeDocument/2006/relationships/image" Target="../media/image21.png"/><Relationship Id="rId4" Type="http://schemas.openxmlformats.org/officeDocument/2006/relationships/image" Target="../media/image3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4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26.emf"/><Relationship Id="rId1" Type="http://schemas.openxmlformats.org/officeDocument/2006/relationships/image" Target="../media/image41.emf"/><Relationship Id="rId6" Type="http://schemas.openxmlformats.org/officeDocument/2006/relationships/image" Target="../media/image39.png"/><Relationship Id="rId5" Type="http://schemas.openxmlformats.org/officeDocument/2006/relationships/image" Target="../media/image21.png"/><Relationship Id="rId4" Type="http://schemas.openxmlformats.org/officeDocument/2006/relationships/image" Target="../media/image36.e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26.emf"/><Relationship Id="rId1" Type="http://schemas.openxmlformats.org/officeDocument/2006/relationships/image" Target="../media/image42.emf"/><Relationship Id="rId6" Type="http://schemas.openxmlformats.org/officeDocument/2006/relationships/image" Target="../media/image39.png"/><Relationship Id="rId5" Type="http://schemas.openxmlformats.org/officeDocument/2006/relationships/image" Target="../media/image21.png"/><Relationship Id="rId4" Type="http://schemas.openxmlformats.org/officeDocument/2006/relationships/image" Target="../media/image36.e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42.emf"/><Relationship Id="rId1" Type="http://schemas.openxmlformats.org/officeDocument/2006/relationships/image" Target="../media/image21.png"/><Relationship Id="rId6" Type="http://schemas.openxmlformats.org/officeDocument/2006/relationships/image" Target="../media/image39.png"/><Relationship Id="rId5" Type="http://schemas.openxmlformats.org/officeDocument/2006/relationships/image" Target="../media/image36.emf"/><Relationship Id="rId4" Type="http://schemas.openxmlformats.org/officeDocument/2006/relationships/image" Target="../media/image38.e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1.png"/><Relationship Id="rId1" Type="http://schemas.openxmlformats.org/officeDocument/2006/relationships/image" Target="../media/image42.emf"/><Relationship Id="rId6" Type="http://schemas.openxmlformats.org/officeDocument/2006/relationships/image" Target="../media/image39.png"/><Relationship Id="rId5" Type="http://schemas.openxmlformats.org/officeDocument/2006/relationships/image" Target="../media/image36.emf"/><Relationship Id="rId4" Type="http://schemas.openxmlformats.org/officeDocument/2006/relationships/image" Target="../media/image3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image" Target="../media/image46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image" Target="../media/image46.e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4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image" Target="../media/image46.e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4" Type="http://schemas.openxmlformats.org/officeDocument/2006/relationships/image" Target="../media/image51.e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5" Type="http://schemas.openxmlformats.org/officeDocument/2006/relationships/image" Target="../media/image53.png"/><Relationship Id="rId4" Type="http://schemas.openxmlformats.org/officeDocument/2006/relationships/image" Target="../media/image52.emf"/></Relationships>
</file>

<file path=ppt/drawings/_rels/vmlDrawing5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5" Type="http://schemas.openxmlformats.org/officeDocument/2006/relationships/image" Target="../media/image53.png"/><Relationship Id="rId4" Type="http://schemas.openxmlformats.org/officeDocument/2006/relationships/image" Target="../media/image54.e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5" Type="http://schemas.openxmlformats.org/officeDocument/2006/relationships/image" Target="../media/image50.emf"/><Relationship Id="rId4" Type="http://schemas.openxmlformats.org/officeDocument/2006/relationships/image" Target="../media/image53.png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55.emf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7" Type="http://schemas.openxmlformats.org/officeDocument/2006/relationships/image" Target="../media/image57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55.e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7" Type="http://schemas.openxmlformats.org/officeDocument/2006/relationships/image" Target="../media/image59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5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7" Type="http://schemas.openxmlformats.org/officeDocument/2006/relationships/image" Target="../media/image55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9.emf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drawings/_rels/vmlDrawing6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7" Type="http://schemas.openxmlformats.org/officeDocument/2006/relationships/image" Target="../media/image59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1.emf"/></Relationships>
</file>

<file path=ppt/drawings/_rels/vmlDrawing6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7" Type="http://schemas.openxmlformats.org/officeDocument/2006/relationships/image" Target="../media/image63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2.emf"/></Relationships>
</file>

<file path=ppt/drawings/_rels/vmlDrawing6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emf"/><Relationship Id="rId7" Type="http://schemas.openxmlformats.org/officeDocument/2006/relationships/image" Target="../media/image64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2.emf"/></Relationships>
</file>

<file path=ppt/drawings/_rels/vmlDrawing6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emf"/><Relationship Id="rId7" Type="http://schemas.openxmlformats.org/officeDocument/2006/relationships/image" Target="../media/image64.emf"/><Relationship Id="rId2" Type="http://schemas.openxmlformats.org/officeDocument/2006/relationships/image" Target="../media/image48.png"/><Relationship Id="rId1" Type="http://schemas.openxmlformats.org/officeDocument/2006/relationships/image" Target="../media/image4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2.emf"/></Relationships>
</file>

<file path=ppt/drawings/_rels/vmlDrawing6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emf"/><Relationship Id="rId7" Type="http://schemas.openxmlformats.org/officeDocument/2006/relationships/image" Target="../media/image64.emf"/><Relationship Id="rId2" Type="http://schemas.openxmlformats.org/officeDocument/2006/relationships/image" Target="../media/image48.png"/><Relationship Id="rId1" Type="http://schemas.openxmlformats.org/officeDocument/2006/relationships/image" Target="../media/image66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2.emf"/></Relationships>
</file>

<file path=ppt/drawings/_rels/vmlDrawing6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3" Type="http://schemas.openxmlformats.org/officeDocument/2006/relationships/image" Target="../media/image62.emf"/><Relationship Id="rId7" Type="http://schemas.openxmlformats.org/officeDocument/2006/relationships/image" Target="../media/image65.png"/><Relationship Id="rId2" Type="http://schemas.openxmlformats.org/officeDocument/2006/relationships/image" Target="../media/image67.emf"/><Relationship Id="rId1" Type="http://schemas.openxmlformats.org/officeDocument/2006/relationships/image" Target="../media/image48.png"/><Relationship Id="rId6" Type="http://schemas.openxmlformats.org/officeDocument/2006/relationships/image" Target="../media/image64.emf"/><Relationship Id="rId5" Type="http://schemas.openxmlformats.org/officeDocument/2006/relationships/image" Target="../media/image56.png"/><Relationship Id="rId4" Type="http://schemas.openxmlformats.org/officeDocument/2006/relationships/image" Target="../media/image53.png"/></Relationships>
</file>

<file path=ppt/drawings/_rels/vmlDrawing6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7.emf"/><Relationship Id="rId7" Type="http://schemas.openxmlformats.org/officeDocument/2006/relationships/image" Target="../media/image64.emf"/><Relationship Id="rId2" Type="http://schemas.openxmlformats.org/officeDocument/2006/relationships/image" Target="../media/image48.png"/><Relationship Id="rId1" Type="http://schemas.openxmlformats.org/officeDocument/2006/relationships/image" Target="../media/image68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2.emf"/></Relationships>
</file>

<file path=ppt/drawings/_rels/vmlDrawing6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emf"/><Relationship Id="rId7" Type="http://schemas.openxmlformats.org/officeDocument/2006/relationships/image" Target="../media/image64.emf"/><Relationship Id="rId2" Type="http://schemas.openxmlformats.org/officeDocument/2006/relationships/image" Target="../media/image48.png"/><Relationship Id="rId1" Type="http://schemas.openxmlformats.org/officeDocument/2006/relationships/image" Target="../media/image68.emf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69.emf"/></Relationships>
</file>

<file path=ppt/drawings/_rels/vmlDrawing6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7" Type="http://schemas.openxmlformats.org/officeDocument/2006/relationships/image" Target="../media/image65.png"/><Relationship Id="rId2" Type="http://schemas.openxmlformats.org/officeDocument/2006/relationships/image" Target="../media/image48.png"/><Relationship Id="rId1" Type="http://schemas.openxmlformats.org/officeDocument/2006/relationships/image" Target="../media/image68.emf"/><Relationship Id="rId6" Type="http://schemas.openxmlformats.org/officeDocument/2006/relationships/image" Target="../media/image72.png"/><Relationship Id="rId5" Type="http://schemas.openxmlformats.org/officeDocument/2006/relationships/image" Target="../media/image71.emf"/><Relationship Id="rId4" Type="http://schemas.openxmlformats.org/officeDocument/2006/relationships/image" Target="../media/image7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48.png"/><Relationship Id="rId1" Type="http://schemas.openxmlformats.org/officeDocument/2006/relationships/image" Target="../media/image68.emf"/><Relationship Id="rId6" Type="http://schemas.openxmlformats.org/officeDocument/2006/relationships/image" Target="../media/image72.png"/><Relationship Id="rId5" Type="http://schemas.openxmlformats.org/officeDocument/2006/relationships/image" Target="../media/image73.emf"/><Relationship Id="rId4" Type="http://schemas.openxmlformats.org/officeDocument/2006/relationships/image" Target="../media/image70.emf"/></Relationships>
</file>

<file path=ppt/drawings/_rels/vmlDrawing7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48.png"/><Relationship Id="rId1" Type="http://schemas.openxmlformats.org/officeDocument/2006/relationships/image" Target="../media/image68.emf"/><Relationship Id="rId6" Type="http://schemas.openxmlformats.org/officeDocument/2006/relationships/image" Target="../media/image72.png"/><Relationship Id="rId5" Type="http://schemas.openxmlformats.org/officeDocument/2006/relationships/image" Target="../media/image73.emf"/><Relationship Id="rId4" Type="http://schemas.openxmlformats.org/officeDocument/2006/relationships/image" Target="../media/image70.emf"/></Relationships>
</file>

<file path=ppt/drawings/_rels/vmlDrawing7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48.png"/><Relationship Id="rId1" Type="http://schemas.openxmlformats.org/officeDocument/2006/relationships/image" Target="../media/image74.emf"/><Relationship Id="rId6" Type="http://schemas.openxmlformats.org/officeDocument/2006/relationships/image" Target="../media/image72.png"/><Relationship Id="rId5" Type="http://schemas.openxmlformats.org/officeDocument/2006/relationships/image" Target="../media/image73.emf"/><Relationship Id="rId4" Type="http://schemas.openxmlformats.org/officeDocument/2006/relationships/image" Target="../media/image70.emf"/></Relationships>
</file>

<file path=ppt/drawings/_rels/vmlDrawing7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75.emf"/><Relationship Id="rId1" Type="http://schemas.openxmlformats.org/officeDocument/2006/relationships/image" Target="../media/image48.png"/><Relationship Id="rId6" Type="http://schemas.openxmlformats.org/officeDocument/2006/relationships/image" Target="../media/image76.emf"/><Relationship Id="rId5" Type="http://schemas.openxmlformats.org/officeDocument/2006/relationships/image" Target="../media/image72.png"/><Relationship Id="rId4" Type="http://schemas.openxmlformats.org/officeDocument/2006/relationships/image" Target="../media/image73.emf"/></Relationships>
</file>

<file path=ppt/drawings/_rels/vmlDrawing7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48.png"/><Relationship Id="rId1" Type="http://schemas.openxmlformats.org/officeDocument/2006/relationships/image" Target="../media/image76.emf"/><Relationship Id="rId6" Type="http://schemas.openxmlformats.org/officeDocument/2006/relationships/image" Target="../media/image72.png"/><Relationship Id="rId5" Type="http://schemas.openxmlformats.org/officeDocument/2006/relationships/image" Target="../media/image73.emf"/><Relationship Id="rId4" Type="http://schemas.openxmlformats.org/officeDocument/2006/relationships/image" Target="../media/image70.emf"/></Relationships>
</file>

<file path=ppt/drawings/_rels/vmlDrawing7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48.png"/><Relationship Id="rId1" Type="http://schemas.openxmlformats.org/officeDocument/2006/relationships/image" Target="../media/image76.emf"/><Relationship Id="rId6" Type="http://schemas.openxmlformats.org/officeDocument/2006/relationships/image" Target="../media/image72.png"/><Relationship Id="rId5" Type="http://schemas.openxmlformats.org/officeDocument/2006/relationships/image" Target="../media/image73.emf"/><Relationship Id="rId4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48.png"/><Relationship Id="rId1" Type="http://schemas.openxmlformats.org/officeDocument/2006/relationships/image" Target="../media/image76.emf"/><Relationship Id="rId6" Type="http://schemas.openxmlformats.org/officeDocument/2006/relationships/image" Target="../media/image72.png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76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76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7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83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8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84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8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84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8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84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8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5.emf"/><Relationship Id="rId7" Type="http://schemas.openxmlformats.org/officeDocument/2006/relationships/image" Target="../media/image82.png"/><Relationship Id="rId2" Type="http://schemas.openxmlformats.org/officeDocument/2006/relationships/image" Target="../media/image48.png"/><Relationship Id="rId1" Type="http://schemas.openxmlformats.org/officeDocument/2006/relationships/image" Target="../media/image84.emf"/><Relationship Id="rId6" Type="http://schemas.openxmlformats.org/officeDocument/2006/relationships/image" Target="../media/image72.png"/><Relationship Id="rId5" Type="http://schemas.openxmlformats.org/officeDocument/2006/relationships/image" Target="../media/image81.emf"/><Relationship Id="rId4" Type="http://schemas.openxmlformats.org/officeDocument/2006/relationships/image" Target="../media/image7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7.emf"/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7.emf"/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1.emf"/><Relationship Id="rId1" Type="http://schemas.openxmlformats.org/officeDocument/2006/relationships/image" Target="../media/image8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3.emf"/><Relationship Id="rId2" Type="http://schemas.openxmlformats.org/officeDocument/2006/relationships/image" Target="../media/image4.emf"/><Relationship Id="rId1" Type="http://schemas.openxmlformats.org/officeDocument/2006/relationships/image" Target="../media/image2.emf"/><Relationship Id="rId6" Type="http://schemas.openxmlformats.org/officeDocument/2006/relationships/image" Target="../media/image12.emf"/><Relationship Id="rId5" Type="http://schemas.openxmlformats.org/officeDocument/2006/relationships/image" Target="../media/image10.emf"/><Relationship Id="rId4" Type="http://schemas.openxmlformats.org/officeDocument/2006/relationships/image" Target="../media/image8.emf"/></Relationships>
</file>

<file path=ppt/drawings/_rels/vmlDrawing9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2.emf"/><Relationship Id="rId1" Type="http://schemas.openxmlformats.org/officeDocument/2006/relationships/image" Target="../media/image89.emf"/><Relationship Id="rId4" Type="http://schemas.openxmlformats.org/officeDocument/2006/relationships/image" Target="../media/image93.emf"/></Relationships>
</file>

<file path=ppt/drawings/_rels/vmlDrawing9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4.emf"/><Relationship Id="rId1" Type="http://schemas.openxmlformats.org/officeDocument/2006/relationships/image" Target="../media/image89.emf"/><Relationship Id="rId5" Type="http://schemas.openxmlformats.org/officeDocument/2006/relationships/image" Target="../media/image96.png"/><Relationship Id="rId4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7.emf"/><Relationship Id="rId1" Type="http://schemas.openxmlformats.org/officeDocument/2006/relationships/image" Target="../media/image89.emf"/><Relationship Id="rId5" Type="http://schemas.openxmlformats.org/officeDocument/2006/relationships/image" Target="../media/image96.png"/><Relationship Id="rId4" Type="http://schemas.openxmlformats.org/officeDocument/2006/relationships/image" Target="../media/image95.emf"/></Relationships>
</file>

<file path=ppt/drawings/_rels/vmlDrawing9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8.emf"/><Relationship Id="rId1" Type="http://schemas.openxmlformats.org/officeDocument/2006/relationships/image" Target="../media/image89.emf"/><Relationship Id="rId5" Type="http://schemas.openxmlformats.org/officeDocument/2006/relationships/image" Target="../media/image96.png"/><Relationship Id="rId4" Type="http://schemas.openxmlformats.org/officeDocument/2006/relationships/image" Target="../media/image95.emf"/></Relationships>
</file>

<file path=ppt/drawings/_rels/vmlDrawing9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96.png"/><Relationship Id="rId5" Type="http://schemas.openxmlformats.org/officeDocument/2006/relationships/image" Target="../media/image101.emf"/><Relationship Id="rId4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96.png"/><Relationship Id="rId5" Type="http://schemas.openxmlformats.org/officeDocument/2006/relationships/image" Target="../media/image102.emf"/><Relationship Id="rId4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96.png"/><Relationship Id="rId5" Type="http://schemas.openxmlformats.org/officeDocument/2006/relationships/image" Target="../media/image103.emf"/><Relationship Id="rId4" Type="http://schemas.openxmlformats.org/officeDocument/2006/relationships/image" Target="../media/image100.emf"/></Relationships>
</file>

<file path=ppt/drawings/_rels/vmlDrawing9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04.emf"/><Relationship Id="rId5" Type="http://schemas.openxmlformats.org/officeDocument/2006/relationships/image" Target="../media/image96.png"/><Relationship Id="rId4" Type="http://schemas.openxmlformats.org/officeDocument/2006/relationships/image" Target="../media/image100.emf"/></Relationships>
</file>

<file path=ppt/drawings/_rels/vmlDrawing9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emf"/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06.emf"/><Relationship Id="rId5" Type="http://schemas.openxmlformats.org/officeDocument/2006/relationships/image" Target="../media/image96.png"/><Relationship Id="rId4" Type="http://schemas.openxmlformats.org/officeDocument/2006/relationships/image" Target="../media/image100.emf"/></Relationships>
</file>

<file path=ppt/drawings/_rels/vmlDrawing9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image" Target="../media/image90.emf"/><Relationship Id="rId7" Type="http://schemas.openxmlformats.org/officeDocument/2006/relationships/image" Target="../media/image105.png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08.emf"/><Relationship Id="rId5" Type="http://schemas.openxmlformats.org/officeDocument/2006/relationships/image" Target="../media/image96.png"/><Relationship Id="rId4" Type="http://schemas.openxmlformats.org/officeDocument/2006/relationships/image" Target="../media/image10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7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BB4883D-9ABD-473E-8225-DB33A48C01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5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45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36FBF36-5E6C-402F-B5B1-66FB07F82D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060767C-EBBB-40D6-BBA6-497D234C544A}" type="slidenum">
              <a:rPr lang="en-US" altLang="en-US" sz="1200" smtClean="0">
                <a:solidFill>
                  <a:schemeClr val="tx1"/>
                </a:solidFill>
              </a:rPr>
              <a:pPr/>
              <a:t>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  <p:sp>
        <p:nvSpPr>
          <p:cNvPr id="6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86666-D359-4FEC-8122-7F50116BA5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30442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8613D-5234-4C21-A267-341901C29B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7338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E27D3-E8F3-4FCD-81EE-67FD40099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33927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2A75B-FFFF-4249-B450-B12529C90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549281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9A3EA-B524-47CB-816E-F462213A55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961699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0ACD2-90AC-4E74-916C-5D72E011E0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923710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2CCF0-3FAC-4C85-ADA0-BBF04B5694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3253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C885A-F2C0-43F2-BDDA-42297AC3A5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165515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CA88A-2A07-4EAF-866F-FFA8F2C5AB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038507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SzTx/>
              <a:buFontTx/>
              <a:buNone/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ClrTx/>
              <a:buSzTx/>
              <a:buFontTx/>
              <a:buNone/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31A2425-53B3-40FD-AD5D-B4B83AD48E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2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3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anose="05000000000000000000" pitchFamily="2" charset="2"/>
              <a:defRPr sz="3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¢"/>
        <a:defRPr sz="30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11.emf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47.bin"/><Relationship Id="rId7" Type="http://schemas.openxmlformats.org/officeDocument/2006/relationships/oleObject" Target="../embeddings/oleObject449.bin"/><Relationship Id="rId12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3.vml"/><Relationship Id="rId6" Type="http://schemas.openxmlformats.org/officeDocument/2006/relationships/image" Target="../media/image98.emf"/><Relationship Id="rId11" Type="http://schemas.openxmlformats.org/officeDocument/2006/relationships/oleObject" Target="../embeddings/oleObject451.bin"/><Relationship Id="rId5" Type="http://schemas.openxmlformats.org/officeDocument/2006/relationships/oleObject" Target="../embeddings/oleObject448.bin"/><Relationship Id="rId10" Type="http://schemas.openxmlformats.org/officeDocument/2006/relationships/image" Target="../media/image95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50.bin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57.bin"/><Relationship Id="rId3" Type="http://schemas.openxmlformats.org/officeDocument/2006/relationships/oleObject" Target="../embeddings/oleObject452.bin"/><Relationship Id="rId7" Type="http://schemas.openxmlformats.org/officeDocument/2006/relationships/oleObject" Target="../embeddings/oleObject454.bin"/><Relationship Id="rId12" Type="http://schemas.openxmlformats.org/officeDocument/2006/relationships/image" Target="../media/image10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4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56.bin"/><Relationship Id="rId5" Type="http://schemas.openxmlformats.org/officeDocument/2006/relationships/oleObject" Target="../embeddings/oleObject453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55.bin"/><Relationship Id="rId14" Type="http://schemas.openxmlformats.org/officeDocument/2006/relationships/image" Target="../media/image96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63.bin"/><Relationship Id="rId3" Type="http://schemas.openxmlformats.org/officeDocument/2006/relationships/oleObject" Target="../embeddings/oleObject458.bin"/><Relationship Id="rId7" Type="http://schemas.openxmlformats.org/officeDocument/2006/relationships/oleObject" Target="../embeddings/oleObject460.bin"/><Relationship Id="rId12" Type="http://schemas.openxmlformats.org/officeDocument/2006/relationships/image" Target="../media/image10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5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62.bin"/><Relationship Id="rId5" Type="http://schemas.openxmlformats.org/officeDocument/2006/relationships/oleObject" Target="../embeddings/oleObject459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61.bin"/><Relationship Id="rId14" Type="http://schemas.openxmlformats.org/officeDocument/2006/relationships/image" Target="../media/image96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69.bin"/><Relationship Id="rId3" Type="http://schemas.openxmlformats.org/officeDocument/2006/relationships/oleObject" Target="../embeddings/oleObject464.bin"/><Relationship Id="rId7" Type="http://schemas.openxmlformats.org/officeDocument/2006/relationships/oleObject" Target="../embeddings/oleObject466.bin"/><Relationship Id="rId12" Type="http://schemas.openxmlformats.org/officeDocument/2006/relationships/image" Target="../media/image10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6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68.bin"/><Relationship Id="rId5" Type="http://schemas.openxmlformats.org/officeDocument/2006/relationships/oleObject" Target="../embeddings/oleObject465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67.bin"/><Relationship Id="rId14" Type="http://schemas.openxmlformats.org/officeDocument/2006/relationships/image" Target="../media/image96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75.bin"/><Relationship Id="rId3" Type="http://schemas.openxmlformats.org/officeDocument/2006/relationships/oleObject" Target="../embeddings/oleObject470.bin"/><Relationship Id="rId7" Type="http://schemas.openxmlformats.org/officeDocument/2006/relationships/oleObject" Target="../embeddings/oleObject472.bin"/><Relationship Id="rId12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1" Type="http://schemas.openxmlformats.org/officeDocument/2006/relationships/vmlDrawing" Target="../drawings/vmlDrawing97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74.bin"/><Relationship Id="rId5" Type="http://schemas.openxmlformats.org/officeDocument/2006/relationships/oleObject" Target="../embeddings/oleObject471.bin"/><Relationship Id="rId15" Type="http://schemas.openxmlformats.org/officeDocument/2006/relationships/oleObject" Target="../embeddings/oleObject476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73.bin"/><Relationship Id="rId14" Type="http://schemas.openxmlformats.org/officeDocument/2006/relationships/image" Target="../media/image104.emf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82.bin"/><Relationship Id="rId18" Type="http://schemas.openxmlformats.org/officeDocument/2006/relationships/image" Target="../media/image107.emf"/><Relationship Id="rId3" Type="http://schemas.openxmlformats.org/officeDocument/2006/relationships/oleObject" Target="../embeddings/oleObject477.bin"/><Relationship Id="rId7" Type="http://schemas.openxmlformats.org/officeDocument/2006/relationships/oleObject" Target="../embeddings/oleObject479.bin"/><Relationship Id="rId12" Type="http://schemas.openxmlformats.org/officeDocument/2006/relationships/image" Target="../media/image96.png"/><Relationship Id="rId17" Type="http://schemas.openxmlformats.org/officeDocument/2006/relationships/oleObject" Target="../embeddings/oleObject48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1" Type="http://schemas.openxmlformats.org/officeDocument/2006/relationships/vmlDrawing" Target="../drawings/vmlDrawing98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81.bin"/><Relationship Id="rId5" Type="http://schemas.openxmlformats.org/officeDocument/2006/relationships/oleObject" Target="../embeddings/oleObject478.bin"/><Relationship Id="rId15" Type="http://schemas.openxmlformats.org/officeDocument/2006/relationships/oleObject" Target="../embeddings/oleObject483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80.bin"/><Relationship Id="rId14" Type="http://schemas.openxmlformats.org/officeDocument/2006/relationships/image" Target="../media/image106.emf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90.bin"/><Relationship Id="rId18" Type="http://schemas.openxmlformats.org/officeDocument/2006/relationships/image" Target="../media/image109.emf"/><Relationship Id="rId3" Type="http://schemas.openxmlformats.org/officeDocument/2006/relationships/oleObject" Target="../embeddings/oleObject485.bin"/><Relationship Id="rId7" Type="http://schemas.openxmlformats.org/officeDocument/2006/relationships/oleObject" Target="../embeddings/oleObject487.bin"/><Relationship Id="rId12" Type="http://schemas.openxmlformats.org/officeDocument/2006/relationships/image" Target="../media/image96.png"/><Relationship Id="rId17" Type="http://schemas.openxmlformats.org/officeDocument/2006/relationships/oleObject" Target="../embeddings/oleObject49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1" Type="http://schemas.openxmlformats.org/officeDocument/2006/relationships/vmlDrawing" Target="../drawings/vmlDrawing99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89.bin"/><Relationship Id="rId5" Type="http://schemas.openxmlformats.org/officeDocument/2006/relationships/oleObject" Target="../embeddings/oleObject486.bin"/><Relationship Id="rId15" Type="http://schemas.openxmlformats.org/officeDocument/2006/relationships/oleObject" Target="../embeddings/oleObject491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88.bin"/><Relationship Id="rId14" Type="http://schemas.openxmlformats.org/officeDocument/2006/relationships/image" Target="../media/image108.em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498.bin"/><Relationship Id="rId18" Type="http://schemas.openxmlformats.org/officeDocument/2006/relationships/image" Target="../media/image109.emf"/><Relationship Id="rId3" Type="http://schemas.openxmlformats.org/officeDocument/2006/relationships/oleObject" Target="../embeddings/oleObject493.bin"/><Relationship Id="rId7" Type="http://schemas.openxmlformats.org/officeDocument/2006/relationships/oleObject" Target="../embeddings/oleObject495.bin"/><Relationship Id="rId12" Type="http://schemas.openxmlformats.org/officeDocument/2006/relationships/image" Target="../media/image96.png"/><Relationship Id="rId17" Type="http://schemas.openxmlformats.org/officeDocument/2006/relationships/oleObject" Target="../embeddings/oleObject50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1" Type="http://schemas.openxmlformats.org/officeDocument/2006/relationships/vmlDrawing" Target="../drawings/vmlDrawing100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497.bin"/><Relationship Id="rId5" Type="http://schemas.openxmlformats.org/officeDocument/2006/relationships/oleObject" Target="../embeddings/oleObject494.bin"/><Relationship Id="rId15" Type="http://schemas.openxmlformats.org/officeDocument/2006/relationships/oleObject" Target="../embeddings/oleObject499.bin"/><Relationship Id="rId10" Type="http://schemas.openxmlformats.org/officeDocument/2006/relationships/image" Target="../media/image100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96.bin"/><Relationship Id="rId14" Type="http://schemas.openxmlformats.org/officeDocument/2006/relationships/image" Target="../media/image110.emf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506.bin"/><Relationship Id="rId18" Type="http://schemas.openxmlformats.org/officeDocument/2006/relationships/image" Target="../media/image109.emf"/><Relationship Id="rId3" Type="http://schemas.openxmlformats.org/officeDocument/2006/relationships/oleObject" Target="../embeddings/oleObject501.bin"/><Relationship Id="rId7" Type="http://schemas.openxmlformats.org/officeDocument/2006/relationships/oleObject" Target="../embeddings/oleObject503.bin"/><Relationship Id="rId12" Type="http://schemas.openxmlformats.org/officeDocument/2006/relationships/image" Target="../media/image96.png"/><Relationship Id="rId17" Type="http://schemas.openxmlformats.org/officeDocument/2006/relationships/oleObject" Target="../embeddings/oleObject50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20" Type="http://schemas.openxmlformats.org/officeDocument/2006/relationships/image" Target="../media/image112.png"/><Relationship Id="rId1" Type="http://schemas.openxmlformats.org/officeDocument/2006/relationships/vmlDrawing" Target="../drawings/vmlDrawing101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505.bin"/><Relationship Id="rId5" Type="http://schemas.openxmlformats.org/officeDocument/2006/relationships/oleObject" Target="../embeddings/oleObject502.bin"/><Relationship Id="rId15" Type="http://schemas.openxmlformats.org/officeDocument/2006/relationships/oleObject" Target="../embeddings/oleObject507.bin"/><Relationship Id="rId10" Type="http://schemas.openxmlformats.org/officeDocument/2006/relationships/image" Target="../media/image100.emf"/><Relationship Id="rId19" Type="http://schemas.openxmlformats.org/officeDocument/2006/relationships/oleObject" Target="../embeddings/oleObject509.bin"/><Relationship Id="rId4" Type="http://schemas.openxmlformats.org/officeDocument/2006/relationships/image" Target="../media/image89.emf"/><Relationship Id="rId9" Type="http://schemas.openxmlformats.org/officeDocument/2006/relationships/oleObject" Target="../embeddings/oleObject504.bin"/><Relationship Id="rId14" Type="http://schemas.openxmlformats.org/officeDocument/2006/relationships/image" Target="../media/image111.e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515.bin"/><Relationship Id="rId18" Type="http://schemas.openxmlformats.org/officeDocument/2006/relationships/image" Target="../media/image109.emf"/><Relationship Id="rId3" Type="http://schemas.openxmlformats.org/officeDocument/2006/relationships/oleObject" Target="../embeddings/oleObject510.bin"/><Relationship Id="rId7" Type="http://schemas.openxmlformats.org/officeDocument/2006/relationships/oleObject" Target="../embeddings/oleObject512.bin"/><Relationship Id="rId12" Type="http://schemas.openxmlformats.org/officeDocument/2006/relationships/image" Target="../media/image96.png"/><Relationship Id="rId17" Type="http://schemas.openxmlformats.org/officeDocument/2006/relationships/oleObject" Target="../embeddings/oleObject51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20" Type="http://schemas.openxmlformats.org/officeDocument/2006/relationships/image" Target="../media/image112.png"/><Relationship Id="rId1" Type="http://schemas.openxmlformats.org/officeDocument/2006/relationships/vmlDrawing" Target="../drawings/vmlDrawing102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514.bin"/><Relationship Id="rId5" Type="http://schemas.openxmlformats.org/officeDocument/2006/relationships/oleObject" Target="../embeddings/oleObject511.bin"/><Relationship Id="rId15" Type="http://schemas.openxmlformats.org/officeDocument/2006/relationships/oleObject" Target="../embeddings/oleObject516.bin"/><Relationship Id="rId10" Type="http://schemas.openxmlformats.org/officeDocument/2006/relationships/image" Target="../media/image100.emf"/><Relationship Id="rId19" Type="http://schemas.openxmlformats.org/officeDocument/2006/relationships/oleObject" Target="../embeddings/oleObject518.bin"/><Relationship Id="rId4" Type="http://schemas.openxmlformats.org/officeDocument/2006/relationships/image" Target="../media/image89.emf"/><Relationship Id="rId9" Type="http://schemas.openxmlformats.org/officeDocument/2006/relationships/oleObject" Target="../embeddings/oleObject513.bin"/><Relationship Id="rId14" Type="http://schemas.openxmlformats.org/officeDocument/2006/relationships/image" Target="../media/image11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e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12.emf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524.bin"/><Relationship Id="rId18" Type="http://schemas.openxmlformats.org/officeDocument/2006/relationships/image" Target="../media/image109.emf"/><Relationship Id="rId3" Type="http://schemas.openxmlformats.org/officeDocument/2006/relationships/oleObject" Target="../embeddings/oleObject519.bin"/><Relationship Id="rId21" Type="http://schemas.openxmlformats.org/officeDocument/2006/relationships/oleObject" Target="../embeddings/oleObject528.bin"/><Relationship Id="rId7" Type="http://schemas.openxmlformats.org/officeDocument/2006/relationships/oleObject" Target="../embeddings/oleObject521.bin"/><Relationship Id="rId12" Type="http://schemas.openxmlformats.org/officeDocument/2006/relationships/image" Target="../media/image96.png"/><Relationship Id="rId17" Type="http://schemas.openxmlformats.org/officeDocument/2006/relationships/oleObject" Target="../embeddings/oleObject52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5.png"/><Relationship Id="rId20" Type="http://schemas.openxmlformats.org/officeDocument/2006/relationships/image" Target="../media/image112.png"/><Relationship Id="rId1" Type="http://schemas.openxmlformats.org/officeDocument/2006/relationships/vmlDrawing" Target="../drawings/vmlDrawing103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523.bin"/><Relationship Id="rId5" Type="http://schemas.openxmlformats.org/officeDocument/2006/relationships/oleObject" Target="../embeddings/oleObject520.bin"/><Relationship Id="rId15" Type="http://schemas.openxmlformats.org/officeDocument/2006/relationships/oleObject" Target="../embeddings/oleObject525.bin"/><Relationship Id="rId10" Type="http://schemas.openxmlformats.org/officeDocument/2006/relationships/image" Target="../media/image100.emf"/><Relationship Id="rId19" Type="http://schemas.openxmlformats.org/officeDocument/2006/relationships/oleObject" Target="../embeddings/oleObject527.bin"/><Relationship Id="rId4" Type="http://schemas.openxmlformats.org/officeDocument/2006/relationships/image" Target="../media/image89.emf"/><Relationship Id="rId9" Type="http://schemas.openxmlformats.org/officeDocument/2006/relationships/oleObject" Target="../embeddings/oleObject522.bin"/><Relationship Id="rId14" Type="http://schemas.openxmlformats.org/officeDocument/2006/relationships/image" Target="../media/image114.emf"/><Relationship Id="rId22" Type="http://schemas.openxmlformats.org/officeDocument/2006/relationships/image" Target="../media/image115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16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5.vml"/><Relationship Id="rId6" Type="http://schemas.openxmlformats.org/officeDocument/2006/relationships/image" Target="../media/image116.emf"/><Relationship Id="rId5" Type="http://schemas.openxmlformats.org/officeDocument/2006/relationships/oleObject" Target="../embeddings/oleObject531.bin"/><Relationship Id="rId4" Type="http://schemas.openxmlformats.org/officeDocument/2006/relationships/image" Target="../media/image87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6.vml"/><Relationship Id="rId6" Type="http://schemas.openxmlformats.org/officeDocument/2006/relationships/image" Target="../media/image116.emf"/><Relationship Id="rId5" Type="http://schemas.openxmlformats.org/officeDocument/2006/relationships/oleObject" Target="../embeddings/oleObject533.bin"/><Relationship Id="rId4" Type="http://schemas.openxmlformats.org/officeDocument/2006/relationships/image" Target="../media/image117.emf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emf"/><Relationship Id="rId3" Type="http://schemas.openxmlformats.org/officeDocument/2006/relationships/oleObject" Target="../embeddings/oleObject534.bin"/><Relationship Id="rId7" Type="http://schemas.openxmlformats.org/officeDocument/2006/relationships/oleObject" Target="../embeddings/oleObject5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7.vml"/><Relationship Id="rId6" Type="http://schemas.openxmlformats.org/officeDocument/2006/relationships/image" Target="../media/image118.emf"/><Relationship Id="rId5" Type="http://schemas.openxmlformats.org/officeDocument/2006/relationships/oleObject" Target="../embeddings/oleObject535.bin"/><Relationship Id="rId4" Type="http://schemas.openxmlformats.org/officeDocument/2006/relationships/image" Target="../media/image117.emf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emf"/><Relationship Id="rId3" Type="http://schemas.openxmlformats.org/officeDocument/2006/relationships/oleObject" Target="../embeddings/oleObject537.bin"/><Relationship Id="rId7" Type="http://schemas.openxmlformats.org/officeDocument/2006/relationships/oleObject" Target="../embeddings/oleObject5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8.vml"/><Relationship Id="rId6" Type="http://schemas.openxmlformats.org/officeDocument/2006/relationships/image" Target="../media/image118.emf"/><Relationship Id="rId5" Type="http://schemas.openxmlformats.org/officeDocument/2006/relationships/oleObject" Target="../embeddings/oleObject538.bin"/><Relationship Id="rId4" Type="http://schemas.openxmlformats.org/officeDocument/2006/relationships/image" Target="../media/image117.emf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emf"/><Relationship Id="rId3" Type="http://schemas.openxmlformats.org/officeDocument/2006/relationships/oleObject" Target="../embeddings/oleObject540.bin"/><Relationship Id="rId7" Type="http://schemas.openxmlformats.org/officeDocument/2006/relationships/oleObject" Target="../embeddings/oleObject5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9.vml"/><Relationship Id="rId6" Type="http://schemas.openxmlformats.org/officeDocument/2006/relationships/image" Target="../media/image118.emf"/><Relationship Id="rId5" Type="http://schemas.openxmlformats.org/officeDocument/2006/relationships/oleObject" Target="../embeddings/oleObject541.bin"/><Relationship Id="rId4" Type="http://schemas.openxmlformats.org/officeDocument/2006/relationships/image" Target="../media/image120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0.vml"/><Relationship Id="rId6" Type="http://schemas.openxmlformats.org/officeDocument/2006/relationships/image" Target="../media/image121.emf"/><Relationship Id="rId5" Type="http://schemas.openxmlformats.org/officeDocument/2006/relationships/oleObject" Target="../embeddings/oleObject544.bin"/><Relationship Id="rId4" Type="http://schemas.openxmlformats.org/officeDocument/2006/relationships/image" Target="../media/image117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1.vml"/><Relationship Id="rId6" Type="http://schemas.openxmlformats.org/officeDocument/2006/relationships/image" Target="../media/image122.emf"/><Relationship Id="rId5" Type="http://schemas.openxmlformats.org/officeDocument/2006/relationships/oleObject" Target="../embeddings/oleObject546.bin"/><Relationship Id="rId4" Type="http://schemas.openxmlformats.org/officeDocument/2006/relationships/image" Target="../media/image120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43.bin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2.vml"/><Relationship Id="rId6" Type="http://schemas.openxmlformats.org/officeDocument/2006/relationships/image" Target="../media/image123.emf"/><Relationship Id="rId5" Type="http://schemas.openxmlformats.org/officeDocument/2006/relationships/oleObject" Target="../embeddings/oleObject548.bin"/><Relationship Id="rId4" Type="http://schemas.openxmlformats.org/officeDocument/2006/relationships/image" Target="../media/image117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3.vml"/><Relationship Id="rId6" Type="http://schemas.openxmlformats.org/officeDocument/2006/relationships/image" Target="../media/image125.emf"/><Relationship Id="rId5" Type="http://schemas.openxmlformats.org/officeDocument/2006/relationships/oleObject" Target="../embeddings/oleObject550.bin"/><Relationship Id="rId4" Type="http://schemas.openxmlformats.org/officeDocument/2006/relationships/image" Target="../media/image124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4.vml"/><Relationship Id="rId6" Type="http://schemas.openxmlformats.org/officeDocument/2006/relationships/image" Target="../media/image127.emf"/><Relationship Id="rId5" Type="http://schemas.openxmlformats.org/officeDocument/2006/relationships/oleObject" Target="../embeddings/oleObject552.bin"/><Relationship Id="rId4" Type="http://schemas.openxmlformats.org/officeDocument/2006/relationships/image" Target="../media/image126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5.vml"/><Relationship Id="rId6" Type="http://schemas.openxmlformats.org/officeDocument/2006/relationships/image" Target="../media/image128.emf"/><Relationship Id="rId5" Type="http://schemas.openxmlformats.org/officeDocument/2006/relationships/oleObject" Target="../embeddings/oleObject554.bin"/><Relationship Id="rId4" Type="http://schemas.openxmlformats.org/officeDocument/2006/relationships/image" Target="../media/image126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6.vml"/><Relationship Id="rId6" Type="http://schemas.openxmlformats.org/officeDocument/2006/relationships/image" Target="../media/image129.emf"/><Relationship Id="rId5" Type="http://schemas.openxmlformats.org/officeDocument/2006/relationships/oleObject" Target="../embeddings/oleObject556.bin"/><Relationship Id="rId4" Type="http://schemas.openxmlformats.org/officeDocument/2006/relationships/image" Target="../media/image126.emf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3" Type="http://schemas.openxmlformats.org/officeDocument/2006/relationships/oleObject" Target="../embeddings/oleObject557.bin"/><Relationship Id="rId7" Type="http://schemas.openxmlformats.org/officeDocument/2006/relationships/oleObject" Target="../embeddings/oleObject5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7.vml"/><Relationship Id="rId6" Type="http://schemas.openxmlformats.org/officeDocument/2006/relationships/image" Target="../media/image130.png"/><Relationship Id="rId5" Type="http://schemas.openxmlformats.org/officeDocument/2006/relationships/oleObject" Target="../embeddings/oleObject558.bin"/><Relationship Id="rId4" Type="http://schemas.openxmlformats.org/officeDocument/2006/relationships/image" Target="../media/image126.emf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3" Type="http://schemas.openxmlformats.org/officeDocument/2006/relationships/oleObject" Target="../embeddings/oleObject560.bin"/><Relationship Id="rId7" Type="http://schemas.openxmlformats.org/officeDocument/2006/relationships/oleObject" Target="../embeddings/oleObject5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8.vml"/><Relationship Id="rId6" Type="http://schemas.openxmlformats.org/officeDocument/2006/relationships/image" Target="../media/image130.png"/><Relationship Id="rId5" Type="http://schemas.openxmlformats.org/officeDocument/2006/relationships/oleObject" Target="../embeddings/oleObject561.bin"/><Relationship Id="rId4" Type="http://schemas.openxmlformats.org/officeDocument/2006/relationships/image" Target="../media/image126.emf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3" Type="http://schemas.openxmlformats.org/officeDocument/2006/relationships/oleObject" Target="../embeddings/oleObject563.bin"/><Relationship Id="rId7" Type="http://schemas.openxmlformats.org/officeDocument/2006/relationships/oleObject" Target="../embeddings/oleObject5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9.vml"/><Relationship Id="rId6" Type="http://schemas.openxmlformats.org/officeDocument/2006/relationships/image" Target="../media/image130.png"/><Relationship Id="rId5" Type="http://schemas.openxmlformats.org/officeDocument/2006/relationships/oleObject" Target="../embeddings/oleObject564.bin"/><Relationship Id="rId4" Type="http://schemas.openxmlformats.org/officeDocument/2006/relationships/image" Target="../media/image126.emf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3" Type="http://schemas.openxmlformats.org/officeDocument/2006/relationships/oleObject" Target="../embeddings/oleObject566.bin"/><Relationship Id="rId7" Type="http://schemas.openxmlformats.org/officeDocument/2006/relationships/oleObject" Target="../embeddings/oleObject5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0.vml"/><Relationship Id="rId6" Type="http://schemas.openxmlformats.org/officeDocument/2006/relationships/image" Target="../media/image130.png"/><Relationship Id="rId5" Type="http://schemas.openxmlformats.org/officeDocument/2006/relationships/oleObject" Target="../embeddings/oleObject567.bin"/><Relationship Id="rId4" Type="http://schemas.openxmlformats.org/officeDocument/2006/relationships/image" Target="../media/image12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15.e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66.bin"/><Relationship Id="rId18" Type="http://schemas.openxmlformats.org/officeDocument/2006/relationships/oleObject" Target="../embeddings/oleObject69.bin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62.bin"/><Relationship Id="rId15" Type="http://schemas.openxmlformats.org/officeDocument/2006/relationships/oleObject" Target="../embeddings/oleObject67.bin"/><Relationship Id="rId10" Type="http://schemas.openxmlformats.org/officeDocument/2006/relationships/image" Target="../media/image8.emf"/><Relationship Id="rId19" Type="http://schemas.openxmlformats.org/officeDocument/2006/relationships/image" Target="../media/image16.png"/><Relationship Id="rId4" Type="http://schemas.openxmlformats.org/officeDocument/2006/relationships/image" Target="../media/image2.emf"/><Relationship Id="rId9" Type="http://schemas.openxmlformats.org/officeDocument/2006/relationships/oleObject" Target="../embeddings/oleObject64.bin"/><Relationship Id="rId1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75.bin"/><Relationship Id="rId18" Type="http://schemas.openxmlformats.org/officeDocument/2006/relationships/oleObject" Target="../embeddings/oleObject78.bin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71.bin"/><Relationship Id="rId15" Type="http://schemas.openxmlformats.org/officeDocument/2006/relationships/oleObject" Target="../embeddings/oleObject76.bin"/><Relationship Id="rId10" Type="http://schemas.openxmlformats.org/officeDocument/2006/relationships/image" Target="../media/image8.emf"/><Relationship Id="rId19" Type="http://schemas.openxmlformats.org/officeDocument/2006/relationships/image" Target="../media/image16.png"/><Relationship Id="rId4" Type="http://schemas.openxmlformats.org/officeDocument/2006/relationships/image" Target="../media/image2.emf"/><Relationship Id="rId9" Type="http://schemas.openxmlformats.org/officeDocument/2006/relationships/oleObject" Target="../embeddings/oleObject73.bin"/><Relationship Id="rId1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84.bin"/><Relationship Id="rId18" Type="http://schemas.openxmlformats.org/officeDocument/2006/relationships/oleObject" Target="../embeddings/oleObject87.bin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83.bin"/><Relationship Id="rId5" Type="http://schemas.openxmlformats.org/officeDocument/2006/relationships/oleObject" Target="../embeddings/oleObject80.bin"/><Relationship Id="rId15" Type="http://schemas.openxmlformats.org/officeDocument/2006/relationships/oleObject" Target="../embeddings/oleObject85.bin"/><Relationship Id="rId10" Type="http://schemas.openxmlformats.org/officeDocument/2006/relationships/image" Target="../media/image8.emf"/><Relationship Id="rId19" Type="http://schemas.openxmlformats.org/officeDocument/2006/relationships/image" Target="../media/image17.png"/><Relationship Id="rId4" Type="http://schemas.openxmlformats.org/officeDocument/2006/relationships/image" Target="../media/image2.emf"/><Relationship Id="rId9" Type="http://schemas.openxmlformats.org/officeDocument/2006/relationships/oleObject" Target="../embeddings/oleObject82.bin"/><Relationship Id="rId1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93.bin"/><Relationship Id="rId18" Type="http://schemas.openxmlformats.org/officeDocument/2006/relationships/oleObject" Target="../embeddings/oleObject96.bin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10.emf"/><Relationship Id="rId17" Type="http://schemas.openxmlformats.org/officeDocument/2006/relationships/oleObject" Target="../embeddings/oleObject9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e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10" Type="http://schemas.openxmlformats.org/officeDocument/2006/relationships/image" Target="../media/image8.emf"/><Relationship Id="rId19" Type="http://schemas.openxmlformats.org/officeDocument/2006/relationships/image" Target="../media/image18.png"/><Relationship Id="rId4" Type="http://schemas.openxmlformats.org/officeDocument/2006/relationships/image" Target="../media/image2.e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99.bin"/><Relationship Id="rId4" Type="http://schemas.openxmlformats.org/officeDocument/2006/relationships/image" Target="../media/image2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101.bin"/><Relationship Id="rId4" Type="http://schemas.openxmlformats.org/officeDocument/2006/relationships/image" Target="../media/image2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2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08.bin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09.bin"/><Relationship Id="rId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11.bin"/><Relationship Id="rId7" Type="http://schemas.openxmlformats.org/officeDocument/2006/relationships/oleObject" Target="../embeddings/oleObject1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12.bin"/><Relationship Id="rId4" Type="http://schemas.openxmlformats.org/officeDocument/2006/relationships/image" Target="../media/image25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15.bin"/><Relationship Id="rId4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17.bin"/><Relationship Id="rId7" Type="http://schemas.openxmlformats.org/officeDocument/2006/relationships/oleObject" Target="../embeddings/oleObject1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18.bin"/><Relationship Id="rId4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20.bin"/><Relationship Id="rId7" Type="http://schemas.openxmlformats.org/officeDocument/2006/relationships/oleObject" Target="../embeddings/oleObject1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26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124.bin"/><Relationship Id="rId4" Type="http://schemas.openxmlformats.org/officeDocument/2006/relationships/image" Target="../media/image2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26.bin"/><Relationship Id="rId7" Type="http://schemas.openxmlformats.org/officeDocument/2006/relationships/oleObject" Target="../embeddings/oleObject1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27.bin"/><Relationship Id="rId4" Type="http://schemas.openxmlformats.org/officeDocument/2006/relationships/image" Target="../media/image29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29.bin"/><Relationship Id="rId7" Type="http://schemas.openxmlformats.org/officeDocument/2006/relationships/oleObject" Target="../embeddings/oleObject1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30.bin"/><Relationship Id="rId4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32.bin"/><Relationship Id="rId7" Type="http://schemas.openxmlformats.org/officeDocument/2006/relationships/oleObject" Target="../embeddings/oleObject1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133.bin"/><Relationship Id="rId4" Type="http://schemas.openxmlformats.org/officeDocument/2006/relationships/image" Target="../media/image26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35.bin"/><Relationship Id="rId7" Type="http://schemas.openxmlformats.org/officeDocument/2006/relationships/oleObject" Target="../embeddings/oleObject1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38.bin"/><Relationship Id="rId7" Type="http://schemas.openxmlformats.org/officeDocument/2006/relationships/oleObject" Target="../embeddings/oleObject1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39.bin"/><Relationship Id="rId4" Type="http://schemas.openxmlformats.org/officeDocument/2006/relationships/image" Target="../media/image33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41.bin"/><Relationship Id="rId7" Type="http://schemas.openxmlformats.org/officeDocument/2006/relationships/oleObject" Target="../embeddings/oleObject1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42.bin"/><Relationship Id="rId4" Type="http://schemas.openxmlformats.org/officeDocument/2006/relationships/image" Target="../media/image34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144.bin"/><Relationship Id="rId7" Type="http://schemas.openxmlformats.org/officeDocument/2006/relationships/oleObject" Target="../embeddings/oleObject1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45.bin"/><Relationship Id="rId10" Type="http://schemas.openxmlformats.org/officeDocument/2006/relationships/image" Target="../media/image21.png"/><Relationship Id="rId4" Type="http://schemas.openxmlformats.org/officeDocument/2006/relationships/image" Target="../media/image34.emf"/><Relationship Id="rId9" Type="http://schemas.openxmlformats.org/officeDocument/2006/relationships/oleObject" Target="../embeddings/oleObject14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oleObject" Target="../embeddings/oleObject148.bin"/><Relationship Id="rId7" Type="http://schemas.openxmlformats.org/officeDocument/2006/relationships/oleObject" Target="../embeddings/oleObject1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49.bin"/><Relationship Id="rId10" Type="http://schemas.openxmlformats.org/officeDocument/2006/relationships/image" Target="../media/image21.png"/><Relationship Id="rId4" Type="http://schemas.openxmlformats.org/officeDocument/2006/relationships/image" Target="../media/image34.emf"/><Relationship Id="rId9" Type="http://schemas.openxmlformats.org/officeDocument/2006/relationships/oleObject" Target="../embeddings/oleObject151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oleObject" Target="../embeddings/oleObject152.bin"/><Relationship Id="rId7" Type="http://schemas.openxmlformats.org/officeDocument/2006/relationships/oleObject" Target="../embeddings/oleObject154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6.emf"/><Relationship Id="rId11" Type="http://schemas.openxmlformats.org/officeDocument/2006/relationships/oleObject" Target="../embeddings/oleObject156.bin"/><Relationship Id="rId5" Type="http://schemas.openxmlformats.org/officeDocument/2006/relationships/oleObject" Target="../embeddings/oleObject153.bin"/><Relationship Id="rId10" Type="http://schemas.openxmlformats.org/officeDocument/2006/relationships/image" Target="../media/image36.emf"/><Relationship Id="rId4" Type="http://schemas.openxmlformats.org/officeDocument/2006/relationships/image" Target="../media/image34.emf"/><Relationship Id="rId9" Type="http://schemas.openxmlformats.org/officeDocument/2006/relationships/oleObject" Target="../embeddings/oleObject155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oleObject" Target="../embeddings/oleObject162.bin"/><Relationship Id="rId3" Type="http://schemas.openxmlformats.org/officeDocument/2006/relationships/oleObject" Target="../embeddings/oleObject157.bin"/><Relationship Id="rId7" Type="http://schemas.openxmlformats.org/officeDocument/2006/relationships/oleObject" Target="../embeddings/oleObject159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26.emf"/><Relationship Id="rId11" Type="http://schemas.openxmlformats.org/officeDocument/2006/relationships/oleObject" Target="../embeddings/oleObject161.bin"/><Relationship Id="rId5" Type="http://schemas.openxmlformats.org/officeDocument/2006/relationships/oleObject" Target="../embeddings/oleObject158.bin"/><Relationship Id="rId10" Type="http://schemas.openxmlformats.org/officeDocument/2006/relationships/image" Target="../media/image36.emf"/><Relationship Id="rId4" Type="http://schemas.openxmlformats.org/officeDocument/2006/relationships/image" Target="../media/image34.emf"/><Relationship Id="rId9" Type="http://schemas.openxmlformats.org/officeDocument/2006/relationships/oleObject" Target="../embeddings/oleObject160.bin"/><Relationship Id="rId14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oleObject" Target="../embeddings/oleObject168.bin"/><Relationship Id="rId3" Type="http://schemas.openxmlformats.org/officeDocument/2006/relationships/oleObject" Target="../embeddings/oleObject163.bin"/><Relationship Id="rId7" Type="http://schemas.openxmlformats.org/officeDocument/2006/relationships/oleObject" Target="../embeddings/oleObject165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6.emf"/><Relationship Id="rId11" Type="http://schemas.openxmlformats.org/officeDocument/2006/relationships/oleObject" Target="../embeddings/oleObject167.bin"/><Relationship Id="rId5" Type="http://schemas.openxmlformats.org/officeDocument/2006/relationships/oleObject" Target="../embeddings/oleObject164.bin"/><Relationship Id="rId10" Type="http://schemas.openxmlformats.org/officeDocument/2006/relationships/image" Target="../media/image36.emf"/><Relationship Id="rId4" Type="http://schemas.openxmlformats.org/officeDocument/2006/relationships/image" Target="../media/image40.emf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oleObject" Target="../embeddings/oleObject174.bin"/><Relationship Id="rId3" Type="http://schemas.openxmlformats.org/officeDocument/2006/relationships/oleObject" Target="../embeddings/oleObject169.bin"/><Relationship Id="rId7" Type="http://schemas.openxmlformats.org/officeDocument/2006/relationships/oleObject" Target="../embeddings/oleObject171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6.emf"/><Relationship Id="rId11" Type="http://schemas.openxmlformats.org/officeDocument/2006/relationships/oleObject" Target="../embeddings/oleObject173.bin"/><Relationship Id="rId5" Type="http://schemas.openxmlformats.org/officeDocument/2006/relationships/oleObject" Target="../embeddings/oleObject170.bin"/><Relationship Id="rId10" Type="http://schemas.openxmlformats.org/officeDocument/2006/relationships/image" Target="../media/image36.emf"/><Relationship Id="rId4" Type="http://schemas.openxmlformats.org/officeDocument/2006/relationships/image" Target="../media/image41.emf"/><Relationship Id="rId9" Type="http://schemas.openxmlformats.org/officeDocument/2006/relationships/oleObject" Target="../embeddings/oleObject172.bin"/><Relationship Id="rId1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oleObject" Target="../embeddings/oleObject180.bin"/><Relationship Id="rId3" Type="http://schemas.openxmlformats.org/officeDocument/2006/relationships/oleObject" Target="../embeddings/oleObject175.bin"/><Relationship Id="rId7" Type="http://schemas.openxmlformats.org/officeDocument/2006/relationships/oleObject" Target="../embeddings/oleObject177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6.emf"/><Relationship Id="rId11" Type="http://schemas.openxmlformats.org/officeDocument/2006/relationships/oleObject" Target="../embeddings/oleObject179.bin"/><Relationship Id="rId5" Type="http://schemas.openxmlformats.org/officeDocument/2006/relationships/oleObject" Target="../embeddings/oleObject176.bin"/><Relationship Id="rId10" Type="http://schemas.openxmlformats.org/officeDocument/2006/relationships/image" Target="../media/image36.emf"/><Relationship Id="rId4" Type="http://schemas.openxmlformats.org/officeDocument/2006/relationships/image" Target="../media/image42.emf"/><Relationship Id="rId9" Type="http://schemas.openxmlformats.org/officeDocument/2006/relationships/oleObject" Target="../embeddings/oleObject178.bin"/><Relationship Id="rId1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oleObject" Target="../embeddings/oleObject186.bin"/><Relationship Id="rId3" Type="http://schemas.openxmlformats.org/officeDocument/2006/relationships/oleObject" Target="../embeddings/oleObject181.bin"/><Relationship Id="rId7" Type="http://schemas.openxmlformats.org/officeDocument/2006/relationships/oleObject" Target="../embeddings/oleObject183.bin"/><Relationship Id="rId12" Type="http://schemas.openxmlformats.org/officeDocument/2006/relationships/image" Target="../media/image3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42.emf"/><Relationship Id="rId11" Type="http://schemas.openxmlformats.org/officeDocument/2006/relationships/oleObject" Target="../embeddings/oleObject185.bin"/><Relationship Id="rId5" Type="http://schemas.openxmlformats.org/officeDocument/2006/relationships/oleObject" Target="../embeddings/oleObject182.bin"/><Relationship Id="rId10" Type="http://schemas.openxmlformats.org/officeDocument/2006/relationships/image" Target="../media/image38.e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84.bin"/><Relationship Id="rId1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oleObject" Target="../embeddings/oleObject192.bin"/><Relationship Id="rId3" Type="http://schemas.openxmlformats.org/officeDocument/2006/relationships/oleObject" Target="../embeddings/oleObject187.bin"/><Relationship Id="rId7" Type="http://schemas.openxmlformats.org/officeDocument/2006/relationships/oleObject" Target="../embeddings/oleObject189.bin"/><Relationship Id="rId12" Type="http://schemas.openxmlformats.org/officeDocument/2006/relationships/image" Target="../media/image3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1.png"/><Relationship Id="rId11" Type="http://schemas.openxmlformats.org/officeDocument/2006/relationships/oleObject" Target="../embeddings/oleObject191.bin"/><Relationship Id="rId5" Type="http://schemas.openxmlformats.org/officeDocument/2006/relationships/oleObject" Target="../embeddings/oleObject188.bin"/><Relationship Id="rId10" Type="http://schemas.openxmlformats.org/officeDocument/2006/relationships/image" Target="../media/image38.emf"/><Relationship Id="rId4" Type="http://schemas.openxmlformats.org/officeDocument/2006/relationships/image" Target="../media/image42.emf"/><Relationship Id="rId9" Type="http://schemas.openxmlformats.org/officeDocument/2006/relationships/oleObject" Target="../embeddings/oleObject190.bin"/><Relationship Id="rId14" Type="http://schemas.openxmlformats.org/officeDocument/2006/relationships/image" Target="../media/image3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3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4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47.png"/><Relationship Id="rId5" Type="http://schemas.openxmlformats.org/officeDocument/2006/relationships/oleObject" Target="../embeddings/oleObject197.bin"/><Relationship Id="rId4" Type="http://schemas.openxmlformats.org/officeDocument/2006/relationships/image" Target="../media/image46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47.png"/><Relationship Id="rId5" Type="http://schemas.openxmlformats.org/officeDocument/2006/relationships/oleObject" Target="../embeddings/oleObject199.bin"/><Relationship Id="rId4" Type="http://schemas.openxmlformats.org/officeDocument/2006/relationships/image" Target="../media/image46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201.bin"/><Relationship Id="rId4" Type="http://schemas.openxmlformats.org/officeDocument/2006/relationships/image" Target="../media/image46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203.bin"/><Relationship Id="rId4" Type="http://schemas.openxmlformats.org/officeDocument/2006/relationships/image" Target="../media/image46.e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oleObject" Target="../embeddings/oleObject204.bin"/><Relationship Id="rId7" Type="http://schemas.openxmlformats.org/officeDocument/2006/relationships/oleObject" Target="../embeddings/oleObject2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205.bin"/><Relationship Id="rId4" Type="http://schemas.openxmlformats.org/officeDocument/2006/relationships/image" Target="../media/image46.e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oleObject" Target="../embeddings/oleObject207.bin"/><Relationship Id="rId7" Type="http://schemas.openxmlformats.org/officeDocument/2006/relationships/oleObject" Target="../embeddings/oleObject20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208.bin"/><Relationship Id="rId4" Type="http://schemas.openxmlformats.org/officeDocument/2006/relationships/image" Target="../media/image46.e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oleObject" Target="../embeddings/oleObject210.bin"/><Relationship Id="rId7" Type="http://schemas.openxmlformats.org/officeDocument/2006/relationships/oleObject" Target="../embeddings/oleObject2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211.bin"/><Relationship Id="rId10" Type="http://schemas.openxmlformats.org/officeDocument/2006/relationships/image" Target="../media/image51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7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10.bin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oleObject" Target="../embeddings/oleObject214.bin"/><Relationship Id="rId7" Type="http://schemas.openxmlformats.org/officeDocument/2006/relationships/oleObject" Target="../embeddings/oleObject216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18.bin"/><Relationship Id="rId5" Type="http://schemas.openxmlformats.org/officeDocument/2006/relationships/oleObject" Target="../embeddings/oleObject215.bin"/><Relationship Id="rId10" Type="http://schemas.openxmlformats.org/officeDocument/2006/relationships/image" Target="../media/image52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17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oleObject" Target="../embeddings/oleObject219.bin"/><Relationship Id="rId7" Type="http://schemas.openxmlformats.org/officeDocument/2006/relationships/oleObject" Target="../embeddings/oleObject221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23.bin"/><Relationship Id="rId5" Type="http://schemas.openxmlformats.org/officeDocument/2006/relationships/oleObject" Target="../embeddings/oleObject220.bin"/><Relationship Id="rId10" Type="http://schemas.openxmlformats.org/officeDocument/2006/relationships/image" Target="../media/image54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22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oleObject" Target="../embeddings/oleObject224.bin"/><Relationship Id="rId7" Type="http://schemas.openxmlformats.org/officeDocument/2006/relationships/oleObject" Target="../embeddings/oleObject226.bin"/><Relationship Id="rId12" Type="http://schemas.openxmlformats.org/officeDocument/2006/relationships/image" Target="../media/image5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28.bin"/><Relationship Id="rId5" Type="http://schemas.openxmlformats.org/officeDocument/2006/relationships/oleObject" Target="../embeddings/oleObject225.bin"/><Relationship Id="rId10" Type="http://schemas.openxmlformats.org/officeDocument/2006/relationships/image" Target="../media/image53.png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27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oleObject" Target="../embeddings/oleObject234.bin"/><Relationship Id="rId3" Type="http://schemas.openxmlformats.org/officeDocument/2006/relationships/oleObject" Target="../embeddings/oleObject229.bin"/><Relationship Id="rId7" Type="http://schemas.openxmlformats.org/officeDocument/2006/relationships/oleObject" Target="../embeddings/oleObject231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33.bin"/><Relationship Id="rId5" Type="http://schemas.openxmlformats.org/officeDocument/2006/relationships/oleObject" Target="../embeddings/oleObject230.bin"/><Relationship Id="rId10" Type="http://schemas.openxmlformats.org/officeDocument/2006/relationships/image" Target="../media/image55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32.bin"/><Relationship Id="rId14" Type="http://schemas.openxmlformats.org/officeDocument/2006/relationships/image" Target="../media/image5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oleObject" Target="../embeddings/oleObject240.bin"/><Relationship Id="rId3" Type="http://schemas.openxmlformats.org/officeDocument/2006/relationships/oleObject" Target="../embeddings/oleObject235.bin"/><Relationship Id="rId7" Type="http://schemas.openxmlformats.org/officeDocument/2006/relationships/oleObject" Target="../embeddings/oleObject237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7.emf"/><Relationship Id="rId1" Type="http://schemas.openxmlformats.org/officeDocument/2006/relationships/vmlDrawing" Target="../drawings/vmlDrawing58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39.bin"/><Relationship Id="rId5" Type="http://schemas.openxmlformats.org/officeDocument/2006/relationships/oleObject" Target="../embeddings/oleObject236.bin"/><Relationship Id="rId15" Type="http://schemas.openxmlformats.org/officeDocument/2006/relationships/oleObject" Target="../embeddings/oleObject241.bin"/><Relationship Id="rId10" Type="http://schemas.openxmlformats.org/officeDocument/2006/relationships/image" Target="../media/image55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38.bin"/><Relationship Id="rId14" Type="http://schemas.openxmlformats.org/officeDocument/2006/relationships/image" Target="../media/image5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13" Type="http://schemas.openxmlformats.org/officeDocument/2006/relationships/oleObject" Target="../embeddings/oleObject247.bin"/><Relationship Id="rId3" Type="http://schemas.openxmlformats.org/officeDocument/2006/relationships/oleObject" Target="../embeddings/oleObject242.bin"/><Relationship Id="rId7" Type="http://schemas.openxmlformats.org/officeDocument/2006/relationships/oleObject" Target="../embeddings/oleObject244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9.emf"/><Relationship Id="rId1" Type="http://schemas.openxmlformats.org/officeDocument/2006/relationships/vmlDrawing" Target="../drawings/vmlDrawing59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46.bin"/><Relationship Id="rId5" Type="http://schemas.openxmlformats.org/officeDocument/2006/relationships/oleObject" Target="../embeddings/oleObject243.bin"/><Relationship Id="rId15" Type="http://schemas.openxmlformats.org/officeDocument/2006/relationships/oleObject" Target="../embeddings/oleObject248.bin"/><Relationship Id="rId10" Type="http://schemas.openxmlformats.org/officeDocument/2006/relationships/image" Target="../media/image55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45.bin"/><Relationship Id="rId14" Type="http://schemas.openxmlformats.org/officeDocument/2006/relationships/image" Target="../media/image56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254.bin"/><Relationship Id="rId3" Type="http://schemas.openxmlformats.org/officeDocument/2006/relationships/oleObject" Target="../embeddings/oleObject249.bin"/><Relationship Id="rId7" Type="http://schemas.openxmlformats.org/officeDocument/2006/relationships/oleObject" Target="../embeddings/oleObject251.bin"/><Relationship Id="rId12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5.emf"/><Relationship Id="rId1" Type="http://schemas.openxmlformats.org/officeDocument/2006/relationships/vmlDrawing" Target="../drawings/vmlDrawing60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53.bin"/><Relationship Id="rId5" Type="http://schemas.openxmlformats.org/officeDocument/2006/relationships/oleObject" Target="../embeddings/oleObject250.bin"/><Relationship Id="rId15" Type="http://schemas.openxmlformats.org/officeDocument/2006/relationships/oleObject" Target="../embeddings/oleObject255.bin"/><Relationship Id="rId10" Type="http://schemas.openxmlformats.org/officeDocument/2006/relationships/image" Target="../media/image53.png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52.bin"/><Relationship Id="rId14" Type="http://schemas.openxmlformats.org/officeDocument/2006/relationships/image" Target="../media/image59.e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261.bin"/><Relationship Id="rId3" Type="http://schemas.openxmlformats.org/officeDocument/2006/relationships/oleObject" Target="../embeddings/oleObject256.bin"/><Relationship Id="rId7" Type="http://schemas.openxmlformats.org/officeDocument/2006/relationships/oleObject" Target="../embeddings/oleObject258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9.emf"/><Relationship Id="rId1" Type="http://schemas.openxmlformats.org/officeDocument/2006/relationships/vmlDrawing" Target="../drawings/vmlDrawing61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60.bin"/><Relationship Id="rId5" Type="http://schemas.openxmlformats.org/officeDocument/2006/relationships/oleObject" Target="../embeddings/oleObject257.bin"/><Relationship Id="rId15" Type="http://schemas.openxmlformats.org/officeDocument/2006/relationships/oleObject" Target="../embeddings/oleObject262.bin"/><Relationship Id="rId10" Type="http://schemas.openxmlformats.org/officeDocument/2006/relationships/image" Target="../media/image61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59.bin"/><Relationship Id="rId14" Type="http://schemas.openxmlformats.org/officeDocument/2006/relationships/image" Target="../media/image5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268.bin"/><Relationship Id="rId3" Type="http://schemas.openxmlformats.org/officeDocument/2006/relationships/oleObject" Target="../embeddings/oleObject263.bin"/><Relationship Id="rId7" Type="http://schemas.openxmlformats.org/officeDocument/2006/relationships/oleObject" Target="../embeddings/oleObject265.bin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3.emf"/><Relationship Id="rId1" Type="http://schemas.openxmlformats.org/officeDocument/2006/relationships/vmlDrawing" Target="../drawings/vmlDrawing62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67.bin"/><Relationship Id="rId5" Type="http://schemas.openxmlformats.org/officeDocument/2006/relationships/oleObject" Target="../embeddings/oleObject264.bin"/><Relationship Id="rId15" Type="http://schemas.openxmlformats.org/officeDocument/2006/relationships/oleObject" Target="../embeddings/oleObject269.bin"/><Relationship Id="rId10" Type="http://schemas.openxmlformats.org/officeDocument/2006/relationships/image" Target="../media/image62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66.bin"/><Relationship Id="rId14" Type="http://schemas.openxmlformats.org/officeDocument/2006/relationships/image" Target="../media/image5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275.bin"/><Relationship Id="rId18" Type="http://schemas.openxmlformats.org/officeDocument/2006/relationships/image" Target="../media/image65.png"/><Relationship Id="rId3" Type="http://schemas.openxmlformats.org/officeDocument/2006/relationships/oleObject" Target="../embeddings/oleObject270.bin"/><Relationship Id="rId7" Type="http://schemas.openxmlformats.org/officeDocument/2006/relationships/oleObject" Target="../embeddings/oleObject272.bin"/><Relationship Id="rId12" Type="http://schemas.openxmlformats.org/officeDocument/2006/relationships/image" Target="../media/image53.png"/><Relationship Id="rId17" Type="http://schemas.openxmlformats.org/officeDocument/2006/relationships/oleObject" Target="../embeddings/oleObject27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emf"/><Relationship Id="rId1" Type="http://schemas.openxmlformats.org/officeDocument/2006/relationships/vmlDrawing" Target="../drawings/vmlDrawing63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74.bin"/><Relationship Id="rId5" Type="http://schemas.openxmlformats.org/officeDocument/2006/relationships/oleObject" Target="../embeddings/oleObject271.bin"/><Relationship Id="rId15" Type="http://schemas.openxmlformats.org/officeDocument/2006/relationships/oleObject" Target="../embeddings/oleObject276.bin"/><Relationship Id="rId10" Type="http://schemas.openxmlformats.org/officeDocument/2006/relationships/image" Target="../media/image62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73.bin"/><Relationship Id="rId14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14.bin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283.bin"/><Relationship Id="rId18" Type="http://schemas.openxmlformats.org/officeDocument/2006/relationships/image" Target="../media/image65.png"/><Relationship Id="rId3" Type="http://schemas.openxmlformats.org/officeDocument/2006/relationships/oleObject" Target="../embeddings/oleObject278.bin"/><Relationship Id="rId7" Type="http://schemas.openxmlformats.org/officeDocument/2006/relationships/oleObject" Target="../embeddings/oleObject280.bin"/><Relationship Id="rId12" Type="http://schemas.openxmlformats.org/officeDocument/2006/relationships/image" Target="../media/image53.png"/><Relationship Id="rId17" Type="http://schemas.openxmlformats.org/officeDocument/2006/relationships/oleObject" Target="../embeddings/oleObject28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emf"/><Relationship Id="rId1" Type="http://schemas.openxmlformats.org/officeDocument/2006/relationships/vmlDrawing" Target="../drawings/vmlDrawing64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82.bin"/><Relationship Id="rId5" Type="http://schemas.openxmlformats.org/officeDocument/2006/relationships/oleObject" Target="../embeddings/oleObject279.bin"/><Relationship Id="rId15" Type="http://schemas.openxmlformats.org/officeDocument/2006/relationships/oleObject" Target="../embeddings/oleObject284.bin"/><Relationship Id="rId10" Type="http://schemas.openxmlformats.org/officeDocument/2006/relationships/image" Target="../media/image62.emf"/><Relationship Id="rId4" Type="http://schemas.openxmlformats.org/officeDocument/2006/relationships/image" Target="../media/image46.emf"/><Relationship Id="rId9" Type="http://schemas.openxmlformats.org/officeDocument/2006/relationships/oleObject" Target="../embeddings/oleObject281.bin"/><Relationship Id="rId14" Type="http://schemas.openxmlformats.org/officeDocument/2006/relationships/image" Target="../media/image5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291.bin"/><Relationship Id="rId18" Type="http://schemas.openxmlformats.org/officeDocument/2006/relationships/image" Target="../media/image65.png"/><Relationship Id="rId3" Type="http://schemas.openxmlformats.org/officeDocument/2006/relationships/oleObject" Target="../embeddings/oleObject286.bin"/><Relationship Id="rId7" Type="http://schemas.openxmlformats.org/officeDocument/2006/relationships/oleObject" Target="../embeddings/oleObject288.bin"/><Relationship Id="rId12" Type="http://schemas.openxmlformats.org/officeDocument/2006/relationships/image" Target="../media/image53.png"/><Relationship Id="rId17" Type="http://schemas.openxmlformats.org/officeDocument/2006/relationships/oleObject" Target="../embeddings/oleObject29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emf"/><Relationship Id="rId1" Type="http://schemas.openxmlformats.org/officeDocument/2006/relationships/vmlDrawing" Target="../drawings/vmlDrawing65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290.bin"/><Relationship Id="rId5" Type="http://schemas.openxmlformats.org/officeDocument/2006/relationships/oleObject" Target="../embeddings/oleObject287.bin"/><Relationship Id="rId15" Type="http://schemas.openxmlformats.org/officeDocument/2006/relationships/oleObject" Target="../embeddings/oleObject292.bin"/><Relationship Id="rId10" Type="http://schemas.openxmlformats.org/officeDocument/2006/relationships/image" Target="../media/image62.emf"/><Relationship Id="rId4" Type="http://schemas.openxmlformats.org/officeDocument/2006/relationships/image" Target="../media/image66.emf"/><Relationship Id="rId9" Type="http://schemas.openxmlformats.org/officeDocument/2006/relationships/oleObject" Target="../embeddings/oleObject289.bin"/><Relationship Id="rId14" Type="http://schemas.openxmlformats.org/officeDocument/2006/relationships/image" Target="../media/image56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13" Type="http://schemas.openxmlformats.org/officeDocument/2006/relationships/oleObject" Target="../embeddings/oleObject299.bin"/><Relationship Id="rId18" Type="http://schemas.openxmlformats.org/officeDocument/2006/relationships/image" Target="../media/image68.emf"/><Relationship Id="rId3" Type="http://schemas.openxmlformats.org/officeDocument/2006/relationships/oleObject" Target="../embeddings/oleObject294.bin"/><Relationship Id="rId7" Type="http://schemas.openxmlformats.org/officeDocument/2006/relationships/oleObject" Target="../embeddings/oleObject296.bin"/><Relationship Id="rId12" Type="http://schemas.openxmlformats.org/officeDocument/2006/relationships/image" Target="../media/image56.png"/><Relationship Id="rId17" Type="http://schemas.openxmlformats.org/officeDocument/2006/relationships/oleObject" Target="../embeddings/oleObject30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5.png"/><Relationship Id="rId1" Type="http://schemas.openxmlformats.org/officeDocument/2006/relationships/vmlDrawing" Target="../drawings/vmlDrawing66.vml"/><Relationship Id="rId6" Type="http://schemas.openxmlformats.org/officeDocument/2006/relationships/image" Target="../media/image67.emf"/><Relationship Id="rId11" Type="http://schemas.openxmlformats.org/officeDocument/2006/relationships/oleObject" Target="../embeddings/oleObject298.bin"/><Relationship Id="rId5" Type="http://schemas.openxmlformats.org/officeDocument/2006/relationships/oleObject" Target="../embeddings/oleObject295.bin"/><Relationship Id="rId15" Type="http://schemas.openxmlformats.org/officeDocument/2006/relationships/oleObject" Target="../embeddings/oleObject300.bin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oleObject" Target="../embeddings/oleObject297.bin"/><Relationship Id="rId14" Type="http://schemas.openxmlformats.org/officeDocument/2006/relationships/image" Target="../media/image64.e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13" Type="http://schemas.openxmlformats.org/officeDocument/2006/relationships/oleObject" Target="../embeddings/oleObject307.bin"/><Relationship Id="rId18" Type="http://schemas.openxmlformats.org/officeDocument/2006/relationships/image" Target="../media/image65.png"/><Relationship Id="rId3" Type="http://schemas.openxmlformats.org/officeDocument/2006/relationships/oleObject" Target="../embeddings/oleObject302.bin"/><Relationship Id="rId7" Type="http://schemas.openxmlformats.org/officeDocument/2006/relationships/oleObject" Target="../embeddings/oleObject304.bin"/><Relationship Id="rId12" Type="http://schemas.openxmlformats.org/officeDocument/2006/relationships/image" Target="../media/image53.png"/><Relationship Id="rId17" Type="http://schemas.openxmlformats.org/officeDocument/2006/relationships/oleObject" Target="../embeddings/oleObject30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emf"/><Relationship Id="rId1" Type="http://schemas.openxmlformats.org/officeDocument/2006/relationships/vmlDrawing" Target="../drawings/vmlDrawing67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06.bin"/><Relationship Id="rId5" Type="http://schemas.openxmlformats.org/officeDocument/2006/relationships/oleObject" Target="../embeddings/oleObject303.bin"/><Relationship Id="rId15" Type="http://schemas.openxmlformats.org/officeDocument/2006/relationships/oleObject" Target="../embeddings/oleObject308.bin"/><Relationship Id="rId10" Type="http://schemas.openxmlformats.org/officeDocument/2006/relationships/image" Target="../media/image62.emf"/><Relationship Id="rId4" Type="http://schemas.openxmlformats.org/officeDocument/2006/relationships/image" Target="../media/image68.emf"/><Relationship Id="rId9" Type="http://schemas.openxmlformats.org/officeDocument/2006/relationships/oleObject" Target="../embeddings/oleObject305.bin"/><Relationship Id="rId14" Type="http://schemas.openxmlformats.org/officeDocument/2006/relationships/image" Target="../media/image56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315.bin"/><Relationship Id="rId18" Type="http://schemas.openxmlformats.org/officeDocument/2006/relationships/image" Target="../media/image65.png"/><Relationship Id="rId3" Type="http://schemas.openxmlformats.org/officeDocument/2006/relationships/oleObject" Target="../embeddings/oleObject310.bin"/><Relationship Id="rId7" Type="http://schemas.openxmlformats.org/officeDocument/2006/relationships/oleObject" Target="../embeddings/oleObject312.bin"/><Relationship Id="rId12" Type="http://schemas.openxmlformats.org/officeDocument/2006/relationships/image" Target="../media/image53.png"/><Relationship Id="rId17" Type="http://schemas.openxmlformats.org/officeDocument/2006/relationships/oleObject" Target="../embeddings/oleObject31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emf"/><Relationship Id="rId1" Type="http://schemas.openxmlformats.org/officeDocument/2006/relationships/vmlDrawing" Target="../drawings/vmlDrawing68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14.bin"/><Relationship Id="rId5" Type="http://schemas.openxmlformats.org/officeDocument/2006/relationships/oleObject" Target="../embeddings/oleObject311.bin"/><Relationship Id="rId15" Type="http://schemas.openxmlformats.org/officeDocument/2006/relationships/oleObject" Target="../embeddings/oleObject316.bin"/><Relationship Id="rId10" Type="http://schemas.openxmlformats.org/officeDocument/2006/relationships/image" Target="../media/image69.emf"/><Relationship Id="rId4" Type="http://schemas.openxmlformats.org/officeDocument/2006/relationships/image" Target="../media/image68.emf"/><Relationship Id="rId9" Type="http://schemas.openxmlformats.org/officeDocument/2006/relationships/oleObject" Target="../embeddings/oleObject313.bin"/><Relationship Id="rId14" Type="http://schemas.openxmlformats.org/officeDocument/2006/relationships/image" Target="../media/image56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323.bin"/><Relationship Id="rId3" Type="http://schemas.openxmlformats.org/officeDocument/2006/relationships/oleObject" Target="../embeddings/oleObject318.bin"/><Relationship Id="rId7" Type="http://schemas.openxmlformats.org/officeDocument/2006/relationships/oleObject" Target="../embeddings/oleObject320.bin"/><Relationship Id="rId12" Type="http://schemas.openxmlformats.org/officeDocument/2006/relationships/image" Target="../media/image7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5.png"/><Relationship Id="rId1" Type="http://schemas.openxmlformats.org/officeDocument/2006/relationships/vmlDrawing" Target="../drawings/vmlDrawing69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22.bin"/><Relationship Id="rId5" Type="http://schemas.openxmlformats.org/officeDocument/2006/relationships/oleObject" Target="../embeddings/oleObject319.bin"/><Relationship Id="rId15" Type="http://schemas.openxmlformats.org/officeDocument/2006/relationships/oleObject" Target="../embeddings/oleObject324.bin"/><Relationship Id="rId10" Type="http://schemas.openxmlformats.org/officeDocument/2006/relationships/image" Target="../media/image70.emf"/><Relationship Id="rId4" Type="http://schemas.openxmlformats.org/officeDocument/2006/relationships/image" Target="../media/image68.emf"/><Relationship Id="rId9" Type="http://schemas.openxmlformats.org/officeDocument/2006/relationships/oleObject" Target="../embeddings/oleObject321.bin"/><Relationship Id="rId14" Type="http://schemas.openxmlformats.org/officeDocument/2006/relationships/image" Target="../media/image72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330.bin"/><Relationship Id="rId3" Type="http://schemas.openxmlformats.org/officeDocument/2006/relationships/oleObject" Target="../embeddings/oleObject325.bin"/><Relationship Id="rId7" Type="http://schemas.openxmlformats.org/officeDocument/2006/relationships/oleObject" Target="../embeddings/oleObject327.bin"/><Relationship Id="rId12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29.bin"/><Relationship Id="rId5" Type="http://schemas.openxmlformats.org/officeDocument/2006/relationships/oleObject" Target="../embeddings/oleObject326.bin"/><Relationship Id="rId10" Type="http://schemas.openxmlformats.org/officeDocument/2006/relationships/image" Target="../media/image70.emf"/><Relationship Id="rId4" Type="http://schemas.openxmlformats.org/officeDocument/2006/relationships/image" Target="../media/image68.emf"/><Relationship Id="rId9" Type="http://schemas.openxmlformats.org/officeDocument/2006/relationships/oleObject" Target="../embeddings/oleObject328.bin"/><Relationship Id="rId14" Type="http://schemas.openxmlformats.org/officeDocument/2006/relationships/image" Target="../media/image72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336.bin"/><Relationship Id="rId3" Type="http://schemas.openxmlformats.org/officeDocument/2006/relationships/oleObject" Target="../embeddings/oleObject331.bin"/><Relationship Id="rId7" Type="http://schemas.openxmlformats.org/officeDocument/2006/relationships/oleObject" Target="../embeddings/oleObject333.bin"/><Relationship Id="rId12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1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35.bin"/><Relationship Id="rId5" Type="http://schemas.openxmlformats.org/officeDocument/2006/relationships/oleObject" Target="../embeddings/oleObject332.bin"/><Relationship Id="rId10" Type="http://schemas.openxmlformats.org/officeDocument/2006/relationships/image" Target="../media/image70.emf"/><Relationship Id="rId4" Type="http://schemas.openxmlformats.org/officeDocument/2006/relationships/image" Target="../media/image68.emf"/><Relationship Id="rId9" Type="http://schemas.openxmlformats.org/officeDocument/2006/relationships/oleObject" Target="../embeddings/oleObject334.bin"/><Relationship Id="rId14" Type="http://schemas.openxmlformats.org/officeDocument/2006/relationships/image" Target="../media/image7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342.bin"/><Relationship Id="rId3" Type="http://schemas.openxmlformats.org/officeDocument/2006/relationships/oleObject" Target="../embeddings/oleObject337.bin"/><Relationship Id="rId7" Type="http://schemas.openxmlformats.org/officeDocument/2006/relationships/oleObject" Target="../embeddings/oleObject339.bin"/><Relationship Id="rId12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2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41.bin"/><Relationship Id="rId5" Type="http://schemas.openxmlformats.org/officeDocument/2006/relationships/oleObject" Target="../embeddings/oleObject338.bin"/><Relationship Id="rId10" Type="http://schemas.openxmlformats.org/officeDocument/2006/relationships/image" Target="../media/image70.emf"/><Relationship Id="rId4" Type="http://schemas.openxmlformats.org/officeDocument/2006/relationships/image" Target="../media/image74.emf"/><Relationship Id="rId9" Type="http://schemas.openxmlformats.org/officeDocument/2006/relationships/oleObject" Target="../embeddings/oleObject340.bin"/><Relationship Id="rId14" Type="http://schemas.openxmlformats.org/officeDocument/2006/relationships/image" Target="../media/image72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13" Type="http://schemas.openxmlformats.org/officeDocument/2006/relationships/oleObject" Target="../embeddings/oleObject348.bin"/><Relationship Id="rId3" Type="http://schemas.openxmlformats.org/officeDocument/2006/relationships/oleObject" Target="../embeddings/oleObject343.bin"/><Relationship Id="rId7" Type="http://schemas.openxmlformats.org/officeDocument/2006/relationships/oleObject" Target="../embeddings/oleObject345.bin"/><Relationship Id="rId12" Type="http://schemas.openxmlformats.org/officeDocument/2006/relationships/image" Target="../media/image7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3.vml"/><Relationship Id="rId6" Type="http://schemas.openxmlformats.org/officeDocument/2006/relationships/image" Target="../media/image75.emf"/><Relationship Id="rId11" Type="http://schemas.openxmlformats.org/officeDocument/2006/relationships/oleObject" Target="../embeddings/oleObject347.bin"/><Relationship Id="rId5" Type="http://schemas.openxmlformats.org/officeDocument/2006/relationships/oleObject" Target="../embeddings/oleObject344.bin"/><Relationship Id="rId10" Type="http://schemas.openxmlformats.org/officeDocument/2006/relationships/image" Target="../media/image73.e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346.bin"/><Relationship Id="rId14" Type="http://schemas.openxmlformats.org/officeDocument/2006/relationships/image" Target="../media/image7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18.bin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13" Type="http://schemas.openxmlformats.org/officeDocument/2006/relationships/oleObject" Target="../embeddings/oleObject354.bin"/><Relationship Id="rId3" Type="http://schemas.openxmlformats.org/officeDocument/2006/relationships/oleObject" Target="../embeddings/oleObject349.bin"/><Relationship Id="rId7" Type="http://schemas.openxmlformats.org/officeDocument/2006/relationships/oleObject" Target="../embeddings/oleObject351.bin"/><Relationship Id="rId12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4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53.bin"/><Relationship Id="rId5" Type="http://schemas.openxmlformats.org/officeDocument/2006/relationships/oleObject" Target="../embeddings/oleObject350.bin"/><Relationship Id="rId10" Type="http://schemas.openxmlformats.org/officeDocument/2006/relationships/image" Target="../media/image70.emf"/><Relationship Id="rId4" Type="http://schemas.openxmlformats.org/officeDocument/2006/relationships/image" Target="../media/image76.emf"/><Relationship Id="rId9" Type="http://schemas.openxmlformats.org/officeDocument/2006/relationships/oleObject" Target="../embeddings/oleObject352.bin"/><Relationship Id="rId14" Type="http://schemas.openxmlformats.org/officeDocument/2006/relationships/image" Target="../media/image72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oleObject" Target="../embeddings/oleObject360.bin"/><Relationship Id="rId3" Type="http://schemas.openxmlformats.org/officeDocument/2006/relationships/oleObject" Target="../embeddings/oleObject355.bin"/><Relationship Id="rId7" Type="http://schemas.openxmlformats.org/officeDocument/2006/relationships/oleObject" Target="../embeddings/oleObject357.bin"/><Relationship Id="rId12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5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59.bin"/><Relationship Id="rId5" Type="http://schemas.openxmlformats.org/officeDocument/2006/relationships/oleObject" Target="../embeddings/oleObject356.bin"/><Relationship Id="rId10" Type="http://schemas.openxmlformats.org/officeDocument/2006/relationships/image" Target="../media/image78.emf"/><Relationship Id="rId4" Type="http://schemas.openxmlformats.org/officeDocument/2006/relationships/image" Target="../media/image76.emf"/><Relationship Id="rId9" Type="http://schemas.openxmlformats.org/officeDocument/2006/relationships/oleObject" Target="../embeddings/oleObject358.bin"/><Relationship Id="rId14" Type="http://schemas.openxmlformats.org/officeDocument/2006/relationships/image" Target="../media/image72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oleObject" Target="../embeddings/oleObject366.bin"/><Relationship Id="rId3" Type="http://schemas.openxmlformats.org/officeDocument/2006/relationships/oleObject" Target="../embeddings/oleObject361.bin"/><Relationship Id="rId7" Type="http://schemas.openxmlformats.org/officeDocument/2006/relationships/oleObject" Target="../embeddings/oleObject363.bin"/><Relationship Id="rId12" Type="http://schemas.openxmlformats.org/officeDocument/2006/relationships/image" Target="../media/image8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6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65.bin"/><Relationship Id="rId5" Type="http://schemas.openxmlformats.org/officeDocument/2006/relationships/oleObject" Target="../embeddings/oleObject362.bin"/><Relationship Id="rId10" Type="http://schemas.openxmlformats.org/officeDocument/2006/relationships/image" Target="../media/image79.emf"/><Relationship Id="rId4" Type="http://schemas.openxmlformats.org/officeDocument/2006/relationships/image" Target="../media/image76.emf"/><Relationship Id="rId9" Type="http://schemas.openxmlformats.org/officeDocument/2006/relationships/oleObject" Target="../embeddings/oleObject364.bin"/><Relationship Id="rId14" Type="http://schemas.openxmlformats.org/officeDocument/2006/relationships/image" Target="../media/image72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oleObject" Target="../embeddings/oleObject372.bin"/><Relationship Id="rId3" Type="http://schemas.openxmlformats.org/officeDocument/2006/relationships/oleObject" Target="../embeddings/oleObject367.bin"/><Relationship Id="rId7" Type="http://schemas.openxmlformats.org/officeDocument/2006/relationships/oleObject" Target="../embeddings/oleObject369.bin"/><Relationship Id="rId12" Type="http://schemas.openxmlformats.org/officeDocument/2006/relationships/image" Target="../media/image8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77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71.bin"/><Relationship Id="rId5" Type="http://schemas.openxmlformats.org/officeDocument/2006/relationships/oleObject" Target="../embeddings/oleObject368.bin"/><Relationship Id="rId15" Type="http://schemas.openxmlformats.org/officeDocument/2006/relationships/oleObject" Target="../embeddings/oleObject373.bin"/><Relationship Id="rId10" Type="http://schemas.openxmlformats.org/officeDocument/2006/relationships/image" Target="../media/image79.emf"/><Relationship Id="rId4" Type="http://schemas.openxmlformats.org/officeDocument/2006/relationships/image" Target="../media/image76.emf"/><Relationship Id="rId9" Type="http://schemas.openxmlformats.org/officeDocument/2006/relationships/oleObject" Target="../embeddings/oleObject370.bin"/><Relationship Id="rId14" Type="http://schemas.openxmlformats.org/officeDocument/2006/relationships/image" Target="../media/image72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oleObject" Target="../embeddings/oleObject379.bin"/><Relationship Id="rId3" Type="http://schemas.openxmlformats.org/officeDocument/2006/relationships/oleObject" Target="../embeddings/oleObject374.bin"/><Relationship Id="rId7" Type="http://schemas.openxmlformats.org/officeDocument/2006/relationships/oleObject" Target="../embeddings/oleObject376.bin"/><Relationship Id="rId12" Type="http://schemas.openxmlformats.org/officeDocument/2006/relationships/image" Target="../media/image8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78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78.bin"/><Relationship Id="rId5" Type="http://schemas.openxmlformats.org/officeDocument/2006/relationships/oleObject" Target="../embeddings/oleObject375.bin"/><Relationship Id="rId15" Type="http://schemas.openxmlformats.org/officeDocument/2006/relationships/oleObject" Target="../embeddings/oleObject380.bin"/><Relationship Id="rId10" Type="http://schemas.openxmlformats.org/officeDocument/2006/relationships/image" Target="../media/image79.emf"/><Relationship Id="rId4" Type="http://schemas.openxmlformats.org/officeDocument/2006/relationships/image" Target="../media/image76.emf"/><Relationship Id="rId9" Type="http://schemas.openxmlformats.org/officeDocument/2006/relationships/oleObject" Target="../embeddings/oleObject377.bin"/><Relationship Id="rId14" Type="http://schemas.openxmlformats.org/officeDocument/2006/relationships/image" Target="../media/image72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oleObject" Target="../embeddings/oleObject386.bin"/><Relationship Id="rId3" Type="http://schemas.openxmlformats.org/officeDocument/2006/relationships/oleObject" Target="../embeddings/oleObject381.bin"/><Relationship Id="rId7" Type="http://schemas.openxmlformats.org/officeDocument/2006/relationships/oleObject" Target="../embeddings/oleObject383.bin"/><Relationship Id="rId12" Type="http://schemas.openxmlformats.org/officeDocument/2006/relationships/image" Target="../media/image8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79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85.bin"/><Relationship Id="rId5" Type="http://schemas.openxmlformats.org/officeDocument/2006/relationships/oleObject" Target="../embeddings/oleObject382.bin"/><Relationship Id="rId15" Type="http://schemas.openxmlformats.org/officeDocument/2006/relationships/oleObject" Target="../embeddings/oleObject387.bin"/><Relationship Id="rId10" Type="http://schemas.openxmlformats.org/officeDocument/2006/relationships/image" Target="../media/image79.emf"/><Relationship Id="rId4" Type="http://schemas.openxmlformats.org/officeDocument/2006/relationships/image" Target="../media/image83.emf"/><Relationship Id="rId9" Type="http://schemas.openxmlformats.org/officeDocument/2006/relationships/oleObject" Target="../embeddings/oleObject384.bin"/><Relationship Id="rId14" Type="http://schemas.openxmlformats.org/officeDocument/2006/relationships/image" Target="../media/image72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13" Type="http://schemas.openxmlformats.org/officeDocument/2006/relationships/oleObject" Target="../embeddings/oleObject393.bin"/><Relationship Id="rId3" Type="http://schemas.openxmlformats.org/officeDocument/2006/relationships/oleObject" Target="../embeddings/oleObject388.bin"/><Relationship Id="rId7" Type="http://schemas.openxmlformats.org/officeDocument/2006/relationships/oleObject" Target="../embeddings/oleObject390.bin"/><Relationship Id="rId12" Type="http://schemas.openxmlformats.org/officeDocument/2006/relationships/image" Target="../media/image8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80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92.bin"/><Relationship Id="rId5" Type="http://schemas.openxmlformats.org/officeDocument/2006/relationships/oleObject" Target="../embeddings/oleObject389.bin"/><Relationship Id="rId15" Type="http://schemas.openxmlformats.org/officeDocument/2006/relationships/oleObject" Target="../embeddings/oleObject394.bin"/><Relationship Id="rId10" Type="http://schemas.openxmlformats.org/officeDocument/2006/relationships/image" Target="../media/image79.emf"/><Relationship Id="rId4" Type="http://schemas.openxmlformats.org/officeDocument/2006/relationships/image" Target="../media/image84.emf"/><Relationship Id="rId9" Type="http://schemas.openxmlformats.org/officeDocument/2006/relationships/oleObject" Target="../embeddings/oleObject391.bin"/><Relationship Id="rId14" Type="http://schemas.openxmlformats.org/officeDocument/2006/relationships/image" Target="../media/image72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13" Type="http://schemas.openxmlformats.org/officeDocument/2006/relationships/oleObject" Target="../embeddings/oleObject400.bin"/><Relationship Id="rId3" Type="http://schemas.openxmlformats.org/officeDocument/2006/relationships/oleObject" Target="../embeddings/oleObject395.bin"/><Relationship Id="rId7" Type="http://schemas.openxmlformats.org/officeDocument/2006/relationships/oleObject" Target="../embeddings/oleObject397.bin"/><Relationship Id="rId12" Type="http://schemas.openxmlformats.org/officeDocument/2006/relationships/image" Target="../media/image8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81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399.bin"/><Relationship Id="rId5" Type="http://schemas.openxmlformats.org/officeDocument/2006/relationships/oleObject" Target="../embeddings/oleObject396.bin"/><Relationship Id="rId15" Type="http://schemas.openxmlformats.org/officeDocument/2006/relationships/oleObject" Target="../embeddings/oleObject401.bin"/><Relationship Id="rId10" Type="http://schemas.openxmlformats.org/officeDocument/2006/relationships/image" Target="../media/image79.emf"/><Relationship Id="rId4" Type="http://schemas.openxmlformats.org/officeDocument/2006/relationships/image" Target="../media/image84.emf"/><Relationship Id="rId9" Type="http://schemas.openxmlformats.org/officeDocument/2006/relationships/oleObject" Target="../embeddings/oleObject398.bin"/><Relationship Id="rId14" Type="http://schemas.openxmlformats.org/officeDocument/2006/relationships/image" Target="../media/image72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13" Type="http://schemas.openxmlformats.org/officeDocument/2006/relationships/oleObject" Target="../embeddings/oleObject407.bin"/><Relationship Id="rId3" Type="http://schemas.openxmlformats.org/officeDocument/2006/relationships/oleObject" Target="../embeddings/oleObject402.bin"/><Relationship Id="rId7" Type="http://schemas.openxmlformats.org/officeDocument/2006/relationships/oleObject" Target="../embeddings/oleObject404.bin"/><Relationship Id="rId12" Type="http://schemas.openxmlformats.org/officeDocument/2006/relationships/image" Target="../media/image8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82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406.bin"/><Relationship Id="rId5" Type="http://schemas.openxmlformats.org/officeDocument/2006/relationships/oleObject" Target="../embeddings/oleObject403.bin"/><Relationship Id="rId15" Type="http://schemas.openxmlformats.org/officeDocument/2006/relationships/oleObject" Target="../embeddings/oleObject408.bin"/><Relationship Id="rId10" Type="http://schemas.openxmlformats.org/officeDocument/2006/relationships/image" Target="../media/image79.emf"/><Relationship Id="rId4" Type="http://schemas.openxmlformats.org/officeDocument/2006/relationships/image" Target="../media/image84.emf"/><Relationship Id="rId9" Type="http://schemas.openxmlformats.org/officeDocument/2006/relationships/oleObject" Target="../embeddings/oleObject405.bin"/><Relationship Id="rId14" Type="http://schemas.openxmlformats.org/officeDocument/2006/relationships/image" Target="../media/image72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13" Type="http://schemas.openxmlformats.org/officeDocument/2006/relationships/oleObject" Target="../embeddings/oleObject414.bin"/><Relationship Id="rId18" Type="http://schemas.openxmlformats.org/officeDocument/2006/relationships/image" Target="../media/image86.png"/><Relationship Id="rId3" Type="http://schemas.openxmlformats.org/officeDocument/2006/relationships/oleObject" Target="../embeddings/oleObject409.bin"/><Relationship Id="rId7" Type="http://schemas.openxmlformats.org/officeDocument/2006/relationships/oleObject" Target="../embeddings/oleObject411.bin"/><Relationship Id="rId12" Type="http://schemas.openxmlformats.org/officeDocument/2006/relationships/image" Target="../media/image81.emf"/><Relationship Id="rId17" Type="http://schemas.openxmlformats.org/officeDocument/2006/relationships/oleObject" Target="../embeddings/oleObject41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2.png"/><Relationship Id="rId1" Type="http://schemas.openxmlformats.org/officeDocument/2006/relationships/vmlDrawing" Target="../drawings/vmlDrawing83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413.bin"/><Relationship Id="rId5" Type="http://schemas.openxmlformats.org/officeDocument/2006/relationships/oleObject" Target="../embeddings/oleObject410.bin"/><Relationship Id="rId15" Type="http://schemas.openxmlformats.org/officeDocument/2006/relationships/oleObject" Target="../embeddings/oleObject415.bin"/><Relationship Id="rId10" Type="http://schemas.openxmlformats.org/officeDocument/2006/relationships/image" Target="../media/image79.emf"/><Relationship Id="rId4" Type="http://schemas.openxmlformats.org/officeDocument/2006/relationships/image" Target="../media/image84.emf"/><Relationship Id="rId9" Type="http://schemas.openxmlformats.org/officeDocument/2006/relationships/oleObject" Target="../embeddings/oleObject412.bin"/><Relationship Id="rId14" Type="http://schemas.openxmlformats.org/officeDocument/2006/relationships/image" Target="../media/image7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23.bin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4.vml"/><Relationship Id="rId5" Type="http://schemas.openxmlformats.org/officeDocument/2006/relationships/oleObject" Target="../embeddings/oleObject418.bin"/><Relationship Id="rId4" Type="http://schemas.openxmlformats.org/officeDocument/2006/relationships/image" Target="../media/image87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5.vml"/><Relationship Id="rId5" Type="http://schemas.openxmlformats.org/officeDocument/2006/relationships/oleObject" Target="../embeddings/oleObject420.bin"/><Relationship Id="rId4" Type="http://schemas.openxmlformats.org/officeDocument/2006/relationships/image" Target="../media/image87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1.bin"/><Relationship Id="rId7" Type="http://schemas.openxmlformats.org/officeDocument/2006/relationships/image" Target="../media/image8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6.vml"/><Relationship Id="rId6" Type="http://schemas.openxmlformats.org/officeDocument/2006/relationships/oleObject" Target="../embeddings/oleObject423.bin"/><Relationship Id="rId5" Type="http://schemas.openxmlformats.org/officeDocument/2006/relationships/oleObject" Target="../embeddings/oleObject422.bin"/><Relationship Id="rId4" Type="http://schemas.openxmlformats.org/officeDocument/2006/relationships/image" Target="../media/image87.emf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24.bin"/><Relationship Id="rId7" Type="http://schemas.openxmlformats.org/officeDocument/2006/relationships/oleObject" Target="../embeddings/oleObject4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7.vml"/><Relationship Id="rId6" Type="http://schemas.openxmlformats.org/officeDocument/2006/relationships/image" Target="../media/image87.emf"/><Relationship Id="rId5" Type="http://schemas.openxmlformats.org/officeDocument/2006/relationships/oleObject" Target="../embeddings/oleObject425.bin"/><Relationship Id="rId4" Type="http://schemas.openxmlformats.org/officeDocument/2006/relationships/image" Target="../media/image89.emf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27.bin"/><Relationship Id="rId7" Type="http://schemas.openxmlformats.org/officeDocument/2006/relationships/oleObject" Target="../embeddings/oleObject4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8.vml"/><Relationship Id="rId6" Type="http://schemas.openxmlformats.org/officeDocument/2006/relationships/image" Target="../media/image87.emf"/><Relationship Id="rId5" Type="http://schemas.openxmlformats.org/officeDocument/2006/relationships/oleObject" Target="../embeddings/oleObject428.bin"/><Relationship Id="rId4" Type="http://schemas.openxmlformats.org/officeDocument/2006/relationships/image" Target="../media/image89.emf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30.bin"/><Relationship Id="rId7" Type="http://schemas.openxmlformats.org/officeDocument/2006/relationships/oleObject" Target="../embeddings/oleObject4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9.vml"/><Relationship Id="rId6" Type="http://schemas.openxmlformats.org/officeDocument/2006/relationships/image" Target="../media/image91.emf"/><Relationship Id="rId5" Type="http://schemas.openxmlformats.org/officeDocument/2006/relationships/oleObject" Target="../embeddings/oleObject431.bin"/><Relationship Id="rId4" Type="http://schemas.openxmlformats.org/officeDocument/2006/relationships/image" Target="../media/image89.emf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33.bin"/><Relationship Id="rId7" Type="http://schemas.openxmlformats.org/officeDocument/2006/relationships/oleObject" Target="../embeddings/oleObject4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0.vml"/><Relationship Id="rId6" Type="http://schemas.openxmlformats.org/officeDocument/2006/relationships/image" Target="../media/image92.emf"/><Relationship Id="rId5" Type="http://schemas.openxmlformats.org/officeDocument/2006/relationships/oleObject" Target="../embeddings/oleObject434.bin"/><Relationship Id="rId10" Type="http://schemas.openxmlformats.org/officeDocument/2006/relationships/image" Target="../media/image93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36.bin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37.bin"/><Relationship Id="rId7" Type="http://schemas.openxmlformats.org/officeDocument/2006/relationships/oleObject" Target="../embeddings/oleObject439.bin"/><Relationship Id="rId12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1.vml"/><Relationship Id="rId6" Type="http://schemas.openxmlformats.org/officeDocument/2006/relationships/image" Target="../media/image94.emf"/><Relationship Id="rId11" Type="http://schemas.openxmlformats.org/officeDocument/2006/relationships/oleObject" Target="../embeddings/oleObject441.bin"/><Relationship Id="rId5" Type="http://schemas.openxmlformats.org/officeDocument/2006/relationships/oleObject" Target="../embeddings/oleObject438.bin"/><Relationship Id="rId10" Type="http://schemas.openxmlformats.org/officeDocument/2006/relationships/image" Target="../media/image95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40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oleObject" Target="../embeddings/oleObject442.bin"/><Relationship Id="rId7" Type="http://schemas.openxmlformats.org/officeDocument/2006/relationships/oleObject" Target="../embeddings/oleObject444.bin"/><Relationship Id="rId12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2.vml"/><Relationship Id="rId6" Type="http://schemas.openxmlformats.org/officeDocument/2006/relationships/image" Target="../media/image97.emf"/><Relationship Id="rId11" Type="http://schemas.openxmlformats.org/officeDocument/2006/relationships/oleObject" Target="../embeddings/oleObject446.bin"/><Relationship Id="rId5" Type="http://schemas.openxmlformats.org/officeDocument/2006/relationships/oleObject" Target="../embeddings/oleObject443.bin"/><Relationship Id="rId10" Type="http://schemas.openxmlformats.org/officeDocument/2006/relationships/image" Target="../media/image95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4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3491C28-1D3D-4516-BB8E-4649AC0A87E3}" type="slidenum">
              <a:rPr lang="en-US" altLang="en-US" sz="14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en-US" sz="1400" smtClean="0">
              <a:solidFill>
                <a:schemeClr val="tx1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Chapter 10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/>
              <a:t>Strings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2"/>
          <p:cNvSpPr>
            <a:spLocks noChangeArrowheads="1"/>
          </p:cNvSpPr>
          <p:nvPr/>
        </p:nvSpPr>
        <p:spPr bwMode="auto">
          <a:xfrm>
            <a:off x="609600" y="4572000"/>
            <a:ext cx="2209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5363" name="Rectangle 18"/>
          <p:cNvSpPr>
            <a:spLocks noChangeArrowheads="1"/>
          </p:cNvSpPr>
          <p:nvPr/>
        </p:nvSpPr>
        <p:spPr bwMode="auto">
          <a:xfrm>
            <a:off x="7848600" y="57912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5365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5367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5368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9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5370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5372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5374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6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5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sp>
        <p:nvSpPr>
          <p:cNvPr id="15376" name="Text Box 14"/>
          <p:cNvSpPr txBox="1">
            <a:spLocks noChangeArrowheads="1"/>
          </p:cNvSpPr>
          <p:nvPr/>
        </p:nvSpPr>
        <p:spPr bwMode="auto">
          <a:xfrm>
            <a:off x="3886200" y="6369050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0</a:t>
            </a:r>
          </a:p>
        </p:txBody>
      </p:sp>
      <p:sp>
        <p:nvSpPr>
          <p:cNvPr id="15377" name="Line 15"/>
          <p:cNvSpPr>
            <a:spLocks noChangeShapeType="1"/>
          </p:cNvSpPr>
          <p:nvPr/>
        </p:nvSpPr>
        <p:spPr bwMode="auto">
          <a:xfrm flipV="1">
            <a:off x="40386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8" name="Text Box 16"/>
          <p:cNvSpPr txBox="1">
            <a:spLocks noChangeArrowheads="1"/>
          </p:cNvSpPr>
          <p:nvPr/>
        </p:nvSpPr>
        <p:spPr bwMode="auto">
          <a:xfrm>
            <a:off x="7696200" y="6369050"/>
            <a:ext cx="45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16</a:t>
            </a:r>
          </a:p>
        </p:txBody>
      </p:sp>
      <p:sp>
        <p:nvSpPr>
          <p:cNvPr id="15379" name="Line 17"/>
          <p:cNvSpPr>
            <a:spLocks noChangeShapeType="1"/>
          </p:cNvSpPr>
          <p:nvPr/>
        </p:nvSpPr>
        <p:spPr bwMode="auto">
          <a:xfrm flipV="1">
            <a:off x="79248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5380" name="Object 19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1" name="Text Box 20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7"/>
          <p:cNvSpPr>
            <a:spLocks noChangeArrowheads="1"/>
          </p:cNvSpPr>
          <p:nvPr/>
        </p:nvSpPr>
        <p:spPr bwMode="auto">
          <a:xfrm>
            <a:off x="609600" y="3886200"/>
            <a:ext cx="2057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7523" name="Rectangle 16"/>
          <p:cNvSpPr>
            <a:spLocks noChangeArrowheads="1"/>
          </p:cNvSpPr>
          <p:nvPr/>
        </p:nvSpPr>
        <p:spPr bwMode="auto">
          <a:xfrm>
            <a:off x="5943600" y="6019800"/>
            <a:ext cx="228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75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7525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8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26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9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7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7528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7529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7530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7531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0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32" name="Object 11"/>
          <p:cNvGraphicFramePr>
            <a:graphicFrameLocks noChangeAspect="1"/>
          </p:cNvGraphicFramePr>
          <p:nvPr/>
        </p:nvGraphicFramePr>
        <p:xfrm>
          <a:off x="4724400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1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33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07534" name="Text Box 14"/>
          <p:cNvSpPr txBox="1">
            <a:spLocks noChangeArrowheads="1"/>
          </p:cNvSpPr>
          <p:nvPr/>
        </p:nvSpPr>
        <p:spPr bwMode="auto">
          <a:xfrm>
            <a:off x="4419600" y="59277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1</a:t>
            </a:r>
          </a:p>
        </p:txBody>
      </p:sp>
      <p:sp>
        <p:nvSpPr>
          <p:cNvPr id="107535" name="Text Box 15"/>
          <p:cNvSpPr txBox="1">
            <a:spLocks noChangeArrowheads="1"/>
          </p:cNvSpPr>
          <p:nvPr/>
        </p:nvSpPr>
        <p:spPr bwMode="auto">
          <a:xfrm>
            <a:off x="5638800" y="5943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6</a:t>
            </a:r>
          </a:p>
        </p:txBody>
      </p:sp>
      <p:sp>
        <p:nvSpPr>
          <p:cNvPr id="107536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07537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2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6"/>
          <p:cNvSpPr>
            <a:spLocks noChangeArrowheads="1"/>
          </p:cNvSpPr>
          <p:nvPr/>
        </p:nvSpPr>
        <p:spPr bwMode="auto">
          <a:xfrm>
            <a:off x="609600" y="4038600"/>
            <a:ext cx="2209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8548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0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49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1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8551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8553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8554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2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5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3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6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08557" name="Object 15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4" name="Worksheet" r:id="rId11" imgW="1743075" imgH="314147" progId="Excel.Sheet.8">
                  <p:embed/>
                </p:oleObj>
              </mc:Choice>
              <mc:Fallback>
                <p:oleObj name="Worksheet" r:id="rId11" imgW="174307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8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08559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5" name="Image" r:id="rId13" imgW="4419048" imgH="1434415" progId="Photoshop.Image.7">
                  <p:embed/>
                </p:oleObj>
              </mc:Choice>
              <mc:Fallback>
                <p:oleObj name="Image" r:id="rId13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5"/>
          <p:cNvSpPr>
            <a:spLocks noChangeArrowheads="1"/>
          </p:cNvSpPr>
          <p:nvPr/>
        </p:nvSpPr>
        <p:spPr bwMode="auto">
          <a:xfrm>
            <a:off x="609600" y="4267200"/>
            <a:ext cx="1981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95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9572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5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6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9578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7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9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8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0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09581" name="Object 14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9" name="Worksheet" r:id="rId11" imgW="1743075" imgH="314147" progId="Excel.Sheet.8">
                  <p:embed/>
                </p:oleObj>
              </mc:Choice>
              <mc:Fallback>
                <p:oleObj name="Worksheet" r:id="rId11" imgW="174307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2" name="Line 17"/>
          <p:cNvSpPr>
            <a:spLocks noChangeShapeType="1"/>
          </p:cNvSpPr>
          <p:nvPr/>
        </p:nvSpPr>
        <p:spPr bwMode="auto">
          <a:xfrm flipV="1">
            <a:off x="5486400" y="4572000"/>
            <a:ext cx="1371600" cy="16764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583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09584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0" name="Image" r:id="rId13" imgW="4419048" imgH="1434415" progId="Photoshop.Image.7">
                  <p:embed/>
                </p:oleObj>
              </mc:Choice>
              <mc:Fallback>
                <p:oleObj name="Image" r:id="rId13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5"/>
          <p:cNvSpPr>
            <a:spLocks noChangeArrowheads="1"/>
          </p:cNvSpPr>
          <p:nvPr/>
        </p:nvSpPr>
        <p:spPr bwMode="auto">
          <a:xfrm>
            <a:off x="609600" y="4419600"/>
            <a:ext cx="1371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0596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8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597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9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0602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0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3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1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04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0605" name="Object 14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2" name="Worksheet" r:id="rId11" imgW="1743075" imgH="314325" progId="Excel.Sheet.8">
                  <p:embed/>
                </p:oleObj>
              </mc:Choice>
              <mc:Fallback>
                <p:oleObj name="Worksheet" r:id="rId11" imgW="1743075" imgH="314325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06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10607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3" name="Image" r:id="rId13" imgW="4419048" imgH="1434415" progId="Photoshop.Image.7">
                  <p:embed/>
                </p:oleObj>
              </mc:Choice>
              <mc:Fallback>
                <p:oleObj name="Image" r:id="rId13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6"/>
          <p:cNvSpPr>
            <a:spLocks noChangeArrowheads="1"/>
          </p:cNvSpPr>
          <p:nvPr/>
        </p:nvSpPr>
        <p:spPr bwMode="auto">
          <a:xfrm>
            <a:off x="609600" y="4648200"/>
            <a:ext cx="3962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16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1620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3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1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4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1625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1626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5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7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6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8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7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9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1630" name="Object 14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8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31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11632" name="Object 15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9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0"/>
          <p:cNvSpPr>
            <a:spLocks noChangeArrowheads="1"/>
          </p:cNvSpPr>
          <p:nvPr/>
        </p:nvSpPr>
        <p:spPr bwMode="auto">
          <a:xfrm>
            <a:off x="533400" y="1676400"/>
            <a:ext cx="1905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26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2644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9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0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1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1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2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2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3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2654" name="Object 14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4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5" name="Object 15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5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6" name="Rectangle 17"/>
          <p:cNvSpPr>
            <a:spLocks noChangeArrowheads="1"/>
          </p:cNvSpPr>
          <p:nvPr/>
        </p:nvSpPr>
        <p:spPr bwMode="auto">
          <a:xfrm>
            <a:off x="76200" y="1600200"/>
            <a:ext cx="4495800" cy="3352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  <p:graphicFrame>
        <p:nvGraphicFramePr>
          <p:cNvPr id="112657" name="Object 18"/>
          <p:cNvGraphicFramePr>
            <a:graphicFrameLocks noChangeAspect="1"/>
          </p:cNvGraphicFramePr>
          <p:nvPr/>
        </p:nvGraphicFramePr>
        <p:xfrm>
          <a:off x="7258050" y="6029325"/>
          <a:ext cx="1219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6" name="Worksheet" r:id="rId17" imgW="2181225" imgH="1057453" progId="Excel.Sheet.8">
                  <p:embed/>
                </p:oleObj>
              </mc:Choice>
              <mc:Fallback>
                <p:oleObj name="Worksheet" r:id="rId17" imgW="2181225" imgH="1057453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50" y="6029325"/>
                        <a:ext cx="1219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8" name="Text Box 19"/>
          <p:cNvSpPr txBox="1">
            <a:spLocks noChangeArrowheads="1"/>
          </p:cNvSpPr>
          <p:nvPr/>
        </p:nvSpPr>
        <p:spPr bwMode="auto">
          <a:xfrm>
            <a:off x="66294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8"/>
          <p:cNvSpPr>
            <a:spLocks noChangeArrowheads="1"/>
          </p:cNvSpPr>
          <p:nvPr/>
        </p:nvSpPr>
        <p:spPr bwMode="auto">
          <a:xfrm>
            <a:off x="914400" y="1905000"/>
            <a:ext cx="762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36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3668" name="Object 3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4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9" name="Object 4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5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0" name="Text Box 5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3671" name="Text Box 6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3672" name="Text Box 7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3673" name="Text Box 8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3674" name="Object 9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6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5" name="Object 10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7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6" name="Object 11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8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7" name="Text Box 12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3678" name="Object 13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9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9" name="Object 14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0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0" name="Rectangle 15"/>
          <p:cNvSpPr>
            <a:spLocks noChangeArrowheads="1"/>
          </p:cNvSpPr>
          <p:nvPr/>
        </p:nvSpPr>
        <p:spPr bwMode="auto">
          <a:xfrm>
            <a:off x="76200" y="1600200"/>
            <a:ext cx="4495800" cy="3352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  <p:graphicFrame>
        <p:nvGraphicFramePr>
          <p:cNvPr id="113681" name="Object 16"/>
          <p:cNvGraphicFramePr>
            <a:graphicFrameLocks noChangeAspect="1"/>
          </p:cNvGraphicFramePr>
          <p:nvPr/>
        </p:nvGraphicFramePr>
        <p:xfrm>
          <a:off x="7258050" y="6029325"/>
          <a:ext cx="1219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1" name="Worksheet" r:id="rId17" imgW="2181225" imgH="1057453" progId="Excel.Sheet.8">
                  <p:embed/>
                </p:oleObj>
              </mc:Choice>
              <mc:Fallback>
                <p:oleObj name="Worksheet" r:id="rId17" imgW="218122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50" y="6029325"/>
                        <a:ext cx="1219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2" name="Text Box 17"/>
          <p:cNvSpPr txBox="1">
            <a:spLocks noChangeArrowheads="1"/>
          </p:cNvSpPr>
          <p:nvPr/>
        </p:nvSpPr>
        <p:spPr bwMode="auto">
          <a:xfrm>
            <a:off x="66294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d</a:t>
            </a:r>
          </a:p>
        </p:txBody>
      </p:sp>
      <p:sp>
        <p:nvSpPr>
          <p:cNvPr id="113683" name="Text Box 19"/>
          <p:cNvSpPr txBox="1">
            <a:spLocks noChangeArrowheads="1"/>
          </p:cNvSpPr>
          <p:nvPr/>
        </p:nvSpPr>
        <p:spPr bwMode="auto">
          <a:xfrm>
            <a:off x="381000" y="2895600"/>
            <a:ext cx="50292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The condition is not true, so the </a:t>
            </a:r>
            <a:r>
              <a:rPr lang="en-US" altLang="en-US" sz="1400" b="1">
                <a:latin typeface="Courier New" panose="02070309020205020404" pitchFamily="49" charset="0"/>
              </a:rPr>
              <a:t>if</a:t>
            </a:r>
            <a:r>
              <a:rPr lang="en-US" altLang="en-US" sz="1400"/>
              <a:t> statement is not executed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8"/>
          <p:cNvSpPr>
            <a:spLocks noChangeArrowheads="1"/>
          </p:cNvSpPr>
          <p:nvPr/>
        </p:nvSpPr>
        <p:spPr bwMode="auto">
          <a:xfrm>
            <a:off x="1447800" y="2438400"/>
            <a:ext cx="685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46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4692" name="Object 3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8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3" name="Object 4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9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4" name="Text Box 5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4695" name="Text Box 6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4696" name="Text Box 7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4697" name="Text Box 8"/>
          <p:cNvSpPr txBox="1">
            <a:spLocks noChangeArrowheads="1"/>
          </p:cNvSpPr>
          <p:nvPr/>
        </p:nvSpPr>
        <p:spPr bwMode="auto">
          <a:xfrm>
            <a:off x="3733800" y="6156325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4698" name="Object 9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0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9" name="Object 10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1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00" name="Object 11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2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701" name="Text Box 12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4702" name="Object 13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3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03" name="Object 14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4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704" name="Rectangle 15"/>
          <p:cNvSpPr>
            <a:spLocks noChangeArrowheads="1"/>
          </p:cNvSpPr>
          <p:nvPr/>
        </p:nvSpPr>
        <p:spPr bwMode="auto">
          <a:xfrm>
            <a:off x="76200" y="1600200"/>
            <a:ext cx="4495800" cy="3352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  <p:graphicFrame>
        <p:nvGraphicFramePr>
          <p:cNvPr id="114705" name="Object 16"/>
          <p:cNvGraphicFramePr>
            <a:graphicFrameLocks noChangeAspect="1"/>
          </p:cNvGraphicFramePr>
          <p:nvPr/>
        </p:nvGraphicFramePr>
        <p:xfrm>
          <a:off x="7258050" y="6029325"/>
          <a:ext cx="1219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5" name="Worksheet" r:id="rId17" imgW="2181225" imgH="1057453" progId="Excel.Sheet.8">
                  <p:embed/>
                </p:oleObj>
              </mc:Choice>
              <mc:Fallback>
                <p:oleObj name="Worksheet" r:id="rId17" imgW="218122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50" y="6029325"/>
                        <a:ext cx="1219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706" name="Text Box 17"/>
          <p:cNvSpPr txBox="1">
            <a:spLocks noChangeArrowheads="1"/>
          </p:cNvSpPr>
          <p:nvPr/>
        </p:nvSpPr>
        <p:spPr bwMode="auto">
          <a:xfrm>
            <a:off x="66294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d</a:t>
            </a:r>
          </a:p>
        </p:txBody>
      </p:sp>
      <p:sp>
        <p:nvSpPr>
          <p:cNvPr id="114707" name="Text Box 19"/>
          <p:cNvSpPr txBox="1">
            <a:spLocks noChangeArrowheads="1"/>
          </p:cNvSpPr>
          <p:nvPr/>
        </p:nvSpPr>
        <p:spPr bwMode="auto">
          <a:xfrm>
            <a:off x="381000" y="3324225"/>
            <a:ext cx="5105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The condition is true, so the </a:t>
            </a:r>
            <a:r>
              <a:rPr lang="en-US" altLang="en-US" sz="1400" b="1">
                <a:latin typeface="Courier New" panose="02070309020205020404" pitchFamily="49" charset="0"/>
              </a:rPr>
              <a:t>else if</a:t>
            </a:r>
            <a:r>
              <a:rPr lang="en-US" altLang="en-US" sz="1400"/>
              <a:t> statement is executed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19"/>
          <p:cNvSpPr>
            <a:spLocks noChangeArrowheads="1"/>
          </p:cNvSpPr>
          <p:nvPr/>
        </p:nvSpPr>
        <p:spPr bwMode="auto">
          <a:xfrm>
            <a:off x="1143000" y="2667000"/>
            <a:ext cx="32766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57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5716" name="Object 3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2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17" name="Object 4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3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18" name="Text Box 5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5719" name="Text Box 6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5720" name="Text Box 7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5721" name="Text Box 8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5722" name="Object 9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4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3" name="Object 10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5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4" name="Object 11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6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25" name="Text Box 12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5726" name="Object 13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7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727" name="Object 14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8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28" name="Rectangle 15"/>
          <p:cNvSpPr>
            <a:spLocks noChangeArrowheads="1"/>
          </p:cNvSpPr>
          <p:nvPr/>
        </p:nvSpPr>
        <p:spPr bwMode="auto">
          <a:xfrm>
            <a:off x="76200" y="1600200"/>
            <a:ext cx="4495800" cy="3352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  <p:graphicFrame>
        <p:nvGraphicFramePr>
          <p:cNvPr id="115729" name="Object 16"/>
          <p:cNvGraphicFramePr>
            <a:graphicFrameLocks noChangeAspect="1"/>
          </p:cNvGraphicFramePr>
          <p:nvPr/>
        </p:nvGraphicFramePr>
        <p:xfrm>
          <a:off x="7258050" y="6029325"/>
          <a:ext cx="1219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9" name="Worksheet" r:id="rId17" imgW="2181225" imgH="1057453" progId="Excel.Sheet.8">
                  <p:embed/>
                </p:oleObj>
              </mc:Choice>
              <mc:Fallback>
                <p:oleObj name="Worksheet" r:id="rId17" imgW="218122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50" y="6029325"/>
                        <a:ext cx="1219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730" name="Text Box 17"/>
          <p:cNvSpPr txBox="1">
            <a:spLocks noChangeArrowheads="1"/>
          </p:cNvSpPr>
          <p:nvPr/>
        </p:nvSpPr>
        <p:spPr bwMode="auto">
          <a:xfrm>
            <a:off x="66294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d</a:t>
            </a:r>
          </a:p>
        </p:txBody>
      </p:sp>
      <p:graphicFrame>
        <p:nvGraphicFramePr>
          <p:cNvPr id="115731" name="Object 18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0" name="Image" r:id="rId19" imgW="4419048" imgH="1434415" progId="Photoshop.Image.7">
                  <p:embed/>
                </p:oleObj>
              </mc:Choice>
              <mc:Fallback>
                <p:oleObj name="Image" r:id="rId19" imgW="4419048" imgH="1434415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9"/>
          <p:cNvSpPr>
            <a:spLocks noChangeArrowheads="1"/>
          </p:cNvSpPr>
          <p:nvPr/>
        </p:nvSpPr>
        <p:spPr bwMode="auto">
          <a:xfrm>
            <a:off x="533400" y="3276600"/>
            <a:ext cx="3657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67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6740" name="Object 3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7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1" name="Object 4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8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2" name="Text Box 5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6743" name="Text Box 6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6744" name="Text Box 7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6745" name="Text Box 8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6746" name="Object 9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9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7" name="Object 10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0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8" name="Object 11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1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9" name="Text Box 12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p</a:t>
            </a:r>
          </a:p>
        </p:txBody>
      </p:sp>
      <p:graphicFrame>
        <p:nvGraphicFramePr>
          <p:cNvPr id="116750" name="Object 13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2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51" name="Object 14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3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52" name="Rectangle 15"/>
          <p:cNvSpPr>
            <a:spLocks noChangeArrowheads="1"/>
          </p:cNvSpPr>
          <p:nvPr/>
        </p:nvSpPr>
        <p:spPr bwMode="auto">
          <a:xfrm>
            <a:off x="76200" y="1600200"/>
            <a:ext cx="4495800" cy="3352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  <p:graphicFrame>
        <p:nvGraphicFramePr>
          <p:cNvPr id="116753" name="Object 16"/>
          <p:cNvGraphicFramePr>
            <a:graphicFrameLocks noChangeAspect="1"/>
          </p:cNvGraphicFramePr>
          <p:nvPr/>
        </p:nvGraphicFramePr>
        <p:xfrm>
          <a:off x="7258050" y="6029325"/>
          <a:ext cx="1219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4" name="Worksheet" r:id="rId17" imgW="2181225" imgH="1057453" progId="Excel.Sheet.8">
                  <p:embed/>
                </p:oleObj>
              </mc:Choice>
              <mc:Fallback>
                <p:oleObj name="Worksheet" r:id="rId17" imgW="218122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50" y="6029325"/>
                        <a:ext cx="1219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54" name="Text Box 17"/>
          <p:cNvSpPr txBox="1">
            <a:spLocks noChangeArrowheads="1"/>
          </p:cNvSpPr>
          <p:nvPr/>
        </p:nvSpPr>
        <p:spPr bwMode="auto">
          <a:xfrm>
            <a:off x="66294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d</a:t>
            </a:r>
          </a:p>
        </p:txBody>
      </p:sp>
      <p:graphicFrame>
        <p:nvGraphicFramePr>
          <p:cNvPr id="116755" name="Object 18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5" name="Image" r:id="rId19" imgW="4419048" imgH="1434415" progId="Photoshop.Image.7">
                  <p:embed/>
                </p:oleObj>
              </mc:Choice>
              <mc:Fallback>
                <p:oleObj name="Image" r:id="rId19" imgW="4419048" imgH="1434415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56" name="Text Box 20"/>
          <p:cNvSpPr txBox="1">
            <a:spLocks noChangeArrowheads="1"/>
          </p:cNvSpPr>
          <p:nvPr/>
        </p:nvSpPr>
        <p:spPr bwMode="auto">
          <a:xfrm>
            <a:off x="762000" y="4267200"/>
            <a:ext cx="64008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Because the previous conditional statement was executed, this one is skipped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3"/>
          <p:cNvSpPr>
            <a:spLocks noChangeArrowheads="1"/>
          </p:cNvSpPr>
          <p:nvPr/>
        </p:nvSpPr>
        <p:spPr bwMode="auto">
          <a:xfrm>
            <a:off x="609600" y="4724400"/>
            <a:ext cx="2286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6388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6391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2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6393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6395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6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6397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8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16399" name="Object 19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0" name="Text Box 20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16401" name="Object 21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2" name="Text Box 22"/>
          <p:cNvSpPr txBox="1">
            <a:spLocks noChangeArrowheads="1"/>
          </p:cNvSpPr>
          <p:nvPr/>
        </p:nvSpPr>
        <p:spPr bwMode="auto">
          <a:xfrm>
            <a:off x="7326313" y="3581400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0"/>
          <p:cNvSpPr>
            <a:spLocks noChangeArrowheads="1"/>
          </p:cNvSpPr>
          <p:nvPr/>
        </p:nvSpPr>
        <p:spPr bwMode="auto">
          <a:xfrm>
            <a:off x="533400" y="4267200"/>
            <a:ext cx="1600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77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17764" name="Object 3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5" name="Object 4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2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6" name="Text Box 5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17767" name="Text Box 6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17768" name="Text Box 7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17769" name="Text Box 8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17770" name="Object 9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3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71" name="Object 10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4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72" name="Object 11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5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3" name="Text Box 12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graphicFrame>
        <p:nvGraphicFramePr>
          <p:cNvPr id="117774" name="Object 13"/>
          <p:cNvGraphicFramePr>
            <a:graphicFrameLocks noChangeAspect="1"/>
          </p:cNvGraphicFramePr>
          <p:nvPr/>
        </p:nvGraphicFramePr>
        <p:xfrm>
          <a:off x="6048375" y="42576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6" name="Worksheet" r:id="rId13" imgW="1743075" imgH="314325" progId="Excel.Sheet.8">
                  <p:embed/>
                </p:oleObj>
              </mc:Choice>
              <mc:Fallback>
                <p:oleObj name="Worksheet" r:id="rId13" imgW="1743075" imgH="314325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75" y="42576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75" name="Object 14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7" name="Image" r:id="rId15" imgW="4419048" imgH="1434415" progId="Photoshop.Image.7">
                  <p:embed/>
                </p:oleObj>
              </mc:Choice>
              <mc:Fallback>
                <p:oleObj name="Image" r:id="rId15" imgW="4419048" imgH="1434415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6" name="Rectangle 15"/>
          <p:cNvSpPr>
            <a:spLocks noChangeArrowheads="1"/>
          </p:cNvSpPr>
          <p:nvPr/>
        </p:nvSpPr>
        <p:spPr bwMode="auto">
          <a:xfrm>
            <a:off x="76200" y="1600200"/>
            <a:ext cx="4495800" cy="3352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  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  <p:graphicFrame>
        <p:nvGraphicFramePr>
          <p:cNvPr id="117777" name="Object 16"/>
          <p:cNvGraphicFramePr>
            <a:graphicFrameLocks noChangeAspect="1"/>
          </p:cNvGraphicFramePr>
          <p:nvPr/>
        </p:nvGraphicFramePr>
        <p:xfrm>
          <a:off x="7258050" y="6029325"/>
          <a:ext cx="1219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8" name="Worksheet" r:id="rId17" imgW="2181225" imgH="1057453" progId="Excel.Sheet.8">
                  <p:embed/>
                </p:oleObj>
              </mc:Choice>
              <mc:Fallback>
                <p:oleObj name="Worksheet" r:id="rId17" imgW="218122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8050" y="6029325"/>
                        <a:ext cx="1219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8" name="Text Box 17"/>
          <p:cNvSpPr txBox="1">
            <a:spLocks noChangeArrowheads="1"/>
          </p:cNvSpPr>
          <p:nvPr/>
        </p:nvSpPr>
        <p:spPr bwMode="auto">
          <a:xfrm>
            <a:off x="66294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d</a:t>
            </a:r>
          </a:p>
        </p:txBody>
      </p:sp>
      <p:graphicFrame>
        <p:nvGraphicFramePr>
          <p:cNvPr id="117779" name="Object 18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9" name="Image" r:id="rId19" imgW="4419048" imgH="1434415" progId="Photoshop.Image.7">
                  <p:embed/>
                </p:oleObj>
              </mc:Choice>
              <mc:Fallback>
                <p:oleObj name="Image" r:id="rId19" imgW="4419048" imgH="1434415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80" name="Object 19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90" name="Image" r:id="rId21" imgW="4419048" imgH="1434415" progId="Photoshop.Image.7">
                  <p:embed/>
                </p:oleObj>
              </mc:Choice>
              <mc:Fallback>
                <p:oleObj name="Image" r:id="rId21" imgW="4419048" imgH="1434415" progId="Photoshop.Image.7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6"/>
          <p:cNvSpPr>
            <a:spLocks noChangeArrowheads="1"/>
          </p:cNvSpPr>
          <p:nvPr/>
        </p:nvSpPr>
        <p:spPr bwMode="auto">
          <a:xfrm>
            <a:off x="609600" y="3124200"/>
            <a:ext cx="3505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98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19812" name="Text Box 5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sp>
        <p:nvSpPr>
          <p:cNvPr id="119813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19814" name="Object 16"/>
          <p:cNvGraphicFramePr>
            <a:graphicFrameLocks noChangeAspect="1"/>
          </p:cNvGraphicFramePr>
          <p:nvPr/>
        </p:nvGraphicFramePr>
        <p:xfrm>
          <a:off x="2438400" y="6400800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5" name="Worksheet" r:id="rId3" imgW="5705475" imgH="314147" progId="Excel.Sheet.8">
                  <p:embed/>
                </p:oleObj>
              </mc:Choice>
              <mc:Fallback>
                <p:oleObj name="Worksheet" r:id="rId3" imgW="5705475" imgH="314147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6400800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8"/>
          <p:cNvSpPr>
            <a:spLocks noChangeArrowheads="1"/>
          </p:cNvSpPr>
          <p:nvPr/>
        </p:nvSpPr>
        <p:spPr bwMode="auto">
          <a:xfrm>
            <a:off x="609600" y="3505200"/>
            <a:ext cx="6096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graphicFrame>
        <p:nvGraphicFramePr>
          <p:cNvPr id="120836" name="Object 6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7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120838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20839" name="Object 12"/>
          <p:cNvGraphicFramePr>
            <a:graphicFrameLocks noChangeAspect="1"/>
          </p:cNvGraphicFramePr>
          <p:nvPr/>
        </p:nvGraphicFramePr>
        <p:xfrm>
          <a:off x="2438400" y="6400800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2" name="Worksheet" r:id="rId5" imgW="5705475" imgH="314147" progId="Excel.Sheet.8">
                  <p:embed/>
                </p:oleObj>
              </mc:Choice>
              <mc:Fallback>
                <p:oleObj name="Worksheet" r:id="rId5" imgW="57054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6400800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40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609600" y="3886200"/>
            <a:ext cx="1524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graphicFrame>
        <p:nvGraphicFramePr>
          <p:cNvPr id="121860" name="Object 7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7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61" name="Text Box 8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121862" name="Text Box 10"/>
          <p:cNvSpPr txBox="1">
            <a:spLocks noChangeArrowheads="1"/>
          </p:cNvSpPr>
          <p:nvPr/>
        </p:nvSpPr>
        <p:spPr bwMode="auto">
          <a:xfrm>
            <a:off x="4572000" y="2743200"/>
            <a:ext cx="4343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i</a:t>
            </a:r>
            <a:r>
              <a:rPr lang="en-US" altLang="en-US" sz="1400"/>
              <a:t> receives the location of the first space in string </a:t>
            </a:r>
            <a:r>
              <a:rPr lang="en-US" altLang="en-US" sz="1400" b="1">
                <a:latin typeface="Courier New" panose="02070309020205020404" pitchFamily="49" charset="0"/>
              </a:rPr>
              <a:t>s</a:t>
            </a:r>
          </a:p>
        </p:txBody>
      </p:sp>
      <p:sp>
        <p:nvSpPr>
          <p:cNvPr id="121863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121864" name="Object 14"/>
          <p:cNvGraphicFramePr>
            <a:graphicFrameLocks noChangeAspect="1"/>
          </p:cNvGraphicFramePr>
          <p:nvPr/>
        </p:nvGraphicFramePr>
        <p:xfrm>
          <a:off x="2438400" y="6400800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8" name="Worksheet" r:id="rId5" imgW="5705475" imgH="314147" progId="Excel.Sheet.8">
                  <p:embed/>
                </p:oleObj>
              </mc:Choice>
              <mc:Fallback>
                <p:oleObj name="Worksheet" r:id="rId5" imgW="570547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6400800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65" name="Text Box 15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sp>
        <p:nvSpPr>
          <p:cNvPr id="121866" name="Rectangle 9"/>
          <p:cNvSpPr>
            <a:spLocks noChangeArrowheads="1"/>
          </p:cNvSpPr>
          <p:nvPr/>
        </p:nvSpPr>
        <p:spPr bwMode="auto">
          <a:xfrm>
            <a:off x="2438400" y="64008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1143000" y="4267200"/>
            <a:ext cx="1219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graphicFrame>
        <p:nvGraphicFramePr>
          <p:cNvPr id="122884" name="Object 7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85" name="Text Box 8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122886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2887" name="Text Box 10"/>
          <p:cNvSpPr txBox="1">
            <a:spLocks noChangeArrowheads="1"/>
          </p:cNvSpPr>
          <p:nvPr/>
        </p:nvSpPr>
        <p:spPr bwMode="auto">
          <a:xfrm>
            <a:off x="3733800" y="2438400"/>
            <a:ext cx="5181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Returns string </a:t>
            </a:r>
            <a:r>
              <a:rPr lang="en-US" altLang="en-US" sz="1400" b="1">
                <a:latin typeface="Courier New" panose="02070309020205020404" pitchFamily="49" charset="0"/>
              </a:rPr>
              <a:t>s</a:t>
            </a:r>
            <a:r>
              <a:rPr lang="en-US" altLang="en-US" sz="1400" b="1"/>
              <a:t> </a:t>
            </a:r>
            <a:r>
              <a:rPr lang="en-US" altLang="en-US" sz="1400"/>
              <a:t>without a substring of length 1 that starts at </a:t>
            </a:r>
            <a:r>
              <a:rPr lang="en-US" altLang="en-US" sz="1400" b="1">
                <a:latin typeface="Courier New" panose="02070309020205020404" pitchFamily="49" charset="0"/>
              </a:rPr>
              <a:t>i</a:t>
            </a:r>
            <a:endParaRPr lang="en-US" altLang="en-US" sz="1400">
              <a:latin typeface="Courier New" panose="02070309020205020404" pitchFamily="49" charset="0"/>
            </a:endParaRPr>
          </a:p>
        </p:txBody>
      </p:sp>
      <p:sp>
        <p:nvSpPr>
          <p:cNvPr id="122888" name="Text Box 15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2889" name="Object 16"/>
          <p:cNvGraphicFramePr>
            <a:graphicFrameLocks noChangeAspect="1"/>
          </p:cNvGraphicFramePr>
          <p:nvPr/>
        </p:nvGraphicFramePr>
        <p:xfrm>
          <a:off x="2695575" y="5629275"/>
          <a:ext cx="5457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2" name="Worksheet" r:id="rId5" imgW="5457825" imgH="314147" progId="Excel.Sheet.8">
                  <p:embed/>
                </p:oleObj>
              </mc:Choice>
              <mc:Fallback>
                <p:oleObj name="Worksheet" r:id="rId5" imgW="5457825" imgH="314147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75" y="5629275"/>
                        <a:ext cx="5457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90" name="Object 17"/>
          <p:cNvGraphicFramePr>
            <a:graphicFrameLocks noChangeAspect="1"/>
          </p:cNvGraphicFramePr>
          <p:nvPr/>
        </p:nvGraphicFramePr>
        <p:xfrm>
          <a:off x="2438400" y="6400800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3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6400800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762000" y="4267200"/>
            <a:ext cx="1600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graphicFrame>
        <p:nvGraphicFramePr>
          <p:cNvPr id="123908" name="Object 7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5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09" name="Text Box 8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123910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3911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3912" name="Object 14"/>
          <p:cNvGraphicFramePr>
            <a:graphicFrameLocks noChangeAspect="1"/>
          </p:cNvGraphicFramePr>
          <p:nvPr/>
        </p:nvGraphicFramePr>
        <p:xfrm>
          <a:off x="2695575" y="6391275"/>
          <a:ext cx="5457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6" name="Worksheet" r:id="rId5" imgW="5457825" imgH="314147" progId="Excel.Sheet.8">
                  <p:embed/>
                </p:oleObj>
              </mc:Choice>
              <mc:Fallback>
                <p:oleObj name="Worksheet" r:id="rId5" imgW="5457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75" y="6391275"/>
                        <a:ext cx="5457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3" name="Object 16"/>
          <p:cNvGraphicFramePr>
            <a:graphicFrameLocks noChangeAspect="1"/>
          </p:cNvGraphicFramePr>
          <p:nvPr/>
        </p:nvGraphicFramePr>
        <p:xfrm>
          <a:off x="2695575" y="5629275"/>
          <a:ext cx="5457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7" name="Worksheet" r:id="rId7" imgW="5457825" imgH="314147" progId="Excel.Sheet.8">
                  <p:embed/>
                </p:oleObj>
              </mc:Choice>
              <mc:Fallback>
                <p:oleObj name="Worksheet" r:id="rId7" imgW="5457825" imgH="314147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75" y="5629275"/>
                        <a:ext cx="5457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14" name="Line 17"/>
          <p:cNvSpPr>
            <a:spLocks noChangeShapeType="1"/>
          </p:cNvSpPr>
          <p:nvPr/>
        </p:nvSpPr>
        <p:spPr bwMode="auto">
          <a:xfrm flipH="1">
            <a:off x="5105400" y="59436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762000" y="4495800"/>
            <a:ext cx="1524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graphicFrame>
        <p:nvGraphicFramePr>
          <p:cNvPr id="124932" name="Object 7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9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3" name="Text Box 8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124934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4935" name="Text Box 14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4936" name="Object 15"/>
          <p:cNvGraphicFramePr>
            <a:graphicFrameLocks noChangeAspect="1"/>
          </p:cNvGraphicFramePr>
          <p:nvPr/>
        </p:nvGraphicFramePr>
        <p:xfrm>
          <a:off x="2695575" y="6391275"/>
          <a:ext cx="5457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0" name="Worksheet" r:id="rId5" imgW="5457825" imgH="314147" progId="Excel.Sheet.8">
                  <p:embed/>
                </p:oleObj>
              </mc:Choice>
              <mc:Fallback>
                <p:oleObj name="Worksheet" r:id="rId5" imgW="545782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75" y="6391275"/>
                        <a:ext cx="5457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7" name="Object 16"/>
          <p:cNvGraphicFramePr>
            <a:graphicFrameLocks noChangeAspect="1"/>
          </p:cNvGraphicFramePr>
          <p:nvPr/>
        </p:nvGraphicFramePr>
        <p:xfrm>
          <a:off x="2695575" y="6391275"/>
          <a:ext cx="5457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1" name="Worksheet" r:id="rId7" imgW="5457825" imgH="314147" progId="Excel.Sheet.8">
                  <p:embed/>
                </p:oleObj>
              </mc:Choice>
              <mc:Fallback>
                <p:oleObj name="Worksheet" r:id="rId7" imgW="5457825" imgH="314147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75" y="6391275"/>
                        <a:ext cx="5457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8" name="Rectangle 17"/>
          <p:cNvSpPr>
            <a:spLocks noChangeArrowheads="1"/>
          </p:cNvSpPr>
          <p:nvPr/>
        </p:nvSpPr>
        <p:spPr bwMode="auto">
          <a:xfrm>
            <a:off x="2667000" y="64008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3"/>
          <p:cNvSpPr>
            <a:spLocks noChangeArrowheads="1"/>
          </p:cNvSpPr>
          <p:nvPr/>
        </p:nvSpPr>
        <p:spPr bwMode="auto">
          <a:xfrm>
            <a:off x="762000" y="4267200"/>
            <a:ext cx="1600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59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25956" name="Text Box 9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25957" name="Object 10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8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5959" name="Text Box 14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5960" name="Object 15"/>
          <p:cNvGraphicFramePr>
            <a:graphicFrameLocks noChangeAspect="1"/>
          </p:cNvGraphicFramePr>
          <p:nvPr/>
        </p:nvGraphicFramePr>
        <p:xfrm>
          <a:off x="2971800" y="6391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2" name="Worksheet" r:id="rId5" imgW="5210175" imgH="314147" progId="Excel.Sheet.8">
                  <p:embed/>
                </p:oleObj>
              </mc:Choice>
              <mc:Fallback>
                <p:oleObj name="Worksheet" r:id="rId5" imgW="521017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6391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ChangeArrowheads="1"/>
          </p:cNvSpPr>
          <p:nvPr/>
        </p:nvSpPr>
        <p:spPr bwMode="auto">
          <a:xfrm>
            <a:off x="762000" y="4495800"/>
            <a:ext cx="1524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26980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26981" name="Object 9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5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2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6983" name="Text Box 14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6984" name="Object 15"/>
          <p:cNvGraphicFramePr>
            <a:graphicFrameLocks noChangeAspect="1"/>
          </p:cNvGraphicFramePr>
          <p:nvPr/>
        </p:nvGraphicFramePr>
        <p:xfrm>
          <a:off x="2971800" y="6391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6" name="Worksheet" r:id="rId5" imgW="5210175" imgH="314147" progId="Excel.Sheet.8">
                  <p:embed/>
                </p:oleObj>
              </mc:Choice>
              <mc:Fallback>
                <p:oleObj name="Worksheet" r:id="rId5" imgW="521017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6391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1"/>
          <p:cNvSpPr>
            <a:spLocks noChangeArrowheads="1"/>
          </p:cNvSpPr>
          <p:nvPr/>
        </p:nvSpPr>
        <p:spPr bwMode="auto">
          <a:xfrm>
            <a:off x="7086600" y="5791200"/>
            <a:ext cx="7620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7411" name="Rectangle 18"/>
          <p:cNvSpPr>
            <a:spLocks noChangeArrowheads="1"/>
          </p:cNvSpPr>
          <p:nvPr/>
        </p:nvSpPr>
        <p:spPr bwMode="auto">
          <a:xfrm>
            <a:off x="1981200" y="4953000"/>
            <a:ext cx="2438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7413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7415" name="Text Box 5"/>
          <p:cNvSpPr txBox="1">
            <a:spLocks noChangeArrowheads="1"/>
          </p:cNvSpPr>
          <p:nvPr/>
        </p:nvSpPr>
        <p:spPr bwMode="auto">
          <a:xfrm>
            <a:off x="3233738" y="5715000"/>
            <a:ext cx="6524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7416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14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7418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9" name="Text Box 9"/>
          <p:cNvSpPr txBox="1">
            <a:spLocks noChangeArrowheads="1"/>
          </p:cNvSpPr>
          <p:nvPr/>
        </p:nvSpPr>
        <p:spPr bwMode="auto">
          <a:xfrm>
            <a:off x="4572000" y="4648200"/>
            <a:ext cx="114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7420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Text Box 11"/>
          <p:cNvSpPr txBox="1">
            <a:spLocks noChangeArrowheads="1"/>
          </p:cNvSpPr>
          <p:nvPr/>
        </p:nvSpPr>
        <p:spPr bwMode="auto">
          <a:xfrm>
            <a:off x="4572000" y="4114800"/>
            <a:ext cx="114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7422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3" name="Text Box 13"/>
          <p:cNvSpPr txBox="1">
            <a:spLocks noChangeArrowheads="1"/>
          </p:cNvSpPr>
          <p:nvPr/>
        </p:nvSpPr>
        <p:spPr bwMode="auto">
          <a:xfrm>
            <a:off x="6786563" y="4632325"/>
            <a:ext cx="10620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17424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5" name="Text Box 15"/>
          <p:cNvSpPr txBox="1">
            <a:spLocks noChangeArrowheads="1"/>
          </p:cNvSpPr>
          <p:nvPr/>
        </p:nvSpPr>
        <p:spPr bwMode="auto">
          <a:xfrm>
            <a:off x="8099425" y="4632325"/>
            <a:ext cx="815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17426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7" name="Text Box 17"/>
          <p:cNvSpPr txBox="1">
            <a:spLocks noChangeArrowheads="1"/>
          </p:cNvSpPr>
          <p:nvPr/>
        </p:nvSpPr>
        <p:spPr bwMode="auto">
          <a:xfrm>
            <a:off x="7315200" y="3581400"/>
            <a:ext cx="1214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sp>
        <p:nvSpPr>
          <p:cNvPr id="17428" name="Text Box 19"/>
          <p:cNvSpPr txBox="1">
            <a:spLocks noChangeArrowheads="1"/>
          </p:cNvSpPr>
          <p:nvPr/>
        </p:nvSpPr>
        <p:spPr bwMode="auto">
          <a:xfrm>
            <a:off x="1066800" y="6324600"/>
            <a:ext cx="6400800" cy="33337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Returns a substring of </a:t>
            </a:r>
            <a:r>
              <a:rPr lang="en-US" altLang="en-US" sz="1400" b="1">
                <a:latin typeface="Courier New" panose="02070309020205020404" pitchFamily="49" charset="0"/>
              </a:rPr>
              <a:t>car</a:t>
            </a:r>
            <a:r>
              <a:rPr lang="en-US" altLang="en-US" sz="1400"/>
              <a:t> three elements long that starts at the 13</a:t>
            </a:r>
            <a:r>
              <a:rPr lang="en-US" altLang="en-US" sz="1400" baseline="30000"/>
              <a:t>th</a:t>
            </a:r>
            <a:r>
              <a:rPr lang="en-US" altLang="en-US" sz="1400"/>
              <a:t> element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762000" y="4267200"/>
            <a:ext cx="1600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28004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28005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9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6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8007" name="Text Box 12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8008" name="Object 13"/>
          <p:cNvGraphicFramePr>
            <a:graphicFrameLocks noChangeAspect="1"/>
          </p:cNvGraphicFramePr>
          <p:nvPr/>
        </p:nvGraphicFramePr>
        <p:xfrm>
          <a:off x="3200400" y="6391275"/>
          <a:ext cx="49625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10" name="Worksheet" r:id="rId5" imgW="4962525" imgH="314147" progId="Excel.Sheet.8">
                  <p:embed/>
                </p:oleObj>
              </mc:Choice>
              <mc:Fallback>
                <p:oleObj name="Worksheet" r:id="rId5" imgW="4962525" imgH="314147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6391275"/>
                        <a:ext cx="49625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762000" y="4495800"/>
            <a:ext cx="1524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29028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29029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4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030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9031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29032" name="Object 14"/>
          <p:cNvGraphicFramePr>
            <a:graphicFrameLocks noChangeAspect="1"/>
          </p:cNvGraphicFramePr>
          <p:nvPr/>
        </p:nvGraphicFramePr>
        <p:xfrm>
          <a:off x="3200400" y="6391275"/>
          <a:ext cx="49625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5" name="Worksheet" r:id="rId5" imgW="4962525" imgH="314147" progId="Excel.Sheet.8">
                  <p:embed/>
                </p:oleObj>
              </mc:Choice>
              <mc:Fallback>
                <p:oleObj name="Worksheet" r:id="rId5" imgW="49625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6391275"/>
                        <a:ext cx="49625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033" name="Rectangle 15"/>
          <p:cNvSpPr>
            <a:spLocks noChangeArrowheads="1"/>
          </p:cNvSpPr>
          <p:nvPr/>
        </p:nvSpPr>
        <p:spPr bwMode="auto">
          <a:xfrm>
            <a:off x="3733800" y="64008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3"/>
          <p:cNvSpPr>
            <a:spLocks noChangeArrowheads="1"/>
          </p:cNvSpPr>
          <p:nvPr/>
        </p:nvSpPr>
        <p:spPr bwMode="auto">
          <a:xfrm>
            <a:off x="762000" y="4267200"/>
            <a:ext cx="1600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005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0052" name="Text Box 8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0053" name="Object 9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7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0055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0056" name="Object 14"/>
          <p:cNvGraphicFramePr>
            <a:graphicFrameLocks noChangeAspect="1"/>
          </p:cNvGraphicFramePr>
          <p:nvPr/>
        </p:nvGraphicFramePr>
        <p:xfrm>
          <a:off x="3476625" y="6391275"/>
          <a:ext cx="47148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8" name="Worksheet" r:id="rId5" imgW="4714875" imgH="314147" progId="Excel.Sheet.8">
                  <p:embed/>
                </p:oleObj>
              </mc:Choice>
              <mc:Fallback>
                <p:oleObj name="Worksheet" r:id="rId5" imgW="471487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625" y="6391275"/>
                        <a:ext cx="47148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609600" y="4114800"/>
            <a:ext cx="2438400" cy="762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1076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1077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82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078" name="Text Box 9"/>
          <p:cNvSpPr txBox="1">
            <a:spLocks noChangeArrowheads="1"/>
          </p:cNvSpPr>
          <p:nvPr/>
        </p:nvSpPr>
        <p:spPr bwMode="auto">
          <a:xfrm>
            <a:off x="4724400" y="2743200"/>
            <a:ext cx="41148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This loop continues until there are no spaces in </a:t>
            </a:r>
            <a:r>
              <a:rPr lang="en-US" altLang="en-US" sz="1400" b="1">
                <a:latin typeface="Courier New" panose="02070309020205020404" pitchFamily="49" charset="0"/>
              </a:rPr>
              <a:t>s</a:t>
            </a:r>
            <a:endParaRPr lang="en-US" altLang="en-US" sz="1400">
              <a:latin typeface="Courier New" panose="02070309020205020404" pitchFamily="49" charset="0"/>
            </a:endParaRPr>
          </a:p>
        </p:txBody>
      </p:sp>
      <p:sp>
        <p:nvSpPr>
          <p:cNvPr id="131079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1080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1081" name="Object 14"/>
          <p:cNvGraphicFramePr>
            <a:graphicFrameLocks noChangeAspect="1"/>
          </p:cNvGraphicFramePr>
          <p:nvPr/>
        </p:nvGraphicFramePr>
        <p:xfrm>
          <a:off x="3476625" y="6391275"/>
          <a:ext cx="47148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83" name="Worksheet" r:id="rId5" imgW="4714875" imgH="314147" progId="Excel.Sheet.8">
                  <p:embed/>
                </p:oleObj>
              </mc:Choice>
              <mc:Fallback>
                <p:oleObj name="Worksheet" r:id="rId5" imgW="471487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625" y="6391275"/>
                        <a:ext cx="47148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5"/>
          <p:cNvSpPr>
            <a:spLocks noChangeArrowheads="1"/>
          </p:cNvSpPr>
          <p:nvPr/>
        </p:nvSpPr>
        <p:spPr bwMode="auto">
          <a:xfrm>
            <a:off x="609600" y="4114800"/>
            <a:ext cx="2438400" cy="762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2100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2101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5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102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2103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2104" name="Object 14"/>
          <p:cNvGraphicFramePr>
            <a:graphicFrameLocks noChangeAspect="1"/>
          </p:cNvGraphicFramePr>
          <p:nvPr/>
        </p:nvGraphicFramePr>
        <p:xfrm>
          <a:off x="5172075" y="6391275"/>
          <a:ext cx="2981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6" name="Worksheet" r:id="rId5" imgW="2981325" imgH="314147" progId="Excel.Sheet.8">
                  <p:embed/>
                </p:oleObj>
              </mc:Choice>
              <mc:Fallback>
                <p:oleObj name="Worksheet" r:id="rId5" imgW="29813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6391275"/>
                        <a:ext cx="29813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609600" y="5105400"/>
            <a:ext cx="1676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3124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3125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0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6" name="Object 9"/>
          <p:cNvGraphicFramePr>
            <a:graphicFrameLocks noChangeAspect="1"/>
          </p:cNvGraphicFramePr>
          <p:nvPr/>
        </p:nvGraphicFramePr>
        <p:xfrm>
          <a:off x="5918200" y="2133600"/>
          <a:ext cx="2387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1" name="Image" r:id="rId5" imgW="2387302" imgH="1142454" progId="Photoshop.Image.7">
                  <p:embed/>
                </p:oleObj>
              </mc:Choice>
              <mc:Fallback>
                <p:oleObj name="Image" r:id="rId5" imgW="2387302" imgH="1142454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8200" y="2133600"/>
                        <a:ext cx="2387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27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3128" name="Text Box 13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3129" name="Object 14"/>
          <p:cNvGraphicFramePr>
            <a:graphicFrameLocks noChangeAspect="1"/>
          </p:cNvGraphicFramePr>
          <p:nvPr/>
        </p:nvGraphicFramePr>
        <p:xfrm>
          <a:off x="5172075" y="6391275"/>
          <a:ext cx="2981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2" name="Worksheet" r:id="rId7" imgW="2981325" imgH="314147" progId="Excel.Sheet.8">
                  <p:embed/>
                </p:oleObj>
              </mc:Choice>
              <mc:Fallback>
                <p:oleObj name="Worksheet" r:id="rId7" imgW="29813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6391275"/>
                        <a:ext cx="29813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524000" y="5334000"/>
            <a:ext cx="838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4148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4149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5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0" name="Object 9"/>
          <p:cNvGraphicFramePr>
            <a:graphicFrameLocks noChangeAspect="1"/>
          </p:cNvGraphicFramePr>
          <p:nvPr/>
        </p:nvGraphicFramePr>
        <p:xfrm>
          <a:off x="5918200" y="2133600"/>
          <a:ext cx="2387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6" name="Image" r:id="rId5" imgW="2387302" imgH="1142454" progId="Photoshop.Image.7">
                  <p:embed/>
                </p:oleObj>
              </mc:Choice>
              <mc:Fallback>
                <p:oleObj name="Image" r:id="rId5" imgW="2387302" imgH="1142454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8200" y="2133600"/>
                        <a:ext cx="2387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151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4152" name="Text Box 10"/>
          <p:cNvSpPr txBox="1">
            <a:spLocks noChangeArrowheads="1"/>
          </p:cNvSpPr>
          <p:nvPr/>
        </p:nvSpPr>
        <p:spPr bwMode="auto">
          <a:xfrm>
            <a:off x="3429000" y="5486400"/>
            <a:ext cx="5105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s.c_str()</a:t>
            </a:r>
            <a:r>
              <a:rPr lang="en-US" altLang="en-US" sz="1400" b="1"/>
              <a:t> </a:t>
            </a:r>
            <a:r>
              <a:rPr lang="en-US" altLang="en-US" sz="1400"/>
              <a:t>represents the character array in the string object</a:t>
            </a:r>
          </a:p>
        </p:txBody>
      </p:sp>
      <p:sp>
        <p:nvSpPr>
          <p:cNvPr id="134153" name="Text Box 14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4154" name="Object 15"/>
          <p:cNvGraphicFramePr>
            <a:graphicFrameLocks noChangeAspect="1"/>
          </p:cNvGraphicFramePr>
          <p:nvPr/>
        </p:nvGraphicFramePr>
        <p:xfrm>
          <a:off x="5172075" y="6391275"/>
          <a:ext cx="2981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7" name="Worksheet" r:id="rId7" imgW="2981325" imgH="314147" progId="Excel.Sheet.8">
                  <p:embed/>
                </p:oleObj>
              </mc:Choice>
              <mc:Fallback>
                <p:oleObj name="Worksheet" r:id="rId7" imgW="298132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6391275"/>
                        <a:ext cx="29813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609600" y="5257800"/>
            <a:ext cx="19812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5172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5173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9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74" name="Object 9"/>
          <p:cNvGraphicFramePr>
            <a:graphicFrameLocks noChangeAspect="1"/>
          </p:cNvGraphicFramePr>
          <p:nvPr/>
        </p:nvGraphicFramePr>
        <p:xfrm>
          <a:off x="5918200" y="2133600"/>
          <a:ext cx="2387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0" name="Image" r:id="rId5" imgW="2387302" imgH="1142454" progId="Photoshop.Image.7">
                  <p:embed/>
                </p:oleObj>
              </mc:Choice>
              <mc:Fallback>
                <p:oleObj name="Image" r:id="rId5" imgW="2387302" imgH="1142454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8200" y="2133600"/>
                        <a:ext cx="2387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75" name="Text Box 10"/>
          <p:cNvSpPr txBox="1">
            <a:spLocks noChangeArrowheads="1"/>
          </p:cNvSpPr>
          <p:nvPr/>
        </p:nvSpPr>
        <p:spPr bwMode="auto">
          <a:xfrm>
            <a:off x="4495800" y="5486400"/>
            <a:ext cx="2133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/>
              <a:t>example5.txt </a:t>
            </a:r>
            <a:r>
              <a:rPr lang="en-US" altLang="en-US" sz="1400"/>
              <a:t>is opened</a:t>
            </a:r>
          </a:p>
        </p:txBody>
      </p:sp>
      <p:sp>
        <p:nvSpPr>
          <p:cNvPr id="135176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5177" name="Text Box 14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5178" name="Object 15"/>
          <p:cNvGraphicFramePr>
            <a:graphicFrameLocks noChangeAspect="1"/>
          </p:cNvGraphicFramePr>
          <p:nvPr/>
        </p:nvGraphicFramePr>
        <p:xfrm>
          <a:off x="5172075" y="6391275"/>
          <a:ext cx="2981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1" name="Worksheet" r:id="rId7" imgW="2981325" imgH="314147" progId="Excel.Sheet.8">
                  <p:embed/>
                </p:oleObj>
              </mc:Choice>
              <mc:Fallback>
                <p:oleObj name="Worksheet" r:id="rId7" imgW="298132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6391275"/>
                        <a:ext cx="29813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/>
          </p:cNvSpPr>
          <p:nvPr/>
        </p:nvSpPr>
        <p:spPr bwMode="auto">
          <a:xfrm>
            <a:off x="609600" y="5867400"/>
            <a:ext cx="1219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5</a:t>
            </a:r>
          </a:p>
        </p:txBody>
      </p:sp>
      <p:sp>
        <p:nvSpPr>
          <p:cNvPr id="136196" name="Text Box 7"/>
          <p:cNvSpPr txBox="1">
            <a:spLocks noChangeArrowheads="1"/>
          </p:cNvSpPr>
          <p:nvPr/>
        </p:nvSpPr>
        <p:spPr bwMode="auto">
          <a:xfrm>
            <a:off x="5410200" y="43942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136197" name="Object 8"/>
          <p:cNvGraphicFramePr>
            <a:graphicFrameLocks noChangeAspect="1"/>
          </p:cNvGraphicFramePr>
          <p:nvPr/>
        </p:nvGraphicFramePr>
        <p:xfrm>
          <a:off x="5734050" y="426720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3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426720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6198" name="Object 9"/>
          <p:cNvGraphicFramePr>
            <a:graphicFrameLocks noChangeAspect="1"/>
          </p:cNvGraphicFramePr>
          <p:nvPr/>
        </p:nvGraphicFramePr>
        <p:xfrm>
          <a:off x="5918200" y="2133600"/>
          <a:ext cx="2387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4" name="Image" r:id="rId5" imgW="2387302" imgH="1142454" progId="Photoshop.Image.7">
                  <p:embed/>
                </p:oleObj>
              </mc:Choice>
              <mc:Fallback>
                <p:oleObj name="Image" r:id="rId5" imgW="2387302" imgH="1142454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8200" y="2133600"/>
                        <a:ext cx="23876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199" name="Text Box 10"/>
          <p:cNvSpPr txBox="1">
            <a:spLocks noChangeArrowheads="1"/>
          </p:cNvSpPr>
          <p:nvPr/>
        </p:nvSpPr>
        <p:spPr bwMode="auto">
          <a:xfrm>
            <a:off x="4495800" y="5486400"/>
            <a:ext cx="2057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/>
              <a:t>example5.txt </a:t>
            </a:r>
            <a:r>
              <a:rPr lang="en-US" altLang="en-US" sz="1400"/>
              <a:t>is closed</a:t>
            </a:r>
          </a:p>
        </p:txBody>
      </p:sp>
      <p:sp>
        <p:nvSpPr>
          <p:cNvPr id="136200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1148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&lt;fstream&gt;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  ex  a m p le  5 .t xt"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ifstream file;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 (i != string::npos){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 = s.erase(i,1);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i = s.find(' ');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s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file.open(s.c_str());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file.close();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200" smtClean="0">
                <a:latin typeface="Courier New" panose="02070309020205020404" pitchFamily="49" charset="0"/>
              </a:rPr>
              <a:t>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6201" name="Text Box 14"/>
          <p:cNvSpPr txBox="1">
            <a:spLocks noChangeArrowheads="1"/>
          </p:cNvSpPr>
          <p:nvPr/>
        </p:nvSpPr>
        <p:spPr bwMode="auto">
          <a:xfrm>
            <a:off x="8077200" y="63246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136202" name="Object 15"/>
          <p:cNvGraphicFramePr>
            <a:graphicFrameLocks noChangeAspect="1"/>
          </p:cNvGraphicFramePr>
          <p:nvPr/>
        </p:nvGraphicFramePr>
        <p:xfrm>
          <a:off x="5172075" y="6391275"/>
          <a:ext cx="2981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5" name="Worksheet" r:id="rId7" imgW="2981325" imgH="314147" progId="Excel.Sheet.8">
                  <p:embed/>
                </p:oleObj>
              </mc:Choice>
              <mc:Fallback>
                <p:oleObj name="Worksheet" r:id="rId7" imgW="2981325" imgH="314147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075" y="6391275"/>
                        <a:ext cx="29813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3"/>
          <p:cNvSpPr>
            <a:spLocks noChangeArrowheads="1"/>
          </p:cNvSpPr>
          <p:nvPr/>
        </p:nvSpPr>
        <p:spPr bwMode="auto">
          <a:xfrm>
            <a:off x="609600" y="4953000"/>
            <a:ext cx="3810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8435" name="Rectangle 21"/>
          <p:cNvSpPr>
            <a:spLocks noChangeArrowheads="1"/>
          </p:cNvSpPr>
          <p:nvPr/>
        </p:nvSpPr>
        <p:spPr bwMode="auto">
          <a:xfrm>
            <a:off x="7086600" y="5791200"/>
            <a:ext cx="7620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8437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8439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8440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1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8442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8444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5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8446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7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18448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9" name="Text Box 15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18450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1" name="Text Box 17"/>
          <p:cNvSpPr txBox="1">
            <a:spLocks noChangeArrowheads="1"/>
          </p:cNvSpPr>
          <p:nvPr/>
        </p:nvSpPr>
        <p:spPr bwMode="auto">
          <a:xfrm>
            <a:off x="7326313" y="3581400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graphicFrame>
        <p:nvGraphicFramePr>
          <p:cNvPr id="18452" name="Object 19"/>
          <p:cNvGraphicFramePr>
            <a:graphicFrameLocks noChangeAspect="1"/>
          </p:cNvGraphicFramePr>
          <p:nvPr/>
        </p:nvGraphicFramePr>
        <p:xfrm>
          <a:off x="5638800" y="3648075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Worksheet" r:id="rId17" imgW="752475" imgH="314147" progId="Excel.Sheet.8">
                  <p:embed/>
                </p:oleObj>
              </mc:Choice>
              <mc:Fallback>
                <p:oleObj name="Worksheet" r:id="rId17" imgW="752475" imgH="314147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648075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3" name="Text Box 20"/>
          <p:cNvSpPr txBox="1">
            <a:spLocks noChangeArrowheads="1"/>
          </p:cNvSpPr>
          <p:nvPr/>
        </p:nvSpPr>
        <p:spPr bwMode="auto">
          <a:xfrm>
            <a:off x="4572000" y="35814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1"/>
          <p:cNvSpPr>
            <a:spLocks noChangeArrowheads="1"/>
          </p:cNvSpPr>
          <p:nvPr/>
        </p:nvSpPr>
        <p:spPr bwMode="auto">
          <a:xfrm>
            <a:off x="457200" y="1676400"/>
            <a:ext cx="1447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9460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9468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19470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3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19472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4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7326313" y="3581400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graphicFrame>
        <p:nvGraphicFramePr>
          <p:cNvPr id="19474" name="Object 18"/>
          <p:cNvGraphicFramePr>
            <a:graphicFrameLocks noChangeAspect="1"/>
          </p:cNvGraphicFramePr>
          <p:nvPr/>
        </p:nvGraphicFramePr>
        <p:xfrm>
          <a:off x="5638800" y="3648075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Worksheet" r:id="rId17" imgW="752475" imgH="314147" progId="Excel.Sheet.8">
                  <p:embed/>
                </p:oleObj>
              </mc:Choice>
              <mc:Fallback>
                <p:oleObj name="Worksheet" r:id="rId17" imgW="752475" imgH="314147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648075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4572000" y="35814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</a:t>
            </a:r>
          </a:p>
        </p:txBody>
      </p:sp>
      <p:sp>
        <p:nvSpPr>
          <p:cNvPr id="19476" name="Rectangle 24"/>
          <p:cNvSpPr>
            <a:spLocks noChangeArrowheads="1"/>
          </p:cNvSpPr>
          <p:nvPr/>
        </p:nvSpPr>
        <p:spPr bwMode="auto">
          <a:xfrm>
            <a:off x="152400" y="1600200"/>
            <a:ext cx="4191000" cy="3276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==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"This is a ”</a:t>
            </a:r>
            <a:r>
              <a:rPr lang="en-US" altLang="en-US" sz="1200">
                <a:latin typeface="Courier New" panose="02070309020205020404" pitchFamily="49" charset="0"/>
              </a:rPr>
              <a:t>&lt;&lt;color1&lt;&lt;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!= color2){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"I do not like this 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9477" name="Text Box 22"/>
          <p:cNvSpPr txBox="1">
            <a:spLocks noChangeArrowheads="1"/>
          </p:cNvSpPr>
          <p:nvPr/>
        </p:nvSpPr>
        <p:spPr bwMode="auto">
          <a:xfrm>
            <a:off x="3962400" y="2286000"/>
            <a:ext cx="3276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color</a:t>
            </a:r>
            <a:r>
              <a:rPr lang="en-US" altLang="en-US" sz="1400"/>
              <a:t> is “red”, so the condition is true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0"/>
          <p:cNvSpPr>
            <a:spLocks noChangeArrowheads="1"/>
          </p:cNvSpPr>
          <p:nvPr/>
        </p:nvSpPr>
        <p:spPr bwMode="auto">
          <a:xfrm>
            <a:off x="381000" y="1905000"/>
            <a:ext cx="3810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0483" name="Rectangle 23"/>
          <p:cNvSpPr>
            <a:spLocks noChangeArrowheads="1"/>
          </p:cNvSpPr>
          <p:nvPr/>
        </p:nvSpPr>
        <p:spPr bwMode="auto">
          <a:xfrm>
            <a:off x="152400" y="1600200"/>
            <a:ext cx="4191000" cy="3276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==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"This is a ”</a:t>
            </a:r>
            <a:r>
              <a:rPr lang="en-US" altLang="en-US" sz="1200">
                <a:latin typeface="Courier New" panose="02070309020205020404" pitchFamily="49" charset="0"/>
              </a:rPr>
              <a:t>&lt;&lt;color1&lt;&lt;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!= color2){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"I do not like this 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20485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2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20487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8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20489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20491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2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20493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6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4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20495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6" name="Text Box 15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20497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8" name="Text Box 17"/>
          <p:cNvSpPr txBox="1">
            <a:spLocks noChangeArrowheads="1"/>
          </p:cNvSpPr>
          <p:nvPr/>
        </p:nvSpPr>
        <p:spPr bwMode="auto">
          <a:xfrm>
            <a:off x="7326313" y="3581400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graphicFrame>
        <p:nvGraphicFramePr>
          <p:cNvPr id="20499" name="Object 18"/>
          <p:cNvGraphicFramePr>
            <a:graphicFrameLocks noChangeAspect="1"/>
          </p:cNvGraphicFramePr>
          <p:nvPr/>
        </p:nvGraphicFramePr>
        <p:xfrm>
          <a:off x="5638800" y="3648075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Worksheet" r:id="rId17" imgW="752475" imgH="314147" progId="Excel.Sheet.8">
                  <p:embed/>
                </p:oleObj>
              </mc:Choice>
              <mc:Fallback>
                <p:oleObj name="Worksheet" r:id="rId17" imgW="752475" imgH="314147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648075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00" name="Text Box 19"/>
          <p:cNvSpPr txBox="1">
            <a:spLocks noChangeArrowheads="1"/>
          </p:cNvSpPr>
          <p:nvPr/>
        </p:nvSpPr>
        <p:spPr bwMode="auto">
          <a:xfrm>
            <a:off x="4572000" y="35814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</a:t>
            </a:r>
          </a:p>
        </p:txBody>
      </p:sp>
      <p:graphicFrame>
        <p:nvGraphicFramePr>
          <p:cNvPr id="20501" name="Object 21"/>
          <p:cNvGraphicFramePr>
            <a:graphicFrameLocks noChangeAspect="1"/>
          </p:cNvGraphicFramePr>
          <p:nvPr/>
        </p:nvGraphicFramePr>
        <p:xfrm>
          <a:off x="4191000" y="1308100"/>
          <a:ext cx="48260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Image" r:id="rId18" imgW="4825397" imgH="1434415" progId="Photoshop.Image.7">
                  <p:embed/>
                </p:oleObj>
              </mc:Choice>
              <mc:Fallback>
                <p:oleObj name="Image" r:id="rId18" imgW="4825397" imgH="1434415" progId="Photoshop.Image.7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308100"/>
                        <a:ext cx="48260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1"/>
          <p:cNvSpPr>
            <a:spLocks noChangeArrowheads="1"/>
          </p:cNvSpPr>
          <p:nvPr/>
        </p:nvSpPr>
        <p:spPr bwMode="auto">
          <a:xfrm>
            <a:off x="457200" y="2590800"/>
            <a:ext cx="1524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1507" name="Rectangle 25"/>
          <p:cNvSpPr>
            <a:spLocks noChangeArrowheads="1"/>
          </p:cNvSpPr>
          <p:nvPr/>
        </p:nvSpPr>
        <p:spPr bwMode="auto">
          <a:xfrm>
            <a:off x="152400" y="1600200"/>
            <a:ext cx="4191000" cy="3276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==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"This is a ”</a:t>
            </a:r>
            <a:r>
              <a:rPr lang="en-US" altLang="en-US" sz="1200">
                <a:latin typeface="Courier New" panose="02070309020205020404" pitchFamily="49" charset="0"/>
              </a:rPr>
              <a:t>&lt;&lt;color1&lt;&lt;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!= color2){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"I do not like this 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21509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21511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2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21513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4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21515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6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21517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8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21519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0" name="Text Box 15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21521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2" name="Text Box 17"/>
          <p:cNvSpPr txBox="1">
            <a:spLocks noChangeArrowheads="1"/>
          </p:cNvSpPr>
          <p:nvPr/>
        </p:nvSpPr>
        <p:spPr bwMode="auto">
          <a:xfrm>
            <a:off x="7326313" y="3581400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graphicFrame>
        <p:nvGraphicFramePr>
          <p:cNvPr id="21523" name="Object 18"/>
          <p:cNvGraphicFramePr>
            <a:graphicFrameLocks noChangeAspect="1"/>
          </p:cNvGraphicFramePr>
          <p:nvPr/>
        </p:nvGraphicFramePr>
        <p:xfrm>
          <a:off x="5638800" y="3648075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Worksheet" r:id="rId17" imgW="752475" imgH="314147" progId="Excel.Sheet.8">
                  <p:embed/>
                </p:oleObj>
              </mc:Choice>
              <mc:Fallback>
                <p:oleObj name="Worksheet" r:id="rId17" imgW="752475" imgH="314147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648075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4" name="Text Box 19"/>
          <p:cNvSpPr txBox="1">
            <a:spLocks noChangeArrowheads="1"/>
          </p:cNvSpPr>
          <p:nvPr/>
        </p:nvSpPr>
        <p:spPr bwMode="auto">
          <a:xfrm>
            <a:off x="4572000" y="35814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</a:t>
            </a:r>
          </a:p>
        </p:txBody>
      </p:sp>
      <p:sp>
        <p:nvSpPr>
          <p:cNvPr id="21525" name="Text Box 20"/>
          <p:cNvSpPr txBox="1">
            <a:spLocks noChangeArrowheads="1"/>
          </p:cNvSpPr>
          <p:nvPr/>
        </p:nvSpPr>
        <p:spPr bwMode="auto">
          <a:xfrm>
            <a:off x="2209800" y="3124200"/>
            <a:ext cx="3657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 b="1">
                <a:latin typeface="Courier New" panose="02070309020205020404" pitchFamily="49" charset="0"/>
              </a:rPr>
              <a:t>color</a:t>
            </a:r>
            <a:r>
              <a:rPr lang="en-US" altLang="en-US" sz="1400"/>
              <a:t> is not “blue”, so the condition is true</a:t>
            </a:r>
          </a:p>
        </p:txBody>
      </p:sp>
      <p:graphicFrame>
        <p:nvGraphicFramePr>
          <p:cNvPr id="21526" name="Object 23"/>
          <p:cNvGraphicFramePr>
            <a:graphicFrameLocks noChangeAspect="1"/>
          </p:cNvGraphicFramePr>
          <p:nvPr/>
        </p:nvGraphicFramePr>
        <p:xfrm>
          <a:off x="4191000" y="1308100"/>
          <a:ext cx="48260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Image" r:id="rId18" imgW="4825397" imgH="1434415" progId="Photoshop.Image.7">
                  <p:embed/>
                </p:oleObj>
              </mc:Choice>
              <mc:Fallback>
                <p:oleObj name="Image" r:id="rId18" imgW="4825397" imgH="1434415" progId="Photoshop.Image.7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308100"/>
                        <a:ext cx="48260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0"/>
          <p:cNvSpPr>
            <a:spLocks noChangeArrowheads="1"/>
          </p:cNvSpPr>
          <p:nvPr/>
        </p:nvSpPr>
        <p:spPr bwMode="auto">
          <a:xfrm>
            <a:off x="381000" y="2743200"/>
            <a:ext cx="3581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22532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22542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8043863" y="4632325"/>
            <a:ext cx="87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22544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7326313" y="3581400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graphicFrame>
        <p:nvGraphicFramePr>
          <p:cNvPr id="22546" name="Object 18"/>
          <p:cNvGraphicFramePr>
            <a:graphicFrameLocks noChangeAspect="1"/>
          </p:cNvGraphicFramePr>
          <p:nvPr/>
        </p:nvGraphicFramePr>
        <p:xfrm>
          <a:off x="5638800" y="3648075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Worksheet" r:id="rId17" imgW="752475" imgH="314147" progId="Excel.Sheet.8">
                  <p:embed/>
                </p:oleObj>
              </mc:Choice>
              <mc:Fallback>
                <p:oleObj name="Worksheet" r:id="rId17" imgW="752475" imgH="314147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648075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4572000" y="35814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</a:t>
            </a:r>
          </a:p>
        </p:txBody>
      </p:sp>
      <p:sp>
        <p:nvSpPr>
          <p:cNvPr id="22548" name="Rectangle 23"/>
          <p:cNvSpPr>
            <a:spLocks noChangeArrowheads="1"/>
          </p:cNvSpPr>
          <p:nvPr/>
        </p:nvSpPr>
        <p:spPr bwMode="auto">
          <a:xfrm>
            <a:off x="152400" y="1600200"/>
            <a:ext cx="4191000" cy="3276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==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"This is a ”</a:t>
            </a:r>
            <a:r>
              <a:rPr lang="en-US" altLang="en-US" sz="1200">
                <a:latin typeface="Courier New" panose="02070309020205020404" pitchFamily="49" charset="0"/>
              </a:rPr>
              <a:t>&lt;&lt;color1&lt;&lt;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!= color2){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"I do not like this 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</p:txBody>
      </p:sp>
      <p:graphicFrame>
        <p:nvGraphicFramePr>
          <p:cNvPr id="22549" name="Object 21"/>
          <p:cNvGraphicFramePr>
            <a:graphicFrameLocks noChangeAspect="1"/>
          </p:cNvGraphicFramePr>
          <p:nvPr/>
        </p:nvGraphicFramePr>
        <p:xfrm>
          <a:off x="4191000" y="1308100"/>
          <a:ext cx="48260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Image" r:id="rId18" imgW="4825397" imgH="1434415" progId="Photoshop.Image.7">
                  <p:embed/>
                </p:oleObj>
              </mc:Choice>
              <mc:Fallback>
                <p:oleObj name="Image" r:id="rId18" imgW="4825397" imgH="1434415" progId="Photoshop.Image.7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308100"/>
                        <a:ext cx="48260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0"/>
          <p:cNvSpPr>
            <a:spLocks noChangeArrowheads="1"/>
          </p:cNvSpPr>
          <p:nvPr/>
        </p:nvSpPr>
        <p:spPr bwMode="auto">
          <a:xfrm>
            <a:off x="228600" y="3657600"/>
            <a:ext cx="1524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23556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4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124200" y="5715000"/>
            <a:ext cx="76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5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381500" y="5181600"/>
            <a:ext cx="133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23560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6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381500" y="4648200"/>
            <a:ext cx="133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23562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7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381500" y="4114800"/>
            <a:ext cx="133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23564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8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610350" y="4632325"/>
            <a:ext cx="1238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graphicFrame>
        <p:nvGraphicFramePr>
          <p:cNvPr id="23566" name="Object 14"/>
          <p:cNvGraphicFramePr>
            <a:graphicFrameLocks noChangeAspect="1"/>
          </p:cNvGraphicFramePr>
          <p:nvPr/>
        </p:nvGraphicFramePr>
        <p:xfrm>
          <a:off x="8153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9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7962900" y="4632325"/>
            <a:ext cx="952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end</a:t>
            </a:r>
          </a:p>
        </p:txBody>
      </p:sp>
      <p:graphicFrame>
        <p:nvGraphicFramePr>
          <p:cNvPr id="23568" name="Object 16"/>
          <p:cNvGraphicFramePr>
            <a:graphicFrameLocks noChangeAspect="1"/>
          </p:cNvGraphicFramePr>
          <p:nvPr/>
        </p:nvGraphicFramePr>
        <p:xfrm>
          <a:off x="7562850" y="38862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38862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7219950" y="3581400"/>
            <a:ext cx="1238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length</a:t>
            </a:r>
          </a:p>
        </p:txBody>
      </p:sp>
      <p:graphicFrame>
        <p:nvGraphicFramePr>
          <p:cNvPr id="23570" name="Object 18"/>
          <p:cNvGraphicFramePr>
            <a:graphicFrameLocks noChangeAspect="1"/>
          </p:cNvGraphicFramePr>
          <p:nvPr/>
        </p:nvGraphicFramePr>
        <p:xfrm>
          <a:off x="5638800" y="3648075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Worksheet" r:id="rId17" imgW="752475" imgH="314147" progId="Excel.Sheet.8">
                  <p:embed/>
                </p:oleObj>
              </mc:Choice>
              <mc:Fallback>
                <p:oleObj name="Worksheet" r:id="rId17" imgW="752475" imgH="314147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648075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4457700" y="3581400"/>
            <a:ext cx="133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</a:t>
            </a:r>
          </a:p>
        </p:txBody>
      </p:sp>
      <p:graphicFrame>
        <p:nvGraphicFramePr>
          <p:cNvPr id="23572" name="Object 21"/>
          <p:cNvGraphicFramePr>
            <a:graphicFrameLocks noChangeAspect="1"/>
          </p:cNvGraphicFramePr>
          <p:nvPr/>
        </p:nvGraphicFramePr>
        <p:xfrm>
          <a:off x="4191000" y="1308100"/>
          <a:ext cx="48260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Image" r:id="rId18" imgW="4825397" imgH="1434415" progId="Photoshop.Image.7">
                  <p:embed/>
                </p:oleObj>
              </mc:Choice>
              <mc:Fallback>
                <p:oleObj name="Image" r:id="rId18" imgW="4825397" imgH="1434415" progId="Photoshop.Image.7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308100"/>
                        <a:ext cx="48260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3" name="Rectangle 24"/>
          <p:cNvSpPr>
            <a:spLocks noChangeArrowheads="1"/>
          </p:cNvSpPr>
          <p:nvPr/>
        </p:nvSpPr>
        <p:spPr bwMode="auto">
          <a:xfrm>
            <a:off x="152400" y="1600200"/>
            <a:ext cx="4191000" cy="3276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==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"This is a ”</a:t>
            </a:r>
            <a:r>
              <a:rPr lang="en-US" altLang="en-US" sz="1200">
                <a:latin typeface="Courier New" panose="02070309020205020404" pitchFamily="49" charset="0"/>
              </a:rPr>
              <a:t>&lt;&lt;color1&lt;&lt;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!= color2){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"I do not like this 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0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0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b="1" smtClean="0">
                <a:latin typeface="Courier New" panose="02070309020205020404" pitchFamily="49" charset="0"/>
              </a:rPr>
              <a:t>int</a:t>
            </a:r>
            <a:r>
              <a:rPr lang="en-US" altLang="en-US" sz="1000" smtClean="0">
                <a:latin typeface="Courier New" panose="02070309020205020404" pitchFamily="49" charset="0"/>
              </a:rPr>
              <a:t> main(</a:t>
            </a:r>
            <a:r>
              <a:rPr lang="en-US" altLang="en-US" sz="1000" b="1" smtClean="0">
                <a:latin typeface="Courier New" panose="02070309020205020404" pitchFamily="49" charset="0"/>
              </a:rPr>
              <a:t>void</a:t>
            </a:r>
            <a:r>
              <a:rPr lang="en-US" altLang="en-US" sz="10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text =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0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0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0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 smtClean="0">
                <a:latin typeface="Courier New" panose="02070309020205020404" pitchFamily="49" charset="0"/>
              </a:rPr>
              <a:t> 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text.length()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0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 smtClean="0">
                <a:latin typeface="Courier New" panose="02070309020205020404" pitchFamily="49" charset="0"/>
              </a:rPr>
              <a:t> 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text.length()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0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 smtClean="0">
                <a:latin typeface="Courier New" panose="02070309020205020404" pitchFamily="49" charset="0"/>
              </a:rPr>
              <a:t> 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text.length() &lt;&lt; </a:t>
            </a:r>
            <a:r>
              <a:rPr lang="en-US" altLang="en-US" sz="10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0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105400" y="1295400"/>
            <a:ext cx="3886200" cy="5562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text[</a:t>
            </a:r>
            <a:r>
              <a:rPr lang="en-US" altLang="en-US" sz="100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000">
                <a:latin typeface="Courier New" panose="02070309020205020404" pitchFamily="49" charset="0"/>
              </a:rPr>
              <a:t>] =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text[</a:t>
            </a:r>
            <a:r>
              <a:rPr lang="en-US" altLang="en-US" sz="100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000">
                <a:latin typeface="Courier New" panose="02070309020205020404" pitchFamily="49" charset="0"/>
              </a:rPr>
              <a:t>] =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text +=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string pre =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newText = pre +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00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>
                <a:latin typeface="Courier New" panose="02070309020205020404" pitchFamily="49" charset="0"/>
              </a:rPr>
              <a:t> &lt;&lt; newText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>
                <a:latin typeface="Courier New" panose="02070309020205020404" pitchFamily="49" charset="0"/>
              </a:rPr>
              <a:t> &lt;&lt; newText.length()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text = newText.substr(</a:t>
            </a:r>
            <a:r>
              <a:rPr lang="en-US" altLang="en-US" sz="10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000">
                <a:latin typeface="Courier New" panose="02070309020205020404" pitchFamily="49" charset="0"/>
              </a:rPr>
              <a:t>,</a:t>
            </a:r>
            <a:r>
              <a:rPr lang="en-US" altLang="en-US" sz="100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0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text.resize(text.length()+</a:t>
            </a:r>
            <a:r>
              <a:rPr lang="en-US" altLang="en-US" sz="1000">
                <a:solidFill>
                  <a:srgbClr val="0000FF"/>
                </a:solidFill>
                <a:latin typeface="Courier New" panose="02070309020205020404" pitchFamily="49" charset="0"/>
              </a:rPr>
              <a:t>5</a:t>
            </a:r>
            <a:r>
              <a:rPr lang="en-US" altLang="en-US" sz="10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000">
                <a:latin typeface="Courier New" panose="02070309020205020404" pitchFamily="49" charset="0"/>
              </a:rPr>
              <a:t> &lt;&lt; text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00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cout &lt;&lt; endl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system(</a:t>
            </a:r>
            <a:r>
              <a:rPr lang="en-US" altLang="en-US" sz="10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0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    </a:t>
            </a:r>
            <a:r>
              <a:rPr lang="en-US" altLang="en-US" sz="1000" b="1">
                <a:latin typeface="Courier New" panose="02070309020205020404" pitchFamily="49" charset="0"/>
              </a:rPr>
              <a:t>return</a:t>
            </a:r>
            <a:r>
              <a:rPr lang="en-US" altLang="en-US" sz="1000">
                <a:latin typeface="Courier New" panose="02070309020205020404" pitchFamily="49" charset="0"/>
              </a:rPr>
              <a:t> </a:t>
            </a:r>
            <a:r>
              <a:rPr lang="en-US" altLang="en-US" sz="10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0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0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95800" cy="4038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car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color1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color2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color3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start = car.find(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 smtClean="0">
                <a:latin typeface="Courier New" panose="02070309020205020404" pitchFamily="49" charset="0"/>
              </a:rPr>
              <a:t>) +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end = car.find(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724400" y="1600200"/>
            <a:ext cx="4267200" cy="34290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==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"This is a ”</a:t>
            </a:r>
            <a:r>
              <a:rPr lang="en-US" altLang="en-US" sz="1200">
                <a:latin typeface="Courier New" panose="02070309020205020404" pitchFamily="49" charset="0"/>
              </a:rPr>
              <a:t>&lt;&lt;color1&lt;&lt;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if</a:t>
            </a:r>
            <a:r>
              <a:rPr lang="en-US" altLang="en-US" sz="1200">
                <a:latin typeface="Courier New" panose="02070309020205020404" pitchFamily="49" charset="0"/>
              </a:rPr>
              <a:t>(color != color2){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cout &lt;&lt; endl &lt;&lt;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"I do not like this car!"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ChangeArrowheads="1"/>
          </p:cNvSpPr>
          <p:nvPr/>
        </p:nvSpPr>
        <p:spPr bwMode="auto">
          <a:xfrm>
            <a:off x="609600" y="2971800"/>
            <a:ext cx="1143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sp>
        <p:nvSpPr>
          <p:cNvPr id="25605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ChangeArrowheads="1"/>
          </p:cNvSpPr>
          <p:nvPr/>
        </p:nvSpPr>
        <p:spPr bwMode="auto">
          <a:xfrm>
            <a:off x="609600" y="3124200"/>
            <a:ext cx="1981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1304925" y="5629275"/>
          <a:ext cx="2733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Worksheet" r:id="rId3" imgW="2733675" imgH="314147" progId="Excel.Sheet.8">
                  <p:embed/>
                </p:oleObj>
              </mc:Choice>
              <mc:Fallback>
                <p:oleObj name="Worksheet" r:id="rId3" imgW="27336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7336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9"/>
          <p:cNvSpPr>
            <a:spLocks noChangeArrowheads="1"/>
          </p:cNvSpPr>
          <p:nvPr/>
        </p:nvSpPr>
        <p:spPr bwMode="auto">
          <a:xfrm>
            <a:off x="609600" y="3276600"/>
            <a:ext cx="3352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1304925" y="5629275"/>
          <a:ext cx="2733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Worksheet" r:id="rId3" imgW="2733675" imgH="314147" progId="Excel.Sheet.8">
                  <p:embed/>
                </p:oleObj>
              </mc:Choice>
              <mc:Fallback>
                <p:oleObj name="Worksheet" r:id="rId3" imgW="27336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7336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27655" name="Object 18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Image" r:id="rId5" imgW="4177778" imgH="4012698" progId="Photoshop.Image.7">
                  <p:embed/>
                </p:oleObj>
              </mc:Choice>
              <mc:Fallback>
                <p:oleObj name="Image" r:id="rId5" imgW="4177778" imgH="4012698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6" name="Rectangle 19"/>
          <p:cNvSpPr>
            <a:spLocks noChangeArrowheads="1"/>
          </p:cNvSpPr>
          <p:nvPr/>
        </p:nvSpPr>
        <p:spPr bwMode="auto">
          <a:xfrm>
            <a:off x="4876800" y="1828800"/>
            <a:ext cx="3124200" cy="2590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7657" name="Line 20"/>
          <p:cNvSpPr>
            <a:spLocks noChangeShapeType="1"/>
          </p:cNvSpPr>
          <p:nvPr/>
        </p:nvSpPr>
        <p:spPr bwMode="auto">
          <a:xfrm>
            <a:off x="4876800" y="1828800"/>
            <a:ext cx="0" cy="26670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ChangeArrowheads="1"/>
          </p:cNvSpPr>
          <p:nvPr/>
        </p:nvSpPr>
        <p:spPr bwMode="auto">
          <a:xfrm>
            <a:off x="609600" y="3657600"/>
            <a:ext cx="3505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1304925" y="5629275"/>
          <a:ext cx="2733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Worksheet" r:id="rId3" imgW="2733675" imgH="314147" progId="Excel.Sheet.8">
                  <p:embed/>
                </p:oleObj>
              </mc:Choice>
              <mc:Fallback>
                <p:oleObj name="Worksheet" r:id="rId3" imgW="27336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7336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28679" name="Object 17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Image" r:id="rId5" imgW="4177778" imgH="4012698" progId="Photoshop.Image.7">
                  <p:embed/>
                </p:oleObj>
              </mc:Choice>
              <mc:Fallback>
                <p:oleObj name="Image" r:id="rId5" imgW="4177778" imgH="4012698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0" name="Rectangle 18"/>
          <p:cNvSpPr>
            <a:spLocks noChangeArrowheads="1"/>
          </p:cNvSpPr>
          <p:nvPr/>
        </p:nvSpPr>
        <p:spPr bwMode="auto">
          <a:xfrm>
            <a:off x="4876800" y="2057400"/>
            <a:ext cx="3124200" cy="2362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8681" name="Line 19"/>
          <p:cNvSpPr>
            <a:spLocks noChangeShapeType="1"/>
          </p:cNvSpPr>
          <p:nvPr/>
        </p:nvSpPr>
        <p:spPr bwMode="auto">
          <a:xfrm>
            <a:off x="4876800" y="2057400"/>
            <a:ext cx="0" cy="24384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682" name="Rectangle 20"/>
          <p:cNvSpPr>
            <a:spLocks noChangeArrowheads="1"/>
          </p:cNvSpPr>
          <p:nvPr/>
        </p:nvSpPr>
        <p:spPr bwMode="auto">
          <a:xfrm>
            <a:off x="6477000" y="1828800"/>
            <a:ext cx="990600" cy="228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ChangeArrowheads="1"/>
          </p:cNvSpPr>
          <p:nvPr/>
        </p:nvSpPr>
        <p:spPr bwMode="auto">
          <a:xfrm>
            <a:off x="609600" y="3810000"/>
            <a:ext cx="1143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29701" name="Object 5"/>
          <p:cNvGraphicFramePr>
            <a:graphicFrameLocks noChangeAspect="1"/>
          </p:cNvGraphicFramePr>
          <p:nvPr/>
        </p:nvGraphicFramePr>
        <p:xfrm>
          <a:off x="1295400" y="5638800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Worksheet" r:id="rId3" imgW="1247775" imgH="314147" progId="Excel.Sheet.8">
                  <p:embed/>
                </p:oleObj>
              </mc:Choice>
              <mc:Fallback>
                <p:oleObj name="Worksheet" r:id="rId3" imgW="12477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638800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2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29703" name="Object 16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Image" r:id="rId5" imgW="4177778" imgH="4012698" progId="Photoshop.Image.7">
                  <p:embed/>
                </p:oleObj>
              </mc:Choice>
              <mc:Fallback>
                <p:oleObj name="Image" r:id="rId5" imgW="4177778" imgH="4012698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4" name="Rectangle 17"/>
          <p:cNvSpPr>
            <a:spLocks noChangeArrowheads="1"/>
          </p:cNvSpPr>
          <p:nvPr/>
        </p:nvSpPr>
        <p:spPr bwMode="auto">
          <a:xfrm>
            <a:off x="4876800" y="2057400"/>
            <a:ext cx="3124200" cy="2362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29705" name="Line 18"/>
          <p:cNvSpPr>
            <a:spLocks noChangeShapeType="1"/>
          </p:cNvSpPr>
          <p:nvPr/>
        </p:nvSpPr>
        <p:spPr bwMode="auto">
          <a:xfrm>
            <a:off x="4876800" y="2057400"/>
            <a:ext cx="0" cy="24384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6"/>
          <p:cNvSpPr>
            <a:spLocks noChangeArrowheads="1"/>
          </p:cNvSpPr>
          <p:nvPr/>
        </p:nvSpPr>
        <p:spPr bwMode="auto">
          <a:xfrm>
            <a:off x="609600" y="4191000"/>
            <a:ext cx="1143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0723" name="Rectangle 7"/>
          <p:cNvSpPr>
            <a:spLocks noChangeArrowheads="1"/>
          </p:cNvSpPr>
          <p:nvPr/>
        </p:nvSpPr>
        <p:spPr bwMode="auto">
          <a:xfrm>
            <a:off x="609600" y="4038600"/>
            <a:ext cx="3886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0726" name="Object 5"/>
          <p:cNvGraphicFramePr>
            <a:graphicFrameLocks noChangeAspect="1"/>
          </p:cNvGraphicFramePr>
          <p:nvPr/>
        </p:nvGraphicFramePr>
        <p:xfrm>
          <a:off x="1304925" y="56292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Worksheet" r:id="rId3" imgW="1247775" imgH="314147" progId="Excel.Sheet.8">
                  <p:embed/>
                </p:oleObj>
              </mc:Choice>
              <mc:Fallback>
                <p:oleObj name="Worksheet" r:id="rId3" imgW="12477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0728" name="Object 17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Image" r:id="rId5" imgW="4177778" imgH="4012698" progId="Photoshop.Image.7">
                  <p:embed/>
                </p:oleObj>
              </mc:Choice>
              <mc:Fallback>
                <p:oleObj name="Image" r:id="rId5" imgW="4177778" imgH="4012698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9" name="Rectangle 18"/>
          <p:cNvSpPr>
            <a:spLocks noChangeArrowheads="1"/>
          </p:cNvSpPr>
          <p:nvPr/>
        </p:nvSpPr>
        <p:spPr bwMode="auto">
          <a:xfrm>
            <a:off x="4876800" y="2362200"/>
            <a:ext cx="3124200" cy="2057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0730" name="Line 19"/>
          <p:cNvSpPr>
            <a:spLocks noChangeShapeType="1"/>
          </p:cNvSpPr>
          <p:nvPr/>
        </p:nvSpPr>
        <p:spPr bwMode="auto">
          <a:xfrm>
            <a:off x="4876800" y="2362200"/>
            <a:ext cx="0" cy="21336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1" name="Rectangle 23"/>
          <p:cNvSpPr>
            <a:spLocks noChangeArrowheads="1"/>
          </p:cNvSpPr>
          <p:nvPr/>
        </p:nvSpPr>
        <p:spPr bwMode="auto">
          <a:xfrm>
            <a:off x="6477000" y="2133600"/>
            <a:ext cx="1447800" cy="228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ChangeArrowheads="1"/>
          </p:cNvSpPr>
          <p:nvPr/>
        </p:nvSpPr>
        <p:spPr bwMode="auto">
          <a:xfrm>
            <a:off x="1981200" y="4191000"/>
            <a:ext cx="2438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1304925" y="56292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Worksheet" r:id="rId3" imgW="1247775" imgH="314147" progId="Excel.Sheet.8">
                  <p:embed/>
                </p:oleObj>
              </mc:Choice>
              <mc:Fallback>
                <p:oleObj name="Worksheet" r:id="rId3" imgW="12477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419600" cy="3505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"Radio Shack"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"Enter new string : 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cin &gt;&gt;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"\‘ has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“chars."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1751" name="Object 14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Image" r:id="rId5" imgW="4177778" imgH="4012698" progId="Photoshop.Image.7">
                  <p:embed/>
                </p:oleObj>
              </mc:Choice>
              <mc:Fallback>
                <p:oleObj name="Image" r:id="rId5" imgW="4177778" imgH="4012698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Rectangle 15"/>
          <p:cNvSpPr>
            <a:spLocks noChangeArrowheads="1"/>
          </p:cNvSpPr>
          <p:nvPr/>
        </p:nvSpPr>
        <p:spPr bwMode="auto">
          <a:xfrm>
            <a:off x="4876800" y="2362200"/>
            <a:ext cx="3124200" cy="2057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1753" name="Line 16"/>
          <p:cNvSpPr>
            <a:spLocks noChangeShapeType="1"/>
          </p:cNvSpPr>
          <p:nvPr/>
        </p:nvSpPr>
        <p:spPr bwMode="auto">
          <a:xfrm>
            <a:off x="4876800" y="2362200"/>
            <a:ext cx="0" cy="21336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ChangeArrowheads="1"/>
          </p:cNvSpPr>
          <p:nvPr/>
        </p:nvSpPr>
        <p:spPr bwMode="auto">
          <a:xfrm>
            <a:off x="609600" y="1676400"/>
            <a:ext cx="1828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1304925" y="56292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Worksheet" r:id="rId3" imgW="1247775" imgH="314147" progId="Excel.Sheet.8">
                  <p:embed/>
                </p:oleObj>
              </mc:Choice>
              <mc:Fallback>
                <p:oleObj name="Worksheet" r:id="rId3" imgW="12477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4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2775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6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2777" name="Object 15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8" name="Rectangle 16"/>
          <p:cNvSpPr>
            <a:spLocks noChangeArrowheads="1"/>
          </p:cNvSpPr>
          <p:nvPr/>
        </p:nvSpPr>
        <p:spPr bwMode="auto">
          <a:xfrm>
            <a:off x="4876800" y="2362200"/>
            <a:ext cx="3124200" cy="2057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2779" name="Line 17"/>
          <p:cNvSpPr>
            <a:spLocks noChangeShapeType="1"/>
          </p:cNvSpPr>
          <p:nvPr/>
        </p:nvSpPr>
        <p:spPr bwMode="auto">
          <a:xfrm>
            <a:off x="4876800" y="2362200"/>
            <a:ext cx="0" cy="21336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ChangeArrowheads="1"/>
          </p:cNvSpPr>
          <p:nvPr/>
        </p:nvSpPr>
        <p:spPr bwMode="auto">
          <a:xfrm>
            <a:off x="609600" y="1905000"/>
            <a:ext cx="1066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1304925" y="56292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" name="Worksheet" r:id="rId3" imgW="1000125" imgH="314147" progId="Excel.Sheet.8">
                  <p:embed/>
                </p:oleObj>
              </mc:Choice>
              <mc:Fallback>
                <p:oleObj name="Worksheet" r:id="rId3" imgW="10001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3799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Line 10"/>
          <p:cNvSpPr>
            <a:spLocks noChangeShapeType="1"/>
          </p:cNvSpPr>
          <p:nvPr/>
        </p:nvSpPr>
        <p:spPr bwMode="auto">
          <a:xfrm flipH="1" flipV="1">
            <a:off x="1066800" y="5867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801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3802" name="Object 15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3" name="Rectangle 16"/>
          <p:cNvSpPr>
            <a:spLocks noChangeArrowheads="1"/>
          </p:cNvSpPr>
          <p:nvPr/>
        </p:nvSpPr>
        <p:spPr bwMode="auto">
          <a:xfrm>
            <a:off x="4876800" y="2362200"/>
            <a:ext cx="3124200" cy="2057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3804" name="Line 17"/>
          <p:cNvSpPr>
            <a:spLocks noChangeShapeType="1"/>
          </p:cNvSpPr>
          <p:nvPr/>
        </p:nvSpPr>
        <p:spPr bwMode="auto">
          <a:xfrm>
            <a:off x="4876800" y="2362200"/>
            <a:ext cx="0" cy="21336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ChangeArrowheads="1"/>
          </p:cNvSpPr>
          <p:nvPr/>
        </p:nvSpPr>
        <p:spPr bwMode="auto">
          <a:xfrm>
            <a:off x="609600" y="2286000"/>
            <a:ext cx="3429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4822" name="Object 5"/>
          <p:cNvGraphicFramePr>
            <a:graphicFrameLocks noChangeAspect="1"/>
          </p:cNvGraphicFramePr>
          <p:nvPr/>
        </p:nvGraphicFramePr>
        <p:xfrm>
          <a:off x="1304925" y="56292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Worksheet" r:id="rId3" imgW="1000125" imgH="314147" progId="Excel.Sheet.8">
                  <p:embed/>
                </p:oleObj>
              </mc:Choice>
              <mc:Fallback>
                <p:oleObj name="Worksheet" r:id="rId3" imgW="10001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3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4824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0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5" name="Object 13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1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6" name="Rectangle 14"/>
          <p:cNvSpPr>
            <a:spLocks noChangeArrowheads="1"/>
          </p:cNvSpPr>
          <p:nvPr/>
        </p:nvSpPr>
        <p:spPr bwMode="auto">
          <a:xfrm>
            <a:off x="4876800" y="2667000"/>
            <a:ext cx="3124200" cy="1752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4827" name="Line 15"/>
          <p:cNvSpPr>
            <a:spLocks noChangeShapeType="1"/>
          </p:cNvSpPr>
          <p:nvPr/>
        </p:nvSpPr>
        <p:spPr bwMode="auto">
          <a:xfrm>
            <a:off x="4876800" y="2667000"/>
            <a:ext cx="0" cy="1828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8" name="Rectangle 16"/>
          <p:cNvSpPr>
            <a:spLocks noChangeArrowheads="1"/>
          </p:cNvSpPr>
          <p:nvPr/>
        </p:nvSpPr>
        <p:spPr bwMode="auto">
          <a:xfrm>
            <a:off x="6019800" y="2362200"/>
            <a:ext cx="1447800" cy="228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2"/>
          <p:cNvSpPr>
            <a:spLocks noChangeArrowheads="1"/>
          </p:cNvSpPr>
          <p:nvPr/>
        </p:nvSpPr>
        <p:spPr bwMode="auto">
          <a:xfrm>
            <a:off x="609600" y="2971800"/>
            <a:ext cx="3048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8198" name="Text Box 11"/>
          <p:cNvSpPr txBox="1">
            <a:spLocks noChangeArrowheads="1"/>
          </p:cNvSpPr>
          <p:nvPr/>
        </p:nvSpPr>
        <p:spPr bwMode="auto">
          <a:xfrm>
            <a:off x="3048000" y="57150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ChangeArrowheads="1"/>
          </p:cNvSpPr>
          <p:nvPr/>
        </p:nvSpPr>
        <p:spPr bwMode="auto">
          <a:xfrm>
            <a:off x="762000" y="2514600"/>
            <a:ext cx="3810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1304925" y="56292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Worksheet" r:id="rId3" imgW="1000125" imgH="314147" progId="Excel.Sheet.8">
                  <p:embed/>
                </p:oleObj>
              </mc:Choice>
              <mc:Fallback>
                <p:oleObj name="Worksheet" r:id="rId3" imgW="10001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5847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3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8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5849" name="Object 17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0" name="Rectangle 18"/>
          <p:cNvSpPr>
            <a:spLocks noChangeArrowheads="1"/>
          </p:cNvSpPr>
          <p:nvPr/>
        </p:nvSpPr>
        <p:spPr bwMode="auto">
          <a:xfrm>
            <a:off x="4876800" y="2667000"/>
            <a:ext cx="3124200" cy="1752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5851" name="Line 19"/>
          <p:cNvSpPr>
            <a:spLocks noChangeShapeType="1"/>
          </p:cNvSpPr>
          <p:nvPr/>
        </p:nvSpPr>
        <p:spPr bwMode="auto">
          <a:xfrm>
            <a:off x="4876800" y="2667000"/>
            <a:ext cx="0" cy="1828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ChangeArrowheads="1"/>
          </p:cNvSpPr>
          <p:nvPr/>
        </p:nvSpPr>
        <p:spPr bwMode="auto">
          <a:xfrm>
            <a:off x="609600" y="3124200"/>
            <a:ext cx="2209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sp>
        <p:nvSpPr>
          <p:cNvPr id="36869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6870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6" name="Worksheet" r:id="rId3" imgW="1000125" imgH="314147" progId="Excel.Sheet.8">
                  <p:embed/>
                </p:oleObj>
              </mc:Choice>
              <mc:Fallback>
                <p:oleObj name="Worksheet" r:id="rId3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Object 11"/>
          <p:cNvGraphicFramePr>
            <a:graphicFrameLocks noChangeAspect="1"/>
          </p:cNvGraphicFramePr>
          <p:nvPr/>
        </p:nvGraphicFramePr>
        <p:xfrm>
          <a:off x="1304925" y="5629275"/>
          <a:ext cx="1990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Worksheet" r:id="rId5" imgW="1990725" imgH="314147" progId="Excel.Sheet.8">
                  <p:embed/>
                </p:oleObj>
              </mc:Choice>
              <mc:Fallback>
                <p:oleObj name="Worksheet" r:id="rId5" imgW="19907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9907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2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6873" name="Object 17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4" name="Rectangle 18"/>
          <p:cNvSpPr>
            <a:spLocks noChangeArrowheads="1"/>
          </p:cNvSpPr>
          <p:nvPr/>
        </p:nvSpPr>
        <p:spPr bwMode="auto">
          <a:xfrm>
            <a:off x="4876800" y="2667000"/>
            <a:ext cx="3124200" cy="1752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6875" name="Line 19"/>
          <p:cNvSpPr>
            <a:spLocks noChangeShapeType="1"/>
          </p:cNvSpPr>
          <p:nvPr/>
        </p:nvSpPr>
        <p:spPr bwMode="auto">
          <a:xfrm>
            <a:off x="4876800" y="2667000"/>
            <a:ext cx="0" cy="1828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8"/>
          <p:cNvSpPr>
            <a:spLocks noChangeArrowheads="1"/>
          </p:cNvSpPr>
          <p:nvPr/>
        </p:nvSpPr>
        <p:spPr bwMode="auto">
          <a:xfrm>
            <a:off x="609600" y="3810000"/>
            <a:ext cx="1143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7891" name="Rectangle 7"/>
          <p:cNvSpPr>
            <a:spLocks noChangeArrowheads="1"/>
          </p:cNvSpPr>
          <p:nvPr/>
        </p:nvSpPr>
        <p:spPr bwMode="auto">
          <a:xfrm>
            <a:off x="609600" y="3581400"/>
            <a:ext cx="3505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sp>
        <p:nvSpPr>
          <p:cNvPr id="37894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7895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2" name="Worksheet" r:id="rId3" imgW="1000125" imgH="314147" progId="Excel.Sheet.8">
                  <p:embed/>
                </p:oleObj>
              </mc:Choice>
              <mc:Fallback>
                <p:oleObj name="Worksheet" r:id="rId3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6" name="Object 13"/>
          <p:cNvGraphicFramePr>
            <a:graphicFrameLocks noChangeAspect="1"/>
          </p:cNvGraphicFramePr>
          <p:nvPr/>
        </p:nvGraphicFramePr>
        <p:xfrm>
          <a:off x="1304925" y="5629275"/>
          <a:ext cx="1990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3" name="Worksheet" r:id="rId5" imgW="1990725" imgH="314147" progId="Excel.Sheet.8">
                  <p:embed/>
                </p:oleObj>
              </mc:Choice>
              <mc:Fallback>
                <p:oleObj name="Worksheet" r:id="rId5" imgW="1990725" imgH="314147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9907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7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7898" name="Object 19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4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9" name="Rectangle 20"/>
          <p:cNvSpPr>
            <a:spLocks noChangeArrowheads="1"/>
          </p:cNvSpPr>
          <p:nvPr/>
        </p:nvSpPr>
        <p:spPr bwMode="auto">
          <a:xfrm>
            <a:off x="4876800" y="2819400"/>
            <a:ext cx="31242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7900" name="Line 21"/>
          <p:cNvSpPr>
            <a:spLocks noChangeShapeType="1"/>
          </p:cNvSpPr>
          <p:nvPr/>
        </p:nvSpPr>
        <p:spPr bwMode="auto">
          <a:xfrm>
            <a:off x="4876800" y="2895600"/>
            <a:ext cx="0" cy="16002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01" name="Rectangle 22"/>
          <p:cNvSpPr>
            <a:spLocks noChangeArrowheads="1"/>
          </p:cNvSpPr>
          <p:nvPr/>
        </p:nvSpPr>
        <p:spPr bwMode="auto">
          <a:xfrm>
            <a:off x="6705600" y="2667000"/>
            <a:ext cx="1219200" cy="228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ChangeArrowheads="1"/>
          </p:cNvSpPr>
          <p:nvPr/>
        </p:nvSpPr>
        <p:spPr bwMode="auto">
          <a:xfrm>
            <a:off x="1905000" y="3810000"/>
            <a:ext cx="2667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1304925" y="5629275"/>
          <a:ext cx="1990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Worksheet" r:id="rId3" imgW="1990725" imgH="314147" progId="Excel.Sheet.8">
                  <p:embed/>
                </p:oleObj>
              </mc:Choice>
              <mc:Fallback>
                <p:oleObj name="Worksheet" r:id="rId3" imgW="19907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9907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8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8919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3528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string s(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"Calc"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 =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"ulus"</a:t>
            </a:r>
            <a:r>
              <a:rPr lang="en-US" altLang="en-US" sz="14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cout&lt;&lt; endl&lt;&lt;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 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4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4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4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4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38921" name="Object 16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2" name="Rectangle 17"/>
          <p:cNvSpPr>
            <a:spLocks noChangeArrowheads="1"/>
          </p:cNvSpPr>
          <p:nvPr/>
        </p:nvSpPr>
        <p:spPr bwMode="auto">
          <a:xfrm>
            <a:off x="4876800" y="2819400"/>
            <a:ext cx="31242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8923" name="Line 18"/>
          <p:cNvSpPr>
            <a:spLocks noChangeShapeType="1"/>
          </p:cNvSpPr>
          <p:nvPr/>
        </p:nvSpPr>
        <p:spPr bwMode="auto">
          <a:xfrm>
            <a:off x="4876800" y="2895600"/>
            <a:ext cx="0" cy="16002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ChangeArrowheads="1"/>
          </p:cNvSpPr>
          <p:nvPr/>
        </p:nvSpPr>
        <p:spPr bwMode="auto">
          <a:xfrm>
            <a:off x="609600" y="1676400"/>
            <a:ext cx="1447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sp>
        <p:nvSpPr>
          <p:cNvPr id="39941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39942" name="Object 5"/>
          <p:cNvGraphicFramePr>
            <a:graphicFrameLocks noChangeAspect="1"/>
          </p:cNvGraphicFramePr>
          <p:nvPr/>
        </p:nvGraphicFramePr>
        <p:xfrm>
          <a:off x="1304925" y="5629275"/>
          <a:ext cx="1990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8" name="Worksheet" r:id="rId3" imgW="1990725" imgH="314147" progId="Excel.Sheet.8">
                  <p:embed/>
                </p:oleObj>
              </mc:Choice>
              <mc:Fallback>
                <p:oleObj name="Worksheet" r:id="rId3" imgW="19907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9907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3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39944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9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5" name="Object 12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6" name="Rectangle 13"/>
          <p:cNvSpPr>
            <a:spLocks noChangeArrowheads="1"/>
          </p:cNvSpPr>
          <p:nvPr/>
        </p:nvSpPr>
        <p:spPr bwMode="auto">
          <a:xfrm>
            <a:off x="4876800" y="2819400"/>
            <a:ext cx="31242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9947" name="Line 14"/>
          <p:cNvSpPr>
            <a:spLocks noChangeShapeType="1"/>
          </p:cNvSpPr>
          <p:nvPr/>
        </p:nvSpPr>
        <p:spPr bwMode="auto">
          <a:xfrm>
            <a:off x="4876800" y="2895600"/>
            <a:ext cx="0" cy="16002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ChangeArrowheads="1"/>
          </p:cNvSpPr>
          <p:nvPr/>
        </p:nvSpPr>
        <p:spPr bwMode="auto">
          <a:xfrm flipV="1">
            <a:off x="609600" y="1828800"/>
            <a:ext cx="1447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sp>
        <p:nvSpPr>
          <p:cNvPr id="40965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0966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2" name="Worksheet" r:id="rId3" imgW="1000125" imgH="314147" progId="Excel.Sheet.8">
                  <p:embed/>
                </p:oleObj>
              </mc:Choice>
              <mc:Fallback>
                <p:oleObj name="Worksheet" r:id="rId3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11"/>
          <p:cNvGraphicFramePr>
            <a:graphicFrameLocks noChangeAspect="1"/>
          </p:cNvGraphicFramePr>
          <p:nvPr/>
        </p:nvGraphicFramePr>
        <p:xfrm>
          <a:off x="1304925" y="5629275"/>
          <a:ext cx="1990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3" name="Worksheet" r:id="rId5" imgW="1990725" imgH="314147" progId="Excel.Sheet.8">
                  <p:embed/>
                </p:oleObj>
              </mc:Choice>
              <mc:Fallback>
                <p:oleObj name="Worksheet" r:id="rId5" imgW="19907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9907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8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0969" name="Object 16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4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0" name="Rectangle 17"/>
          <p:cNvSpPr>
            <a:spLocks noChangeArrowheads="1"/>
          </p:cNvSpPr>
          <p:nvPr/>
        </p:nvSpPr>
        <p:spPr bwMode="auto">
          <a:xfrm>
            <a:off x="4876800" y="2819400"/>
            <a:ext cx="31242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0971" name="Line 18"/>
          <p:cNvSpPr>
            <a:spLocks noChangeShapeType="1"/>
          </p:cNvSpPr>
          <p:nvPr/>
        </p:nvSpPr>
        <p:spPr bwMode="auto">
          <a:xfrm>
            <a:off x="4876800" y="2895600"/>
            <a:ext cx="0" cy="16002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ChangeArrowheads="1"/>
          </p:cNvSpPr>
          <p:nvPr/>
        </p:nvSpPr>
        <p:spPr bwMode="auto">
          <a:xfrm>
            <a:off x="609600" y="2057400"/>
            <a:ext cx="36576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1304925" y="5629275"/>
          <a:ext cx="19907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Worksheet" r:id="rId3" imgW="1990725" imgH="314325" progId="Excel.Sheet.8">
                  <p:embed/>
                </p:oleObj>
              </mc:Choice>
              <mc:Fallback>
                <p:oleObj name="Worksheet" r:id="rId3" imgW="1990725" imgH="31432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9907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1991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1993" name="Object 15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4" name="Rectangle 16"/>
          <p:cNvSpPr>
            <a:spLocks noChangeArrowheads="1"/>
          </p:cNvSpPr>
          <p:nvPr/>
        </p:nvSpPr>
        <p:spPr bwMode="auto">
          <a:xfrm>
            <a:off x="4876800" y="3124200"/>
            <a:ext cx="3124200" cy="1295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1995" name="Line 17"/>
          <p:cNvSpPr>
            <a:spLocks noChangeShapeType="1"/>
          </p:cNvSpPr>
          <p:nvPr/>
        </p:nvSpPr>
        <p:spPr bwMode="auto">
          <a:xfrm>
            <a:off x="4876800" y="3124200"/>
            <a:ext cx="0" cy="13716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ChangeArrowheads="1"/>
          </p:cNvSpPr>
          <p:nvPr/>
        </p:nvSpPr>
        <p:spPr bwMode="auto">
          <a:xfrm>
            <a:off x="609600" y="2895600"/>
            <a:ext cx="1295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1304925" y="5629275"/>
          <a:ext cx="24860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0" name="Worksheet" r:id="rId3" imgW="2486025" imgH="314325" progId="Excel.Sheet.8">
                  <p:embed/>
                </p:oleObj>
              </mc:Choice>
              <mc:Fallback>
                <p:oleObj name="Worksheet" r:id="rId3" imgW="2486025" imgH="31432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4860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4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3015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1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6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3017" name="Object 15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8" name="Rectangle 16"/>
          <p:cNvSpPr>
            <a:spLocks noChangeArrowheads="1"/>
          </p:cNvSpPr>
          <p:nvPr/>
        </p:nvSpPr>
        <p:spPr bwMode="auto">
          <a:xfrm>
            <a:off x="4876800" y="3124200"/>
            <a:ext cx="3124200" cy="1295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3019" name="Line 17"/>
          <p:cNvSpPr>
            <a:spLocks noChangeShapeType="1"/>
          </p:cNvSpPr>
          <p:nvPr/>
        </p:nvSpPr>
        <p:spPr bwMode="auto">
          <a:xfrm>
            <a:off x="4876800" y="3124200"/>
            <a:ext cx="0" cy="13716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ChangeArrowheads="1"/>
          </p:cNvSpPr>
          <p:nvPr/>
        </p:nvSpPr>
        <p:spPr bwMode="auto">
          <a:xfrm>
            <a:off x="609600" y="3048000"/>
            <a:ext cx="36576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1304925" y="5629275"/>
          <a:ext cx="24860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4" name="Worksheet" r:id="rId3" imgW="2486025" imgH="314147" progId="Excel.Sheet.8">
                  <p:embed/>
                </p:oleObj>
              </mc:Choice>
              <mc:Fallback>
                <p:oleObj name="Worksheet" r:id="rId3" imgW="24860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4860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4039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4041" name="Object 16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Image" r:id="rId7" imgW="4177778" imgH="4012698" progId="Photoshop.Image.7">
                  <p:embed/>
                </p:oleObj>
              </mc:Choice>
              <mc:Fallback>
                <p:oleObj name="Image" r:id="rId7" imgW="4177778" imgH="4012698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2" name="Rectangle 17"/>
          <p:cNvSpPr>
            <a:spLocks noChangeArrowheads="1"/>
          </p:cNvSpPr>
          <p:nvPr/>
        </p:nvSpPr>
        <p:spPr bwMode="auto">
          <a:xfrm>
            <a:off x="4876800" y="3429000"/>
            <a:ext cx="3124200" cy="990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4043" name="Line 18"/>
          <p:cNvSpPr>
            <a:spLocks noChangeShapeType="1"/>
          </p:cNvSpPr>
          <p:nvPr/>
        </p:nvSpPr>
        <p:spPr bwMode="auto">
          <a:xfrm>
            <a:off x="4876800" y="3429000"/>
            <a:ext cx="0" cy="1066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ChangeArrowheads="1"/>
          </p:cNvSpPr>
          <p:nvPr/>
        </p:nvSpPr>
        <p:spPr bwMode="auto">
          <a:xfrm>
            <a:off x="609600" y="3886200"/>
            <a:ext cx="1828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1304925" y="5629275"/>
          <a:ext cx="24860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0" name="Worksheet" r:id="rId3" imgW="2486025" imgH="314147" progId="Excel.Sheet.8">
                  <p:embed/>
                </p:oleObj>
              </mc:Choice>
              <mc:Fallback>
                <p:oleObj name="Worksheet" r:id="rId3" imgW="24860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4860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5063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1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4" name="Object 11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2" name="Worksheet" r:id="rId7" imgW="504825" imgH="314147" progId="Excel.Sheet.8">
                  <p:embed/>
                </p:oleObj>
              </mc:Choice>
              <mc:Fallback>
                <p:oleObj name="Worksheet" r:id="rId7" imgW="5048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5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45066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5067" name="Object 17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name="Image" r:id="rId9" imgW="4177778" imgH="4012698" progId="Photoshop.Image.7">
                  <p:embed/>
                </p:oleObj>
              </mc:Choice>
              <mc:Fallback>
                <p:oleObj name="Image" r:id="rId9" imgW="4177778" imgH="4012698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8" name="Rectangle 18"/>
          <p:cNvSpPr>
            <a:spLocks noChangeArrowheads="1"/>
          </p:cNvSpPr>
          <p:nvPr/>
        </p:nvSpPr>
        <p:spPr bwMode="auto">
          <a:xfrm>
            <a:off x="4876800" y="3429000"/>
            <a:ext cx="3124200" cy="990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5069" name="Line 19"/>
          <p:cNvSpPr>
            <a:spLocks noChangeShapeType="1"/>
          </p:cNvSpPr>
          <p:nvPr/>
        </p:nvSpPr>
        <p:spPr bwMode="auto">
          <a:xfrm>
            <a:off x="4876800" y="3429000"/>
            <a:ext cx="0" cy="1066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ChangeArrowheads="1"/>
          </p:cNvSpPr>
          <p:nvPr/>
        </p:nvSpPr>
        <p:spPr bwMode="auto">
          <a:xfrm>
            <a:off x="609600" y="3429000"/>
            <a:ext cx="2057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9220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9223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609600" y="4038600"/>
            <a:ext cx="1524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6085" name="Object 5"/>
          <p:cNvGraphicFramePr>
            <a:graphicFrameLocks noChangeAspect="1"/>
          </p:cNvGraphicFramePr>
          <p:nvPr/>
        </p:nvGraphicFramePr>
        <p:xfrm>
          <a:off x="1304925" y="5629275"/>
          <a:ext cx="24860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5" name="Worksheet" r:id="rId3" imgW="2486025" imgH="314147" progId="Excel.Sheet.8">
                  <p:embed/>
                </p:oleObj>
              </mc:Choice>
              <mc:Fallback>
                <p:oleObj name="Worksheet" r:id="rId3" imgW="24860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4860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6087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8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46089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46090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Worksheet" r:id="rId7" imgW="504825" imgH="314147" progId="Excel.Sheet.8">
                  <p:embed/>
                </p:oleObj>
              </mc:Choice>
              <mc:Fallback>
                <p:oleObj name="Worksheet" r:id="rId7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1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6092" name="Object 19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Image" r:id="rId9" imgW="4177778" imgH="4012698" progId="Photoshop.Image.7">
                  <p:embed/>
                </p:oleObj>
              </mc:Choice>
              <mc:Fallback>
                <p:oleObj name="Image" r:id="rId9" imgW="4177778" imgH="4012698" progId="Photoshop.Image.7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3" name="Rectangle 20"/>
          <p:cNvSpPr>
            <a:spLocks noChangeArrowheads="1"/>
          </p:cNvSpPr>
          <p:nvPr/>
        </p:nvSpPr>
        <p:spPr bwMode="auto">
          <a:xfrm>
            <a:off x="4876800" y="3429000"/>
            <a:ext cx="3124200" cy="990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6094" name="Line 21"/>
          <p:cNvSpPr>
            <a:spLocks noChangeShapeType="1"/>
          </p:cNvSpPr>
          <p:nvPr/>
        </p:nvSpPr>
        <p:spPr bwMode="auto">
          <a:xfrm>
            <a:off x="4876800" y="3429000"/>
            <a:ext cx="0" cy="1066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ChangeArrowheads="1"/>
          </p:cNvSpPr>
          <p:nvPr/>
        </p:nvSpPr>
        <p:spPr bwMode="auto">
          <a:xfrm>
            <a:off x="609600" y="4267200"/>
            <a:ext cx="2667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1304925" y="5629275"/>
          <a:ext cx="24860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0" name="Worksheet" r:id="rId3" imgW="2486025" imgH="314147" progId="Excel.Sheet.8">
                  <p:embed/>
                </p:oleObj>
              </mc:Choice>
              <mc:Fallback>
                <p:oleObj name="Worksheet" r:id="rId3" imgW="24860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4860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0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7111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2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2" name="Worksheet" r:id="rId7" imgW="3228975" imgH="314147" progId="Excel.Sheet.8">
                  <p:embed/>
                </p:oleObj>
              </mc:Choice>
              <mc:Fallback>
                <p:oleObj name="Worksheet" r:id="rId7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3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47114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47115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3" name="Worksheet" r:id="rId9" imgW="504825" imgH="314147" progId="Excel.Sheet.8">
                  <p:embed/>
                </p:oleObj>
              </mc:Choice>
              <mc:Fallback>
                <p:oleObj name="Worksheet" r:id="rId9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6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7117" name="Object 20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4" name="Image" r:id="rId11" imgW="4177778" imgH="4012698" progId="Photoshop.Image.7">
                  <p:embed/>
                </p:oleObj>
              </mc:Choice>
              <mc:Fallback>
                <p:oleObj name="Image" r:id="rId11" imgW="4177778" imgH="4012698" progId="Photoshop.Image.7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8" name="Rectangle 22"/>
          <p:cNvSpPr>
            <a:spLocks noChangeArrowheads="1"/>
          </p:cNvSpPr>
          <p:nvPr/>
        </p:nvSpPr>
        <p:spPr bwMode="auto">
          <a:xfrm>
            <a:off x="4876800" y="3429000"/>
            <a:ext cx="3124200" cy="990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7119" name="Line 23"/>
          <p:cNvSpPr>
            <a:spLocks noChangeShapeType="1"/>
          </p:cNvSpPr>
          <p:nvPr/>
        </p:nvSpPr>
        <p:spPr bwMode="auto">
          <a:xfrm>
            <a:off x="4876800" y="3429000"/>
            <a:ext cx="0" cy="10668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ChangeArrowheads="1"/>
          </p:cNvSpPr>
          <p:nvPr/>
        </p:nvSpPr>
        <p:spPr bwMode="auto">
          <a:xfrm>
            <a:off x="609600" y="4648200"/>
            <a:ext cx="3810000" cy="3810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1304925" y="5629275"/>
          <a:ext cx="24860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5" name="Worksheet" r:id="rId3" imgW="2486025" imgH="314147" progId="Excel.Sheet.8">
                  <p:embed/>
                </p:oleObj>
              </mc:Choice>
              <mc:Fallback>
                <p:oleObj name="Worksheet" r:id="rId3" imgW="24860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4860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4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8135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6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6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Worksheet" r:id="rId7" imgW="3228975" imgH="314147" progId="Excel.Sheet.8">
                  <p:embed/>
                </p:oleObj>
              </mc:Choice>
              <mc:Fallback>
                <p:oleObj name="Worksheet" r:id="rId7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7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48138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48139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Worksheet" r:id="rId9" imgW="504825" imgH="314147" progId="Excel.Sheet.8">
                  <p:embed/>
                </p:oleObj>
              </mc:Choice>
              <mc:Fallback>
                <p:oleObj name="Worksheet" r:id="rId9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0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886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'a'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text[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7</a:t>
            </a:r>
            <a:r>
              <a:rPr lang="en-US" altLang="en-US" sz="1300" smtClean="0">
                <a:latin typeface="Courier New" panose="02070309020205020404" pitchFamily="49" charset="0"/>
              </a:rPr>
              <a:t>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't'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+=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"or"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pre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"My"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newText;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newText = pre +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' '</a:t>
            </a:r>
            <a:r>
              <a:rPr lang="en-US" altLang="en-US" sz="1300" smtClean="0">
                <a:latin typeface="Courier New" panose="02070309020205020404" pitchFamily="49" charset="0"/>
              </a:rPr>
              <a:t> +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     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&lt;&lt;newText.length()&lt;&lt;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48141" name="Object 22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9" name="Image" r:id="rId11" imgW="4177778" imgH="4012698" progId="Photoshop.Image.7">
                  <p:embed/>
                </p:oleObj>
              </mc:Choice>
              <mc:Fallback>
                <p:oleObj name="Image" r:id="rId11" imgW="4177778" imgH="4012698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2" name="Object 23"/>
          <p:cNvGraphicFramePr>
            <a:graphicFrameLocks noChangeAspect="1"/>
          </p:cNvGraphicFramePr>
          <p:nvPr/>
        </p:nvGraphicFramePr>
        <p:xfrm>
          <a:off x="7239000" y="3429000"/>
          <a:ext cx="119063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0" name="Image" r:id="rId13" imgW="139683" imgH="177465" progId="Photoshop.Image.7">
                  <p:embed/>
                </p:oleObj>
              </mc:Choice>
              <mc:Fallback>
                <p:oleObj name="Image" r:id="rId13" imgW="139683" imgH="177465" progId="Photoshop.Image.7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0"/>
                        <a:ext cx="119063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3" name="Rectangle 24"/>
          <p:cNvSpPr>
            <a:spLocks noChangeArrowheads="1"/>
          </p:cNvSpPr>
          <p:nvPr/>
        </p:nvSpPr>
        <p:spPr bwMode="auto">
          <a:xfrm>
            <a:off x="4876800" y="3657600"/>
            <a:ext cx="2895600" cy="762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8144" name="Line 25"/>
          <p:cNvSpPr>
            <a:spLocks noChangeShapeType="1"/>
          </p:cNvSpPr>
          <p:nvPr/>
        </p:nvSpPr>
        <p:spPr bwMode="auto">
          <a:xfrm>
            <a:off x="4876800" y="3657600"/>
            <a:ext cx="0" cy="8382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ChangeArrowheads="1"/>
          </p:cNvSpPr>
          <p:nvPr/>
        </p:nvSpPr>
        <p:spPr bwMode="auto">
          <a:xfrm>
            <a:off x="609600" y="1676400"/>
            <a:ext cx="2667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429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= newText.substr(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text.resize(text.length()+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5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system(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sp>
        <p:nvSpPr>
          <p:cNvPr id="49157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49158" name="Object 5"/>
          <p:cNvGraphicFramePr>
            <a:graphicFrameLocks noChangeAspect="1"/>
          </p:cNvGraphicFramePr>
          <p:nvPr/>
        </p:nvGraphicFramePr>
        <p:xfrm>
          <a:off x="1304925" y="56292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Worksheet" r:id="rId3" imgW="1495425" imgH="314147" progId="Excel.Sheet.8">
                  <p:embed/>
                </p:oleObj>
              </mc:Choice>
              <mc:Fallback>
                <p:oleObj name="Worksheet" r:id="rId3" imgW="14954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49160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1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Worksheet" r:id="rId7" imgW="3228975" imgH="314147" progId="Excel.Sheet.8">
                  <p:embed/>
                </p:oleObj>
              </mc:Choice>
              <mc:Fallback>
                <p:oleObj name="Worksheet" r:id="rId7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2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49163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49164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2" name="Worksheet" r:id="rId9" imgW="504825" imgH="314147" progId="Excel.Sheet.8">
                  <p:embed/>
                </p:oleObj>
              </mc:Choice>
              <mc:Fallback>
                <p:oleObj name="Worksheet" r:id="rId9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5" name="Object 18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Image" r:id="rId11" imgW="4177778" imgH="4012698" progId="Photoshop.Image.7">
                  <p:embed/>
                </p:oleObj>
              </mc:Choice>
              <mc:Fallback>
                <p:oleObj name="Image" r:id="rId11" imgW="4177778" imgH="4012698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6" name="Object 19"/>
          <p:cNvGraphicFramePr>
            <a:graphicFrameLocks noChangeAspect="1"/>
          </p:cNvGraphicFramePr>
          <p:nvPr/>
        </p:nvGraphicFramePr>
        <p:xfrm>
          <a:off x="7239000" y="3429000"/>
          <a:ext cx="119063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Image" r:id="rId13" imgW="139683" imgH="177465" progId="Photoshop.Image.7">
                  <p:embed/>
                </p:oleObj>
              </mc:Choice>
              <mc:Fallback>
                <p:oleObj name="Image" r:id="rId13" imgW="139683" imgH="177465" progId="Photoshop.Image.7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0"/>
                        <a:ext cx="119063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7" name="Rectangle 20"/>
          <p:cNvSpPr>
            <a:spLocks noChangeArrowheads="1"/>
          </p:cNvSpPr>
          <p:nvPr/>
        </p:nvSpPr>
        <p:spPr bwMode="auto">
          <a:xfrm>
            <a:off x="4876800" y="3657600"/>
            <a:ext cx="2895600" cy="762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9168" name="Line 21"/>
          <p:cNvSpPr>
            <a:spLocks noChangeShapeType="1"/>
          </p:cNvSpPr>
          <p:nvPr/>
        </p:nvSpPr>
        <p:spPr bwMode="auto">
          <a:xfrm>
            <a:off x="4876800" y="3657600"/>
            <a:ext cx="0" cy="8382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ChangeArrowheads="1"/>
          </p:cNvSpPr>
          <p:nvPr/>
        </p:nvSpPr>
        <p:spPr bwMode="auto">
          <a:xfrm>
            <a:off x="609600" y="1905000"/>
            <a:ext cx="3657600" cy="4572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1304925" y="56292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3" name="Worksheet" r:id="rId3" imgW="1495425" imgH="314147" progId="Excel.Sheet.8">
                  <p:embed/>
                </p:oleObj>
              </mc:Choice>
              <mc:Fallback>
                <p:oleObj name="Worksheet" r:id="rId3" imgW="14954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50183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4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4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5" name="Worksheet" r:id="rId7" imgW="3228975" imgH="314147" progId="Excel.Sheet.8">
                  <p:embed/>
                </p:oleObj>
              </mc:Choice>
              <mc:Fallback>
                <p:oleObj name="Worksheet" r:id="rId7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5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50186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50187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6" name="Worksheet" r:id="rId9" imgW="504825" imgH="314147" progId="Excel.Sheet.8">
                  <p:embed/>
                </p:oleObj>
              </mc:Choice>
              <mc:Fallback>
                <p:oleObj name="Worksheet" r:id="rId9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8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429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= newText.substr(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text.resize(text.length()+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5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system(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graphicFrame>
        <p:nvGraphicFramePr>
          <p:cNvPr id="50189" name="Object 22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7" name="Image" r:id="rId11" imgW="4177778" imgH="4012698" progId="Photoshop.Image.7">
                  <p:embed/>
                </p:oleObj>
              </mc:Choice>
              <mc:Fallback>
                <p:oleObj name="Image" r:id="rId11" imgW="4177778" imgH="4012698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0" name="Object 23"/>
          <p:cNvGraphicFramePr>
            <a:graphicFrameLocks noChangeAspect="1"/>
          </p:cNvGraphicFramePr>
          <p:nvPr/>
        </p:nvGraphicFramePr>
        <p:xfrm>
          <a:off x="7239000" y="3429000"/>
          <a:ext cx="119063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8" name="Image" r:id="rId13" imgW="139683" imgH="177465" progId="Photoshop.Image.7">
                  <p:embed/>
                </p:oleObj>
              </mc:Choice>
              <mc:Fallback>
                <p:oleObj name="Image" r:id="rId13" imgW="139683" imgH="177465" progId="Photoshop.Image.7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0"/>
                        <a:ext cx="119063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91" name="Rectangle 24"/>
          <p:cNvSpPr>
            <a:spLocks noChangeArrowheads="1"/>
          </p:cNvSpPr>
          <p:nvPr/>
        </p:nvSpPr>
        <p:spPr bwMode="auto">
          <a:xfrm>
            <a:off x="4876800" y="3962400"/>
            <a:ext cx="2895600" cy="457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0192" name="Line 25"/>
          <p:cNvSpPr>
            <a:spLocks noChangeShapeType="1"/>
          </p:cNvSpPr>
          <p:nvPr/>
        </p:nvSpPr>
        <p:spPr bwMode="auto">
          <a:xfrm>
            <a:off x="4876800" y="3962400"/>
            <a:ext cx="0" cy="5334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ChangeArrowheads="1"/>
          </p:cNvSpPr>
          <p:nvPr/>
        </p:nvSpPr>
        <p:spPr bwMode="auto">
          <a:xfrm>
            <a:off x="609600" y="2819400"/>
            <a:ext cx="28956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1304925" y="5629275"/>
          <a:ext cx="2733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8" name="Worksheet" r:id="rId3" imgW="2733675" imgH="314147" progId="Excel.Sheet.8">
                  <p:embed/>
                </p:oleObj>
              </mc:Choice>
              <mc:Fallback>
                <p:oleObj name="Worksheet" r:id="rId3" imgW="27336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7336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51207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9" name="Worksheet" r:id="rId5" imgW="1000125" imgH="314147" progId="Excel.Sheet.8">
                  <p:embed/>
                </p:oleObj>
              </mc:Choice>
              <mc:Fallback>
                <p:oleObj name="Worksheet" r:id="rId5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8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" name="Worksheet" r:id="rId7" imgW="3228975" imgH="314147" progId="Excel.Sheet.8">
                  <p:embed/>
                </p:oleObj>
              </mc:Choice>
              <mc:Fallback>
                <p:oleObj name="Worksheet" r:id="rId7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9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51210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51211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1" name="Worksheet" r:id="rId9" imgW="504825" imgH="314147" progId="Excel.Sheet.8">
                  <p:embed/>
                </p:oleObj>
              </mc:Choice>
              <mc:Fallback>
                <p:oleObj name="Worksheet" r:id="rId9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2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429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= newText.substr(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text.resize(text.length()+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5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system(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sp>
        <p:nvSpPr>
          <p:cNvPr id="51213" name="Text Box 15"/>
          <p:cNvSpPr txBox="1">
            <a:spLocks noChangeArrowheads="1"/>
          </p:cNvSpPr>
          <p:nvPr/>
        </p:nvSpPr>
        <p:spPr bwMode="auto">
          <a:xfrm>
            <a:off x="533400" y="2286000"/>
            <a:ext cx="38862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Adds five blank characters to the end of </a:t>
            </a:r>
            <a:r>
              <a:rPr lang="en-US" altLang="en-US" sz="1400" b="1">
                <a:latin typeface="Courier New" panose="02070309020205020404" pitchFamily="49" charset="0"/>
              </a:rPr>
              <a:t>text</a:t>
            </a:r>
            <a:endParaRPr lang="en-US" altLang="en-US" sz="1400">
              <a:latin typeface="Courier New" panose="02070309020205020404" pitchFamily="49" charset="0"/>
            </a:endParaRPr>
          </a:p>
        </p:txBody>
      </p:sp>
      <p:graphicFrame>
        <p:nvGraphicFramePr>
          <p:cNvPr id="51214" name="Object 22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2" name="Image" r:id="rId11" imgW="4177778" imgH="4012698" progId="Photoshop.Image.7">
                  <p:embed/>
                </p:oleObj>
              </mc:Choice>
              <mc:Fallback>
                <p:oleObj name="Image" r:id="rId11" imgW="4177778" imgH="4012698" progId="Photoshop.Image.7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5" name="Object 23"/>
          <p:cNvGraphicFramePr>
            <a:graphicFrameLocks noChangeAspect="1"/>
          </p:cNvGraphicFramePr>
          <p:nvPr/>
        </p:nvGraphicFramePr>
        <p:xfrm>
          <a:off x="7239000" y="3429000"/>
          <a:ext cx="119063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3" name="Image" r:id="rId13" imgW="139683" imgH="177465" progId="Photoshop.Image.7">
                  <p:embed/>
                </p:oleObj>
              </mc:Choice>
              <mc:Fallback>
                <p:oleObj name="Image" r:id="rId13" imgW="139683" imgH="177465" progId="Photoshop.Image.7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0"/>
                        <a:ext cx="119063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6" name="Rectangle 24"/>
          <p:cNvSpPr>
            <a:spLocks noChangeArrowheads="1"/>
          </p:cNvSpPr>
          <p:nvPr/>
        </p:nvSpPr>
        <p:spPr bwMode="auto">
          <a:xfrm>
            <a:off x="4876800" y="3962400"/>
            <a:ext cx="2895600" cy="457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1217" name="Line 25"/>
          <p:cNvSpPr>
            <a:spLocks noChangeShapeType="1"/>
          </p:cNvSpPr>
          <p:nvPr/>
        </p:nvSpPr>
        <p:spPr bwMode="auto">
          <a:xfrm>
            <a:off x="4876800" y="3962400"/>
            <a:ext cx="0" cy="5334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0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1" name="Image" r:id="rId3" imgW="4177778" imgH="4012698" progId="Photoshop.Image.7">
                  <p:embed/>
                </p:oleObj>
              </mc:Choice>
              <mc:Fallback>
                <p:oleObj name="Image" r:id="rId3" imgW="4177778" imgH="4012698" progId="Photoshop.Image.7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7" name="Rectangle 7"/>
          <p:cNvSpPr>
            <a:spLocks noChangeArrowheads="1"/>
          </p:cNvSpPr>
          <p:nvPr/>
        </p:nvSpPr>
        <p:spPr bwMode="auto">
          <a:xfrm>
            <a:off x="609600" y="2971800"/>
            <a:ext cx="3657600" cy="4572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52229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2230" name="Object 5"/>
          <p:cNvGraphicFramePr>
            <a:graphicFrameLocks noChangeAspect="1"/>
          </p:cNvGraphicFramePr>
          <p:nvPr/>
        </p:nvGraphicFramePr>
        <p:xfrm>
          <a:off x="1304925" y="5629275"/>
          <a:ext cx="2733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2" name="Worksheet" r:id="rId5" imgW="2733675" imgH="314147" progId="Excel.Sheet.8">
                  <p:embed/>
                </p:oleObj>
              </mc:Choice>
              <mc:Fallback>
                <p:oleObj name="Worksheet" r:id="rId5" imgW="27336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7336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1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52232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3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3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4" name="Worksheet" r:id="rId9" imgW="3228975" imgH="314147" progId="Excel.Sheet.8">
                  <p:embed/>
                </p:oleObj>
              </mc:Choice>
              <mc:Fallback>
                <p:oleObj name="Worksheet" r:id="rId9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4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52235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52236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5" name="Worksheet" r:id="rId11" imgW="504825" imgH="314147" progId="Excel.Sheet.8">
                  <p:embed/>
                </p:oleObj>
              </mc:Choice>
              <mc:Fallback>
                <p:oleObj name="Worksheet" r:id="rId11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7" name="Object 16"/>
          <p:cNvGraphicFramePr>
            <a:graphicFrameLocks noChangeAspect="1"/>
          </p:cNvGraphicFramePr>
          <p:nvPr/>
        </p:nvGraphicFramePr>
        <p:xfrm>
          <a:off x="7239000" y="3429000"/>
          <a:ext cx="119063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6" name="Image" r:id="rId13" imgW="139683" imgH="177465" progId="Photoshop.Image.7">
                  <p:embed/>
                </p:oleObj>
              </mc:Choice>
              <mc:Fallback>
                <p:oleObj name="Image" r:id="rId13" imgW="139683" imgH="177465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0"/>
                        <a:ext cx="119063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8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429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= newText.substr(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text.resize(text.length()+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5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system(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  <p:sp>
        <p:nvSpPr>
          <p:cNvPr id="52239" name="Rectangle 21"/>
          <p:cNvSpPr>
            <a:spLocks noChangeArrowheads="1"/>
          </p:cNvSpPr>
          <p:nvPr/>
        </p:nvSpPr>
        <p:spPr bwMode="auto">
          <a:xfrm>
            <a:off x="4876800" y="4191000"/>
            <a:ext cx="2819400" cy="228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2240" name="Line 22"/>
          <p:cNvSpPr>
            <a:spLocks noChangeShapeType="1"/>
          </p:cNvSpPr>
          <p:nvPr/>
        </p:nvSpPr>
        <p:spPr bwMode="auto">
          <a:xfrm>
            <a:off x="4876800" y="4114800"/>
            <a:ext cx="0" cy="381000"/>
          </a:xfrm>
          <a:prstGeom prst="line">
            <a:avLst/>
          </a:prstGeom>
          <a:noFill/>
          <a:ln w="857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ChangeArrowheads="1"/>
          </p:cNvSpPr>
          <p:nvPr/>
        </p:nvSpPr>
        <p:spPr bwMode="auto">
          <a:xfrm>
            <a:off x="609600" y="3886200"/>
            <a:ext cx="1600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2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33400" y="5562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1304925" y="5629275"/>
          <a:ext cx="27336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3" name="Worksheet" r:id="rId3" imgW="2733675" imgH="314147" progId="Excel.Sheet.8">
                  <p:embed/>
                </p:oleObj>
              </mc:Choice>
              <mc:Fallback>
                <p:oleObj name="Worksheet" r:id="rId3" imgW="27336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5629275"/>
                        <a:ext cx="27336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4" name="Object 6"/>
          <p:cNvGraphicFramePr>
            <a:graphicFrameLocks noChangeAspect="1"/>
          </p:cNvGraphicFramePr>
          <p:nvPr/>
        </p:nvGraphicFramePr>
        <p:xfrm>
          <a:off x="4800600" y="1295400"/>
          <a:ext cx="3581400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4" name="Image" r:id="rId5" imgW="4177778" imgH="4012698" progId="Photoshop.Image.7">
                  <p:embed/>
                </p:oleObj>
              </mc:Choice>
              <mc:Fallback>
                <p:oleObj name="Image" r:id="rId5" imgW="4177778" imgH="4012698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95400"/>
                        <a:ext cx="3581400" cy="344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5" name="Text Box 8"/>
          <p:cNvSpPr txBox="1">
            <a:spLocks noChangeArrowheads="1"/>
          </p:cNvSpPr>
          <p:nvPr/>
        </p:nvSpPr>
        <p:spPr bwMode="auto">
          <a:xfrm>
            <a:off x="6858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53256" name="Object 9"/>
          <p:cNvGraphicFramePr>
            <a:graphicFrameLocks noChangeAspect="1"/>
          </p:cNvGraphicFramePr>
          <p:nvPr/>
        </p:nvGraphicFramePr>
        <p:xfrm>
          <a:off x="1295400" y="6096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5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96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7" name="Object 11"/>
          <p:cNvGraphicFramePr>
            <a:graphicFrameLocks noChangeAspect="1"/>
          </p:cNvGraphicFramePr>
          <p:nvPr/>
        </p:nvGraphicFramePr>
        <p:xfrm>
          <a:off x="5153025" y="60960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6" name="Worksheet" r:id="rId9" imgW="3228975" imgH="314147" progId="Excel.Sheet.8">
                  <p:embed/>
                </p:oleObj>
              </mc:Choice>
              <mc:Fallback>
                <p:oleObj name="Worksheet" r:id="rId9" imgW="32289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025" y="60960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8" name="Text Box 12"/>
          <p:cNvSpPr txBox="1">
            <a:spLocks noChangeArrowheads="1"/>
          </p:cNvSpPr>
          <p:nvPr/>
        </p:nvSpPr>
        <p:spPr bwMode="auto">
          <a:xfrm>
            <a:off x="2438400" y="60801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pre</a:t>
            </a:r>
          </a:p>
        </p:txBody>
      </p:sp>
      <p:sp>
        <p:nvSpPr>
          <p:cNvPr id="53259" name="Text Box 13"/>
          <p:cNvSpPr txBox="1">
            <a:spLocks noChangeArrowheads="1"/>
          </p:cNvSpPr>
          <p:nvPr/>
        </p:nvSpPr>
        <p:spPr bwMode="auto">
          <a:xfrm>
            <a:off x="3962400" y="6080125"/>
            <a:ext cx="1371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newText</a:t>
            </a:r>
          </a:p>
        </p:txBody>
      </p:sp>
      <p:graphicFrame>
        <p:nvGraphicFramePr>
          <p:cNvPr id="53260" name="Object 14"/>
          <p:cNvGraphicFramePr>
            <a:graphicFrameLocks noChangeAspect="1"/>
          </p:cNvGraphicFramePr>
          <p:nvPr/>
        </p:nvGraphicFramePr>
        <p:xfrm>
          <a:off x="3114675" y="6096000"/>
          <a:ext cx="504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7" name="Worksheet" r:id="rId11" imgW="504825" imgH="314147" progId="Excel.Sheet.8">
                  <p:embed/>
                </p:oleObj>
              </mc:Choice>
              <mc:Fallback>
                <p:oleObj name="Worksheet" r:id="rId11" imgW="50482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6096000"/>
                        <a:ext cx="5048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1" name="Object 15"/>
          <p:cNvGraphicFramePr>
            <a:graphicFrameLocks noChangeAspect="1"/>
          </p:cNvGraphicFramePr>
          <p:nvPr/>
        </p:nvGraphicFramePr>
        <p:xfrm>
          <a:off x="7239000" y="3429000"/>
          <a:ext cx="119063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8" name="Image" r:id="rId13" imgW="139683" imgH="177465" progId="Photoshop.Image.7">
                  <p:embed/>
                </p:oleObj>
              </mc:Choice>
              <mc:Fallback>
                <p:oleObj name="Image" r:id="rId13" imgW="139683" imgH="177465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0"/>
                        <a:ext cx="119063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62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572000" cy="3429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 = newText.substr(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6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text.resize(text.length()+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5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"String \'"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&lt;&lt;text&lt;&lt;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"\' has "</a:t>
            </a:r>
            <a:r>
              <a:rPr lang="en-US" altLang="en-US" sz="1300" smtClean="0">
                <a:latin typeface="Courier New" panose="02070309020205020404" pitchFamily="49" charset="0"/>
              </a:rPr>
              <a:t>&lt;&lt;text.length()&lt;&lt;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 chars."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endl;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system(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return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7244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using namespace</a:t>
            </a:r>
            <a:r>
              <a:rPr lang="en-US" altLang="en-US" sz="1200" smtClean="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"\'“ </a:t>
            </a:r>
            <a:r>
              <a:rPr lang="en-US" altLang="en-US" sz="1200" smtClean="0">
                <a:latin typeface="Courier New" panose="02070309020205020404" pitchFamily="49" charset="0"/>
              </a:rPr>
              <a:t>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           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953000" y="1600200"/>
            <a:ext cx="4191000" cy="29718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i =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n = text.find(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b="1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while</a:t>
            </a:r>
            <a:r>
              <a:rPr lang="en-US" altLang="en-US" sz="120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 = text.substr(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>
                <a:latin typeface="Courier New" panose="02070309020205020404" pitchFamily="49" charset="0"/>
              </a:rPr>
              <a:t>&lt;&lt;++i&lt;&lt;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>
                <a:latin typeface="Courier New" panose="02070309020205020404" pitchFamily="49" charset="0"/>
              </a:rPr>
              <a:t>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n = text.find(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cout&lt;&lt;endl&lt;&lt;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“Word”</a:t>
            </a:r>
            <a:r>
              <a:rPr lang="en-US" altLang="en-US" sz="1200">
                <a:latin typeface="Courier New" panose="02070309020205020404" pitchFamily="49" charset="0"/>
              </a:rPr>
              <a:t>&lt;&lt;++i&lt;&lt;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>
                <a:latin typeface="Courier New" panose="02070309020205020404" pitchFamily="49" charset="0"/>
              </a:rPr>
              <a:t>&lt;&lt;text;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system(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b="1"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return</a:t>
            </a:r>
            <a:r>
              <a:rPr lang="en-US" altLang="en-US" sz="1200">
                <a:latin typeface="Courier New" panose="02070309020205020404" pitchFamily="49" charset="0"/>
              </a:rPr>
              <a:t>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}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ChangeArrowheads="1"/>
          </p:cNvSpPr>
          <p:nvPr/>
        </p:nvSpPr>
        <p:spPr bwMode="auto">
          <a:xfrm>
            <a:off x="609600" y="1828800"/>
            <a:ext cx="1143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2"/>
          <p:cNvSpPr>
            <a:spLocks noChangeArrowheads="1"/>
          </p:cNvSpPr>
          <p:nvPr/>
        </p:nvSpPr>
        <p:spPr bwMode="auto">
          <a:xfrm>
            <a:off x="609600" y="3657600"/>
            <a:ext cx="2133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0244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0247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8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0249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8"/>
          <p:cNvSpPr>
            <a:spLocks noChangeArrowheads="1"/>
          </p:cNvSpPr>
          <p:nvPr/>
        </p:nvSpPr>
        <p:spPr bwMode="auto">
          <a:xfrm>
            <a:off x="533400" y="2057400"/>
            <a:ext cx="1676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56325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6326" name="Object 5"/>
          <p:cNvGraphicFramePr>
            <a:graphicFrameLocks noChangeAspect="1"/>
          </p:cNvGraphicFramePr>
          <p:nvPr/>
        </p:nvGraphicFramePr>
        <p:xfrm>
          <a:off x="771525" y="33432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Worksheet" r:id="rId3" imgW="1743075" imgH="314147" progId="Excel.Sheet.8">
                  <p:embed/>
                </p:oleObj>
              </mc:Choice>
              <mc:Fallback>
                <p:oleObj name="Worksheet" r:id="rId3" imgW="17430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7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>
                <a:solidFill>
                  <a:srgbClr val="FA2400"/>
                </a:solidFill>
              </a:rPr>
              <a:t>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ChangeArrowheads="1"/>
          </p:cNvSpPr>
          <p:nvPr/>
        </p:nvSpPr>
        <p:spPr bwMode="auto">
          <a:xfrm>
            <a:off x="609600" y="2209800"/>
            <a:ext cx="2286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57349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7350" name="Object 5"/>
          <p:cNvGraphicFramePr>
            <a:graphicFrameLocks noChangeAspect="1"/>
          </p:cNvGraphicFramePr>
          <p:nvPr/>
        </p:nvGraphicFramePr>
        <p:xfrm>
          <a:off x="771525" y="3343275"/>
          <a:ext cx="39719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2" name="Worksheet" r:id="rId3" imgW="3971925" imgH="314147" progId="Excel.Sheet.8">
                  <p:embed/>
                </p:oleObj>
              </mc:Choice>
              <mc:Fallback>
                <p:oleObj name="Worksheet" r:id="rId3" imgW="397192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39719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1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8"/>
          <p:cNvSpPr>
            <a:spLocks noChangeArrowheads="1"/>
          </p:cNvSpPr>
          <p:nvPr/>
        </p:nvSpPr>
        <p:spPr bwMode="auto">
          <a:xfrm>
            <a:off x="609600" y="2362200"/>
            <a:ext cx="2133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58373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8374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6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5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ChangeArrowheads="1"/>
          </p:cNvSpPr>
          <p:nvPr/>
        </p:nvSpPr>
        <p:spPr bwMode="auto">
          <a:xfrm>
            <a:off x="609600" y="2590800"/>
            <a:ext cx="5791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59397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59398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1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9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59400" name="Object 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2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4"/>
          <p:cNvSpPr>
            <a:spLocks noChangeArrowheads="1"/>
          </p:cNvSpPr>
          <p:nvPr/>
        </p:nvSpPr>
        <p:spPr bwMode="auto">
          <a:xfrm>
            <a:off x="2743200" y="3352800"/>
            <a:ext cx="228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0419" name="Rectangle 13"/>
          <p:cNvSpPr>
            <a:spLocks noChangeArrowheads="1"/>
          </p:cNvSpPr>
          <p:nvPr/>
        </p:nvSpPr>
        <p:spPr bwMode="auto">
          <a:xfrm>
            <a:off x="5562600" y="27432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60422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0423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4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0425" name="Object 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9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6" name="Text Box 9"/>
          <p:cNvSpPr txBox="1">
            <a:spLocks noChangeArrowheads="1"/>
          </p:cNvSpPr>
          <p:nvPr/>
        </p:nvSpPr>
        <p:spPr bwMode="auto">
          <a:xfrm>
            <a:off x="2438400" y="35814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8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457200" y="35814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"/>
          <p:cNvSpPr>
            <a:spLocks noChangeArrowheads="1"/>
          </p:cNvSpPr>
          <p:nvPr/>
        </p:nvSpPr>
        <p:spPr bwMode="auto">
          <a:xfrm>
            <a:off x="609600" y="2743200"/>
            <a:ext cx="6934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main(</a:t>
            </a:r>
            <a:r>
              <a:rPr lang="en-US" altLang="en-US" sz="1200" b="1" smtClean="0">
                <a:latin typeface="Courier New" panose="02070309020205020404" pitchFamily="49" charset="0"/>
              </a:rPr>
              <a:t>void</a:t>
            </a:r>
            <a:r>
              <a:rPr lang="en-US" altLang="en-US" sz="12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text;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"World's"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text.append(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largest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 +=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"brown caravan"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"The word largest starts at char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</p:txBody>
      </p:sp>
      <p:sp>
        <p:nvSpPr>
          <p:cNvPr id="61445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1446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9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7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1448" name="Object 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0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1"/>
          <p:cNvSpPr>
            <a:spLocks noChangeArrowheads="1"/>
          </p:cNvSpPr>
          <p:nvPr/>
        </p:nvSpPr>
        <p:spPr bwMode="auto">
          <a:xfrm>
            <a:off x="609600" y="1676400"/>
            <a:ext cx="838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2470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4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2472" name="Object 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5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3" name="Text Box 10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6"/>
          <p:cNvSpPr>
            <a:spLocks noChangeArrowheads="1"/>
          </p:cNvSpPr>
          <p:nvPr/>
        </p:nvSpPr>
        <p:spPr bwMode="auto">
          <a:xfrm>
            <a:off x="2743200" y="3124200"/>
            <a:ext cx="228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3491" name="Rectangle 14"/>
          <p:cNvSpPr>
            <a:spLocks noChangeArrowheads="1"/>
          </p:cNvSpPr>
          <p:nvPr/>
        </p:nvSpPr>
        <p:spPr bwMode="auto">
          <a:xfrm>
            <a:off x="609600" y="1828800"/>
            <a:ext cx="2667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3494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3495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2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6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3497" name="Object 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3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438400" y="30480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8</a:t>
            </a:r>
          </a:p>
        </p:txBody>
      </p:sp>
      <p:graphicFrame>
        <p:nvGraphicFramePr>
          <p:cNvPr id="63500" name="Object 12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4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6"/>
          <p:cNvSpPr>
            <a:spLocks noChangeArrowheads="1"/>
          </p:cNvSpPr>
          <p:nvPr/>
        </p:nvSpPr>
        <p:spPr bwMode="auto">
          <a:xfrm>
            <a:off x="2743200" y="3352800"/>
            <a:ext cx="5181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4515" name="Rectangle 15"/>
          <p:cNvSpPr>
            <a:spLocks noChangeArrowheads="1"/>
          </p:cNvSpPr>
          <p:nvPr/>
        </p:nvSpPr>
        <p:spPr bwMode="auto">
          <a:xfrm>
            <a:off x="990600" y="2057400"/>
            <a:ext cx="2971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4518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4519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6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0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4521" name="Object 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7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64523" name="Object 12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8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4" name="Text Box 13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sp>
        <p:nvSpPr>
          <p:cNvPr id="64525" name="Text Box 14"/>
          <p:cNvSpPr txBox="1">
            <a:spLocks noChangeArrowheads="1"/>
          </p:cNvSpPr>
          <p:nvPr/>
        </p:nvSpPr>
        <p:spPr bwMode="auto">
          <a:xfrm>
            <a:off x="152400" y="1371600"/>
            <a:ext cx="86106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Creates a substring of that begins at the </a:t>
            </a:r>
            <a:r>
              <a:rPr lang="en-US" altLang="en-US" sz="1400" b="1">
                <a:latin typeface="Courier New" panose="02070309020205020404" pitchFamily="49" charset="0"/>
              </a:rPr>
              <a:t>n</a:t>
            </a:r>
            <a:r>
              <a:rPr lang="en-US" altLang="en-US" sz="1400"/>
              <a:t>th element of </a:t>
            </a:r>
            <a:r>
              <a:rPr lang="en-US" altLang="en-US" sz="1400" b="1">
                <a:latin typeface="Courier New" panose="02070309020205020404" pitchFamily="49" charset="0"/>
              </a:rPr>
              <a:t>text</a:t>
            </a:r>
            <a:r>
              <a:rPr lang="en-US" altLang="en-US" sz="1400"/>
              <a:t> and has a length </a:t>
            </a:r>
            <a:r>
              <a:rPr lang="en-US" altLang="en-US" sz="1400" b="1">
                <a:latin typeface="Courier New" panose="02070309020205020404" pitchFamily="49" charset="0"/>
              </a:rPr>
              <a:t>n</a:t>
            </a:r>
            <a:r>
              <a:rPr lang="en-US" altLang="en-US" sz="1400"/>
              <a:t> elements less than </a:t>
            </a:r>
            <a:r>
              <a:rPr lang="en-US" altLang="en-US" sz="1400" b="1">
                <a:latin typeface="Courier New" panose="02070309020205020404" pitchFamily="49" charset="0"/>
              </a:rPr>
              <a:t>text</a:t>
            </a:r>
            <a:endParaRPr lang="en-US" altLang="en-US" sz="140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6"/>
          <p:cNvSpPr>
            <a:spLocks noChangeArrowheads="1"/>
          </p:cNvSpPr>
          <p:nvPr/>
        </p:nvSpPr>
        <p:spPr bwMode="auto">
          <a:xfrm>
            <a:off x="609600" y="2057400"/>
            <a:ext cx="3352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5541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5542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9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3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5544" name="Object 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0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5" name="Text Box 10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65546" name="Object 12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1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7" name="Text Box 13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65548" name="Object 14"/>
          <p:cNvGraphicFramePr>
            <a:graphicFrameLocks noChangeAspect="1"/>
          </p:cNvGraphicFramePr>
          <p:nvPr/>
        </p:nvGraphicFramePr>
        <p:xfrm>
          <a:off x="762000" y="38004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2" name="Worksheet" r:id="rId9" imgW="5210175" imgH="314147" progId="Excel.Sheet.8">
                  <p:embed/>
                </p:oleObj>
              </mc:Choice>
              <mc:Fallback>
                <p:oleObj name="Worksheet" r:id="rId9" imgW="5210175" imgH="314147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3"/>
          <p:cNvSpPr>
            <a:spLocks noChangeArrowheads="1"/>
          </p:cNvSpPr>
          <p:nvPr/>
        </p:nvSpPr>
        <p:spPr bwMode="auto">
          <a:xfrm>
            <a:off x="609600" y="3886200"/>
            <a:ext cx="2133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1268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1271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1273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4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1275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6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5"/>
          <p:cNvSpPr>
            <a:spLocks noChangeArrowheads="1"/>
          </p:cNvSpPr>
          <p:nvPr/>
        </p:nvSpPr>
        <p:spPr bwMode="auto">
          <a:xfrm>
            <a:off x="609600" y="2209800"/>
            <a:ext cx="5257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6565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6566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4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7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6568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5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66570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6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66572" name="Object 12"/>
          <p:cNvGraphicFramePr>
            <a:graphicFrameLocks noChangeAspect="1"/>
          </p:cNvGraphicFramePr>
          <p:nvPr/>
        </p:nvGraphicFramePr>
        <p:xfrm>
          <a:off x="762000" y="38004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7" name="Worksheet" r:id="rId9" imgW="5210175" imgH="314147" progId="Excel.Sheet.8">
                  <p:embed/>
                </p:oleObj>
              </mc:Choice>
              <mc:Fallback>
                <p:oleObj name="Worksheet" r:id="rId9" imgW="52101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3" name="Object 13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8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4"/>
          <p:cNvSpPr>
            <a:spLocks noChangeArrowheads="1"/>
          </p:cNvSpPr>
          <p:nvPr/>
        </p:nvSpPr>
        <p:spPr bwMode="auto">
          <a:xfrm>
            <a:off x="609600" y="2362200"/>
            <a:ext cx="1143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7589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7590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8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1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9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67594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0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67596" name="Object 12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1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7" name="Object 13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2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5"/>
          <p:cNvSpPr>
            <a:spLocks noChangeArrowheads="1"/>
          </p:cNvSpPr>
          <p:nvPr/>
        </p:nvSpPr>
        <p:spPr bwMode="auto">
          <a:xfrm>
            <a:off x="838200" y="2590800"/>
            <a:ext cx="2743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8613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8614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3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5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8616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4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sp>
        <p:nvSpPr>
          <p:cNvPr id="68618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68619" name="Object 12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5" name="Worksheet" r:id="rId7" imgW="1247775" imgH="314147" progId="Excel.Sheet.8">
                  <p:embed/>
                </p:oleObj>
              </mc:Choice>
              <mc:Fallback>
                <p:oleObj name="Worksheet" r:id="rId7" imgW="12477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0" name="Object 13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6" name="Image" r:id="rId9" imgW="4888889" imgH="2158730" progId="Photoshop.Image.7">
                  <p:embed/>
                </p:oleObj>
              </mc:Choice>
              <mc:Fallback>
                <p:oleObj name="Image" r:id="rId9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21" name="Text Box 14"/>
          <p:cNvSpPr txBox="1">
            <a:spLocks noChangeArrowheads="1"/>
          </p:cNvSpPr>
          <p:nvPr/>
        </p:nvSpPr>
        <p:spPr bwMode="auto">
          <a:xfrm>
            <a:off x="152400" y="1371600"/>
            <a:ext cx="5105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The string </a:t>
            </a:r>
            <a:r>
              <a:rPr lang="en-US" altLang="en-US" sz="1400">
                <a:latin typeface="Courier New" panose="02070309020205020404" pitchFamily="49" charset="0"/>
              </a:rPr>
              <a:t>largx</a:t>
            </a:r>
            <a:r>
              <a:rPr lang="en-US" altLang="en-US" sz="1400"/>
              <a:t> is not in string </a:t>
            </a:r>
            <a:r>
              <a:rPr lang="en-US" altLang="en-US" sz="1400" b="1">
                <a:latin typeface="Courier New" panose="02070309020205020404" pitchFamily="49" charset="0"/>
              </a:rPr>
              <a:t>text</a:t>
            </a:r>
            <a:r>
              <a:rPr lang="en-US" altLang="en-US" sz="1400"/>
              <a:t>, so the condition is true</a:t>
            </a:r>
          </a:p>
        </p:txBody>
      </p:sp>
      <p:graphicFrame>
        <p:nvGraphicFramePr>
          <p:cNvPr id="68622" name="Object 16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7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5"/>
          <p:cNvSpPr>
            <a:spLocks noChangeArrowheads="1"/>
          </p:cNvSpPr>
          <p:nvPr/>
        </p:nvSpPr>
        <p:spPr bwMode="auto">
          <a:xfrm>
            <a:off x="1066800" y="2743200"/>
            <a:ext cx="5562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5240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string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"largest"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text.substr(n, 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"\', length:"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"largx"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</a:t>
            </a:r>
            <a:r>
              <a:rPr lang="en-US" altLang="en-US" sz="1200" b="1" smtClean="0">
                <a:latin typeface="Courier New" panose="02070309020205020404" pitchFamily="49" charset="0"/>
              </a:rPr>
              <a:t>if</a:t>
            </a:r>
            <a:r>
              <a:rPr lang="en-US" altLang="en-US" sz="1200" smtClean="0">
                <a:latin typeface="Courier New" panose="02070309020205020404" pitchFamily="49" charset="0"/>
              </a:rPr>
              <a:t>(text.find(s) ==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 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"Substring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could not be found!"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200" smtClean="0">
              <a:latin typeface="Courier New" panose="02070309020205020404" pitchFamily="49" charset="0"/>
            </a:endParaRPr>
          </a:p>
        </p:txBody>
      </p:sp>
      <p:sp>
        <p:nvSpPr>
          <p:cNvPr id="69637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69638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7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9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8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69642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9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69644" name="Object 12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0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5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1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6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2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4"/>
          <p:cNvSpPr>
            <a:spLocks noChangeArrowheads="1"/>
          </p:cNvSpPr>
          <p:nvPr/>
        </p:nvSpPr>
        <p:spPr bwMode="auto">
          <a:xfrm>
            <a:off x="228600" y="1676400"/>
            <a:ext cx="9906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  <p:sp>
        <p:nvSpPr>
          <p:cNvPr id="70661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0662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3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3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0664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4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0666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5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0668" name="Object 12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6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9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7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0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8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1" name="Object 16"/>
          <p:cNvGraphicFramePr>
            <a:graphicFrameLocks noChangeAspect="1"/>
          </p:cNvGraphicFramePr>
          <p:nvPr/>
        </p:nvGraphicFramePr>
        <p:xfrm>
          <a:off x="13716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9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72" name="Text Box 17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4"/>
          <p:cNvSpPr>
            <a:spLocks noChangeArrowheads="1"/>
          </p:cNvSpPr>
          <p:nvPr/>
        </p:nvSpPr>
        <p:spPr bwMode="auto">
          <a:xfrm>
            <a:off x="228600" y="1828800"/>
            <a:ext cx="1828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1683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  <p:sp>
        <p:nvSpPr>
          <p:cNvPr id="71684" name="Rectangle 20"/>
          <p:cNvSpPr>
            <a:spLocks noChangeArrowheads="1"/>
          </p:cNvSpPr>
          <p:nvPr/>
        </p:nvSpPr>
        <p:spPr bwMode="auto">
          <a:xfrm>
            <a:off x="2514600" y="3124200"/>
            <a:ext cx="228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16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1686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1687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9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8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1689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0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0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1691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1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2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1693" name="Object 12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2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4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3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5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4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96" name="Object 16"/>
          <p:cNvGraphicFramePr>
            <a:graphicFrameLocks noChangeAspect="1"/>
          </p:cNvGraphicFramePr>
          <p:nvPr/>
        </p:nvGraphicFramePr>
        <p:xfrm>
          <a:off x="13716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5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2209800" y="30480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0"/>
          <p:cNvSpPr>
            <a:spLocks noChangeArrowheads="1"/>
          </p:cNvSpPr>
          <p:nvPr/>
        </p:nvSpPr>
        <p:spPr bwMode="auto">
          <a:xfrm>
            <a:off x="762000" y="3352800"/>
            <a:ext cx="1752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2707" name="Rectangle 14"/>
          <p:cNvSpPr>
            <a:spLocks noChangeArrowheads="1"/>
          </p:cNvSpPr>
          <p:nvPr/>
        </p:nvSpPr>
        <p:spPr bwMode="auto">
          <a:xfrm>
            <a:off x="990600" y="2209800"/>
            <a:ext cx="1600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2709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2710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2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1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3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4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2716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5" name="Image" r:id="rId9" imgW="4888889" imgH="2158730" progId="Photoshop.Image.7">
                  <p:embed/>
                </p:oleObj>
              </mc:Choice>
              <mc:Fallback>
                <p:oleObj name="Image" r:id="rId9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7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6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8" name="Object 16"/>
          <p:cNvGraphicFramePr>
            <a:graphicFrameLocks noChangeAspect="1"/>
          </p:cNvGraphicFramePr>
          <p:nvPr/>
        </p:nvGraphicFramePr>
        <p:xfrm>
          <a:off x="13716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7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9" name="Text Box 17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72720" name="Object 21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8" name="Worksheet" r:id="rId15" imgW="1247775" imgH="314147" progId="Excel.Sheet.8">
                  <p:embed/>
                </p:oleObj>
              </mc:Choice>
              <mc:Fallback>
                <p:oleObj name="Worksheet" r:id="rId15" imgW="1247775" imgH="314147" progId="Excel.Sheet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21" name="Rectangle 2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609600" y="22098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3732" name="Text Box 5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3733" name="Object 6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6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4" name="Text Box 7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3735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7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6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3737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8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8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3739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9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0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0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1" name="Object 14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1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2" name="Object 15"/>
          <p:cNvGraphicFramePr>
            <a:graphicFrameLocks noChangeAspect="1"/>
          </p:cNvGraphicFramePr>
          <p:nvPr/>
        </p:nvGraphicFramePr>
        <p:xfrm>
          <a:off x="13716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2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43" name="Text Box 16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3744" name="Text Box 17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>
                <a:solidFill>
                  <a:srgbClr val="FA2400"/>
                </a:solidFill>
              </a:rPr>
              <a:t>’</a:t>
            </a:r>
          </a:p>
        </p:txBody>
      </p:sp>
      <p:sp>
        <p:nvSpPr>
          <p:cNvPr id="73745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4"/>
          <p:cNvSpPr>
            <a:spLocks noChangeArrowheads="1"/>
          </p:cNvSpPr>
          <p:nvPr/>
        </p:nvSpPr>
        <p:spPr bwMode="auto">
          <a:xfrm>
            <a:off x="3048000" y="2362200"/>
            <a:ext cx="381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0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4759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1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0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4761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2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2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4763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3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4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4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5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5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6" name="Object 16"/>
          <p:cNvGraphicFramePr>
            <a:graphicFrameLocks noChangeAspect="1"/>
          </p:cNvGraphicFramePr>
          <p:nvPr/>
        </p:nvGraphicFramePr>
        <p:xfrm>
          <a:off x="13716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6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7" name="Text Box 17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4768" name="Text Box 19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sp>
        <p:nvSpPr>
          <p:cNvPr id="74769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4"/>
          <p:cNvSpPr>
            <a:spLocks noChangeArrowheads="1"/>
          </p:cNvSpPr>
          <p:nvPr/>
        </p:nvSpPr>
        <p:spPr bwMode="auto">
          <a:xfrm>
            <a:off x="609600" y="2362200"/>
            <a:ext cx="4191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5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5783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6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4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5785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7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6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5787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8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8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9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9" name="Object 15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0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90" name="Object 16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1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91" name="Text Box 17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5792" name="Text Box 18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5793" name="Object 1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2" name="Image" r:id="rId17" imgW="4888889" imgH="2158730" progId="Photoshop.Image.7">
                  <p:embed/>
                </p:oleObj>
              </mc:Choice>
              <mc:Fallback>
                <p:oleObj name="Image" r:id="rId17" imgW="4888889" imgH="2158730" progId="Photoshop.Image.7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94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0"/>
          <p:cNvSpPr>
            <a:spLocks noChangeArrowheads="1"/>
          </p:cNvSpPr>
          <p:nvPr/>
        </p:nvSpPr>
        <p:spPr bwMode="auto">
          <a:xfrm>
            <a:off x="1676400" y="4343400"/>
            <a:ext cx="1219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291" name="Rectangle 19"/>
          <p:cNvSpPr>
            <a:spLocks noChangeArrowheads="1"/>
          </p:cNvSpPr>
          <p:nvPr/>
        </p:nvSpPr>
        <p:spPr bwMode="auto">
          <a:xfrm>
            <a:off x="6858000" y="57912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2293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2296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2298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9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2300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1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sp>
        <p:nvSpPr>
          <p:cNvPr id="12302" name="Text Box 15"/>
          <p:cNvSpPr txBox="1">
            <a:spLocks noChangeArrowheads="1"/>
          </p:cNvSpPr>
          <p:nvPr/>
        </p:nvSpPr>
        <p:spPr bwMode="auto">
          <a:xfrm>
            <a:off x="3886200" y="6369050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0</a:t>
            </a:r>
          </a:p>
        </p:txBody>
      </p:sp>
      <p:sp>
        <p:nvSpPr>
          <p:cNvPr id="12303" name="Line 16"/>
          <p:cNvSpPr>
            <a:spLocks noChangeShapeType="1"/>
          </p:cNvSpPr>
          <p:nvPr/>
        </p:nvSpPr>
        <p:spPr bwMode="auto">
          <a:xfrm flipV="1">
            <a:off x="40386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Text Box 17"/>
          <p:cNvSpPr txBox="1">
            <a:spLocks noChangeArrowheads="1"/>
          </p:cNvSpPr>
          <p:nvPr/>
        </p:nvSpPr>
        <p:spPr bwMode="auto">
          <a:xfrm>
            <a:off x="6781800" y="6369050"/>
            <a:ext cx="45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12</a:t>
            </a:r>
          </a:p>
        </p:txBody>
      </p:sp>
      <p:sp>
        <p:nvSpPr>
          <p:cNvPr id="12305" name="Line 18"/>
          <p:cNvSpPr>
            <a:spLocks noChangeShapeType="1"/>
          </p:cNvSpPr>
          <p:nvPr/>
        </p:nvSpPr>
        <p:spPr bwMode="auto">
          <a:xfrm flipV="1">
            <a:off x="70104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9"/>
          <p:cNvSpPr>
            <a:spLocks noChangeArrowheads="1"/>
          </p:cNvSpPr>
          <p:nvPr/>
        </p:nvSpPr>
        <p:spPr bwMode="auto">
          <a:xfrm>
            <a:off x="2743200" y="3352800"/>
            <a:ext cx="5181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1066800" y="2590800"/>
            <a:ext cx="2971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6806" name="Object 6"/>
          <p:cNvGraphicFramePr>
            <a:graphicFrameLocks noChangeAspect="1"/>
          </p:cNvGraphicFramePr>
          <p:nvPr/>
        </p:nvGraphicFramePr>
        <p:xfrm>
          <a:off x="771525" y="3343275"/>
          <a:ext cx="71913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0" name="Worksheet" r:id="rId3" imgW="7191375" imgH="314147" progId="Excel.Sheet.8">
                  <p:embed/>
                </p:oleObj>
              </mc:Choice>
              <mc:Fallback>
                <p:oleObj name="Worksheet" r:id="rId3" imgW="71913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525" y="3343275"/>
                        <a:ext cx="71913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1676400" y="33528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6808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1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6810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2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6812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3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3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4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4" name="Object 14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5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5" name="Object 15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6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6817" name="Text Box 17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6818" name="Object 1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7" name="Image" r:id="rId17" imgW="4888889" imgH="2158730" progId="Photoshop.Image.7">
                  <p:embed/>
                </p:oleObj>
              </mc:Choice>
              <mc:Fallback>
                <p:oleObj name="Image" r:id="rId17" imgW="4888889" imgH="2158730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9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4"/>
          <p:cNvSpPr>
            <a:spLocks noChangeArrowheads="1"/>
          </p:cNvSpPr>
          <p:nvPr/>
        </p:nvSpPr>
        <p:spPr bwMode="auto">
          <a:xfrm>
            <a:off x="609600" y="2590800"/>
            <a:ext cx="3581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7829" name="Object 5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2" name="Worksheet" r:id="rId3" imgW="5210175" imgH="314147" progId="Excel.Sheet.8">
                  <p:embed/>
                </p:oleObj>
              </mc:Choice>
              <mc:Fallback>
                <p:oleObj name="Worksheet" r:id="rId3" imgW="52101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0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3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1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7832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4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3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7834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5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5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6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6" name="Object 15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7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7" name="Object 16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8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38" name="Text Box 17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7839" name="Text Box 18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7840" name="Object 19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9" name="Image" r:id="rId17" imgW="4888889" imgH="2158730" progId="Photoshop.Image.7">
                  <p:embed/>
                </p:oleObj>
              </mc:Choice>
              <mc:Fallback>
                <p:oleObj name="Image" r:id="rId17" imgW="4888889" imgH="2158730" progId="Photoshop.Image.7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41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2"/>
          <p:cNvSpPr>
            <a:spLocks noChangeArrowheads="1"/>
          </p:cNvSpPr>
          <p:nvPr/>
        </p:nvSpPr>
        <p:spPr bwMode="auto">
          <a:xfrm>
            <a:off x="609600" y="2743200"/>
            <a:ext cx="1752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8853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8" name="Image" r:id="rId3" imgW="4888889" imgH="2158730" progId="Photoshop.Image.7">
                  <p:embed/>
                </p:oleObj>
              </mc:Choice>
              <mc:Fallback>
                <p:oleObj name="Image" r:id="rId3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4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8855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9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6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8857" name="Object 10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0" name="Worksheet" r:id="rId7" imgW="1743075" imgH="314147" progId="Excel.Sheet.8">
                  <p:embed/>
                </p:oleObj>
              </mc:Choice>
              <mc:Fallback>
                <p:oleObj name="Worksheet" r:id="rId7" imgW="17430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8" name="Object 11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1" name="Image" r:id="rId9" imgW="4888889" imgH="2158730" progId="Photoshop.Image.7">
                  <p:embed/>
                </p:oleObj>
              </mc:Choice>
              <mc:Fallback>
                <p:oleObj name="Image" r:id="rId9" imgW="4888889" imgH="2158730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9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2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60" name="Object 14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3" name="Worksheet" r:id="rId13" imgW="1323975" imgH="1057453" progId="Excel.Sheet.8">
                  <p:embed/>
                </p:oleObj>
              </mc:Choice>
              <mc:Fallback>
                <p:oleObj name="Worksheet" r:id="rId13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1" name="Text Box 15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8862" name="Text Box 16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8863" name="Object 1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4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4" name="Rectangle 2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  <p:sp>
        <p:nvSpPr>
          <p:cNvPr id="78865" name="Rectangle 21"/>
          <p:cNvSpPr>
            <a:spLocks noChangeArrowheads="1"/>
          </p:cNvSpPr>
          <p:nvPr/>
        </p:nvSpPr>
        <p:spPr bwMode="auto">
          <a:xfrm>
            <a:off x="2514600" y="3124200"/>
            <a:ext cx="228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8866" name="Text Box 19"/>
          <p:cNvSpPr txBox="1">
            <a:spLocks noChangeArrowheads="1"/>
          </p:cNvSpPr>
          <p:nvPr/>
        </p:nvSpPr>
        <p:spPr bwMode="auto">
          <a:xfrm>
            <a:off x="2209800" y="30480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7</a:t>
            </a:r>
          </a:p>
        </p:txBody>
      </p:sp>
      <p:graphicFrame>
        <p:nvGraphicFramePr>
          <p:cNvPr id="78867" name="Object 5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5" name="Worksheet" r:id="rId17" imgW="5210175" imgH="314147" progId="Excel.Sheet.8">
                  <p:embed/>
                </p:oleObj>
              </mc:Choice>
              <mc:Fallback>
                <p:oleObj name="Worksheet" r:id="rId17" imgW="52101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0"/>
          <p:cNvSpPr>
            <a:spLocks noChangeArrowheads="1"/>
          </p:cNvSpPr>
          <p:nvPr/>
        </p:nvSpPr>
        <p:spPr bwMode="auto">
          <a:xfrm>
            <a:off x="762000" y="3352800"/>
            <a:ext cx="1752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990600" y="2209800"/>
            <a:ext cx="1447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79877" name="Text Box 6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79878" name="Object 7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1" name="Worksheet" r:id="rId3" imgW="5210175" imgH="314147" progId="Excel.Sheet.8">
                  <p:embed/>
                </p:oleObj>
              </mc:Choice>
              <mc:Fallback>
                <p:oleObj name="Worksheet" r:id="rId3" imgW="5210175" imgH="314147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2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0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79881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3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2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79883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4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4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5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5" name="Object 14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6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6" name="Object 15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7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7" name="Text Box 16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sp>
        <p:nvSpPr>
          <p:cNvPr id="79888" name="Text Box 17"/>
          <p:cNvSpPr txBox="1">
            <a:spLocks noChangeArrowheads="1"/>
          </p:cNvSpPr>
          <p:nvPr/>
        </p:nvSpPr>
        <p:spPr bwMode="auto">
          <a:xfrm>
            <a:off x="1676400" y="38100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’</a:t>
            </a:r>
          </a:p>
        </p:txBody>
      </p:sp>
      <p:graphicFrame>
        <p:nvGraphicFramePr>
          <p:cNvPr id="79889" name="Object 1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98" name="Image" r:id="rId17" imgW="4888889" imgH="2158730" progId="Photoshop.Image.7">
                  <p:embed/>
                </p:oleObj>
              </mc:Choice>
              <mc:Fallback>
                <p:oleObj name="Image" r:id="rId17" imgW="4888889" imgH="2158730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0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2"/>
          <p:cNvSpPr>
            <a:spLocks noChangeArrowheads="1"/>
          </p:cNvSpPr>
          <p:nvPr/>
        </p:nvSpPr>
        <p:spPr bwMode="auto">
          <a:xfrm>
            <a:off x="609600" y="2209800"/>
            <a:ext cx="1981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0901" name="Object 5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3" name="Worksheet" r:id="rId3" imgW="5210175" imgH="314147" progId="Excel.Sheet.8">
                  <p:embed/>
                </p:oleObj>
              </mc:Choice>
              <mc:Fallback>
                <p:oleObj name="Worksheet" r:id="rId3" imgW="52101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2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4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0904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5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0906" name="Object 10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6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7" name="Object 11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7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8" name="Object 13"/>
          <p:cNvGraphicFramePr>
            <a:graphicFrameLocks noChangeAspect="1"/>
          </p:cNvGraphicFramePr>
          <p:nvPr/>
        </p:nvGraphicFramePr>
        <p:xfrm>
          <a:off x="39624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8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9" name="Object 14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9" name="Worksheet" r:id="rId15" imgW="1323975" imgH="1057453" progId="Excel.Sheet.8">
                  <p:embed/>
                </p:oleObj>
              </mc:Choice>
              <mc:Fallback>
                <p:oleObj name="Worksheet" r:id="rId15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10" name="Text Box 15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0911" name="Object 1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20" name="Image" r:id="rId17" imgW="4888889" imgH="2158730" progId="Photoshop.Image.7">
                  <p:embed/>
                </p:oleObj>
              </mc:Choice>
              <mc:Fallback>
                <p:oleObj name="Image" r:id="rId17" imgW="4888889" imgH="2158730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12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1"/>
          <p:cNvSpPr>
            <a:spLocks noChangeArrowheads="1"/>
          </p:cNvSpPr>
          <p:nvPr/>
        </p:nvSpPr>
        <p:spPr bwMode="auto">
          <a:xfrm>
            <a:off x="3048000" y="2362200"/>
            <a:ext cx="381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1925" name="Object 5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6" name="Worksheet" r:id="rId3" imgW="5210175" imgH="314147" progId="Excel.Sheet.8">
                  <p:embed/>
                </p:oleObj>
              </mc:Choice>
              <mc:Fallback>
                <p:oleObj name="Worksheet" r:id="rId3" imgW="52101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7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1928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8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1930" name="Object 10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9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1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0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32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1933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1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4" name="Object 1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2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35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2"/>
          <p:cNvSpPr>
            <a:spLocks noChangeArrowheads="1"/>
          </p:cNvSpPr>
          <p:nvPr/>
        </p:nvSpPr>
        <p:spPr bwMode="auto">
          <a:xfrm>
            <a:off x="609600" y="2362200"/>
            <a:ext cx="4191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9" name="Worksheet" r:id="rId3" imgW="5210175" imgH="314147" progId="Excel.Sheet.8">
                  <p:embed/>
                </p:oleObj>
              </mc:Choice>
              <mc:Fallback>
                <p:oleObj name="Worksheet" r:id="rId3" imgW="52101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0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2952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1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2954" name="Object 10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2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5" name="Object 14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3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6" name="Text Box 15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2957" name="Object 21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4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8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5"/>
          <p:cNvSpPr>
            <a:spLocks noChangeArrowheads="1"/>
          </p:cNvSpPr>
          <p:nvPr/>
        </p:nvSpPr>
        <p:spPr bwMode="auto">
          <a:xfrm>
            <a:off x="2743200" y="3352800"/>
            <a:ext cx="32004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3971" name="Rectangle 2"/>
          <p:cNvSpPr>
            <a:spLocks noChangeArrowheads="1"/>
          </p:cNvSpPr>
          <p:nvPr/>
        </p:nvSpPr>
        <p:spPr bwMode="auto">
          <a:xfrm>
            <a:off x="1066800" y="2590800"/>
            <a:ext cx="29718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3974" name="Object 6"/>
          <p:cNvGraphicFramePr>
            <a:graphicFrameLocks noChangeAspect="1"/>
          </p:cNvGraphicFramePr>
          <p:nvPr/>
        </p:nvGraphicFramePr>
        <p:xfrm>
          <a:off x="762000" y="3343275"/>
          <a:ext cx="52101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4" name="Worksheet" r:id="rId3" imgW="5210175" imgH="314147" progId="Excel.Sheet.8">
                  <p:embed/>
                </p:oleObj>
              </mc:Choice>
              <mc:Fallback>
                <p:oleObj name="Worksheet" r:id="rId3" imgW="52101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52101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5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3977" name="Object 9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6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3979" name="Object 11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7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0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81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3982" name="Object 14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9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83" name="Rectangle 2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1"/>
          <p:cNvSpPr>
            <a:spLocks noChangeArrowheads="1"/>
          </p:cNvSpPr>
          <p:nvPr/>
        </p:nvSpPr>
        <p:spPr bwMode="auto">
          <a:xfrm>
            <a:off x="609600" y="2590800"/>
            <a:ext cx="3505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4997" name="Object 5"/>
          <p:cNvGraphicFramePr>
            <a:graphicFrameLocks noChangeAspect="1"/>
          </p:cNvGraphicFramePr>
          <p:nvPr/>
        </p:nvGraphicFramePr>
        <p:xfrm>
          <a:off x="762000" y="3343275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7" name="Worksheet" r:id="rId3" imgW="3228975" imgH="314147" progId="Excel.Sheet.8">
                  <p:embed/>
                </p:oleObj>
              </mc:Choice>
              <mc:Fallback>
                <p:oleObj name="Worksheet" r:id="rId3" imgW="32289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8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8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5000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9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01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5002" name="Object 10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0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3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1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04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5005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2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06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1"/>
          <p:cNvSpPr>
            <a:spLocks noChangeArrowheads="1"/>
          </p:cNvSpPr>
          <p:nvPr/>
        </p:nvSpPr>
        <p:spPr bwMode="auto">
          <a:xfrm>
            <a:off x="609600" y="2743200"/>
            <a:ext cx="1752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6021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3" name="Image" r:id="rId3" imgW="4888889" imgH="2158730" progId="Photoshop.Image.7">
                  <p:embed/>
                </p:oleObj>
              </mc:Choice>
              <mc:Fallback>
                <p:oleObj name="Image" r:id="rId3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2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6023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4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4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6025" name="Object 10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5" name="Worksheet" r:id="rId7" imgW="1743075" imgH="314147" progId="Excel.Sheet.8">
                  <p:embed/>
                </p:oleObj>
              </mc:Choice>
              <mc:Fallback>
                <p:oleObj name="Worksheet" r:id="rId7" imgW="17430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6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6" name="Worksheet" r:id="rId9" imgW="1323975" imgH="1057453" progId="Excel.Sheet.8">
                  <p:embed/>
                </p:oleObj>
              </mc:Choice>
              <mc:Fallback>
                <p:oleObj name="Worksheet" r:id="rId9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7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6028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7" name="Image" r:id="rId11" imgW="4888889" imgH="2158730" progId="Photoshop.Image.7">
                  <p:embed/>
                </p:oleObj>
              </mc:Choice>
              <mc:Fallback>
                <p:oleObj name="Image" r:id="rId11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9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  <p:sp>
        <p:nvSpPr>
          <p:cNvPr id="86030" name="Rectangle 19"/>
          <p:cNvSpPr>
            <a:spLocks noChangeArrowheads="1"/>
          </p:cNvSpPr>
          <p:nvPr/>
        </p:nvSpPr>
        <p:spPr bwMode="auto">
          <a:xfrm>
            <a:off x="1981200" y="3124200"/>
            <a:ext cx="228600" cy="533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6031" name="Text Box 17"/>
          <p:cNvSpPr txBox="1">
            <a:spLocks noChangeArrowheads="1"/>
          </p:cNvSpPr>
          <p:nvPr/>
        </p:nvSpPr>
        <p:spPr bwMode="auto">
          <a:xfrm>
            <a:off x="1676400" y="30480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5</a:t>
            </a:r>
          </a:p>
        </p:txBody>
      </p:sp>
      <p:graphicFrame>
        <p:nvGraphicFramePr>
          <p:cNvPr id="86032" name="Object 5"/>
          <p:cNvGraphicFramePr>
            <a:graphicFrameLocks noChangeAspect="1"/>
          </p:cNvGraphicFramePr>
          <p:nvPr/>
        </p:nvGraphicFramePr>
        <p:xfrm>
          <a:off x="762000" y="3352800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8" name="Worksheet" r:id="rId13" imgW="3228975" imgH="314147" progId="Excel.Sheet.8">
                  <p:embed/>
                </p:oleObj>
              </mc:Choice>
              <mc:Fallback>
                <p:oleObj name="Worksheet" r:id="rId13" imgW="32289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52800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ChangeArrowheads="1"/>
          </p:cNvSpPr>
          <p:nvPr/>
        </p:nvSpPr>
        <p:spPr bwMode="auto">
          <a:xfrm>
            <a:off x="6858000" y="57912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315" name="Rectangle 20"/>
          <p:cNvSpPr>
            <a:spLocks noChangeArrowheads="1"/>
          </p:cNvSpPr>
          <p:nvPr/>
        </p:nvSpPr>
        <p:spPr bwMode="auto">
          <a:xfrm>
            <a:off x="609600" y="4343400"/>
            <a:ext cx="2743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3317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3320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1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3322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3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3324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5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3326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7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sp>
        <p:nvSpPr>
          <p:cNvPr id="13328" name="Text Box 14"/>
          <p:cNvSpPr txBox="1">
            <a:spLocks noChangeArrowheads="1"/>
          </p:cNvSpPr>
          <p:nvPr/>
        </p:nvSpPr>
        <p:spPr bwMode="auto">
          <a:xfrm>
            <a:off x="3886200" y="6369050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0</a:t>
            </a:r>
          </a:p>
        </p:txBody>
      </p:sp>
      <p:sp>
        <p:nvSpPr>
          <p:cNvPr id="13329" name="Line 15"/>
          <p:cNvSpPr>
            <a:spLocks noChangeShapeType="1"/>
          </p:cNvSpPr>
          <p:nvPr/>
        </p:nvSpPr>
        <p:spPr bwMode="auto">
          <a:xfrm flipV="1">
            <a:off x="40386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0" name="Text Box 16"/>
          <p:cNvSpPr txBox="1">
            <a:spLocks noChangeArrowheads="1"/>
          </p:cNvSpPr>
          <p:nvPr/>
        </p:nvSpPr>
        <p:spPr bwMode="auto">
          <a:xfrm>
            <a:off x="6781800" y="6369050"/>
            <a:ext cx="45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12</a:t>
            </a:r>
          </a:p>
        </p:txBody>
      </p:sp>
      <p:sp>
        <p:nvSpPr>
          <p:cNvPr id="13331" name="Line 17"/>
          <p:cNvSpPr>
            <a:spLocks noChangeShapeType="1"/>
          </p:cNvSpPr>
          <p:nvPr/>
        </p:nvSpPr>
        <p:spPr bwMode="auto">
          <a:xfrm flipV="1">
            <a:off x="70104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7"/>
          <p:cNvSpPr>
            <a:spLocks noChangeArrowheads="1"/>
          </p:cNvSpPr>
          <p:nvPr/>
        </p:nvSpPr>
        <p:spPr bwMode="auto">
          <a:xfrm>
            <a:off x="762000" y="3352800"/>
            <a:ext cx="12192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990600" y="2209800"/>
            <a:ext cx="1524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7045" name="Text Box 6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7046" name="Object 7"/>
          <p:cNvGraphicFramePr>
            <a:graphicFrameLocks noChangeAspect="1"/>
          </p:cNvGraphicFramePr>
          <p:nvPr/>
        </p:nvGraphicFramePr>
        <p:xfrm>
          <a:off x="762000" y="3343275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6" name="Worksheet" r:id="rId3" imgW="3228975" imgH="314147" progId="Excel.Sheet.8">
                  <p:embed/>
                </p:oleObj>
              </mc:Choice>
              <mc:Fallback>
                <p:oleObj name="Worksheet" r:id="rId3" imgW="3228975" imgH="314147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8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7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8" name="Text Box 9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7049" name="Object 10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8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Text Box 11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7051" name="Object 12"/>
          <p:cNvGraphicFramePr>
            <a:graphicFrameLocks noChangeAspect="1"/>
          </p:cNvGraphicFramePr>
          <p:nvPr/>
        </p:nvGraphicFramePr>
        <p:xfrm>
          <a:off x="762000" y="38004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9" name="Worksheet" r:id="rId9" imgW="1743075" imgH="314147" progId="Excel.Sheet.8">
                  <p:embed/>
                </p:oleObj>
              </mc:Choice>
              <mc:Fallback>
                <p:oleObj name="Worksheet" r:id="rId9" imgW="1743075" imgH="314147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52" name="Object 13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0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3" name="Text Box 14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7054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1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5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1"/>
          <p:cNvSpPr>
            <a:spLocks noChangeArrowheads="1"/>
          </p:cNvSpPr>
          <p:nvPr/>
        </p:nvSpPr>
        <p:spPr bwMode="auto">
          <a:xfrm>
            <a:off x="609600" y="2209800"/>
            <a:ext cx="1981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762000" y="3343275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9" name="Worksheet" r:id="rId3" imgW="3228975" imgH="314147" progId="Excel.Sheet.8">
                  <p:embed/>
                </p:oleObj>
              </mc:Choice>
              <mc:Fallback>
                <p:oleObj name="Worksheet" r:id="rId3" imgW="32289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0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1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762000" y="3810000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2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10000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5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3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6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8077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4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8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1"/>
          <p:cNvSpPr>
            <a:spLocks noChangeArrowheads="1"/>
          </p:cNvSpPr>
          <p:nvPr/>
        </p:nvSpPr>
        <p:spPr bwMode="auto">
          <a:xfrm>
            <a:off x="3048000" y="2362200"/>
            <a:ext cx="381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762000" y="3343275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3" name="Worksheet" r:id="rId3" imgW="3228975" imgH="314147" progId="Excel.Sheet.8">
                  <p:embed/>
                </p:oleObj>
              </mc:Choice>
              <mc:Fallback>
                <p:oleObj name="Worksheet" r:id="rId3" imgW="32289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4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89096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5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89098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6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9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7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00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89101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8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02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1"/>
          <p:cNvSpPr>
            <a:spLocks noChangeArrowheads="1"/>
          </p:cNvSpPr>
          <p:nvPr/>
        </p:nvSpPr>
        <p:spPr bwMode="auto">
          <a:xfrm>
            <a:off x="609600" y="2362200"/>
            <a:ext cx="4191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0117" name="Object 5"/>
          <p:cNvGraphicFramePr>
            <a:graphicFrameLocks noChangeAspect="1"/>
          </p:cNvGraphicFramePr>
          <p:nvPr/>
        </p:nvGraphicFramePr>
        <p:xfrm>
          <a:off x="762000" y="3343275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8" name="Worksheet" r:id="rId3" imgW="3228975" imgH="314147" progId="Excel.Sheet.8">
                  <p:embed/>
                </p:oleObj>
              </mc:Choice>
              <mc:Fallback>
                <p:oleObj name="Worksheet" r:id="rId3" imgW="32289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8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9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0120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0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0122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1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3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2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24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0125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3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6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4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27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6"/>
          <p:cNvSpPr>
            <a:spLocks noChangeArrowheads="1"/>
          </p:cNvSpPr>
          <p:nvPr/>
        </p:nvSpPr>
        <p:spPr bwMode="auto">
          <a:xfrm>
            <a:off x="2209800" y="3352800"/>
            <a:ext cx="1752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1139" name="Rectangle 2"/>
          <p:cNvSpPr>
            <a:spLocks noChangeArrowheads="1"/>
          </p:cNvSpPr>
          <p:nvPr/>
        </p:nvSpPr>
        <p:spPr bwMode="auto">
          <a:xfrm>
            <a:off x="1066800" y="2590800"/>
            <a:ext cx="3048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1142" name="Object 6"/>
          <p:cNvGraphicFramePr>
            <a:graphicFrameLocks noChangeAspect="1"/>
          </p:cNvGraphicFramePr>
          <p:nvPr/>
        </p:nvGraphicFramePr>
        <p:xfrm>
          <a:off x="762000" y="3343275"/>
          <a:ext cx="32289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3" name="Worksheet" r:id="rId3" imgW="3228975" imgH="314147" progId="Excel.Sheet.8">
                  <p:embed/>
                </p:oleObj>
              </mc:Choice>
              <mc:Fallback>
                <p:oleObj name="Worksheet" r:id="rId3" imgW="32289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32289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3" name="Object 7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4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1145" name="Object 9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5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1147" name="Object 11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6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8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7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9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1150" name="Object 14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8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51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9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52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1"/>
          <p:cNvSpPr>
            <a:spLocks noChangeArrowheads="1"/>
          </p:cNvSpPr>
          <p:nvPr/>
        </p:nvSpPr>
        <p:spPr bwMode="auto">
          <a:xfrm>
            <a:off x="609600" y="2590800"/>
            <a:ext cx="3581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762000" y="33432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6" name="Worksheet" r:id="rId3" imgW="1743075" imgH="314147" progId="Excel.Sheet.8">
                  <p:embed/>
                </p:oleObj>
              </mc:Choice>
              <mc:Fallback>
                <p:oleObj name="Worksheet" r:id="rId3" imgW="17430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6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7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2168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8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9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2170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9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1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0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72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2173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1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4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2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75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1"/>
          <p:cNvSpPr>
            <a:spLocks noChangeArrowheads="1"/>
          </p:cNvSpPr>
          <p:nvPr/>
        </p:nvSpPr>
        <p:spPr bwMode="auto">
          <a:xfrm>
            <a:off x="914400" y="2743200"/>
            <a:ext cx="1447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762000" y="33432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1" name="Worksheet" r:id="rId3" imgW="1743075" imgH="314147" progId="Excel.Sheet.8">
                  <p:embed/>
                </p:oleObj>
              </mc:Choice>
              <mc:Fallback>
                <p:oleObj name="Worksheet" r:id="rId3" imgW="17430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0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2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3192" name="Object 8"/>
          <p:cNvGraphicFramePr>
            <a:graphicFrameLocks noChangeAspect="1"/>
          </p:cNvGraphicFramePr>
          <p:nvPr/>
        </p:nvGraphicFramePr>
        <p:xfrm>
          <a:off x="152400" y="497205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3" name="Worksheet" r:id="rId7" imgW="1323975" imgH="1057453" progId="Excel.Sheet.8">
                  <p:embed/>
                </p:oleObj>
              </mc:Choice>
              <mc:Fallback>
                <p:oleObj name="Worksheet" r:id="rId7" imgW="1323975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3194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4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5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5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6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3197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6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8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7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9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  <p:sp>
        <p:nvSpPr>
          <p:cNvPr id="93200" name="Text Box 17"/>
          <p:cNvSpPr txBox="1">
            <a:spLocks noChangeArrowheads="1"/>
          </p:cNvSpPr>
          <p:nvPr/>
        </p:nvSpPr>
        <p:spPr bwMode="auto">
          <a:xfrm>
            <a:off x="1676400" y="1447800"/>
            <a:ext cx="6248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There is no blank character in </a:t>
            </a:r>
            <a:r>
              <a:rPr lang="en-US" altLang="en-US" sz="1400" b="1">
                <a:latin typeface="Courier New" panose="02070309020205020404" pitchFamily="49" charset="0"/>
              </a:rPr>
              <a:t>text</a:t>
            </a:r>
            <a:r>
              <a:rPr lang="en-US" altLang="en-US" sz="1400"/>
              <a:t>, so the function returns </a:t>
            </a:r>
            <a:r>
              <a:rPr lang="en-US" altLang="en-US" sz="1400">
                <a:latin typeface="Courier New" panose="02070309020205020404" pitchFamily="49" charset="0"/>
              </a:rPr>
              <a:t>string::npos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1"/>
          <p:cNvSpPr>
            <a:spLocks noChangeArrowheads="1"/>
          </p:cNvSpPr>
          <p:nvPr/>
        </p:nvSpPr>
        <p:spPr bwMode="auto">
          <a:xfrm>
            <a:off x="609600" y="2743200"/>
            <a:ext cx="18288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4213" name="Object 5"/>
          <p:cNvGraphicFramePr>
            <a:graphicFrameLocks noChangeAspect="1"/>
          </p:cNvGraphicFramePr>
          <p:nvPr/>
        </p:nvGraphicFramePr>
        <p:xfrm>
          <a:off x="762000" y="33432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4" name="Worksheet" r:id="rId3" imgW="1743075" imgH="314147" progId="Excel.Sheet.8">
                  <p:embed/>
                </p:oleObj>
              </mc:Choice>
              <mc:Fallback>
                <p:oleObj name="Worksheet" r:id="rId3" imgW="17430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4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5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4216" name="Object 8"/>
          <p:cNvGraphicFramePr>
            <a:graphicFrameLocks noChangeAspect="1"/>
          </p:cNvGraphicFramePr>
          <p:nvPr/>
        </p:nvGraphicFramePr>
        <p:xfrm>
          <a:off x="152400" y="4972050"/>
          <a:ext cx="10668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6" name="Worksheet" r:id="rId7" imgW="1905000" imgH="1057453" progId="Excel.Sheet.8">
                  <p:embed/>
                </p:oleObj>
              </mc:Choice>
              <mc:Fallback>
                <p:oleObj name="Worksheet" r:id="rId7" imgW="1905000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10668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4218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7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9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8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0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4221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9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22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0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3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1"/>
          <p:cNvSpPr>
            <a:spLocks noChangeArrowheads="1"/>
          </p:cNvSpPr>
          <p:nvPr/>
        </p:nvSpPr>
        <p:spPr bwMode="auto">
          <a:xfrm>
            <a:off x="762000" y="1981200"/>
            <a:ext cx="1676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5237" name="Object 5"/>
          <p:cNvGraphicFramePr>
            <a:graphicFrameLocks noChangeAspect="1"/>
          </p:cNvGraphicFramePr>
          <p:nvPr/>
        </p:nvGraphicFramePr>
        <p:xfrm>
          <a:off x="762000" y="33432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9" name="Worksheet" r:id="rId3" imgW="1743075" imgH="314147" progId="Excel.Sheet.8">
                  <p:embed/>
                </p:oleObj>
              </mc:Choice>
              <mc:Fallback>
                <p:oleObj name="Worksheet" r:id="rId3" imgW="17430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8" name="Object 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0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5240" name="Object 8"/>
          <p:cNvGraphicFramePr>
            <a:graphicFrameLocks noChangeAspect="1"/>
          </p:cNvGraphicFramePr>
          <p:nvPr/>
        </p:nvGraphicFramePr>
        <p:xfrm>
          <a:off x="152400" y="4972050"/>
          <a:ext cx="10668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1" name="Worksheet" r:id="rId7" imgW="1905000" imgH="1057453" progId="Excel.Sheet.8">
                  <p:embed/>
                </p:oleObj>
              </mc:Choice>
              <mc:Fallback>
                <p:oleObj name="Worksheet" r:id="rId7" imgW="1905000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10668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5242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2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3" name="Object 12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3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4" name="Text Box 13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5245" name="Object 15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4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6" name="Object 16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5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7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  <p:sp>
        <p:nvSpPr>
          <p:cNvPr id="95248" name="Text Box 17"/>
          <p:cNvSpPr txBox="1">
            <a:spLocks noChangeArrowheads="1"/>
          </p:cNvSpPr>
          <p:nvPr/>
        </p:nvSpPr>
        <p:spPr bwMode="auto">
          <a:xfrm>
            <a:off x="1676400" y="1447800"/>
            <a:ext cx="5105400" cy="3333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400"/>
              <a:t>The condition is no longer true, so the program exits the loop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609600" y="3124200"/>
            <a:ext cx="4343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3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76200" y="32766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text</a:t>
            </a:r>
          </a:p>
        </p:txBody>
      </p:sp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762000" y="3343275"/>
          <a:ext cx="174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3" name="Worksheet" r:id="rId3" imgW="1743075" imgH="314147" progId="Excel.Sheet.8">
                  <p:embed/>
                </p:oleObj>
              </mc:Choice>
              <mc:Fallback>
                <p:oleObj name="Worksheet" r:id="rId3" imgW="1743075" imgH="314147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343275"/>
                        <a:ext cx="17430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2" name="Object 6"/>
          <p:cNvGraphicFramePr>
            <a:graphicFrameLocks noChangeAspect="1"/>
          </p:cNvGraphicFramePr>
          <p:nvPr/>
        </p:nvGraphicFramePr>
        <p:xfrm>
          <a:off x="3949700" y="41402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4" name="Image" r:id="rId5" imgW="4888889" imgH="2158730" progId="Photoshop.Image.7">
                  <p:embed/>
                </p:oleObj>
              </mc:Choice>
              <mc:Fallback>
                <p:oleObj name="Image" r:id="rId5" imgW="4888889" imgH="2158730" progId="Photoshop.Image.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402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76200" y="3733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s</a:t>
            </a:r>
          </a:p>
        </p:txBody>
      </p:sp>
      <p:graphicFrame>
        <p:nvGraphicFramePr>
          <p:cNvPr id="96264" name="Object 8"/>
          <p:cNvGraphicFramePr>
            <a:graphicFrameLocks noChangeAspect="1"/>
          </p:cNvGraphicFramePr>
          <p:nvPr/>
        </p:nvGraphicFramePr>
        <p:xfrm>
          <a:off x="152400" y="4972050"/>
          <a:ext cx="10668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5" name="Worksheet" r:id="rId7" imgW="1905000" imgH="1057453" progId="Excel.Sheet.8">
                  <p:embed/>
                </p:oleObj>
              </mc:Choice>
              <mc:Fallback>
                <p:oleObj name="Worksheet" r:id="rId7" imgW="1905000" imgH="1057453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972050"/>
                        <a:ext cx="10668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762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n</a:t>
            </a:r>
          </a:p>
        </p:txBody>
      </p:sp>
      <p:graphicFrame>
        <p:nvGraphicFramePr>
          <p:cNvPr id="96266" name="Object 10"/>
          <p:cNvGraphicFramePr>
            <a:graphicFrameLocks noChangeAspect="1"/>
          </p:cNvGraphicFramePr>
          <p:nvPr/>
        </p:nvGraphicFramePr>
        <p:xfrm>
          <a:off x="762000" y="3800475"/>
          <a:ext cx="12477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6" name="Worksheet" r:id="rId9" imgW="1247775" imgH="314147" progId="Excel.Sheet.8">
                  <p:embed/>
                </p:oleObj>
              </mc:Choice>
              <mc:Fallback>
                <p:oleObj name="Worksheet" r:id="rId9" imgW="12477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800475"/>
                        <a:ext cx="12477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7" name="Object 11"/>
          <p:cNvGraphicFramePr>
            <a:graphicFrameLocks noChangeAspect="1"/>
          </p:cNvGraphicFramePr>
          <p:nvPr/>
        </p:nvGraphicFramePr>
        <p:xfrm>
          <a:off x="1371600" y="4972050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7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972050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1295400" y="4632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i</a:t>
            </a:r>
          </a:p>
        </p:txBody>
      </p:sp>
      <p:graphicFrame>
        <p:nvGraphicFramePr>
          <p:cNvPr id="96269" name="Object 13"/>
          <p:cNvGraphicFramePr>
            <a:graphicFrameLocks noChangeAspect="1"/>
          </p:cNvGraphicFramePr>
          <p:nvPr/>
        </p:nvGraphicFramePr>
        <p:xfrm>
          <a:off x="3949700" y="41402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8" name="Image" r:id="rId13" imgW="4888889" imgH="2158730" progId="Photoshop.Image.7">
                  <p:embed/>
                </p:oleObj>
              </mc:Choice>
              <mc:Fallback>
                <p:oleObj name="Image" r:id="rId13" imgW="4888889" imgH="2158730" progId="Photoshop.Image.7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402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0" name="Object 14"/>
          <p:cNvGraphicFramePr>
            <a:graphicFrameLocks noChangeAspect="1"/>
          </p:cNvGraphicFramePr>
          <p:nvPr/>
        </p:nvGraphicFramePr>
        <p:xfrm>
          <a:off x="3949700" y="4165600"/>
          <a:ext cx="488950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9" name="Image" r:id="rId15" imgW="4888889" imgH="2158730" progId="Photoshop.Image.7">
                  <p:embed/>
                </p:oleObj>
              </mc:Choice>
              <mc:Fallback>
                <p:oleObj name="Image" r:id="rId15" imgW="4888889" imgH="2158730" progId="Photoshop.Image.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4165600"/>
                        <a:ext cx="4889500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1" name="Object 18"/>
          <p:cNvGraphicFramePr>
            <a:graphicFrameLocks noChangeAspect="1"/>
          </p:cNvGraphicFramePr>
          <p:nvPr/>
        </p:nvGraphicFramePr>
        <p:xfrm>
          <a:off x="3949700" y="5765800"/>
          <a:ext cx="16891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80" name="Image" r:id="rId17" imgW="1688889" imgH="152274" progId="Photoshop.Image.7">
                  <p:embed/>
                </p:oleObj>
              </mc:Choice>
              <mc:Fallback>
                <p:oleObj name="Image" r:id="rId17" imgW="1688889" imgH="152274" progId="Photoshop.Image.7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5765800"/>
                        <a:ext cx="16891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72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7543800" cy="16764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int</a:t>
            </a:r>
            <a:r>
              <a:rPr lang="en-US" altLang="en-US" sz="1200" smtClean="0">
                <a:latin typeface="Courier New" panose="02070309020205020404" pitchFamily="49" charset="0"/>
              </a:rPr>
              <a:t> i = 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b="1" smtClean="0">
                <a:latin typeface="Courier New" panose="02070309020205020404" pitchFamily="49" charset="0"/>
              </a:rPr>
              <a:t>while</a:t>
            </a:r>
            <a:r>
              <a:rPr lang="en-US" altLang="en-US" sz="1200" smtClean="0">
                <a:latin typeface="Courier New" panose="02070309020205020404" pitchFamily="49" charset="0"/>
              </a:rPr>
              <a:t>(n != string::npos){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s = text.substr(</a:t>
            </a:r>
            <a:r>
              <a:rPr lang="en-US" altLang="en-US" sz="12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200" smtClean="0">
                <a:latin typeface="Courier New" panose="02070309020205020404" pitchFamily="49" charset="0"/>
              </a:rPr>
              <a:t>,n);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"Word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: "</a:t>
            </a:r>
            <a:r>
              <a:rPr lang="en-US" altLang="en-US" sz="1200" smtClean="0">
                <a:latin typeface="Courier New" panose="02070309020205020404" pitchFamily="49" charset="0"/>
              </a:rPr>
              <a:t> &lt;&lt; s;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text=text.substr(n+1,text.length()-n);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n = text.find(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" "</a:t>
            </a:r>
            <a:r>
              <a:rPr lang="en-US" altLang="en-US" sz="12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2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“Word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&lt;&lt;++i &lt;&lt; </a:t>
            </a:r>
            <a:r>
              <a:rPr lang="en-US" altLang="en-US" sz="1200" smtClean="0">
                <a:solidFill>
                  <a:srgbClr val="FA2400"/>
                </a:solidFill>
                <a:latin typeface="Courier New" panose="02070309020205020404" pitchFamily="49" charset="0"/>
              </a:rPr>
              <a:t>“ : ”</a:t>
            </a:r>
            <a:r>
              <a:rPr lang="en-US" altLang="en-US" sz="1200" smtClean="0">
                <a:latin typeface="Courier New" panose="02070309020205020404" pitchFamily="49" charset="0"/>
              </a:rPr>
              <a:t> &lt;&lt; text;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8"/>
          <p:cNvSpPr>
            <a:spLocks noChangeArrowheads="1"/>
          </p:cNvSpPr>
          <p:nvPr/>
        </p:nvSpPr>
        <p:spPr bwMode="auto">
          <a:xfrm>
            <a:off x="7848600" y="57912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339" name="Rectangle 19"/>
          <p:cNvSpPr>
            <a:spLocks noChangeArrowheads="1"/>
          </p:cNvSpPr>
          <p:nvPr/>
        </p:nvSpPr>
        <p:spPr bwMode="auto">
          <a:xfrm>
            <a:off x="1524000" y="4572000"/>
            <a:ext cx="12192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1</a:t>
            </a:r>
          </a:p>
        </p:txBody>
      </p:sp>
      <p:graphicFrame>
        <p:nvGraphicFramePr>
          <p:cNvPr id="14341" name="Object 3"/>
          <p:cNvGraphicFramePr>
            <a:graphicFrameLocks noChangeAspect="1"/>
          </p:cNvGraphicFramePr>
          <p:nvPr/>
        </p:nvGraphicFramePr>
        <p:xfrm>
          <a:off x="3886200" y="5791200"/>
          <a:ext cx="4219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Worksheet" r:id="rId3" imgW="4219575" imgH="314147" progId="Excel.Sheet.8">
                  <p:embed/>
                </p:oleObj>
              </mc:Choice>
              <mc:Fallback>
                <p:oleObj name="Worksheet" r:id="rId3" imgW="4219575" imgH="31414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91200"/>
                        <a:ext cx="42195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152400" y="1600200"/>
            <a:ext cx="4572000" cy="40386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using namespace</a:t>
            </a:r>
            <a:r>
              <a:rPr lang="en-US" altLang="en-US" sz="1200"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main(</a:t>
            </a:r>
            <a:r>
              <a:rPr lang="en-US" altLang="en-US" sz="1200" b="1">
                <a:latin typeface="Courier New" panose="02070309020205020404" pitchFamily="49" charset="0"/>
              </a:rPr>
              <a:t>void</a:t>
            </a:r>
            <a:r>
              <a:rPr lang="en-US" altLang="en-US" sz="12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car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"72 Mustang, (red)"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color1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"red"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color2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"blue"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color3 = 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"gold"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start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"("</a:t>
            </a:r>
            <a:r>
              <a:rPr lang="en-US" altLang="en-US" sz="1200">
                <a:latin typeface="Courier New" panose="02070309020205020404" pitchFamily="49" charset="0"/>
              </a:rPr>
              <a:t>) + </a:t>
            </a:r>
            <a:r>
              <a:rPr lang="en-US" altLang="en-US" sz="120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2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end = car.find(</a:t>
            </a:r>
            <a:r>
              <a:rPr lang="en-US" altLang="en-US" sz="1200">
                <a:solidFill>
                  <a:srgbClr val="FA2400"/>
                </a:solidFill>
                <a:latin typeface="Courier New" panose="02070309020205020404" pitchFamily="49" charset="0"/>
              </a:rPr>
              <a:t>")"</a:t>
            </a:r>
            <a:r>
              <a:rPr lang="en-US" altLang="en-US" sz="12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  <a:r>
              <a:rPr lang="en-US" altLang="en-US" sz="1200" b="1">
                <a:latin typeface="Courier New" panose="02070309020205020404" pitchFamily="49" charset="0"/>
              </a:rPr>
              <a:t>int</a:t>
            </a:r>
            <a:r>
              <a:rPr lang="en-US" altLang="en-US" sz="1200">
                <a:latin typeface="Courier New" panose="02070309020205020404" pitchFamily="49" charset="0"/>
              </a:rPr>
              <a:t> length = end - start;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string color = car.substr(start, length);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200">
                <a:latin typeface="Courier New" panose="02070309020205020404" pitchFamily="49" charset="0"/>
              </a:rPr>
              <a:t>    </a:t>
            </a:r>
          </a:p>
        </p:txBody>
      </p:sp>
      <p:sp>
        <p:nvSpPr>
          <p:cNvPr id="14343" name="Text Box 5"/>
          <p:cNvSpPr txBox="1">
            <a:spLocks noChangeArrowheads="1"/>
          </p:cNvSpPr>
          <p:nvPr/>
        </p:nvSpPr>
        <p:spPr bwMode="auto">
          <a:xfrm>
            <a:off x="3189288" y="5715000"/>
            <a:ext cx="6969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car</a:t>
            </a:r>
          </a:p>
        </p:txBody>
      </p:sp>
      <p:graphicFrame>
        <p:nvGraphicFramePr>
          <p:cNvPr id="14344" name="Object 6"/>
          <p:cNvGraphicFramePr>
            <a:graphicFrameLocks noChangeAspect="1"/>
          </p:cNvGraphicFramePr>
          <p:nvPr/>
        </p:nvGraphicFramePr>
        <p:xfrm>
          <a:off x="5638800" y="5257800"/>
          <a:ext cx="752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Worksheet" r:id="rId5" imgW="752475" imgH="314147" progId="Excel.Sheet.8">
                  <p:embed/>
                </p:oleObj>
              </mc:Choice>
              <mc:Fallback>
                <p:oleObj name="Worksheet" r:id="rId5" imgW="752475" imgH="314147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257800"/>
                        <a:ext cx="752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5" name="Text Box 7"/>
          <p:cNvSpPr txBox="1">
            <a:spLocks noChangeArrowheads="1"/>
          </p:cNvSpPr>
          <p:nvPr/>
        </p:nvSpPr>
        <p:spPr bwMode="auto">
          <a:xfrm>
            <a:off x="4495800" y="51816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color1</a:t>
            </a:r>
          </a:p>
        </p:txBody>
      </p:sp>
      <p:graphicFrame>
        <p:nvGraphicFramePr>
          <p:cNvPr id="14346" name="Object 8"/>
          <p:cNvGraphicFramePr>
            <a:graphicFrameLocks noChangeAspect="1"/>
          </p:cNvGraphicFramePr>
          <p:nvPr/>
        </p:nvGraphicFramePr>
        <p:xfrm>
          <a:off x="5638800" y="4714875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Worksheet" r:id="rId7" imgW="1000125" imgH="314147" progId="Excel.Sheet.8">
                  <p:embed/>
                </p:oleObj>
              </mc:Choice>
              <mc:Fallback>
                <p:oleObj name="Worksheet" r:id="rId7" imgW="1000125" imgH="314147" progId="Excel.Shee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714875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7" name="Text Box 9"/>
          <p:cNvSpPr txBox="1">
            <a:spLocks noChangeArrowheads="1"/>
          </p:cNvSpPr>
          <p:nvPr/>
        </p:nvSpPr>
        <p:spPr bwMode="auto">
          <a:xfrm>
            <a:off x="4495800" y="46482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color2</a:t>
            </a:r>
          </a:p>
        </p:txBody>
      </p:sp>
      <p:graphicFrame>
        <p:nvGraphicFramePr>
          <p:cNvPr id="14348" name="Object 10"/>
          <p:cNvGraphicFramePr>
            <a:graphicFrameLocks noChangeAspect="1"/>
          </p:cNvGraphicFramePr>
          <p:nvPr/>
        </p:nvGraphicFramePr>
        <p:xfrm>
          <a:off x="5638800" y="4191000"/>
          <a:ext cx="1000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Worksheet" r:id="rId9" imgW="1000125" imgH="314147" progId="Excel.Sheet.8">
                  <p:embed/>
                </p:oleObj>
              </mc:Choice>
              <mc:Fallback>
                <p:oleObj name="Worksheet" r:id="rId9" imgW="100012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191000"/>
                        <a:ext cx="10001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9" name="Text Box 11"/>
          <p:cNvSpPr txBox="1">
            <a:spLocks noChangeArrowheads="1"/>
          </p:cNvSpPr>
          <p:nvPr/>
        </p:nvSpPr>
        <p:spPr bwMode="auto">
          <a:xfrm>
            <a:off x="4495800" y="4114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color3</a:t>
            </a:r>
          </a:p>
        </p:txBody>
      </p:sp>
      <p:graphicFrame>
        <p:nvGraphicFramePr>
          <p:cNvPr id="14350" name="Object 12"/>
          <p:cNvGraphicFramePr>
            <a:graphicFrameLocks noChangeAspect="1"/>
          </p:cNvGraphicFramePr>
          <p:nvPr/>
        </p:nvGraphicFramePr>
        <p:xfrm>
          <a:off x="7010400" y="4953000"/>
          <a:ext cx="7429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Worksheet" r:id="rId11" imgW="1323975" imgH="1057453" progId="Excel.Sheet.8">
                  <p:embed/>
                </p:oleObj>
              </mc:Choice>
              <mc:Fallback>
                <p:oleObj name="Worksheet" r:id="rId11" imgW="1323975" imgH="1057453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953000"/>
                        <a:ext cx="7429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1" name="Text Box 13"/>
          <p:cNvSpPr txBox="1">
            <a:spLocks noChangeArrowheads="1"/>
          </p:cNvSpPr>
          <p:nvPr/>
        </p:nvSpPr>
        <p:spPr bwMode="auto">
          <a:xfrm>
            <a:off x="6716713" y="4632325"/>
            <a:ext cx="1131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start</a:t>
            </a:r>
          </a:p>
        </p:txBody>
      </p:sp>
      <p:sp>
        <p:nvSpPr>
          <p:cNvPr id="14352" name="Text Box 14"/>
          <p:cNvSpPr txBox="1">
            <a:spLocks noChangeArrowheads="1"/>
          </p:cNvSpPr>
          <p:nvPr/>
        </p:nvSpPr>
        <p:spPr bwMode="auto">
          <a:xfrm>
            <a:off x="3886200" y="6369050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0</a:t>
            </a:r>
          </a:p>
        </p:txBody>
      </p:sp>
      <p:sp>
        <p:nvSpPr>
          <p:cNvPr id="14353" name="Line 15"/>
          <p:cNvSpPr>
            <a:spLocks noChangeShapeType="1"/>
          </p:cNvSpPr>
          <p:nvPr/>
        </p:nvSpPr>
        <p:spPr bwMode="auto">
          <a:xfrm flipV="1">
            <a:off x="40386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4" name="Text Box 16"/>
          <p:cNvSpPr txBox="1">
            <a:spLocks noChangeArrowheads="1"/>
          </p:cNvSpPr>
          <p:nvPr/>
        </p:nvSpPr>
        <p:spPr bwMode="auto">
          <a:xfrm>
            <a:off x="7696200" y="6369050"/>
            <a:ext cx="45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1600"/>
              <a:t>16</a:t>
            </a:r>
          </a:p>
        </p:txBody>
      </p:sp>
      <p:sp>
        <p:nvSpPr>
          <p:cNvPr id="14355" name="Line 17"/>
          <p:cNvSpPr>
            <a:spLocks noChangeShapeType="1"/>
          </p:cNvSpPr>
          <p:nvPr/>
        </p:nvSpPr>
        <p:spPr bwMode="auto">
          <a:xfrm flipV="1">
            <a:off x="7924800" y="6096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4800600" cy="50292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&lt;iostream&gt;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&lt;cstdlib&gt;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#include &lt;string&gt;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solidFill>
                  <a:srgbClr val="006600"/>
                </a:solidFill>
                <a:latin typeface="Courier New" panose="02070309020205020404" pitchFamily="49" charset="0"/>
              </a:rPr>
              <a:t>using namespace</a:t>
            </a:r>
            <a:r>
              <a:rPr lang="en-US" altLang="en-US" sz="1300" smtClean="0">
                <a:solidFill>
                  <a:srgbClr val="006600"/>
                </a:solidFill>
                <a:latin typeface="Courier New" panose="02070309020205020404" pitchFamily="49" charset="0"/>
              </a:rPr>
              <a:t> std;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 smtClean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–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cout&lt;&lt;endl&lt;&lt;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&lt;&lt;price;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5105400" y="1600200"/>
            <a:ext cx="3886200" cy="3429000"/>
          </a:xfrm>
          <a:prstGeom prst="rect">
            <a:avLst/>
          </a:prstGeom>
          <a:solidFill>
            <a:schemeClr val="accent1">
              <a:alpha val="30196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91440" bIns="91440"/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>
                <a:latin typeface="Courier New" panose="02070309020205020404" pitchFamily="49" charset="0"/>
              </a:rPr>
              <a:t>double</a:t>
            </a:r>
            <a:r>
              <a:rPr lang="en-US" altLang="en-US" sz="1300">
                <a:latin typeface="Courier New" panose="02070309020205020404" pitchFamily="49" charset="0"/>
              </a:rPr>
              <a:t> d = atof(p);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>
                <a:latin typeface="Courier New" panose="02070309020205020404" pitchFamily="49" charset="0"/>
              </a:rPr>
              <a:t>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500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"Too Expensive!"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&gt;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"This is a decent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      price, I will buy it!"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>
                <a:latin typeface="Courier New" panose="02070309020205020404" pitchFamily="49" charset="0"/>
              </a:rPr>
              <a:t>else if</a:t>
            </a:r>
            <a:r>
              <a:rPr lang="en-US" altLang="en-US" sz="1300">
                <a:latin typeface="Courier New" panose="02070309020205020404" pitchFamily="49" charset="0"/>
              </a:rPr>
              <a:t> (d &lt;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300</a:t>
            </a:r>
            <a:r>
              <a:rPr lang="en-US" altLang="en-US" sz="130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"Great price!"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cout &lt;&lt; endl;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system(</a:t>
            </a:r>
            <a:r>
              <a:rPr lang="en-US" altLang="en-US" sz="1300">
                <a:solidFill>
                  <a:srgbClr val="FA2400"/>
                </a:solidFill>
                <a:latin typeface="Courier New" panose="02070309020205020404" pitchFamily="49" charset="0"/>
              </a:rPr>
              <a:t>"PAUSE"</a:t>
            </a:r>
            <a:r>
              <a:rPr lang="en-US" altLang="en-US" sz="130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>
                <a:latin typeface="Courier New" panose="02070309020205020404" pitchFamily="49" charset="0"/>
              </a:rPr>
              <a:t>return</a:t>
            </a:r>
            <a:r>
              <a:rPr lang="en-US" altLang="en-US" sz="1300">
                <a:latin typeface="Courier New" panose="02070309020205020404" pitchFamily="49" charset="0"/>
              </a:rPr>
              <a:t> </a:t>
            </a:r>
            <a:r>
              <a:rPr lang="en-US" altLang="en-US" sz="130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>
                <a:latin typeface="Courier New" panose="02070309020205020404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300">
              <a:latin typeface="Courier New" panose="02070309020205020404" pitchFamily="49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00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9"/>
          <p:cNvSpPr>
            <a:spLocks noChangeArrowheads="1"/>
          </p:cNvSpPr>
          <p:nvPr/>
        </p:nvSpPr>
        <p:spPr bwMode="auto">
          <a:xfrm>
            <a:off x="609600" y="1905000"/>
            <a:ext cx="1295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98308" name="Object 5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3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09" name="Object 6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4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10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–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sp>
        <p:nvSpPr>
          <p:cNvPr id="98311" name="Text Box 15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98312" name="Text Box 16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1"/>
          <p:cNvSpPr>
            <a:spLocks noChangeArrowheads="1"/>
          </p:cNvSpPr>
          <p:nvPr/>
        </p:nvSpPr>
        <p:spPr bwMode="auto">
          <a:xfrm>
            <a:off x="609600" y="2057400"/>
            <a:ext cx="22860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9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3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0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99336" name="Text Box 9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99337" name="Text Box 10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sp>
        <p:nvSpPr>
          <p:cNvPr id="99338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–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1"/>
          <p:cNvSpPr>
            <a:spLocks noChangeArrowheads="1"/>
          </p:cNvSpPr>
          <p:nvPr/>
        </p:nvSpPr>
        <p:spPr bwMode="auto">
          <a:xfrm>
            <a:off x="609600" y="2438400"/>
            <a:ext cx="3657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0356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4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57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5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-76200" y="4937125"/>
            <a:ext cx="1524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0362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6" name="Worksheet" r:id="rId6" imgW="5705475" imgH="314147" progId="Excel.Sheet.8">
                  <p:embed/>
                </p:oleObj>
              </mc:Choice>
              <mc:Fallback>
                <p:oleObj name="Worksheet" r:id="rId6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63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3"/>
          <p:cNvSpPr>
            <a:spLocks noChangeArrowheads="1"/>
          </p:cNvSpPr>
          <p:nvPr/>
        </p:nvSpPr>
        <p:spPr bwMode="auto">
          <a:xfrm>
            <a:off x="5448300" y="5029200"/>
            <a:ext cx="3048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1379" name="Rectangle 11"/>
          <p:cNvSpPr>
            <a:spLocks noChangeArrowheads="1"/>
          </p:cNvSpPr>
          <p:nvPr/>
        </p:nvSpPr>
        <p:spPr bwMode="auto">
          <a:xfrm>
            <a:off x="609600" y="2667000"/>
            <a:ext cx="25146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13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1381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82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2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3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1384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1385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1386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1387" name="Object 10"/>
          <p:cNvGraphicFramePr>
            <a:graphicFrameLocks noChangeAspect="1"/>
          </p:cNvGraphicFramePr>
          <p:nvPr/>
        </p:nvGraphicFramePr>
        <p:xfrm>
          <a:off x="15335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3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35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8" name="Text Box 12"/>
          <p:cNvSpPr txBox="1">
            <a:spLocks noChangeArrowheads="1"/>
          </p:cNvSpPr>
          <p:nvPr/>
        </p:nvSpPr>
        <p:spPr bwMode="auto">
          <a:xfrm>
            <a:off x="5219700" y="5257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16</a:t>
            </a:r>
          </a:p>
        </p:txBody>
      </p:sp>
      <p:sp>
        <p:nvSpPr>
          <p:cNvPr id="101389" name="Text Box 14"/>
          <p:cNvSpPr txBox="1">
            <a:spLocks noChangeArrowheads="1"/>
          </p:cNvSpPr>
          <p:nvPr/>
        </p:nvSpPr>
        <p:spPr bwMode="auto">
          <a:xfrm>
            <a:off x="1257300" y="5257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0</a:t>
            </a:r>
          </a:p>
        </p:txBody>
      </p:sp>
      <p:sp>
        <p:nvSpPr>
          <p:cNvPr id="101390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13"/>
          <p:cNvSpPr>
            <a:spLocks noChangeArrowheads="1"/>
          </p:cNvSpPr>
          <p:nvPr/>
        </p:nvSpPr>
        <p:spPr bwMode="auto">
          <a:xfrm>
            <a:off x="6934200" y="5029200"/>
            <a:ext cx="228600" cy="3048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2403" name="Rectangle 11"/>
          <p:cNvSpPr>
            <a:spLocks noChangeArrowheads="1"/>
          </p:cNvSpPr>
          <p:nvPr/>
        </p:nvSpPr>
        <p:spPr bwMode="auto">
          <a:xfrm>
            <a:off x="1219200" y="2895600"/>
            <a:ext cx="1676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24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2405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5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06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6" name="Worksheet" r:id="rId5" imgW="1323975" imgH="1057453" progId="Excel.Sheet.8">
                  <p:embed/>
                </p:oleObj>
              </mc:Choice>
              <mc:Fallback>
                <p:oleObj name="Worksheet" r:id="rId5" imgW="1323975" imgH="1057453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7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2408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2409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2410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2411" name="Object 10"/>
          <p:cNvGraphicFramePr>
            <a:graphicFrameLocks noChangeAspect="1"/>
          </p:cNvGraphicFramePr>
          <p:nvPr/>
        </p:nvGraphicFramePr>
        <p:xfrm>
          <a:off x="14954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7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54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6629400" y="5257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23</a:t>
            </a:r>
          </a:p>
        </p:txBody>
      </p:sp>
      <p:sp>
        <p:nvSpPr>
          <p:cNvPr id="102413" name="Text Box 14"/>
          <p:cNvSpPr txBox="1">
            <a:spLocks noChangeArrowheads="1"/>
          </p:cNvSpPr>
          <p:nvPr/>
        </p:nvSpPr>
        <p:spPr bwMode="auto">
          <a:xfrm>
            <a:off x="1219200" y="52578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/>
              <a:t>1</a:t>
            </a:r>
          </a:p>
        </p:txBody>
      </p:sp>
      <p:sp>
        <p:nvSpPr>
          <p:cNvPr id="102414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1"/>
          <p:cNvSpPr>
            <a:spLocks noChangeArrowheads="1"/>
          </p:cNvSpPr>
          <p:nvPr/>
        </p:nvSpPr>
        <p:spPr bwMode="auto">
          <a:xfrm>
            <a:off x="609600" y="2895600"/>
            <a:ext cx="35814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34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6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29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7" name="Worksheet" r:id="rId5" imgW="1323975" imgH="1057275" progId="Excel.Sheet.8">
                  <p:embed/>
                </p:oleObj>
              </mc:Choice>
              <mc:Fallback>
                <p:oleObj name="Worksheet" r:id="rId5" imgW="1323975" imgH="105727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14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3434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8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5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2"/>
          <p:cNvSpPr>
            <a:spLocks noChangeArrowheads="1"/>
          </p:cNvSpPr>
          <p:nvPr/>
        </p:nvSpPr>
        <p:spPr bwMode="auto">
          <a:xfrm>
            <a:off x="609600" y="3048000"/>
            <a:ext cx="35814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4452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3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2" name="Worksheet" r:id="rId5" imgW="1323975" imgH="1057275" progId="Excel.Sheet.8">
                  <p:embed/>
                </p:oleObj>
              </mc:Choice>
              <mc:Fallback>
                <p:oleObj name="Worksheet" r:id="rId5" imgW="1323975" imgH="105727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4458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3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59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64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6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3"/>
          <p:cNvSpPr>
            <a:spLocks noChangeArrowheads="1"/>
          </p:cNvSpPr>
          <p:nvPr/>
        </p:nvSpPr>
        <p:spPr bwMode="auto">
          <a:xfrm>
            <a:off x="609600" y="3276600"/>
            <a:ext cx="4572000" cy="1524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6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7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7" name="Worksheet" r:id="rId5" imgW="1323975" imgH="1057275" progId="Excel.Sheet.8">
                  <p:embed/>
                </p:oleObj>
              </mc:Choice>
              <mc:Fallback>
                <p:oleObj name="Worksheet" r:id="rId5" imgW="1323975" imgH="105727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5482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8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9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8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05485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0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4"/>
          <p:cNvSpPr>
            <a:spLocks noChangeArrowheads="1"/>
          </p:cNvSpPr>
          <p:nvPr/>
        </p:nvSpPr>
        <p:spPr bwMode="auto">
          <a:xfrm>
            <a:off x="609600" y="3657600"/>
            <a:ext cx="838200" cy="228600"/>
          </a:xfrm>
          <a:prstGeom prst="rect">
            <a:avLst/>
          </a:prstGeom>
          <a:solidFill>
            <a:srgbClr val="FFFF32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String Object Example 4</a:t>
            </a:r>
          </a:p>
        </p:txBody>
      </p:sp>
      <p:graphicFrame>
        <p:nvGraphicFramePr>
          <p:cNvPr id="106500" name="Object 4"/>
          <p:cNvGraphicFramePr>
            <a:graphicFrameLocks noChangeAspect="1"/>
          </p:cNvGraphicFramePr>
          <p:nvPr/>
        </p:nvGraphicFramePr>
        <p:xfrm>
          <a:off x="24574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1" name="Worksheet" r:id="rId3" imgW="1323975" imgH="1057453" progId="Excel.Sheet.8">
                  <p:embed/>
                </p:oleObj>
              </mc:Choice>
              <mc:Fallback>
                <p:oleObj name="Worksheet" r:id="rId3" imgW="1323975" imgH="1057453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1" name="Object 5"/>
          <p:cNvGraphicFramePr>
            <a:graphicFrameLocks noChangeAspect="1"/>
          </p:cNvGraphicFramePr>
          <p:nvPr/>
        </p:nvGraphicFramePr>
        <p:xfrm>
          <a:off x="628650" y="6029325"/>
          <a:ext cx="742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2" name="Worksheet" r:id="rId5" imgW="1323975" imgH="1057275" progId="Excel.Sheet.8">
                  <p:embed/>
                </p:oleObj>
              </mc:Choice>
              <mc:Fallback>
                <p:oleObj name="Worksheet" r:id="rId5" imgW="1323975" imgH="1057275" progId="Excel.Shee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6029325"/>
                        <a:ext cx="74295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182880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pos</a:t>
            </a: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0" y="6156325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len</a:t>
            </a: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76200" y="4937125"/>
            <a:ext cx="1447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pricetag</a:t>
            </a: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3733800" y="6156325"/>
            <a:ext cx="106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price</a:t>
            </a:r>
          </a:p>
        </p:txBody>
      </p:sp>
      <p:graphicFrame>
        <p:nvGraphicFramePr>
          <p:cNvPr id="106506" name="Object 10"/>
          <p:cNvGraphicFramePr>
            <a:graphicFrameLocks noChangeAspect="1"/>
          </p:cNvGraphicFramePr>
          <p:nvPr/>
        </p:nvGraphicFramePr>
        <p:xfrm>
          <a:off x="1457325" y="5019675"/>
          <a:ext cx="57054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3" name="Worksheet" r:id="rId7" imgW="5705475" imgH="314147" progId="Excel.Sheet.8">
                  <p:embed/>
                </p:oleObj>
              </mc:Choice>
              <mc:Fallback>
                <p:oleObj name="Worksheet" r:id="rId7" imgW="5705475" imgH="314147" progId="Excel.Shee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7325" y="5019675"/>
                        <a:ext cx="570547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7" name="Object 11"/>
          <p:cNvGraphicFramePr>
            <a:graphicFrameLocks noChangeAspect="1"/>
          </p:cNvGraphicFramePr>
          <p:nvPr/>
        </p:nvGraphicFramePr>
        <p:xfrm>
          <a:off x="4676775" y="6238875"/>
          <a:ext cx="14954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4" name="Worksheet" r:id="rId9" imgW="1495425" imgH="314147" progId="Excel.Sheet.8">
                  <p:embed/>
                </p:oleObj>
              </mc:Choice>
              <mc:Fallback>
                <p:oleObj name="Worksheet" r:id="rId9" imgW="1495425" imgH="314147" progId="Excel.Shee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6775" y="6238875"/>
                        <a:ext cx="14954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08" name="Text Box 13"/>
          <p:cNvSpPr txBox="1">
            <a:spLocks noChangeArrowheads="1"/>
          </p:cNvSpPr>
          <p:nvPr/>
        </p:nvSpPr>
        <p:spPr bwMode="auto">
          <a:xfrm>
            <a:off x="5715000" y="4191000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32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¢"/>
              <a:defRPr sz="3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</a:rPr>
              <a:t>p</a:t>
            </a:r>
          </a:p>
        </p:txBody>
      </p:sp>
      <p:sp>
        <p:nvSpPr>
          <p:cNvPr id="10650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5105400" cy="3276600"/>
          </a:xfrm>
          <a:solidFill>
            <a:schemeClr val="accent1">
              <a:alpha val="30196"/>
            </a:schemeClr>
          </a:solidFill>
        </p:spPr>
        <p:txBody>
          <a:bodyPr tIns="91440" bIns="91440"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main(</a:t>
            </a:r>
            <a:r>
              <a:rPr lang="en-US" altLang="en-US" sz="1300" b="1" smtClean="0">
                <a:latin typeface="Courier New" panose="02070309020205020404" pitchFamily="49" charset="0"/>
              </a:rPr>
              <a:t>void</a:t>
            </a:r>
            <a:r>
              <a:rPr lang="en-US" altLang="en-US" sz="1300" smtClean="0">
                <a:latin typeface="Courier New" panose="02070309020205020404" pitchFamily="49" charset="0"/>
              </a:rPr>
              <a:t>){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int</a:t>
            </a:r>
            <a:r>
              <a:rPr lang="en-US" altLang="en-US" sz="1300" smtClean="0">
                <a:latin typeface="Courier New" panose="02070309020205020404" pitchFamily="49" charset="0"/>
              </a:rPr>
              <a:t> pos, len;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string pricetag,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pricetag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"Purchase price: $325.99"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pos = pricetag.find(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"$"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pricetag.length() - (pos + 1);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 = pricetag.substr(pos+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, len);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"Price in dollars: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price;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 *p;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len = price.length();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 = </a:t>
            </a:r>
            <a:r>
              <a:rPr lang="en-US" altLang="en-US" sz="1300" b="1" smtClean="0">
                <a:latin typeface="Courier New" panose="02070309020205020404" pitchFamily="49" charset="0"/>
              </a:rPr>
              <a:t>new</a:t>
            </a:r>
            <a:r>
              <a:rPr lang="en-US" altLang="en-US" sz="1300" smtClean="0">
                <a:latin typeface="Courier New" panose="02070309020205020404" pitchFamily="49" charset="0"/>
              </a:rPr>
              <a:t> </a:t>
            </a:r>
            <a:r>
              <a:rPr lang="en-US" altLang="en-US" sz="1300" b="1" smtClean="0">
                <a:latin typeface="Courier New" panose="02070309020205020404" pitchFamily="49" charset="0"/>
              </a:rPr>
              <a:t>char</a:t>
            </a:r>
            <a:r>
              <a:rPr lang="en-US" altLang="en-US" sz="1300" smtClean="0">
                <a:latin typeface="Courier New" panose="02070309020205020404" pitchFamily="49" charset="0"/>
              </a:rPr>
              <a:t>[len + 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1</a:t>
            </a:r>
            <a:r>
              <a:rPr lang="en-US" altLang="en-US" sz="1300" smtClean="0">
                <a:latin typeface="Courier New" panose="02070309020205020404" pitchFamily="49" charset="0"/>
              </a:rPr>
              <a:t>];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price.copy(p,len,</a:t>
            </a:r>
            <a:r>
              <a:rPr lang="en-US" altLang="en-US" sz="1300" smtClean="0">
                <a:solidFill>
                  <a:srgbClr val="0000FF"/>
                </a:solidFill>
                <a:latin typeface="Courier New" panose="02070309020205020404" pitchFamily="49" charset="0"/>
              </a:rPr>
              <a:t>0</a:t>
            </a:r>
            <a:r>
              <a:rPr lang="en-US" altLang="en-US" sz="1300" smtClean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p[len] =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‘\0’</a:t>
            </a:r>
            <a:r>
              <a:rPr lang="en-US" altLang="en-US" sz="1300" smtClean="0">
                <a:latin typeface="Courier New" panose="020703090202050204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300" smtClean="0">
                <a:latin typeface="Courier New" panose="02070309020205020404" pitchFamily="49" charset="0"/>
              </a:rPr>
              <a:t>    cout &lt;&lt; endl &lt;&lt; </a:t>
            </a:r>
            <a:r>
              <a:rPr lang="en-US" altLang="en-US" sz="1300" smtClean="0">
                <a:solidFill>
                  <a:srgbClr val="FA2400"/>
                </a:solidFill>
                <a:latin typeface="Courier New" panose="02070309020205020404" pitchFamily="49" charset="0"/>
              </a:rPr>
              <a:t>"C-style string: "</a:t>
            </a:r>
            <a:r>
              <a:rPr lang="en-US" altLang="en-US" sz="1300" smtClean="0">
                <a:latin typeface="Courier New" panose="02070309020205020404" pitchFamily="49" charset="0"/>
              </a:rPr>
              <a:t> &lt;&lt; p;</a:t>
            </a:r>
          </a:p>
        </p:txBody>
      </p:sp>
      <p:graphicFrame>
        <p:nvGraphicFramePr>
          <p:cNvPr id="106510" name="Object 12"/>
          <p:cNvGraphicFramePr>
            <a:graphicFrameLocks noChangeAspect="1"/>
          </p:cNvGraphicFramePr>
          <p:nvPr/>
        </p:nvGraphicFramePr>
        <p:xfrm>
          <a:off x="4724400" y="1447800"/>
          <a:ext cx="4419600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15" name="Image" r:id="rId11" imgW="4419048" imgH="1434415" progId="Photoshop.Image.7">
                  <p:embed/>
                </p:oleObj>
              </mc:Choice>
              <mc:Fallback>
                <p:oleObj name="Image" r:id="rId11" imgW="4419048" imgH="1434415" progId="Photoshop.Image.7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447800"/>
                        <a:ext cx="4419600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32">
                                <a:alpha val="50195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ho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32">
            <a:alpha val="50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0000"/>
          <a:buFont typeface="Wingdings" panose="05000000000000000000" pitchFamily="2" charset="2"/>
          <a:buNone/>
          <a:tabLst/>
          <a:defRPr kumimoji="0" lang="en-US" altLang="en-US" sz="3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32">
            <a:alpha val="50000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0000"/>
          <a:buFont typeface="Wingdings" panose="05000000000000000000" pitchFamily="2" charset="2"/>
          <a:buNone/>
          <a:tabLst/>
          <a:defRPr kumimoji="0" lang="en-US" altLang="en-US" sz="3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0</TotalTime>
  <Words>12140</Words>
  <Application>Microsoft Office PowerPoint</Application>
  <PresentationFormat>On-screen Show (4:3)</PresentationFormat>
  <Paragraphs>2553</Paragraphs>
  <Slides>128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128</vt:i4>
      </vt:variant>
    </vt:vector>
  </HeadingPairs>
  <TitlesOfParts>
    <vt:vector size="135" baseType="lpstr">
      <vt:lpstr>Arial</vt:lpstr>
      <vt:lpstr>Wingdings</vt:lpstr>
      <vt:lpstr>Times New Roman</vt:lpstr>
      <vt:lpstr>Courier New</vt:lpstr>
      <vt:lpstr>Echo</vt:lpstr>
      <vt:lpstr>Microsoft Office Excel Worksheet</vt:lpstr>
      <vt:lpstr>Adobe Photoshop Image</vt:lpstr>
      <vt:lpstr>Chapter 10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1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2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3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4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  <vt:lpstr>String Object Example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2026-02-23T00:05:36Z</dcterms:created>
  <dcterms:modified xsi:type="dcterms:W3CDTF">2026-02-23T05:45:37Z</dcterms:modified>
</cp:coreProperties>
</file>