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3" r:id="rId1"/>
  </p:sldMasterIdLst>
  <p:notesMasterIdLst>
    <p:notesMasterId r:id="rId144"/>
  </p:notesMasterIdLst>
  <p:sldIdLst>
    <p:sldId id="396" r:id="rId2"/>
    <p:sldId id="378" r:id="rId3"/>
    <p:sldId id="398" r:id="rId4"/>
    <p:sldId id="408" r:id="rId5"/>
    <p:sldId id="416" r:id="rId6"/>
    <p:sldId id="417" r:id="rId7"/>
    <p:sldId id="418" r:id="rId8"/>
    <p:sldId id="518" r:id="rId9"/>
    <p:sldId id="419" r:id="rId10"/>
    <p:sldId id="523" r:id="rId11"/>
    <p:sldId id="524" r:id="rId12"/>
    <p:sldId id="420" r:id="rId13"/>
    <p:sldId id="521" r:id="rId14"/>
    <p:sldId id="525" r:id="rId15"/>
    <p:sldId id="548" r:id="rId16"/>
    <p:sldId id="522" r:id="rId17"/>
    <p:sldId id="411" r:id="rId18"/>
    <p:sldId id="526" r:id="rId19"/>
    <p:sldId id="527" r:id="rId20"/>
    <p:sldId id="528" r:id="rId21"/>
    <p:sldId id="529" r:id="rId22"/>
    <p:sldId id="535" r:id="rId23"/>
    <p:sldId id="536" r:id="rId24"/>
    <p:sldId id="537" r:id="rId25"/>
    <p:sldId id="424" r:id="rId26"/>
    <p:sldId id="427" r:id="rId27"/>
    <p:sldId id="533" r:id="rId28"/>
    <p:sldId id="534" r:id="rId29"/>
    <p:sldId id="545" r:id="rId30"/>
    <p:sldId id="538" r:id="rId31"/>
    <p:sldId id="539" r:id="rId32"/>
    <p:sldId id="540" r:id="rId33"/>
    <p:sldId id="426" r:id="rId34"/>
    <p:sldId id="541" r:id="rId35"/>
    <p:sldId id="542" r:id="rId36"/>
    <p:sldId id="543" r:id="rId37"/>
    <p:sldId id="544" r:id="rId38"/>
    <p:sldId id="382" r:id="rId39"/>
    <p:sldId id="401" r:id="rId40"/>
    <p:sldId id="383" r:id="rId41"/>
    <p:sldId id="430" r:id="rId42"/>
    <p:sldId id="444" r:id="rId43"/>
    <p:sldId id="445" r:id="rId44"/>
    <p:sldId id="431" r:id="rId45"/>
    <p:sldId id="432" r:id="rId46"/>
    <p:sldId id="402" r:id="rId47"/>
    <p:sldId id="434" r:id="rId48"/>
    <p:sldId id="435" r:id="rId49"/>
    <p:sldId id="436" r:id="rId50"/>
    <p:sldId id="437" r:id="rId51"/>
    <p:sldId id="384" r:id="rId52"/>
    <p:sldId id="546" r:id="rId53"/>
    <p:sldId id="438" r:id="rId54"/>
    <p:sldId id="439" r:id="rId55"/>
    <p:sldId id="440" r:id="rId56"/>
    <p:sldId id="441" r:id="rId57"/>
    <p:sldId id="442" r:id="rId58"/>
    <p:sldId id="443" r:id="rId59"/>
    <p:sldId id="446" r:id="rId60"/>
    <p:sldId id="549" r:id="rId61"/>
    <p:sldId id="550" r:id="rId62"/>
    <p:sldId id="551" r:id="rId63"/>
    <p:sldId id="552" r:id="rId64"/>
    <p:sldId id="553" r:id="rId65"/>
    <p:sldId id="447" r:id="rId66"/>
    <p:sldId id="554" r:id="rId67"/>
    <p:sldId id="555" r:id="rId68"/>
    <p:sldId id="556" r:id="rId69"/>
    <p:sldId id="449" r:id="rId70"/>
    <p:sldId id="451" r:id="rId71"/>
    <p:sldId id="452" r:id="rId72"/>
    <p:sldId id="557" r:id="rId73"/>
    <p:sldId id="558" r:id="rId74"/>
    <p:sldId id="559" r:id="rId75"/>
    <p:sldId id="455" r:id="rId76"/>
    <p:sldId id="456" r:id="rId77"/>
    <p:sldId id="561" r:id="rId78"/>
    <p:sldId id="562" r:id="rId79"/>
    <p:sldId id="560" r:id="rId80"/>
    <p:sldId id="459" r:id="rId81"/>
    <p:sldId id="465" r:id="rId82"/>
    <p:sldId id="460" r:id="rId83"/>
    <p:sldId id="466" r:id="rId84"/>
    <p:sldId id="461" r:id="rId85"/>
    <p:sldId id="462" r:id="rId86"/>
    <p:sldId id="463" r:id="rId87"/>
    <p:sldId id="468" r:id="rId88"/>
    <p:sldId id="581" r:id="rId89"/>
    <p:sldId id="580" r:id="rId90"/>
    <p:sldId id="563" r:id="rId91"/>
    <p:sldId id="386" r:id="rId92"/>
    <p:sldId id="469" r:id="rId93"/>
    <p:sldId id="470" r:id="rId94"/>
    <p:sldId id="472" r:id="rId95"/>
    <p:sldId id="473" r:id="rId96"/>
    <p:sldId id="474" r:id="rId97"/>
    <p:sldId id="475" r:id="rId98"/>
    <p:sldId id="405" r:id="rId99"/>
    <p:sldId id="476" r:id="rId100"/>
    <p:sldId id="477" r:id="rId101"/>
    <p:sldId id="478" r:id="rId102"/>
    <p:sldId id="479" r:id="rId103"/>
    <p:sldId id="387" r:id="rId104"/>
    <p:sldId id="480" r:id="rId105"/>
    <p:sldId id="481" r:id="rId106"/>
    <p:sldId id="482" r:id="rId107"/>
    <p:sldId id="483" r:id="rId108"/>
    <p:sldId id="484" r:id="rId109"/>
    <p:sldId id="485" r:id="rId110"/>
    <p:sldId id="486" r:id="rId111"/>
    <p:sldId id="487" r:id="rId112"/>
    <p:sldId id="564" r:id="rId113"/>
    <p:sldId id="497" r:id="rId114"/>
    <p:sldId id="569" r:id="rId115"/>
    <p:sldId id="570" r:id="rId116"/>
    <p:sldId id="571" r:id="rId117"/>
    <p:sldId id="572" r:id="rId118"/>
    <p:sldId id="498" r:id="rId119"/>
    <p:sldId id="499" r:id="rId120"/>
    <p:sldId id="574" r:id="rId121"/>
    <p:sldId id="577" r:id="rId122"/>
    <p:sldId id="575" r:id="rId123"/>
    <p:sldId id="578" r:id="rId124"/>
    <p:sldId id="508" r:id="rId125"/>
    <p:sldId id="583" r:id="rId126"/>
    <p:sldId id="585" r:id="rId127"/>
    <p:sldId id="509" r:id="rId128"/>
    <p:sldId id="584" r:id="rId129"/>
    <p:sldId id="586" r:id="rId130"/>
    <p:sldId id="502" r:id="rId131"/>
    <p:sldId id="510" r:id="rId132"/>
    <p:sldId id="503" r:id="rId133"/>
    <p:sldId id="582" r:id="rId134"/>
    <p:sldId id="587" r:id="rId135"/>
    <p:sldId id="589" r:id="rId136"/>
    <p:sldId id="504" r:id="rId137"/>
    <p:sldId id="512" r:id="rId138"/>
    <p:sldId id="505" r:id="rId139"/>
    <p:sldId id="513" r:id="rId140"/>
    <p:sldId id="507" r:id="rId141"/>
    <p:sldId id="579" r:id="rId142"/>
    <p:sldId id="515" r:id="rId143"/>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32"/>
    <a:srgbClr val="3366CC"/>
    <a:srgbClr val="FF0000"/>
    <a:srgbClr val="009900"/>
    <a:srgbClr val="00CC00"/>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0" autoAdjust="0"/>
    <p:restoredTop sz="94685" autoAdjust="0"/>
  </p:normalViewPr>
  <p:slideViewPr>
    <p:cSldViewPr>
      <p:cViewPr varScale="1">
        <p:scale>
          <a:sx n="108" d="100"/>
          <a:sy n="108" d="100"/>
        </p:scale>
        <p:origin x="155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147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32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a:latin typeface="Times New Roman" panose="02020603050405020304" pitchFamily="18" charset="0"/>
              </a:defRPr>
            </a:lvl1pPr>
          </a:lstStyle>
          <a:p>
            <a:pPr>
              <a:defRPr/>
            </a:pPr>
            <a:endParaRPr lang="en-US" altLang="en-US"/>
          </a:p>
        </p:txBody>
      </p:sp>
      <p:sp>
        <p:nvSpPr>
          <p:cNvPr id="2232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a:latin typeface="Times New Roman" panose="02020603050405020304" pitchFamily="18" charset="0"/>
              </a:defRPr>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32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2232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a:latin typeface="Times New Roman" panose="02020603050405020304" pitchFamily="18" charset="0"/>
              </a:defRPr>
            </a:lvl1pPr>
          </a:lstStyle>
          <a:p>
            <a:pPr>
              <a:defRPr/>
            </a:pPr>
            <a:endParaRPr lang="en-US" altLang="en-US"/>
          </a:p>
        </p:txBody>
      </p:sp>
      <p:sp>
        <p:nvSpPr>
          <p:cNvPr id="2232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a:latin typeface="Times New Roman" panose="02020603050405020304" pitchFamily="18" charset="0"/>
              </a:defRPr>
            </a:lvl1pPr>
          </a:lstStyle>
          <a:p>
            <a:pPr>
              <a:defRPr/>
            </a:pPr>
            <a:fld id="{E60F87FE-45FE-4BB1-91F9-4C071561406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7"/>
          <p:cNvSpPr>
            <a:spLocks noChangeShapeType="1"/>
          </p:cNvSpPr>
          <p:nvPr/>
        </p:nvSpPr>
        <p:spPr bwMode="auto">
          <a:xfrm>
            <a:off x="1905000" y="1219200"/>
            <a:ext cx="0" cy="2057400"/>
          </a:xfrm>
          <a:prstGeom prst="line">
            <a:avLst/>
          </a:prstGeom>
          <a:noFill/>
          <a:ln w="349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Oval 8"/>
          <p:cNvSpPr>
            <a:spLocks noChangeArrowheads="1"/>
          </p:cNvSpPr>
          <p:nvPr/>
        </p:nvSpPr>
        <p:spPr bwMode="auto">
          <a:xfrm>
            <a:off x="163513" y="2103438"/>
            <a:ext cx="347662" cy="347662"/>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
        <p:nvSpPr>
          <p:cNvPr id="6" name="Oval 9"/>
          <p:cNvSpPr>
            <a:spLocks noChangeArrowheads="1"/>
          </p:cNvSpPr>
          <p:nvPr/>
        </p:nvSpPr>
        <p:spPr bwMode="auto">
          <a:xfrm>
            <a:off x="739775" y="2105025"/>
            <a:ext cx="349250" cy="347663"/>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
        <p:nvSpPr>
          <p:cNvPr id="7" name="Oval 10"/>
          <p:cNvSpPr>
            <a:spLocks noChangeArrowheads="1"/>
          </p:cNvSpPr>
          <p:nvPr/>
        </p:nvSpPr>
        <p:spPr bwMode="auto">
          <a:xfrm>
            <a:off x="1317625" y="2105025"/>
            <a:ext cx="347663" cy="347663"/>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
        <p:nvSpPr>
          <p:cNvPr id="66562" name="Rectangle 2"/>
          <p:cNvSpPr>
            <a:spLocks noGrp="1" noChangeArrowheads="1"/>
          </p:cNvSpPr>
          <p:nvPr>
            <p:ph type="ctrTitle"/>
          </p:nvPr>
        </p:nvSpPr>
        <p:spPr>
          <a:xfrm>
            <a:off x="2133600" y="1371600"/>
            <a:ext cx="6477000" cy="1752600"/>
          </a:xfrm>
        </p:spPr>
        <p:txBody>
          <a:bodyPr/>
          <a:lstStyle>
            <a:lvl1pPr>
              <a:defRPr sz="5400"/>
            </a:lvl1pPr>
          </a:lstStyle>
          <a:p>
            <a:pPr lvl="0"/>
            <a:r>
              <a:rPr lang="en-US" altLang="en-US" noProof="0" smtClean="0"/>
              <a:t>Click to edit Master title style</a:t>
            </a:r>
          </a:p>
        </p:txBody>
      </p:sp>
      <p:sp>
        <p:nvSpPr>
          <p:cNvPr id="66563" name="Rectangle 3"/>
          <p:cNvSpPr>
            <a:spLocks noGrp="1" noChangeArrowheads="1"/>
          </p:cNvSpPr>
          <p:nvPr>
            <p:ph type="subTitle" idx="1"/>
          </p:nvPr>
        </p:nvSpPr>
        <p:spPr>
          <a:xfrm>
            <a:off x="2133600" y="3733800"/>
            <a:ext cx="6477000" cy="1981200"/>
          </a:xfrm>
        </p:spPr>
        <p:txBody>
          <a:bodyPr/>
          <a:lstStyle>
            <a:lvl1pPr marL="0" indent="0">
              <a:buFont typeface="Wingdings" panose="05000000000000000000" pitchFamily="2" charset="2"/>
              <a:buNone/>
              <a:defRPr/>
            </a:lvl1pPr>
          </a:lstStyle>
          <a:p>
            <a:pPr lvl="0"/>
            <a:r>
              <a:rPr lang="en-US" altLang="en-US" noProof="0" smtClean="0"/>
              <a:t>Click to edit Master subtitle style</a:t>
            </a:r>
          </a:p>
        </p:txBody>
      </p:sp>
      <p:sp>
        <p:nvSpPr>
          <p:cNvPr id="8" name="Rectangle 4"/>
          <p:cNvSpPr>
            <a:spLocks noGrp="1" noChangeArrowheads="1"/>
          </p:cNvSpPr>
          <p:nvPr>
            <p:ph type="dt" sz="half" idx="10"/>
          </p:nvPr>
        </p:nvSpPr>
        <p:spPr>
          <a:xfrm>
            <a:off x="7086600" y="6248400"/>
            <a:ext cx="1524000" cy="457200"/>
          </a:xfrm>
        </p:spPr>
        <p:txBody>
          <a:bodyPr/>
          <a:lstStyle>
            <a:lvl1pPr>
              <a:defRPr/>
            </a:lvl1pPr>
          </a:lstStyle>
          <a:p>
            <a:pPr>
              <a:defRPr/>
            </a:pPr>
            <a:endParaRPr lang="en-US" altLang="en-US"/>
          </a:p>
        </p:txBody>
      </p:sp>
      <p:sp>
        <p:nvSpPr>
          <p:cNvPr id="9" name="Rectangle 5"/>
          <p:cNvSpPr>
            <a:spLocks noGrp="1" noChangeArrowheads="1"/>
          </p:cNvSpPr>
          <p:nvPr>
            <p:ph type="ftr" sz="quarter" idx="11"/>
          </p:nvPr>
        </p:nvSpPr>
        <p:spPr>
          <a:xfrm>
            <a:off x="3810000" y="6248400"/>
            <a:ext cx="2895600" cy="457200"/>
          </a:xfrm>
        </p:spPr>
        <p:txBody>
          <a:bodyPr/>
          <a:lstStyle>
            <a:lvl1pPr>
              <a:defRPr/>
            </a:lvl1pPr>
          </a:lstStyle>
          <a:p>
            <a:pPr>
              <a:defRPr/>
            </a:pPr>
            <a:endParaRPr lang="en-US" altLang="en-US"/>
          </a:p>
        </p:txBody>
      </p:sp>
      <p:sp>
        <p:nvSpPr>
          <p:cNvPr id="10" name="Rectangle 6"/>
          <p:cNvSpPr>
            <a:spLocks noGrp="1" noChangeArrowheads="1"/>
          </p:cNvSpPr>
          <p:nvPr>
            <p:ph type="sldNum" sz="quarter" idx="12"/>
          </p:nvPr>
        </p:nvSpPr>
        <p:spPr>
          <a:xfrm>
            <a:off x="7924800" y="6400800"/>
            <a:ext cx="1219200" cy="457200"/>
          </a:xfrm>
        </p:spPr>
        <p:txBody>
          <a:bodyPr/>
          <a:lstStyle>
            <a:lvl1pPr>
              <a:defRPr/>
            </a:lvl1pPr>
          </a:lstStyle>
          <a:p>
            <a:pPr>
              <a:defRPr/>
            </a:pPr>
            <a:fld id="{331BEB71-5E7A-4A31-9A29-277CFE540ADB}" type="slidenum">
              <a:rPr lang="en-US" altLang="en-US"/>
              <a:pPr>
                <a:defRPr/>
              </a:pPr>
              <a:t>‹#›</a:t>
            </a:fld>
            <a:endParaRPr lang="en-US" altLang="en-US"/>
          </a:p>
        </p:txBody>
      </p:sp>
    </p:spTree>
    <p:extLst>
      <p:ext uri="{BB962C8B-B14F-4D97-AF65-F5344CB8AC3E}">
        <p14:creationId xmlns:p14="http://schemas.microsoft.com/office/powerpoint/2010/main" val="318577915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581E05F-6BC4-4B7F-97D8-F8E3BA94D59B}" type="slidenum">
              <a:rPr lang="en-US" altLang="en-US"/>
              <a:pPr>
                <a:defRPr/>
              </a:pPr>
              <a:t>‹#›</a:t>
            </a:fld>
            <a:endParaRPr lang="en-US" altLang="en-US"/>
          </a:p>
        </p:txBody>
      </p:sp>
    </p:spTree>
    <p:extLst>
      <p:ext uri="{BB962C8B-B14F-4D97-AF65-F5344CB8AC3E}">
        <p14:creationId xmlns:p14="http://schemas.microsoft.com/office/powerpoint/2010/main" val="369281447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90500"/>
            <a:ext cx="1752600" cy="5829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0" y="190500"/>
            <a:ext cx="5105400" cy="58293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B9C1581-A99D-4DC3-8BA8-B1A84FA0B7CB}" type="slidenum">
              <a:rPr lang="en-US" altLang="en-US"/>
              <a:pPr>
                <a:defRPr/>
              </a:pPr>
              <a:t>‹#›</a:t>
            </a:fld>
            <a:endParaRPr lang="en-US" altLang="en-US"/>
          </a:p>
        </p:txBody>
      </p:sp>
    </p:spTree>
    <p:extLst>
      <p:ext uri="{BB962C8B-B14F-4D97-AF65-F5344CB8AC3E}">
        <p14:creationId xmlns:p14="http://schemas.microsoft.com/office/powerpoint/2010/main" val="152379479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0" y="190500"/>
            <a:ext cx="7010400" cy="15271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524000" y="1905000"/>
            <a:ext cx="70104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68AD7DA-36FA-4A1A-B50E-303507155ECA}" type="slidenum">
              <a:rPr lang="en-US" altLang="en-US"/>
              <a:pPr>
                <a:defRPr/>
              </a:pPr>
              <a:t>‹#›</a:t>
            </a:fld>
            <a:endParaRPr lang="en-US" altLang="en-US"/>
          </a:p>
        </p:txBody>
      </p:sp>
    </p:spTree>
    <p:extLst>
      <p:ext uri="{BB962C8B-B14F-4D97-AF65-F5344CB8AC3E}">
        <p14:creationId xmlns:p14="http://schemas.microsoft.com/office/powerpoint/2010/main" val="270623033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42917B-B5AF-4F72-8290-6C0C32EB2CCB}" type="slidenum">
              <a:rPr lang="en-US" altLang="en-US"/>
              <a:pPr>
                <a:defRPr/>
              </a:pPr>
              <a:t>‹#›</a:t>
            </a:fld>
            <a:endParaRPr lang="en-US" altLang="en-US"/>
          </a:p>
        </p:txBody>
      </p:sp>
    </p:spTree>
    <p:extLst>
      <p:ext uri="{BB962C8B-B14F-4D97-AF65-F5344CB8AC3E}">
        <p14:creationId xmlns:p14="http://schemas.microsoft.com/office/powerpoint/2010/main" val="265206685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4C212EE-6181-4FF4-9C29-567497E723A5}" type="slidenum">
              <a:rPr lang="en-US" altLang="en-US"/>
              <a:pPr>
                <a:defRPr/>
              </a:pPr>
              <a:t>‹#›</a:t>
            </a:fld>
            <a:endParaRPr lang="en-US" altLang="en-US"/>
          </a:p>
        </p:txBody>
      </p:sp>
    </p:spTree>
    <p:extLst>
      <p:ext uri="{BB962C8B-B14F-4D97-AF65-F5344CB8AC3E}">
        <p14:creationId xmlns:p14="http://schemas.microsoft.com/office/powerpoint/2010/main" val="106911224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0" y="1905000"/>
            <a:ext cx="3429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1905000"/>
            <a:ext cx="3429000" cy="4114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D78B8E0-6E93-4BBA-B4D5-EF76781DFEDC}" type="slidenum">
              <a:rPr lang="en-US" altLang="en-US"/>
              <a:pPr>
                <a:defRPr/>
              </a:pPr>
              <a:t>‹#›</a:t>
            </a:fld>
            <a:endParaRPr lang="en-US" altLang="en-US"/>
          </a:p>
        </p:txBody>
      </p:sp>
    </p:spTree>
    <p:extLst>
      <p:ext uri="{BB962C8B-B14F-4D97-AF65-F5344CB8AC3E}">
        <p14:creationId xmlns:p14="http://schemas.microsoft.com/office/powerpoint/2010/main" val="344722266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E8BA4795-58C7-4E79-97BC-421F3F8229AB}" type="slidenum">
              <a:rPr lang="en-US" altLang="en-US"/>
              <a:pPr>
                <a:defRPr/>
              </a:pPr>
              <a:t>‹#›</a:t>
            </a:fld>
            <a:endParaRPr lang="en-US" altLang="en-US"/>
          </a:p>
        </p:txBody>
      </p:sp>
    </p:spTree>
    <p:extLst>
      <p:ext uri="{BB962C8B-B14F-4D97-AF65-F5344CB8AC3E}">
        <p14:creationId xmlns:p14="http://schemas.microsoft.com/office/powerpoint/2010/main" val="12082283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1265247-DBB3-4146-82CB-12A6033F6664}" type="slidenum">
              <a:rPr lang="en-US" altLang="en-US"/>
              <a:pPr>
                <a:defRPr/>
              </a:pPr>
              <a:t>‹#›</a:t>
            </a:fld>
            <a:endParaRPr lang="en-US" altLang="en-US"/>
          </a:p>
        </p:txBody>
      </p:sp>
    </p:spTree>
    <p:extLst>
      <p:ext uri="{BB962C8B-B14F-4D97-AF65-F5344CB8AC3E}">
        <p14:creationId xmlns:p14="http://schemas.microsoft.com/office/powerpoint/2010/main" val="377293337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CCEFD0F-36B3-408E-98E7-E988D0E67ECE}" type="slidenum">
              <a:rPr lang="en-US" altLang="en-US"/>
              <a:pPr>
                <a:defRPr/>
              </a:pPr>
              <a:t>‹#›</a:t>
            </a:fld>
            <a:endParaRPr lang="en-US" altLang="en-US"/>
          </a:p>
        </p:txBody>
      </p:sp>
    </p:spTree>
    <p:extLst>
      <p:ext uri="{BB962C8B-B14F-4D97-AF65-F5344CB8AC3E}">
        <p14:creationId xmlns:p14="http://schemas.microsoft.com/office/powerpoint/2010/main" val="257275211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9C8C6A7-19E0-4F22-B09C-B80AA6F5E022}" type="slidenum">
              <a:rPr lang="en-US" altLang="en-US"/>
              <a:pPr>
                <a:defRPr/>
              </a:pPr>
              <a:t>‹#›</a:t>
            </a:fld>
            <a:endParaRPr lang="en-US" altLang="en-US"/>
          </a:p>
        </p:txBody>
      </p:sp>
    </p:spTree>
    <p:extLst>
      <p:ext uri="{BB962C8B-B14F-4D97-AF65-F5344CB8AC3E}">
        <p14:creationId xmlns:p14="http://schemas.microsoft.com/office/powerpoint/2010/main" val="29169328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A8B85BA-5BE5-45E9-9606-8E2F61CC3F75}" type="slidenum">
              <a:rPr lang="en-US" altLang="en-US"/>
              <a:pPr>
                <a:defRPr/>
              </a:pPr>
              <a:t>‹#›</a:t>
            </a:fld>
            <a:endParaRPr lang="en-US" altLang="en-US"/>
          </a:p>
        </p:txBody>
      </p:sp>
    </p:spTree>
    <p:extLst>
      <p:ext uri="{BB962C8B-B14F-4D97-AF65-F5344CB8AC3E}">
        <p14:creationId xmlns:p14="http://schemas.microsoft.com/office/powerpoint/2010/main" val="175033912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190500"/>
            <a:ext cx="7010400"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524000" y="1905000"/>
            <a:ext cx="7010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5540" name="Rectangle 4"/>
          <p:cNvSpPr>
            <a:spLocks noGrp="1" noChangeArrowheads="1"/>
          </p:cNvSpPr>
          <p:nvPr>
            <p:ph type="dt" sz="half" idx="2"/>
          </p:nvPr>
        </p:nvSpPr>
        <p:spPr bwMode="auto">
          <a:xfrm>
            <a:off x="6629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b="0"/>
            </a:lvl1pPr>
          </a:lstStyle>
          <a:p>
            <a:pPr>
              <a:defRPr/>
            </a:pPr>
            <a:endParaRPr lang="en-US" altLang="en-US"/>
          </a:p>
        </p:txBody>
      </p:sp>
      <p:sp>
        <p:nvSpPr>
          <p:cNvPr id="65541"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b="0"/>
            </a:lvl1pPr>
          </a:lstStyle>
          <a:p>
            <a:pPr>
              <a:defRPr/>
            </a:pPr>
            <a:endParaRPr lang="en-US" altLang="en-US"/>
          </a:p>
        </p:txBody>
      </p:sp>
      <p:sp>
        <p:nvSpPr>
          <p:cNvPr id="65542" name="Rectangle 6"/>
          <p:cNvSpPr>
            <a:spLocks noGrp="1" noChangeArrowheads="1"/>
          </p:cNvSpPr>
          <p:nvPr>
            <p:ph type="sldNum" sz="quarter" idx="4"/>
          </p:nvPr>
        </p:nvSpPr>
        <p:spPr bwMode="auto">
          <a:xfrm>
            <a:off x="1524000" y="6248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vl1pPr>
          </a:lstStyle>
          <a:p>
            <a:pPr>
              <a:defRPr/>
            </a:pPr>
            <a:fld id="{3DAC12A8-13FF-48A7-BE08-EA6E34667A37}" type="slidenum">
              <a:rPr lang="en-US" altLang="en-US"/>
              <a:pPr>
                <a:defRPr/>
              </a:pPr>
              <a:t>‹#›</a:t>
            </a:fld>
            <a:endParaRPr lang="en-US" altLang="en-US"/>
          </a:p>
        </p:txBody>
      </p:sp>
      <p:sp>
        <p:nvSpPr>
          <p:cNvPr id="1031" name="Line 7"/>
          <p:cNvSpPr>
            <a:spLocks noChangeShapeType="1"/>
          </p:cNvSpPr>
          <p:nvPr/>
        </p:nvSpPr>
        <p:spPr bwMode="auto">
          <a:xfrm flipV="1">
            <a:off x="1371600" y="304800"/>
            <a:ext cx="0" cy="12954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 name="Oval 8"/>
          <p:cNvSpPr>
            <a:spLocks noChangeArrowheads="1"/>
          </p:cNvSpPr>
          <p:nvPr/>
        </p:nvSpPr>
        <p:spPr bwMode="auto">
          <a:xfrm>
            <a:off x="152400" y="838200"/>
            <a:ext cx="228600" cy="228600"/>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
        <p:nvSpPr>
          <p:cNvPr id="1033" name="Oval 9"/>
          <p:cNvSpPr>
            <a:spLocks noChangeArrowheads="1"/>
          </p:cNvSpPr>
          <p:nvPr/>
        </p:nvSpPr>
        <p:spPr bwMode="auto">
          <a:xfrm>
            <a:off x="539750" y="838200"/>
            <a:ext cx="228600" cy="22860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
        <p:nvSpPr>
          <p:cNvPr id="1034" name="Oval 10"/>
          <p:cNvSpPr>
            <a:spLocks noChangeArrowheads="1"/>
          </p:cNvSpPr>
          <p:nvPr/>
        </p:nvSpPr>
        <p:spPr bwMode="auto">
          <a:xfrm>
            <a:off x="927100" y="838200"/>
            <a:ext cx="228600" cy="22860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defRPr/>
            </a:pPr>
            <a:endParaRPr lang="en-US" altLang="en-US" sz="2400" b="0" smtClean="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4"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defRPr>
      </a:lvl2pPr>
      <a:lvl3pPr algn="l" rtl="0" eaLnBrk="0" fontAlgn="base" hangingPunct="0">
        <a:spcBef>
          <a:spcPct val="0"/>
        </a:spcBef>
        <a:spcAft>
          <a:spcPct val="0"/>
        </a:spcAft>
        <a:defRPr sz="4200">
          <a:solidFill>
            <a:schemeClr val="tx2"/>
          </a:solidFill>
          <a:latin typeface="Arial" panose="020B0604020202020204" pitchFamily="34" charset="0"/>
        </a:defRPr>
      </a:lvl3pPr>
      <a:lvl4pPr algn="l" rtl="0" eaLnBrk="0" fontAlgn="base" hangingPunct="0">
        <a:spcBef>
          <a:spcPct val="0"/>
        </a:spcBef>
        <a:spcAft>
          <a:spcPct val="0"/>
        </a:spcAft>
        <a:defRPr sz="4200">
          <a:solidFill>
            <a:schemeClr val="tx2"/>
          </a:solidFill>
          <a:latin typeface="Arial" panose="020B0604020202020204" pitchFamily="34" charset="0"/>
        </a:defRPr>
      </a:lvl4pPr>
      <a:lvl5pPr algn="l" rtl="0" eaLnBrk="0" fontAlgn="base" hangingPunct="0">
        <a:spcBef>
          <a:spcPct val="0"/>
        </a:spcBef>
        <a:spcAft>
          <a:spcPct val="0"/>
        </a:spcAft>
        <a:defRPr sz="4200">
          <a:solidFill>
            <a:schemeClr val="tx2"/>
          </a:solidFill>
          <a:latin typeface="Arial" panose="020B0604020202020204" pitchFamily="34" charset="0"/>
        </a:defRPr>
      </a:lvl5pPr>
      <a:lvl6pPr marL="457200" algn="l" rtl="0" fontAlgn="base">
        <a:spcBef>
          <a:spcPct val="0"/>
        </a:spcBef>
        <a:spcAft>
          <a:spcPct val="0"/>
        </a:spcAft>
        <a:defRPr sz="4200">
          <a:solidFill>
            <a:schemeClr val="tx2"/>
          </a:solidFill>
          <a:latin typeface="Arial" panose="020B0604020202020204" pitchFamily="34" charset="0"/>
        </a:defRPr>
      </a:lvl6pPr>
      <a:lvl7pPr marL="914400" algn="l" rtl="0" fontAlgn="base">
        <a:spcBef>
          <a:spcPct val="0"/>
        </a:spcBef>
        <a:spcAft>
          <a:spcPct val="0"/>
        </a:spcAft>
        <a:defRPr sz="4200">
          <a:solidFill>
            <a:schemeClr val="tx2"/>
          </a:solidFill>
          <a:latin typeface="Arial" panose="020B0604020202020204" pitchFamily="34" charset="0"/>
        </a:defRPr>
      </a:lvl7pPr>
      <a:lvl8pPr marL="1371600" algn="l" rtl="0" fontAlgn="base">
        <a:spcBef>
          <a:spcPct val="0"/>
        </a:spcBef>
        <a:spcAft>
          <a:spcPct val="0"/>
        </a:spcAft>
        <a:defRPr sz="4200">
          <a:solidFill>
            <a:schemeClr val="tx2"/>
          </a:solidFill>
          <a:latin typeface="Arial" panose="020B0604020202020204" pitchFamily="34" charset="0"/>
        </a:defRPr>
      </a:lvl8pPr>
      <a:lvl9pPr marL="1828800" algn="l" rtl="0" fontAlgn="base">
        <a:spcBef>
          <a:spcPct val="0"/>
        </a:spcBef>
        <a:spcAft>
          <a:spcPct val="0"/>
        </a:spcAft>
        <a:defRPr sz="42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1"/>
        </a:buClr>
        <a:buSzPct val="70000"/>
        <a:buFont typeface="Wingdings" panose="05000000000000000000" pitchFamily="2" charset="2"/>
        <a:buChar char="¢"/>
        <a:defRPr sz="30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anose="05000000000000000000" pitchFamily="2" charset="2"/>
        <a:buChar char="l"/>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tx1"/>
        </a:buClr>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1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a:xfrm>
            <a:off x="228600" y="3810000"/>
            <a:ext cx="8534400" cy="1752600"/>
          </a:xfrm>
        </p:spPr>
        <p:txBody>
          <a:bodyPr/>
          <a:lstStyle/>
          <a:p>
            <a:pPr eaLnBrk="1" hangingPunct="1"/>
            <a:r>
              <a:rPr lang="en-US" altLang="en-US" sz="3200" smtClean="0"/>
              <a:t>OBJECT ORIENTED PROGRAMMING – Compostion( is-A) </a:t>
            </a:r>
            <a:br>
              <a:rPr lang="en-US" altLang="en-US" sz="3200" smtClean="0"/>
            </a:br>
            <a:endParaRPr lang="en-US" altLang="en-US" sz="320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D7BA111-6946-478E-BF48-7F7481682898}" type="slidenum">
              <a:rPr lang="en-US" altLang="en-US" sz="1400" smtClean="0">
                <a:solidFill>
                  <a:schemeClr val="tx1"/>
                </a:solidFill>
              </a:rPr>
              <a:pPr>
                <a:spcBef>
                  <a:spcPct val="0"/>
                </a:spcBef>
                <a:buClrTx/>
                <a:buSzTx/>
                <a:buFontTx/>
                <a:buNone/>
              </a:pPr>
              <a:t>10</a:t>
            </a:fld>
            <a:endParaRPr lang="en-US" altLang="en-US" sz="1400" smtClean="0">
              <a:solidFill>
                <a:schemeClr val="tx1"/>
              </a:solidFill>
            </a:endParaRPr>
          </a:p>
        </p:txBody>
      </p:sp>
      <p:sp>
        <p:nvSpPr>
          <p:cNvPr id="13315"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33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4"/>
          <p:cNvSpPr>
            <a:spLocks noChangeArrowheads="1"/>
          </p:cNvSpPr>
          <p:nvPr/>
        </p:nvSpPr>
        <p:spPr bwMode="auto">
          <a:xfrm>
            <a:off x="2438400" y="2590800"/>
            <a:ext cx="1524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8" name="Rectangle 5"/>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9" name="Rectangle 6"/>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20" name="Rectangle 7"/>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21" name="Text Box 8"/>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3322" name="Text Box 9"/>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3323" name="Text Box 15"/>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3324" name="Text Box 17"/>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3325" name="Text Box 18"/>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0A17B85-41BB-43BD-A8BF-F08813E546CD}" type="slidenum">
              <a:rPr lang="en-US" altLang="en-US" sz="1400" smtClean="0">
                <a:solidFill>
                  <a:schemeClr val="tx1"/>
                </a:solidFill>
              </a:rPr>
              <a:pPr>
                <a:spcBef>
                  <a:spcPct val="0"/>
                </a:spcBef>
                <a:buClrTx/>
                <a:buSzTx/>
                <a:buFontTx/>
                <a:buNone/>
              </a:pPr>
              <a:t>100</a:t>
            </a:fld>
            <a:endParaRPr lang="en-US" altLang="en-US" sz="1400" smtClean="0">
              <a:solidFill>
                <a:schemeClr val="tx1"/>
              </a:solidFill>
            </a:endParaRPr>
          </a:p>
        </p:txBody>
      </p:sp>
      <p:sp>
        <p:nvSpPr>
          <p:cNvPr id="105475" name="Rectangle 2"/>
          <p:cNvSpPr>
            <a:spLocks noGrp="1" noChangeArrowheads="1"/>
          </p:cNvSpPr>
          <p:nvPr>
            <p:ph type="title"/>
          </p:nvPr>
        </p:nvSpPr>
        <p:spPr/>
        <p:txBody>
          <a:bodyPr/>
          <a:lstStyle/>
          <a:p>
            <a:pPr eaLnBrk="1" hangingPunct="1"/>
            <a:r>
              <a:rPr lang="en-US" altLang="en-US" smtClean="0"/>
              <a:t>LINE OBJECT EXAMPLE</a:t>
            </a:r>
          </a:p>
        </p:txBody>
      </p:sp>
      <p:pic>
        <p:nvPicPr>
          <p:cNvPr id="1054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7" name="Rectangle 4"/>
          <p:cNvSpPr>
            <a:spLocks noChangeArrowheads="1"/>
          </p:cNvSpPr>
          <p:nvPr/>
        </p:nvSpPr>
        <p:spPr bwMode="auto">
          <a:xfrm>
            <a:off x="1752600" y="2286000"/>
            <a:ext cx="29718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5478" name="Text Box 5"/>
          <p:cNvSpPr txBox="1">
            <a:spLocks noChangeArrowheads="1"/>
          </p:cNvSpPr>
          <p:nvPr/>
        </p:nvSpPr>
        <p:spPr bwMode="auto">
          <a:xfrm>
            <a:off x="1371600" y="20574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05479" name="Text Box 6"/>
          <p:cNvSpPr txBox="1">
            <a:spLocks noChangeArrowheads="1"/>
          </p:cNvSpPr>
          <p:nvPr/>
        </p:nvSpPr>
        <p:spPr bwMode="auto">
          <a:xfrm>
            <a:off x="-85725" y="2190750"/>
            <a:ext cx="1685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isOntheLine</a:t>
            </a:r>
          </a:p>
          <a:p>
            <a:pPr>
              <a:spcBef>
                <a:spcPct val="0"/>
              </a:spcBef>
              <a:buClrTx/>
              <a:buSzTx/>
              <a:buFontTx/>
              <a:buNone/>
            </a:pPr>
            <a:r>
              <a:rPr lang="en-US" altLang="en-US" sz="1800">
                <a:solidFill>
                  <a:schemeClr val="tx1"/>
                </a:solidFill>
              </a:rPr>
              <a:t>Implement.</a:t>
            </a:r>
          </a:p>
        </p:txBody>
      </p:sp>
      <p:sp>
        <p:nvSpPr>
          <p:cNvPr id="105480" name="Rectangle 7"/>
          <p:cNvSpPr>
            <a:spLocks noChangeArrowheads="1"/>
          </p:cNvSpPr>
          <p:nvPr/>
        </p:nvSpPr>
        <p:spPr bwMode="auto">
          <a:xfrm>
            <a:off x="0" y="2209800"/>
            <a:ext cx="1447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6BF3BE8-3670-438C-A306-FE33F910C955}" type="slidenum">
              <a:rPr lang="en-US" altLang="en-US" sz="1400" smtClean="0">
                <a:solidFill>
                  <a:schemeClr val="tx1"/>
                </a:solidFill>
              </a:rPr>
              <a:pPr>
                <a:spcBef>
                  <a:spcPct val="0"/>
                </a:spcBef>
                <a:buClrTx/>
                <a:buSzTx/>
                <a:buFontTx/>
                <a:buNone/>
              </a:pPr>
              <a:t>101</a:t>
            </a:fld>
            <a:endParaRPr lang="en-US" altLang="en-US" sz="1400" smtClean="0">
              <a:solidFill>
                <a:schemeClr val="tx1"/>
              </a:solidFill>
            </a:endParaRPr>
          </a:p>
        </p:txBody>
      </p:sp>
      <p:sp>
        <p:nvSpPr>
          <p:cNvPr id="106499" name="Rectangle 2"/>
          <p:cNvSpPr>
            <a:spLocks noGrp="1" noChangeArrowheads="1"/>
          </p:cNvSpPr>
          <p:nvPr>
            <p:ph type="title"/>
          </p:nvPr>
        </p:nvSpPr>
        <p:spPr/>
        <p:txBody>
          <a:bodyPr/>
          <a:lstStyle/>
          <a:p>
            <a:pPr eaLnBrk="1" hangingPunct="1"/>
            <a:r>
              <a:rPr lang="en-US" altLang="en-US" smtClean="0"/>
              <a:t>LINE OBJECT EXAMPLE</a:t>
            </a:r>
          </a:p>
        </p:txBody>
      </p:sp>
      <p:pic>
        <p:nvPicPr>
          <p:cNvPr id="1065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1" name="Rectangle 4"/>
          <p:cNvSpPr>
            <a:spLocks noChangeArrowheads="1"/>
          </p:cNvSpPr>
          <p:nvPr/>
        </p:nvSpPr>
        <p:spPr bwMode="auto">
          <a:xfrm>
            <a:off x="1752600" y="3048000"/>
            <a:ext cx="1219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6502" name="Text Box 6"/>
          <p:cNvSpPr txBox="1">
            <a:spLocks noChangeArrowheads="1"/>
          </p:cNvSpPr>
          <p:nvPr/>
        </p:nvSpPr>
        <p:spPr bwMode="auto">
          <a:xfrm>
            <a:off x="990600" y="2590800"/>
            <a:ext cx="608013"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0" b="0"/>
              <a:t>{</a:t>
            </a:r>
          </a:p>
        </p:txBody>
      </p:sp>
      <p:sp>
        <p:nvSpPr>
          <p:cNvPr id="106503" name="Rectangle 7"/>
          <p:cNvSpPr>
            <a:spLocks noChangeArrowheads="1"/>
          </p:cNvSpPr>
          <p:nvPr/>
        </p:nvSpPr>
        <p:spPr bwMode="auto">
          <a:xfrm>
            <a:off x="0" y="36576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06504" name="Text Box 9"/>
          <p:cNvSpPr txBox="1">
            <a:spLocks noChangeArrowheads="1"/>
          </p:cNvSpPr>
          <p:nvPr/>
        </p:nvSpPr>
        <p:spPr bwMode="auto">
          <a:xfrm>
            <a:off x="0" y="3733800"/>
            <a:ext cx="1238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Class </a:t>
            </a:r>
          </a:p>
          <a:p>
            <a:pPr>
              <a:spcBef>
                <a:spcPct val="0"/>
              </a:spcBef>
              <a:buClrTx/>
              <a:buSzTx/>
              <a:buFontTx/>
              <a:buNone/>
            </a:pPr>
            <a:r>
              <a:rPr lang="en-US" altLang="en-US" sz="1800">
                <a:solidFill>
                  <a:schemeClr val="tx1"/>
                </a:solidFill>
              </a:rPr>
              <a:t>Definition</a:t>
            </a:r>
          </a:p>
        </p:txBody>
      </p:sp>
      <p:sp>
        <p:nvSpPr>
          <p:cNvPr id="106505" name="Rectangle 10"/>
          <p:cNvSpPr>
            <a:spLocks noChangeArrowheads="1"/>
          </p:cNvSpPr>
          <p:nvPr/>
        </p:nvSpPr>
        <p:spPr bwMode="auto">
          <a:xfrm>
            <a:off x="1752600" y="5181600"/>
            <a:ext cx="228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0484CDD-751F-4207-AB26-86B24DDE6BAD}" type="slidenum">
              <a:rPr lang="en-US" altLang="en-US" sz="1400" smtClean="0">
                <a:solidFill>
                  <a:schemeClr val="tx1"/>
                </a:solidFill>
              </a:rPr>
              <a:pPr>
                <a:spcBef>
                  <a:spcPct val="0"/>
                </a:spcBef>
                <a:buClrTx/>
                <a:buSzTx/>
                <a:buFontTx/>
                <a:buNone/>
              </a:pPr>
              <a:t>102</a:t>
            </a:fld>
            <a:endParaRPr lang="en-US" altLang="en-US" sz="1400" smtClean="0">
              <a:solidFill>
                <a:schemeClr val="tx1"/>
              </a:solidFill>
            </a:endParaRPr>
          </a:p>
        </p:txBody>
      </p:sp>
      <p:sp>
        <p:nvSpPr>
          <p:cNvPr id="107523" name="Rectangle 2"/>
          <p:cNvSpPr>
            <a:spLocks noGrp="1" noChangeArrowheads="1"/>
          </p:cNvSpPr>
          <p:nvPr>
            <p:ph type="title"/>
          </p:nvPr>
        </p:nvSpPr>
        <p:spPr/>
        <p:txBody>
          <a:bodyPr/>
          <a:lstStyle/>
          <a:p>
            <a:pPr eaLnBrk="1" hangingPunct="1"/>
            <a:r>
              <a:rPr lang="en-US" altLang="en-US" smtClean="0"/>
              <a:t>LINE OBJECT EXAMPLE</a:t>
            </a:r>
          </a:p>
        </p:txBody>
      </p:sp>
      <p:pic>
        <p:nvPicPr>
          <p:cNvPr id="1075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5" name="Rectangle 4"/>
          <p:cNvSpPr>
            <a:spLocks noChangeArrowheads="1"/>
          </p:cNvSpPr>
          <p:nvPr/>
        </p:nvSpPr>
        <p:spPr bwMode="auto">
          <a:xfrm>
            <a:off x="1752600" y="3733800"/>
            <a:ext cx="3276600" cy="1676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7526" name="Text Box 5"/>
          <p:cNvSpPr txBox="1">
            <a:spLocks noChangeArrowheads="1"/>
          </p:cNvSpPr>
          <p:nvPr/>
        </p:nvSpPr>
        <p:spPr bwMode="auto">
          <a:xfrm>
            <a:off x="1143000" y="3276600"/>
            <a:ext cx="608013"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0" b="0"/>
              <a:t>{</a:t>
            </a:r>
          </a:p>
        </p:txBody>
      </p:sp>
      <p:sp>
        <p:nvSpPr>
          <p:cNvPr id="107527" name="Rectangle 6"/>
          <p:cNvSpPr>
            <a:spLocks noChangeArrowheads="1"/>
          </p:cNvSpPr>
          <p:nvPr/>
        </p:nvSpPr>
        <p:spPr bwMode="auto">
          <a:xfrm>
            <a:off x="0" y="41148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7528" name="Text Box 7"/>
          <p:cNvSpPr txBox="1">
            <a:spLocks noChangeArrowheads="1"/>
          </p:cNvSpPr>
          <p:nvPr/>
        </p:nvSpPr>
        <p:spPr bwMode="auto">
          <a:xfrm>
            <a:off x="0" y="4114800"/>
            <a:ext cx="1276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 </a:t>
            </a:r>
          </a:p>
          <a:p>
            <a:pPr>
              <a:spcBef>
                <a:spcPct val="0"/>
              </a:spcBef>
              <a:buClrTx/>
              <a:buSzTx/>
              <a:buFontTx/>
              <a:buNone/>
            </a:pPr>
            <a:r>
              <a:rPr lang="en-US" altLang="en-US" sz="1800">
                <a:solidFill>
                  <a:schemeClr val="tx1"/>
                </a:solidFill>
              </a:rPr>
              <a:t>Functions</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81740C5-2625-4E9E-83A5-F74463378C8A}" type="slidenum">
              <a:rPr lang="en-US" altLang="en-US" sz="1400" smtClean="0">
                <a:solidFill>
                  <a:schemeClr val="tx1"/>
                </a:solidFill>
              </a:rPr>
              <a:pPr>
                <a:spcBef>
                  <a:spcPct val="0"/>
                </a:spcBef>
                <a:buClrTx/>
                <a:buSzTx/>
                <a:buFontTx/>
                <a:buNone/>
              </a:pPr>
              <a:t>103</a:t>
            </a:fld>
            <a:endParaRPr lang="en-US" altLang="en-US" sz="1400" smtClean="0">
              <a:solidFill>
                <a:schemeClr val="tx1"/>
              </a:solidFill>
            </a:endParaRPr>
          </a:p>
        </p:txBody>
      </p:sp>
      <p:sp>
        <p:nvSpPr>
          <p:cNvPr id="108547" name="Rectangle 2"/>
          <p:cNvSpPr>
            <a:spLocks noGrp="1" noChangeArrowheads="1"/>
          </p:cNvSpPr>
          <p:nvPr>
            <p:ph type="title"/>
          </p:nvPr>
        </p:nvSpPr>
        <p:spPr/>
        <p:txBody>
          <a:bodyPr/>
          <a:lstStyle/>
          <a:p>
            <a:pPr eaLnBrk="1" hangingPunct="1"/>
            <a:r>
              <a:rPr lang="en-US" altLang="en-US" smtClean="0"/>
              <a:t>LINE OBJECT EXAMPLE </a:t>
            </a:r>
          </a:p>
        </p:txBody>
      </p:sp>
      <p:pic>
        <p:nvPicPr>
          <p:cNvPr id="10854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Rectangle 9"/>
          <p:cNvSpPr>
            <a:spLocks noChangeArrowheads="1"/>
          </p:cNvSpPr>
          <p:nvPr/>
        </p:nvSpPr>
        <p:spPr bwMode="auto">
          <a:xfrm>
            <a:off x="1752600" y="1295400"/>
            <a:ext cx="2667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8550" name="Text Box 10"/>
          <p:cNvSpPr txBox="1">
            <a:spLocks noChangeArrowheads="1"/>
          </p:cNvSpPr>
          <p:nvPr/>
        </p:nvSpPr>
        <p:spPr bwMode="auto">
          <a:xfrm>
            <a:off x="1371600" y="1143000"/>
            <a:ext cx="6080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200" b="0"/>
              <a:t>{</a:t>
            </a:r>
          </a:p>
        </p:txBody>
      </p:sp>
      <p:sp>
        <p:nvSpPr>
          <p:cNvPr id="108551" name="Rectangle 11"/>
          <p:cNvSpPr>
            <a:spLocks noChangeArrowheads="1"/>
          </p:cNvSpPr>
          <p:nvPr/>
        </p:nvSpPr>
        <p:spPr bwMode="auto">
          <a:xfrm>
            <a:off x="152400" y="12954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8552" name="Text Box 12"/>
          <p:cNvSpPr txBox="1">
            <a:spLocks noChangeArrowheads="1"/>
          </p:cNvSpPr>
          <p:nvPr/>
        </p:nvSpPr>
        <p:spPr bwMode="auto">
          <a:xfrm>
            <a:off x="152400" y="1371600"/>
            <a:ext cx="1346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
                <a:solidFill>
                  <a:schemeClr val="tx1"/>
                </a:solidFill>
              </a:rPr>
              <a:t>Constructor</a:t>
            </a:r>
          </a:p>
          <a:p>
            <a:pPr>
              <a:spcBef>
                <a:spcPct val="0"/>
              </a:spcBef>
              <a:buClrTx/>
              <a:buSzTx/>
              <a:buFontTx/>
              <a:buNone/>
            </a:pPr>
            <a:r>
              <a:rPr lang="en-US" altLang="en-US" sz="1600">
                <a:solidFill>
                  <a:schemeClr val="tx1"/>
                </a:solidFill>
              </a:rPr>
              <a:t>Implement.</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3493410-D3A1-4318-B0B9-724AD31946CF}" type="slidenum">
              <a:rPr lang="en-US" altLang="en-US" sz="1400" smtClean="0">
                <a:solidFill>
                  <a:schemeClr val="tx1"/>
                </a:solidFill>
              </a:rPr>
              <a:pPr>
                <a:spcBef>
                  <a:spcPct val="0"/>
                </a:spcBef>
                <a:buClrTx/>
                <a:buSzTx/>
                <a:buFontTx/>
                <a:buNone/>
              </a:pPr>
              <a:t>104</a:t>
            </a:fld>
            <a:endParaRPr lang="en-US" altLang="en-US" sz="1400" smtClean="0">
              <a:solidFill>
                <a:schemeClr val="tx1"/>
              </a:solidFill>
            </a:endParaRPr>
          </a:p>
        </p:txBody>
      </p:sp>
      <p:sp>
        <p:nvSpPr>
          <p:cNvPr id="109571" name="Rectangle 2"/>
          <p:cNvSpPr>
            <a:spLocks noGrp="1" noChangeArrowheads="1"/>
          </p:cNvSpPr>
          <p:nvPr>
            <p:ph type="title"/>
          </p:nvPr>
        </p:nvSpPr>
        <p:spPr/>
        <p:txBody>
          <a:bodyPr/>
          <a:lstStyle/>
          <a:p>
            <a:pPr eaLnBrk="1" hangingPunct="1"/>
            <a:r>
              <a:rPr lang="en-US" altLang="en-US" smtClean="0"/>
              <a:t>LINE OBJECT EXAMPLE </a:t>
            </a:r>
          </a:p>
        </p:txBody>
      </p:sp>
      <p:sp>
        <p:nvSpPr>
          <p:cNvPr id="109572" name="Rectangle 4"/>
          <p:cNvSpPr>
            <a:spLocks noChangeArrowheads="1"/>
          </p:cNvSpPr>
          <p:nvPr/>
        </p:nvSpPr>
        <p:spPr bwMode="auto">
          <a:xfrm>
            <a:off x="1752600" y="1447800"/>
            <a:ext cx="3276600" cy="685800"/>
          </a:xfrm>
          <a:prstGeom prst="rect">
            <a:avLst/>
          </a:prstGeom>
          <a:solidFill>
            <a:srgbClr val="0000FF">
              <a:alpha val="5999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0957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4" name="Rectangle 7"/>
          <p:cNvSpPr>
            <a:spLocks noChangeArrowheads="1"/>
          </p:cNvSpPr>
          <p:nvPr/>
        </p:nvSpPr>
        <p:spPr bwMode="auto">
          <a:xfrm>
            <a:off x="1752600" y="1524000"/>
            <a:ext cx="3352800" cy="609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9575" name="Text Box 8"/>
          <p:cNvSpPr txBox="1">
            <a:spLocks noChangeArrowheads="1"/>
          </p:cNvSpPr>
          <p:nvPr/>
        </p:nvSpPr>
        <p:spPr bwMode="auto">
          <a:xfrm>
            <a:off x="1371600" y="1295400"/>
            <a:ext cx="608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6000" b="0"/>
              <a:t>{</a:t>
            </a:r>
          </a:p>
        </p:txBody>
      </p:sp>
      <p:sp>
        <p:nvSpPr>
          <p:cNvPr id="109576" name="Rectangle 9"/>
          <p:cNvSpPr>
            <a:spLocks noChangeArrowheads="1"/>
          </p:cNvSpPr>
          <p:nvPr/>
        </p:nvSpPr>
        <p:spPr bwMode="auto">
          <a:xfrm>
            <a:off x="152400" y="15240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9577" name="Text Box 10"/>
          <p:cNvSpPr txBox="1">
            <a:spLocks noChangeArrowheads="1"/>
          </p:cNvSpPr>
          <p:nvPr/>
        </p:nvSpPr>
        <p:spPr bwMode="auto">
          <a:xfrm>
            <a:off x="152400" y="1524000"/>
            <a:ext cx="13462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
                <a:solidFill>
                  <a:schemeClr val="tx1"/>
                </a:solidFill>
              </a:rPr>
              <a:t>Constructor</a:t>
            </a:r>
          </a:p>
          <a:p>
            <a:pPr>
              <a:spcBef>
                <a:spcPct val="0"/>
              </a:spcBef>
              <a:buClrTx/>
              <a:buSzTx/>
              <a:buFontTx/>
              <a:buNone/>
            </a:pPr>
            <a:r>
              <a:rPr lang="en-US" altLang="en-US" sz="1600">
                <a:solidFill>
                  <a:schemeClr val="tx1"/>
                </a:solidFill>
              </a:rPr>
              <a:t>Implement.</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BBE908D-1D4D-4BDE-8609-96F4EEBED1AF}" type="slidenum">
              <a:rPr lang="en-US" altLang="en-US" sz="1400" smtClean="0">
                <a:solidFill>
                  <a:schemeClr val="tx1"/>
                </a:solidFill>
              </a:rPr>
              <a:pPr>
                <a:spcBef>
                  <a:spcPct val="0"/>
                </a:spcBef>
                <a:buClrTx/>
                <a:buSzTx/>
                <a:buFontTx/>
                <a:buNone/>
              </a:pPr>
              <a:t>105</a:t>
            </a:fld>
            <a:endParaRPr lang="en-US" altLang="en-US" sz="1400" smtClean="0">
              <a:solidFill>
                <a:schemeClr val="tx1"/>
              </a:solidFill>
            </a:endParaRPr>
          </a:p>
        </p:txBody>
      </p:sp>
      <p:sp>
        <p:nvSpPr>
          <p:cNvPr id="110595" name="Rectangle 2"/>
          <p:cNvSpPr>
            <a:spLocks noGrp="1" noChangeArrowheads="1"/>
          </p:cNvSpPr>
          <p:nvPr>
            <p:ph type="title"/>
          </p:nvPr>
        </p:nvSpPr>
        <p:spPr/>
        <p:txBody>
          <a:bodyPr/>
          <a:lstStyle/>
          <a:p>
            <a:pPr eaLnBrk="1" hangingPunct="1"/>
            <a:r>
              <a:rPr lang="en-US" altLang="en-US" smtClean="0"/>
              <a:t>LINE OBJECT EXAMPLE </a:t>
            </a:r>
          </a:p>
        </p:txBody>
      </p:sp>
      <p:pic>
        <p:nvPicPr>
          <p:cNvPr id="11059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Rectangle 7"/>
          <p:cNvSpPr>
            <a:spLocks noChangeArrowheads="1"/>
          </p:cNvSpPr>
          <p:nvPr/>
        </p:nvSpPr>
        <p:spPr bwMode="auto">
          <a:xfrm>
            <a:off x="1752600" y="2133600"/>
            <a:ext cx="4114800" cy="4572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0598" name="Text Box 8"/>
          <p:cNvSpPr txBox="1">
            <a:spLocks noChangeArrowheads="1"/>
          </p:cNvSpPr>
          <p:nvPr/>
        </p:nvSpPr>
        <p:spPr bwMode="auto">
          <a:xfrm>
            <a:off x="1371600" y="19050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10599" name="Rectangle 9"/>
          <p:cNvSpPr>
            <a:spLocks noChangeArrowheads="1"/>
          </p:cNvSpPr>
          <p:nvPr/>
        </p:nvSpPr>
        <p:spPr bwMode="auto">
          <a:xfrm>
            <a:off x="228600" y="20574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0600" name="Text Box 10"/>
          <p:cNvSpPr txBox="1">
            <a:spLocks noChangeArrowheads="1"/>
          </p:cNvSpPr>
          <p:nvPr/>
        </p:nvSpPr>
        <p:spPr bwMode="auto">
          <a:xfrm>
            <a:off x="228600" y="2073275"/>
            <a:ext cx="1327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Print</a:t>
            </a:r>
            <a:r>
              <a:rPr lang="en-US" altLang="en-US" sz="1800">
                <a:solidFill>
                  <a:schemeClr val="tx1"/>
                </a:solidFill>
              </a:rPr>
              <a:t> </a:t>
            </a:r>
          </a:p>
          <a:p>
            <a:pP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4972E9F-0948-4119-AE33-20333D377742}" type="slidenum">
              <a:rPr lang="en-US" altLang="en-US" sz="1400" smtClean="0">
                <a:solidFill>
                  <a:schemeClr val="tx1"/>
                </a:solidFill>
              </a:rPr>
              <a:pPr>
                <a:spcBef>
                  <a:spcPct val="0"/>
                </a:spcBef>
                <a:buClrTx/>
                <a:buSzTx/>
                <a:buFontTx/>
                <a:buNone/>
              </a:pPr>
              <a:t>106</a:t>
            </a:fld>
            <a:endParaRPr lang="en-US" altLang="en-US" sz="1400" smtClean="0">
              <a:solidFill>
                <a:schemeClr val="tx1"/>
              </a:solidFill>
            </a:endParaRPr>
          </a:p>
        </p:txBody>
      </p:sp>
      <p:sp>
        <p:nvSpPr>
          <p:cNvPr id="111619" name="Rectangle 2"/>
          <p:cNvSpPr>
            <a:spLocks noGrp="1" noChangeArrowheads="1"/>
          </p:cNvSpPr>
          <p:nvPr>
            <p:ph type="title"/>
          </p:nvPr>
        </p:nvSpPr>
        <p:spPr/>
        <p:txBody>
          <a:bodyPr/>
          <a:lstStyle/>
          <a:p>
            <a:pPr eaLnBrk="1" hangingPunct="1"/>
            <a:r>
              <a:rPr lang="en-US" altLang="en-US" smtClean="0"/>
              <a:t>LINE OBJECT EXAMPLE </a:t>
            </a:r>
          </a:p>
        </p:txBody>
      </p:sp>
      <p:pic>
        <p:nvPicPr>
          <p:cNvPr id="11162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1" name="Rectangle 7"/>
          <p:cNvSpPr>
            <a:spLocks noChangeArrowheads="1"/>
          </p:cNvSpPr>
          <p:nvPr/>
        </p:nvSpPr>
        <p:spPr bwMode="auto">
          <a:xfrm>
            <a:off x="1752600" y="2590800"/>
            <a:ext cx="32766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1622" name="Text Box 8"/>
          <p:cNvSpPr txBox="1">
            <a:spLocks noChangeArrowheads="1"/>
          </p:cNvSpPr>
          <p:nvPr/>
        </p:nvSpPr>
        <p:spPr bwMode="auto">
          <a:xfrm>
            <a:off x="1371600" y="2362200"/>
            <a:ext cx="60801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600" b="0"/>
              <a:t>{</a:t>
            </a:r>
          </a:p>
        </p:txBody>
      </p:sp>
      <p:sp>
        <p:nvSpPr>
          <p:cNvPr id="111623" name="Rectangle 9"/>
          <p:cNvSpPr>
            <a:spLocks noChangeArrowheads="1"/>
          </p:cNvSpPr>
          <p:nvPr/>
        </p:nvSpPr>
        <p:spPr bwMode="auto">
          <a:xfrm>
            <a:off x="228600" y="25146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1624" name="Text Box 10"/>
          <p:cNvSpPr txBox="1">
            <a:spLocks noChangeArrowheads="1"/>
          </p:cNvSpPr>
          <p:nvPr/>
        </p:nvSpPr>
        <p:spPr bwMode="auto">
          <a:xfrm>
            <a:off x="228600" y="2535238"/>
            <a:ext cx="1327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move </a:t>
            </a:r>
          </a:p>
          <a:p>
            <a:pP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88BEE11-E628-4C8C-AC0A-64D30F265ED9}" type="slidenum">
              <a:rPr lang="en-US" altLang="en-US" sz="1400" smtClean="0">
                <a:solidFill>
                  <a:schemeClr val="tx1"/>
                </a:solidFill>
              </a:rPr>
              <a:pPr>
                <a:spcBef>
                  <a:spcPct val="0"/>
                </a:spcBef>
                <a:buClrTx/>
                <a:buSzTx/>
                <a:buFontTx/>
                <a:buNone/>
              </a:pPr>
              <a:t>107</a:t>
            </a:fld>
            <a:endParaRPr lang="en-US" altLang="en-US" sz="1400" smtClean="0">
              <a:solidFill>
                <a:schemeClr val="tx1"/>
              </a:solidFill>
            </a:endParaRPr>
          </a:p>
        </p:txBody>
      </p:sp>
      <p:sp>
        <p:nvSpPr>
          <p:cNvPr id="112643" name="Rectangle 2"/>
          <p:cNvSpPr>
            <a:spLocks noGrp="1" noChangeArrowheads="1"/>
          </p:cNvSpPr>
          <p:nvPr>
            <p:ph type="title"/>
          </p:nvPr>
        </p:nvSpPr>
        <p:spPr/>
        <p:txBody>
          <a:bodyPr/>
          <a:lstStyle/>
          <a:p>
            <a:pPr eaLnBrk="1" hangingPunct="1"/>
            <a:r>
              <a:rPr lang="en-US" altLang="en-US" smtClean="0"/>
              <a:t>LINE OBJECT EXAMPLE </a:t>
            </a:r>
          </a:p>
        </p:txBody>
      </p:sp>
      <p:sp>
        <p:nvSpPr>
          <p:cNvPr id="112644" name="Rectangle 4"/>
          <p:cNvSpPr>
            <a:spLocks noChangeArrowheads="1"/>
          </p:cNvSpPr>
          <p:nvPr/>
        </p:nvSpPr>
        <p:spPr bwMode="auto">
          <a:xfrm>
            <a:off x="1752600" y="3276600"/>
            <a:ext cx="3657600" cy="609600"/>
          </a:xfrm>
          <a:prstGeom prst="rect">
            <a:avLst/>
          </a:prstGeom>
          <a:solidFill>
            <a:srgbClr val="0000FF">
              <a:alpha val="5999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1264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6" name="Rectangle 7"/>
          <p:cNvSpPr>
            <a:spLocks noChangeArrowheads="1"/>
          </p:cNvSpPr>
          <p:nvPr/>
        </p:nvSpPr>
        <p:spPr bwMode="auto">
          <a:xfrm>
            <a:off x="1752600" y="3276600"/>
            <a:ext cx="36576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2647" name="Text Box 8"/>
          <p:cNvSpPr txBox="1">
            <a:spLocks noChangeArrowheads="1"/>
          </p:cNvSpPr>
          <p:nvPr/>
        </p:nvSpPr>
        <p:spPr bwMode="auto">
          <a:xfrm>
            <a:off x="1295400" y="31242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12648" name="Rectangle 9"/>
          <p:cNvSpPr>
            <a:spLocks noChangeArrowheads="1"/>
          </p:cNvSpPr>
          <p:nvPr/>
        </p:nvSpPr>
        <p:spPr bwMode="auto">
          <a:xfrm>
            <a:off x="152400" y="32766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latin typeface="Courier New" panose="02070309020205020404" pitchFamily="49" charset="0"/>
              </a:rPr>
              <a:t>moveto</a:t>
            </a:r>
          </a:p>
          <a:p>
            <a:pPr algn="ct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17215B6-E6F0-46ED-A1F9-320454DD262A}" type="slidenum">
              <a:rPr lang="en-US" altLang="en-US" sz="1400" smtClean="0">
                <a:solidFill>
                  <a:schemeClr val="tx1"/>
                </a:solidFill>
              </a:rPr>
              <a:pPr>
                <a:spcBef>
                  <a:spcPct val="0"/>
                </a:spcBef>
                <a:buClrTx/>
                <a:buSzTx/>
                <a:buFontTx/>
                <a:buNone/>
              </a:pPr>
              <a:t>108</a:t>
            </a:fld>
            <a:endParaRPr lang="en-US" altLang="en-US" sz="1400" smtClean="0">
              <a:solidFill>
                <a:schemeClr val="tx1"/>
              </a:solidFill>
            </a:endParaRPr>
          </a:p>
        </p:txBody>
      </p:sp>
      <p:sp>
        <p:nvSpPr>
          <p:cNvPr id="113667" name="Rectangle 2"/>
          <p:cNvSpPr>
            <a:spLocks noGrp="1" noChangeArrowheads="1"/>
          </p:cNvSpPr>
          <p:nvPr>
            <p:ph type="title"/>
          </p:nvPr>
        </p:nvSpPr>
        <p:spPr/>
        <p:txBody>
          <a:bodyPr/>
          <a:lstStyle/>
          <a:p>
            <a:pPr eaLnBrk="1" hangingPunct="1"/>
            <a:r>
              <a:rPr lang="en-US" altLang="en-US" smtClean="0"/>
              <a:t>LINE OBJECT EXAMPLE </a:t>
            </a:r>
          </a:p>
        </p:txBody>
      </p:sp>
      <p:sp>
        <p:nvSpPr>
          <p:cNvPr id="113668" name="Rectangle 4"/>
          <p:cNvSpPr>
            <a:spLocks noChangeArrowheads="1"/>
          </p:cNvSpPr>
          <p:nvPr/>
        </p:nvSpPr>
        <p:spPr bwMode="auto">
          <a:xfrm>
            <a:off x="1752600" y="3886200"/>
            <a:ext cx="4724400" cy="152400"/>
          </a:xfrm>
          <a:prstGeom prst="rect">
            <a:avLst/>
          </a:prstGeom>
          <a:solidFill>
            <a:srgbClr val="0000FF">
              <a:alpha val="5999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1366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70" name="Rectangle 7"/>
          <p:cNvSpPr>
            <a:spLocks noChangeArrowheads="1"/>
          </p:cNvSpPr>
          <p:nvPr/>
        </p:nvSpPr>
        <p:spPr bwMode="auto">
          <a:xfrm>
            <a:off x="1752600" y="3886200"/>
            <a:ext cx="4800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3671" name="Text Box 8"/>
          <p:cNvSpPr txBox="1">
            <a:spLocks noChangeArrowheads="1"/>
          </p:cNvSpPr>
          <p:nvPr/>
        </p:nvSpPr>
        <p:spPr bwMode="auto">
          <a:xfrm>
            <a:off x="1447800" y="3657600"/>
            <a:ext cx="6080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b="0"/>
              <a:t>{</a:t>
            </a:r>
          </a:p>
        </p:txBody>
      </p:sp>
      <p:sp>
        <p:nvSpPr>
          <p:cNvPr id="113672" name="Rectangle 9"/>
          <p:cNvSpPr>
            <a:spLocks noChangeArrowheads="1"/>
          </p:cNvSpPr>
          <p:nvPr/>
        </p:nvSpPr>
        <p:spPr bwMode="auto">
          <a:xfrm>
            <a:off x="0" y="3657600"/>
            <a:ext cx="14478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latin typeface="Courier New" panose="02070309020205020404" pitchFamily="49" charset="0"/>
              </a:rPr>
              <a:t>from_origin</a:t>
            </a:r>
          </a:p>
          <a:p>
            <a:pPr algn="ct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61EFF07-37AD-4E21-8C56-E963B67EACFD}" type="slidenum">
              <a:rPr lang="en-US" altLang="en-US" sz="1400" smtClean="0">
                <a:solidFill>
                  <a:schemeClr val="tx1"/>
                </a:solidFill>
              </a:rPr>
              <a:pPr>
                <a:spcBef>
                  <a:spcPct val="0"/>
                </a:spcBef>
                <a:buClrTx/>
                <a:buSzTx/>
                <a:buFontTx/>
                <a:buNone/>
              </a:pPr>
              <a:t>109</a:t>
            </a:fld>
            <a:endParaRPr lang="en-US" altLang="en-US" sz="1400" smtClean="0">
              <a:solidFill>
                <a:schemeClr val="tx1"/>
              </a:solidFill>
            </a:endParaRPr>
          </a:p>
        </p:txBody>
      </p:sp>
      <p:sp>
        <p:nvSpPr>
          <p:cNvPr id="114691" name="Rectangle 2"/>
          <p:cNvSpPr>
            <a:spLocks noGrp="1" noChangeArrowheads="1"/>
          </p:cNvSpPr>
          <p:nvPr>
            <p:ph type="title"/>
          </p:nvPr>
        </p:nvSpPr>
        <p:spPr/>
        <p:txBody>
          <a:bodyPr/>
          <a:lstStyle/>
          <a:p>
            <a:pPr eaLnBrk="1" hangingPunct="1"/>
            <a:r>
              <a:rPr lang="en-US" altLang="en-US" smtClean="0"/>
              <a:t>LINE OBJECT EXAMPLE </a:t>
            </a:r>
          </a:p>
        </p:txBody>
      </p:sp>
      <p:pic>
        <p:nvPicPr>
          <p:cNvPr id="11469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Rectangle 7"/>
          <p:cNvSpPr>
            <a:spLocks noChangeArrowheads="1"/>
          </p:cNvSpPr>
          <p:nvPr/>
        </p:nvSpPr>
        <p:spPr bwMode="auto">
          <a:xfrm>
            <a:off x="1752600" y="4038600"/>
            <a:ext cx="3048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4694" name="Text Box 9"/>
          <p:cNvSpPr txBox="1">
            <a:spLocks noChangeArrowheads="1"/>
          </p:cNvSpPr>
          <p:nvPr/>
        </p:nvSpPr>
        <p:spPr bwMode="auto">
          <a:xfrm>
            <a:off x="1447800" y="3886200"/>
            <a:ext cx="6080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b="0"/>
              <a:t>{</a:t>
            </a:r>
          </a:p>
        </p:txBody>
      </p:sp>
      <p:sp>
        <p:nvSpPr>
          <p:cNvPr id="114695" name="Rectangle 10"/>
          <p:cNvSpPr>
            <a:spLocks noChangeArrowheads="1"/>
          </p:cNvSpPr>
          <p:nvPr/>
        </p:nvSpPr>
        <p:spPr bwMode="auto">
          <a:xfrm>
            <a:off x="152400" y="38100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4696" name="Text Box 11"/>
          <p:cNvSpPr txBox="1">
            <a:spLocks noChangeArrowheads="1"/>
          </p:cNvSpPr>
          <p:nvPr/>
        </p:nvSpPr>
        <p:spPr bwMode="auto">
          <a:xfrm>
            <a:off x="152400" y="3830638"/>
            <a:ext cx="139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getx</a:t>
            </a:r>
          </a:p>
          <a:p>
            <a:pP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68C9C7B-5DC8-4704-BD79-5EC43DF5C4B5}" type="slidenum">
              <a:rPr lang="en-US" altLang="en-US" sz="1400" smtClean="0">
                <a:solidFill>
                  <a:schemeClr val="tx1"/>
                </a:solidFill>
              </a:rPr>
              <a:pPr>
                <a:spcBef>
                  <a:spcPct val="0"/>
                </a:spcBef>
                <a:buClrTx/>
                <a:buSzTx/>
                <a:buFontTx/>
                <a:buNone/>
              </a:pPr>
              <a:t>11</a:t>
            </a:fld>
            <a:endParaRPr lang="en-US" altLang="en-US" sz="1400" smtClean="0">
              <a:solidFill>
                <a:schemeClr val="tx1"/>
              </a:solidFill>
            </a:endParaRPr>
          </a:p>
        </p:txBody>
      </p:sp>
      <p:sp>
        <p:nvSpPr>
          <p:cNvPr id="14339"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43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4"/>
          <p:cNvSpPr>
            <a:spLocks noChangeArrowheads="1"/>
          </p:cNvSpPr>
          <p:nvPr/>
        </p:nvSpPr>
        <p:spPr bwMode="auto">
          <a:xfrm>
            <a:off x="2438400" y="27432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2" name="Rectangle 5"/>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3" name="Rectangle 6"/>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4" name="Rectangle 7"/>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5" name="Text Box 8"/>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4346" name="Text Box 9"/>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4347" name="Rectangle 10"/>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8" name="Rectangle 11"/>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49" name="Rectangle 12"/>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4350" name="Text Box 13"/>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4351" name="Text Box 14"/>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4352" name="Text Box 15"/>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4353" name="Text Box 16"/>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14354" name="Text Box 17"/>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4355" name="Text Box 18"/>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
        <p:nvSpPr>
          <p:cNvPr id="14356" name="Text Box 20"/>
          <p:cNvSpPr txBox="1">
            <a:spLocks noChangeArrowheads="1"/>
          </p:cNvSpPr>
          <p:nvPr/>
        </p:nvSpPr>
        <p:spPr bwMode="auto">
          <a:xfrm>
            <a:off x="1066800" y="49530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
        <p:nvSpPr>
          <p:cNvPr id="14357" name="Text Box 21"/>
          <p:cNvSpPr txBox="1">
            <a:spLocks noChangeArrowheads="1"/>
          </p:cNvSpPr>
          <p:nvPr/>
        </p:nvSpPr>
        <p:spPr bwMode="auto">
          <a:xfrm>
            <a:off x="1066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4"/>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40915B0-A77E-449C-AB57-63E151645078}" type="slidenum">
              <a:rPr lang="en-US" altLang="en-US" sz="1400" smtClean="0">
                <a:solidFill>
                  <a:schemeClr val="tx1"/>
                </a:solidFill>
              </a:rPr>
              <a:pPr>
                <a:spcBef>
                  <a:spcPct val="0"/>
                </a:spcBef>
                <a:buClrTx/>
                <a:buSzTx/>
                <a:buFontTx/>
                <a:buNone/>
              </a:pPr>
              <a:t>110</a:t>
            </a:fld>
            <a:endParaRPr lang="en-US" altLang="en-US" sz="1400" smtClean="0">
              <a:solidFill>
                <a:schemeClr val="tx1"/>
              </a:solidFill>
            </a:endParaRPr>
          </a:p>
        </p:txBody>
      </p:sp>
      <p:sp>
        <p:nvSpPr>
          <p:cNvPr id="115715" name="Rectangle 2"/>
          <p:cNvSpPr>
            <a:spLocks noGrp="1" noChangeArrowheads="1"/>
          </p:cNvSpPr>
          <p:nvPr>
            <p:ph type="title"/>
          </p:nvPr>
        </p:nvSpPr>
        <p:spPr/>
        <p:txBody>
          <a:bodyPr/>
          <a:lstStyle/>
          <a:p>
            <a:pPr eaLnBrk="1" hangingPunct="1"/>
            <a:r>
              <a:rPr lang="en-US" altLang="en-US" smtClean="0"/>
              <a:t>LINE OBJECT EXAMPLE </a:t>
            </a:r>
          </a:p>
        </p:txBody>
      </p:sp>
      <p:pic>
        <p:nvPicPr>
          <p:cNvPr id="11571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7" name="Rectangle 7"/>
          <p:cNvSpPr>
            <a:spLocks noChangeArrowheads="1"/>
          </p:cNvSpPr>
          <p:nvPr/>
        </p:nvSpPr>
        <p:spPr bwMode="auto">
          <a:xfrm>
            <a:off x="1752600" y="4191000"/>
            <a:ext cx="3048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5718" name="Text Box 8"/>
          <p:cNvSpPr txBox="1">
            <a:spLocks noChangeArrowheads="1"/>
          </p:cNvSpPr>
          <p:nvPr/>
        </p:nvSpPr>
        <p:spPr bwMode="auto">
          <a:xfrm>
            <a:off x="1447800" y="3962400"/>
            <a:ext cx="6080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b="0"/>
              <a:t>{</a:t>
            </a:r>
          </a:p>
        </p:txBody>
      </p:sp>
      <p:sp>
        <p:nvSpPr>
          <p:cNvPr id="115719" name="Rectangle 9"/>
          <p:cNvSpPr>
            <a:spLocks noChangeArrowheads="1"/>
          </p:cNvSpPr>
          <p:nvPr/>
        </p:nvSpPr>
        <p:spPr bwMode="auto">
          <a:xfrm>
            <a:off x="152400" y="39624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latin typeface="Courier New" panose="02070309020205020404" pitchFamily="49" charset="0"/>
              </a:rPr>
              <a:t>gety</a:t>
            </a:r>
          </a:p>
          <a:p>
            <a:pPr algn="ct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70EF0D7-2625-4404-B929-0FFB919D50C0}" type="slidenum">
              <a:rPr lang="en-US" altLang="en-US" sz="1400" smtClean="0">
                <a:solidFill>
                  <a:schemeClr val="tx1"/>
                </a:solidFill>
              </a:rPr>
              <a:pPr>
                <a:spcBef>
                  <a:spcPct val="0"/>
                </a:spcBef>
                <a:buClrTx/>
                <a:buSzTx/>
                <a:buFontTx/>
                <a:buNone/>
              </a:pPr>
              <a:t>111</a:t>
            </a:fld>
            <a:endParaRPr lang="en-US" altLang="en-US" sz="1400" smtClean="0">
              <a:solidFill>
                <a:schemeClr val="tx1"/>
              </a:solidFill>
            </a:endParaRPr>
          </a:p>
        </p:txBody>
      </p:sp>
      <p:sp>
        <p:nvSpPr>
          <p:cNvPr id="116739" name="Rectangle 2"/>
          <p:cNvSpPr>
            <a:spLocks noGrp="1" noChangeArrowheads="1"/>
          </p:cNvSpPr>
          <p:nvPr>
            <p:ph type="title"/>
          </p:nvPr>
        </p:nvSpPr>
        <p:spPr/>
        <p:txBody>
          <a:bodyPr/>
          <a:lstStyle/>
          <a:p>
            <a:pPr eaLnBrk="1" hangingPunct="1"/>
            <a:r>
              <a:rPr lang="en-US" altLang="en-US" smtClean="0"/>
              <a:t>LINE OBJECT EXAMPLE</a:t>
            </a:r>
          </a:p>
        </p:txBody>
      </p:sp>
      <p:pic>
        <p:nvPicPr>
          <p:cNvPr id="11674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Rectangle 9"/>
          <p:cNvSpPr>
            <a:spLocks noChangeArrowheads="1"/>
          </p:cNvSpPr>
          <p:nvPr/>
        </p:nvSpPr>
        <p:spPr bwMode="auto">
          <a:xfrm>
            <a:off x="2057400" y="1981200"/>
            <a:ext cx="1143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124BD56-4894-452D-A045-BD91DE37917C}" type="slidenum">
              <a:rPr lang="en-US" altLang="en-US" sz="1400" smtClean="0">
                <a:solidFill>
                  <a:schemeClr val="tx1"/>
                </a:solidFill>
              </a:rPr>
              <a:pPr>
                <a:spcBef>
                  <a:spcPct val="0"/>
                </a:spcBef>
                <a:buClrTx/>
                <a:buSzTx/>
                <a:buFontTx/>
                <a:buNone/>
              </a:pPr>
              <a:t>112</a:t>
            </a:fld>
            <a:endParaRPr lang="en-US" altLang="en-US" sz="1400" smtClean="0">
              <a:solidFill>
                <a:schemeClr val="tx1"/>
              </a:solidFill>
            </a:endParaRPr>
          </a:p>
        </p:txBody>
      </p:sp>
      <p:sp>
        <p:nvSpPr>
          <p:cNvPr id="117763" name="Rectangle 2"/>
          <p:cNvSpPr>
            <a:spLocks noGrp="1" noChangeArrowheads="1"/>
          </p:cNvSpPr>
          <p:nvPr>
            <p:ph type="title"/>
          </p:nvPr>
        </p:nvSpPr>
        <p:spPr/>
        <p:txBody>
          <a:bodyPr/>
          <a:lstStyle/>
          <a:p>
            <a:pPr eaLnBrk="1" hangingPunct="1"/>
            <a:r>
              <a:rPr lang="en-US" altLang="en-US" smtClean="0"/>
              <a:t>LINE OBJECT EXAMPLE</a:t>
            </a:r>
          </a:p>
        </p:txBody>
      </p:sp>
      <p:pic>
        <p:nvPicPr>
          <p:cNvPr id="11776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5" name="Rectangle 7"/>
          <p:cNvSpPr>
            <a:spLocks noChangeArrowheads="1"/>
          </p:cNvSpPr>
          <p:nvPr/>
        </p:nvSpPr>
        <p:spPr bwMode="auto">
          <a:xfrm>
            <a:off x="2057400" y="2133600"/>
            <a:ext cx="1219200" cy="8382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6C079B3-4EFE-44B1-8C04-4E18A84031C0}" type="slidenum">
              <a:rPr lang="en-US" altLang="en-US" sz="1400" smtClean="0">
                <a:solidFill>
                  <a:schemeClr val="tx1"/>
                </a:solidFill>
              </a:rPr>
              <a:pPr>
                <a:spcBef>
                  <a:spcPct val="0"/>
                </a:spcBef>
                <a:buClrTx/>
                <a:buSzTx/>
                <a:buFontTx/>
                <a:buNone/>
              </a:pPr>
              <a:t>113</a:t>
            </a:fld>
            <a:endParaRPr lang="en-US" altLang="en-US" sz="1400" smtClean="0">
              <a:solidFill>
                <a:schemeClr val="tx1"/>
              </a:solidFill>
            </a:endParaRPr>
          </a:p>
        </p:txBody>
      </p:sp>
      <p:sp>
        <p:nvSpPr>
          <p:cNvPr id="118787" name="Rectangle 2"/>
          <p:cNvSpPr>
            <a:spLocks noGrp="1" noChangeArrowheads="1"/>
          </p:cNvSpPr>
          <p:nvPr>
            <p:ph type="title"/>
          </p:nvPr>
        </p:nvSpPr>
        <p:spPr/>
        <p:txBody>
          <a:bodyPr/>
          <a:lstStyle/>
          <a:p>
            <a:pPr eaLnBrk="1" hangingPunct="1"/>
            <a:r>
              <a:rPr lang="en-US" altLang="en-US" smtClean="0"/>
              <a:t>LINE OBJECT EXAMPLE</a:t>
            </a:r>
          </a:p>
        </p:txBody>
      </p:sp>
      <p:pic>
        <p:nvPicPr>
          <p:cNvPr id="11878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90" name="Rectangle 9"/>
          <p:cNvSpPr>
            <a:spLocks noChangeArrowheads="1"/>
          </p:cNvSpPr>
          <p:nvPr/>
        </p:nvSpPr>
        <p:spPr bwMode="auto">
          <a:xfrm>
            <a:off x="2057400" y="31242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100F6C2-73EB-43C4-BA4D-EF1A9AD44ECE}" type="slidenum">
              <a:rPr lang="en-US" altLang="en-US" sz="1400" smtClean="0">
                <a:solidFill>
                  <a:schemeClr val="tx1"/>
                </a:solidFill>
              </a:rPr>
              <a:pPr>
                <a:spcBef>
                  <a:spcPct val="0"/>
                </a:spcBef>
                <a:buClrTx/>
                <a:buSzTx/>
                <a:buFontTx/>
                <a:buNone/>
              </a:pPr>
              <a:t>114</a:t>
            </a:fld>
            <a:endParaRPr lang="en-US" altLang="en-US" sz="1400" smtClean="0">
              <a:solidFill>
                <a:schemeClr val="tx1"/>
              </a:solidFill>
            </a:endParaRPr>
          </a:p>
        </p:txBody>
      </p:sp>
      <p:sp>
        <p:nvSpPr>
          <p:cNvPr id="119811" name="Rectangle 2"/>
          <p:cNvSpPr>
            <a:spLocks noGrp="1" noChangeArrowheads="1"/>
          </p:cNvSpPr>
          <p:nvPr>
            <p:ph type="title"/>
          </p:nvPr>
        </p:nvSpPr>
        <p:spPr/>
        <p:txBody>
          <a:bodyPr/>
          <a:lstStyle/>
          <a:p>
            <a:pPr eaLnBrk="1" hangingPunct="1"/>
            <a:r>
              <a:rPr lang="en-US" altLang="en-US" smtClean="0"/>
              <a:t>LINE OBJECT EXAMPLE</a:t>
            </a:r>
          </a:p>
        </p:txBody>
      </p:sp>
      <p:pic>
        <p:nvPicPr>
          <p:cNvPr id="11981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4" name="Rectangle 8"/>
          <p:cNvSpPr>
            <a:spLocks noChangeArrowheads="1"/>
          </p:cNvSpPr>
          <p:nvPr/>
        </p:nvSpPr>
        <p:spPr bwMode="auto">
          <a:xfrm>
            <a:off x="2057400" y="32766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000CD0E-19EC-4EA3-8B35-C26C043ECCEB}" type="slidenum">
              <a:rPr lang="en-US" altLang="en-US" sz="1400" smtClean="0">
                <a:solidFill>
                  <a:schemeClr val="tx1"/>
                </a:solidFill>
              </a:rPr>
              <a:pPr>
                <a:spcBef>
                  <a:spcPct val="0"/>
                </a:spcBef>
                <a:buClrTx/>
                <a:buSzTx/>
                <a:buFontTx/>
                <a:buNone/>
              </a:pPr>
              <a:t>115</a:t>
            </a:fld>
            <a:endParaRPr lang="en-US" altLang="en-US" sz="1400" smtClean="0">
              <a:solidFill>
                <a:schemeClr val="tx1"/>
              </a:solidFill>
            </a:endParaRPr>
          </a:p>
        </p:txBody>
      </p:sp>
      <p:sp>
        <p:nvSpPr>
          <p:cNvPr id="120835" name="Rectangle 2"/>
          <p:cNvSpPr>
            <a:spLocks noGrp="1" noChangeArrowheads="1"/>
          </p:cNvSpPr>
          <p:nvPr>
            <p:ph type="title"/>
          </p:nvPr>
        </p:nvSpPr>
        <p:spPr/>
        <p:txBody>
          <a:bodyPr/>
          <a:lstStyle/>
          <a:p>
            <a:pPr eaLnBrk="1" hangingPunct="1"/>
            <a:r>
              <a:rPr lang="en-US" altLang="en-US" smtClean="0"/>
              <a:t>LINE OBJECT EXAMPLE</a:t>
            </a:r>
          </a:p>
        </p:txBody>
      </p:sp>
      <p:pic>
        <p:nvPicPr>
          <p:cNvPr id="12083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8" name="Rectangle 8"/>
          <p:cNvSpPr>
            <a:spLocks noChangeArrowheads="1"/>
          </p:cNvSpPr>
          <p:nvPr/>
        </p:nvSpPr>
        <p:spPr bwMode="auto">
          <a:xfrm>
            <a:off x="2057400" y="34290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7B633FE-594B-48F7-BCCA-C460A7F31E97}" type="slidenum">
              <a:rPr lang="en-US" altLang="en-US" sz="1400" smtClean="0">
                <a:solidFill>
                  <a:schemeClr val="tx1"/>
                </a:solidFill>
              </a:rPr>
              <a:pPr>
                <a:spcBef>
                  <a:spcPct val="0"/>
                </a:spcBef>
                <a:buClrTx/>
                <a:buSzTx/>
                <a:buFontTx/>
                <a:buNone/>
              </a:pPr>
              <a:t>116</a:t>
            </a:fld>
            <a:endParaRPr lang="en-US" altLang="en-US" sz="1400" smtClean="0">
              <a:solidFill>
                <a:schemeClr val="tx1"/>
              </a:solidFill>
            </a:endParaRPr>
          </a:p>
        </p:txBody>
      </p:sp>
      <p:sp>
        <p:nvSpPr>
          <p:cNvPr id="121859" name="Rectangle 2"/>
          <p:cNvSpPr>
            <a:spLocks noGrp="1" noChangeArrowheads="1"/>
          </p:cNvSpPr>
          <p:nvPr>
            <p:ph type="title"/>
          </p:nvPr>
        </p:nvSpPr>
        <p:spPr/>
        <p:txBody>
          <a:bodyPr/>
          <a:lstStyle/>
          <a:p>
            <a:pPr eaLnBrk="1" hangingPunct="1"/>
            <a:r>
              <a:rPr lang="en-US" altLang="en-US" smtClean="0"/>
              <a:t>LINE OBJECT EXAMPLE</a:t>
            </a:r>
          </a:p>
        </p:txBody>
      </p:sp>
      <p:pic>
        <p:nvPicPr>
          <p:cNvPr id="1218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2" name="Rectangle 8"/>
          <p:cNvSpPr>
            <a:spLocks noChangeArrowheads="1"/>
          </p:cNvSpPr>
          <p:nvPr/>
        </p:nvSpPr>
        <p:spPr bwMode="auto">
          <a:xfrm>
            <a:off x="2057400" y="35814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8DADC4D-F146-4FE9-847D-4E17D45AE64A}" type="slidenum">
              <a:rPr lang="en-US" altLang="en-US" sz="1400" smtClean="0">
                <a:solidFill>
                  <a:schemeClr val="tx1"/>
                </a:solidFill>
              </a:rPr>
              <a:pPr>
                <a:spcBef>
                  <a:spcPct val="0"/>
                </a:spcBef>
                <a:buClrTx/>
                <a:buSzTx/>
                <a:buFontTx/>
                <a:buNone/>
              </a:pPr>
              <a:t>117</a:t>
            </a:fld>
            <a:endParaRPr lang="en-US" altLang="en-US" sz="1400" smtClean="0">
              <a:solidFill>
                <a:schemeClr val="tx1"/>
              </a:solidFill>
            </a:endParaRPr>
          </a:p>
        </p:txBody>
      </p:sp>
      <p:sp>
        <p:nvSpPr>
          <p:cNvPr id="122883" name="Rectangle 2"/>
          <p:cNvSpPr>
            <a:spLocks noGrp="1" noChangeArrowheads="1"/>
          </p:cNvSpPr>
          <p:nvPr>
            <p:ph type="title"/>
          </p:nvPr>
        </p:nvSpPr>
        <p:spPr/>
        <p:txBody>
          <a:bodyPr/>
          <a:lstStyle/>
          <a:p>
            <a:pPr eaLnBrk="1" hangingPunct="1"/>
            <a:r>
              <a:rPr lang="en-US" altLang="en-US" smtClean="0"/>
              <a:t>LINE OBJECT EXAMPLE</a:t>
            </a:r>
          </a:p>
        </p:txBody>
      </p:sp>
      <p:pic>
        <p:nvPicPr>
          <p:cNvPr id="12288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6" name="Rectangle 8"/>
          <p:cNvSpPr>
            <a:spLocks noChangeArrowheads="1"/>
          </p:cNvSpPr>
          <p:nvPr/>
        </p:nvSpPr>
        <p:spPr bwMode="auto">
          <a:xfrm>
            <a:off x="2057400" y="37338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3B9E357-B87D-451A-9194-459D32F0FBC8}" type="slidenum">
              <a:rPr lang="en-US" altLang="en-US" sz="1400" smtClean="0">
                <a:solidFill>
                  <a:schemeClr val="tx1"/>
                </a:solidFill>
              </a:rPr>
              <a:pPr>
                <a:spcBef>
                  <a:spcPct val="0"/>
                </a:spcBef>
                <a:buClrTx/>
                <a:buSzTx/>
                <a:buFontTx/>
                <a:buNone/>
              </a:pPr>
              <a:t>118</a:t>
            </a:fld>
            <a:endParaRPr lang="en-US" altLang="en-US" sz="1400" smtClean="0">
              <a:solidFill>
                <a:schemeClr val="tx1"/>
              </a:solidFill>
            </a:endParaRPr>
          </a:p>
        </p:txBody>
      </p:sp>
      <p:sp>
        <p:nvSpPr>
          <p:cNvPr id="123907" name="Rectangle 2"/>
          <p:cNvSpPr>
            <a:spLocks noGrp="1" noChangeArrowheads="1"/>
          </p:cNvSpPr>
          <p:nvPr>
            <p:ph type="title"/>
          </p:nvPr>
        </p:nvSpPr>
        <p:spPr/>
        <p:txBody>
          <a:bodyPr/>
          <a:lstStyle/>
          <a:p>
            <a:pPr eaLnBrk="1" hangingPunct="1"/>
            <a:r>
              <a:rPr lang="en-US" altLang="en-US" smtClean="0"/>
              <a:t>LINE OBJECT EXAMPLE</a:t>
            </a:r>
          </a:p>
        </p:txBody>
      </p:sp>
      <p:pic>
        <p:nvPicPr>
          <p:cNvPr id="12390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0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53340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0" name="Rectangle 8"/>
          <p:cNvSpPr>
            <a:spLocks noChangeArrowheads="1"/>
          </p:cNvSpPr>
          <p:nvPr/>
        </p:nvSpPr>
        <p:spPr bwMode="auto">
          <a:xfrm>
            <a:off x="2057400" y="4114800"/>
            <a:ext cx="5257800" cy="914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3AF89F7-539E-4D6E-9A40-F79CA3EFD20C}" type="slidenum">
              <a:rPr lang="en-US" altLang="en-US" sz="1400" smtClean="0">
                <a:solidFill>
                  <a:schemeClr val="tx1"/>
                </a:solidFill>
              </a:rPr>
              <a:pPr>
                <a:spcBef>
                  <a:spcPct val="0"/>
                </a:spcBef>
                <a:buClrTx/>
                <a:buSzTx/>
                <a:buFontTx/>
                <a:buNone/>
              </a:pPr>
              <a:t>119</a:t>
            </a:fld>
            <a:endParaRPr lang="en-US" altLang="en-US" sz="1400" smtClean="0">
              <a:solidFill>
                <a:schemeClr val="tx1"/>
              </a:solidFill>
            </a:endParaRPr>
          </a:p>
        </p:txBody>
      </p:sp>
      <p:sp>
        <p:nvSpPr>
          <p:cNvPr id="124931"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28731" name="Group 27"/>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2043095726"/>
                    </a:ext>
                  </a:extLst>
                </a:gridCol>
                <a:gridCol w="1714500">
                  <a:extLst>
                    <a:ext uri="{9D8B030D-6E8A-4147-A177-3AD203B41FA5}">
                      <a16:colId xmlns:a16="http://schemas.microsoft.com/office/drawing/2014/main" val="2524475377"/>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827711369"/>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78615608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39103644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433836407"/>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118795311"/>
                  </a:ext>
                </a:extLst>
              </a:tr>
            </a:tbl>
          </a:graphicData>
        </a:graphic>
      </p:graphicFrame>
      <p:pic>
        <p:nvPicPr>
          <p:cNvPr id="124952" name="Picture 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53" name="Rectangle 72"/>
          <p:cNvSpPr>
            <a:spLocks noChangeArrowheads="1"/>
          </p:cNvSpPr>
          <p:nvPr/>
        </p:nvSpPr>
        <p:spPr bwMode="auto">
          <a:xfrm>
            <a:off x="609600" y="2286000"/>
            <a:ext cx="1219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DF49675-4484-4AD2-8854-DE7318E27543}" type="slidenum">
              <a:rPr lang="en-US" altLang="en-US" sz="1400" smtClean="0">
                <a:solidFill>
                  <a:schemeClr val="tx1"/>
                </a:solidFill>
              </a:rPr>
              <a:pPr>
                <a:spcBef>
                  <a:spcPct val="0"/>
                </a:spcBef>
                <a:buClrTx/>
                <a:buSzTx/>
                <a:buFontTx/>
                <a:buNone/>
              </a:pPr>
              <a:t>12</a:t>
            </a:fld>
            <a:endParaRPr lang="en-US" altLang="en-US" sz="1400" smtClean="0">
              <a:solidFill>
                <a:schemeClr val="tx1"/>
              </a:solidFill>
            </a:endParaRPr>
          </a:p>
        </p:txBody>
      </p:sp>
      <p:sp>
        <p:nvSpPr>
          <p:cNvPr id="15363"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53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Rectangle 4"/>
          <p:cNvSpPr>
            <a:spLocks noChangeArrowheads="1"/>
          </p:cNvSpPr>
          <p:nvPr/>
        </p:nvSpPr>
        <p:spPr bwMode="auto">
          <a:xfrm>
            <a:off x="2514600" y="2971800"/>
            <a:ext cx="24384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536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7244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Rectangle 7"/>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68" name="Rectangle 8"/>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69" name="Rectangle 9"/>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70" name="Text Box 10"/>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5371" name="Text Box 11"/>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5372" name="Rectangle 12"/>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73" name="Rectangle 13"/>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74" name="Rectangle 14"/>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5375" name="Text Box 15"/>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5376" name="Text Box 16"/>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5377" name="Text Box 17"/>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5378" name="Text Box 18"/>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15379" name="Text Box 19"/>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5380" name="Text Box 20"/>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
        <p:nvSpPr>
          <p:cNvPr id="15381" name="Text Box 21"/>
          <p:cNvSpPr txBox="1">
            <a:spLocks noChangeArrowheads="1"/>
          </p:cNvSpPr>
          <p:nvPr/>
        </p:nvSpPr>
        <p:spPr bwMode="auto">
          <a:xfrm>
            <a:off x="1066800" y="49530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
        <p:nvSpPr>
          <p:cNvPr id="15382" name="Text Box 22"/>
          <p:cNvSpPr txBox="1">
            <a:spLocks noChangeArrowheads="1"/>
          </p:cNvSpPr>
          <p:nvPr/>
        </p:nvSpPr>
        <p:spPr bwMode="auto">
          <a:xfrm>
            <a:off x="1066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E7A4BAC-F020-43B4-98D7-2AFAEDE76509}" type="slidenum">
              <a:rPr lang="en-US" altLang="en-US" sz="1400" smtClean="0">
                <a:solidFill>
                  <a:schemeClr val="tx1"/>
                </a:solidFill>
              </a:rPr>
              <a:pPr>
                <a:spcBef>
                  <a:spcPct val="0"/>
                </a:spcBef>
                <a:buClrTx/>
                <a:buSzTx/>
                <a:buFontTx/>
                <a:buNone/>
              </a:pPr>
              <a:t>120</a:t>
            </a:fld>
            <a:endParaRPr lang="en-US" altLang="en-US" sz="1400" smtClean="0">
              <a:solidFill>
                <a:schemeClr val="tx1"/>
              </a:solidFill>
            </a:endParaRPr>
          </a:p>
        </p:txBody>
      </p:sp>
      <p:sp>
        <p:nvSpPr>
          <p:cNvPr id="125955"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2189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078310569"/>
                    </a:ext>
                  </a:extLst>
                </a:gridCol>
                <a:gridCol w="1714500">
                  <a:extLst>
                    <a:ext uri="{9D8B030D-6E8A-4147-A177-3AD203B41FA5}">
                      <a16:colId xmlns:a16="http://schemas.microsoft.com/office/drawing/2014/main" val="220739851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01869478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89720047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4292059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94759191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272653224"/>
                  </a:ext>
                </a:extLst>
              </a:tr>
            </a:tbl>
          </a:graphicData>
        </a:graphic>
      </p:graphicFrame>
      <p:pic>
        <p:nvPicPr>
          <p:cNvPr id="125976" name="Picture 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77" name="Rectangle 49"/>
          <p:cNvSpPr>
            <a:spLocks noChangeArrowheads="1"/>
          </p:cNvSpPr>
          <p:nvPr/>
        </p:nvSpPr>
        <p:spPr bwMode="auto">
          <a:xfrm>
            <a:off x="304800" y="1600200"/>
            <a:ext cx="33528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A29526B-4584-43C5-9F6E-36BA7A402E45}" type="slidenum">
              <a:rPr lang="en-US" altLang="en-US" sz="1400" smtClean="0">
                <a:solidFill>
                  <a:schemeClr val="tx1"/>
                </a:solidFill>
              </a:rPr>
              <a:pPr>
                <a:spcBef>
                  <a:spcPct val="0"/>
                </a:spcBef>
                <a:buClrTx/>
                <a:buSzTx/>
                <a:buFontTx/>
                <a:buNone/>
              </a:pPr>
              <a:t>121</a:t>
            </a:fld>
            <a:endParaRPr lang="en-US" altLang="en-US" sz="1400" smtClean="0">
              <a:solidFill>
                <a:schemeClr val="tx1"/>
              </a:solidFill>
            </a:endParaRPr>
          </a:p>
        </p:txBody>
      </p:sp>
      <p:sp>
        <p:nvSpPr>
          <p:cNvPr id="126979"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24963"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912173106"/>
                    </a:ext>
                  </a:extLst>
                </a:gridCol>
                <a:gridCol w="1714500">
                  <a:extLst>
                    <a:ext uri="{9D8B030D-6E8A-4147-A177-3AD203B41FA5}">
                      <a16:colId xmlns:a16="http://schemas.microsoft.com/office/drawing/2014/main" val="4199004998"/>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69506897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933493844"/>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30920000"/>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74387319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85446629"/>
                  </a:ext>
                </a:extLst>
              </a:tr>
            </a:tbl>
          </a:graphicData>
        </a:graphic>
      </p:graphicFrame>
      <p:pic>
        <p:nvPicPr>
          <p:cNvPr id="127000"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001" name="Rectangle 26"/>
          <p:cNvSpPr>
            <a:spLocks noChangeArrowheads="1"/>
          </p:cNvSpPr>
          <p:nvPr/>
        </p:nvSpPr>
        <p:spPr bwMode="auto">
          <a:xfrm>
            <a:off x="609600" y="2438400"/>
            <a:ext cx="1219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07E3149-2FC1-48B0-997D-F4C67E3528D1}" type="slidenum">
              <a:rPr lang="en-US" altLang="en-US" sz="1400" smtClean="0">
                <a:solidFill>
                  <a:schemeClr val="tx1"/>
                </a:solidFill>
              </a:rPr>
              <a:pPr>
                <a:spcBef>
                  <a:spcPct val="0"/>
                </a:spcBef>
                <a:buClrTx/>
                <a:buSzTx/>
                <a:buFontTx/>
                <a:buNone/>
              </a:pPr>
              <a:t>122</a:t>
            </a:fld>
            <a:endParaRPr lang="en-US" altLang="en-US" sz="1400" smtClean="0">
              <a:solidFill>
                <a:schemeClr val="tx1"/>
              </a:solidFill>
            </a:endParaRPr>
          </a:p>
        </p:txBody>
      </p:sp>
      <p:sp>
        <p:nvSpPr>
          <p:cNvPr id="128003"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22915"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290014638"/>
                    </a:ext>
                  </a:extLst>
                </a:gridCol>
                <a:gridCol w="1714500">
                  <a:extLst>
                    <a:ext uri="{9D8B030D-6E8A-4147-A177-3AD203B41FA5}">
                      <a16:colId xmlns:a16="http://schemas.microsoft.com/office/drawing/2014/main" val="65492025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423254502"/>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79733534"/>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552495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398105344"/>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915191821"/>
                  </a:ext>
                </a:extLst>
              </a:tr>
            </a:tbl>
          </a:graphicData>
        </a:graphic>
      </p:graphicFrame>
      <p:pic>
        <p:nvPicPr>
          <p:cNvPr id="128024" name="Picture 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25" name="Rectangle 49"/>
          <p:cNvSpPr>
            <a:spLocks noChangeArrowheads="1"/>
          </p:cNvSpPr>
          <p:nvPr/>
        </p:nvSpPr>
        <p:spPr bwMode="auto">
          <a:xfrm>
            <a:off x="304800" y="1600200"/>
            <a:ext cx="30480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A198812-87E9-43A1-9449-90A0BBC3AC8A}" type="slidenum">
              <a:rPr lang="en-US" altLang="en-US" sz="1400" smtClean="0">
                <a:solidFill>
                  <a:schemeClr val="tx1"/>
                </a:solidFill>
              </a:rPr>
              <a:pPr>
                <a:spcBef>
                  <a:spcPct val="0"/>
                </a:spcBef>
                <a:buClrTx/>
                <a:buSzTx/>
                <a:buFontTx/>
                <a:buNone/>
              </a:pPr>
              <a:t>123</a:t>
            </a:fld>
            <a:endParaRPr lang="en-US" altLang="en-US" sz="1400" smtClean="0">
              <a:solidFill>
                <a:schemeClr val="tx1"/>
              </a:solidFill>
            </a:endParaRPr>
          </a:p>
        </p:txBody>
      </p:sp>
      <p:sp>
        <p:nvSpPr>
          <p:cNvPr id="129027"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25987"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2114768849"/>
                    </a:ext>
                  </a:extLst>
                </a:gridCol>
                <a:gridCol w="1714500">
                  <a:extLst>
                    <a:ext uri="{9D8B030D-6E8A-4147-A177-3AD203B41FA5}">
                      <a16:colId xmlns:a16="http://schemas.microsoft.com/office/drawing/2014/main" val="266088297"/>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22843342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905237622"/>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356241433"/>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1642124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149949794"/>
                  </a:ext>
                </a:extLst>
              </a:tr>
            </a:tbl>
          </a:graphicData>
        </a:graphic>
      </p:graphicFrame>
      <p:pic>
        <p:nvPicPr>
          <p:cNvPr id="129048"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49" name="Rectangle 26"/>
          <p:cNvSpPr>
            <a:spLocks noChangeArrowheads="1"/>
          </p:cNvSpPr>
          <p:nvPr/>
        </p:nvSpPr>
        <p:spPr bwMode="auto">
          <a:xfrm>
            <a:off x="609600" y="2667000"/>
            <a:ext cx="1219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5D8AE08-56A9-4AF0-BA49-A5BAB29DCE98}" type="slidenum">
              <a:rPr lang="en-US" altLang="en-US" sz="1400" smtClean="0">
                <a:solidFill>
                  <a:schemeClr val="tx1"/>
                </a:solidFill>
              </a:rPr>
              <a:pPr>
                <a:spcBef>
                  <a:spcPct val="0"/>
                </a:spcBef>
                <a:buClrTx/>
                <a:buSzTx/>
                <a:buFontTx/>
                <a:buNone/>
              </a:pPr>
              <a:t>124</a:t>
            </a:fld>
            <a:endParaRPr lang="en-US" altLang="en-US" sz="1400" smtClean="0">
              <a:solidFill>
                <a:schemeClr val="tx1"/>
              </a:solidFill>
            </a:endParaRPr>
          </a:p>
        </p:txBody>
      </p:sp>
      <p:sp>
        <p:nvSpPr>
          <p:cNvPr id="130051"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0995"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419769549"/>
                    </a:ext>
                  </a:extLst>
                </a:gridCol>
                <a:gridCol w="1714500">
                  <a:extLst>
                    <a:ext uri="{9D8B030D-6E8A-4147-A177-3AD203B41FA5}">
                      <a16:colId xmlns:a16="http://schemas.microsoft.com/office/drawing/2014/main" val="172798920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6719902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059499770"/>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19542655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757344276"/>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72806709"/>
                  </a:ext>
                </a:extLst>
              </a:tr>
            </a:tbl>
          </a:graphicData>
        </a:graphic>
      </p:graphicFrame>
      <p:pic>
        <p:nvPicPr>
          <p:cNvPr id="130072" name="Picture 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73" name="Rectangle 75"/>
          <p:cNvSpPr>
            <a:spLocks noChangeArrowheads="1"/>
          </p:cNvSpPr>
          <p:nvPr/>
        </p:nvSpPr>
        <p:spPr bwMode="auto">
          <a:xfrm>
            <a:off x="609600" y="2819400"/>
            <a:ext cx="1219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0074" name="Rectangle 76"/>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0075" name="Rectangle 77"/>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0076" name="Rectangle 79"/>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0077" name="Text Box 81"/>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0078" name="Text Box 82"/>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0079" name="Text Box 83"/>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Number Placeholder 3"/>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343649A-8A35-4ED5-BF0F-55666C8BE166}" type="slidenum">
              <a:rPr lang="en-US" altLang="en-US" sz="1400" smtClean="0">
                <a:solidFill>
                  <a:schemeClr val="tx1"/>
                </a:solidFill>
              </a:rPr>
              <a:pPr>
                <a:spcBef>
                  <a:spcPct val="0"/>
                </a:spcBef>
                <a:buClrTx/>
                <a:buSzTx/>
                <a:buFontTx/>
                <a:buNone/>
              </a:pPr>
              <a:t>125</a:t>
            </a:fld>
            <a:endParaRPr lang="en-US" altLang="en-US" sz="1400" smtClean="0">
              <a:solidFill>
                <a:schemeClr val="tx1"/>
              </a:solidFill>
            </a:endParaRPr>
          </a:p>
        </p:txBody>
      </p:sp>
      <p:pic>
        <p:nvPicPr>
          <p:cNvPr id="13107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6" name="Rectangle 7"/>
          <p:cNvSpPr>
            <a:spLocks noChangeArrowheads="1"/>
          </p:cNvSpPr>
          <p:nvPr/>
        </p:nvSpPr>
        <p:spPr bwMode="auto">
          <a:xfrm>
            <a:off x="1524000" y="190500"/>
            <a:ext cx="7010400"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eaLnBrk="1" hangingPunct="1">
              <a:spcBef>
                <a:spcPct val="0"/>
              </a:spcBef>
              <a:buClrTx/>
              <a:buSzTx/>
              <a:buFontTx/>
              <a:buNone/>
            </a:pPr>
            <a:r>
              <a:rPr lang="en-US" altLang="en-US" sz="4200" b="0"/>
              <a:t>DETAILED LOOK</a:t>
            </a:r>
          </a:p>
        </p:txBody>
      </p:sp>
      <p:sp>
        <p:nvSpPr>
          <p:cNvPr id="131077" name="Rectangle 8"/>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1078" name="Rectangle 9"/>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1079" name="Rectangle 10"/>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1080" name="Text Box 11"/>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1081" name="Text Box 12"/>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1082" name="Text Box 13"/>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1083" name="Rectangle 14"/>
          <p:cNvSpPr>
            <a:spLocks noChangeArrowheads="1"/>
          </p:cNvSpPr>
          <p:nvPr/>
        </p:nvSpPr>
        <p:spPr bwMode="auto">
          <a:xfrm>
            <a:off x="304800" y="4495800"/>
            <a:ext cx="25146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1084" name="Text Box 16"/>
          <p:cNvSpPr txBox="1">
            <a:spLocks noChangeArrowheads="1"/>
          </p:cNvSpPr>
          <p:nvPr/>
        </p:nvSpPr>
        <p:spPr bwMode="auto">
          <a:xfrm>
            <a:off x="7451725" y="2627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2,2</a:t>
            </a:r>
          </a:p>
        </p:txBody>
      </p:sp>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Number Placeholder 3"/>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CBDC5CF-EB1D-47B0-AB49-85B4C5415F73}" type="slidenum">
              <a:rPr lang="en-US" altLang="en-US" sz="1400" smtClean="0">
                <a:solidFill>
                  <a:schemeClr val="tx1"/>
                </a:solidFill>
              </a:rPr>
              <a:pPr>
                <a:spcBef>
                  <a:spcPct val="0"/>
                </a:spcBef>
                <a:buClrTx/>
                <a:buSzTx/>
                <a:buFontTx/>
                <a:buNone/>
              </a:pPr>
              <a:t>126</a:t>
            </a:fld>
            <a:endParaRPr lang="en-US" altLang="en-US" sz="1400" smtClean="0">
              <a:solidFill>
                <a:schemeClr val="tx1"/>
              </a:solidFill>
            </a:endParaRPr>
          </a:p>
        </p:txBody>
      </p:sp>
      <p:pic>
        <p:nvPicPr>
          <p:cNvPr id="1320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0" name="Rectangle 3"/>
          <p:cNvSpPr>
            <a:spLocks noChangeArrowheads="1"/>
          </p:cNvSpPr>
          <p:nvPr/>
        </p:nvSpPr>
        <p:spPr bwMode="auto">
          <a:xfrm>
            <a:off x="1524000" y="190500"/>
            <a:ext cx="7010400"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eaLnBrk="1" hangingPunct="1">
              <a:spcBef>
                <a:spcPct val="0"/>
              </a:spcBef>
              <a:buClrTx/>
              <a:buSzTx/>
              <a:buFontTx/>
              <a:buNone/>
            </a:pPr>
            <a:r>
              <a:rPr lang="en-US" altLang="en-US" sz="4200" b="0"/>
              <a:t>DETAILED LOOK</a:t>
            </a:r>
          </a:p>
        </p:txBody>
      </p:sp>
      <p:sp>
        <p:nvSpPr>
          <p:cNvPr id="132101" name="Rectangle 4"/>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2102" name="Rectangle 5"/>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2103" name="Rectangle 6"/>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2104" name="Text Box 7"/>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2105" name="Text Box 8"/>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2106" name="Text Box 9"/>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2107" name="Rectangle 10"/>
          <p:cNvSpPr>
            <a:spLocks noChangeArrowheads="1"/>
          </p:cNvSpPr>
          <p:nvPr/>
        </p:nvSpPr>
        <p:spPr bwMode="auto">
          <a:xfrm>
            <a:off x="304800" y="4876800"/>
            <a:ext cx="41910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2108" name="Text Box 11"/>
          <p:cNvSpPr txBox="1">
            <a:spLocks noChangeArrowheads="1"/>
          </p:cNvSpPr>
          <p:nvPr/>
        </p:nvSpPr>
        <p:spPr bwMode="auto">
          <a:xfrm>
            <a:off x="7604125" y="346551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132109" name="Text Box 12"/>
          <p:cNvSpPr txBox="1">
            <a:spLocks noChangeArrowheads="1"/>
          </p:cNvSpPr>
          <p:nvPr/>
        </p:nvSpPr>
        <p:spPr bwMode="auto">
          <a:xfrm>
            <a:off x="7451725" y="2627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2,2</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6353EFF-5C06-4BAA-B74B-0C1564CB35EA}" type="slidenum">
              <a:rPr lang="en-US" altLang="en-US" sz="1400" smtClean="0">
                <a:solidFill>
                  <a:schemeClr val="tx1"/>
                </a:solidFill>
              </a:rPr>
              <a:pPr>
                <a:spcBef>
                  <a:spcPct val="0"/>
                </a:spcBef>
                <a:buClrTx/>
                <a:buSzTx/>
                <a:buFontTx/>
                <a:buNone/>
              </a:pPr>
              <a:t>127</a:t>
            </a:fld>
            <a:endParaRPr lang="en-US" altLang="en-US" sz="1400" smtClean="0">
              <a:solidFill>
                <a:schemeClr val="tx1"/>
              </a:solidFill>
            </a:endParaRPr>
          </a:p>
        </p:txBody>
      </p:sp>
      <p:sp>
        <p:nvSpPr>
          <p:cNvPr id="133123"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2019"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042957764"/>
                    </a:ext>
                  </a:extLst>
                </a:gridCol>
                <a:gridCol w="1714500">
                  <a:extLst>
                    <a:ext uri="{9D8B030D-6E8A-4147-A177-3AD203B41FA5}">
                      <a16:colId xmlns:a16="http://schemas.microsoft.com/office/drawing/2014/main" val="311767283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609637700"/>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81781707"/>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665993180"/>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38821828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159939513"/>
                  </a:ext>
                </a:extLst>
              </a:tr>
            </a:tbl>
          </a:graphicData>
        </a:graphic>
      </p:graphicFrame>
      <p:pic>
        <p:nvPicPr>
          <p:cNvPr id="133144" name="Picture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45" name="Rectangle 57"/>
          <p:cNvSpPr>
            <a:spLocks noChangeArrowheads="1"/>
          </p:cNvSpPr>
          <p:nvPr/>
        </p:nvSpPr>
        <p:spPr bwMode="auto">
          <a:xfrm>
            <a:off x="609600" y="2971800"/>
            <a:ext cx="1219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46" name="Rectangle 58"/>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3147" name="Rectangle 59"/>
          <p:cNvSpPr>
            <a:spLocks noChangeArrowheads="1"/>
          </p:cNvSpPr>
          <p:nvPr/>
        </p:nvSpPr>
        <p:spPr bwMode="auto">
          <a:xfrm>
            <a:off x="6934200" y="44958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3148" name="Rectangle 60"/>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49" name="Rectangle 61"/>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50" name="Text Box 62"/>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3151" name="Text Box 63"/>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3152" name="Text Box 64"/>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3153" name="Rectangle 65"/>
          <p:cNvSpPr>
            <a:spLocks noChangeArrowheads="1"/>
          </p:cNvSpPr>
          <p:nvPr/>
        </p:nvSpPr>
        <p:spPr bwMode="auto">
          <a:xfrm>
            <a:off x="7162800" y="48768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54" name="Rectangle 66"/>
          <p:cNvSpPr>
            <a:spLocks noChangeArrowheads="1"/>
          </p:cNvSpPr>
          <p:nvPr/>
        </p:nvSpPr>
        <p:spPr bwMode="auto">
          <a:xfrm>
            <a:off x="7162800" y="5715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3155" name="Text Box 67"/>
          <p:cNvSpPr txBox="1">
            <a:spLocks noChangeArrowheads="1"/>
          </p:cNvSpPr>
          <p:nvPr/>
        </p:nvSpPr>
        <p:spPr bwMode="auto">
          <a:xfrm>
            <a:off x="7543800" y="45720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3156" name="Text Box 68"/>
          <p:cNvSpPr txBox="1">
            <a:spLocks noChangeArrowheads="1"/>
          </p:cNvSpPr>
          <p:nvPr/>
        </p:nvSpPr>
        <p:spPr bwMode="auto">
          <a:xfrm>
            <a:off x="7315200" y="54308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3157" name="Text Box 69"/>
          <p:cNvSpPr txBox="1">
            <a:spLocks noChangeArrowheads="1"/>
          </p:cNvSpPr>
          <p:nvPr/>
        </p:nvSpPr>
        <p:spPr bwMode="auto">
          <a:xfrm>
            <a:off x="7543800" y="41354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b</a:t>
            </a:r>
          </a:p>
        </p:txBody>
      </p:sp>
      <p:sp>
        <p:nvSpPr>
          <p:cNvPr id="133158" name="Text Box 70"/>
          <p:cNvSpPr txBox="1">
            <a:spLocks noChangeArrowheads="1"/>
          </p:cNvSpPr>
          <p:nvPr/>
        </p:nvSpPr>
        <p:spPr bwMode="auto">
          <a:xfrm>
            <a:off x="7604125" y="346551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133159" name="Text Box 71"/>
          <p:cNvSpPr txBox="1">
            <a:spLocks noChangeArrowheads="1"/>
          </p:cNvSpPr>
          <p:nvPr/>
        </p:nvSpPr>
        <p:spPr bwMode="auto">
          <a:xfrm>
            <a:off x="7451725" y="2627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2,2</a:t>
            </a:r>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Number Placeholder 3"/>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93FCFD1-EB2B-4D8C-91FB-848CB59A6D5C}" type="slidenum">
              <a:rPr lang="en-US" altLang="en-US" sz="1400" smtClean="0">
                <a:solidFill>
                  <a:schemeClr val="tx1"/>
                </a:solidFill>
              </a:rPr>
              <a:pPr>
                <a:spcBef>
                  <a:spcPct val="0"/>
                </a:spcBef>
                <a:buClrTx/>
                <a:buSzTx/>
                <a:buFontTx/>
                <a:buNone/>
              </a:pPr>
              <a:t>128</a:t>
            </a:fld>
            <a:endParaRPr lang="en-US" altLang="en-US" sz="1400" smtClean="0">
              <a:solidFill>
                <a:schemeClr val="tx1"/>
              </a:solidFill>
            </a:endParaRPr>
          </a:p>
        </p:txBody>
      </p:sp>
      <p:pic>
        <p:nvPicPr>
          <p:cNvPr id="134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8" name="Rectangle 4"/>
          <p:cNvSpPr>
            <a:spLocks noChangeArrowheads="1"/>
          </p:cNvSpPr>
          <p:nvPr/>
        </p:nvSpPr>
        <p:spPr bwMode="auto">
          <a:xfrm>
            <a:off x="1524000" y="190500"/>
            <a:ext cx="7010400"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eaLnBrk="1" hangingPunct="1">
              <a:spcBef>
                <a:spcPct val="0"/>
              </a:spcBef>
              <a:buClrTx/>
              <a:buSzTx/>
              <a:buFontTx/>
              <a:buNone/>
            </a:pPr>
            <a:r>
              <a:rPr lang="en-US" altLang="en-US" sz="4200" b="0"/>
              <a:t>DETAILED LOOK</a:t>
            </a:r>
          </a:p>
        </p:txBody>
      </p:sp>
      <p:sp>
        <p:nvSpPr>
          <p:cNvPr id="134149" name="Rectangle 5"/>
          <p:cNvSpPr>
            <a:spLocks noChangeArrowheads="1"/>
          </p:cNvSpPr>
          <p:nvPr/>
        </p:nvSpPr>
        <p:spPr bwMode="auto">
          <a:xfrm>
            <a:off x="304800" y="3886200"/>
            <a:ext cx="25146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4150" name="Text Box 6"/>
          <p:cNvSpPr txBox="1">
            <a:spLocks noChangeArrowheads="1"/>
          </p:cNvSpPr>
          <p:nvPr/>
        </p:nvSpPr>
        <p:spPr bwMode="auto">
          <a:xfrm>
            <a:off x="7543800" y="41354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b</a:t>
            </a:r>
          </a:p>
        </p:txBody>
      </p:sp>
      <p:sp>
        <p:nvSpPr>
          <p:cNvPr id="134151" name="Rectangle 7"/>
          <p:cNvSpPr>
            <a:spLocks noChangeArrowheads="1"/>
          </p:cNvSpPr>
          <p:nvPr/>
        </p:nvSpPr>
        <p:spPr bwMode="auto">
          <a:xfrm>
            <a:off x="6934200" y="44958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4152" name="Text Box 8"/>
          <p:cNvSpPr txBox="1">
            <a:spLocks noChangeArrowheads="1"/>
          </p:cNvSpPr>
          <p:nvPr/>
        </p:nvSpPr>
        <p:spPr bwMode="auto">
          <a:xfrm>
            <a:off x="7543800" y="45720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4153" name="Text Box 9"/>
          <p:cNvSpPr txBox="1">
            <a:spLocks noChangeArrowheads="1"/>
          </p:cNvSpPr>
          <p:nvPr/>
        </p:nvSpPr>
        <p:spPr bwMode="auto">
          <a:xfrm>
            <a:off x="7315200" y="54308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4154" name="Rectangle 10"/>
          <p:cNvSpPr>
            <a:spLocks noChangeArrowheads="1"/>
          </p:cNvSpPr>
          <p:nvPr/>
        </p:nvSpPr>
        <p:spPr bwMode="auto">
          <a:xfrm>
            <a:off x="7162800" y="48768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4155" name="Rectangle 11"/>
          <p:cNvSpPr>
            <a:spLocks noChangeArrowheads="1"/>
          </p:cNvSpPr>
          <p:nvPr/>
        </p:nvSpPr>
        <p:spPr bwMode="auto">
          <a:xfrm>
            <a:off x="7162800" y="5715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4156" name="Rectangle 12"/>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4157" name="Text Box 13"/>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4158" name="Rectangle 14"/>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4159" name="Text Box 15"/>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4160" name="Rectangle 16"/>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4161" name="Text Box 17"/>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4162" name="Text Box 18"/>
          <p:cNvSpPr txBox="1">
            <a:spLocks noChangeArrowheads="1"/>
          </p:cNvSpPr>
          <p:nvPr/>
        </p:nvSpPr>
        <p:spPr bwMode="auto">
          <a:xfrm>
            <a:off x="7604125" y="346551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134163" name="Text Box 19"/>
          <p:cNvSpPr txBox="1">
            <a:spLocks noChangeArrowheads="1"/>
          </p:cNvSpPr>
          <p:nvPr/>
        </p:nvSpPr>
        <p:spPr bwMode="auto">
          <a:xfrm>
            <a:off x="7451725" y="2627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2,2</a:t>
            </a:r>
          </a:p>
        </p:txBody>
      </p:sp>
      <p:sp>
        <p:nvSpPr>
          <p:cNvPr id="134164" name="Text Box 21"/>
          <p:cNvSpPr txBox="1">
            <a:spLocks noChangeArrowheads="1"/>
          </p:cNvSpPr>
          <p:nvPr/>
        </p:nvSpPr>
        <p:spPr bwMode="auto">
          <a:xfrm>
            <a:off x="7467600" y="4876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4,2</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Number Placeholder 3"/>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8FB7D37-46C3-48D4-B2F1-26D069E5642C}" type="slidenum">
              <a:rPr lang="en-US" altLang="en-US" sz="1400" smtClean="0">
                <a:solidFill>
                  <a:schemeClr val="tx1"/>
                </a:solidFill>
              </a:rPr>
              <a:pPr>
                <a:spcBef>
                  <a:spcPct val="0"/>
                </a:spcBef>
                <a:buClrTx/>
                <a:buSzTx/>
                <a:buFontTx/>
                <a:buNone/>
              </a:pPr>
              <a:t>129</a:t>
            </a:fld>
            <a:endParaRPr lang="en-US" altLang="en-US" sz="1400" smtClean="0">
              <a:solidFill>
                <a:schemeClr val="tx1"/>
              </a:solidFill>
            </a:endParaRPr>
          </a:p>
        </p:txBody>
      </p:sp>
      <p:pic>
        <p:nvPicPr>
          <p:cNvPr id="1351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2" name="Rectangle 3"/>
          <p:cNvSpPr>
            <a:spLocks noChangeArrowheads="1"/>
          </p:cNvSpPr>
          <p:nvPr/>
        </p:nvSpPr>
        <p:spPr bwMode="auto">
          <a:xfrm>
            <a:off x="1524000" y="190500"/>
            <a:ext cx="7010400"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eaLnBrk="1" hangingPunct="1">
              <a:spcBef>
                <a:spcPct val="0"/>
              </a:spcBef>
              <a:buClrTx/>
              <a:buSzTx/>
              <a:buFontTx/>
              <a:buNone/>
            </a:pPr>
            <a:r>
              <a:rPr lang="en-US" altLang="en-US" sz="4200" b="0"/>
              <a:t>DETAILED LOOK</a:t>
            </a:r>
          </a:p>
        </p:txBody>
      </p:sp>
      <p:sp>
        <p:nvSpPr>
          <p:cNvPr id="135173" name="Rectangle 4"/>
          <p:cNvSpPr>
            <a:spLocks noChangeArrowheads="1"/>
          </p:cNvSpPr>
          <p:nvPr/>
        </p:nvSpPr>
        <p:spPr bwMode="auto">
          <a:xfrm>
            <a:off x="304800" y="4191000"/>
            <a:ext cx="25146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5174" name="Text Box 5"/>
          <p:cNvSpPr txBox="1">
            <a:spLocks noChangeArrowheads="1"/>
          </p:cNvSpPr>
          <p:nvPr/>
        </p:nvSpPr>
        <p:spPr bwMode="auto">
          <a:xfrm>
            <a:off x="7543800" y="41354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b</a:t>
            </a:r>
          </a:p>
        </p:txBody>
      </p:sp>
      <p:sp>
        <p:nvSpPr>
          <p:cNvPr id="135175" name="Rectangle 6"/>
          <p:cNvSpPr>
            <a:spLocks noChangeArrowheads="1"/>
          </p:cNvSpPr>
          <p:nvPr/>
        </p:nvSpPr>
        <p:spPr bwMode="auto">
          <a:xfrm>
            <a:off x="6934200" y="44958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5176" name="Text Box 7"/>
          <p:cNvSpPr txBox="1">
            <a:spLocks noChangeArrowheads="1"/>
          </p:cNvSpPr>
          <p:nvPr/>
        </p:nvSpPr>
        <p:spPr bwMode="auto">
          <a:xfrm>
            <a:off x="7543800" y="45720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5177" name="Text Box 8"/>
          <p:cNvSpPr txBox="1">
            <a:spLocks noChangeArrowheads="1"/>
          </p:cNvSpPr>
          <p:nvPr/>
        </p:nvSpPr>
        <p:spPr bwMode="auto">
          <a:xfrm>
            <a:off x="7315200" y="54308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5178" name="Rectangle 9"/>
          <p:cNvSpPr>
            <a:spLocks noChangeArrowheads="1"/>
          </p:cNvSpPr>
          <p:nvPr/>
        </p:nvSpPr>
        <p:spPr bwMode="auto">
          <a:xfrm>
            <a:off x="7162800" y="48768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5179" name="Rectangle 10"/>
          <p:cNvSpPr>
            <a:spLocks noChangeArrowheads="1"/>
          </p:cNvSpPr>
          <p:nvPr/>
        </p:nvSpPr>
        <p:spPr bwMode="auto">
          <a:xfrm>
            <a:off x="7162800" y="5715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5180" name="Rectangle 11"/>
          <p:cNvSpPr>
            <a:spLocks noChangeArrowheads="1"/>
          </p:cNvSpPr>
          <p:nvPr/>
        </p:nvSpPr>
        <p:spPr bwMode="auto">
          <a:xfrm>
            <a:off x="6934200" y="2286000"/>
            <a:ext cx="1600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135181" name="Text Box 12"/>
          <p:cNvSpPr txBox="1">
            <a:spLocks noChangeArrowheads="1"/>
          </p:cNvSpPr>
          <p:nvPr/>
        </p:nvSpPr>
        <p:spPr bwMode="auto">
          <a:xfrm>
            <a:off x="7543800" y="2362200"/>
            <a:ext cx="32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a:t>
            </a:r>
          </a:p>
        </p:txBody>
      </p:sp>
      <p:sp>
        <p:nvSpPr>
          <p:cNvPr id="135182" name="Rectangle 13"/>
          <p:cNvSpPr>
            <a:spLocks noChangeArrowheads="1"/>
          </p:cNvSpPr>
          <p:nvPr/>
        </p:nvSpPr>
        <p:spPr bwMode="auto">
          <a:xfrm>
            <a:off x="7162800" y="26670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5183" name="Text Box 14"/>
          <p:cNvSpPr txBox="1">
            <a:spLocks noChangeArrowheads="1"/>
          </p:cNvSpPr>
          <p:nvPr/>
        </p:nvSpPr>
        <p:spPr bwMode="auto">
          <a:xfrm>
            <a:off x="7391400" y="3221038"/>
            <a:ext cx="8667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slope</a:t>
            </a:r>
          </a:p>
        </p:txBody>
      </p:sp>
      <p:sp>
        <p:nvSpPr>
          <p:cNvPr id="135184" name="Rectangle 15"/>
          <p:cNvSpPr>
            <a:spLocks noChangeArrowheads="1"/>
          </p:cNvSpPr>
          <p:nvPr/>
        </p:nvSpPr>
        <p:spPr bwMode="auto">
          <a:xfrm>
            <a:off x="7162800" y="3505200"/>
            <a:ext cx="1143000" cy="30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35185" name="Text Box 16"/>
          <p:cNvSpPr txBox="1">
            <a:spLocks noChangeArrowheads="1"/>
          </p:cNvSpPr>
          <p:nvPr/>
        </p:nvSpPr>
        <p:spPr bwMode="auto">
          <a:xfrm>
            <a:off x="7543800" y="1925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a</a:t>
            </a:r>
          </a:p>
        </p:txBody>
      </p:sp>
      <p:sp>
        <p:nvSpPr>
          <p:cNvPr id="135186" name="Text Box 17"/>
          <p:cNvSpPr txBox="1">
            <a:spLocks noChangeArrowheads="1"/>
          </p:cNvSpPr>
          <p:nvPr/>
        </p:nvSpPr>
        <p:spPr bwMode="auto">
          <a:xfrm>
            <a:off x="7604125" y="346551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135187" name="Text Box 18"/>
          <p:cNvSpPr txBox="1">
            <a:spLocks noChangeArrowheads="1"/>
          </p:cNvSpPr>
          <p:nvPr/>
        </p:nvSpPr>
        <p:spPr bwMode="auto">
          <a:xfrm>
            <a:off x="7451725" y="2627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2,2</a:t>
            </a:r>
          </a:p>
        </p:txBody>
      </p:sp>
      <p:sp>
        <p:nvSpPr>
          <p:cNvPr id="135188" name="Text Box 19"/>
          <p:cNvSpPr txBox="1">
            <a:spLocks noChangeArrowheads="1"/>
          </p:cNvSpPr>
          <p:nvPr/>
        </p:nvSpPr>
        <p:spPr bwMode="auto">
          <a:xfrm>
            <a:off x="7543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135189" name="Text Box 20"/>
          <p:cNvSpPr txBox="1">
            <a:spLocks noChangeArrowheads="1"/>
          </p:cNvSpPr>
          <p:nvPr/>
        </p:nvSpPr>
        <p:spPr bwMode="auto">
          <a:xfrm>
            <a:off x="7467600" y="4876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4,2</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A0887B1-8D99-49F2-BD48-45AED5254EDF}" type="slidenum">
              <a:rPr lang="en-US" altLang="en-US" sz="1400" smtClean="0">
                <a:solidFill>
                  <a:schemeClr val="tx1"/>
                </a:solidFill>
              </a:rPr>
              <a:pPr>
                <a:spcBef>
                  <a:spcPct val="0"/>
                </a:spcBef>
                <a:buClrTx/>
                <a:buSzTx/>
                <a:buFontTx/>
                <a:buNone/>
              </a:pPr>
              <a:t>13</a:t>
            </a:fld>
            <a:endParaRPr lang="en-US" altLang="en-US" sz="1400" smtClean="0">
              <a:solidFill>
                <a:schemeClr val="tx1"/>
              </a:solidFill>
            </a:endParaRPr>
          </a:p>
        </p:txBody>
      </p:sp>
      <p:sp>
        <p:nvSpPr>
          <p:cNvPr id="16387"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638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Rectangle 4"/>
          <p:cNvSpPr>
            <a:spLocks noChangeArrowheads="1"/>
          </p:cNvSpPr>
          <p:nvPr/>
        </p:nvSpPr>
        <p:spPr bwMode="auto">
          <a:xfrm>
            <a:off x="2438400" y="3200400"/>
            <a:ext cx="25908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0" name="Rectangle 6"/>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1" name="Rectangle 7"/>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2" name="Rectangle 8"/>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3" name="Text Box 9"/>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6394" name="Text Box 10"/>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6395" name="Rectangle 11"/>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6" name="Rectangle 12"/>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7" name="Rectangle 13"/>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6398" name="Text Box 14"/>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6399" name="Text Box 15"/>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6400" name="Text Box 16"/>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6401" name="Text Box 17"/>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16402" name="Text Box 18"/>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6403" name="Text Box 19"/>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
        <p:nvSpPr>
          <p:cNvPr id="16404" name="Text Box 21"/>
          <p:cNvSpPr txBox="1">
            <a:spLocks noChangeArrowheads="1"/>
          </p:cNvSpPr>
          <p:nvPr/>
        </p:nvSpPr>
        <p:spPr bwMode="auto">
          <a:xfrm>
            <a:off x="1066800" y="49530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
        <p:nvSpPr>
          <p:cNvPr id="16405" name="Text Box 22"/>
          <p:cNvSpPr txBox="1">
            <a:spLocks noChangeArrowheads="1"/>
          </p:cNvSpPr>
          <p:nvPr/>
        </p:nvSpPr>
        <p:spPr bwMode="auto">
          <a:xfrm>
            <a:off x="1066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pic>
        <p:nvPicPr>
          <p:cNvPr id="16406"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724400"/>
            <a:ext cx="30956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7D625FD-08D6-43BF-B9A7-8B495D0391C3}" type="slidenum">
              <a:rPr lang="en-US" altLang="en-US" sz="1400" smtClean="0">
                <a:solidFill>
                  <a:schemeClr val="tx1"/>
                </a:solidFill>
              </a:rPr>
              <a:pPr>
                <a:spcBef>
                  <a:spcPct val="0"/>
                </a:spcBef>
                <a:buClrTx/>
                <a:buSzTx/>
                <a:buFontTx/>
                <a:buNone/>
              </a:pPr>
              <a:t>130</a:t>
            </a:fld>
            <a:endParaRPr lang="en-US" altLang="en-US" sz="1400" smtClean="0">
              <a:solidFill>
                <a:schemeClr val="tx1"/>
              </a:solidFill>
            </a:endParaRPr>
          </a:p>
        </p:txBody>
      </p:sp>
      <p:sp>
        <p:nvSpPr>
          <p:cNvPr id="136195"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3485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1447840617"/>
                    </a:ext>
                  </a:extLst>
                </a:gridCol>
                <a:gridCol w="1714500">
                  <a:extLst>
                    <a:ext uri="{9D8B030D-6E8A-4147-A177-3AD203B41FA5}">
                      <a16:colId xmlns:a16="http://schemas.microsoft.com/office/drawing/2014/main" val="315532283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979266231"/>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803019261"/>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7145640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546015726"/>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407838088"/>
                  </a:ext>
                </a:extLst>
              </a:tr>
            </a:tbl>
          </a:graphicData>
        </a:graphic>
      </p:graphicFrame>
      <p:pic>
        <p:nvPicPr>
          <p:cNvPr id="136216"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17" name="Picture 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18" name="Rectangle 64"/>
          <p:cNvSpPr>
            <a:spLocks noChangeArrowheads="1"/>
          </p:cNvSpPr>
          <p:nvPr/>
        </p:nvSpPr>
        <p:spPr bwMode="auto">
          <a:xfrm>
            <a:off x="609600" y="3276600"/>
            <a:ext cx="5410200" cy="228600"/>
          </a:xfrm>
          <a:prstGeom prst="rect">
            <a:avLst/>
          </a:prstGeom>
          <a:solidFill>
            <a:srgbClr val="FFFF32">
              <a:alpha val="50195"/>
            </a:srgbClr>
          </a:solidFill>
          <a:ln w="9525">
            <a:solidFill>
              <a:srgbClr val="FFFF3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D8A6C9C-F20B-4481-A5A5-614A7F6E381E}" type="slidenum">
              <a:rPr lang="en-US" altLang="en-US" sz="1400" smtClean="0">
                <a:solidFill>
                  <a:schemeClr val="tx1"/>
                </a:solidFill>
              </a:rPr>
              <a:pPr>
                <a:spcBef>
                  <a:spcPct val="0"/>
                </a:spcBef>
                <a:buClrTx/>
                <a:buSzTx/>
                <a:buFontTx/>
                <a:buNone/>
              </a:pPr>
              <a:t>131</a:t>
            </a:fld>
            <a:endParaRPr lang="en-US" altLang="en-US" sz="1400" smtClean="0">
              <a:solidFill>
                <a:schemeClr val="tx1"/>
              </a:solidFill>
            </a:endParaRPr>
          </a:p>
        </p:txBody>
      </p:sp>
      <p:sp>
        <p:nvSpPr>
          <p:cNvPr id="137219"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3043"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785610633"/>
                    </a:ext>
                  </a:extLst>
                </a:gridCol>
                <a:gridCol w="1714500">
                  <a:extLst>
                    <a:ext uri="{9D8B030D-6E8A-4147-A177-3AD203B41FA5}">
                      <a16:colId xmlns:a16="http://schemas.microsoft.com/office/drawing/2014/main" val="3691264132"/>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768514959"/>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29867392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895664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17580037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185520460"/>
                  </a:ext>
                </a:extLst>
              </a:tr>
            </a:tbl>
          </a:graphicData>
        </a:graphic>
      </p:graphicFrame>
      <p:pic>
        <p:nvPicPr>
          <p:cNvPr id="137240"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41" name="Rectangle 63"/>
          <p:cNvSpPr>
            <a:spLocks noChangeArrowheads="1"/>
          </p:cNvSpPr>
          <p:nvPr/>
        </p:nvSpPr>
        <p:spPr bwMode="auto">
          <a:xfrm>
            <a:off x="304800" y="5638800"/>
            <a:ext cx="30480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37242"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42DE81D-8435-4A19-B0AE-2CD761B6EF9F}" type="slidenum">
              <a:rPr lang="en-US" altLang="en-US" sz="1400" smtClean="0">
                <a:solidFill>
                  <a:schemeClr val="tx1"/>
                </a:solidFill>
              </a:rPr>
              <a:pPr>
                <a:spcBef>
                  <a:spcPct val="0"/>
                </a:spcBef>
                <a:buClrTx/>
                <a:buSzTx/>
                <a:buFontTx/>
                <a:buNone/>
              </a:pPr>
              <a:t>132</a:t>
            </a:fld>
            <a:endParaRPr lang="en-US" altLang="en-US" sz="1400" smtClean="0">
              <a:solidFill>
                <a:schemeClr val="tx1"/>
              </a:solidFill>
            </a:endParaRPr>
          </a:p>
        </p:txBody>
      </p:sp>
      <p:sp>
        <p:nvSpPr>
          <p:cNvPr id="138243"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35875"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029143366"/>
                    </a:ext>
                  </a:extLst>
                </a:gridCol>
                <a:gridCol w="1714500">
                  <a:extLst>
                    <a:ext uri="{9D8B030D-6E8A-4147-A177-3AD203B41FA5}">
                      <a16:colId xmlns:a16="http://schemas.microsoft.com/office/drawing/2014/main" val="2154696401"/>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756947031"/>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531196773"/>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861217579"/>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584133687"/>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23108761"/>
                  </a:ext>
                </a:extLst>
              </a:tr>
            </a:tbl>
          </a:graphicData>
        </a:graphic>
      </p:graphicFrame>
      <p:pic>
        <p:nvPicPr>
          <p:cNvPr id="138264"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5" name="Picture 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6"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67" name="Rectangle 59"/>
          <p:cNvSpPr>
            <a:spLocks noChangeArrowheads="1"/>
          </p:cNvSpPr>
          <p:nvPr/>
        </p:nvSpPr>
        <p:spPr bwMode="auto">
          <a:xfrm>
            <a:off x="609600" y="34290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15912FD-D7EC-4938-BC5A-3A3AA29AE886}" type="slidenum">
              <a:rPr lang="en-US" altLang="en-US" sz="1400" smtClean="0">
                <a:solidFill>
                  <a:schemeClr val="tx1"/>
                </a:solidFill>
              </a:rPr>
              <a:pPr>
                <a:spcBef>
                  <a:spcPct val="0"/>
                </a:spcBef>
                <a:buClrTx/>
                <a:buSzTx/>
                <a:buFontTx/>
                <a:buNone/>
              </a:pPr>
              <a:t>133</a:t>
            </a:fld>
            <a:endParaRPr lang="en-US" altLang="en-US" sz="1400" smtClean="0">
              <a:solidFill>
                <a:schemeClr val="tx1"/>
              </a:solidFill>
            </a:endParaRPr>
          </a:p>
        </p:txBody>
      </p:sp>
      <p:sp>
        <p:nvSpPr>
          <p:cNvPr id="139267"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3213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1464829240"/>
                    </a:ext>
                  </a:extLst>
                </a:gridCol>
                <a:gridCol w="1714500">
                  <a:extLst>
                    <a:ext uri="{9D8B030D-6E8A-4147-A177-3AD203B41FA5}">
                      <a16:colId xmlns:a16="http://schemas.microsoft.com/office/drawing/2014/main" val="3514473595"/>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88227745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23328144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092953349"/>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949713412"/>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042635946"/>
                  </a:ext>
                </a:extLst>
              </a:tr>
            </a:tbl>
          </a:graphicData>
        </a:graphic>
      </p:graphicFrame>
      <p:pic>
        <p:nvPicPr>
          <p:cNvPr id="139288"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89" name="Rectangle 25"/>
          <p:cNvSpPr>
            <a:spLocks noChangeArrowheads="1"/>
          </p:cNvSpPr>
          <p:nvPr/>
        </p:nvSpPr>
        <p:spPr bwMode="auto">
          <a:xfrm>
            <a:off x="304800" y="5181600"/>
            <a:ext cx="30480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39290"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F52B66B-992C-4B2D-8AE4-7E307070BDDF}" type="slidenum">
              <a:rPr lang="en-US" altLang="en-US" sz="1400" smtClean="0">
                <a:solidFill>
                  <a:schemeClr val="tx1"/>
                </a:solidFill>
              </a:rPr>
              <a:pPr>
                <a:spcBef>
                  <a:spcPct val="0"/>
                </a:spcBef>
                <a:buClrTx/>
                <a:buSzTx/>
                <a:buFontTx/>
                <a:buNone/>
              </a:pPr>
              <a:t>134</a:t>
            </a:fld>
            <a:endParaRPr lang="en-US" altLang="en-US" sz="1400" smtClean="0">
              <a:solidFill>
                <a:schemeClr val="tx1"/>
              </a:solidFill>
            </a:endParaRPr>
          </a:p>
        </p:txBody>
      </p:sp>
      <p:sp>
        <p:nvSpPr>
          <p:cNvPr id="140291"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39299"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1245813506"/>
                    </a:ext>
                  </a:extLst>
                </a:gridCol>
                <a:gridCol w="1714500">
                  <a:extLst>
                    <a:ext uri="{9D8B030D-6E8A-4147-A177-3AD203B41FA5}">
                      <a16:colId xmlns:a16="http://schemas.microsoft.com/office/drawing/2014/main" val="208730689"/>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2088718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118818070"/>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92753023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59078151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479225831"/>
                  </a:ext>
                </a:extLst>
              </a:tr>
            </a:tbl>
          </a:graphicData>
        </a:graphic>
      </p:graphicFrame>
      <p:pic>
        <p:nvPicPr>
          <p:cNvPr id="140312"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31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314" name="Rectangle 26"/>
          <p:cNvSpPr>
            <a:spLocks noChangeArrowheads="1"/>
          </p:cNvSpPr>
          <p:nvPr/>
        </p:nvSpPr>
        <p:spPr bwMode="auto">
          <a:xfrm>
            <a:off x="609600" y="3581400"/>
            <a:ext cx="5257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0315"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548C4A7-F662-42A5-A259-03D3824F7C5A}" type="slidenum">
              <a:rPr lang="en-US" altLang="en-US" sz="1400" smtClean="0">
                <a:solidFill>
                  <a:schemeClr val="tx1"/>
                </a:solidFill>
              </a:rPr>
              <a:pPr>
                <a:spcBef>
                  <a:spcPct val="0"/>
                </a:spcBef>
                <a:buClrTx/>
                <a:buSzTx/>
                <a:buFontTx/>
                <a:buNone/>
              </a:pPr>
              <a:t>135</a:t>
            </a:fld>
            <a:endParaRPr lang="en-US" altLang="en-US" sz="1400" smtClean="0">
              <a:solidFill>
                <a:schemeClr val="tx1"/>
              </a:solidFill>
            </a:endParaRPr>
          </a:p>
        </p:txBody>
      </p:sp>
      <p:sp>
        <p:nvSpPr>
          <p:cNvPr id="141315" name="Rectangle 2"/>
          <p:cNvSpPr>
            <a:spLocks noGrp="1" noChangeArrowheads="1"/>
          </p:cNvSpPr>
          <p:nvPr>
            <p:ph type="title"/>
          </p:nvPr>
        </p:nvSpPr>
        <p:spPr/>
        <p:txBody>
          <a:bodyPr/>
          <a:lstStyle/>
          <a:p>
            <a:pPr eaLnBrk="1" hangingPunct="1"/>
            <a:r>
              <a:rPr lang="en-US" altLang="en-US" smtClean="0"/>
              <a:t>DETAILED LOOK</a:t>
            </a:r>
          </a:p>
        </p:txBody>
      </p:sp>
      <p:pic>
        <p:nvPicPr>
          <p:cNvPr id="1413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7" name="Rectangle 4"/>
          <p:cNvSpPr>
            <a:spLocks noChangeArrowheads="1"/>
          </p:cNvSpPr>
          <p:nvPr/>
        </p:nvSpPr>
        <p:spPr bwMode="auto">
          <a:xfrm>
            <a:off x="304800" y="1905000"/>
            <a:ext cx="27432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131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2346993-C35B-4382-A0B0-810DC5F3C72F}" type="slidenum">
              <a:rPr lang="en-US" altLang="en-US" sz="1400" smtClean="0">
                <a:solidFill>
                  <a:schemeClr val="tx1"/>
                </a:solidFill>
              </a:rPr>
              <a:pPr>
                <a:spcBef>
                  <a:spcPct val="0"/>
                </a:spcBef>
                <a:buClrTx/>
                <a:buSzTx/>
                <a:buFontTx/>
                <a:buNone/>
              </a:pPr>
              <a:t>136</a:t>
            </a:fld>
            <a:endParaRPr lang="en-US" altLang="en-US" sz="1400" smtClean="0">
              <a:solidFill>
                <a:schemeClr val="tx1"/>
              </a:solidFill>
            </a:endParaRPr>
          </a:p>
        </p:txBody>
      </p:sp>
      <p:sp>
        <p:nvSpPr>
          <p:cNvPr id="142339"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36899"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487034788"/>
                    </a:ext>
                  </a:extLst>
                </a:gridCol>
                <a:gridCol w="1714500">
                  <a:extLst>
                    <a:ext uri="{9D8B030D-6E8A-4147-A177-3AD203B41FA5}">
                      <a16:colId xmlns:a16="http://schemas.microsoft.com/office/drawing/2014/main" val="3216251896"/>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84067031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31136788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12622114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86824519"/>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453115229"/>
                  </a:ext>
                </a:extLst>
              </a:tr>
            </a:tbl>
          </a:graphicData>
        </a:graphic>
      </p:graphicFrame>
      <p:pic>
        <p:nvPicPr>
          <p:cNvPr id="142360" name="Picture 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61" name="Rectangle 60"/>
          <p:cNvSpPr>
            <a:spLocks noChangeArrowheads="1"/>
          </p:cNvSpPr>
          <p:nvPr/>
        </p:nvSpPr>
        <p:spPr bwMode="auto">
          <a:xfrm>
            <a:off x="609600" y="3733800"/>
            <a:ext cx="4267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2362"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16464FB-5BC4-467D-BF3B-379F345F7091}" type="slidenum">
              <a:rPr lang="en-US" altLang="en-US" sz="1400" smtClean="0">
                <a:solidFill>
                  <a:schemeClr val="tx1"/>
                </a:solidFill>
              </a:rPr>
              <a:pPr>
                <a:spcBef>
                  <a:spcPct val="0"/>
                </a:spcBef>
                <a:buClrTx/>
                <a:buSzTx/>
                <a:buFontTx/>
                <a:buNone/>
              </a:pPr>
              <a:t>137</a:t>
            </a:fld>
            <a:endParaRPr lang="en-US" altLang="en-US" sz="1400" smtClean="0">
              <a:solidFill>
                <a:schemeClr val="tx1"/>
              </a:solidFill>
            </a:endParaRPr>
          </a:p>
        </p:txBody>
      </p:sp>
      <p:sp>
        <p:nvSpPr>
          <p:cNvPr id="143363"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509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2221485527"/>
                    </a:ext>
                  </a:extLst>
                </a:gridCol>
                <a:gridCol w="1714500">
                  <a:extLst>
                    <a:ext uri="{9D8B030D-6E8A-4147-A177-3AD203B41FA5}">
                      <a16:colId xmlns:a16="http://schemas.microsoft.com/office/drawing/2014/main" val="1427240981"/>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57887910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197107399"/>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4505708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91883471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29468558"/>
                  </a:ext>
                </a:extLst>
              </a:tr>
            </a:tbl>
          </a:graphicData>
        </a:graphic>
      </p:graphicFrame>
      <p:pic>
        <p:nvPicPr>
          <p:cNvPr id="143384" name="Picture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5" name="Rectangle 55"/>
          <p:cNvSpPr>
            <a:spLocks noChangeArrowheads="1"/>
          </p:cNvSpPr>
          <p:nvPr/>
        </p:nvSpPr>
        <p:spPr bwMode="auto">
          <a:xfrm>
            <a:off x="304800" y="1447800"/>
            <a:ext cx="28194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3386" name="Picture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37764C4-4927-4846-9997-4D5754B3F6DA}" type="slidenum">
              <a:rPr lang="en-US" altLang="en-US" sz="1400" smtClean="0">
                <a:solidFill>
                  <a:schemeClr val="tx1"/>
                </a:solidFill>
              </a:rPr>
              <a:pPr>
                <a:spcBef>
                  <a:spcPct val="0"/>
                </a:spcBef>
                <a:buClrTx/>
                <a:buSzTx/>
                <a:buFontTx/>
                <a:buNone/>
              </a:pPr>
              <a:t>138</a:t>
            </a:fld>
            <a:endParaRPr lang="en-US" altLang="en-US" sz="1400" smtClean="0">
              <a:solidFill>
                <a:schemeClr val="tx1"/>
              </a:solidFill>
            </a:endParaRPr>
          </a:p>
        </p:txBody>
      </p:sp>
      <p:sp>
        <p:nvSpPr>
          <p:cNvPr id="144387"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37923"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641643941"/>
                    </a:ext>
                  </a:extLst>
                </a:gridCol>
                <a:gridCol w="1714500">
                  <a:extLst>
                    <a:ext uri="{9D8B030D-6E8A-4147-A177-3AD203B41FA5}">
                      <a16:colId xmlns:a16="http://schemas.microsoft.com/office/drawing/2014/main" val="4108365234"/>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502251278"/>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755346823"/>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12673804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21487709"/>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774451198"/>
                  </a:ext>
                </a:extLst>
              </a:tr>
            </a:tbl>
          </a:graphicData>
        </a:graphic>
      </p:graphicFrame>
      <p:pic>
        <p:nvPicPr>
          <p:cNvPr id="144408" name="Picture 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409" name="Rectangle 59"/>
          <p:cNvSpPr>
            <a:spLocks noChangeArrowheads="1"/>
          </p:cNvSpPr>
          <p:nvPr/>
        </p:nvSpPr>
        <p:spPr bwMode="auto">
          <a:xfrm>
            <a:off x="609600" y="3886200"/>
            <a:ext cx="4267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4410" name="Picture 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9336A12-7628-4EC7-B8BF-BDA881F519A6}" type="slidenum">
              <a:rPr lang="en-US" altLang="en-US" sz="1400" smtClean="0">
                <a:solidFill>
                  <a:schemeClr val="tx1"/>
                </a:solidFill>
              </a:rPr>
              <a:pPr>
                <a:spcBef>
                  <a:spcPct val="0"/>
                </a:spcBef>
                <a:buClrTx/>
                <a:buSzTx/>
                <a:buFontTx/>
                <a:buNone/>
              </a:pPr>
              <a:t>139</a:t>
            </a:fld>
            <a:endParaRPr lang="en-US" altLang="en-US" sz="1400" smtClean="0">
              <a:solidFill>
                <a:schemeClr val="tx1"/>
              </a:solidFill>
            </a:endParaRPr>
          </a:p>
        </p:txBody>
      </p:sp>
      <p:sp>
        <p:nvSpPr>
          <p:cNvPr id="145411"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6115"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307163904"/>
                    </a:ext>
                  </a:extLst>
                </a:gridCol>
                <a:gridCol w="1714500">
                  <a:extLst>
                    <a:ext uri="{9D8B030D-6E8A-4147-A177-3AD203B41FA5}">
                      <a16:colId xmlns:a16="http://schemas.microsoft.com/office/drawing/2014/main" val="1393114930"/>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74746373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596234459"/>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06890224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453140838"/>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394111393"/>
                  </a:ext>
                </a:extLst>
              </a:tr>
            </a:tbl>
          </a:graphicData>
        </a:graphic>
      </p:graphicFrame>
      <p:pic>
        <p:nvPicPr>
          <p:cNvPr id="145432" name="Picture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33" name="Rectangle 53"/>
          <p:cNvSpPr>
            <a:spLocks noChangeArrowheads="1"/>
          </p:cNvSpPr>
          <p:nvPr/>
        </p:nvSpPr>
        <p:spPr bwMode="auto">
          <a:xfrm>
            <a:off x="304800" y="1981200"/>
            <a:ext cx="2819400" cy="4572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5434" name="Picture 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AE002B1-0DE6-46BA-9695-061003677A6E}" type="slidenum">
              <a:rPr lang="en-US" altLang="en-US" sz="1400" smtClean="0">
                <a:solidFill>
                  <a:schemeClr val="tx1"/>
                </a:solidFill>
              </a:rPr>
              <a:pPr>
                <a:spcBef>
                  <a:spcPct val="0"/>
                </a:spcBef>
                <a:buClrTx/>
                <a:buSzTx/>
                <a:buFontTx/>
                <a:buNone/>
              </a:pPr>
              <a:t>14</a:t>
            </a:fld>
            <a:endParaRPr lang="en-US" altLang="en-US" sz="1400" smtClean="0">
              <a:solidFill>
                <a:schemeClr val="tx1"/>
              </a:solidFill>
            </a:endParaRPr>
          </a:p>
        </p:txBody>
      </p:sp>
      <p:sp>
        <p:nvSpPr>
          <p:cNvPr id="17411"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74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4"/>
          <p:cNvSpPr>
            <a:spLocks noChangeArrowheads="1"/>
          </p:cNvSpPr>
          <p:nvPr/>
        </p:nvSpPr>
        <p:spPr bwMode="auto">
          <a:xfrm>
            <a:off x="2438400" y="35814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14" name="Rectangle 5"/>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15" name="Rectangle 6"/>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16" name="Rectangle 7"/>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17" name="Text Box 8"/>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7418" name="Text Box 9"/>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7419" name="Rectangle 10"/>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20" name="Rectangle 11"/>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21" name="Rectangle 12"/>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7422" name="Text Box 13"/>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7423" name="Text Box 14"/>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7424" name="Text Box 15"/>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7425" name="Text Box 16"/>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17426" name="Text Box 17"/>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7427" name="Text Box 18"/>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
        <p:nvSpPr>
          <p:cNvPr id="17428" name="Text Box 20"/>
          <p:cNvSpPr txBox="1">
            <a:spLocks noChangeArrowheads="1"/>
          </p:cNvSpPr>
          <p:nvPr/>
        </p:nvSpPr>
        <p:spPr bwMode="auto">
          <a:xfrm>
            <a:off x="1066800" y="49530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
        <p:nvSpPr>
          <p:cNvPr id="17429" name="Text Box 21"/>
          <p:cNvSpPr txBox="1">
            <a:spLocks noChangeArrowheads="1"/>
          </p:cNvSpPr>
          <p:nvPr/>
        </p:nvSpPr>
        <p:spPr bwMode="auto">
          <a:xfrm>
            <a:off x="1066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E438E27-DBFB-4371-B072-45077D48FB79}" type="slidenum">
              <a:rPr lang="en-US" altLang="en-US" sz="1400" smtClean="0">
                <a:solidFill>
                  <a:schemeClr val="tx1"/>
                </a:solidFill>
              </a:rPr>
              <a:pPr>
                <a:spcBef>
                  <a:spcPct val="0"/>
                </a:spcBef>
                <a:buClrTx/>
                <a:buSzTx/>
                <a:buFontTx/>
                <a:buNone/>
              </a:pPr>
              <a:t>140</a:t>
            </a:fld>
            <a:endParaRPr lang="en-US" altLang="en-US" sz="1400" smtClean="0">
              <a:solidFill>
                <a:schemeClr val="tx1"/>
              </a:solidFill>
            </a:endParaRPr>
          </a:p>
        </p:txBody>
      </p:sp>
      <p:sp>
        <p:nvSpPr>
          <p:cNvPr id="146435"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3997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2673994307"/>
                    </a:ext>
                  </a:extLst>
                </a:gridCol>
                <a:gridCol w="1714500">
                  <a:extLst>
                    <a:ext uri="{9D8B030D-6E8A-4147-A177-3AD203B41FA5}">
                      <a16:colId xmlns:a16="http://schemas.microsoft.com/office/drawing/2014/main" val="1616647448"/>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35728578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8968706"/>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88118954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06350836"/>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64859159"/>
                  </a:ext>
                </a:extLst>
              </a:tr>
            </a:tbl>
          </a:graphicData>
        </a:graphic>
      </p:graphicFrame>
      <p:pic>
        <p:nvPicPr>
          <p:cNvPr id="146456" name="Picture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57" name="Rectangle 57"/>
          <p:cNvSpPr>
            <a:spLocks noChangeArrowheads="1"/>
          </p:cNvSpPr>
          <p:nvPr/>
        </p:nvSpPr>
        <p:spPr bwMode="auto">
          <a:xfrm>
            <a:off x="685800" y="4267200"/>
            <a:ext cx="1752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6458" name="Picture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DD9C2BF-CF5B-4F6E-A55D-EB9E4BEE5E64}" type="slidenum">
              <a:rPr lang="en-US" altLang="en-US" sz="1400" smtClean="0">
                <a:solidFill>
                  <a:schemeClr val="tx1"/>
                </a:solidFill>
              </a:rPr>
              <a:pPr>
                <a:spcBef>
                  <a:spcPct val="0"/>
                </a:spcBef>
                <a:buClrTx/>
                <a:buSzTx/>
                <a:buFontTx/>
                <a:buNone/>
              </a:pPr>
              <a:t>141</a:t>
            </a:fld>
            <a:endParaRPr lang="en-US" altLang="en-US" sz="1400" smtClean="0">
              <a:solidFill>
                <a:schemeClr val="tx1"/>
              </a:solidFill>
            </a:endParaRPr>
          </a:p>
        </p:txBody>
      </p:sp>
      <p:sp>
        <p:nvSpPr>
          <p:cNvPr id="147459"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427011"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4227503859"/>
                    </a:ext>
                  </a:extLst>
                </a:gridCol>
                <a:gridCol w="1714500">
                  <a:extLst>
                    <a:ext uri="{9D8B030D-6E8A-4147-A177-3AD203B41FA5}">
                      <a16:colId xmlns:a16="http://schemas.microsoft.com/office/drawing/2014/main" val="3967122964"/>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674263156"/>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014917869"/>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55885625"/>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941450361"/>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807844706"/>
                  </a:ext>
                </a:extLst>
              </a:tr>
            </a:tbl>
          </a:graphicData>
        </a:graphic>
      </p:graphicFrame>
      <p:pic>
        <p:nvPicPr>
          <p:cNvPr id="147480"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81" name="Rectangle 24"/>
          <p:cNvSpPr>
            <a:spLocks noChangeArrowheads="1"/>
          </p:cNvSpPr>
          <p:nvPr/>
        </p:nvSpPr>
        <p:spPr bwMode="auto">
          <a:xfrm>
            <a:off x="304800" y="2438400"/>
            <a:ext cx="2895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7482"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Number Placeholder 6"/>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6BF89C1-C851-412E-8E29-9A08DB841C1C}" type="slidenum">
              <a:rPr lang="en-US" altLang="en-US" sz="1400" smtClean="0">
                <a:solidFill>
                  <a:schemeClr val="tx1"/>
                </a:solidFill>
              </a:rPr>
              <a:pPr>
                <a:spcBef>
                  <a:spcPct val="0"/>
                </a:spcBef>
                <a:buClrTx/>
                <a:buSzTx/>
                <a:buFontTx/>
                <a:buNone/>
              </a:pPr>
              <a:t>142</a:t>
            </a:fld>
            <a:endParaRPr lang="en-US" altLang="en-US" sz="1400" dirty="0" smtClean="0">
              <a:solidFill>
                <a:schemeClr val="tx1"/>
              </a:solidFill>
            </a:endParaRPr>
          </a:p>
        </p:txBody>
      </p:sp>
      <p:sp>
        <p:nvSpPr>
          <p:cNvPr id="148483" name="Rectangle 2"/>
          <p:cNvSpPr>
            <a:spLocks noGrp="1" noChangeArrowheads="1"/>
          </p:cNvSpPr>
          <p:nvPr>
            <p:ph type="title"/>
          </p:nvPr>
        </p:nvSpPr>
        <p:spPr/>
        <p:txBody>
          <a:bodyPr/>
          <a:lstStyle/>
          <a:p>
            <a:pPr eaLnBrk="1" hangingPunct="1"/>
            <a:r>
              <a:rPr lang="en-US" altLang="en-US" smtClean="0"/>
              <a:t>DETAILED LOOK</a:t>
            </a:r>
          </a:p>
        </p:txBody>
      </p:sp>
      <p:graphicFrame>
        <p:nvGraphicFramePr>
          <p:cNvPr id="348163" name="Group 3"/>
          <p:cNvGraphicFramePr>
            <a:graphicFrameLocks noGrp="1"/>
          </p:cNvGraphicFramePr>
          <p:nvPr>
            <p:ph sz="half" idx="1"/>
          </p:nvPr>
        </p:nvGraphicFramePr>
        <p:xfrm>
          <a:off x="1524000" y="1905000"/>
          <a:ext cx="3429000" cy="4114801"/>
        </p:xfrm>
        <a:graphic>
          <a:graphicData uri="http://schemas.openxmlformats.org/drawingml/2006/table">
            <a:tbl>
              <a:tblPr/>
              <a:tblGrid>
                <a:gridCol w="1714500">
                  <a:extLst>
                    <a:ext uri="{9D8B030D-6E8A-4147-A177-3AD203B41FA5}">
                      <a16:colId xmlns:a16="http://schemas.microsoft.com/office/drawing/2014/main" val="2183167015"/>
                    </a:ext>
                  </a:extLst>
                </a:gridCol>
                <a:gridCol w="1714500">
                  <a:extLst>
                    <a:ext uri="{9D8B030D-6E8A-4147-A177-3AD203B41FA5}">
                      <a16:colId xmlns:a16="http://schemas.microsoft.com/office/drawing/2014/main" val="2937952953"/>
                    </a:ext>
                  </a:extLst>
                </a:gridCol>
              </a:tblGrid>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x</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160630303"/>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3729197725"/>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2034592584"/>
                  </a:ext>
                </a:extLst>
              </a:tr>
              <a:tr h="823913">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root</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4247493096"/>
                  </a:ext>
                </a:extLst>
              </a:tr>
              <a:tr h="822325">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r>
                        <a:rPr kumimoji="0" lang="en-US" altLang="en-US" sz="2600" b="0" i="0" u="none" strike="noStrike" cap="none" normalizeH="0" baseline="0" smtClean="0">
                          <a:ln>
                            <a:noFill/>
                          </a:ln>
                          <a:solidFill>
                            <a:schemeClr val="tx2"/>
                          </a:solidFill>
                          <a:effectLst/>
                          <a:latin typeface="Arial" panose="020B0604020202020204" pitchFamily="34" charset="0"/>
                        </a:rPr>
                        <a:t>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tx1"/>
                        </a:buClr>
                        <a:buSzPct val="70000"/>
                        <a:buFont typeface="Wingdings" panose="05000000000000000000" pitchFamily="2" charset="2"/>
                        <a:defRPr sz="2600">
                          <a:solidFill>
                            <a:schemeClr val="tx2"/>
                          </a:solidFill>
                          <a:latin typeface="Arial" panose="020B0604020202020204" pitchFamily="34" charset="0"/>
                        </a:defRPr>
                      </a:lvl1pPr>
                      <a:lvl2pPr>
                        <a:spcBef>
                          <a:spcPct val="20000"/>
                        </a:spcBef>
                        <a:buClr>
                          <a:schemeClr val="accent1"/>
                        </a:buClr>
                        <a:buSzPct val="75000"/>
                        <a:buFont typeface="Wingdings" panose="05000000000000000000" pitchFamily="2" charset="2"/>
                        <a:defRPr sz="2400">
                          <a:solidFill>
                            <a:schemeClr val="tx2"/>
                          </a:solidFill>
                          <a:latin typeface="Arial" panose="020B0604020202020204" pitchFamily="34" charset="0"/>
                        </a:defRPr>
                      </a:lvl2pPr>
                      <a:lvl3pPr>
                        <a:spcBef>
                          <a:spcPct val="20000"/>
                        </a:spcBef>
                        <a:buClr>
                          <a:schemeClr val="accent2"/>
                        </a:buClr>
                        <a:defRPr sz="2000">
                          <a:solidFill>
                            <a:schemeClr val="tx2"/>
                          </a:solidFill>
                          <a:latin typeface="Arial" panose="020B0604020202020204" pitchFamily="34" charset="0"/>
                        </a:defRPr>
                      </a:lvl3pPr>
                      <a:lvl4pPr>
                        <a:spcBef>
                          <a:spcPct val="20000"/>
                        </a:spcBef>
                        <a:buClr>
                          <a:schemeClr val="tx1"/>
                        </a:buClr>
                        <a:defRPr>
                          <a:solidFill>
                            <a:schemeClr val="tx2"/>
                          </a:solidFill>
                          <a:latin typeface="Arial" panose="020B0604020202020204" pitchFamily="34" charset="0"/>
                        </a:defRPr>
                      </a:lvl4pPr>
                      <a:lvl5pPr>
                        <a:spcBef>
                          <a:spcPct val="20000"/>
                        </a:spcBef>
                        <a:defRPr>
                          <a:solidFill>
                            <a:schemeClr val="tx2"/>
                          </a:solidFill>
                          <a:latin typeface="Arial" panose="020B0604020202020204" pitchFamily="34" charset="0"/>
                        </a:defRPr>
                      </a:lvl5pPr>
                      <a:lvl6pPr fontAlgn="base">
                        <a:spcBef>
                          <a:spcPct val="20000"/>
                        </a:spcBef>
                        <a:spcAft>
                          <a:spcPct val="0"/>
                        </a:spcAft>
                        <a:defRPr>
                          <a:solidFill>
                            <a:schemeClr val="tx2"/>
                          </a:solidFill>
                          <a:latin typeface="Arial" panose="020B0604020202020204" pitchFamily="34" charset="0"/>
                        </a:defRPr>
                      </a:lvl6pPr>
                      <a:lvl7pPr fontAlgn="base">
                        <a:spcBef>
                          <a:spcPct val="20000"/>
                        </a:spcBef>
                        <a:spcAft>
                          <a:spcPct val="0"/>
                        </a:spcAft>
                        <a:defRPr>
                          <a:solidFill>
                            <a:schemeClr val="tx2"/>
                          </a:solidFill>
                          <a:latin typeface="Arial" panose="020B0604020202020204" pitchFamily="34" charset="0"/>
                        </a:defRPr>
                      </a:lvl7pPr>
                      <a:lvl8pPr fontAlgn="base">
                        <a:spcBef>
                          <a:spcPct val="20000"/>
                        </a:spcBef>
                        <a:spcAft>
                          <a:spcPct val="0"/>
                        </a:spcAft>
                        <a:defRPr>
                          <a:solidFill>
                            <a:schemeClr val="tx2"/>
                          </a:solidFill>
                          <a:latin typeface="Arial" panose="020B0604020202020204" pitchFamily="34" charset="0"/>
                        </a:defRPr>
                      </a:lvl8pPr>
                      <a:lvl9pPr fontAlgn="base">
                        <a:spcBef>
                          <a:spcPct val="20000"/>
                        </a:spcBef>
                        <a:spcAft>
                          <a:spcPct val="0"/>
                        </a:spcAft>
                        <a:defRPr>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tabLst/>
                      </a:pPr>
                      <a:endParaRPr kumimoji="0" lang="en-US" altLang="en-US" sz="2600" b="0" i="0" u="none" strike="noStrike" cap="none" normalizeH="0" baseline="0" dirty="0" smtClean="0">
                        <a:ln>
                          <a:noFill/>
                        </a:ln>
                        <a:solidFill>
                          <a:schemeClr val="tx2"/>
                        </a:solidFill>
                        <a:effectLst/>
                        <a:latin typeface="Arial" panose="020B0604020202020204"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761351979"/>
                  </a:ext>
                </a:extLst>
              </a:tr>
            </a:tbl>
          </a:graphicData>
        </a:graphic>
      </p:graphicFrame>
      <p:pic>
        <p:nvPicPr>
          <p:cNvPr id="148504" name="Picture 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04950"/>
            <a:ext cx="6713538"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505" name="Rectangle 59"/>
          <p:cNvSpPr>
            <a:spLocks noChangeArrowheads="1"/>
          </p:cNvSpPr>
          <p:nvPr/>
        </p:nvSpPr>
        <p:spPr bwMode="auto">
          <a:xfrm>
            <a:off x="609600" y="4800600"/>
            <a:ext cx="31242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48506" name="Picture 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9325" y="1447800"/>
            <a:ext cx="311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16B7127-4FC8-44EB-BB81-D0F94FB95B7E}" type="slidenum">
              <a:rPr lang="en-US" altLang="en-US" sz="1400" smtClean="0">
                <a:solidFill>
                  <a:schemeClr val="tx1"/>
                </a:solidFill>
              </a:rPr>
              <a:pPr>
                <a:spcBef>
                  <a:spcPct val="0"/>
                </a:spcBef>
                <a:buClrTx/>
                <a:buSzTx/>
                <a:buFontTx/>
                <a:buNone/>
              </a:pPr>
              <a:t>15</a:t>
            </a:fld>
            <a:endParaRPr lang="en-US" altLang="en-US" sz="1400" smtClean="0">
              <a:solidFill>
                <a:schemeClr val="tx1"/>
              </a:solidFill>
            </a:endParaRPr>
          </a:p>
        </p:txBody>
      </p:sp>
      <p:sp>
        <p:nvSpPr>
          <p:cNvPr id="18435"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84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4"/>
          <p:cNvSpPr>
            <a:spLocks noChangeArrowheads="1"/>
          </p:cNvSpPr>
          <p:nvPr/>
        </p:nvSpPr>
        <p:spPr bwMode="auto">
          <a:xfrm>
            <a:off x="2438400" y="35814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38" name="Rectangle 5"/>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39" name="Rectangle 6"/>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40" name="Rectangle 7"/>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41" name="Text Box 8"/>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8442" name="Text Box 9"/>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8443" name="Rectangle 10"/>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44" name="Rectangle 11"/>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45" name="Rectangle 12"/>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8446" name="Text Box 13"/>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8447" name="Text Box 14"/>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8448" name="Text Box 15"/>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8449" name="Text Box 16"/>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392209" name="Text Box 17"/>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392210" name="Text Box 18"/>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
        <p:nvSpPr>
          <p:cNvPr id="18452" name="Text Box 21"/>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8453" name="Text Box 22"/>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0.00243 0.01782 L -0.00243 0.35116 " pathEditMode="relative" rAng="0" ptsTypes="AA">
                                      <p:cBhvr>
                                        <p:cTn id="6" dur="2000" fill="hold"/>
                                        <p:tgtEl>
                                          <p:spTgt spid="392209"/>
                                        </p:tgtEl>
                                        <p:attrNameLst>
                                          <p:attrName>ppt_x</p:attrName>
                                          <p:attrName>ppt_y</p:attrName>
                                        </p:attrNameLst>
                                      </p:cBhvr>
                                      <p:rCtr x="0" y="16667"/>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path" presetSubtype="0" accel="50000" decel="50000" fill="hold" grpId="0" nodeType="clickEffect">
                                  <p:stCondLst>
                                    <p:cond delay="0"/>
                                  </p:stCondLst>
                                  <p:childTnLst>
                                    <p:animMotion origin="layout" path="M -0.00034 0.04004 L -0.00034 0.35116 " pathEditMode="relative" rAng="0" ptsTypes="AA">
                                      <p:cBhvr>
                                        <p:cTn id="10" dur="2000" fill="hold"/>
                                        <p:tgtEl>
                                          <p:spTgt spid="392210"/>
                                        </p:tgtEl>
                                        <p:attrNameLst>
                                          <p:attrName>ppt_x</p:attrName>
                                          <p:attrName>ppt_y</p:attrName>
                                        </p:attrNameLst>
                                      </p:cBhvr>
                                      <p:rCtr x="0" y="155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09" grpId="0"/>
      <p:bldP spid="3922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077D601-5F55-49DC-9C8A-35B548ACFB8C}" type="slidenum">
              <a:rPr lang="en-US" altLang="en-US" sz="1400" smtClean="0">
                <a:solidFill>
                  <a:schemeClr val="tx1"/>
                </a:solidFill>
              </a:rPr>
              <a:pPr>
                <a:spcBef>
                  <a:spcPct val="0"/>
                </a:spcBef>
                <a:buClrTx/>
                <a:buSzTx/>
                <a:buFontTx/>
                <a:buNone/>
              </a:pPr>
              <a:t>16</a:t>
            </a:fld>
            <a:endParaRPr lang="en-US" altLang="en-US" sz="1400" smtClean="0">
              <a:solidFill>
                <a:schemeClr val="tx1"/>
              </a:solidFill>
            </a:endParaRPr>
          </a:p>
        </p:txBody>
      </p:sp>
      <p:sp>
        <p:nvSpPr>
          <p:cNvPr id="19459"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pic>
        <p:nvPicPr>
          <p:cNvPr id="1946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4"/>
          <p:cNvSpPr>
            <a:spLocks noChangeArrowheads="1"/>
          </p:cNvSpPr>
          <p:nvPr/>
        </p:nvSpPr>
        <p:spPr bwMode="auto">
          <a:xfrm>
            <a:off x="2438400" y="3733800"/>
            <a:ext cx="2514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2" name="Rectangle 5"/>
          <p:cNvSpPr>
            <a:spLocks noChangeArrowheads="1"/>
          </p:cNvSpPr>
          <p:nvPr/>
        </p:nvSpPr>
        <p:spPr bwMode="auto">
          <a:xfrm>
            <a:off x="152400" y="23622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3" name="Rectangle 6"/>
          <p:cNvSpPr>
            <a:spLocks noChangeArrowheads="1"/>
          </p:cNvSpPr>
          <p:nvPr/>
        </p:nvSpPr>
        <p:spPr bwMode="auto">
          <a:xfrm>
            <a:off x="609600" y="2514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4" name="Rectangle 7"/>
          <p:cNvSpPr>
            <a:spLocks noChangeArrowheads="1"/>
          </p:cNvSpPr>
          <p:nvPr/>
        </p:nvSpPr>
        <p:spPr bwMode="auto">
          <a:xfrm>
            <a:off x="609600" y="32004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5" name="Text Box 8"/>
          <p:cNvSpPr txBox="1">
            <a:spLocks noChangeArrowheads="1"/>
          </p:cNvSpPr>
          <p:nvPr/>
        </p:nvSpPr>
        <p:spPr bwMode="auto">
          <a:xfrm>
            <a:off x="228600" y="2566988"/>
            <a:ext cx="3524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9466" name="Text Box 9"/>
          <p:cNvSpPr txBox="1">
            <a:spLocks noChangeArrowheads="1"/>
          </p:cNvSpPr>
          <p:nvPr/>
        </p:nvSpPr>
        <p:spPr bwMode="auto">
          <a:xfrm>
            <a:off x="228600" y="32258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9467" name="Rectangle 10"/>
          <p:cNvSpPr>
            <a:spLocks noChangeArrowheads="1"/>
          </p:cNvSpPr>
          <p:nvPr/>
        </p:nvSpPr>
        <p:spPr bwMode="auto">
          <a:xfrm>
            <a:off x="152400" y="4724400"/>
            <a:ext cx="1905000" cy="144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8" name="Rectangle 11"/>
          <p:cNvSpPr>
            <a:spLocks noChangeArrowheads="1"/>
          </p:cNvSpPr>
          <p:nvPr/>
        </p:nvSpPr>
        <p:spPr bwMode="auto">
          <a:xfrm>
            <a:off x="609600" y="48768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69" name="Rectangle 12"/>
          <p:cNvSpPr>
            <a:spLocks noChangeArrowheads="1"/>
          </p:cNvSpPr>
          <p:nvPr/>
        </p:nvSpPr>
        <p:spPr bwMode="auto">
          <a:xfrm>
            <a:off x="609600" y="5562600"/>
            <a:ext cx="12954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9470" name="Text Box 13"/>
          <p:cNvSpPr txBox="1">
            <a:spLocks noChangeArrowheads="1"/>
          </p:cNvSpPr>
          <p:nvPr/>
        </p:nvSpPr>
        <p:spPr bwMode="auto">
          <a:xfrm>
            <a:off x="228600" y="49022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x</a:t>
            </a:r>
          </a:p>
        </p:txBody>
      </p:sp>
      <p:sp>
        <p:nvSpPr>
          <p:cNvPr id="19471" name="Text Box 14"/>
          <p:cNvSpPr txBox="1">
            <a:spLocks noChangeArrowheads="1"/>
          </p:cNvSpPr>
          <p:nvPr/>
        </p:nvSpPr>
        <p:spPr bwMode="auto">
          <a:xfrm>
            <a:off x="228600" y="5588000"/>
            <a:ext cx="35242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2200">
                <a:solidFill>
                  <a:schemeClr val="tx1"/>
                </a:solidFill>
                <a:latin typeface="Courier New" panose="02070309020205020404" pitchFamily="49" charset="0"/>
              </a:rPr>
              <a:t>y</a:t>
            </a:r>
          </a:p>
        </p:txBody>
      </p:sp>
      <p:sp>
        <p:nvSpPr>
          <p:cNvPr id="19472" name="Text Box 15"/>
          <p:cNvSpPr txBox="1">
            <a:spLocks noChangeArrowheads="1"/>
          </p:cNvSpPr>
          <p:nvPr/>
        </p:nvSpPr>
        <p:spPr bwMode="auto">
          <a:xfrm>
            <a:off x="898525" y="20383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19473" name="Text Box 16"/>
          <p:cNvSpPr txBox="1">
            <a:spLocks noChangeArrowheads="1"/>
          </p:cNvSpPr>
          <p:nvPr/>
        </p:nvSpPr>
        <p:spPr bwMode="auto">
          <a:xfrm>
            <a:off x="898525" y="4400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19474" name="Text Box 17"/>
          <p:cNvSpPr txBox="1">
            <a:spLocks noChangeArrowheads="1"/>
          </p:cNvSpPr>
          <p:nvPr/>
        </p:nvSpPr>
        <p:spPr bwMode="auto">
          <a:xfrm>
            <a:off x="990600" y="49530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9475" name="Text Box 18"/>
          <p:cNvSpPr txBox="1">
            <a:spLocks noChangeArrowheads="1"/>
          </p:cNvSpPr>
          <p:nvPr/>
        </p:nvSpPr>
        <p:spPr bwMode="auto">
          <a:xfrm>
            <a:off x="10668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pic>
        <p:nvPicPr>
          <p:cNvPr id="19476"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7244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Text Box 21"/>
          <p:cNvSpPr txBox="1">
            <a:spLocks noChangeArrowheads="1"/>
          </p:cNvSpPr>
          <p:nvPr/>
        </p:nvSpPr>
        <p:spPr bwMode="auto">
          <a:xfrm>
            <a:off x="1066800" y="2590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
        <p:nvSpPr>
          <p:cNvPr id="19478" name="Text Box 22"/>
          <p:cNvSpPr txBox="1">
            <a:spLocks noChangeArrowheads="1"/>
          </p:cNvSpPr>
          <p:nvPr/>
        </p:nvSpPr>
        <p:spPr bwMode="auto">
          <a:xfrm>
            <a:off x="1143000" y="32766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4</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FB23788-0DE9-4D60-BDA4-F09E16DFBA01}" type="slidenum">
              <a:rPr lang="en-US" altLang="en-US" sz="1400" smtClean="0">
                <a:solidFill>
                  <a:schemeClr val="tx1"/>
                </a:solidFill>
              </a:rPr>
              <a:pPr>
                <a:spcBef>
                  <a:spcPct val="0"/>
                </a:spcBef>
                <a:buClrTx/>
                <a:buSzTx/>
                <a:buFontTx/>
                <a:buNone/>
              </a:pPr>
              <a:t>17</a:t>
            </a:fld>
            <a:endParaRPr lang="en-US" altLang="en-US" sz="1400" smtClean="0">
              <a:solidFill>
                <a:schemeClr val="tx1"/>
              </a:solidFill>
            </a:endParaRPr>
          </a:p>
        </p:txBody>
      </p:sp>
      <p:sp>
        <p:nvSpPr>
          <p:cNvPr id="20483" name="Rectangle 2"/>
          <p:cNvSpPr>
            <a:spLocks noGrp="1" noChangeArrowheads="1"/>
          </p:cNvSpPr>
          <p:nvPr>
            <p:ph type="title"/>
          </p:nvPr>
        </p:nvSpPr>
        <p:spPr/>
        <p:txBody>
          <a:bodyPr/>
          <a:lstStyle/>
          <a:p>
            <a:pPr eaLnBrk="1" hangingPunct="1"/>
            <a:r>
              <a:rPr lang="en-US" altLang="en-US" smtClean="0"/>
              <a:t>DETAILED LOOK</a:t>
            </a:r>
          </a:p>
        </p:txBody>
      </p:sp>
      <p:pic>
        <p:nvPicPr>
          <p:cNvPr id="2048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8"/>
          <p:cNvSpPr>
            <a:spLocks noChangeArrowheads="1"/>
          </p:cNvSpPr>
          <p:nvPr/>
        </p:nvSpPr>
        <p:spPr bwMode="auto">
          <a:xfrm>
            <a:off x="533400" y="2590800"/>
            <a:ext cx="14478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86" name="Rectangle 32"/>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87" name="Rectangle 33"/>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88" name="Rectangle 34"/>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89" name="Text Box 35"/>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20490" name="Text Box 36"/>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0491" name="Rectangle 37"/>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92" name="Rectangle 38"/>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93" name="Rectangle 39"/>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0494" name="Text Box 40"/>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0495" name="Text Box 41"/>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20496" name="Text Box 42"/>
          <p:cNvSpPr txBox="1">
            <a:spLocks noChangeArrowheads="1"/>
          </p:cNvSpPr>
          <p:nvPr/>
        </p:nvSpPr>
        <p:spPr bwMode="auto">
          <a:xfrm>
            <a:off x="7772400" y="3733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537552D-E42F-4A61-82D8-60663E46E1E7}" type="slidenum">
              <a:rPr lang="en-US" altLang="en-US" sz="1400" smtClean="0">
                <a:solidFill>
                  <a:schemeClr val="tx1"/>
                </a:solidFill>
              </a:rPr>
              <a:pPr>
                <a:spcBef>
                  <a:spcPct val="0"/>
                </a:spcBef>
                <a:buClrTx/>
                <a:buSzTx/>
                <a:buFontTx/>
                <a:buNone/>
              </a:pPr>
              <a:t>18</a:t>
            </a:fld>
            <a:endParaRPr lang="en-US" altLang="en-US" sz="1400" smtClean="0">
              <a:solidFill>
                <a:schemeClr val="tx1"/>
              </a:solidFill>
            </a:endParaRPr>
          </a:p>
        </p:txBody>
      </p:sp>
      <p:sp>
        <p:nvSpPr>
          <p:cNvPr id="21507" name="Rectangle 2"/>
          <p:cNvSpPr>
            <a:spLocks noGrp="1" noChangeArrowheads="1"/>
          </p:cNvSpPr>
          <p:nvPr>
            <p:ph type="title"/>
          </p:nvPr>
        </p:nvSpPr>
        <p:spPr/>
        <p:txBody>
          <a:bodyPr/>
          <a:lstStyle/>
          <a:p>
            <a:pPr eaLnBrk="1" hangingPunct="1"/>
            <a:r>
              <a:rPr lang="en-US" altLang="en-US" smtClean="0"/>
              <a:t>DETAILED LOOK</a:t>
            </a:r>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Rectangle 5"/>
          <p:cNvSpPr>
            <a:spLocks noChangeArrowheads="1"/>
          </p:cNvSpPr>
          <p:nvPr/>
        </p:nvSpPr>
        <p:spPr bwMode="auto">
          <a:xfrm>
            <a:off x="457200" y="3429000"/>
            <a:ext cx="4648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10"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11"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12"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13"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14"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1515" name="Text Box 11"/>
          <p:cNvSpPr txBox="1">
            <a:spLocks noChangeArrowheads="1"/>
          </p:cNvSpPr>
          <p:nvPr/>
        </p:nvSpPr>
        <p:spPr bwMode="auto">
          <a:xfrm>
            <a:off x="7451725" y="3236913"/>
            <a:ext cx="450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p1</a:t>
            </a:r>
          </a:p>
        </p:txBody>
      </p:sp>
      <p:sp>
        <p:nvSpPr>
          <p:cNvPr id="21516" name="Text Box 12"/>
          <p:cNvSpPr txBox="1">
            <a:spLocks noChangeArrowheads="1"/>
          </p:cNvSpPr>
          <p:nvPr/>
        </p:nvSpPr>
        <p:spPr bwMode="auto">
          <a:xfrm>
            <a:off x="7604125" y="34099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latin typeface="Courier New" panose="02070309020205020404" pitchFamily="49" charset="0"/>
            </a:endParaRPr>
          </a:p>
        </p:txBody>
      </p:sp>
      <p:sp>
        <p:nvSpPr>
          <p:cNvPr id="21517" name="Text Box 1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21518" name="Text Box 1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1519" name="Rectangle 1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1520" name="Rectangle 1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E3EEAF4-55DD-4737-8708-906E236F0AC2}" type="slidenum">
              <a:rPr lang="en-US" altLang="en-US" sz="1400" smtClean="0">
                <a:solidFill>
                  <a:schemeClr val="tx1"/>
                </a:solidFill>
              </a:rPr>
              <a:pPr>
                <a:spcBef>
                  <a:spcPct val="0"/>
                </a:spcBef>
                <a:buClrTx/>
                <a:buSzTx/>
                <a:buFontTx/>
                <a:buNone/>
              </a:pPr>
              <a:t>19</a:t>
            </a:fld>
            <a:endParaRPr lang="en-US" altLang="en-US" sz="1400" smtClean="0">
              <a:solidFill>
                <a:schemeClr val="tx1"/>
              </a:solidFill>
            </a:endParaRPr>
          </a:p>
        </p:txBody>
      </p:sp>
      <p:sp>
        <p:nvSpPr>
          <p:cNvPr id="22531" name="Rectangle 2"/>
          <p:cNvSpPr>
            <a:spLocks noGrp="1" noChangeArrowheads="1"/>
          </p:cNvSpPr>
          <p:nvPr>
            <p:ph type="title"/>
          </p:nvPr>
        </p:nvSpPr>
        <p:spPr/>
        <p:txBody>
          <a:bodyPr/>
          <a:lstStyle/>
          <a:p>
            <a:pPr eaLnBrk="1" hangingPunct="1"/>
            <a:r>
              <a:rPr lang="en-US" altLang="en-US" smtClean="0"/>
              <a:t>DETAILED LOOK</a:t>
            </a:r>
          </a:p>
        </p:txBody>
      </p:sp>
      <p:pic>
        <p:nvPicPr>
          <p:cNvPr id="225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4"/>
          <p:cNvSpPr>
            <a:spLocks noChangeArrowheads="1"/>
          </p:cNvSpPr>
          <p:nvPr/>
        </p:nvSpPr>
        <p:spPr bwMode="auto">
          <a:xfrm>
            <a:off x="457200" y="3581400"/>
            <a:ext cx="12954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34"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35"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36"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37"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38"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2539" name="Text Box 10"/>
          <p:cNvSpPr txBox="1">
            <a:spLocks noChangeArrowheads="1"/>
          </p:cNvSpPr>
          <p:nvPr/>
        </p:nvSpPr>
        <p:spPr bwMode="auto">
          <a:xfrm>
            <a:off x="7451725" y="3236913"/>
            <a:ext cx="450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p1</a:t>
            </a:r>
          </a:p>
        </p:txBody>
      </p:sp>
      <p:sp>
        <p:nvSpPr>
          <p:cNvPr id="22540" name="Text Box 11"/>
          <p:cNvSpPr txBox="1">
            <a:spLocks noChangeArrowheads="1"/>
          </p:cNvSpPr>
          <p:nvPr/>
        </p:nvSpPr>
        <p:spPr bwMode="auto">
          <a:xfrm>
            <a:off x="7604125" y="34099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latin typeface="Courier New" panose="02070309020205020404" pitchFamily="49" charset="0"/>
            </a:endParaRPr>
          </a:p>
        </p:txBody>
      </p:sp>
      <p:sp>
        <p:nvSpPr>
          <p:cNvPr id="22541"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22542"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2543"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44"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2545" name="Text Box 18"/>
          <p:cNvSpPr txBox="1">
            <a:spLocks noChangeArrowheads="1"/>
          </p:cNvSpPr>
          <p:nvPr/>
        </p:nvSpPr>
        <p:spPr bwMode="auto">
          <a:xfrm>
            <a:off x="7772400" y="3733800"/>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3D0D60D-AEAC-4DAC-9804-944A85ED20CA}" type="slidenum">
              <a:rPr lang="en-US" altLang="en-US" sz="1400" smtClean="0">
                <a:solidFill>
                  <a:schemeClr val="tx1"/>
                </a:solidFill>
              </a:rPr>
              <a:pPr>
                <a:spcBef>
                  <a:spcPct val="0"/>
                </a:spcBef>
                <a:buClrTx/>
                <a:buSzTx/>
                <a:buFontTx/>
                <a:buNone/>
              </a:pPr>
              <a:t>2</a:t>
            </a:fld>
            <a:endParaRPr lang="en-US" altLang="en-US" sz="1400" smtClean="0">
              <a:solidFill>
                <a:schemeClr val="tx1"/>
              </a:solidFill>
            </a:endParaRPr>
          </a:p>
        </p:txBody>
      </p:sp>
      <p:sp>
        <p:nvSpPr>
          <p:cNvPr id="5123" name="Rectangle 2"/>
          <p:cNvSpPr>
            <a:spLocks noGrp="1" noChangeArrowheads="1"/>
          </p:cNvSpPr>
          <p:nvPr>
            <p:ph type="title"/>
          </p:nvPr>
        </p:nvSpPr>
        <p:spPr/>
        <p:txBody>
          <a:bodyPr/>
          <a:lstStyle/>
          <a:p>
            <a:pPr eaLnBrk="1" hangingPunct="1"/>
            <a:r>
              <a:rPr lang="en-US" altLang="en-US" smtClean="0"/>
              <a:t>SOME DEFINITIONS</a:t>
            </a:r>
          </a:p>
        </p:txBody>
      </p:sp>
      <p:sp>
        <p:nvSpPr>
          <p:cNvPr id="5124" name="Rectangle 3"/>
          <p:cNvSpPr>
            <a:spLocks noGrp="1" noChangeArrowheads="1"/>
          </p:cNvSpPr>
          <p:nvPr>
            <p:ph type="body" idx="1"/>
          </p:nvPr>
        </p:nvSpPr>
        <p:spPr>
          <a:xfrm>
            <a:off x="457200" y="1905000"/>
            <a:ext cx="8077200" cy="4419600"/>
          </a:xfrm>
        </p:spPr>
        <p:txBody>
          <a:bodyPr/>
          <a:lstStyle/>
          <a:p>
            <a:pPr marL="0" indent="0" eaLnBrk="1" hangingPunct="1">
              <a:lnSpc>
                <a:spcPct val="80000"/>
              </a:lnSpc>
              <a:buNone/>
            </a:pPr>
            <a:r>
              <a:rPr lang="en-US" altLang="en-US" sz="2200" dirty="0" smtClean="0"/>
              <a:t>OOP - Object Oriented Programming</a:t>
            </a:r>
          </a:p>
          <a:p>
            <a:pPr marL="0" indent="0" eaLnBrk="1" hangingPunct="1">
              <a:lnSpc>
                <a:spcPct val="80000"/>
              </a:lnSpc>
              <a:buNone/>
            </a:pPr>
            <a:endParaRPr lang="en-US" altLang="en-US" sz="2200" dirty="0" smtClean="0"/>
          </a:p>
          <a:p>
            <a:pPr marL="0" indent="0" eaLnBrk="1" hangingPunct="1">
              <a:lnSpc>
                <a:spcPct val="80000"/>
              </a:lnSpc>
              <a:buNone/>
            </a:pPr>
            <a:r>
              <a:rPr lang="en-US" altLang="en-US" sz="2200" dirty="0" smtClean="0"/>
              <a:t>OBJECT - A collection of descriptive data and the functions to manipulate the data, all in a self-contained package.  </a:t>
            </a:r>
          </a:p>
          <a:p>
            <a:pPr marL="0" indent="0" eaLnBrk="1" hangingPunct="1">
              <a:lnSpc>
                <a:spcPct val="80000"/>
              </a:lnSpc>
              <a:buNone/>
            </a:pPr>
            <a:endParaRPr lang="en-US" altLang="en-US" sz="2200" dirty="0" smtClean="0"/>
          </a:p>
          <a:p>
            <a:pPr marL="0" indent="0" eaLnBrk="1" hangingPunct="1">
              <a:lnSpc>
                <a:spcPct val="80000"/>
              </a:lnSpc>
              <a:buNone/>
            </a:pPr>
            <a:r>
              <a:rPr lang="en-US" altLang="en-US" sz="2200" dirty="0" smtClean="0"/>
              <a:t>CLASS - The declaration statement that C++ uses to define objects. In a class statement, you define the data members and member functions of an object.</a:t>
            </a:r>
          </a:p>
          <a:p>
            <a:pPr marL="0" indent="0" eaLnBrk="1" hangingPunct="1">
              <a:lnSpc>
                <a:spcPct val="80000"/>
              </a:lnSpc>
              <a:buNone/>
            </a:pPr>
            <a:endParaRPr lang="en-US" altLang="en-US" sz="2200" dirty="0" smtClean="0"/>
          </a:p>
          <a:p>
            <a:pPr marL="0" indent="0" eaLnBrk="1" hangingPunct="1">
              <a:lnSpc>
                <a:spcPct val="80000"/>
              </a:lnSpc>
              <a:buNone/>
            </a:pPr>
            <a:r>
              <a:rPr lang="en-US" altLang="en-US" sz="2200" dirty="0" smtClean="0"/>
              <a:t>ENCAPSULATION – The binding of data &amp; methods (variables &amp; functions) to create an object.</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AF35139-0078-43DA-A2DD-7E940C4FC694}" type="slidenum">
              <a:rPr lang="en-US" altLang="en-US" sz="1400" smtClean="0">
                <a:solidFill>
                  <a:schemeClr val="tx1"/>
                </a:solidFill>
              </a:rPr>
              <a:pPr>
                <a:spcBef>
                  <a:spcPct val="0"/>
                </a:spcBef>
                <a:buClrTx/>
                <a:buSzTx/>
                <a:buFontTx/>
                <a:buNone/>
              </a:pPr>
              <a:t>20</a:t>
            </a:fld>
            <a:endParaRPr lang="en-US" altLang="en-US" sz="1400" smtClean="0">
              <a:solidFill>
                <a:schemeClr val="tx1"/>
              </a:solidFill>
            </a:endParaRPr>
          </a:p>
        </p:txBody>
      </p:sp>
      <p:sp>
        <p:nvSpPr>
          <p:cNvPr id="23555" name="Rectangle 2"/>
          <p:cNvSpPr>
            <a:spLocks noGrp="1" noChangeArrowheads="1"/>
          </p:cNvSpPr>
          <p:nvPr>
            <p:ph type="title"/>
          </p:nvPr>
        </p:nvSpPr>
        <p:spPr/>
        <p:txBody>
          <a:bodyPr/>
          <a:lstStyle/>
          <a:p>
            <a:pPr eaLnBrk="1" hangingPunct="1"/>
            <a:r>
              <a:rPr lang="en-US" altLang="en-US" smtClean="0"/>
              <a:t>DETAILED LOOK</a:t>
            </a:r>
          </a:p>
        </p:txBody>
      </p:sp>
      <p:pic>
        <p:nvPicPr>
          <p:cNvPr id="235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4"/>
          <p:cNvSpPr>
            <a:spLocks noChangeArrowheads="1"/>
          </p:cNvSpPr>
          <p:nvPr/>
        </p:nvSpPr>
        <p:spPr bwMode="auto">
          <a:xfrm>
            <a:off x="457200" y="3733800"/>
            <a:ext cx="12954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58"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59"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60"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61"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62"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3563"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23564"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23565"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3566"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67"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3568" name="Text Box 1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4</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E1D643D-3BC8-434B-AF7B-EB660B1EF1A4}" type="slidenum">
              <a:rPr lang="en-US" altLang="en-US" sz="1400" smtClean="0">
                <a:solidFill>
                  <a:schemeClr val="tx1"/>
                </a:solidFill>
              </a:rPr>
              <a:pPr>
                <a:spcBef>
                  <a:spcPct val="0"/>
                </a:spcBef>
                <a:buClrTx/>
                <a:buSzTx/>
                <a:buFontTx/>
                <a:buNone/>
              </a:pPr>
              <a:t>21</a:t>
            </a:fld>
            <a:endParaRPr lang="en-US" altLang="en-US" sz="1400" smtClean="0">
              <a:solidFill>
                <a:schemeClr val="tx1"/>
              </a:solidFill>
            </a:endParaRPr>
          </a:p>
        </p:txBody>
      </p:sp>
      <p:sp>
        <p:nvSpPr>
          <p:cNvPr id="24579" name="Rectangle 2"/>
          <p:cNvSpPr>
            <a:spLocks noGrp="1" noChangeArrowheads="1"/>
          </p:cNvSpPr>
          <p:nvPr>
            <p:ph type="title"/>
          </p:nvPr>
        </p:nvSpPr>
        <p:spPr/>
        <p:txBody>
          <a:bodyPr/>
          <a:lstStyle/>
          <a:p>
            <a:pPr eaLnBrk="1" hangingPunct="1"/>
            <a:r>
              <a:rPr lang="en-US" altLang="en-US" smtClean="0"/>
              <a:t>DETAILED LOOK</a:t>
            </a:r>
          </a:p>
        </p:txBody>
      </p:sp>
      <p:pic>
        <p:nvPicPr>
          <p:cNvPr id="245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4"/>
          <p:cNvSpPr>
            <a:spLocks noChangeArrowheads="1"/>
          </p:cNvSpPr>
          <p:nvPr/>
        </p:nvSpPr>
        <p:spPr bwMode="auto">
          <a:xfrm>
            <a:off x="533400" y="2743200"/>
            <a:ext cx="762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2"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3"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4"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5" name="Text Box 8"/>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24586"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4587" name="Rectangle 10"/>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8" name="Rectangle 11"/>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89" name="Rectangle 12"/>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90"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24591" name="Text Box 14"/>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24592" name="Text Box 15"/>
          <p:cNvSpPr txBox="1">
            <a:spLocks noChangeArrowheads="1"/>
          </p:cNvSpPr>
          <p:nvPr/>
        </p:nvSpPr>
        <p:spPr bwMode="auto">
          <a:xfrm>
            <a:off x="7772400" y="3733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593" name="Text Box 16"/>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1.5</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4</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902EC1B-67DB-4A56-8401-88104E6DD3B6}" type="slidenum">
              <a:rPr lang="en-US" altLang="en-US" sz="1400" smtClean="0">
                <a:solidFill>
                  <a:schemeClr val="tx1"/>
                </a:solidFill>
              </a:rPr>
              <a:pPr>
                <a:spcBef>
                  <a:spcPct val="0"/>
                </a:spcBef>
                <a:buClrTx/>
                <a:buSzTx/>
                <a:buFontTx/>
                <a:buNone/>
              </a:pPr>
              <a:t>22</a:t>
            </a:fld>
            <a:endParaRPr lang="en-US" altLang="en-US" sz="1400" smtClean="0">
              <a:solidFill>
                <a:schemeClr val="tx1"/>
              </a:solidFill>
            </a:endParaRPr>
          </a:p>
        </p:txBody>
      </p:sp>
      <p:sp>
        <p:nvSpPr>
          <p:cNvPr id="25603" name="Rectangle 2"/>
          <p:cNvSpPr>
            <a:spLocks noGrp="1" noChangeArrowheads="1"/>
          </p:cNvSpPr>
          <p:nvPr>
            <p:ph type="title"/>
          </p:nvPr>
        </p:nvSpPr>
        <p:spPr/>
        <p:txBody>
          <a:bodyPr/>
          <a:lstStyle/>
          <a:p>
            <a:pPr eaLnBrk="1" hangingPunct="1"/>
            <a:r>
              <a:rPr lang="en-US" altLang="en-US" smtClean="0"/>
              <a:t>DETAILED LOOK</a:t>
            </a:r>
          </a:p>
        </p:txBody>
      </p:sp>
      <p:pic>
        <p:nvPicPr>
          <p:cNvPr id="256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Rectangle 4"/>
          <p:cNvSpPr>
            <a:spLocks noChangeArrowheads="1"/>
          </p:cNvSpPr>
          <p:nvPr/>
        </p:nvSpPr>
        <p:spPr bwMode="auto">
          <a:xfrm>
            <a:off x="457200" y="4191000"/>
            <a:ext cx="1600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06"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p>
        </p:txBody>
      </p:sp>
      <p:sp>
        <p:nvSpPr>
          <p:cNvPr id="25607"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08"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09"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10"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5611"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25612"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25613"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5614"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15"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5616" name="Text Box 1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8FE6112-B13C-40EA-832A-A477801836C1}" type="slidenum">
              <a:rPr lang="en-US" altLang="en-US" sz="1400" smtClean="0">
                <a:solidFill>
                  <a:schemeClr val="tx1"/>
                </a:solidFill>
              </a:rPr>
              <a:pPr>
                <a:spcBef>
                  <a:spcPct val="0"/>
                </a:spcBef>
                <a:buClrTx/>
                <a:buSzTx/>
                <a:buFontTx/>
                <a:buNone/>
              </a:pPr>
              <a:t>23</a:t>
            </a:fld>
            <a:endParaRPr lang="en-US" altLang="en-US" sz="1400" smtClean="0">
              <a:solidFill>
                <a:schemeClr val="tx1"/>
              </a:solidFill>
            </a:endParaRPr>
          </a:p>
        </p:txBody>
      </p:sp>
      <p:sp>
        <p:nvSpPr>
          <p:cNvPr id="26627" name="Rectangle 2"/>
          <p:cNvSpPr>
            <a:spLocks noGrp="1" noChangeArrowheads="1"/>
          </p:cNvSpPr>
          <p:nvPr>
            <p:ph type="title"/>
          </p:nvPr>
        </p:nvSpPr>
        <p:spPr/>
        <p:txBody>
          <a:bodyPr/>
          <a:lstStyle/>
          <a:p>
            <a:pPr eaLnBrk="1" hangingPunct="1"/>
            <a:r>
              <a:rPr lang="en-US" altLang="en-US" smtClean="0"/>
              <a:t>DETAILED LOOK</a:t>
            </a:r>
          </a:p>
        </p:txBody>
      </p:sp>
      <p:pic>
        <p:nvPicPr>
          <p:cNvPr id="266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Rectangle 4"/>
          <p:cNvSpPr>
            <a:spLocks noChangeArrowheads="1"/>
          </p:cNvSpPr>
          <p:nvPr/>
        </p:nvSpPr>
        <p:spPr bwMode="auto">
          <a:xfrm>
            <a:off x="457200" y="4343400"/>
            <a:ext cx="762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30"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31"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32"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33"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34"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6635"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26636" name="Text Box 11"/>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26637"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26638"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6639"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40"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6641" name="Text Box 17"/>
          <p:cNvSpPr txBox="1">
            <a:spLocks noChangeArrowheads="1"/>
          </p:cNvSpPr>
          <p:nvPr/>
        </p:nvSpPr>
        <p:spPr bwMode="auto">
          <a:xfrm>
            <a:off x="7848600" y="5638800"/>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p:txBody>
      </p:sp>
      <p:sp>
        <p:nvSpPr>
          <p:cNvPr id="26642" name="Text Box 18"/>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1D0C14B-EF75-4A98-B95B-F2EA748443B2}" type="slidenum">
              <a:rPr lang="en-US" altLang="en-US" sz="1400" smtClean="0">
                <a:solidFill>
                  <a:schemeClr val="tx1"/>
                </a:solidFill>
              </a:rPr>
              <a:pPr>
                <a:spcBef>
                  <a:spcPct val="0"/>
                </a:spcBef>
                <a:buClrTx/>
                <a:buSzTx/>
                <a:buFontTx/>
                <a:buNone/>
              </a:pPr>
              <a:t>24</a:t>
            </a:fld>
            <a:endParaRPr lang="en-US" altLang="en-US" sz="1400" smtClean="0">
              <a:solidFill>
                <a:schemeClr val="tx1"/>
              </a:solidFill>
            </a:endParaRPr>
          </a:p>
        </p:txBody>
      </p:sp>
      <p:sp>
        <p:nvSpPr>
          <p:cNvPr id="27651" name="Rectangle 2"/>
          <p:cNvSpPr>
            <a:spLocks noGrp="1" noChangeArrowheads="1"/>
          </p:cNvSpPr>
          <p:nvPr>
            <p:ph type="title"/>
          </p:nvPr>
        </p:nvSpPr>
        <p:spPr/>
        <p:txBody>
          <a:bodyPr/>
          <a:lstStyle/>
          <a:p>
            <a:pPr eaLnBrk="1" hangingPunct="1"/>
            <a:r>
              <a:rPr lang="en-US" altLang="en-US" smtClean="0"/>
              <a:t>DETAILED LOOK</a:t>
            </a:r>
          </a:p>
        </p:txBody>
      </p:sp>
      <p:pic>
        <p:nvPicPr>
          <p:cNvPr id="276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Rectangle 4"/>
          <p:cNvSpPr>
            <a:spLocks noChangeArrowheads="1"/>
          </p:cNvSpPr>
          <p:nvPr/>
        </p:nvSpPr>
        <p:spPr bwMode="auto">
          <a:xfrm>
            <a:off x="457200" y="45720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54"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55"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56"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57"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58"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7659"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27660" name="Text Box 11"/>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27661"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27662"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7663"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64"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7665" name="Text Box 16"/>
          <p:cNvSpPr txBox="1">
            <a:spLocks noChangeArrowheads="1"/>
          </p:cNvSpPr>
          <p:nvPr/>
        </p:nvSpPr>
        <p:spPr bwMode="auto">
          <a:xfrm>
            <a:off x="7772400" y="373380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27666" name="Text Box 17"/>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sp>
        <p:nvSpPr>
          <p:cNvPr id="27667" name="Text Box 18"/>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C32E73F-8675-4B9F-81D2-3C4E62149019}" type="slidenum">
              <a:rPr lang="en-US" altLang="en-US" sz="1400" smtClean="0">
                <a:solidFill>
                  <a:schemeClr val="tx1"/>
                </a:solidFill>
              </a:rPr>
              <a:pPr>
                <a:spcBef>
                  <a:spcPct val="0"/>
                </a:spcBef>
                <a:buClrTx/>
                <a:buSzTx/>
                <a:buFontTx/>
                <a:buNone/>
              </a:pPr>
              <a:t>25</a:t>
            </a:fld>
            <a:endParaRPr lang="en-US" altLang="en-US" sz="1400" smtClean="0">
              <a:solidFill>
                <a:schemeClr val="tx1"/>
              </a:solidFill>
            </a:endParaRPr>
          </a:p>
        </p:txBody>
      </p:sp>
      <p:sp>
        <p:nvSpPr>
          <p:cNvPr id="28675" name="Rectangle 2"/>
          <p:cNvSpPr>
            <a:spLocks noGrp="1" noChangeArrowheads="1"/>
          </p:cNvSpPr>
          <p:nvPr>
            <p:ph type="title"/>
          </p:nvPr>
        </p:nvSpPr>
        <p:spPr/>
        <p:txBody>
          <a:bodyPr/>
          <a:lstStyle/>
          <a:p>
            <a:pPr eaLnBrk="1" hangingPunct="1"/>
            <a:r>
              <a:rPr lang="en-US" altLang="en-US" smtClean="0"/>
              <a:t>DETAILED LOOK</a:t>
            </a:r>
          </a:p>
        </p:txBody>
      </p:sp>
      <p:pic>
        <p:nvPicPr>
          <p:cNvPr id="286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4"/>
          <p:cNvSpPr>
            <a:spLocks noChangeArrowheads="1"/>
          </p:cNvSpPr>
          <p:nvPr/>
        </p:nvSpPr>
        <p:spPr bwMode="auto">
          <a:xfrm>
            <a:off x="533400" y="2895600"/>
            <a:ext cx="24384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78" name="Rectangle 27"/>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79" name="Rectangle 28"/>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80" name="Rectangle 29"/>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81" name="Rectangle 30"/>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82" name="Text Box 31"/>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8683" name="Text Box 32"/>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28684" name="Text Box 3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28685" name="Text Box 3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8686" name="Rectangle 3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87" name="Rectangle 3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8688" name="Text Box 3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28689" name="Text Box 38"/>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8FC3F3B-AE81-4F6C-A3D4-446AFC13DFFC}" type="slidenum">
              <a:rPr lang="en-US" altLang="en-US" sz="1400" smtClean="0">
                <a:solidFill>
                  <a:schemeClr val="tx1"/>
                </a:solidFill>
              </a:rPr>
              <a:pPr>
                <a:spcBef>
                  <a:spcPct val="0"/>
                </a:spcBef>
                <a:buClrTx/>
                <a:buSzTx/>
                <a:buFontTx/>
                <a:buNone/>
              </a:pPr>
              <a:t>26</a:t>
            </a:fld>
            <a:endParaRPr lang="en-US" altLang="en-US" sz="1400" smtClean="0">
              <a:solidFill>
                <a:schemeClr val="tx1"/>
              </a:solidFill>
            </a:endParaRPr>
          </a:p>
        </p:txBody>
      </p:sp>
      <p:sp>
        <p:nvSpPr>
          <p:cNvPr id="29699" name="Rectangle 2"/>
          <p:cNvSpPr>
            <a:spLocks noGrp="1" noChangeArrowheads="1"/>
          </p:cNvSpPr>
          <p:nvPr>
            <p:ph type="title"/>
          </p:nvPr>
        </p:nvSpPr>
        <p:spPr/>
        <p:txBody>
          <a:bodyPr/>
          <a:lstStyle/>
          <a:p>
            <a:pPr eaLnBrk="1" hangingPunct="1"/>
            <a:r>
              <a:rPr lang="en-US" altLang="en-US" smtClean="0"/>
              <a:t>DETAILED LOOK</a:t>
            </a:r>
          </a:p>
        </p:txBody>
      </p:sp>
      <p:pic>
        <p:nvPicPr>
          <p:cNvPr id="29700"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Rectangle 26"/>
          <p:cNvSpPr>
            <a:spLocks noChangeArrowheads="1"/>
          </p:cNvSpPr>
          <p:nvPr/>
        </p:nvSpPr>
        <p:spPr bwMode="auto">
          <a:xfrm>
            <a:off x="457200" y="5029200"/>
            <a:ext cx="3124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02" name="Rectangle 28"/>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03" name="Rectangle 29"/>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04" name="Rectangle 30"/>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05" name="Rectangle 31"/>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06" name="Text Box 32"/>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9707" name="Text Box 33"/>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29708" name="Text Box 35"/>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29709" name="Text Box 36"/>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29710" name="Rectangle 37"/>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11" name="Rectangle 38"/>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9712" name="Text Box 39"/>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29713" name="Text Box 40"/>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pic>
        <p:nvPicPr>
          <p:cNvPr id="29714"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47A9EF2-C920-4FA8-BF13-3BEAC2631954}" type="slidenum">
              <a:rPr lang="en-US" altLang="en-US" sz="1400" smtClean="0">
                <a:solidFill>
                  <a:schemeClr val="tx1"/>
                </a:solidFill>
              </a:rPr>
              <a:pPr>
                <a:spcBef>
                  <a:spcPct val="0"/>
                </a:spcBef>
                <a:buClrTx/>
                <a:buSzTx/>
                <a:buFontTx/>
                <a:buNone/>
              </a:pPr>
              <a:t>27</a:t>
            </a:fld>
            <a:endParaRPr lang="en-US" altLang="en-US" sz="1400" smtClean="0">
              <a:solidFill>
                <a:schemeClr val="tx1"/>
              </a:solidFill>
            </a:endParaRPr>
          </a:p>
        </p:txBody>
      </p:sp>
      <p:sp>
        <p:nvSpPr>
          <p:cNvPr id="30723" name="Rectangle 2"/>
          <p:cNvSpPr>
            <a:spLocks noGrp="1" noChangeArrowheads="1"/>
          </p:cNvSpPr>
          <p:nvPr>
            <p:ph type="title"/>
          </p:nvPr>
        </p:nvSpPr>
        <p:spPr/>
        <p:txBody>
          <a:bodyPr/>
          <a:lstStyle/>
          <a:p>
            <a:pPr eaLnBrk="1" hangingPunct="1"/>
            <a:r>
              <a:rPr lang="en-US" altLang="en-US" smtClean="0"/>
              <a:t>DETAILED LOOK</a:t>
            </a:r>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5"/>
          <p:cNvSpPr>
            <a:spLocks noChangeArrowheads="1"/>
          </p:cNvSpPr>
          <p:nvPr/>
        </p:nvSpPr>
        <p:spPr bwMode="auto">
          <a:xfrm>
            <a:off x="457200" y="5181600"/>
            <a:ext cx="2133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26"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27"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28"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29"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30"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0731" name="Text Box 11"/>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0732" name="Text Box 1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0733" name="Text Box 1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0734" name="Rectangle 1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35" name="Rectangle 1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0736" name="Text Box 1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0737" name="Text Box 18"/>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pic>
        <p:nvPicPr>
          <p:cNvPr id="30738"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468C123-E139-4C79-B6E9-542ED98C4EEB}" type="slidenum">
              <a:rPr lang="en-US" altLang="en-US" sz="1400" smtClean="0">
                <a:solidFill>
                  <a:schemeClr val="tx1"/>
                </a:solidFill>
              </a:rPr>
              <a:pPr>
                <a:spcBef>
                  <a:spcPct val="0"/>
                </a:spcBef>
                <a:buClrTx/>
                <a:buSzTx/>
                <a:buFontTx/>
                <a:buNone/>
              </a:pPr>
              <a:t>28</a:t>
            </a:fld>
            <a:endParaRPr lang="en-US" altLang="en-US" sz="1400" smtClean="0">
              <a:solidFill>
                <a:schemeClr val="tx1"/>
              </a:solidFill>
            </a:endParaRPr>
          </a:p>
        </p:txBody>
      </p:sp>
      <p:sp>
        <p:nvSpPr>
          <p:cNvPr id="31747" name="Rectangle 2"/>
          <p:cNvSpPr>
            <a:spLocks noGrp="1" noChangeArrowheads="1"/>
          </p:cNvSpPr>
          <p:nvPr>
            <p:ph type="title"/>
          </p:nvPr>
        </p:nvSpPr>
        <p:spPr/>
        <p:txBody>
          <a:bodyPr/>
          <a:lstStyle/>
          <a:p>
            <a:pPr eaLnBrk="1" hangingPunct="1"/>
            <a:r>
              <a:rPr lang="en-US" altLang="en-US" smtClean="0"/>
              <a:t>DETAILED LOOK</a:t>
            </a:r>
          </a:p>
        </p:txBody>
      </p:sp>
      <p:pic>
        <p:nvPicPr>
          <p:cNvPr id="317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5"/>
          <p:cNvSpPr>
            <a:spLocks noChangeArrowheads="1"/>
          </p:cNvSpPr>
          <p:nvPr/>
        </p:nvSpPr>
        <p:spPr bwMode="auto">
          <a:xfrm>
            <a:off x="2819400" y="5181600"/>
            <a:ext cx="2286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51"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52"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53"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54"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55"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1756" name="Text Box 11"/>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1757" name="Text Box 12"/>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31758" name="Text Box 1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1759" name="Text Box 1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1760" name="Rectangle 1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61" name="Rectangle 1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1762" name="Text Box 1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1763" name="Text Box 18"/>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071F71E-A4A8-4A57-B541-885D664FDCBD}" type="slidenum">
              <a:rPr lang="en-US" altLang="en-US" sz="1400" smtClean="0">
                <a:solidFill>
                  <a:schemeClr val="tx1"/>
                </a:solidFill>
              </a:rPr>
              <a:pPr>
                <a:spcBef>
                  <a:spcPct val="0"/>
                </a:spcBef>
                <a:buClrTx/>
                <a:buSzTx/>
                <a:buFontTx/>
                <a:buNone/>
              </a:pPr>
              <a:t>29</a:t>
            </a:fld>
            <a:endParaRPr lang="en-US" altLang="en-US" sz="1400" smtClean="0">
              <a:solidFill>
                <a:schemeClr val="tx1"/>
              </a:solidFill>
            </a:endParaRPr>
          </a:p>
        </p:txBody>
      </p:sp>
      <p:sp>
        <p:nvSpPr>
          <p:cNvPr id="32771" name="Rectangle 2"/>
          <p:cNvSpPr>
            <a:spLocks noGrp="1" noChangeArrowheads="1"/>
          </p:cNvSpPr>
          <p:nvPr>
            <p:ph type="title"/>
          </p:nvPr>
        </p:nvSpPr>
        <p:spPr/>
        <p:txBody>
          <a:bodyPr/>
          <a:lstStyle/>
          <a:p>
            <a:pPr eaLnBrk="1" hangingPunct="1"/>
            <a:r>
              <a:rPr lang="en-US" altLang="en-US" smtClean="0"/>
              <a:t>DETAILED LOOK</a:t>
            </a:r>
          </a:p>
        </p:txBody>
      </p:sp>
      <p:pic>
        <p:nvPicPr>
          <p:cNvPr id="327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4"/>
          <p:cNvSpPr>
            <a:spLocks noChangeArrowheads="1"/>
          </p:cNvSpPr>
          <p:nvPr/>
        </p:nvSpPr>
        <p:spPr bwMode="auto">
          <a:xfrm>
            <a:off x="533400" y="3200400"/>
            <a:ext cx="24384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74"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75"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76"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77"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78"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2779"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2780" name="Text Box 11"/>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2781" name="Text Box 12"/>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2782" name="Rectangle 13"/>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83" name="Rectangle 14"/>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2784" name="Text Box 15"/>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2785" name="Text Box 16"/>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B1E8474-B7EE-4D14-AC99-8B5C64EC4B71}" type="slidenum">
              <a:rPr lang="en-US" altLang="en-US" sz="1400" smtClean="0">
                <a:solidFill>
                  <a:schemeClr val="tx1"/>
                </a:solidFill>
              </a:rPr>
              <a:pPr>
                <a:spcBef>
                  <a:spcPct val="0"/>
                </a:spcBef>
                <a:buClrTx/>
                <a:buSzTx/>
                <a:buFontTx/>
                <a:buNone/>
              </a:pPr>
              <a:t>3</a:t>
            </a:fld>
            <a:endParaRPr lang="en-US" altLang="en-US" sz="1400" smtClean="0">
              <a:solidFill>
                <a:schemeClr val="tx1"/>
              </a:solidFill>
            </a:endParaRPr>
          </a:p>
        </p:txBody>
      </p:sp>
      <p:sp>
        <p:nvSpPr>
          <p:cNvPr id="6147" name="Rectangle 2"/>
          <p:cNvSpPr>
            <a:spLocks noGrp="1" noChangeArrowheads="1"/>
          </p:cNvSpPr>
          <p:nvPr>
            <p:ph type="title"/>
          </p:nvPr>
        </p:nvSpPr>
        <p:spPr/>
        <p:txBody>
          <a:bodyPr/>
          <a:lstStyle/>
          <a:p>
            <a:pPr eaLnBrk="1" hangingPunct="1"/>
            <a:r>
              <a:rPr lang="en-US" altLang="en-US" smtClean="0"/>
              <a:t>SOME DEFINITIONS</a:t>
            </a:r>
          </a:p>
        </p:txBody>
      </p:sp>
      <p:sp>
        <p:nvSpPr>
          <p:cNvPr id="6148" name="Rectangle 3"/>
          <p:cNvSpPr>
            <a:spLocks noGrp="1" noChangeArrowheads="1"/>
          </p:cNvSpPr>
          <p:nvPr>
            <p:ph type="body" idx="1"/>
          </p:nvPr>
        </p:nvSpPr>
        <p:spPr>
          <a:xfrm>
            <a:off x="381000" y="1905000"/>
            <a:ext cx="8153400" cy="4114800"/>
          </a:xfrm>
        </p:spPr>
        <p:txBody>
          <a:bodyPr/>
          <a:lstStyle/>
          <a:p>
            <a:pPr marL="0" indent="0" eaLnBrk="1" hangingPunct="1">
              <a:lnSpc>
                <a:spcPct val="80000"/>
              </a:lnSpc>
              <a:buNone/>
            </a:pPr>
            <a:r>
              <a:rPr lang="en-US" altLang="en-US" sz="2000" dirty="0" smtClean="0"/>
              <a:t>DATA ABSTRACTION - The hiding of the specific form which the data of an object is stored from the user of the object.  The user of an object uses the object via the member functions and does not care how the hidden or private data is stored.</a:t>
            </a:r>
          </a:p>
          <a:p>
            <a:pPr marL="0" indent="0" eaLnBrk="1" hangingPunct="1">
              <a:lnSpc>
                <a:spcPct val="80000"/>
              </a:lnSpc>
              <a:buNone/>
            </a:pPr>
            <a:endParaRPr lang="en-US" altLang="en-US" sz="2000" dirty="0" smtClean="0"/>
          </a:p>
          <a:p>
            <a:pPr marL="0" indent="0" eaLnBrk="1" hangingPunct="1">
              <a:lnSpc>
                <a:spcPct val="80000"/>
              </a:lnSpc>
              <a:buNone/>
            </a:pPr>
            <a:r>
              <a:rPr lang="en-US" altLang="en-US" sz="2000" dirty="0" smtClean="0"/>
              <a:t>CONSTRUCTOR - A function that creates an instantiation of an object and assigns values to its data members. In C++, constructor functions have the same name as the object.</a:t>
            </a:r>
          </a:p>
          <a:p>
            <a:pPr marL="0" indent="0" eaLnBrk="1" hangingPunct="1">
              <a:lnSpc>
                <a:spcPct val="80000"/>
              </a:lnSpc>
              <a:buNone/>
            </a:pPr>
            <a:endParaRPr lang="en-US" altLang="en-US" sz="2000" dirty="0" smtClean="0"/>
          </a:p>
          <a:p>
            <a:pPr marL="0" indent="0" eaLnBrk="1" hangingPunct="1">
              <a:lnSpc>
                <a:spcPct val="80000"/>
              </a:lnSpc>
              <a:buNone/>
            </a:pPr>
            <a:r>
              <a:rPr lang="en-US" altLang="en-US" sz="2000" dirty="0" smtClean="0"/>
              <a:t>DESTRUCTOR - A function that releases dynamic memory of an instantiated object. A destructor is not required if the object did not allocate dynamic memory.  In C++, destructor function names start with a </a:t>
            </a:r>
            <a:r>
              <a:rPr lang="en-US" altLang="en-US" sz="2000" dirty="0" err="1" smtClean="0"/>
              <a:t>tilda</a:t>
            </a:r>
            <a:r>
              <a:rPr lang="en-US" altLang="en-US" sz="2000" dirty="0" smtClean="0"/>
              <a:t>, “~”, and end with the name of the object.</a:t>
            </a:r>
          </a:p>
          <a:p>
            <a:pPr marL="0" indent="0" eaLnBrk="1" hangingPunct="1">
              <a:lnSpc>
                <a:spcPct val="80000"/>
              </a:lnSpc>
              <a:buNone/>
            </a:pPr>
            <a:endParaRPr lang="en-US" altLang="en-US" sz="2000"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E8DC7F8-F08E-4029-8BB7-F3A5713C399A}" type="slidenum">
              <a:rPr lang="en-US" altLang="en-US" sz="1400" smtClean="0">
                <a:solidFill>
                  <a:schemeClr val="tx1"/>
                </a:solidFill>
              </a:rPr>
              <a:pPr>
                <a:spcBef>
                  <a:spcPct val="0"/>
                </a:spcBef>
                <a:buClrTx/>
                <a:buSzTx/>
                <a:buFontTx/>
                <a:buNone/>
              </a:pPr>
              <a:t>30</a:t>
            </a:fld>
            <a:endParaRPr lang="en-US" altLang="en-US" sz="1400" smtClean="0">
              <a:solidFill>
                <a:schemeClr val="tx1"/>
              </a:solidFill>
            </a:endParaRPr>
          </a:p>
        </p:txBody>
      </p:sp>
      <p:sp>
        <p:nvSpPr>
          <p:cNvPr id="33795" name="Rectangle 2"/>
          <p:cNvSpPr>
            <a:spLocks noGrp="1" noChangeArrowheads="1"/>
          </p:cNvSpPr>
          <p:nvPr>
            <p:ph type="title"/>
          </p:nvPr>
        </p:nvSpPr>
        <p:spPr/>
        <p:txBody>
          <a:bodyPr/>
          <a:lstStyle/>
          <a:p>
            <a:pPr eaLnBrk="1" hangingPunct="1"/>
            <a:r>
              <a:rPr lang="en-US" altLang="en-US" smtClean="0"/>
              <a:t>DETAILED LOOK</a:t>
            </a:r>
          </a:p>
        </p:txBody>
      </p:sp>
      <p:pic>
        <p:nvPicPr>
          <p:cNvPr id="337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4"/>
          <p:cNvSpPr>
            <a:spLocks noChangeArrowheads="1"/>
          </p:cNvSpPr>
          <p:nvPr/>
        </p:nvSpPr>
        <p:spPr bwMode="auto">
          <a:xfrm>
            <a:off x="457200" y="5029200"/>
            <a:ext cx="3124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798"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799"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800"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801"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802"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3803"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3804"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3805"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3806"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807"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3808" name="Text Box 16"/>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3809" name="Text Box 17"/>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pic>
        <p:nvPicPr>
          <p:cNvPr id="33810"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3C8BB24-A20F-4E60-A0B5-28A963D5675B}" type="slidenum">
              <a:rPr lang="en-US" altLang="en-US" sz="1400" smtClean="0">
                <a:solidFill>
                  <a:schemeClr val="tx1"/>
                </a:solidFill>
              </a:rPr>
              <a:pPr>
                <a:spcBef>
                  <a:spcPct val="0"/>
                </a:spcBef>
                <a:buClrTx/>
                <a:buSzTx/>
                <a:buFontTx/>
                <a:buNone/>
              </a:pPr>
              <a:t>31</a:t>
            </a:fld>
            <a:endParaRPr lang="en-US" altLang="en-US" sz="1400" smtClean="0">
              <a:solidFill>
                <a:schemeClr val="tx1"/>
              </a:solidFill>
            </a:endParaRPr>
          </a:p>
        </p:txBody>
      </p:sp>
      <p:sp>
        <p:nvSpPr>
          <p:cNvPr id="34819" name="Rectangle 2"/>
          <p:cNvSpPr>
            <a:spLocks noGrp="1" noChangeArrowheads="1"/>
          </p:cNvSpPr>
          <p:nvPr>
            <p:ph type="title"/>
          </p:nvPr>
        </p:nvSpPr>
        <p:spPr/>
        <p:txBody>
          <a:bodyPr/>
          <a:lstStyle/>
          <a:p>
            <a:pPr eaLnBrk="1" hangingPunct="1"/>
            <a:r>
              <a:rPr lang="en-US" altLang="en-US" smtClean="0"/>
              <a:t>DETAILED LOOK</a:t>
            </a:r>
          </a:p>
        </p:txBody>
      </p:sp>
      <p:pic>
        <p:nvPicPr>
          <p:cNvPr id="348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Rectangle 4"/>
          <p:cNvSpPr>
            <a:spLocks noChangeArrowheads="1"/>
          </p:cNvSpPr>
          <p:nvPr/>
        </p:nvSpPr>
        <p:spPr bwMode="auto">
          <a:xfrm>
            <a:off x="457200" y="5181600"/>
            <a:ext cx="2133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22"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23"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24"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25"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26"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4827"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4828"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4829"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4830"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31"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4832" name="Text Box 16"/>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4833" name="Text Box 17"/>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pic>
        <p:nvPicPr>
          <p:cNvPr id="34834"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FAAFE58-AC7E-4ED5-95EF-FCEF51279942}" type="slidenum">
              <a:rPr lang="en-US" altLang="en-US" sz="1400" smtClean="0">
                <a:solidFill>
                  <a:schemeClr val="tx1"/>
                </a:solidFill>
              </a:rPr>
              <a:pPr>
                <a:spcBef>
                  <a:spcPct val="0"/>
                </a:spcBef>
                <a:buClrTx/>
                <a:buSzTx/>
                <a:buFontTx/>
                <a:buNone/>
              </a:pPr>
              <a:t>32</a:t>
            </a:fld>
            <a:endParaRPr lang="en-US" altLang="en-US" sz="1400" smtClean="0">
              <a:solidFill>
                <a:schemeClr val="tx1"/>
              </a:solidFill>
            </a:endParaRPr>
          </a:p>
        </p:txBody>
      </p:sp>
      <p:sp>
        <p:nvSpPr>
          <p:cNvPr id="35843" name="Rectangle 2"/>
          <p:cNvSpPr>
            <a:spLocks noGrp="1" noChangeArrowheads="1"/>
          </p:cNvSpPr>
          <p:nvPr>
            <p:ph type="title"/>
          </p:nvPr>
        </p:nvSpPr>
        <p:spPr/>
        <p:txBody>
          <a:bodyPr/>
          <a:lstStyle/>
          <a:p>
            <a:pPr eaLnBrk="1" hangingPunct="1"/>
            <a:r>
              <a:rPr lang="en-US" altLang="en-US" smtClean="0"/>
              <a:t>DETAILED LOOK</a:t>
            </a:r>
          </a:p>
        </p:txBody>
      </p:sp>
      <p:pic>
        <p:nvPicPr>
          <p:cNvPr id="358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Rectangle 5"/>
          <p:cNvSpPr>
            <a:spLocks noChangeArrowheads="1"/>
          </p:cNvSpPr>
          <p:nvPr/>
        </p:nvSpPr>
        <p:spPr bwMode="auto">
          <a:xfrm>
            <a:off x="2819400" y="5181600"/>
            <a:ext cx="2286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46"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47"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48"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49"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50"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5851" name="Text Box 11"/>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5852" name="Text Box 12"/>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35853" name="Text Box 1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5854" name="Text Box 1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5855" name="Rectangle 1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56" name="Rectangle 1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5857" name="Text Box 17"/>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5858" name="Text Box 18"/>
          <p:cNvSpPr txBox="1">
            <a:spLocks noChangeArrowheads="1"/>
          </p:cNvSpPr>
          <p:nvPr/>
        </p:nvSpPr>
        <p:spPr bwMode="auto">
          <a:xfrm>
            <a:off x="78486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0</a:t>
            </a:r>
          </a:p>
          <a:p>
            <a:pPr>
              <a:spcBef>
                <a:spcPct val="0"/>
              </a:spcBef>
              <a:buClrTx/>
              <a:buSzTx/>
              <a:buFontTx/>
              <a:buNone/>
            </a:pPr>
            <a:endParaRPr lang="en-US" altLang="en-US" sz="1800"/>
          </a:p>
          <a:p>
            <a:pPr>
              <a:spcBef>
                <a:spcPct val="0"/>
              </a:spcBef>
              <a:buClrTx/>
              <a:buSzTx/>
              <a:buFontTx/>
              <a:buNone/>
            </a:pPr>
            <a:r>
              <a:rPr lang="en-US" altLang="en-US" sz="1800"/>
              <a:t>0</a:t>
            </a:r>
          </a:p>
        </p:txBody>
      </p:sp>
      <p:pic>
        <p:nvPicPr>
          <p:cNvPr id="3585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74C25F2-0712-4889-BBE2-A2C71FF836F0}" type="slidenum">
              <a:rPr lang="en-US" altLang="en-US" sz="1400" smtClean="0">
                <a:solidFill>
                  <a:schemeClr val="tx1"/>
                </a:solidFill>
              </a:rPr>
              <a:pPr>
                <a:spcBef>
                  <a:spcPct val="0"/>
                </a:spcBef>
                <a:buClrTx/>
                <a:buSzTx/>
                <a:buFontTx/>
                <a:buNone/>
              </a:pPr>
              <a:t>33</a:t>
            </a:fld>
            <a:endParaRPr lang="en-US" altLang="en-US" sz="1400" smtClean="0">
              <a:solidFill>
                <a:schemeClr val="tx1"/>
              </a:solidFill>
            </a:endParaRPr>
          </a:p>
        </p:txBody>
      </p:sp>
      <p:sp>
        <p:nvSpPr>
          <p:cNvPr id="36867" name="Rectangle 2"/>
          <p:cNvSpPr>
            <a:spLocks noGrp="1" noChangeArrowheads="1"/>
          </p:cNvSpPr>
          <p:nvPr>
            <p:ph type="title"/>
          </p:nvPr>
        </p:nvSpPr>
        <p:spPr/>
        <p:txBody>
          <a:bodyPr/>
          <a:lstStyle/>
          <a:p>
            <a:pPr eaLnBrk="1" hangingPunct="1"/>
            <a:r>
              <a:rPr lang="en-US" altLang="en-US" smtClean="0"/>
              <a:t>DETAILED LOOK</a:t>
            </a:r>
          </a:p>
        </p:txBody>
      </p:sp>
      <p:pic>
        <p:nvPicPr>
          <p:cNvPr id="368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4"/>
          <p:cNvSpPr>
            <a:spLocks noChangeArrowheads="1"/>
          </p:cNvSpPr>
          <p:nvPr/>
        </p:nvSpPr>
        <p:spPr bwMode="auto">
          <a:xfrm>
            <a:off x="533400" y="35814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0" name="Rectangle 29"/>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1" name="Rectangle 30"/>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2" name="Rectangle 31"/>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3" name="Rectangle 32"/>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4" name="Text Box 33"/>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6875" name="Text Box 34"/>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6876" name="Text Box 35"/>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6877" name="Text Box 36"/>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6878" name="Rectangle 37"/>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6879" name="Rectangle 38"/>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247848" name="Text Box 40"/>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6881" name="Text Box 42"/>
          <p:cNvSpPr txBox="1">
            <a:spLocks noChangeArrowheads="1"/>
          </p:cNvSpPr>
          <p:nvPr/>
        </p:nvSpPr>
        <p:spPr bwMode="auto">
          <a:xfrm>
            <a:off x="6705600" y="1676400"/>
            <a:ext cx="18065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Member-wise assignment</a:t>
            </a:r>
          </a:p>
        </p:txBody>
      </p:sp>
      <p:sp>
        <p:nvSpPr>
          <p:cNvPr id="36882" name="Text Box 44"/>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1.11022E-16 1.11111E-6 L 1.11022E-16 0.28889 " pathEditMode="relative" rAng="0" ptsTypes="AA">
                                      <p:cBhvr>
                                        <p:cTn id="6" dur="2000" fill="hold"/>
                                        <p:tgtEl>
                                          <p:spTgt spid="247848"/>
                                        </p:tgtEl>
                                        <p:attrNameLst>
                                          <p:attrName>ppt_x</p:attrName>
                                          <p:attrName>ppt_y</p:attrName>
                                        </p:attrNameLst>
                                      </p:cBhvr>
                                      <p:rCtr x="0" y="144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1994C24-3733-4282-BB14-29B2B91448D1}" type="slidenum">
              <a:rPr lang="en-US" altLang="en-US" sz="1400" smtClean="0">
                <a:solidFill>
                  <a:schemeClr val="tx1"/>
                </a:solidFill>
              </a:rPr>
              <a:pPr>
                <a:spcBef>
                  <a:spcPct val="0"/>
                </a:spcBef>
                <a:buClrTx/>
                <a:buSzTx/>
                <a:buFontTx/>
                <a:buNone/>
              </a:pPr>
              <a:t>34</a:t>
            </a:fld>
            <a:endParaRPr lang="en-US" altLang="en-US" sz="1400" smtClean="0">
              <a:solidFill>
                <a:schemeClr val="tx1"/>
              </a:solidFill>
            </a:endParaRPr>
          </a:p>
        </p:txBody>
      </p:sp>
      <p:sp>
        <p:nvSpPr>
          <p:cNvPr id="37891" name="Rectangle 2"/>
          <p:cNvSpPr>
            <a:spLocks noGrp="1" noChangeArrowheads="1"/>
          </p:cNvSpPr>
          <p:nvPr>
            <p:ph type="title"/>
          </p:nvPr>
        </p:nvSpPr>
        <p:spPr/>
        <p:txBody>
          <a:bodyPr/>
          <a:lstStyle/>
          <a:p>
            <a:pPr eaLnBrk="1" hangingPunct="1"/>
            <a:r>
              <a:rPr lang="en-US" altLang="en-US" smtClean="0"/>
              <a:t>DETAILED LOOK</a:t>
            </a:r>
          </a:p>
        </p:txBody>
      </p:sp>
      <p:pic>
        <p:nvPicPr>
          <p:cNvPr id="378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Rectangle 4"/>
          <p:cNvSpPr>
            <a:spLocks noChangeArrowheads="1"/>
          </p:cNvSpPr>
          <p:nvPr/>
        </p:nvSpPr>
        <p:spPr bwMode="auto">
          <a:xfrm>
            <a:off x="533400" y="3733800"/>
            <a:ext cx="2438400" cy="4572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894"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895"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896"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897"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898"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7899" name="Text Box 11"/>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7900"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7901"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7902"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903"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7904" name="Text Box 16"/>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7905" name="Text Box 18"/>
          <p:cNvSpPr txBox="1">
            <a:spLocks noChangeArrowheads="1"/>
          </p:cNvSpPr>
          <p:nvPr/>
        </p:nvSpPr>
        <p:spPr bwMode="auto">
          <a:xfrm>
            <a:off x="7696200" y="5638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7CCC716-9A3F-4C57-8ECB-8AF914E38023}" type="slidenum">
              <a:rPr lang="en-US" altLang="en-US" sz="1400" smtClean="0">
                <a:solidFill>
                  <a:schemeClr val="tx1"/>
                </a:solidFill>
              </a:rPr>
              <a:pPr>
                <a:spcBef>
                  <a:spcPct val="0"/>
                </a:spcBef>
                <a:buClrTx/>
                <a:buSzTx/>
                <a:buFontTx/>
                <a:buNone/>
              </a:pPr>
              <a:t>35</a:t>
            </a:fld>
            <a:endParaRPr lang="en-US" altLang="en-US" sz="1400" smtClean="0">
              <a:solidFill>
                <a:schemeClr val="tx1"/>
              </a:solidFill>
            </a:endParaRPr>
          </a:p>
        </p:txBody>
      </p:sp>
      <p:sp>
        <p:nvSpPr>
          <p:cNvPr id="38915" name="Rectangle 2"/>
          <p:cNvSpPr>
            <a:spLocks noGrp="1" noChangeArrowheads="1"/>
          </p:cNvSpPr>
          <p:nvPr>
            <p:ph type="title"/>
          </p:nvPr>
        </p:nvSpPr>
        <p:spPr/>
        <p:txBody>
          <a:bodyPr/>
          <a:lstStyle/>
          <a:p>
            <a:pPr eaLnBrk="1" hangingPunct="1"/>
            <a:r>
              <a:rPr lang="en-US" altLang="en-US" smtClean="0"/>
              <a:t>DETAILED LOOK</a:t>
            </a:r>
          </a:p>
        </p:txBody>
      </p:sp>
      <p:pic>
        <p:nvPicPr>
          <p:cNvPr id="389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Rectangle 4"/>
          <p:cNvSpPr>
            <a:spLocks noChangeArrowheads="1"/>
          </p:cNvSpPr>
          <p:nvPr/>
        </p:nvSpPr>
        <p:spPr bwMode="auto">
          <a:xfrm>
            <a:off x="457200" y="5029200"/>
            <a:ext cx="3124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18"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19"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20"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21"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22"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8923"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8924" name="Text Box 11"/>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38925"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8926"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8927"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8928"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3892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0" name="Text Box 20"/>
          <p:cNvSpPr txBox="1">
            <a:spLocks noChangeArrowheads="1"/>
          </p:cNvSpPr>
          <p:nvPr/>
        </p:nvSpPr>
        <p:spPr bwMode="auto">
          <a:xfrm>
            <a:off x="7696200" y="5638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38931" name="Text Box 21"/>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9210662-DE55-4DE0-A18D-9FB6A53C6245}" type="slidenum">
              <a:rPr lang="en-US" altLang="en-US" sz="1400" smtClean="0">
                <a:solidFill>
                  <a:schemeClr val="tx1"/>
                </a:solidFill>
              </a:rPr>
              <a:pPr>
                <a:spcBef>
                  <a:spcPct val="0"/>
                </a:spcBef>
                <a:buClrTx/>
                <a:buSzTx/>
                <a:buFontTx/>
                <a:buNone/>
              </a:pPr>
              <a:t>36</a:t>
            </a:fld>
            <a:endParaRPr lang="en-US" altLang="en-US" sz="1400" smtClean="0">
              <a:solidFill>
                <a:schemeClr val="tx1"/>
              </a:solidFill>
            </a:endParaRPr>
          </a:p>
        </p:txBody>
      </p:sp>
      <p:sp>
        <p:nvSpPr>
          <p:cNvPr id="39939" name="Rectangle 2"/>
          <p:cNvSpPr>
            <a:spLocks noGrp="1" noChangeArrowheads="1"/>
          </p:cNvSpPr>
          <p:nvPr>
            <p:ph type="title"/>
          </p:nvPr>
        </p:nvSpPr>
        <p:spPr/>
        <p:txBody>
          <a:bodyPr/>
          <a:lstStyle/>
          <a:p>
            <a:pPr eaLnBrk="1" hangingPunct="1"/>
            <a:r>
              <a:rPr lang="en-US" altLang="en-US" smtClean="0"/>
              <a:t>DETAILED LOOK</a:t>
            </a:r>
          </a:p>
        </p:txBody>
      </p:sp>
      <p:pic>
        <p:nvPicPr>
          <p:cNvPr id="399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Rectangle 4"/>
          <p:cNvSpPr>
            <a:spLocks noChangeArrowheads="1"/>
          </p:cNvSpPr>
          <p:nvPr/>
        </p:nvSpPr>
        <p:spPr bwMode="auto">
          <a:xfrm>
            <a:off x="457200" y="5181600"/>
            <a:ext cx="2133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42" name="Rectangle 5"/>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43" name="Rectangle 6"/>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44" name="Rectangle 7"/>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45" name="Rectangle 8"/>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46" name="Text Box 9"/>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9947" name="Text Box 10"/>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39948" name="Text Box 12"/>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39949" name="Text Box 13"/>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39950" name="Rectangle 14"/>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51" name="Rectangle 15"/>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39952" name="Text Box 20"/>
          <p:cNvSpPr txBox="1">
            <a:spLocks noChangeArrowheads="1"/>
          </p:cNvSpPr>
          <p:nvPr/>
        </p:nvSpPr>
        <p:spPr bwMode="auto">
          <a:xfrm>
            <a:off x="7696200" y="5638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pic>
        <p:nvPicPr>
          <p:cNvPr id="39953"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Text Box 22"/>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F7282EF-D68C-4137-9DFF-45A326BC3372}" type="slidenum">
              <a:rPr lang="en-US" altLang="en-US" sz="1400" smtClean="0">
                <a:solidFill>
                  <a:schemeClr val="tx1"/>
                </a:solidFill>
              </a:rPr>
              <a:pPr>
                <a:spcBef>
                  <a:spcPct val="0"/>
                </a:spcBef>
                <a:buClrTx/>
                <a:buSzTx/>
                <a:buFontTx/>
                <a:buNone/>
              </a:pPr>
              <a:t>37</a:t>
            </a:fld>
            <a:endParaRPr lang="en-US" altLang="en-US" sz="1400" smtClean="0">
              <a:solidFill>
                <a:schemeClr val="tx1"/>
              </a:solidFill>
            </a:endParaRPr>
          </a:p>
        </p:txBody>
      </p:sp>
      <p:sp>
        <p:nvSpPr>
          <p:cNvPr id="40963" name="Rectangle 2"/>
          <p:cNvSpPr>
            <a:spLocks noGrp="1" noChangeArrowheads="1"/>
          </p:cNvSpPr>
          <p:nvPr>
            <p:ph type="title"/>
          </p:nvPr>
        </p:nvSpPr>
        <p:spPr/>
        <p:txBody>
          <a:bodyPr/>
          <a:lstStyle/>
          <a:p>
            <a:pPr eaLnBrk="1" hangingPunct="1"/>
            <a:r>
              <a:rPr lang="en-US" altLang="en-US" smtClean="0"/>
              <a:t>DETAILED LOOK</a:t>
            </a:r>
          </a:p>
        </p:txBody>
      </p:sp>
      <p:pic>
        <p:nvPicPr>
          <p:cNvPr id="409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Rectangle 5"/>
          <p:cNvSpPr>
            <a:spLocks noChangeArrowheads="1"/>
          </p:cNvSpPr>
          <p:nvPr/>
        </p:nvSpPr>
        <p:spPr bwMode="auto">
          <a:xfrm>
            <a:off x="2819400" y="5181600"/>
            <a:ext cx="2286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66" name="Rectangle 6"/>
          <p:cNvSpPr>
            <a:spLocks noChangeArrowheads="1"/>
          </p:cNvSpPr>
          <p:nvPr/>
        </p:nvSpPr>
        <p:spPr bwMode="auto">
          <a:xfrm>
            <a:off x="6858000" y="3581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67" name="Rectangle 7"/>
          <p:cNvSpPr>
            <a:spLocks noChangeArrowheads="1"/>
          </p:cNvSpPr>
          <p:nvPr/>
        </p:nvSpPr>
        <p:spPr bwMode="auto">
          <a:xfrm>
            <a:off x="7467600" y="3733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68" name="Rectangle 8"/>
          <p:cNvSpPr>
            <a:spLocks noChangeArrowheads="1"/>
          </p:cNvSpPr>
          <p:nvPr/>
        </p:nvSpPr>
        <p:spPr bwMode="auto">
          <a:xfrm>
            <a:off x="7467600" y="4267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69" name="Rectangle 9"/>
          <p:cNvSpPr>
            <a:spLocks noChangeArrowheads="1"/>
          </p:cNvSpPr>
          <p:nvPr/>
        </p:nvSpPr>
        <p:spPr bwMode="auto">
          <a:xfrm>
            <a:off x="6858000" y="5486400"/>
            <a:ext cx="1828800" cy="1219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70" name="Text Box 10"/>
          <p:cNvSpPr txBox="1">
            <a:spLocks noChangeArrowheads="1"/>
          </p:cNvSpPr>
          <p:nvPr/>
        </p:nvSpPr>
        <p:spPr bwMode="auto">
          <a:xfrm>
            <a:off x="6918325" y="3733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40971" name="Text Box 11"/>
          <p:cNvSpPr txBox="1">
            <a:spLocks noChangeArrowheads="1"/>
          </p:cNvSpPr>
          <p:nvPr/>
        </p:nvSpPr>
        <p:spPr bwMode="auto">
          <a:xfrm>
            <a:off x="7451725" y="32575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p1</a:t>
            </a:r>
          </a:p>
        </p:txBody>
      </p:sp>
      <p:sp>
        <p:nvSpPr>
          <p:cNvPr id="40972" name="Text Box 12"/>
          <p:cNvSpPr txBox="1">
            <a:spLocks noChangeArrowheads="1"/>
          </p:cNvSpPr>
          <p:nvPr/>
        </p:nvSpPr>
        <p:spPr bwMode="auto">
          <a:xfrm>
            <a:off x="7604125" y="3389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p>
        </p:txBody>
      </p:sp>
      <p:sp>
        <p:nvSpPr>
          <p:cNvPr id="40973" name="Text Box 13"/>
          <p:cNvSpPr txBox="1">
            <a:spLocks noChangeArrowheads="1"/>
          </p:cNvSpPr>
          <p:nvPr/>
        </p:nvSpPr>
        <p:spPr bwMode="auto">
          <a:xfrm>
            <a:off x="7543800" y="51260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p2</a:t>
            </a:r>
          </a:p>
        </p:txBody>
      </p:sp>
      <p:sp>
        <p:nvSpPr>
          <p:cNvPr id="40974" name="Text Box 14"/>
          <p:cNvSpPr txBox="1">
            <a:spLocks noChangeArrowheads="1"/>
          </p:cNvSpPr>
          <p:nvPr/>
        </p:nvSpPr>
        <p:spPr bwMode="auto">
          <a:xfrm>
            <a:off x="7010400" y="56388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latin typeface="Courier New" panose="02070309020205020404" pitchFamily="49" charset="0"/>
              </a:rPr>
              <a:t>x</a:t>
            </a:r>
          </a:p>
          <a:p>
            <a:pPr>
              <a:spcBef>
                <a:spcPct val="0"/>
              </a:spcBef>
              <a:buClrTx/>
              <a:buSzTx/>
              <a:buFontTx/>
              <a:buNone/>
            </a:pPr>
            <a:endParaRPr lang="en-US" altLang="en-US" sz="1800">
              <a:latin typeface="Courier New" panose="02070309020205020404" pitchFamily="49" charset="0"/>
            </a:endParaRPr>
          </a:p>
          <a:p>
            <a:pPr>
              <a:spcBef>
                <a:spcPct val="0"/>
              </a:spcBef>
              <a:buClrTx/>
              <a:buSzTx/>
              <a:buFontTx/>
              <a:buNone/>
            </a:pPr>
            <a:r>
              <a:rPr lang="en-US" altLang="en-US" sz="1800">
                <a:latin typeface="Courier New" panose="02070309020205020404" pitchFamily="49" charset="0"/>
              </a:rPr>
              <a:t>y</a:t>
            </a:r>
          </a:p>
        </p:txBody>
      </p:sp>
      <p:sp>
        <p:nvSpPr>
          <p:cNvPr id="40975" name="Rectangle 15"/>
          <p:cNvSpPr>
            <a:spLocks noChangeArrowheads="1"/>
          </p:cNvSpPr>
          <p:nvPr/>
        </p:nvSpPr>
        <p:spPr bwMode="auto">
          <a:xfrm>
            <a:off x="7467600" y="56388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0976" name="Rectangle 16"/>
          <p:cNvSpPr>
            <a:spLocks noChangeArrowheads="1"/>
          </p:cNvSpPr>
          <p:nvPr/>
        </p:nvSpPr>
        <p:spPr bwMode="auto">
          <a:xfrm>
            <a:off x="7467600" y="6172200"/>
            <a:ext cx="1066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40977"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600200"/>
            <a:ext cx="31242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8" name="Text Box 20"/>
          <p:cNvSpPr txBox="1">
            <a:spLocks noChangeArrowheads="1"/>
          </p:cNvSpPr>
          <p:nvPr/>
        </p:nvSpPr>
        <p:spPr bwMode="auto">
          <a:xfrm>
            <a:off x="7696200" y="5638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
        <p:nvSpPr>
          <p:cNvPr id="40979" name="Text Box 21"/>
          <p:cNvSpPr txBox="1">
            <a:spLocks noChangeArrowheads="1"/>
          </p:cNvSpPr>
          <p:nvPr/>
        </p:nvSpPr>
        <p:spPr bwMode="auto">
          <a:xfrm>
            <a:off x="7772400" y="3733800"/>
            <a:ext cx="501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t>1.5</a:t>
            </a:r>
          </a:p>
          <a:p>
            <a:pPr>
              <a:spcBef>
                <a:spcPct val="0"/>
              </a:spcBef>
              <a:buClrTx/>
              <a:buSzTx/>
              <a:buFontTx/>
              <a:buNone/>
            </a:pPr>
            <a:endParaRPr lang="en-US" altLang="en-US" sz="1800"/>
          </a:p>
          <a:p>
            <a:pPr>
              <a:spcBef>
                <a:spcPct val="0"/>
              </a:spcBef>
              <a:buClrTx/>
              <a:buSzTx/>
              <a:buFontTx/>
              <a:buNone/>
            </a:pPr>
            <a:r>
              <a:rPr lang="en-US" altLang="en-US" sz="1800"/>
              <a:t>4</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760FE6A-1572-4A32-9D5F-3D009A8BD8AA}" type="slidenum">
              <a:rPr lang="en-US" altLang="en-US" sz="1400" smtClean="0">
                <a:solidFill>
                  <a:schemeClr val="tx1"/>
                </a:solidFill>
              </a:rPr>
              <a:pPr>
                <a:spcBef>
                  <a:spcPct val="0"/>
                </a:spcBef>
                <a:buClrTx/>
                <a:buSzTx/>
                <a:buFontTx/>
                <a:buNone/>
              </a:pPr>
              <a:t>38</a:t>
            </a:fld>
            <a:endParaRPr lang="en-US" altLang="en-US" sz="1400" smtClean="0">
              <a:solidFill>
                <a:schemeClr val="tx1"/>
              </a:solidFill>
            </a:endParaRPr>
          </a:p>
        </p:txBody>
      </p:sp>
      <p:sp>
        <p:nvSpPr>
          <p:cNvPr id="41987" name="Rectangle 2"/>
          <p:cNvSpPr>
            <a:spLocks noGrp="1" noChangeArrowheads="1"/>
          </p:cNvSpPr>
          <p:nvPr>
            <p:ph type="title"/>
          </p:nvPr>
        </p:nvSpPr>
        <p:spPr/>
        <p:txBody>
          <a:bodyPr/>
          <a:lstStyle/>
          <a:p>
            <a:pPr eaLnBrk="1" hangingPunct="1"/>
            <a:r>
              <a:rPr lang="en-US" altLang="en-US" smtClean="0"/>
              <a:t>THE CLASS STATEMENT </a:t>
            </a:r>
          </a:p>
        </p:txBody>
      </p:sp>
      <p:sp>
        <p:nvSpPr>
          <p:cNvPr id="41988" name="Rectangle 3"/>
          <p:cNvSpPr>
            <a:spLocks noGrp="1" noChangeArrowheads="1"/>
          </p:cNvSpPr>
          <p:nvPr>
            <p:ph type="body" idx="1"/>
          </p:nvPr>
        </p:nvSpPr>
        <p:spPr/>
        <p:txBody>
          <a:bodyPr/>
          <a:lstStyle/>
          <a:p>
            <a:pPr eaLnBrk="1" hangingPunct="1">
              <a:buFont typeface="Wingdings" panose="05000000000000000000" pitchFamily="2" charset="2"/>
              <a:buNone/>
            </a:pPr>
            <a:r>
              <a:rPr lang="en-US" altLang="en-US" sz="1800" smtClean="0"/>
              <a:t>Suggested syntax: 				           </a:t>
            </a:r>
          </a:p>
          <a:p>
            <a:pPr eaLnBrk="1" hangingPunct="1">
              <a:buFont typeface="Wingdings" panose="05000000000000000000" pitchFamily="2" charset="2"/>
              <a:buNone/>
            </a:pPr>
            <a:endParaRPr lang="en-US" altLang="en-US" sz="1800" smtClean="0"/>
          </a:p>
          <a:p>
            <a:pPr eaLnBrk="1" hangingPunct="1">
              <a:buFont typeface="Wingdings" panose="05000000000000000000" pitchFamily="2" charset="2"/>
              <a:buNone/>
            </a:pPr>
            <a:r>
              <a:rPr lang="en-US" altLang="en-US" sz="1800" smtClean="0">
                <a:latin typeface="Courier New" panose="02070309020205020404" pitchFamily="49" charset="0"/>
              </a:rPr>
              <a:t>class </a:t>
            </a:r>
            <a:r>
              <a:rPr lang="en-US" altLang="en-US" sz="1800" i="1" smtClean="0">
                <a:latin typeface="Courier New" panose="02070309020205020404" pitchFamily="49" charset="0"/>
              </a:rPr>
              <a:t>class_name</a:t>
            </a:r>
            <a:r>
              <a:rPr lang="en-US" altLang="en-US" sz="1800" smtClean="0">
                <a:latin typeface="Courier New" panose="02070309020205020404" pitchFamily="49" charset="0"/>
              </a:rPr>
              <a:t> {			  </a:t>
            </a:r>
          </a:p>
          <a:p>
            <a:pPr eaLnBrk="1" hangingPunct="1">
              <a:buFont typeface="Wingdings" panose="05000000000000000000" pitchFamily="2" charset="2"/>
              <a:buNone/>
            </a:pPr>
            <a:r>
              <a:rPr lang="en-US" altLang="en-US" sz="1800" smtClean="0">
                <a:latin typeface="Courier New" panose="02070309020205020404" pitchFamily="49" charset="0"/>
              </a:rPr>
              <a:t>private:				   </a:t>
            </a:r>
            <a:r>
              <a:rPr lang="en-US" altLang="en-US" sz="1800" i="1" smtClean="0">
                <a:latin typeface="Courier New" panose="02070309020205020404" pitchFamily="49" charset="0"/>
              </a:rPr>
              <a:t>private_declarations</a:t>
            </a:r>
          </a:p>
          <a:p>
            <a:pPr eaLnBrk="1" hangingPunct="1">
              <a:buFont typeface="Wingdings" panose="05000000000000000000" pitchFamily="2" charset="2"/>
              <a:buNone/>
            </a:pPr>
            <a:r>
              <a:rPr lang="en-US" altLang="en-US" sz="1800" i="1" smtClean="0">
                <a:latin typeface="Courier New" panose="02070309020205020404" pitchFamily="49" charset="0"/>
              </a:rPr>
              <a:t>		...</a:t>
            </a:r>
            <a:r>
              <a:rPr lang="en-US" altLang="en-US" sz="1800" smtClean="0">
                <a:latin typeface="Courier New" panose="02070309020205020404" pitchFamily="49" charset="0"/>
              </a:rPr>
              <a:t>			</a:t>
            </a:r>
          </a:p>
          <a:p>
            <a:pPr eaLnBrk="1" hangingPunct="1">
              <a:buFont typeface="Wingdings" panose="05000000000000000000" pitchFamily="2" charset="2"/>
              <a:buNone/>
            </a:pPr>
            <a:r>
              <a:rPr lang="en-US" altLang="en-US" sz="1800" smtClean="0">
                <a:latin typeface="Courier New" panose="02070309020205020404" pitchFamily="49" charset="0"/>
              </a:rPr>
              <a:t>public:				   </a:t>
            </a:r>
            <a:r>
              <a:rPr lang="en-US" altLang="en-US" sz="1800" i="1" smtClean="0">
                <a:latin typeface="Courier New" panose="02070309020205020404" pitchFamily="49" charset="0"/>
              </a:rPr>
              <a:t>public_declarations</a:t>
            </a:r>
          </a:p>
          <a:p>
            <a:pPr eaLnBrk="1" hangingPunct="1">
              <a:buFont typeface="Wingdings" panose="05000000000000000000" pitchFamily="2" charset="2"/>
              <a:buNone/>
            </a:pPr>
            <a:r>
              <a:rPr lang="en-US" altLang="en-US" sz="1800" i="1" smtClean="0">
                <a:latin typeface="Courier New" panose="02070309020205020404" pitchFamily="49" charset="0"/>
              </a:rPr>
              <a:t>		...</a:t>
            </a:r>
            <a:r>
              <a:rPr lang="en-US" altLang="en-US" sz="1800" smtClean="0">
                <a:latin typeface="Courier New" panose="02070309020205020404" pitchFamily="49" charset="0"/>
              </a:rPr>
              <a:t>				 </a:t>
            </a:r>
          </a:p>
          <a:p>
            <a:pPr eaLnBrk="1" hangingPunct="1">
              <a:buFont typeface="Wingdings" panose="05000000000000000000" pitchFamily="2" charset="2"/>
              <a:buNone/>
            </a:pPr>
            <a:r>
              <a:rPr lang="en-US" altLang="en-US" sz="1800" smtClean="0">
                <a:latin typeface="Courier New" panose="02070309020205020404" pitchFamily="49" charset="0"/>
              </a:rPr>
              <a:t>};</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170E569-D492-4E74-869E-398169CD13A3}" type="slidenum">
              <a:rPr lang="en-US" altLang="en-US" sz="1400" smtClean="0">
                <a:solidFill>
                  <a:schemeClr val="tx1"/>
                </a:solidFill>
              </a:rPr>
              <a:pPr>
                <a:spcBef>
                  <a:spcPct val="0"/>
                </a:spcBef>
                <a:buClrTx/>
                <a:buSzTx/>
                <a:buFontTx/>
                <a:buNone/>
              </a:pPr>
              <a:t>39</a:t>
            </a:fld>
            <a:endParaRPr lang="en-US" altLang="en-US" sz="1400" smtClean="0">
              <a:solidFill>
                <a:schemeClr val="tx1"/>
              </a:solidFill>
            </a:endParaRPr>
          </a:p>
        </p:txBody>
      </p:sp>
      <p:sp>
        <p:nvSpPr>
          <p:cNvPr id="43011" name="Rectangle 2"/>
          <p:cNvSpPr>
            <a:spLocks noGrp="1" noChangeArrowheads="1"/>
          </p:cNvSpPr>
          <p:nvPr>
            <p:ph type="title"/>
          </p:nvPr>
        </p:nvSpPr>
        <p:spPr/>
        <p:txBody>
          <a:bodyPr/>
          <a:lstStyle/>
          <a:p>
            <a:pPr eaLnBrk="1" hangingPunct="1"/>
            <a:r>
              <a:rPr lang="en-US" altLang="en-US" smtClean="0"/>
              <a:t>THE CLASS STATEMENT</a:t>
            </a:r>
          </a:p>
        </p:txBody>
      </p:sp>
      <p:sp>
        <p:nvSpPr>
          <p:cNvPr id="43012" name="Rectangle 3"/>
          <p:cNvSpPr>
            <a:spLocks noGrp="1" noChangeArrowheads="1"/>
          </p:cNvSpPr>
          <p:nvPr>
            <p:ph type="body" idx="1"/>
          </p:nvPr>
        </p:nvSpPr>
        <p:spPr>
          <a:xfrm>
            <a:off x="1524000" y="1447800"/>
            <a:ext cx="7010400" cy="5105400"/>
          </a:xfrm>
        </p:spPr>
        <p:txBody>
          <a:bodyPr/>
          <a:lstStyle/>
          <a:p>
            <a:pPr eaLnBrk="1" hangingPunct="1">
              <a:lnSpc>
                <a:spcPct val="80000"/>
              </a:lnSpc>
              <a:buFont typeface="Wingdings" panose="05000000000000000000" pitchFamily="2" charset="2"/>
              <a:buNone/>
            </a:pPr>
            <a:r>
              <a:rPr lang="en-US" altLang="en-US" sz="1700" dirty="0" smtClean="0"/>
              <a:t>Notes:</a:t>
            </a:r>
          </a:p>
          <a:p>
            <a:pPr eaLnBrk="1" hangingPunct="1">
              <a:lnSpc>
                <a:spcPct val="80000"/>
              </a:lnSpc>
            </a:pPr>
            <a:r>
              <a:rPr lang="en-US" altLang="en-US" sz="1700" dirty="0" smtClean="0"/>
              <a:t>The </a:t>
            </a:r>
            <a:r>
              <a:rPr lang="en-US" altLang="en-US" sz="1700" b="1" dirty="0" smtClean="0">
                <a:latin typeface="Courier New" panose="02070309020205020404" pitchFamily="49" charset="0"/>
              </a:rPr>
              <a:t>class</a:t>
            </a:r>
            <a:r>
              <a:rPr lang="en-US" altLang="en-US" sz="1700" dirty="0" smtClean="0"/>
              <a:t> statement is a type declaration statement. It does not create an object; that is done similar to the way you declare variables, e.g., </a:t>
            </a:r>
          </a:p>
          <a:p>
            <a:pPr eaLnBrk="1" hangingPunct="1">
              <a:lnSpc>
                <a:spcPct val="80000"/>
              </a:lnSpc>
            </a:pPr>
            <a:endParaRPr lang="en-US" altLang="en-US" sz="1700" dirty="0" smtClean="0"/>
          </a:p>
          <a:p>
            <a:pPr eaLnBrk="1" hangingPunct="1">
              <a:lnSpc>
                <a:spcPct val="80000"/>
              </a:lnSpc>
            </a:pPr>
            <a:r>
              <a:rPr lang="en-US" altLang="en-US" sz="1700" dirty="0" smtClean="0">
                <a:latin typeface="Courier New" panose="02070309020205020404" pitchFamily="49" charset="0"/>
              </a:rPr>
              <a:t>Point </a:t>
            </a:r>
            <a:r>
              <a:rPr lang="en-US" altLang="en-US" sz="1700" dirty="0" err="1" smtClean="0">
                <a:latin typeface="Courier New" panose="02070309020205020404" pitchFamily="49" charset="0"/>
              </a:rPr>
              <a:t>p1</a:t>
            </a:r>
            <a:r>
              <a:rPr lang="en-US" altLang="en-US" sz="1700" dirty="0" smtClean="0"/>
              <a:t>( 1.5, 4 );</a:t>
            </a:r>
          </a:p>
          <a:p>
            <a:pPr eaLnBrk="1" hangingPunct="1">
              <a:lnSpc>
                <a:spcPct val="80000"/>
              </a:lnSpc>
              <a:buFont typeface="Wingdings" panose="05000000000000000000" pitchFamily="2" charset="2"/>
              <a:buNone/>
            </a:pPr>
            <a:r>
              <a:rPr lang="en-US" altLang="en-US" sz="1700" dirty="0" smtClean="0"/>
              <a:t/>
            </a:r>
            <a:br>
              <a:rPr lang="en-US" altLang="en-US" sz="1700" dirty="0" smtClean="0"/>
            </a:br>
            <a:r>
              <a:rPr lang="en-US" altLang="en-US" sz="1700" b="1" dirty="0" smtClean="0"/>
              <a:t>  </a:t>
            </a:r>
            <a:r>
              <a:rPr lang="en-US" altLang="en-US" sz="1700" b="1" dirty="0" err="1" smtClean="0">
                <a:latin typeface="Courier New" panose="02070309020205020404" pitchFamily="49" charset="0"/>
              </a:rPr>
              <a:t>class_name</a:t>
            </a:r>
            <a:r>
              <a:rPr lang="en-US" altLang="en-US" sz="1700" b="1" dirty="0" smtClean="0">
                <a:latin typeface="Courier New" panose="02070309020205020404" pitchFamily="49" charset="0"/>
              </a:rPr>
              <a:t>  </a:t>
            </a:r>
            <a:r>
              <a:rPr lang="en-US" altLang="en-US" sz="1700" b="1" dirty="0" err="1" smtClean="0">
                <a:latin typeface="Courier New" panose="02070309020205020404" pitchFamily="49" charset="0"/>
              </a:rPr>
              <a:t>class_instance</a:t>
            </a:r>
            <a:r>
              <a:rPr lang="en-US" altLang="en-US" sz="1700" b="1" dirty="0" smtClean="0">
                <a:latin typeface="Courier New" panose="02070309020205020404" pitchFamily="49" charset="0"/>
              </a:rPr>
              <a:t>  </a:t>
            </a:r>
            <a:endParaRPr lang="en-US" altLang="en-US" sz="1700" dirty="0" smtClean="0">
              <a:latin typeface="Courier New" panose="02070309020205020404" pitchFamily="49" charset="0"/>
            </a:endParaRPr>
          </a:p>
          <a:p>
            <a:pPr eaLnBrk="1" hangingPunct="1">
              <a:lnSpc>
                <a:spcPct val="80000"/>
              </a:lnSpc>
            </a:pPr>
            <a:endParaRPr lang="en-US" altLang="en-US" sz="1700" dirty="0" smtClean="0"/>
          </a:p>
          <a:p>
            <a:pPr eaLnBrk="1" hangingPunct="1">
              <a:lnSpc>
                <a:spcPct val="80000"/>
              </a:lnSpc>
            </a:pPr>
            <a:r>
              <a:rPr lang="en-US" altLang="en-US" sz="1700" dirty="0" smtClean="0"/>
              <a:t>The member functions of a </a:t>
            </a:r>
            <a:r>
              <a:rPr lang="en-US" altLang="en-US" sz="1700" b="1" dirty="0" smtClean="0">
                <a:latin typeface="Courier New" panose="02070309020205020404" pitchFamily="49" charset="0"/>
              </a:rPr>
              <a:t>class</a:t>
            </a:r>
            <a:r>
              <a:rPr lang="en-US" altLang="en-US" sz="1700" dirty="0" smtClean="0"/>
              <a:t> are typically prototyped in the </a:t>
            </a:r>
            <a:r>
              <a:rPr lang="en-US" altLang="en-US" sz="1700" b="1" dirty="0" smtClean="0">
                <a:latin typeface="Courier New" panose="02070309020205020404" pitchFamily="49" charset="0"/>
              </a:rPr>
              <a:t>class</a:t>
            </a:r>
            <a:r>
              <a:rPr lang="en-US" altLang="en-US" sz="1700" dirty="0" smtClean="0"/>
              <a:t> declaration and implemented elsewhere.  The implementation if a member function needs a </a:t>
            </a:r>
            <a:r>
              <a:rPr lang="en-US" altLang="en-US" sz="1700" dirty="0" err="1" smtClean="0"/>
              <a:t>class_name</a:t>
            </a:r>
            <a:r>
              <a:rPr lang="en-US" altLang="en-US" sz="1700" dirty="0" smtClean="0"/>
              <a:t>:: prefix, e.g.,</a:t>
            </a:r>
          </a:p>
          <a:p>
            <a:pPr eaLnBrk="1" hangingPunct="1">
              <a:lnSpc>
                <a:spcPct val="80000"/>
              </a:lnSpc>
              <a:buFont typeface="Wingdings" panose="05000000000000000000" pitchFamily="2" charset="2"/>
              <a:buNone/>
            </a:pPr>
            <a:r>
              <a:rPr lang="en-US" altLang="en-US" sz="1700" b="1" dirty="0" smtClean="0">
                <a:latin typeface="Courier New" panose="02070309020205020404" pitchFamily="49" charset="0"/>
              </a:rPr>
              <a:t>	</a:t>
            </a:r>
          </a:p>
          <a:p>
            <a:pPr eaLnBrk="1" hangingPunct="1">
              <a:lnSpc>
                <a:spcPct val="80000"/>
              </a:lnSpc>
              <a:buFont typeface="Wingdings" panose="05000000000000000000" pitchFamily="2" charset="2"/>
              <a:buNone/>
            </a:pPr>
            <a:r>
              <a:rPr lang="en-US" altLang="en-US" sz="1700" b="1" dirty="0" smtClean="0">
                <a:latin typeface="Courier New" panose="02070309020205020404" pitchFamily="49" charset="0"/>
              </a:rPr>
              <a:t>	void Point::print(double factor) {</a:t>
            </a:r>
            <a:endParaRPr lang="en-US" altLang="en-US" sz="1700" dirty="0" smtClean="0">
              <a:latin typeface="Courier New" panose="02070309020205020404" pitchFamily="49" charset="0"/>
            </a:endParaRPr>
          </a:p>
          <a:p>
            <a:pPr eaLnBrk="1" hangingPunct="1">
              <a:lnSpc>
                <a:spcPct val="80000"/>
              </a:lnSpc>
            </a:pPr>
            <a:endParaRPr lang="en-US" altLang="en-US" sz="1700" dirty="0" smtClean="0"/>
          </a:p>
          <a:p>
            <a:pPr eaLnBrk="1" hangingPunct="1">
              <a:lnSpc>
                <a:spcPct val="80000"/>
              </a:lnSpc>
            </a:pPr>
            <a:r>
              <a:rPr lang="en-US" altLang="en-US" sz="1700" dirty="0" smtClean="0"/>
              <a:t>The </a:t>
            </a:r>
            <a:r>
              <a:rPr lang="en-US" altLang="en-US" sz="1700" b="1" dirty="0" smtClean="0">
                <a:latin typeface="Courier New" panose="02070309020205020404" pitchFamily="49" charset="0"/>
              </a:rPr>
              <a:t>private</a:t>
            </a:r>
            <a:r>
              <a:rPr lang="en-US" altLang="en-US" sz="1700" dirty="0" smtClean="0"/>
              <a:t> and </a:t>
            </a:r>
            <a:r>
              <a:rPr lang="en-US" altLang="en-US" sz="1700" b="1" dirty="0" smtClean="0">
                <a:latin typeface="Courier New" panose="02070309020205020404" pitchFamily="49" charset="0"/>
              </a:rPr>
              <a:t>public</a:t>
            </a:r>
            <a:r>
              <a:rPr lang="en-US" altLang="en-US" sz="1700" dirty="0" smtClean="0"/>
              <a:t> keywords may precede any set of declarations in a </a:t>
            </a:r>
            <a:r>
              <a:rPr lang="en-US" altLang="en-US" sz="1700" b="1" dirty="0" smtClean="0">
                <a:latin typeface="Courier New" panose="02070309020205020404" pitchFamily="49" charset="0"/>
              </a:rPr>
              <a:t>class</a:t>
            </a:r>
            <a:r>
              <a:rPr lang="en-US" altLang="en-US" sz="1700" dirty="0" smtClean="0"/>
              <a:t> </a:t>
            </a:r>
            <a:r>
              <a:rPr lang="en-US" altLang="en-US" sz="1700" b="1" dirty="0" smtClean="0"/>
              <a:t>statement</a:t>
            </a:r>
            <a:r>
              <a:rPr lang="en-US" altLang="en-US" sz="1700" dirty="0" smtClean="0"/>
              <a:t>; they are optional. </a:t>
            </a:r>
          </a:p>
          <a:p>
            <a:pPr eaLnBrk="1" hangingPunct="1">
              <a:lnSpc>
                <a:spcPct val="80000"/>
              </a:lnSpc>
            </a:pPr>
            <a:endParaRPr lang="en-US" altLang="en-US" sz="1700" dirty="0" smtClean="0"/>
          </a:p>
          <a:p>
            <a:pPr eaLnBrk="1" hangingPunct="1">
              <a:lnSpc>
                <a:spcPct val="80000"/>
              </a:lnSpc>
            </a:pPr>
            <a:r>
              <a:rPr lang="en-US" altLang="en-US" sz="1700" dirty="0" smtClean="0"/>
              <a:t>For </a:t>
            </a:r>
            <a:r>
              <a:rPr lang="en-US" altLang="en-US" sz="1700" b="1" dirty="0" smtClean="0">
                <a:latin typeface="Courier New" panose="02070309020205020404" pitchFamily="49" charset="0"/>
              </a:rPr>
              <a:t>class</a:t>
            </a:r>
            <a:r>
              <a:rPr lang="en-US" altLang="en-US" sz="1700" dirty="0" smtClean="0"/>
              <a:t> declarations, </a:t>
            </a:r>
            <a:r>
              <a:rPr lang="en-US" altLang="en-US" sz="1700" b="1" dirty="0" smtClean="0">
                <a:latin typeface="Courier New" panose="02070309020205020404" pitchFamily="49" charset="0"/>
              </a:rPr>
              <a:t>private</a:t>
            </a:r>
            <a:r>
              <a:rPr lang="en-US" altLang="en-US" sz="1700" dirty="0" smtClean="0"/>
              <a:t> is default. </a:t>
            </a:r>
          </a:p>
          <a:p>
            <a:pPr eaLnBrk="1" hangingPunct="1">
              <a:lnSpc>
                <a:spcPct val="80000"/>
              </a:lnSpc>
            </a:pPr>
            <a:endParaRPr lang="en-US" altLang="en-US" sz="1700" dirty="0" smtClean="0"/>
          </a:p>
        </p:txBody>
      </p:sp>
      <p:sp>
        <p:nvSpPr>
          <p:cNvPr id="217093" name="Line 5"/>
          <p:cNvSpPr>
            <a:spLocks noChangeShapeType="1"/>
          </p:cNvSpPr>
          <p:nvPr/>
        </p:nvSpPr>
        <p:spPr bwMode="auto">
          <a:xfrm flipH="1" flipV="1">
            <a:off x="2362200" y="2895600"/>
            <a:ext cx="0" cy="22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17094" name="Line 6"/>
          <p:cNvSpPr>
            <a:spLocks noChangeShapeType="1"/>
          </p:cNvSpPr>
          <p:nvPr/>
        </p:nvSpPr>
        <p:spPr bwMode="auto">
          <a:xfrm flipH="1" flipV="1">
            <a:off x="2743200" y="2895600"/>
            <a:ext cx="914400" cy="3048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slide(fromBottom)">
                                      <p:cBhvr>
                                        <p:cTn id="7" dur="500"/>
                                        <p:tgtEl>
                                          <p:spTgt spid="2170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17094"/>
                                        </p:tgtEl>
                                        <p:attrNameLst>
                                          <p:attrName>style.visibility</p:attrName>
                                        </p:attrNameLst>
                                      </p:cBhvr>
                                      <p:to>
                                        <p:strVal val="visible"/>
                                      </p:to>
                                    </p:set>
                                    <p:animEffect transition="in" filter="slide(fromBottom)">
                                      <p:cBhvr>
                                        <p:cTn id="12" dur="500"/>
                                        <p:tgtEl>
                                          <p:spTgt spid="217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823F8A0-B165-4CB3-8611-42DA7A53A9A0}" type="slidenum">
              <a:rPr lang="en-US" altLang="en-US" sz="1400" smtClean="0">
                <a:solidFill>
                  <a:schemeClr val="tx1"/>
                </a:solidFill>
              </a:rPr>
              <a:pPr>
                <a:spcBef>
                  <a:spcPct val="0"/>
                </a:spcBef>
                <a:buClrTx/>
                <a:buSzTx/>
                <a:buFontTx/>
                <a:buNone/>
              </a:pPr>
              <a:t>4</a:t>
            </a:fld>
            <a:endParaRPr lang="en-US" altLang="en-US" sz="1400" smtClean="0">
              <a:solidFill>
                <a:schemeClr val="tx1"/>
              </a:solidFill>
            </a:endParaRPr>
          </a:p>
        </p:txBody>
      </p:sp>
      <p:sp>
        <p:nvSpPr>
          <p:cNvPr id="7171"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7172" name="Text Box 8"/>
          <p:cNvSpPr txBox="1">
            <a:spLocks noChangeArrowheads="1"/>
          </p:cNvSpPr>
          <p:nvPr/>
        </p:nvSpPr>
        <p:spPr bwMode="auto">
          <a:xfrm>
            <a:off x="762000" y="2362200"/>
            <a:ext cx="1238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Class </a:t>
            </a:r>
          </a:p>
          <a:p>
            <a:pPr algn="ctr">
              <a:spcBef>
                <a:spcPct val="0"/>
              </a:spcBef>
              <a:buClrTx/>
              <a:buSzTx/>
              <a:buFontTx/>
              <a:buNone/>
            </a:pPr>
            <a:r>
              <a:rPr lang="en-US" altLang="en-US" sz="1800">
                <a:solidFill>
                  <a:schemeClr val="tx1"/>
                </a:solidFill>
              </a:rPr>
              <a:t>Definition</a:t>
            </a:r>
          </a:p>
        </p:txBody>
      </p:sp>
      <p:sp>
        <p:nvSpPr>
          <p:cNvPr id="7173" name="Rectangle 9"/>
          <p:cNvSpPr>
            <a:spLocks noChangeArrowheads="1"/>
          </p:cNvSpPr>
          <p:nvPr/>
        </p:nvSpPr>
        <p:spPr bwMode="auto">
          <a:xfrm>
            <a:off x="685800" y="2286000"/>
            <a:ext cx="1295400" cy="838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717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Rectangle 14"/>
          <p:cNvSpPr>
            <a:spLocks noChangeArrowheads="1"/>
          </p:cNvSpPr>
          <p:nvPr/>
        </p:nvSpPr>
        <p:spPr bwMode="auto">
          <a:xfrm>
            <a:off x="2514600" y="1905000"/>
            <a:ext cx="10668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76" name="Rectangle 15"/>
          <p:cNvSpPr>
            <a:spLocks noChangeArrowheads="1"/>
          </p:cNvSpPr>
          <p:nvPr/>
        </p:nvSpPr>
        <p:spPr bwMode="auto">
          <a:xfrm>
            <a:off x="2514600" y="3200400"/>
            <a:ext cx="228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77" name="Text Box 16"/>
          <p:cNvSpPr txBox="1">
            <a:spLocks noChangeArrowheads="1"/>
          </p:cNvSpPr>
          <p:nvPr/>
        </p:nvSpPr>
        <p:spPr bwMode="auto">
          <a:xfrm>
            <a:off x="1905000" y="1600200"/>
            <a:ext cx="60801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1400" b="0"/>
              <a:t>{</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4F20FBD-B122-4B04-B1C0-EF66B6716CFD}" type="slidenum">
              <a:rPr lang="en-US" altLang="en-US" sz="1400" smtClean="0">
                <a:solidFill>
                  <a:schemeClr val="tx1"/>
                </a:solidFill>
              </a:rPr>
              <a:pPr>
                <a:spcBef>
                  <a:spcPct val="0"/>
                </a:spcBef>
                <a:buClrTx/>
                <a:buSzTx/>
                <a:buFontTx/>
                <a:buNone/>
              </a:pPr>
              <a:t>40</a:t>
            </a:fld>
            <a:endParaRPr lang="en-US" altLang="en-US" sz="1400" smtClean="0">
              <a:solidFill>
                <a:schemeClr val="tx1"/>
              </a:solidFill>
            </a:endParaRPr>
          </a:p>
        </p:txBody>
      </p:sp>
      <p:sp>
        <p:nvSpPr>
          <p:cNvPr id="44035" name="Rectangle 2"/>
          <p:cNvSpPr>
            <a:spLocks noGrp="1" noChangeArrowheads="1"/>
          </p:cNvSpPr>
          <p:nvPr>
            <p:ph type="title"/>
          </p:nvPr>
        </p:nvSpPr>
        <p:spPr/>
        <p:txBody>
          <a:bodyPr/>
          <a:lstStyle/>
          <a:p>
            <a:pPr eaLnBrk="1" hangingPunct="1"/>
            <a:r>
              <a:rPr lang="en-US" altLang="en-US" smtClean="0"/>
              <a:t>ADVANCED POINT CLASS</a:t>
            </a:r>
          </a:p>
        </p:txBody>
      </p:sp>
      <p:pic>
        <p:nvPicPr>
          <p:cNvPr id="4403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7"/>
          <p:cNvSpPr>
            <a:spLocks noChangeArrowheads="1"/>
          </p:cNvSpPr>
          <p:nvPr/>
        </p:nvSpPr>
        <p:spPr bwMode="auto">
          <a:xfrm>
            <a:off x="1752600" y="1905000"/>
            <a:ext cx="10668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4038" name="Rectangle 8"/>
          <p:cNvSpPr>
            <a:spLocks noChangeArrowheads="1"/>
          </p:cNvSpPr>
          <p:nvPr/>
        </p:nvSpPr>
        <p:spPr bwMode="auto">
          <a:xfrm>
            <a:off x="1752600" y="3962400"/>
            <a:ext cx="228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4039" name="Text Box 9"/>
          <p:cNvSpPr txBox="1">
            <a:spLocks noChangeArrowheads="1"/>
          </p:cNvSpPr>
          <p:nvPr/>
        </p:nvSpPr>
        <p:spPr bwMode="auto">
          <a:xfrm>
            <a:off x="0" y="2538413"/>
            <a:ext cx="11223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
                <a:solidFill>
                  <a:schemeClr val="tx1"/>
                </a:solidFill>
              </a:rPr>
              <a:t>Class</a:t>
            </a:r>
          </a:p>
          <a:p>
            <a:pPr>
              <a:spcBef>
                <a:spcPct val="0"/>
              </a:spcBef>
              <a:buClrTx/>
              <a:buSzTx/>
              <a:buFontTx/>
              <a:buNone/>
            </a:pPr>
            <a:r>
              <a:rPr lang="en-US" altLang="en-US" sz="1600">
                <a:solidFill>
                  <a:schemeClr val="tx1"/>
                </a:solidFill>
              </a:rPr>
              <a:t>Definition</a:t>
            </a:r>
          </a:p>
        </p:txBody>
      </p:sp>
      <p:sp>
        <p:nvSpPr>
          <p:cNvPr id="44040" name="Rectangle 10"/>
          <p:cNvSpPr>
            <a:spLocks noChangeArrowheads="1"/>
          </p:cNvSpPr>
          <p:nvPr/>
        </p:nvSpPr>
        <p:spPr bwMode="auto">
          <a:xfrm>
            <a:off x="0" y="2514600"/>
            <a:ext cx="12192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4041" name="Text Box 13"/>
          <p:cNvSpPr txBox="1">
            <a:spLocks noChangeArrowheads="1"/>
          </p:cNvSpPr>
          <p:nvPr/>
        </p:nvSpPr>
        <p:spPr bwMode="auto">
          <a:xfrm>
            <a:off x="914400" y="1295400"/>
            <a:ext cx="379413"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0" b="0"/>
              <a:t>{</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8888A1C-8602-410A-B029-91615CFF44A5}" type="slidenum">
              <a:rPr lang="en-US" altLang="en-US" sz="1400" smtClean="0">
                <a:solidFill>
                  <a:schemeClr val="tx1"/>
                </a:solidFill>
              </a:rPr>
              <a:pPr>
                <a:spcBef>
                  <a:spcPct val="0"/>
                </a:spcBef>
                <a:buClrTx/>
                <a:buSzTx/>
                <a:buFontTx/>
                <a:buNone/>
              </a:pPr>
              <a:t>41</a:t>
            </a:fld>
            <a:endParaRPr lang="en-US" altLang="en-US" sz="1400" smtClean="0">
              <a:solidFill>
                <a:schemeClr val="tx1"/>
              </a:solidFill>
            </a:endParaRPr>
          </a:p>
        </p:txBody>
      </p:sp>
      <p:sp>
        <p:nvSpPr>
          <p:cNvPr id="45059" name="Rectangle 2"/>
          <p:cNvSpPr>
            <a:spLocks noGrp="1" noChangeArrowheads="1"/>
          </p:cNvSpPr>
          <p:nvPr>
            <p:ph type="title"/>
          </p:nvPr>
        </p:nvSpPr>
        <p:spPr/>
        <p:txBody>
          <a:bodyPr/>
          <a:lstStyle/>
          <a:p>
            <a:pPr eaLnBrk="1" hangingPunct="1"/>
            <a:r>
              <a:rPr lang="en-US" altLang="en-US" smtClean="0"/>
              <a:t>ADVANCED POINT CLASS</a:t>
            </a:r>
          </a:p>
        </p:txBody>
      </p:sp>
      <p:pic>
        <p:nvPicPr>
          <p:cNvPr id="4506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Rectangle 4"/>
          <p:cNvSpPr>
            <a:spLocks noChangeArrowheads="1"/>
          </p:cNvSpPr>
          <p:nvPr/>
        </p:nvSpPr>
        <p:spPr bwMode="auto">
          <a:xfrm>
            <a:off x="1752600" y="2209800"/>
            <a:ext cx="11430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5062" name="Text Box 5"/>
          <p:cNvSpPr txBox="1">
            <a:spLocks noChangeArrowheads="1"/>
          </p:cNvSpPr>
          <p:nvPr/>
        </p:nvSpPr>
        <p:spPr bwMode="auto">
          <a:xfrm>
            <a:off x="304800" y="2057400"/>
            <a:ext cx="1200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a:t>
            </a:r>
          </a:p>
          <a:p>
            <a:pPr>
              <a:spcBef>
                <a:spcPct val="0"/>
              </a:spcBef>
              <a:buClrTx/>
              <a:buSzTx/>
              <a:buFontTx/>
              <a:buNone/>
            </a:pPr>
            <a:r>
              <a:rPr lang="en-US" altLang="en-US" sz="1800">
                <a:solidFill>
                  <a:schemeClr val="tx1"/>
                </a:solidFill>
              </a:rPr>
              <a:t>Variables</a:t>
            </a:r>
          </a:p>
        </p:txBody>
      </p:sp>
      <p:sp>
        <p:nvSpPr>
          <p:cNvPr id="45063" name="Rectangle 6"/>
          <p:cNvSpPr>
            <a:spLocks noChangeArrowheads="1"/>
          </p:cNvSpPr>
          <p:nvPr/>
        </p:nvSpPr>
        <p:spPr bwMode="auto">
          <a:xfrm>
            <a:off x="304800" y="2057400"/>
            <a:ext cx="12192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5064" name="Text Box 8"/>
          <p:cNvSpPr txBox="1">
            <a:spLocks noChangeArrowheads="1"/>
          </p:cNvSpPr>
          <p:nvPr/>
        </p:nvSpPr>
        <p:spPr bwMode="auto">
          <a:xfrm>
            <a:off x="1447800" y="1981200"/>
            <a:ext cx="608013"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800" b="0"/>
              <a:t>{</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3C8CE07-7271-47B7-A64F-7E0C60669376}" type="slidenum">
              <a:rPr lang="en-US" altLang="en-US" sz="1400" smtClean="0">
                <a:solidFill>
                  <a:schemeClr val="tx1"/>
                </a:solidFill>
              </a:rPr>
              <a:pPr>
                <a:spcBef>
                  <a:spcPct val="0"/>
                </a:spcBef>
                <a:buClrTx/>
                <a:buSzTx/>
                <a:buFontTx/>
                <a:buNone/>
              </a:pPr>
              <a:t>42</a:t>
            </a:fld>
            <a:endParaRPr lang="en-US" altLang="en-US" sz="1400" smtClean="0">
              <a:solidFill>
                <a:schemeClr val="tx1"/>
              </a:solidFill>
            </a:endParaRPr>
          </a:p>
        </p:txBody>
      </p:sp>
      <p:sp>
        <p:nvSpPr>
          <p:cNvPr id="46083" name="Rectangle 2"/>
          <p:cNvSpPr>
            <a:spLocks noGrp="1" noChangeArrowheads="1"/>
          </p:cNvSpPr>
          <p:nvPr>
            <p:ph type="title"/>
          </p:nvPr>
        </p:nvSpPr>
        <p:spPr/>
        <p:txBody>
          <a:bodyPr/>
          <a:lstStyle/>
          <a:p>
            <a:pPr eaLnBrk="1" hangingPunct="1"/>
            <a:r>
              <a:rPr lang="en-US" altLang="en-US" smtClean="0"/>
              <a:t>ADVANCED POINT CLASS</a:t>
            </a:r>
          </a:p>
        </p:txBody>
      </p:sp>
      <p:pic>
        <p:nvPicPr>
          <p:cNvPr id="460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Rectangle 4"/>
          <p:cNvSpPr>
            <a:spLocks noChangeArrowheads="1"/>
          </p:cNvSpPr>
          <p:nvPr/>
        </p:nvSpPr>
        <p:spPr bwMode="auto">
          <a:xfrm>
            <a:off x="2057400" y="2667000"/>
            <a:ext cx="2971800" cy="1295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6086" name="Text Box 5"/>
          <p:cNvSpPr txBox="1">
            <a:spLocks noChangeArrowheads="1"/>
          </p:cNvSpPr>
          <p:nvPr/>
        </p:nvSpPr>
        <p:spPr bwMode="auto">
          <a:xfrm>
            <a:off x="228600" y="2819400"/>
            <a:ext cx="12763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a:t>
            </a:r>
          </a:p>
          <a:p>
            <a:pPr>
              <a:spcBef>
                <a:spcPct val="0"/>
              </a:spcBef>
              <a:buClrTx/>
              <a:buSzTx/>
              <a:buFontTx/>
              <a:buNone/>
            </a:pPr>
            <a:r>
              <a:rPr lang="en-US" altLang="en-US" sz="1800">
                <a:solidFill>
                  <a:schemeClr val="tx1"/>
                </a:solidFill>
              </a:rPr>
              <a:t>Functions</a:t>
            </a:r>
          </a:p>
          <a:p>
            <a:pPr>
              <a:spcBef>
                <a:spcPct val="0"/>
              </a:spcBef>
              <a:buClrTx/>
              <a:buSzTx/>
              <a:buFontTx/>
              <a:buNone/>
            </a:pPr>
            <a:r>
              <a:rPr lang="en-US" altLang="en-US" sz="1800">
                <a:solidFill>
                  <a:schemeClr val="tx1"/>
                </a:solidFill>
              </a:rPr>
              <a:t>(Methods)</a:t>
            </a:r>
          </a:p>
        </p:txBody>
      </p:sp>
      <p:sp>
        <p:nvSpPr>
          <p:cNvPr id="46087" name="Text Box 6"/>
          <p:cNvSpPr txBox="1">
            <a:spLocks noChangeArrowheads="1"/>
          </p:cNvSpPr>
          <p:nvPr/>
        </p:nvSpPr>
        <p:spPr bwMode="auto">
          <a:xfrm>
            <a:off x="1447800" y="2362200"/>
            <a:ext cx="60801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0000" b="0"/>
              <a:t>{</a:t>
            </a:r>
          </a:p>
        </p:txBody>
      </p:sp>
      <p:sp>
        <p:nvSpPr>
          <p:cNvPr id="46088" name="Rectangle 7"/>
          <p:cNvSpPr>
            <a:spLocks noChangeArrowheads="1"/>
          </p:cNvSpPr>
          <p:nvPr/>
        </p:nvSpPr>
        <p:spPr bwMode="auto">
          <a:xfrm>
            <a:off x="228600" y="2819400"/>
            <a:ext cx="12192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391C55E-1836-4133-BF7E-DD38CECE4577}" type="slidenum">
              <a:rPr lang="en-US" altLang="en-US" sz="1400" smtClean="0">
                <a:solidFill>
                  <a:schemeClr val="tx1"/>
                </a:solidFill>
              </a:rPr>
              <a:pPr>
                <a:spcBef>
                  <a:spcPct val="0"/>
                </a:spcBef>
                <a:buClrTx/>
                <a:buSzTx/>
                <a:buFontTx/>
                <a:buNone/>
              </a:pPr>
              <a:t>43</a:t>
            </a:fld>
            <a:endParaRPr lang="en-US" altLang="en-US" sz="1400" smtClean="0">
              <a:solidFill>
                <a:schemeClr val="tx1"/>
              </a:solidFill>
            </a:endParaRPr>
          </a:p>
        </p:txBody>
      </p:sp>
      <p:sp>
        <p:nvSpPr>
          <p:cNvPr id="47107" name="Rectangle 2"/>
          <p:cNvSpPr>
            <a:spLocks noGrp="1" noChangeArrowheads="1"/>
          </p:cNvSpPr>
          <p:nvPr>
            <p:ph type="title"/>
          </p:nvPr>
        </p:nvSpPr>
        <p:spPr/>
        <p:txBody>
          <a:bodyPr/>
          <a:lstStyle/>
          <a:p>
            <a:pPr eaLnBrk="1" hangingPunct="1"/>
            <a:r>
              <a:rPr lang="en-US" altLang="en-US" smtClean="0"/>
              <a:t>ADVANCED POINT CLASS</a:t>
            </a:r>
          </a:p>
        </p:txBody>
      </p:sp>
      <p:pic>
        <p:nvPicPr>
          <p:cNvPr id="4710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4"/>
          <p:cNvSpPr>
            <a:spLocks noChangeArrowheads="1"/>
          </p:cNvSpPr>
          <p:nvPr/>
        </p:nvSpPr>
        <p:spPr bwMode="auto">
          <a:xfrm>
            <a:off x="1752600" y="4191000"/>
            <a:ext cx="25908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7110" name="Text Box 5"/>
          <p:cNvSpPr txBox="1">
            <a:spLocks noChangeArrowheads="1"/>
          </p:cNvSpPr>
          <p:nvPr/>
        </p:nvSpPr>
        <p:spPr bwMode="auto">
          <a:xfrm>
            <a:off x="1524000" y="3962400"/>
            <a:ext cx="608013"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800" b="0"/>
              <a:t>{</a:t>
            </a:r>
          </a:p>
        </p:txBody>
      </p:sp>
      <p:sp>
        <p:nvSpPr>
          <p:cNvPr id="47111" name="Text Box 6"/>
          <p:cNvSpPr txBox="1">
            <a:spLocks noChangeArrowheads="1"/>
          </p:cNvSpPr>
          <p:nvPr/>
        </p:nvSpPr>
        <p:spPr bwMode="auto">
          <a:xfrm>
            <a:off x="0" y="4038600"/>
            <a:ext cx="168751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
                <a:solidFill>
                  <a:schemeClr val="tx1"/>
                </a:solidFill>
              </a:rPr>
              <a:t>Constructor</a:t>
            </a:r>
          </a:p>
          <a:p>
            <a:pPr>
              <a:spcBef>
                <a:spcPct val="0"/>
              </a:spcBef>
              <a:buClrTx/>
              <a:buSzTx/>
              <a:buFontTx/>
              <a:buNone/>
            </a:pPr>
            <a:r>
              <a:rPr lang="en-US" altLang="en-US" sz="1600">
                <a:solidFill>
                  <a:schemeClr val="tx1"/>
                </a:solidFill>
              </a:rPr>
              <a:t>Implementation</a:t>
            </a:r>
          </a:p>
        </p:txBody>
      </p:sp>
      <p:sp>
        <p:nvSpPr>
          <p:cNvPr id="47112" name="Rectangle 7"/>
          <p:cNvSpPr>
            <a:spLocks noChangeArrowheads="1"/>
          </p:cNvSpPr>
          <p:nvPr/>
        </p:nvSpPr>
        <p:spPr bwMode="auto">
          <a:xfrm>
            <a:off x="0" y="4038600"/>
            <a:ext cx="16002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AFEF0BF-2341-49DF-A32E-64C095E87BA7}" type="slidenum">
              <a:rPr lang="en-US" altLang="en-US" sz="1400" smtClean="0">
                <a:solidFill>
                  <a:schemeClr val="tx1"/>
                </a:solidFill>
              </a:rPr>
              <a:pPr>
                <a:spcBef>
                  <a:spcPct val="0"/>
                </a:spcBef>
                <a:buClrTx/>
                <a:buSzTx/>
                <a:buFontTx/>
                <a:buNone/>
              </a:pPr>
              <a:t>44</a:t>
            </a:fld>
            <a:endParaRPr lang="en-US" altLang="en-US" sz="1400" smtClean="0">
              <a:solidFill>
                <a:schemeClr val="tx1"/>
              </a:solidFill>
            </a:endParaRPr>
          </a:p>
        </p:txBody>
      </p:sp>
      <p:sp>
        <p:nvSpPr>
          <p:cNvPr id="48131" name="Rectangle 2"/>
          <p:cNvSpPr>
            <a:spLocks noGrp="1" noChangeArrowheads="1"/>
          </p:cNvSpPr>
          <p:nvPr>
            <p:ph type="title"/>
          </p:nvPr>
        </p:nvSpPr>
        <p:spPr/>
        <p:txBody>
          <a:bodyPr/>
          <a:lstStyle/>
          <a:p>
            <a:pPr eaLnBrk="1" hangingPunct="1"/>
            <a:r>
              <a:rPr lang="en-US" altLang="en-US" smtClean="0"/>
              <a:t>ADVANCED POINT CLASS</a:t>
            </a:r>
          </a:p>
        </p:txBody>
      </p:sp>
      <p:pic>
        <p:nvPicPr>
          <p:cNvPr id="481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ectangle 4"/>
          <p:cNvSpPr>
            <a:spLocks noChangeArrowheads="1"/>
          </p:cNvSpPr>
          <p:nvPr/>
        </p:nvSpPr>
        <p:spPr bwMode="auto">
          <a:xfrm>
            <a:off x="1752600" y="4648200"/>
            <a:ext cx="32766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8134" name="Text Box 5"/>
          <p:cNvSpPr txBox="1">
            <a:spLocks noChangeArrowheads="1"/>
          </p:cNvSpPr>
          <p:nvPr/>
        </p:nvSpPr>
        <p:spPr bwMode="auto">
          <a:xfrm>
            <a:off x="0" y="4648200"/>
            <a:ext cx="168751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
                <a:solidFill>
                  <a:schemeClr val="tx1"/>
                </a:solidFill>
              </a:rPr>
              <a:t>Constructor</a:t>
            </a:r>
          </a:p>
          <a:p>
            <a:pPr>
              <a:spcBef>
                <a:spcPct val="0"/>
              </a:spcBef>
              <a:buClrTx/>
              <a:buSzTx/>
              <a:buFontTx/>
              <a:buNone/>
            </a:pPr>
            <a:r>
              <a:rPr lang="en-US" altLang="en-US" sz="1600">
                <a:solidFill>
                  <a:schemeClr val="tx1"/>
                </a:solidFill>
              </a:rPr>
              <a:t>Implementation</a:t>
            </a:r>
          </a:p>
        </p:txBody>
      </p:sp>
      <p:sp>
        <p:nvSpPr>
          <p:cNvPr id="48135" name="Rectangle 6"/>
          <p:cNvSpPr>
            <a:spLocks noChangeArrowheads="1"/>
          </p:cNvSpPr>
          <p:nvPr/>
        </p:nvSpPr>
        <p:spPr bwMode="auto">
          <a:xfrm>
            <a:off x="0" y="4648200"/>
            <a:ext cx="16002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8136" name="Text Box 7"/>
          <p:cNvSpPr txBox="1">
            <a:spLocks noChangeArrowheads="1"/>
          </p:cNvSpPr>
          <p:nvPr/>
        </p:nvSpPr>
        <p:spPr bwMode="auto">
          <a:xfrm>
            <a:off x="1447800" y="44958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8AE8694-E456-4487-AE6B-482A06BA41B8}" type="slidenum">
              <a:rPr lang="en-US" altLang="en-US" sz="1400" smtClean="0">
                <a:solidFill>
                  <a:schemeClr val="tx1"/>
                </a:solidFill>
              </a:rPr>
              <a:pPr>
                <a:spcBef>
                  <a:spcPct val="0"/>
                </a:spcBef>
                <a:buClrTx/>
                <a:buSzTx/>
                <a:buFontTx/>
                <a:buNone/>
              </a:pPr>
              <a:t>45</a:t>
            </a:fld>
            <a:endParaRPr lang="en-US" altLang="en-US" sz="1400" smtClean="0">
              <a:solidFill>
                <a:schemeClr val="tx1"/>
              </a:solidFill>
            </a:endParaRPr>
          </a:p>
        </p:txBody>
      </p:sp>
      <p:sp>
        <p:nvSpPr>
          <p:cNvPr id="49155" name="Rectangle 2"/>
          <p:cNvSpPr>
            <a:spLocks noGrp="1" noChangeArrowheads="1"/>
          </p:cNvSpPr>
          <p:nvPr>
            <p:ph type="title"/>
          </p:nvPr>
        </p:nvSpPr>
        <p:spPr/>
        <p:txBody>
          <a:bodyPr/>
          <a:lstStyle/>
          <a:p>
            <a:pPr eaLnBrk="1" hangingPunct="1"/>
            <a:r>
              <a:rPr lang="en-US" altLang="en-US" smtClean="0"/>
              <a:t>ADVANCED POINT CLASS</a:t>
            </a:r>
          </a:p>
        </p:txBody>
      </p:sp>
      <p:pic>
        <p:nvPicPr>
          <p:cNvPr id="491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Rectangle 4"/>
          <p:cNvSpPr>
            <a:spLocks noChangeArrowheads="1"/>
          </p:cNvSpPr>
          <p:nvPr/>
        </p:nvSpPr>
        <p:spPr bwMode="auto">
          <a:xfrm>
            <a:off x="1752600" y="5334000"/>
            <a:ext cx="4114800" cy="609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49158" name="Text Box 5"/>
          <p:cNvSpPr txBox="1">
            <a:spLocks noChangeArrowheads="1"/>
          </p:cNvSpPr>
          <p:nvPr/>
        </p:nvSpPr>
        <p:spPr bwMode="auto">
          <a:xfrm>
            <a:off x="1447800" y="51816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49159" name="Text Box 6"/>
          <p:cNvSpPr txBox="1">
            <a:spLocks noChangeArrowheads="1"/>
          </p:cNvSpPr>
          <p:nvPr/>
        </p:nvSpPr>
        <p:spPr bwMode="auto">
          <a:xfrm>
            <a:off x="0" y="5334000"/>
            <a:ext cx="13906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Print </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
        <p:nvSpPr>
          <p:cNvPr id="49160" name="Rectangle 7"/>
          <p:cNvSpPr>
            <a:spLocks noChangeArrowheads="1"/>
          </p:cNvSpPr>
          <p:nvPr/>
        </p:nvSpPr>
        <p:spPr bwMode="auto">
          <a:xfrm>
            <a:off x="0" y="5334000"/>
            <a:ext cx="15240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87AD4A2-1172-4672-A12B-76D1434BEF51}" type="slidenum">
              <a:rPr lang="en-US" altLang="en-US" sz="1400" smtClean="0">
                <a:solidFill>
                  <a:schemeClr val="tx1"/>
                </a:solidFill>
              </a:rPr>
              <a:pPr>
                <a:spcBef>
                  <a:spcPct val="0"/>
                </a:spcBef>
                <a:buClrTx/>
                <a:buSzTx/>
                <a:buFontTx/>
                <a:buNone/>
              </a:pPr>
              <a:t>46</a:t>
            </a:fld>
            <a:endParaRPr lang="en-US" altLang="en-US" sz="1400" smtClean="0">
              <a:solidFill>
                <a:schemeClr val="tx1"/>
              </a:solidFill>
            </a:endParaRPr>
          </a:p>
        </p:txBody>
      </p:sp>
      <p:sp>
        <p:nvSpPr>
          <p:cNvPr id="50179" name="Rectangle 2"/>
          <p:cNvSpPr>
            <a:spLocks noGrp="1" noChangeArrowheads="1"/>
          </p:cNvSpPr>
          <p:nvPr>
            <p:ph type="title"/>
          </p:nvPr>
        </p:nvSpPr>
        <p:spPr/>
        <p:txBody>
          <a:bodyPr/>
          <a:lstStyle/>
          <a:p>
            <a:pPr eaLnBrk="1" hangingPunct="1"/>
            <a:r>
              <a:rPr lang="en-US" altLang="en-US" smtClean="0"/>
              <a:t>ADVANCED POINT CLASS</a:t>
            </a:r>
          </a:p>
        </p:txBody>
      </p:sp>
      <p:pic>
        <p:nvPicPr>
          <p:cNvPr id="5018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Rectangle 7"/>
          <p:cNvSpPr>
            <a:spLocks noChangeArrowheads="1"/>
          </p:cNvSpPr>
          <p:nvPr/>
        </p:nvSpPr>
        <p:spPr bwMode="auto">
          <a:xfrm>
            <a:off x="1752600" y="1371600"/>
            <a:ext cx="32004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0182" name="Text Box 8"/>
          <p:cNvSpPr txBox="1">
            <a:spLocks noChangeArrowheads="1"/>
          </p:cNvSpPr>
          <p:nvPr/>
        </p:nvSpPr>
        <p:spPr bwMode="auto">
          <a:xfrm>
            <a:off x="1371600" y="12192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50183" name="Text Box 9"/>
          <p:cNvSpPr txBox="1">
            <a:spLocks noChangeArrowheads="1"/>
          </p:cNvSpPr>
          <p:nvPr/>
        </p:nvSpPr>
        <p:spPr bwMode="auto">
          <a:xfrm>
            <a:off x="0" y="1468438"/>
            <a:ext cx="13906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move</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
        <p:nvSpPr>
          <p:cNvPr id="50184" name="Rectangle 10"/>
          <p:cNvSpPr>
            <a:spLocks noChangeArrowheads="1"/>
          </p:cNvSpPr>
          <p:nvPr/>
        </p:nvSpPr>
        <p:spPr bwMode="auto">
          <a:xfrm>
            <a:off x="0" y="1447800"/>
            <a:ext cx="13716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44599E2-267A-4B1F-8FA7-3B7D0E9EA1D7}" type="slidenum">
              <a:rPr lang="en-US" altLang="en-US" sz="1400" smtClean="0">
                <a:solidFill>
                  <a:schemeClr val="tx1"/>
                </a:solidFill>
              </a:rPr>
              <a:pPr>
                <a:spcBef>
                  <a:spcPct val="0"/>
                </a:spcBef>
                <a:buClrTx/>
                <a:buSzTx/>
                <a:buFontTx/>
                <a:buNone/>
              </a:pPr>
              <a:t>47</a:t>
            </a:fld>
            <a:endParaRPr lang="en-US" altLang="en-US" sz="1400" smtClean="0">
              <a:solidFill>
                <a:schemeClr val="tx1"/>
              </a:solidFill>
            </a:endParaRPr>
          </a:p>
        </p:txBody>
      </p:sp>
      <p:sp>
        <p:nvSpPr>
          <p:cNvPr id="51203" name="Rectangle 2"/>
          <p:cNvSpPr>
            <a:spLocks noGrp="1" noChangeArrowheads="1"/>
          </p:cNvSpPr>
          <p:nvPr>
            <p:ph type="title"/>
          </p:nvPr>
        </p:nvSpPr>
        <p:spPr/>
        <p:txBody>
          <a:bodyPr/>
          <a:lstStyle/>
          <a:p>
            <a:pPr eaLnBrk="1" hangingPunct="1"/>
            <a:r>
              <a:rPr lang="en-US" altLang="en-US" smtClean="0"/>
              <a:t>ADVANCED POINT CLASS</a:t>
            </a: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Rectangle 4"/>
          <p:cNvSpPr>
            <a:spLocks noChangeArrowheads="1"/>
          </p:cNvSpPr>
          <p:nvPr/>
        </p:nvSpPr>
        <p:spPr bwMode="auto">
          <a:xfrm>
            <a:off x="1752600" y="2209800"/>
            <a:ext cx="35814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1206" name="Text Box 5"/>
          <p:cNvSpPr txBox="1">
            <a:spLocks noChangeArrowheads="1"/>
          </p:cNvSpPr>
          <p:nvPr/>
        </p:nvSpPr>
        <p:spPr bwMode="auto">
          <a:xfrm>
            <a:off x="1371600" y="20574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51207" name="Rectangle 6"/>
          <p:cNvSpPr>
            <a:spLocks noChangeArrowheads="1"/>
          </p:cNvSpPr>
          <p:nvPr/>
        </p:nvSpPr>
        <p:spPr bwMode="auto">
          <a:xfrm>
            <a:off x="0" y="2057400"/>
            <a:ext cx="13716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1208" name="Text Box 7"/>
          <p:cNvSpPr txBox="1">
            <a:spLocks noChangeArrowheads="1"/>
          </p:cNvSpPr>
          <p:nvPr/>
        </p:nvSpPr>
        <p:spPr bwMode="auto">
          <a:xfrm>
            <a:off x="0" y="2078038"/>
            <a:ext cx="13906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moveto</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E58EB68-B51F-45FB-9367-A7FD500DB9F2}" type="slidenum">
              <a:rPr lang="en-US" altLang="en-US" sz="1400" smtClean="0">
                <a:solidFill>
                  <a:schemeClr val="tx1"/>
                </a:solidFill>
              </a:rPr>
              <a:pPr>
                <a:spcBef>
                  <a:spcPct val="0"/>
                </a:spcBef>
                <a:buClrTx/>
                <a:buSzTx/>
                <a:buFontTx/>
                <a:buNone/>
              </a:pPr>
              <a:t>48</a:t>
            </a:fld>
            <a:endParaRPr lang="en-US" altLang="en-US" sz="1400" smtClean="0">
              <a:solidFill>
                <a:schemeClr val="tx1"/>
              </a:solidFill>
            </a:endParaRPr>
          </a:p>
        </p:txBody>
      </p:sp>
      <p:sp>
        <p:nvSpPr>
          <p:cNvPr id="52227" name="Rectangle 2"/>
          <p:cNvSpPr>
            <a:spLocks noGrp="1" noChangeArrowheads="1"/>
          </p:cNvSpPr>
          <p:nvPr>
            <p:ph type="title"/>
          </p:nvPr>
        </p:nvSpPr>
        <p:spPr/>
        <p:txBody>
          <a:bodyPr/>
          <a:lstStyle/>
          <a:p>
            <a:pPr eaLnBrk="1" hangingPunct="1"/>
            <a:r>
              <a:rPr lang="en-US" altLang="en-US" smtClean="0"/>
              <a:t>ADVANCED POINT CLASS</a:t>
            </a:r>
          </a:p>
        </p:txBody>
      </p:sp>
      <p:pic>
        <p:nvPicPr>
          <p:cNvPr id="522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9" name="Rectangle 4"/>
          <p:cNvSpPr>
            <a:spLocks noChangeArrowheads="1"/>
          </p:cNvSpPr>
          <p:nvPr/>
        </p:nvSpPr>
        <p:spPr bwMode="auto">
          <a:xfrm>
            <a:off x="1752600" y="2971800"/>
            <a:ext cx="47244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2230" name="Text Box 6"/>
          <p:cNvSpPr txBox="1">
            <a:spLocks noChangeArrowheads="1"/>
          </p:cNvSpPr>
          <p:nvPr/>
        </p:nvSpPr>
        <p:spPr bwMode="auto">
          <a:xfrm>
            <a:off x="1447800" y="2667000"/>
            <a:ext cx="608013"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800" b="0"/>
              <a:t>{</a:t>
            </a:r>
          </a:p>
        </p:txBody>
      </p:sp>
      <p:sp>
        <p:nvSpPr>
          <p:cNvPr id="52231" name="Text Box 7"/>
          <p:cNvSpPr txBox="1">
            <a:spLocks noChangeArrowheads="1"/>
          </p:cNvSpPr>
          <p:nvPr/>
        </p:nvSpPr>
        <p:spPr bwMode="auto">
          <a:xfrm>
            <a:off x="-76200" y="2611438"/>
            <a:ext cx="168592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from_origin</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
        <p:nvSpPr>
          <p:cNvPr id="52232" name="Rectangle 9"/>
          <p:cNvSpPr>
            <a:spLocks noChangeArrowheads="1"/>
          </p:cNvSpPr>
          <p:nvPr/>
        </p:nvSpPr>
        <p:spPr bwMode="auto">
          <a:xfrm>
            <a:off x="0" y="2590800"/>
            <a:ext cx="15240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0733EB8-A887-4FEC-B7FC-EDF4E3C277B9}" type="slidenum">
              <a:rPr lang="en-US" altLang="en-US" sz="1400" smtClean="0">
                <a:solidFill>
                  <a:schemeClr val="tx1"/>
                </a:solidFill>
              </a:rPr>
              <a:pPr>
                <a:spcBef>
                  <a:spcPct val="0"/>
                </a:spcBef>
                <a:buClrTx/>
                <a:buSzTx/>
                <a:buFontTx/>
                <a:buNone/>
              </a:pPr>
              <a:t>49</a:t>
            </a:fld>
            <a:endParaRPr lang="en-US" altLang="en-US" sz="1400" smtClean="0">
              <a:solidFill>
                <a:schemeClr val="tx1"/>
              </a:solidFill>
            </a:endParaRPr>
          </a:p>
        </p:txBody>
      </p:sp>
      <p:sp>
        <p:nvSpPr>
          <p:cNvPr id="53251" name="Rectangle 2"/>
          <p:cNvSpPr>
            <a:spLocks noGrp="1" noChangeArrowheads="1"/>
          </p:cNvSpPr>
          <p:nvPr>
            <p:ph type="title"/>
          </p:nvPr>
        </p:nvSpPr>
        <p:spPr/>
        <p:txBody>
          <a:bodyPr/>
          <a:lstStyle/>
          <a:p>
            <a:pPr eaLnBrk="1" hangingPunct="1"/>
            <a:r>
              <a:rPr lang="en-US" altLang="en-US" smtClean="0"/>
              <a:t>ADVANCED POINT CLASS</a:t>
            </a:r>
          </a:p>
        </p:txBody>
      </p:sp>
      <p:pic>
        <p:nvPicPr>
          <p:cNvPr id="532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3" name="Rectangle 4"/>
          <p:cNvSpPr>
            <a:spLocks noChangeArrowheads="1"/>
          </p:cNvSpPr>
          <p:nvPr/>
        </p:nvSpPr>
        <p:spPr bwMode="auto">
          <a:xfrm>
            <a:off x="1752600" y="3276600"/>
            <a:ext cx="3048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3254" name="Text Box 5"/>
          <p:cNvSpPr txBox="1">
            <a:spLocks noChangeArrowheads="1"/>
          </p:cNvSpPr>
          <p:nvPr/>
        </p:nvSpPr>
        <p:spPr bwMode="auto">
          <a:xfrm>
            <a:off x="1447800" y="3048000"/>
            <a:ext cx="608013"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800" b="0"/>
              <a:t>{</a:t>
            </a:r>
          </a:p>
        </p:txBody>
      </p:sp>
      <p:sp>
        <p:nvSpPr>
          <p:cNvPr id="53255" name="Text Box 6"/>
          <p:cNvSpPr txBox="1">
            <a:spLocks noChangeArrowheads="1"/>
          </p:cNvSpPr>
          <p:nvPr/>
        </p:nvSpPr>
        <p:spPr bwMode="auto">
          <a:xfrm>
            <a:off x="152400" y="2992438"/>
            <a:ext cx="13906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getx</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
        <p:nvSpPr>
          <p:cNvPr id="53256" name="Rectangle 7"/>
          <p:cNvSpPr>
            <a:spLocks noChangeArrowheads="1"/>
          </p:cNvSpPr>
          <p:nvPr/>
        </p:nvSpPr>
        <p:spPr bwMode="auto">
          <a:xfrm>
            <a:off x="152400" y="2971800"/>
            <a:ext cx="13716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B7CAE64-CB63-439C-9466-30B2204DAD3C}" type="slidenum">
              <a:rPr lang="en-US" altLang="en-US" sz="1400" smtClean="0">
                <a:solidFill>
                  <a:schemeClr val="tx1"/>
                </a:solidFill>
              </a:rPr>
              <a:pPr>
                <a:spcBef>
                  <a:spcPct val="0"/>
                </a:spcBef>
                <a:buClrTx/>
                <a:buSzTx/>
                <a:buFontTx/>
                <a:buNone/>
              </a:pPr>
              <a:t>5</a:t>
            </a:fld>
            <a:endParaRPr lang="en-US" altLang="en-US" sz="1400" smtClean="0">
              <a:solidFill>
                <a:schemeClr val="tx1"/>
              </a:solidFill>
            </a:endParaRPr>
          </a:p>
        </p:txBody>
      </p:sp>
      <p:sp>
        <p:nvSpPr>
          <p:cNvPr id="8195"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8196" name="Rectangle 4"/>
          <p:cNvSpPr>
            <a:spLocks noChangeArrowheads="1"/>
          </p:cNvSpPr>
          <p:nvPr/>
        </p:nvSpPr>
        <p:spPr bwMode="auto">
          <a:xfrm>
            <a:off x="2438400" y="2286000"/>
            <a:ext cx="762000" cy="304800"/>
          </a:xfrm>
          <a:prstGeom prst="rect">
            <a:avLst/>
          </a:prstGeom>
          <a:solidFill>
            <a:srgbClr val="0000FF">
              <a:alpha val="5999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7" name="Text Box 5"/>
          <p:cNvSpPr txBox="1">
            <a:spLocks noChangeArrowheads="1"/>
          </p:cNvSpPr>
          <p:nvPr/>
        </p:nvSpPr>
        <p:spPr bwMode="auto">
          <a:xfrm>
            <a:off x="914400" y="2133600"/>
            <a:ext cx="1200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Member </a:t>
            </a:r>
          </a:p>
          <a:p>
            <a:pPr algn="ctr">
              <a:spcBef>
                <a:spcPct val="0"/>
              </a:spcBef>
              <a:buClrTx/>
              <a:buSzTx/>
              <a:buFontTx/>
              <a:buNone/>
            </a:pPr>
            <a:r>
              <a:rPr lang="en-US" altLang="en-US" sz="1800">
                <a:solidFill>
                  <a:schemeClr val="tx1"/>
                </a:solidFill>
              </a:rPr>
              <a:t>Variables</a:t>
            </a:r>
          </a:p>
        </p:txBody>
      </p:sp>
      <p:sp>
        <p:nvSpPr>
          <p:cNvPr id="8198" name="Rectangle 6"/>
          <p:cNvSpPr>
            <a:spLocks noChangeArrowheads="1"/>
          </p:cNvSpPr>
          <p:nvPr/>
        </p:nvSpPr>
        <p:spPr bwMode="auto">
          <a:xfrm>
            <a:off x="914400" y="2133600"/>
            <a:ext cx="12192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819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0"/>
          <p:cNvSpPr>
            <a:spLocks noChangeArrowheads="1"/>
          </p:cNvSpPr>
          <p:nvPr/>
        </p:nvSpPr>
        <p:spPr bwMode="auto">
          <a:xfrm>
            <a:off x="2362200" y="2286000"/>
            <a:ext cx="8382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201" name="Text Box 11"/>
          <p:cNvSpPr txBox="1">
            <a:spLocks noChangeArrowheads="1"/>
          </p:cNvSpPr>
          <p:nvPr/>
        </p:nvSpPr>
        <p:spPr bwMode="auto">
          <a:xfrm>
            <a:off x="2057400" y="2057400"/>
            <a:ext cx="608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4000" b="0"/>
              <a: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8EA879D-A789-49F7-BFD6-3352FB267BE6}" type="slidenum">
              <a:rPr lang="en-US" altLang="en-US" sz="1400" smtClean="0">
                <a:solidFill>
                  <a:schemeClr val="tx1"/>
                </a:solidFill>
              </a:rPr>
              <a:pPr>
                <a:spcBef>
                  <a:spcPct val="0"/>
                </a:spcBef>
                <a:buClrTx/>
                <a:buSzTx/>
                <a:buFontTx/>
                <a:buNone/>
              </a:pPr>
              <a:t>50</a:t>
            </a:fld>
            <a:endParaRPr lang="en-US" altLang="en-US" sz="1400" smtClean="0">
              <a:solidFill>
                <a:schemeClr val="tx1"/>
              </a:solidFill>
            </a:endParaRPr>
          </a:p>
        </p:txBody>
      </p:sp>
      <p:sp>
        <p:nvSpPr>
          <p:cNvPr id="54275" name="Rectangle 2"/>
          <p:cNvSpPr>
            <a:spLocks noGrp="1" noChangeArrowheads="1"/>
          </p:cNvSpPr>
          <p:nvPr>
            <p:ph type="title"/>
          </p:nvPr>
        </p:nvSpPr>
        <p:spPr/>
        <p:txBody>
          <a:bodyPr/>
          <a:lstStyle/>
          <a:p>
            <a:pPr eaLnBrk="1" hangingPunct="1"/>
            <a:r>
              <a:rPr lang="en-US" altLang="en-US" smtClean="0"/>
              <a:t>ADVANCED POINT CLASS</a:t>
            </a:r>
          </a:p>
        </p:txBody>
      </p:sp>
      <p:pic>
        <p:nvPicPr>
          <p:cNvPr id="542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Rectangle 4"/>
          <p:cNvSpPr>
            <a:spLocks noChangeArrowheads="1"/>
          </p:cNvSpPr>
          <p:nvPr/>
        </p:nvSpPr>
        <p:spPr bwMode="auto">
          <a:xfrm>
            <a:off x="1752600" y="3657600"/>
            <a:ext cx="3124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4278" name="Text Box 5"/>
          <p:cNvSpPr txBox="1">
            <a:spLocks noChangeArrowheads="1"/>
          </p:cNvSpPr>
          <p:nvPr/>
        </p:nvSpPr>
        <p:spPr bwMode="auto">
          <a:xfrm>
            <a:off x="1447800" y="3429000"/>
            <a:ext cx="608013"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3800" b="0"/>
              <a:t>{</a:t>
            </a:r>
          </a:p>
        </p:txBody>
      </p:sp>
      <p:sp>
        <p:nvSpPr>
          <p:cNvPr id="54279" name="Text Box 6"/>
          <p:cNvSpPr txBox="1">
            <a:spLocks noChangeArrowheads="1"/>
          </p:cNvSpPr>
          <p:nvPr/>
        </p:nvSpPr>
        <p:spPr bwMode="auto">
          <a:xfrm>
            <a:off x="0" y="3373438"/>
            <a:ext cx="13906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gety</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
            </a:r>
          </a:p>
        </p:txBody>
      </p:sp>
      <p:sp>
        <p:nvSpPr>
          <p:cNvPr id="54280" name="Rectangle 7"/>
          <p:cNvSpPr>
            <a:spLocks noChangeArrowheads="1"/>
          </p:cNvSpPr>
          <p:nvPr/>
        </p:nvSpPr>
        <p:spPr bwMode="auto">
          <a:xfrm>
            <a:off x="0" y="3352800"/>
            <a:ext cx="13716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0F5F1C5-5BEA-4B68-B275-B1CE281BE1F2}" type="slidenum">
              <a:rPr lang="en-US" altLang="en-US" sz="1400" smtClean="0">
                <a:solidFill>
                  <a:schemeClr val="tx1"/>
                </a:solidFill>
              </a:rPr>
              <a:pPr>
                <a:spcBef>
                  <a:spcPct val="0"/>
                </a:spcBef>
                <a:buClrTx/>
                <a:buSzTx/>
                <a:buFontTx/>
                <a:buNone/>
              </a:pPr>
              <a:t>51</a:t>
            </a:fld>
            <a:endParaRPr lang="en-US" altLang="en-US" sz="1400" smtClean="0">
              <a:solidFill>
                <a:schemeClr val="tx1"/>
              </a:solidFill>
            </a:endParaRPr>
          </a:p>
        </p:txBody>
      </p:sp>
      <p:sp>
        <p:nvSpPr>
          <p:cNvPr id="55299" name="Rectangle 2"/>
          <p:cNvSpPr>
            <a:spLocks noGrp="1" noChangeArrowheads="1"/>
          </p:cNvSpPr>
          <p:nvPr>
            <p:ph type="title"/>
          </p:nvPr>
        </p:nvSpPr>
        <p:spPr/>
        <p:txBody>
          <a:bodyPr/>
          <a:lstStyle/>
          <a:p>
            <a:pPr eaLnBrk="1" hangingPunct="1"/>
            <a:r>
              <a:rPr lang="en-US" altLang="en-US" smtClean="0"/>
              <a:t>ADVANCED POINT CLASS</a:t>
            </a:r>
          </a:p>
        </p:txBody>
      </p:sp>
      <p:pic>
        <p:nvPicPr>
          <p:cNvPr id="5530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ectangle 7"/>
          <p:cNvSpPr>
            <a:spLocks noChangeArrowheads="1"/>
          </p:cNvSpPr>
          <p:nvPr/>
        </p:nvSpPr>
        <p:spPr bwMode="auto">
          <a:xfrm>
            <a:off x="1752600" y="1752600"/>
            <a:ext cx="1371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5302" name="Rectangle 8"/>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5303" name="Rectangle 9"/>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5304" name="Rectangle 10"/>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5305" name="Text Box 11"/>
          <p:cNvSpPr txBox="1">
            <a:spLocks noChangeArrowheads="1"/>
          </p:cNvSpPr>
          <p:nvPr/>
        </p:nvSpPr>
        <p:spPr bwMode="auto">
          <a:xfrm>
            <a:off x="457200" y="18494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55306" name="Text Box 12"/>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5307" name="Text Box 13"/>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32B986F-0430-4F56-B11E-25C7025EC02E}" type="slidenum">
              <a:rPr lang="en-US" altLang="en-US" sz="1400" smtClean="0">
                <a:solidFill>
                  <a:schemeClr val="tx1"/>
                </a:solidFill>
              </a:rPr>
              <a:pPr>
                <a:spcBef>
                  <a:spcPct val="0"/>
                </a:spcBef>
                <a:buClrTx/>
                <a:buSzTx/>
                <a:buFontTx/>
                <a:buNone/>
              </a:pPr>
              <a:t>52</a:t>
            </a:fld>
            <a:endParaRPr lang="en-US" altLang="en-US" sz="1400" smtClean="0">
              <a:solidFill>
                <a:schemeClr val="tx1"/>
              </a:solidFill>
            </a:endParaRPr>
          </a:p>
        </p:txBody>
      </p:sp>
      <p:sp>
        <p:nvSpPr>
          <p:cNvPr id="56323" name="Rectangle 2"/>
          <p:cNvSpPr>
            <a:spLocks noGrp="1" noChangeArrowheads="1"/>
          </p:cNvSpPr>
          <p:nvPr>
            <p:ph type="title"/>
          </p:nvPr>
        </p:nvSpPr>
        <p:spPr/>
        <p:txBody>
          <a:bodyPr/>
          <a:lstStyle/>
          <a:p>
            <a:pPr eaLnBrk="1" hangingPunct="1"/>
            <a:r>
              <a:rPr lang="en-US" altLang="en-US" smtClean="0"/>
              <a:t>ADVANCED POINT CLASS</a:t>
            </a:r>
          </a:p>
        </p:txBody>
      </p:sp>
      <p:pic>
        <p:nvPicPr>
          <p:cNvPr id="563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Rectangle 4"/>
          <p:cNvSpPr>
            <a:spLocks noChangeArrowheads="1"/>
          </p:cNvSpPr>
          <p:nvPr/>
        </p:nvSpPr>
        <p:spPr bwMode="auto">
          <a:xfrm>
            <a:off x="1752600" y="1905000"/>
            <a:ext cx="1371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26"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56327"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28" name="Rectangle 7"/>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29" name="Rectangle 8"/>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30" name="Text Box 9"/>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6331"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56332" name="Rectangle 11"/>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33" name="Rectangle 12"/>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34" name="Rectangle 14"/>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6335" name="Text Box 15"/>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6336" name="Text Box 16"/>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56337" name="Text Box 17"/>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F1B984A-B899-436A-9725-CB75A230214E}" type="slidenum">
              <a:rPr lang="en-US" altLang="en-US" sz="1400" smtClean="0">
                <a:solidFill>
                  <a:schemeClr val="tx1"/>
                </a:solidFill>
              </a:rPr>
              <a:pPr>
                <a:spcBef>
                  <a:spcPct val="0"/>
                </a:spcBef>
                <a:buClrTx/>
                <a:buSzTx/>
                <a:buFontTx/>
                <a:buNone/>
              </a:pPr>
              <a:t>53</a:t>
            </a:fld>
            <a:endParaRPr lang="en-US" altLang="en-US" sz="1400" smtClean="0">
              <a:solidFill>
                <a:schemeClr val="tx1"/>
              </a:solidFill>
            </a:endParaRPr>
          </a:p>
        </p:txBody>
      </p:sp>
      <p:sp>
        <p:nvSpPr>
          <p:cNvPr id="57347" name="Rectangle 2"/>
          <p:cNvSpPr>
            <a:spLocks noGrp="1" noChangeArrowheads="1"/>
          </p:cNvSpPr>
          <p:nvPr>
            <p:ph type="title"/>
          </p:nvPr>
        </p:nvSpPr>
        <p:spPr/>
        <p:txBody>
          <a:bodyPr/>
          <a:lstStyle/>
          <a:p>
            <a:pPr eaLnBrk="1" hangingPunct="1"/>
            <a:r>
              <a:rPr lang="en-US" altLang="en-US" smtClean="0"/>
              <a:t>ADVANCED POINT CLASS</a:t>
            </a:r>
          </a:p>
        </p:txBody>
      </p:sp>
      <p:pic>
        <p:nvPicPr>
          <p:cNvPr id="573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Rectangle 4"/>
          <p:cNvSpPr>
            <a:spLocks noChangeArrowheads="1"/>
          </p:cNvSpPr>
          <p:nvPr/>
        </p:nvSpPr>
        <p:spPr bwMode="auto">
          <a:xfrm>
            <a:off x="1752600" y="2057400"/>
            <a:ext cx="16764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50"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57351"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52"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7353"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54" name="Rectangle 9"/>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55"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57356" name="Text Box 11"/>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57357" name="Text Box 12"/>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7358" name="Text Box 13"/>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57359" name="Rectangle 14"/>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60" name="Rectangle 15"/>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7361" name="Rectangle 16"/>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57362"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6425697-524B-4D2D-BFD0-0F08E45589F9}" type="slidenum">
              <a:rPr lang="en-US" altLang="en-US" sz="1400" smtClean="0">
                <a:solidFill>
                  <a:schemeClr val="tx1"/>
                </a:solidFill>
              </a:rPr>
              <a:pPr>
                <a:spcBef>
                  <a:spcPct val="0"/>
                </a:spcBef>
                <a:buClrTx/>
                <a:buSzTx/>
                <a:buFontTx/>
                <a:buNone/>
              </a:pPr>
              <a:t>54</a:t>
            </a:fld>
            <a:endParaRPr lang="en-US" altLang="en-US" sz="1400" smtClean="0">
              <a:solidFill>
                <a:schemeClr val="tx1"/>
              </a:solidFill>
            </a:endParaRPr>
          </a:p>
        </p:txBody>
      </p:sp>
      <p:sp>
        <p:nvSpPr>
          <p:cNvPr id="58371" name="Rectangle 2"/>
          <p:cNvSpPr>
            <a:spLocks noGrp="1" noChangeArrowheads="1"/>
          </p:cNvSpPr>
          <p:nvPr>
            <p:ph type="title"/>
          </p:nvPr>
        </p:nvSpPr>
        <p:spPr/>
        <p:txBody>
          <a:bodyPr/>
          <a:lstStyle/>
          <a:p>
            <a:pPr eaLnBrk="1" hangingPunct="1"/>
            <a:r>
              <a:rPr lang="en-US" altLang="en-US" smtClean="0"/>
              <a:t>ADVANCED POINT CLASS</a:t>
            </a:r>
          </a:p>
        </p:txBody>
      </p:sp>
      <p:pic>
        <p:nvPicPr>
          <p:cNvPr id="583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Rectangle 4"/>
          <p:cNvSpPr>
            <a:spLocks noChangeArrowheads="1"/>
          </p:cNvSpPr>
          <p:nvPr/>
        </p:nvSpPr>
        <p:spPr bwMode="auto">
          <a:xfrm>
            <a:off x="1752600" y="2362200"/>
            <a:ext cx="24384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74"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58375"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76"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8377"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78" name="Rectangle 9"/>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79"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58380" name="Text Box 11"/>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58381" name="Text Box 12"/>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8382" name="Text Box 13"/>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58383" name="Rectangle 14"/>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84" name="Rectangle 15"/>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8385" name="Rectangle 16"/>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58386"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64DE52A-814D-42D1-9872-361269100FFD}" type="slidenum">
              <a:rPr lang="en-US" altLang="en-US" sz="1400" smtClean="0">
                <a:solidFill>
                  <a:schemeClr val="tx1"/>
                </a:solidFill>
              </a:rPr>
              <a:pPr>
                <a:spcBef>
                  <a:spcPct val="0"/>
                </a:spcBef>
                <a:buClrTx/>
                <a:buSzTx/>
                <a:buFontTx/>
                <a:buNone/>
              </a:pPr>
              <a:t>55</a:t>
            </a:fld>
            <a:endParaRPr lang="en-US" altLang="en-US" sz="1400" smtClean="0">
              <a:solidFill>
                <a:schemeClr val="tx1"/>
              </a:solidFill>
            </a:endParaRPr>
          </a:p>
        </p:txBody>
      </p:sp>
      <p:sp>
        <p:nvSpPr>
          <p:cNvPr id="59395" name="Rectangle 2"/>
          <p:cNvSpPr>
            <a:spLocks noGrp="1" noChangeArrowheads="1"/>
          </p:cNvSpPr>
          <p:nvPr>
            <p:ph type="title"/>
          </p:nvPr>
        </p:nvSpPr>
        <p:spPr/>
        <p:txBody>
          <a:bodyPr/>
          <a:lstStyle/>
          <a:p>
            <a:pPr eaLnBrk="1" hangingPunct="1"/>
            <a:r>
              <a:rPr lang="en-US" altLang="en-US" smtClean="0"/>
              <a:t>ADVANCED POINT CLASS</a:t>
            </a:r>
          </a:p>
        </p:txBody>
      </p:sp>
      <p:pic>
        <p:nvPicPr>
          <p:cNvPr id="593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4"/>
          <p:cNvSpPr>
            <a:spLocks noChangeArrowheads="1"/>
          </p:cNvSpPr>
          <p:nvPr/>
        </p:nvSpPr>
        <p:spPr bwMode="auto">
          <a:xfrm>
            <a:off x="1752600" y="2667000"/>
            <a:ext cx="27432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398"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59399"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400"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9401"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402" name="Rectangle 9"/>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403"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59404" name="Text Box 11"/>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59405" name="Text Box 12"/>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59406" name="Text Box 13"/>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59407" name="Rectangle 14"/>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408" name="Rectangle 15"/>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59409" name="Rectangle 16"/>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59410"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C5D23CC-2DEF-4AD1-955B-8F4985D02FF9}" type="slidenum">
              <a:rPr lang="en-US" altLang="en-US" sz="1400" smtClean="0">
                <a:solidFill>
                  <a:schemeClr val="tx1"/>
                </a:solidFill>
              </a:rPr>
              <a:pPr>
                <a:spcBef>
                  <a:spcPct val="0"/>
                </a:spcBef>
                <a:buClrTx/>
                <a:buSzTx/>
                <a:buFontTx/>
                <a:buNone/>
              </a:pPr>
              <a:t>56</a:t>
            </a:fld>
            <a:endParaRPr lang="en-US" altLang="en-US" sz="1400" smtClean="0">
              <a:solidFill>
                <a:schemeClr val="tx1"/>
              </a:solidFill>
            </a:endParaRPr>
          </a:p>
        </p:txBody>
      </p:sp>
      <p:sp>
        <p:nvSpPr>
          <p:cNvPr id="60419" name="Rectangle 2"/>
          <p:cNvSpPr>
            <a:spLocks noGrp="1" noChangeArrowheads="1"/>
          </p:cNvSpPr>
          <p:nvPr>
            <p:ph type="title"/>
          </p:nvPr>
        </p:nvSpPr>
        <p:spPr/>
        <p:txBody>
          <a:bodyPr/>
          <a:lstStyle/>
          <a:p>
            <a:pPr eaLnBrk="1" hangingPunct="1"/>
            <a:r>
              <a:rPr lang="en-US" altLang="en-US" smtClean="0"/>
              <a:t>ADVANCED POINT CLASS</a:t>
            </a:r>
          </a:p>
        </p:txBody>
      </p:sp>
      <p:pic>
        <p:nvPicPr>
          <p:cNvPr id="604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4"/>
          <p:cNvSpPr>
            <a:spLocks noChangeArrowheads="1"/>
          </p:cNvSpPr>
          <p:nvPr/>
        </p:nvSpPr>
        <p:spPr bwMode="auto">
          <a:xfrm>
            <a:off x="1752600" y="3200400"/>
            <a:ext cx="2743200" cy="4572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22"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60423"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24"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0425"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26" name="Rectangle 10"/>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27" name="Text Box 11"/>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60428" name="Text Box 12"/>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0429" name="Text Box 13"/>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0430" name="Text Box 14"/>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60431" name="Rectangle 15"/>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32" name="Rectangle 16"/>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0433" name="Rectangle 17"/>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60434"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D9E86D4-9601-4854-A4C5-EA4ED1FA3359}" type="slidenum">
              <a:rPr lang="en-US" altLang="en-US" sz="1400" smtClean="0">
                <a:solidFill>
                  <a:schemeClr val="tx1"/>
                </a:solidFill>
              </a:rPr>
              <a:pPr>
                <a:spcBef>
                  <a:spcPct val="0"/>
                </a:spcBef>
                <a:buClrTx/>
                <a:buSzTx/>
                <a:buFontTx/>
                <a:buNone/>
              </a:pPr>
              <a:t>57</a:t>
            </a:fld>
            <a:endParaRPr lang="en-US" altLang="en-US" sz="1400" smtClean="0">
              <a:solidFill>
                <a:schemeClr val="tx1"/>
              </a:solidFill>
            </a:endParaRPr>
          </a:p>
        </p:txBody>
      </p:sp>
      <p:sp>
        <p:nvSpPr>
          <p:cNvPr id="61443" name="Rectangle 2"/>
          <p:cNvSpPr>
            <a:spLocks noGrp="1" noChangeArrowheads="1"/>
          </p:cNvSpPr>
          <p:nvPr>
            <p:ph type="title"/>
          </p:nvPr>
        </p:nvSpPr>
        <p:spPr/>
        <p:txBody>
          <a:bodyPr/>
          <a:lstStyle/>
          <a:p>
            <a:pPr eaLnBrk="1" hangingPunct="1"/>
            <a:r>
              <a:rPr lang="en-US" altLang="en-US" smtClean="0"/>
              <a:t>ADVANCED POINT CLASS</a:t>
            </a:r>
          </a:p>
        </p:txBody>
      </p:sp>
      <p:pic>
        <p:nvPicPr>
          <p:cNvPr id="614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Rectangle 4"/>
          <p:cNvSpPr>
            <a:spLocks noChangeArrowheads="1"/>
          </p:cNvSpPr>
          <p:nvPr/>
        </p:nvSpPr>
        <p:spPr bwMode="auto">
          <a:xfrm>
            <a:off x="1752600" y="3657600"/>
            <a:ext cx="59436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46"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61447"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48"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1449"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50" name="Rectangle 9"/>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51"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61452" name="Text Box 11"/>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1453" name="Text Box 12"/>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1454" name="Text Box 13"/>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61455" name="Rectangle 14"/>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56" name="Rectangle 15"/>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1457" name="Rectangle 16"/>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61458"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1A40E9B-561F-4D9F-82CB-677D785559BD}" type="slidenum">
              <a:rPr lang="en-US" altLang="en-US" sz="1400" smtClean="0">
                <a:solidFill>
                  <a:schemeClr val="tx1"/>
                </a:solidFill>
              </a:rPr>
              <a:pPr>
                <a:spcBef>
                  <a:spcPct val="0"/>
                </a:spcBef>
                <a:buClrTx/>
                <a:buSzTx/>
                <a:buFontTx/>
                <a:buNone/>
              </a:pPr>
              <a:t>58</a:t>
            </a:fld>
            <a:endParaRPr lang="en-US" altLang="en-US" sz="1400" smtClean="0">
              <a:solidFill>
                <a:schemeClr val="tx1"/>
              </a:solidFill>
            </a:endParaRPr>
          </a:p>
        </p:txBody>
      </p:sp>
      <p:sp>
        <p:nvSpPr>
          <p:cNvPr id="62467" name="Rectangle 2"/>
          <p:cNvSpPr>
            <a:spLocks noGrp="1" noChangeArrowheads="1"/>
          </p:cNvSpPr>
          <p:nvPr>
            <p:ph type="title"/>
          </p:nvPr>
        </p:nvSpPr>
        <p:spPr/>
        <p:txBody>
          <a:bodyPr/>
          <a:lstStyle/>
          <a:p>
            <a:pPr eaLnBrk="1" hangingPunct="1"/>
            <a:r>
              <a:rPr lang="en-US" altLang="en-US" smtClean="0"/>
              <a:t>ADVANCED POINT CLASS</a:t>
            </a:r>
          </a:p>
        </p:txBody>
      </p:sp>
      <p:pic>
        <p:nvPicPr>
          <p:cNvPr id="624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3716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Rectangle 4"/>
          <p:cNvSpPr>
            <a:spLocks noChangeArrowheads="1"/>
          </p:cNvSpPr>
          <p:nvPr/>
        </p:nvSpPr>
        <p:spPr bwMode="auto">
          <a:xfrm>
            <a:off x="1752600" y="4191000"/>
            <a:ext cx="46482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70" name="Text Box 5"/>
          <p:cNvSpPr txBox="1">
            <a:spLocks noChangeArrowheads="1"/>
          </p:cNvSpPr>
          <p:nvPr/>
        </p:nvSpPr>
        <p:spPr bwMode="auto">
          <a:xfrm>
            <a:off x="441325" y="1885950"/>
            <a:ext cx="45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p:txBody>
      </p:sp>
      <p:sp>
        <p:nvSpPr>
          <p:cNvPr id="62471" name="Rectangle 6"/>
          <p:cNvSpPr>
            <a:spLocks noChangeArrowheads="1"/>
          </p:cNvSpPr>
          <p:nvPr/>
        </p:nvSpPr>
        <p:spPr bwMode="auto">
          <a:xfrm>
            <a:off x="0" y="22098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72" name="Text Box 7"/>
          <p:cNvSpPr txBox="1">
            <a:spLocks noChangeArrowheads="1"/>
          </p:cNvSpPr>
          <p:nvPr/>
        </p:nvSpPr>
        <p:spPr bwMode="auto">
          <a:xfrm>
            <a:off x="152400" y="23066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2473" name="Rectangle 8"/>
          <p:cNvSpPr>
            <a:spLocks noChangeArrowheads="1"/>
          </p:cNvSpPr>
          <p:nvPr/>
        </p:nvSpPr>
        <p:spPr bwMode="auto">
          <a:xfrm>
            <a:off x="533400" y="2286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74" name="Rectangle 9"/>
          <p:cNvSpPr>
            <a:spLocks noChangeArrowheads="1"/>
          </p:cNvSpPr>
          <p:nvPr/>
        </p:nvSpPr>
        <p:spPr bwMode="auto">
          <a:xfrm>
            <a:off x="533400" y="27432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75" name="Text Box 10"/>
          <p:cNvSpPr txBox="1">
            <a:spLocks noChangeArrowheads="1"/>
          </p:cNvSpPr>
          <p:nvPr/>
        </p:nvSpPr>
        <p:spPr bwMode="auto">
          <a:xfrm>
            <a:off x="838200" y="2286000"/>
            <a:ext cx="311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0</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0</a:t>
            </a:r>
          </a:p>
        </p:txBody>
      </p:sp>
      <p:sp>
        <p:nvSpPr>
          <p:cNvPr id="62476" name="Text Box 11"/>
          <p:cNvSpPr txBox="1">
            <a:spLocks noChangeArrowheads="1"/>
          </p:cNvSpPr>
          <p:nvPr/>
        </p:nvSpPr>
        <p:spPr bwMode="auto">
          <a:xfrm>
            <a:off x="381000" y="3297238"/>
            <a:ext cx="457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2477" name="Text Box 12"/>
          <p:cNvSpPr txBox="1">
            <a:spLocks noChangeArrowheads="1"/>
          </p:cNvSpPr>
          <p:nvPr/>
        </p:nvSpPr>
        <p:spPr bwMode="auto">
          <a:xfrm>
            <a:off x="152400" y="3754438"/>
            <a:ext cx="32067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2478" name="Text Box 13"/>
          <p:cNvSpPr txBox="1">
            <a:spLocks noChangeArrowheads="1"/>
          </p:cNvSpPr>
          <p:nvPr/>
        </p:nvSpPr>
        <p:spPr bwMode="auto">
          <a:xfrm>
            <a:off x="746125" y="3694113"/>
            <a:ext cx="31115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a:p>
            <a:pPr>
              <a:spcBef>
                <a:spcPct val="0"/>
              </a:spcBef>
              <a:buClrTx/>
              <a:buSzTx/>
              <a:buFontTx/>
              <a:buNone/>
            </a:pPr>
            <a:endParaRPr lang="en-US" altLang="en-US" sz="1800">
              <a:solidFill>
                <a:schemeClr val="tx1"/>
              </a:solidFill>
            </a:endParaRPr>
          </a:p>
          <a:p>
            <a:pPr>
              <a:spcBef>
                <a:spcPct val="0"/>
              </a:spcBef>
              <a:buClrTx/>
              <a:buSzTx/>
              <a:buFontTx/>
              <a:buNone/>
            </a:pPr>
            <a:r>
              <a:rPr lang="en-US" altLang="en-US" sz="1800">
                <a:solidFill>
                  <a:schemeClr val="tx1"/>
                </a:solidFill>
              </a:rPr>
              <a:t>2</a:t>
            </a:r>
          </a:p>
        </p:txBody>
      </p:sp>
      <p:sp>
        <p:nvSpPr>
          <p:cNvPr id="62479" name="Rectangle 14"/>
          <p:cNvSpPr>
            <a:spLocks noChangeArrowheads="1"/>
          </p:cNvSpPr>
          <p:nvPr/>
        </p:nvSpPr>
        <p:spPr bwMode="auto">
          <a:xfrm>
            <a:off x="533400" y="37338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80" name="Rectangle 15"/>
          <p:cNvSpPr>
            <a:spLocks noChangeArrowheads="1"/>
          </p:cNvSpPr>
          <p:nvPr/>
        </p:nvSpPr>
        <p:spPr bwMode="auto">
          <a:xfrm>
            <a:off x="533400" y="4191000"/>
            <a:ext cx="762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2481" name="Rectangle 16"/>
          <p:cNvSpPr>
            <a:spLocks noChangeArrowheads="1"/>
          </p:cNvSpPr>
          <p:nvPr/>
        </p:nvSpPr>
        <p:spPr bwMode="auto">
          <a:xfrm>
            <a:off x="0" y="3657600"/>
            <a:ext cx="13716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62482"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9530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1BC07AC-63B5-48EC-ABCD-6165E27300FB}" type="slidenum">
              <a:rPr lang="en-US" altLang="en-US" sz="1400" smtClean="0">
                <a:solidFill>
                  <a:schemeClr val="tx1"/>
                </a:solidFill>
              </a:rPr>
              <a:pPr>
                <a:spcBef>
                  <a:spcPct val="0"/>
                </a:spcBef>
                <a:buClrTx/>
                <a:buSzTx/>
                <a:buFontTx/>
                <a:buNone/>
              </a:pPr>
              <a:t>59</a:t>
            </a:fld>
            <a:endParaRPr lang="en-US" altLang="en-US" sz="1400" smtClean="0">
              <a:solidFill>
                <a:schemeClr val="tx1"/>
              </a:solidFill>
            </a:endParaRPr>
          </a:p>
        </p:txBody>
      </p:sp>
      <p:sp>
        <p:nvSpPr>
          <p:cNvPr id="63491" name="Rectangle 2"/>
          <p:cNvSpPr>
            <a:spLocks noGrp="1" noChangeArrowheads="1"/>
          </p:cNvSpPr>
          <p:nvPr>
            <p:ph type="title"/>
          </p:nvPr>
        </p:nvSpPr>
        <p:spPr/>
        <p:txBody>
          <a:bodyPr/>
          <a:lstStyle/>
          <a:p>
            <a:pPr eaLnBrk="1" hangingPunct="1"/>
            <a:r>
              <a:rPr lang="en-US" altLang="en-US" smtClean="0"/>
              <a:t>DETAILED LOOK</a:t>
            </a:r>
          </a:p>
        </p:txBody>
      </p:sp>
      <p:pic>
        <p:nvPicPr>
          <p:cNvPr id="634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29"/>
          <p:cNvSpPr>
            <a:spLocks noChangeArrowheads="1"/>
          </p:cNvSpPr>
          <p:nvPr/>
        </p:nvSpPr>
        <p:spPr bwMode="auto">
          <a:xfrm>
            <a:off x="304800" y="1752600"/>
            <a:ext cx="990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494" name="Rectangle 32"/>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63495" name="Rectangle 33"/>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496" name="Rectangle 34"/>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497" name="Rectangle 35"/>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498" name="Rectangle 36"/>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499" name="Rectangle 37"/>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3500" name="Text Box 39"/>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3501" name="Text Box 40"/>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3502" name="Text Box 41"/>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3503" name="Text Box 42"/>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3504" name="Text Box 43"/>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FB0408F-9A8F-4DE8-8753-22DFA732DECC}" type="slidenum">
              <a:rPr lang="en-US" altLang="en-US" sz="1400" smtClean="0">
                <a:solidFill>
                  <a:schemeClr val="tx1"/>
                </a:solidFill>
              </a:rPr>
              <a:pPr>
                <a:spcBef>
                  <a:spcPct val="0"/>
                </a:spcBef>
                <a:buClrTx/>
                <a:buSzTx/>
                <a:buFontTx/>
                <a:buNone/>
              </a:pPr>
              <a:t>6</a:t>
            </a:fld>
            <a:endParaRPr lang="en-US" altLang="en-US" sz="1400" smtClean="0">
              <a:solidFill>
                <a:schemeClr val="tx1"/>
              </a:solidFill>
            </a:endParaRPr>
          </a:p>
        </p:txBody>
      </p:sp>
      <p:sp>
        <p:nvSpPr>
          <p:cNvPr id="9219"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9220" name="Text Box 5"/>
          <p:cNvSpPr txBox="1">
            <a:spLocks noChangeArrowheads="1"/>
          </p:cNvSpPr>
          <p:nvPr/>
        </p:nvSpPr>
        <p:spPr bwMode="auto">
          <a:xfrm>
            <a:off x="838200" y="2590800"/>
            <a:ext cx="13398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 </a:t>
            </a:r>
          </a:p>
          <a:p>
            <a:pPr>
              <a:spcBef>
                <a:spcPct val="0"/>
              </a:spcBef>
              <a:buClrTx/>
              <a:buSzTx/>
              <a:buFontTx/>
              <a:buNone/>
            </a:pPr>
            <a:r>
              <a:rPr lang="en-US" altLang="en-US" sz="1800">
                <a:solidFill>
                  <a:schemeClr val="tx1"/>
                </a:solidFill>
              </a:rPr>
              <a:t>Functions </a:t>
            </a:r>
          </a:p>
          <a:p>
            <a:pPr>
              <a:spcBef>
                <a:spcPct val="0"/>
              </a:spcBef>
              <a:buClrTx/>
              <a:buSzTx/>
              <a:buFontTx/>
              <a:buNone/>
            </a:pPr>
            <a:r>
              <a:rPr lang="en-US" altLang="en-US" sz="1800">
                <a:solidFill>
                  <a:schemeClr val="tx1"/>
                </a:solidFill>
              </a:rPr>
              <a:t>(Methods)</a:t>
            </a:r>
          </a:p>
        </p:txBody>
      </p:sp>
      <p:sp>
        <p:nvSpPr>
          <p:cNvPr id="9221" name="Rectangle 6"/>
          <p:cNvSpPr>
            <a:spLocks noChangeArrowheads="1"/>
          </p:cNvSpPr>
          <p:nvPr/>
        </p:nvSpPr>
        <p:spPr bwMode="auto">
          <a:xfrm>
            <a:off x="838200" y="2590800"/>
            <a:ext cx="129540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922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Rectangle 11"/>
          <p:cNvSpPr>
            <a:spLocks noChangeArrowheads="1"/>
          </p:cNvSpPr>
          <p:nvPr/>
        </p:nvSpPr>
        <p:spPr bwMode="auto">
          <a:xfrm>
            <a:off x="2438400" y="2743200"/>
            <a:ext cx="3276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24" name="Text Box 12"/>
          <p:cNvSpPr txBox="1">
            <a:spLocks noChangeArrowheads="1"/>
          </p:cNvSpPr>
          <p:nvPr/>
        </p:nvSpPr>
        <p:spPr bwMode="auto">
          <a:xfrm>
            <a:off x="2057400" y="25146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216661C-F1ED-455B-8626-20CED0724891}" type="slidenum">
              <a:rPr lang="en-US" altLang="en-US" sz="1400" smtClean="0">
                <a:solidFill>
                  <a:schemeClr val="tx1"/>
                </a:solidFill>
              </a:rPr>
              <a:pPr>
                <a:spcBef>
                  <a:spcPct val="0"/>
                </a:spcBef>
                <a:buClrTx/>
                <a:buSzTx/>
                <a:buFontTx/>
                <a:buNone/>
              </a:pPr>
              <a:t>60</a:t>
            </a:fld>
            <a:endParaRPr lang="en-US" altLang="en-US" sz="1400" smtClean="0">
              <a:solidFill>
                <a:schemeClr val="tx1"/>
              </a:solidFill>
            </a:endParaRPr>
          </a:p>
        </p:txBody>
      </p:sp>
      <p:sp>
        <p:nvSpPr>
          <p:cNvPr id="64515" name="Rectangle 2"/>
          <p:cNvSpPr>
            <a:spLocks noGrp="1" noChangeArrowheads="1"/>
          </p:cNvSpPr>
          <p:nvPr>
            <p:ph type="title"/>
          </p:nvPr>
        </p:nvSpPr>
        <p:spPr/>
        <p:txBody>
          <a:bodyPr/>
          <a:lstStyle/>
          <a:p>
            <a:pPr eaLnBrk="1" hangingPunct="1"/>
            <a:r>
              <a:rPr lang="en-US" altLang="en-US" smtClean="0"/>
              <a:t>DETAILED LOOK</a:t>
            </a:r>
          </a:p>
        </p:txBody>
      </p:sp>
      <p:pic>
        <p:nvPicPr>
          <p:cNvPr id="6451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Rectangle 6"/>
          <p:cNvSpPr>
            <a:spLocks noChangeArrowheads="1"/>
          </p:cNvSpPr>
          <p:nvPr/>
        </p:nvSpPr>
        <p:spPr bwMode="auto">
          <a:xfrm>
            <a:off x="304800" y="4343400"/>
            <a:ext cx="24384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18" name="Rectangle 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19"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20"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21"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22" name="Text Box 12"/>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4523" name="Rectangle 13"/>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24" name="Rectangle 14"/>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4525" name="Text Box 1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4526" name="Text Box 1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4527" name="Text Box 1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4528" name="Text Box 1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4529" name="Text Box 19"/>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9F84DDC-3C4B-4F40-A096-5D21C5D42223}" type="slidenum">
              <a:rPr lang="en-US" altLang="en-US" sz="1400" smtClean="0">
                <a:solidFill>
                  <a:schemeClr val="tx1"/>
                </a:solidFill>
              </a:rPr>
              <a:pPr>
                <a:spcBef>
                  <a:spcPct val="0"/>
                </a:spcBef>
                <a:buClrTx/>
                <a:buSzTx/>
                <a:buFontTx/>
                <a:buNone/>
              </a:pPr>
              <a:t>61</a:t>
            </a:fld>
            <a:endParaRPr lang="en-US" altLang="en-US" sz="1400" smtClean="0">
              <a:solidFill>
                <a:schemeClr val="tx1"/>
              </a:solidFill>
            </a:endParaRPr>
          </a:p>
        </p:txBody>
      </p:sp>
      <p:sp>
        <p:nvSpPr>
          <p:cNvPr id="65539" name="Rectangle 2"/>
          <p:cNvSpPr>
            <a:spLocks noGrp="1" noChangeArrowheads="1"/>
          </p:cNvSpPr>
          <p:nvPr>
            <p:ph type="title"/>
          </p:nvPr>
        </p:nvSpPr>
        <p:spPr/>
        <p:txBody>
          <a:bodyPr/>
          <a:lstStyle/>
          <a:p>
            <a:pPr eaLnBrk="1" hangingPunct="1"/>
            <a:r>
              <a:rPr lang="en-US" altLang="en-US" smtClean="0"/>
              <a:t>DETAILED LOOK</a:t>
            </a:r>
          </a:p>
        </p:txBody>
      </p:sp>
      <p:pic>
        <p:nvPicPr>
          <p:cNvPr id="655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4"/>
          <p:cNvSpPr>
            <a:spLocks noChangeArrowheads="1"/>
          </p:cNvSpPr>
          <p:nvPr/>
        </p:nvSpPr>
        <p:spPr bwMode="auto">
          <a:xfrm>
            <a:off x="457200" y="1905000"/>
            <a:ext cx="1143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2" name="Rectangle 5"/>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3"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5544"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5"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6"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7"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8"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5549"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5550" name="Text Box 13"/>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5551" name="Text Box 14"/>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5552" name="Text Box 15"/>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5553" name="Text Box 16"/>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5314D4F3-489F-4AE3-8614-6F1876D4E98E}" type="slidenum">
              <a:rPr lang="en-US" altLang="en-US" sz="1400" smtClean="0">
                <a:solidFill>
                  <a:schemeClr val="tx1"/>
                </a:solidFill>
              </a:rPr>
              <a:pPr>
                <a:spcBef>
                  <a:spcPct val="0"/>
                </a:spcBef>
                <a:buClrTx/>
                <a:buSzTx/>
                <a:buFontTx/>
                <a:buNone/>
              </a:pPr>
              <a:t>62</a:t>
            </a:fld>
            <a:endParaRPr lang="en-US" altLang="en-US" sz="1400" smtClean="0">
              <a:solidFill>
                <a:schemeClr val="tx1"/>
              </a:solidFill>
            </a:endParaRPr>
          </a:p>
        </p:txBody>
      </p:sp>
      <p:sp>
        <p:nvSpPr>
          <p:cNvPr id="66563" name="Rectangle 2"/>
          <p:cNvSpPr>
            <a:spLocks noGrp="1" noChangeArrowheads="1"/>
          </p:cNvSpPr>
          <p:nvPr>
            <p:ph type="title"/>
          </p:nvPr>
        </p:nvSpPr>
        <p:spPr/>
        <p:txBody>
          <a:bodyPr/>
          <a:lstStyle/>
          <a:p>
            <a:pPr eaLnBrk="1" hangingPunct="1"/>
            <a:r>
              <a:rPr lang="en-US" altLang="en-US" smtClean="0"/>
              <a:t>DETAILED LOOK</a:t>
            </a:r>
          </a:p>
        </p:txBody>
      </p:sp>
      <p:pic>
        <p:nvPicPr>
          <p:cNvPr id="665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Rectangle 4"/>
          <p:cNvSpPr>
            <a:spLocks noChangeArrowheads="1"/>
          </p:cNvSpPr>
          <p:nvPr/>
        </p:nvSpPr>
        <p:spPr bwMode="auto">
          <a:xfrm>
            <a:off x="304800" y="4724400"/>
            <a:ext cx="3276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66" name="Rectangle 5"/>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67"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6568"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69"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70"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71"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72"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6573"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6574" name="Text Box 13"/>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6575" name="Text Box 14"/>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6576" name="Text Box 15"/>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6577" name="Text Box 16"/>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B9B6AF5-1544-42D0-BE06-B424BD74BE52}" type="slidenum">
              <a:rPr lang="en-US" altLang="en-US" sz="1400" smtClean="0">
                <a:solidFill>
                  <a:schemeClr val="tx1"/>
                </a:solidFill>
              </a:rPr>
              <a:pPr>
                <a:spcBef>
                  <a:spcPct val="0"/>
                </a:spcBef>
                <a:buClrTx/>
                <a:buSzTx/>
                <a:buFontTx/>
                <a:buNone/>
              </a:pPr>
              <a:t>63</a:t>
            </a:fld>
            <a:endParaRPr lang="en-US" altLang="en-US" sz="1400" smtClean="0">
              <a:solidFill>
                <a:schemeClr val="tx1"/>
              </a:solidFill>
            </a:endParaRPr>
          </a:p>
        </p:txBody>
      </p:sp>
      <p:sp>
        <p:nvSpPr>
          <p:cNvPr id="67587" name="Rectangle 2"/>
          <p:cNvSpPr>
            <a:spLocks noGrp="1" noChangeArrowheads="1"/>
          </p:cNvSpPr>
          <p:nvPr>
            <p:ph type="title"/>
          </p:nvPr>
        </p:nvSpPr>
        <p:spPr/>
        <p:txBody>
          <a:bodyPr/>
          <a:lstStyle/>
          <a:p>
            <a:pPr eaLnBrk="1" hangingPunct="1"/>
            <a:r>
              <a:rPr lang="en-US" altLang="en-US" smtClean="0"/>
              <a:t>DETAILED LOOK</a:t>
            </a:r>
          </a:p>
        </p:txBody>
      </p:sp>
      <p:pic>
        <p:nvPicPr>
          <p:cNvPr id="6758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Rectangle 4"/>
          <p:cNvSpPr>
            <a:spLocks noChangeArrowheads="1"/>
          </p:cNvSpPr>
          <p:nvPr/>
        </p:nvSpPr>
        <p:spPr bwMode="auto">
          <a:xfrm>
            <a:off x="304800" y="4876800"/>
            <a:ext cx="838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0" name="Rectangle 5"/>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1"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7592"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3"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4"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5"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6"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7597"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7598" name="Text Box 13"/>
          <p:cNvSpPr txBox="1">
            <a:spLocks noChangeArrowheads="1"/>
          </p:cNvSpPr>
          <p:nvPr/>
        </p:nvSpPr>
        <p:spPr bwMode="auto">
          <a:xfrm>
            <a:off x="8305800" y="5562600"/>
            <a:ext cx="290513"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500">
                <a:solidFill>
                  <a:schemeClr val="tx1"/>
                </a:solidFill>
              </a:rPr>
              <a:t>2</a:t>
            </a:r>
          </a:p>
        </p:txBody>
      </p:sp>
      <p:sp>
        <p:nvSpPr>
          <p:cNvPr id="67599"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7600"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7601"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7602"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AA73398-E6C3-46B9-AB77-F3EBA0E58E59}" type="slidenum">
              <a:rPr lang="en-US" altLang="en-US" sz="1400" smtClean="0">
                <a:solidFill>
                  <a:schemeClr val="tx1"/>
                </a:solidFill>
              </a:rPr>
              <a:pPr>
                <a:spcBef>
                  <a:spcPct val="0"/>
                </a:spcBef>
                <a:buClrTx/>
                <a:buSzTx/>
                <a:buFontTx/>
                <a:buNone/>
              </a:pPr>
              <a:t>64</a:t>
            </a:fld>
            <a:endParaRPr lang="en-US" altLang="en-US" sz="1400" smtClean="0">
              <a:solidFill>
                <a:schemeClr val="tx1"/>
              </a:solidFill>
            </a:endParaRPr>
          </a:p>
        </p:txBody>
      </p:sp>
      <p:sp>
        <p:nvSpPr>
          <p:cNvPr id="68611" name="Rectangle 2"/>
          <p:cNvSpPr>
            <a:spLocks noGrp="1" noChangeArrowheads="1"/>
          </p:cNvSpPr>
          <p:nvPr>
            <p:ph type="title"/>
          </p:nvPr>
        </p:nvSpPr>
        <p:spPr/>
        <p:txBody>
          <a:bodyPr/>
          <a:lstStyle/>
          <a:p>
            <a:pPr eaLnBrk="1" hangingPunct="1"/>
            <a:r>
              <a:rPr lang="en-US" altLang="en-US" smtClean="0"/>
              <a:t>DETAILED LOOK</a:t>
            </a:r>
          </a:p>
        </p:txBody>
      </p:sp>
      <p:pic>
        <p:nvPicPr>
          <p:cNvPr id="686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Rectangle 4"/>
          <p:cNvSpPr>
            <a:spLocks noChangeArrowheads="1"/>
          </p:cNvSpPr>
          <p:nvPr/>
        </p:nvSpPr>
        <p:spPr bwMode="auto">
          <a:xfrm>
            <a:off x="381000" y="5029200"/>
            <a:ext cx="762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14" name="Rectangle 5"/>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15" name="Text Box 6"/>
          <p:cNvSpPr txBox="1">
            <a:spLocks noChangeArrowheads="1"/>
          </p:cNvSpPr>
          <p:nvPr/>
        </p:nvSpPr>
        <p:spPr bwMode="auto">
          <a:xfrm>
            <a:off x="7848600" y="38433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8616"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17"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18"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19"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8620"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
        <p:nvSpPr>
          <p:cNvPr id="68621"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8622" name="Text Box 13"/>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68623" name="Text Box 1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8624" name="Text Box 1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8625" name="Text Box 19"/>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8626" name="Text Box 20"/>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01B6367-5D42-485E-8BCF-25900E5C26F5}" type="slidenum">
              <a:rPr lang="en-US" altLang="en-US" sz="1400" smtClean="0">
                <a:solidFill>
                  <a:schemeClr val="tx1"/>
                </a:solidFill>
              </a:rPr>
              <a:pPr>
                <a:spcBef>
                  <a:spcPct val="0"/>
                </a:spcBef>
                <a:buClrTx/>
                <a:buSzTx/>
                <a:buFontTx/>
                <a:buNone/>
              </a:pPr>
              <a:t>65</a:t>
            </a:fld>
            <a:endParaRPr lang="en-US" altLang="en-US" sz="1400" smtClean="0">
              <a:solidFill>
                <a:schemeClr val="tx1"/>
              </a:solidFill>
            </a:endParaRPr>
          </a:p>
        </p:txBody>
      </p:sp>
      <p:sp>
        <p:nvSpPr>
          <p:cNvPr id="69635" name="Rectangle 2"/>
          <p:cNvSpPr>
            <a:spLocks noGrp="1" noChangeArrowheads="1"/>
          </p:cNvSpPr>
          <p:nvPr>
            <p:ph type="title"/>
          </p:nvPr>
        </p:nvSpPr>
        <p:spPr/>
        <p:txBody>
          <a:bodyPr/>
          <a:lstStyle/>
          <a:p>
            <a:pPr eaLnBrk="1" hangingPunct="1"/>
            <a:r>
              <a:rPr lang="en-US" altLang="en-US" smtClean="0"/>
              <a:t>DETAILED LOOK</a:t>
            </a:r>
          </a:p>
        </p:txBody>
      </p:sp>
      <p:pic>
        <p:nvPicPr>
          <p:cNvPr id="696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Rectangle 24"/>
          <p:cNvSpPr>
            <a:spLocks noChangeArrowheads="1"/>
          </p:cNvSpPr>
          <p:nvPr/>
        </p:nvSpPr>
        <p:spPr bwMode="auto">
          <a:xfrm>
            <a:off x="304800" y="2133600"/>
            <a:ext cx="17526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38" name="Rectangle 2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39" name="Text Box 28"/>
          <p:cNvSpPr txBox="1">
            <a:spLocks noChangeArrowheads="1"/>
          </p:cNvSpPr>
          <p:nvPr/>
        </p:nvSpPr>
        <p:spPr bwMode="auto">
          <a:xfrm>
            <a:off x="7848600" y="38433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69640"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41"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42"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43"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44"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69645"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69646"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9647"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9648"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69649"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69650" name="Text Box 40"/>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69651" name="Rectangle 4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1C3DA3C-4003-4AC4-A270-A6D6A2CA04FA}" type="slidenum">
              <a:rPr lang="en-US" altLang="en-US" sz="1400" smtClean="0">
                <a:solidFill>
                  <a:schemeClr val="tx1"/>
                </a:solidFill>
              </a:rPr>
              <a:pPr>
                <a:spcBef>
                  <a:spcPct val="0"/>
                </a:spcBef>
                <a:buClrTx/>
                <a:buSzTx/>
                <a:buFontTx/>
                <a:buNone/>
              </a:pPr>
              <a:t>66</a:t>
            </a:fld>
            <a:endParaRPr lang="en-US" altLang="en-US" sz="1400" smtClean="0">
              <a:solidFill>
                <a:schemeClr val="tx1"/>
              </a:solidFill>
            </a:endParaRPr>
          </a:p>
        </p:txBody>
      </p:sp>
      <p:sp>
        <p:nvSpPr>
          <p:cNvPr id="70659" name="Rectangle 2"/>
          <p:cNvSpPr>
            <a:spLocks noGrp="1" noChangeArrowheads="1"/>
          </p:cNvSpPr>
          <p:nvPr>
            <p:ph type="title"/>
          </p:nvPr>
        </p:nvSpPr>
        <p:spPr/>
        <p:txBody>
          <a:bodyPr/>
          <a:lstStyle/>
          <a:p>
            <a:pPr eaLnBrk="1" hangingPunct="1"/>
            <a:r>
              <a:rPr lang="en-US" altLang="en-US" smtClean="0"/>
              <a:t>DETAILED LOOK</a:t>
            </a:r>
          </a:p>
        </p:txBody>
      </p:sp>
      <p:sp>
        <p:nvSpPr>
          <p:cNvPr id="70660"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1" name="Text Box 7"/>
          <p:cNvSpPr txBox="1">
            <a:spLocks noChangeArrowheads="1"/>
          </p:cNvSpPr>
          <p:nvPr/>
        </p:nvSpPr>
        <p:spPr bwMode="auto">
          <a:xfrm>
            <a:off x="7848600" y="38433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0662"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3"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4"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5" name="Rectangle 11"/>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6" name="Rectangle 1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0667"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0668"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0669"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0670"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0671"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pic>
        <p:nvPicPr>
          <p:cNvPr id="70672"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3" name="Rectangle 20"/>
          <p:cNvSpPr>
            <a:spLocks noChangeArrowheads="1"/>
          </p:cNvSpPr>
          <p:nvPr/>
        </p:nvSpPr>
        <p:spPr bwMode="auto">
          <a:xfrm>
            <a:off x="304800" y="5486400"/>
            <a:ext cx="3048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70674"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5" name="Text Box 22"/>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0676" name="Rectangle 2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82D614B-276F-4F03-B978-96E45B46EBF0}" type="slidenum">
              <a:rPr lang="en-US" altLang="en-US" sz="1400" smtClean="0">
                <a:solidFill>
                  <a:schemeClr val="tx1"/>
                </a:solidFill>
              </a:rPr>
              <a:pPr>
                <a:spcBef>
                  <a:spcPct val="0"/>
                </a:spcBef>
                <a:buClrTx/>
                <a:buSzTx/>
                <a:buFontTx/>
                <a:buNone/>
              </a:pPr>
              <a:t>67</a:t>
            </a:fld>
            <a:endParaRPr lang="en-US" altLang="en-US" sz="1400" smtClean="0">
              <a:solidFill>
                <a:schemeClr val="tx1"/>
              </a:solidFill>
            </a:endParaRPr>
          </a:p>
        </p:txBody>
      </p:sp>
      <p:sp>
        <p:nvSpPr>
          <p:cNvPr id="71683" name="Rectangle 2"/>
          <p:cNvSpPr>
            <a:spLocks noGrp="1" noChangeArrowheads="1"/>
          </p:cNvSpPr>
          <p:nvPr>
            <p:ph type="title"/>
          </p:nvPr>
        </p:nvSpPr>
        <p:spPr/>
        <p:txBody>
          <a:bodyPr/>
          <a:lstStyle/>
          <a:p>
            <a:pPr eaLnBrk="1" hangingPunct="1"/>
            <a:r>
              <a:rPr lang="en-US" altLang="en-US" smtClean="0"/>
              <a:t>DETAILED LOOK</a:t>
            </a:r>
          </a:p>
        </p:txBody>
      </p:sp>
      <p:sp>
        <p:nvSpPr>
          <p:cNvPr id="71684" name="Rectangle 3"/>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85" name="Text Box 4"/>
          <p:cNvSpPr txBox="1">
            <a:spLocks noChangeArrowheads="1"/>
          </p:cNvSpPr>
          <p:nvPr/>
        </p:nvSpPr>
        <p:spPr bwMode="auto">
          <a:xfrm>
            <a:off x="7848600" y="38433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1686" name="Rectangle 5"/>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87" name="Rectangle 6"/>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88" name="Rectangle 7"/>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89" name="Rectangle 8"/>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90" name="Rectangle 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1691" name="Text Box 10"/>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1692" name="Text Box 11"/>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1693" name="Text Box 12"/>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1694" name="Text Box 13"/>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1695" name="Text Box 14"/>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pic>
        <p:nvPicPr>
          <p:cNvPr id="71696"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7" name="Rectangle 17"/>
          <p:cNvSpPr>
            <a:spLocks noChangeArrowheads="1"/>
          </p:cNvSpPr>
          <p:nvPr/>
        </p:nvSpPr>
        <p:spPr bwMode="auto">
          <a:xfrm>
            <a:off x="304800" y="5638800"/>
            <a:ext cx="2286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7169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9" name="Text Box 19"/>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1700" name="Rectangle 2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349E381-725D-4AD9-BCB2-79D244073DF9}" type="slidenum">
              <a:rPr lang="en-US" altLang="en-US" sz="1400" smtClean="0">
                <a:solidFill>
                  <a:schemeClr val="tx1"/>
                </a:solidFill>
              </a:rPr>
              <a:pPr>
                <a:spcBef>
                  <a:spcPct val="0"/>
                </a:spcBef>
                <a:buClrTx/>
                <a:buSzTx/>
                <a:buFontTx/>
                <a:buNone/>
              </a:pPr>
              <a:t>68</a:t>
            </a:fld>
            <a:endParaRPr lang="en-US" altLang="en-US" sz="1400" smtClean="0">
              <a:solidFill>
                <a:schemeClr val="tx1"/>
              </a:solidFill>
            </a:endParaRPr>
          </a:p>
        </p:txBody>
      </p:sp>
      <p:sp>
        <p:nvSpPr>
          <p:cNvPr id="72707" name="Rectangle 2"/>
          <p:cNvSpPr>
            <a:spLocks noGrp="1" noChangeArrowheads="1"/>
          </p:cNvSpPr>
          <p:nvPr>
            <p:ph type="title"/>
          </p:nvPr>
        </p:nvSpPr>
        <p:spPr/>
        <p:txBody>
          <a:bodyPr/>
          <a:lstStyle/>
          <a:p>
            <a:pPr eaLnBrk="1" hangingPunct="1"/>
            <a:r>
              <a:rPr lang="en-US" altLang="en-US" smtClean="0"/>
              <a:t>DETAILED LOOK</a:t>
            </a:r>
          </a:p>
        </p:txBody>
      </p:sp>
      <p:sp>
        <p:nvSpPr>
          <p:cNvPr id="72708" name="Rectangle 3"/>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09" name="Text Box 4"/>
          <p:cNvSpPr txBox="1">
            <a:spLocks noChangeArrowheads="1"/>
          </p:cNvSpPr>
          <p:nvPr/>
        </p:nvSpPr>
        <p:spPr bwMode="auto">
          <a:xfrm>
            <a:off x="7848600" y="38433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2710" name="Rectangle 5"/>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11" name="Rectangle 6"/>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12" name="Rectangle 7"/>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13" name="Rectangle 8"/>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14" name="Rectangle 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15" name="Text Box 10"/>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2716" name="Text Box 11"/>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2717" name="Text Box 12"/>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2718" name="Text Box 13"/>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2719" name="Text Box 14"/>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pic>
        <p:nvPicPr>
          <p:cNvPr id="72720"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22" name="Rectangle 17"/>
          <p:cNvSpPr>
            <a:spLocks noChangeArrowheads="1"/>
          </p:cNvSpPr>
          <p:nvPr/>
        </p:nvSpPr>
        <p:spPr bwMode="auto">
          <a:xfrm>
            <a:off x="2590800" y="5638800"/>
            <a:ext cx="1905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2723" name="Text Box 18"/>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2724" name="Rectangle 1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B5B912D-7110-49B3-B10F-06FA6A6A4017}" type="slidenum">
              <a:rPr lang="en-US" altLang="en-US" sz="1400" smtClean="0">
                <a:solidFill>
                  <a:schemeClr val="tx1"/>
                </a:solidFill>
              </a:rPr>
              <a:pPr>
                <a:spcBef>
                  <a:spcPct val="0"/>
                </a:spcBef>
                <a:buClrTx/>
                <a:buSzTx/>
                <a:buFontTx/>
                <a:buNone/>
              </a:pPr>
              <a:t>69</a:t>
            </a:fld>
            <a:endParaRPr lang="en-US" altLang="en-US" sz="1400" smtClean="0">
              <a:solidFill>
                <a:schemeClr val="tx1"/>
              </a:solidFill>
            </a:endParaRPr>
          </a:p>
        </p:txBody>
      </p:sp>
      <p:sp>
        <p:nvSpPr>
          <p:cNvPr id="73731" name="Rectangle 2"/>
          <p:cNvSpPr>
            <a:spLocks noGrp="1" noChangeArrowheads="1"/>
          </p:cNvSpPr>
          <p:nvPr>
            <p:ph type="title"/>
          </p:nvPr>
        </p:nvSpPr>
        <p:spPr/>
        <p:txBody>
          <a:bodyPr/>
          <a:lstStyle/>
          <a:p>
            <a:pPr eaLnBrk="1" hangingPunct="1"/>
            <a:r>
              <a:rPr lang="en-US" altLang="en-US" smtClean="0"/>
              <a:t>DETAILED LOOK</a:t>
            </a:r>
          </a:p>
        </p:txBody>
      </p:sp>
      <p:pic>
        <p:nvPicPr>
          <p:cNvPr id="737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Rectangle 24"/>
          <p:cNvSpPr>
            <a:spLocks noChangeArrowheads="1"/>
          </p:cNvSpPr>
          <p:nvPr/>
        </p:nvSpPr>
        <p:spPr bwMode="auto">
          <a:xfrm>
            <a:off x="304800" y="2438400"/>
            <a:ext cx="24384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73734"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5"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3736" name="Text Box 29"/>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3737" name="Rectangle 30"/>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3738" name="Rectangle 31"/>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3739" name="Rectangle 3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3740" name="Rectangle 33"/>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
        <p:nvSpPr>
          <p:cNvPr id="73741" name="Rectangle 34"/>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
        <p:nvSpPr>
          <p:cNvPr id="73742" name="Text Box 3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3743" name="Text Box 3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3744" name="Text Box 3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3745" name="Text Box 3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3746" name="Text Box 42"/>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BF4698F-0162-4C1E-B34A-44D28EE04C90}" type="slidenum">
              <a:rPr lang="en-US" altLang="en-US" sz="1400" smtClean="0">
                <a:solidFill>
                  <a:schemeClr val="tx1"/>
                </a:solidFill>
              </a:rPr>
              <a:pPr>
                <a:spcBef>
                  <a:spcPct val="0"/>
                </a:spcBef>
                <a:buClrTx/>
                <a:buSzTx/>
                <a:buFontTx/>
                <a:buNone/>
              </a:pPr>
              <a:t>7</a:t>
            </a:fld>
            <a:endParaRPr lang="en-US" altLang="en-US" sz="1400" smtClean="0">
              <a:solidFill>
                <a:schemeClr val="tx1"/>
              </a:solidFill>
            </a:endParaRPr>
          </a:p>
        </p:txBody>
      </p:sp>
      <p:sp>
        <p:nvSpPr>
          <p:cNvPr id="10243"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10244" name="Text Box 5"/>
          <p:cNvSpPr txBox="1">
            <a:spLocks noChangeArrowheads="1"/>
          </p:cNvSpPr>
          <p:nvPr/>
        </p:nvSpPr>
        <p:spPr bwMode="auto">
          <a:xfrm>
            <a:off x="381000" y="3429000"/>
            <a:ext cx="20859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Constructor</a:t>
            </a:r>
          </a:p>
          <a:p>
            <a:pPr>
              <a:spcBef>
                <a:spcPct val="0"/>
              </a:spcBef>
              <a:buClrTx/>
              <a:buSzTx/>
              <a:buFontTx/>
              <a:buNone/>
            </a:pPr>
            <a:r>
              <a:rPr lang="en-US" altLang="en-US" sz="1800">
                <a:solidFill>
                  <a:schemeClr val="tx1"/>
                </a:solidFill>
              </a:rPr>
              <a:t>Implementation</a:t>
            </a:r>
          </a:p>
        </p:txBody>
      </p:sp>
      <p:sp>
        <p:nvSpPr>
          <p:cNvPr id="10245" name="Rectangle 6"/>
          <p:cNvSpPr>
            <a:spLocks noChangeArrowheads="1"/>
          </p:cNvSpPr>
          <p:nvPr/>
        </p:nvSpPr>
        <p:spPr bwMode="auto">
          <a:xfrm>
            <a:off x="381000" y="3429000"/>
            <a:ext cx="17526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246" name="Line 7"/>
          <p:cNvSpPr>
            <a:spLocks noChangeShapeType="1"/>
          </p:cNvSpPr>
          <p:nvPr/>
        </p:nvSpPr>
        <p:spPr bwMode="auto">
          <a:xfrm>
            <a:off x="2133600" y="3962400"/>
            <a:ext cx="3048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pic>
        <p:nvPicPr>
          <p:cNvPr id="10247"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Rectangle 9"/>
          <p:cNvSpPr>
            <a:spLocks noChangeArrowheads="1"/>
          </p:cNvSpPr>
          <p:nvPr/>
        </p:nvSpPr>
        <p:spPr bwMode="auto">
          <a:xfrm>
            <a:off x="2438400" y="3429000"/>
            <a:ext cx="3886200" cy="609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249" name="Text Box 10"/>
          <p:cNvSpPr txBox="1">
            <a:spLocks noChangeArrowheads="1"/>
          </p:cNvSpPr>
          <p:nvPr/>
        </p:nvSpPr>
        <p:spPr bwMode="auto">
          <a:xfrm>
            <a:off x="2057400" y="3276600"/>
            <a:ext cx="60801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4800" b="0"/>
              <a:t>{</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F8D1D1D0-BEED-490D-8665-EDC9FD53E15E}" type="slidenum">
              <a:rPr lang="en-US" altLang="en-US" sz="1400" smtClean="0">
                <a:solidFill>
                  <a:schemeClr val="tx1"/>
                </a:solidFill>
              </a:rPr>
              <a:pPr>
                <a:spcBef>
                  <a:spcPct val="0"/>
                </a:spcBef>
                <a:buClrTx/>
                <a:buSzTx/>
                <a:buFontTx/>
                <a:buNone/>
              </a:pPr>
              <a:t>70</a:t>
            </a:fld>
            <a:endParaRPr lang="en-US" altLang="en-US" sz="1400" smtClean="0">
              <a:solidFill>
                <a:schemeClr val="tx1"/>
              </a:solidFill>
            </a:endParaRPr>
          </a:p>
        </p:txBody>
      </p:sp>
      <p:sp>
        <p:nvSpPr>
          <p:cNvPr id="74755" name="Rectangle 2"/>
          <p:cNvSpPr>
            <a:spLocks noGrp="1" noChangeArrowheads="1"/>
          </p:cNvSpPr>
          <p:nvPr>
            <p:ph type="title"/>
          </p:nvPr>
        </p:nvSpPr>
        <p:spPr/>
        <p:txBody>
          <a:bodyPr/>
          <a:lstStyle/>
          <a:p>
            <a:pPr eaLnBrk="1" hangingPunct="1"/>
            <a:r>
              <a:rPr lang="en-US" altLang="en-US" smtClean="0"/>
              <a:t>DETAILED LOOK</a:t>
            </a:r>
          </a:p>
        </p:txBody>
      </p:sp>
      <p:pic>
        <p:nvPicPr>
          <p:cNvPr id="747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Rectangle 24"/>
          <p:cNvSpPr>
            <a:spLocks noChangeArrowheads="1"/>
          </p:cNvSpPr>
          <p:nvPr/>
        </p:nvSpPr>
        <p:spPr bwMode="auto">
          <a:xfrm>
            <a:off x="304800" y="2743200"/>
            <a:ext cx="2743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58"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59" name="Text Box 29"/>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4760" name="Rectangle 30"/>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61" name="Rectangle 31"/>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62" name="Rectangle 3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63" name="Rectangle 33"/>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64" name="Rectangle 34"/>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4765" name="Text Box 3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4766" name="Text Box 3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4767" name="Text Box 3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4768" name="Text Box 3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4769" name="Text Box 39"/>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4770" name="Text Box 40"/>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4771" name="Rectangle 4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AEA28D3-9F78-4B07-B9FE-246226621853}" type="slidenum">
              <a:rPr lang="en-US" altLang="en-US" sz="1400" smtClean="0">
                <a:solidFill>
                  <a:schemeClr val="tx1"/>
                </a:solidFill>
              </a:rPr>
              <a:pPr>
                <a:spcBef>
                  <a:spcPct val="0"/>
                </a:spcBef>
                <a:buClrTx/>
                <a:buSzTx/>
                <a:buFontTx/>
                <a:buNone/>
              </a:pPr>
              <a:t>71</a:t>
            </a:fld>
            <a:endParaRPr lang="en-US" altLang="en-US" sz="1400" smtClean="0">
              <a:solidFill>
                <a:schemeClr val="tx1"/>
              </a:solidFill>
            </a:endParaRPr>
          </a:p>
        </p:txBody>
      </p:sp>
      <p:sp>
        <p:nvSpPr>
          <p:cNvPr id="75779" name="Rectangle 27"/>
          <p:cNvSpPr>
            <a:spLocks noGrp="1" noChangeArrowheads="1"/>
          </p:cNvSpPr>
          <p:nvPr>
            <p:ph type="title"/>
          </p:nvPr>
        </p:nvSpPr>
        <p:spPr/>
        <p:txBody>
          <a:bodyPr/>
          <a:lstStyle/>
          <a:p>
            <a:pPr eaLnBrk="1" hangingPunct="1"/>
            <a:r>
              <a:rPr lang="en-US" altLang="en-US" smtClean="0"/>
              <a:t>DETAILED LOOK</a:t>
            </a:r>
          </a:p>
        </p:txBody>
      </p:sp>
      <p:pic>
        <p:nvPicPr>
          <p:cNvPr id="757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Rectangle 6"/>
          <p:cNvSpPr>
            <a:spLocks noChangeArrowheads="1"/>
          </p:cNvSpPr>
          <p:nvPr/>
        </p:nvSpPr>
        <p:spPr bwMode="auto">
          <a:xfrm>
            <a:off x="304800" y="2286000"/>
            <a:ext cx="3657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2" name="Rectangle 32"/>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3" name="Text Box 33"/>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5784" name="Rectangle 34"/>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5" name="Rectangle 35"/>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6" name="Rectangle 36"/>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7" name="Rectangle 37"/>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8" name="Rectangle 38"/>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5789" name="Text Box 39"/>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0</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5790" name="Text Box 40"/>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5791" name="Text Box 41"/>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5792" name="Text Box 42"/>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5793" name="Text Box 43"/>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5794" name="Text Box 45"/>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5795" name="Rectangle 46"/>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DDB910D-68B3-426F-9504-B90129D48363}" type="slidenum">
              <a:rPr lang="en-US" altLang="en-US" sz="1400" smtClean="0">
                <a:solidFill>
                  <a:schemeClr val="tx1"/>
                </a:solidFill>
              </a:rPr>
              <a:pPr>
                <a:spcBef>
                  <a:spcPct val="0"/>
                </a:spcBef>
                <a:buClrTx/>
                <a:buSzTx/>
                <a:buFontTx/>
                <a:buNone/>
              </a:pPr>
              <a:t>72</a:t>
            </a:fld>
            <a:endParaRPr lang="en-US" altLang="en-US" sz="1400" smtClean="0">
              <a:solidFill>
                <a:schemeClr val="tx1"/>
              </a:solidFill>
            </a:endParaRPr>
          </a:p>
        </p:txBody>
      </p:sp>
      <p:sp>
        <p:nvSpPr>
          <p:cNvPr id="76803" name="Rectangle 2"/>
          <p:cNvSpPr>
            <a:spLocks noGrp="1" noChangeArrowheads="1"/>
          </p:cNvSpPr>
          <p:nvPr>
            <p:ph type="title"/>
          </p:nvPr>
        </p:nvSpPr>
        <p:spPr/>
        <p:txBody>
          <a:bodyPr/>
          <a:lstStyle/>
          <a:p>
            <a:pPr eaLnBrk="1" hangingPunct="1"/>
            <a:r>
              <a:rPr lang="en-US" altLang="en-US" smtClean="0"/>
              <a:t>DETAILED LOOK</a:t>
            </a:r>
          </a:p>
        </p:txBody>
      </p:sp>
      <p:pic>
        <p:nvPicPr>
          <p:cNvPr id="768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Rectangle 4"/>
          <p:cNvSpPr>
            <a:spLocks noChangeArrowheads="1"/>
          </p:cNvSpPr>
          <p:nvPr/>
        </p:nvSpPr>
        <p:spPr bwMode="auto">
          <a:xfrm>
            <a:off x="304800" y="24384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06"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07" name="Text Box 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6808"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09"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10"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11" name="Rectangle 11"/>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12" name="Rectangle 1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6813"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0</a:t>
            </a:r>
          </a:p>
        </p:txBody>
      </p:sp>
      <p:sp>
        <p:nvSpPr>
          <p:cNvPr id="76814"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6815"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6816"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6817"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6818" name="Text Box 19"/>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6819" name="Rectangle 2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AC423A1-7EBF-440E-9683-7E9223B23C66}" type="slidenum">
              <a:rPr lang="en-US" altLang="en-US" sz="1400" smtClean="0">
                <a:solidFill>
                  <a:schemeClr val="tx1"/>
                </a:solidFill>
              </a:rPr>
              <a:pPr>
                <a:spcBef>
                  <a:spcPct val="0"/>
                </a:spcBef>
                <a:buClrTx/>
                <a:buSzTx/>
                <a:buFontTx/>
                <a:buNone/>
              </a:pPr>
              <a:t>73</a:t>
            </a:fld>
            <a:endParaRPr lang="en-US" altLang="en-US" sz="1400" smtClean="0">
              <a:solidFill>
                <a:schemeClr val="tx1"/>
              </a:solidFill>
            </a:endParaRPr>
          </a:p>
        </p:txBody>
      </p:sp>
      <p:sp>
        <p:nvSpPr>
          <p:cNvPr id="77827" name="Rectangle 2"/>
          <p:cNvSpPr>
            <a:spLocks noGrp="1" noChangeArrowheads="1"/>
          </p:cNvSpPr>
          <p:nvPr>
            <p:ph type="title"/>
          </p:nvPr>
        </p:nvSpPr>
        <p:spPr/>
        <p:txBody>
          <a:bodyPr/>
          <a:lstStyle/>
          <a:p>
            <a:pPr eaLnBrk="1" hangingPunct="1"/>
            <a:r>
              <a:rPr lang="en-US" altLang="en-US" smtClean="0"/>
              <a:t>DETAILED LOOK</a:t>
            </a:r>
          </a:p>
        </p:txBody>
      </p:sp>
      <p:pic>
        <p:nvPicPr>
          <p:cNvPr id="778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9" name="Rectangle 4"/>
          <p:cNvSpPr>
            <a:spLocks noChangeArrowheads="1"/>
          </p:cNvSpPr>
          <p:nvPr/>
        </p:nvSpPr>
        <p:spPr bwMode="auto">
          <a:xfrm>
            <a:off x="304800" y="2590800"/>
            <a:ext cx="838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0"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1" name="Text Box 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7832"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3"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4"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5" name="Rectangle 11"/>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6" name="Rectangle 1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7837"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77838"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7839"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7840"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7841"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7842" name="Text Box 18"/>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7843" name="Rectangle 1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1DB877E-CA93-411D-BF0C-1B7C82140C54}" type="slidenum">
              <a:rPr lang="en-US" altLang="en-US" sz="1400" smtClean="0">
                <a:solidFill>
                  <a:schemeClr val="tx1"/>
                </a:solidFill>
              </a:rPr>
              <a:pPr>
                <a:spcBef>
                  <a:spcPct val="0"/>
                </a:spcBef>
                <a:buClrTx/>
                <a:buSzTx/>
                <a:buFontTx/>
                <a:buNone/>
              </a:pPr>
              <a:t>74</a:t>
            </a:fld>
            <a:endParaRPr lang="en-US" altLang="en-US" sz="1400" smtClean="0">
              <a:solidFill>
                <a:schemeClr val="tx1"/>
              </a:solidFill>
            </a:endParaRPr>
          </a:p>
        </p:txBody>
      </p:sp>
      <p:sp>
        <p:nvSpPr>
          <p:cNvPr id="78851" name="Rectangle 2"/>
          <p:cNvSpPr>
            <a:spLocks noGrp="1" noChangeArrowheads="1"/>
          </p:cNvSpPr>
          <p:nvPr>
            <p:ph type="title"/>
          </p:nvPr>
        </p:nvSpPr>
        <p:spPr/>
        <p:txBody>
          <a:bodyPr/>
          <a:lstStyle/>
          <a:p>
            <a:pPr eaLnBrk="1" hangingPunct="1"/>
            <a:r>
              <a:rPr lang="en-US" altLang="en-US" smtClean="0"/>
              <a:t>DETAILED LOOK</a:t>
            </a:r>
          </a:p>
        </p:txBody>
      </p:sp>
      <p:pic>
        <p:nvPicPr>
          <p:cNvPr id="788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3" name="Rectangle 4"/>
          <p:cNvSpPr>
            <a:spLocks noChangeArrowheads="1"/>
          </p:cNvSpPr>
          <p:nvPr/>
        </p:nvSpPr>
        <p:spPr bwMode="auto">
          <a:xfrm>
            <a:off x="304800" y="2895600"/>
            <a:ext cx="2743200" cy="381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7885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56" name="Text Box 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8857"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58"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59"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60" name="Rectangle 11"/>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61" name="Rectangle 1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8862"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78863"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8864"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8865"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8866"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8867" name="Text Box 18"/>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8868" name="Rectangle 1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AEC7AAB-99D6-40ED-926A-DFA831818D1B}" type="slidenum">
              <a:rPr lang="en-US" altLang="en-US" sz="1400" smtClean="0">
                <a:solidFill>
                  <a:schemeClr val="tx1"/>
                </a:solidFill>
              </a:rPr>
              <a:pPr>
                <a:spcBef>
                  <a:spcPct val="0"/>
                </a:spcBef>
                <a:buClrTx/>
                <a:buSzTx/>
                <a:buFontTx/>
                <a:buNone/>
              </a:pPr>
              <a:t>75</a:t>
            </a:fld>
            <a:endParaRPr lang="en-US" altLang="en-US" sz="1400" smtClean="0">
              <a:solidFill>
                <a:schemeClr val="tx1"/>
              </a:solidFill>
            </a:endParaRPr>
          </a:p>
        </p:txBody>
      </p:sp>
      <p:sp>
        <p:nvSpPr>
          <p:cNvPr id="79875" name="Rectangle 2"/>
          <p:cNvSpPr>
            <a:spLocks noGrp="1" noChangeArrowheads="1"/>
          </p:cNvSpPr>
          <p:nvPr>
            <p:ph type="title"/>
          </p:nvPr>
        </p:nvSpPr>
        <p:spPr/>
        <p:txBody>
          <a:bodyPr/>
          <a:lstStyle/>
          <a:p>
            <a:pPr eaLnBrk="1" hangingPunct="1"/>
            <a:r>
              <a:rPr lang="en-US" altLang="en-US" smtClean="0"/>
              <a:t>DETAILED LOOK</a:t>
            </a:r>
          </a:p>
        </p:txBody>
      </p:sp>
      <p:pic>
        <p:nvPicPr>
          <p:cNvPr id="798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Rectangle 24"/>
          <p:cNvSpPr>
            <a:spLocks noChangeArrowheads="1"/>
          </p:cNvSpPr>
          <p:nvPr/>
        </p:nvSpPr>
        <p:spPr bwMode="auto">
          <a:xfrm>
            <a:off x="304800" y="3276600"/>
            <a:ext cx="2743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78" name="Text Box 28"/>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79879" name="Rectangle 29"/>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79880" name="Rectangle 30"/>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81" name="Rectangle 31"/>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82"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83"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84" name="Rectangle 34"/>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79885" name="Text Box 3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79886" name="Text Box 3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9887" name="Text Box 3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9888" name="Text Box 3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79889" name="Text Box 39"/>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79890" name="Text Box 40"/>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79891" name="Rectangle 4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BCA2EAC-AB75-4EA0-AEFD-7DC54F22D4BF}" type="slidenum">
              <a:rPr lang="en-US" altLang="en-US" sz="1400" smtClean="0">
                <a:solidFill>
                  <a:schemeClr val="tx1"/>
                </a:solidFill>
              </a:rPr>
              <a:pPr>
                <a:spcBef>
                  <a:spcPct val="0"/>
                </a:spcBef>
                <a:buClrTx/>
                <a:buSzTx/>
                <a:buFontTx/>
                <a:buNone/>
              </a:pPr>
              <a:t>76</a:t>
            </a:fld>
            <a:endParaRPr lang="en-US" altLang="en-US" sz="1400" smtClean="0">
              <a:solidFill>
                <a:schemeClr val="tx1"/>
              </a:solidFill>
            </a:endParaRPr>
          </a:p>
        </p:txBody>
      </p:sp>
      <p:sp>
        <p:nvSpPr>
          <p:cNvPr id="80899" name="Rectangle 2"/>
          <p:cNvSpPr>
            <a:spLocks noGrp="1" noChangeArrowheads="1"/>
          </p:cNvSpPr>
          <p:nvPr>
            <p:ph type="title"/>
          </p:nvPr>
        </p:nvSpPr>
        <p:spPr/>
        <p:txBody>
          <a:bodyPr/>
          <a:lstStyle/>
          <a:p>
            <a:pPr eaLnBrk="1" hangingPunct="1"/>
            <a:r>
              <a:rPr lang="en-US" altLang="en-US" smtClean="0"/>
              <a:t>DETAILED LOOK</a:t>
            </a:r>
          </a:p>
        </p:txBody>
      </p:sp>
      <p:pic>
        <p:nvPicPr>
          <p:cNvPr id="809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Rectangle 4"/>
          <p:cNvSpPr>
            <a:spLocks noChangeArrowheads="1"/>
          </p:cNvSpPr>
          <p:nvPr/>
        </p:nvSpPr>
        <p:spPr bwMode="auto">
          <a:xfrm>
            <a:off x="304800" y="1447800"/>
            <a:ext cx="3657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2" name="Text Box 28"/>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0903" name="Rectangle 29"/>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0904" name="Rectangle 30"/>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5" name="Rectangle 31"/>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6"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7"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8" name="Rectangle 34"/>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0909" name="Text Box 3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0910" name="Text Box 3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0911" name="Text Box 3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0912" name="Text Box 3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0913" name="Text Box 39"/>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0914" name="Text Box 40"/>
          <p:cNvSpPr txBox="1">
            <a:spLocks noChangeArrowheads="1"/>
          </p:cNvSpPr>
          <p:nvPr/>
        </p:nvSpPr>
        <p:spPr bwMode="auto">
          <a:xfrm>
            <a:off x="8305800" y="5486400"/>
            <a:ext cx="2905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2</a:t>
            </a:r>
          </a:p>
        </p:txBody>
      </p:sp>
      <p:sp>
        <p:nvSpPr>
          <p:cNvPr id="80915" name="Rectangle 4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BACBBBD-E9F3-4BB7-9C01-B853E44A1232}" type="slidenum">
              <a:rPr lang="en-US" altLang="en-US" sz="1400" smtClean="0">
                <a:solidFill>
                  <a:schemeClr val="tx1"/>
                </a:solidFill>
              </a:rPr>
              <a:pPr>
                <a:spcBef>
                  <a:spcPct val="0"/>
                </a:spcBef>
                <a:buClrTx/>
                <a:buSzTx/>
                <a:buFontTx/>
                <a:buNone/>
              </a:pPr>
              <a:t>77</a:t>
            </a:fld>
            <a:endParaRPr lang="en-US" altLang="en-US" sz="1400" smtClean="0">
              <a:solidFill>
                <a:schemeClr val="tx1"/>
              </a:solidFill>
            </a:endParaRPr>
          </a:p>
        </p:txBody>
      </p:sp>
      <p:sp>
        <p:nvSpPr>
          <p:cNvPr id="81923" name="Rectangle 2"/>
          <p:cNvSpPr>
            <a:spLocks noGrp="1" noChangeArrowheads="1"/>
          </p:cNvSpPr>
          <p:nvPr>
            <p:ph type="title"/>
          </p:nvPr>
        </p:nvSpPr>
        <p:spPr/>
        <p:txBody>
          <a:bodyPr/>
          <a:lstStyle/>
          <a:p>
            <a:pPr eaLnBrk="1" hangingPunct="1"/>
            <a:r>
              <a:rPr lang="en-US" altLang="en-US" smtClean="0"/>
              <a:t>DETAILED LOOK</a:t>
            </a:r>
          </a:p>
        </p:txBody>
      </p:sp>
      <p:pic>
        <p:nvPicPr>
          <p:cNvPr id="819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Rectangle 4"/>
          <p:cNvSpPr>
            <a:spLocks noChangeArrowheads="1"/>
          </p:cNvSpPr>
          <p:nvPr/>
        </p:nvSpPr>
        <p:spPr bwMode="auto">
          <a:xfrm>
            <a:off x="304800" y="1676400"/>
            <a:ext cx="7620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26"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1927" name="Rectangle 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1928"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29"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30"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1931"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32" name="Rectangle 1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1933"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1934"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1935"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1936"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1937"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1938" name="Rectangle 1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E71DDB47-3629-4C6D-8080-384A45F718BB}" type="slidenum">
              <a:rPr lang="en-US" altLang="en-US" sz="1400" smtClean="0">
                <a:solidFill>
                  <a:schemeClr val="tx1"/>
                </a:solidFill>
              </a:rPr>
              <a:pPr>
                <a:spcBef>
                  <a:spcPct val="0"/>
                </a:spcBef>
                <a:buClrTx/>
                <a:buSzTx/>
                <a:buFontTx/>
                <a:buNone/>
              </a:pPr>
              <a:t>78</a:t>
            </a:fld>
            <a:endParaRPr lang="en-US" altLang="en-US" sz="1400" smtClean="0">
              <a:solidFill>
                <a:schemeClr val="tx1"/>
              </a:solidFill>
            </a:endParaRPr>
          </a:p>
        </p:txBody>
      </p:sp>
      <p:sp>
        <p:nvSpPr>
          <p:cNvPr id="82947" name="Rectangle 2"/>
          <p:cNvSpPr>
            <a:spLocks noGrp="1" noChangeArrowheads="1"/>
          </p:cNvSpPr>
          <p:nvPr>
            <p:ph type="title"/>
          </p:nvPr>
        </p:nvSpPr>
        <p:spPr/>
        <p:txBody>
          <a:bodyPr/>
          <a:lstStyle/>
          <a:p>
            <a:pPr eaLnBrk="1" hangingPunct="1"/>
            <a:r>
              <a:rPr lang="en-US" altLang="en-US" smtClean="0"/>
              <a:t>DETAILED LOOK</a:t>
            </a:r>
          </a:p>
        </p:txBody>
      </p:sp>
      <p:pic>
        <p:nvPicPr>
          <p:cNvPr id="829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9" name="Rectangle 4"/>
          <p:cNvSpPr>
            <a:spLocks noChangeArrowheads="1"/>
          </p:cNvSpPr>
          <p:nvPr/>
        </p:nvSpPr>
        <p:spPr bwMode="auto">
          <a:xfrm>
            <a:off x="304800" y="1828800"/>
            <a:ext cx="838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2950"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2951" name="Rectangle 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2952"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2953"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2954"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2955"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
        <p:nvSpPr>
          <p:cNvPr id="82956" name="Rectangle 1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2957"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2958"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2959"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2960"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2961"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D1E721D-1475-4EEA-B953-319EBDF8E0B9}" type="slidenum">
              <a:rPr lang="en-US" altLang="en-US" sz="1400" smtClean="0">
                <a:solidFill>
                  <a:schemeClr val="tx1"/>
                </a:solidFill>
              </a:rPr>
              <a:pPr>
                <a:spcBef>
                  <a:spcPct val="0"/>
                </a:spcBef>
                <a:buClrTx/>
                <a:buSzTx/>
                <a:buFontTx/>
                <a:buNone/>
              </a:pPr>
              <a:t>79</a:t>
            </a:fld>
            <a:endParaRPr lang="en-US" altLang="en-US" sz="1400" smtClean="0">
              <a:solidFill>
                <a:schemeClr val="tx1"/>
              </a:solidFill>
            </a:endParaRPr>
          </a:p>
        </p:txBody>
      </p:sp>
      <p:sp>
        <p:nvSpPr>
          <p:cNvPr id="83971" name="Rectangle 2"/>
          <p:cNvSpPr>
            <a:spLocks noGrp="1" noChangeArrowheads="1"/>
          </p:cNvSpPr>
          <p:nvPr>
            <p:ph type="title"/>
          </p:nvPr>
        </p:nvSpPr>
        <p:spPr/>
        <p:txBody>
          <a:bodyPr/>
          <a:lstStyle/>
          <a:p>
            <a:pPr eaLnBrk="1" hangingPunct="1"/>
            <a:r>
              <a:rPr lang="en-US" altLang="en-US" smtClean="0"/>
              <a:t>DETAILED LOOK</a:t>
            </a:r>
          </a:p>
        </p:txBody>
      </p:sp>
      <p:pic>
        <p:nvPicPr>
          <p:cNvPr id="839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3" name="Rectangle 4"/>
          <p:cNvSpPr>
            <a:spLocks noChangeArrowheads="1"/>
          </p:cNvSpPr>
          <p:nvPr/>
        </p:nvSpPr>
        <p:spPr bwMode="auto">
          <a:xfrm>
            <a:off x="304800" y="3429000"/>
            <a:ext cx="27432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8397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5"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3976" name="Rectangle 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3977"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3978"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3979"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3980"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3981" name="Rectangle 1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3982"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3983"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3984"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3985"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3986"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3987" name="Rectangle 18"/>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3988" name="Rectangle 1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D24F66A8-EB85-4C6F-97C7-8554415FC8A7}" type="slidenum">
              <a:rPr lang="en-US" altLang="en-US" sz="1400" smtClean="0">
                <a:solidFill>
                  <a:schemeClr val="tx1"/>
                </a:solidFill>
              </a:rPr>
              <a:pPr>
                <a:spcBef>
                  <a:spcPct val="0"/>
                </a:spcBef>
                <a:buClrTx/>
                <a:buSzTx/>
                <a:buFontTx/>
                <a:buNone/>
              </a:pPr>
              <a:t>8</a:t>
            </a:fld>
            <a:endParaRPr lang="en-US" altLang="en-US" sz="1400" smtClean="0">
              <a:solidFill>
                <a:schemeClr val="tx1"/>
              </a:solidFill>
            </a:endParaRPr>
          </a:p>
        </p:txBody>
      </p:sp>
      <p:sp>
        <p:nvSpPr>
          <p:cNvPr id="11267"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11268" name="Text Box 5"/>
          <p:cNvSpPr txBox="1">
            <a:spLocks noChangeArrowheads="1"/>
          </p:cNvSpPr>
          <p:nvPr/>
        </p:nvSpPr>
        <p:spPr bwMode="auto">
          <a:xfrm>
            <a:off x="304800" y="4191000"/>
            <a:ext cx="20859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Constructor</a:t>
            </a:r>
          </a:p>
          <a:p>
            <a:pPr>
              <a:spcBef>
                <a:spcPct val="0"/>
              </a:spcBef>
              <a:buClrTx/>
              <a:buSzTx/>
              <a:buFontTx/>
              <a:buNone/>
            </a:pPr>
            <a:r>
              <a:rPr lang="en-US" altLang="en-US" sz="1800">
                <a:solidFill>
                  <a:schemeClr val="tx1"/>
                </a:solidFill>
              </a:rPr>
              <a:t>Implementation</a:t>
            </a:r>
          </a:p>
        </p:txBody>
      </p:sp>
      <p:sp>
        <p:nvSpPr>
          <p:cNvPr id="11269" name="Rectangle 6"/>
          <p:cNvSpPr>
            <a:spLocks noChangeArrowheads="1"/>
          </p:cNvSpPr>
          <p:nvPr/>
        </p:nvSpPr>
        <p:spPr bwMode="auto">
          <a:xfrm>
            <a:off x="304800" y="4191000"/>
            <a:ext cx="18288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127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Rectangle 9"/>
          <p:cNvSpPr>
            <a:spLocks noChangeArrowheads="1"/>
          </p:cNvSpPr>
          <p:nvPr/>
        </p:nvSpPr>
        <p:spPr bwMode="auto">
          <a:xfrm>
            <a:off x="2438400" y="4191000"/>
            <a:ext cx="1676400" cy="762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1272" name="Text Box 10"/>
          <p:cNvSpPr txBox="1">
            <a:spLocks noChangeArrowheads="1"/>
          </p:cNvSpPr>
          <p:nvPr/>
        </p:nvSpPr>
        <p:spPr bwMode="auto">
          <a:xfrm>
            <a:off x="2057400" y="3962400"/>
            <a:ext cx="608013"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6500" b="0"/>
              <a:t>{</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D17851A-ACA7-4BC2-9705-F26F674D2E4C}" type="slidenum">
              <a:rPr lang="en-US" altLang="en-US" sz="1400" smtClean="0">
                <a:solidFill>
                  <a:schemeClr val="tx1"/>
                </a:solidFill>
              </a:rPr>
              <a:pPr>
                <a:spcBef>
                  <a:spcPct val="0"/>
                </a:spcBef>
                <a:buClrTx/>
                <a:buSzTx/>
                <a:buFontTx/>
                <a:buNone/>
              </a:pPr>
              <a:t>80</a:t>
            </a:fld>
            <a:endParaRPr lang="en-US" altLang="en-US" sz="1400" smtClean="0">
              <a:solidFill>
                <a:schemeClr val="tx1"/>
              </a:solidFill>
            </a:endParaRPr>
          </a:p>
        </p:txBody>
      </p:sp>
      <p:sp>
        <p:nvSpPr>
          <p:cNvPr id="84995" name="Rectangle 2"/>
          <p:cNvSpPr>
            <a:spLocks noGrp="1" noChangeArrowheads="1"/>
          </p:cNvSpPr>
          <p:nvPr>
            <p:ph type="title"/>
          </p:nvPr>
        </p:nvSpPr>
        <p:spPr/>
        <p:txBody>
          <a:bodyPr/>
          <a:lstStyle/>
          <a:p>
            <a:pPr eaLnBrk="1" hangingPunct="1"/>
            <a:r>
              <a:rPr lang="en-US" altLang="en-US" smtClean="0"/>
              <a:t>DETAILED LOOK</a:t>
            </a:r>
          </a:p>
        </p:txBody>
      </p:sp>
      <p:pic>
        <p:nvPicPr>
          <p:cNvPr id="849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7" name="Rectangle 24"/>
          <p:cNvSpPr>
            <a:spLocks noChangeArrowheads="1"/>
          </p:cNvSpPr>
          <p:nvPr/>
        </p:nvSpPr>
        <p:spPr bwMode="auto">
          <a:xfrm>
            <a:off x="304800" y="3733800"/>
            <a:ext cx="5943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4998" name="Text Box 28"/>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4999" name="Rectangle 29"/>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5000" name="Rectangle 30"/>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5001" name="Rectangle 31"/>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5002" name="Rectangle 32"/>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5003" name="Rectangle 33"/>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5004" name="Rectangle 34"/>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5005" name="Text Box 35"/>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5006" name="Text Box 36"/>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5007" name="Text Box 37"/>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5008" name="Text Box 38"/>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5009" name="Text Box 39"/>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5010" name="Rectangle 4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5011" name="Rectangle 4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pic>
        <p:nvPicPr>
          <p:cNvPr id="85012" name="Picture 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6F15F8D-F763-406A-BFD5-E0BE606E01BA}" type="slidenum">
              <a:rPr lang="en-US" altLang="en-US" sz="1400" smtClean="0">
                <a:solidFill>
                  <a:schemeClr val="tx1"/>
                </a:solidFill>
              </a:rPr>
              <a:pPr>
                <a:spcBef>
                  <a:spcPct val="0"/>
                </a:spcBef>
                <a:buClrTx/>
                <a:buSzTx/>
                <a:buFontTx/>
                <a:buNone/>
              </a:pPr>
              <a:t>81</a:t>
            </a:fld>
            <a:endParaRPr lang="en-US" altLang="en-US" sz="1400" smtClean="0">
              <a:solidFill>
                <a:schemeClr val="tx1"/>
              </a:solidFill>
            </a:endParaRPr>
          </a:p>
        </p:txBody>
      </p:sp>
      <p:sp>
        <p:nvSpPr>
          <p:cNvPr id="86019" name="Rectangle 2"/>
          <p:cNvSpPr>
            <a:spLocks noGrp="1" noChangeArrowheads="1"/>
          </p:cNvSpPr>
          <p:nvPr>
            <p:ph type="title"/>
          </p:nvPr>
        </p:nvSpPr>
        <p:spPr/>
        <p:txBody>
          <a:bodyPr/>
          <a:lstStyle/>
          <a:p>
            <a:pPr eaLnBrk="1" hangingPunct="1"/>
            <a:r>
              <a:rPr lang="en-US" altLang="en-US" smtClean="0"/>
              <a:t>DETAILED LOOK</a:t>
            </a:r>
          </a:p>
        </p:txBody>
      </p:sp>
      <p:pic>
        <p:nvPicPr>
          <p:cNvPr id="86020" name="Picture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Rectangle 26"/>
          <p:cNvSpPr>
            <a:spLocks noChangeArrowheads="1"/>
          </p:cNvSpPr>
          <p:nvPr/>
        </p:nvSpPr>
        <p:spPr bwMode="auto">
          <a:xfrm>
            <a:off x="304800" y="3429000"/>
            <a:ext cx="3124200" cy="228600"/>
          </a:xfrm>
          <a:prstGeom prst="rect">
            <a:avLst/>
          </a:prstGeom>
          <a:solidFill>
            <a:srgbClr val="FFFF32">
              <a:alpha val="50195"/>
            </a:srgbClr>
          </a:solidFill>
          <a:ln w="9525">
            <a:solidFill>
              <a:srgbClr val="FFFF3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2" name="Text Box 29"/>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6023" name="Rectangle 30"/>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6024" name="Rectangle 31"/>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5" name="Rectangle 32"/>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6" name="Rectangle 33"/>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7" name="Rectangle 34"/>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8" name="Rectangle 35"/>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6029" name="Text Box 36"/>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6030" name="Text Box 37"/>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6031" name="Text Box 38"/>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6032" name="Text Box 39"/>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6033" name="Text Box 40"/>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6034" name="Rectangle 41"/>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6035" name="Rectangle 4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D34ED1B-F67A-4944-A36A-718D1FE88FBD}" type="slidenum">
              <a:rPr lang="en-US" altLang="en-US" sz="1400" smtClean="0">
                <a:solidFill>
                  <a:schemeClr val="tx1"/>
                </a:solidFill>
              </a:rPr>
              <a:pPr>
                <a:spcBef>
                  <a:spcPct val="0"/>
                </a:spcBef>
                <a:buClrTx/>
                <a:buSzTx/>
                <a:buFontTx/>
                <a:buNone/>
              </a:pPr>
              <a:t>82</a:t>
            </a:fld>
            <a:endParaRPr lang="en-US" altLang="en-US" sz="1400" smtClean="0">
              <a:solidFill>
                <a:schemeClr val="tx1"/>
              </a:solidFill>
            </a:endParaRPr>
          </a:p>
        </p:txBody>
      </p:sp>
      <p:sp>
        <p:nvSpPr>
          <p:cNvPr id="87043" name="Rectangle 2"/>
          <p:cNvSpPr>
            <a:spLocks noGrp="1" noChangeArrowheads="1"/>
          </p:cNvSpPr>
          <p:nvPr>
            <p:ph type="title"/>
          </p:nvPr>
        </p:nvSpPr>
        <p:spPr/>
        <p:txBody>
          <a:bodyPr/>
          <a:lstStyle/>
          <a:p>
            <a:pPr eaLnBrk="1" hangingPunct="1"/>
            <a:r>
              <a:rPr lang="en-US" altLang="en-US" smtClean="0"/>
              <a:t>DETAILED LOOK</a:t>
            </a:r>
          </a:p>
        </p:txBody>
      </p:sp>
      <p:pic>
        <p:nvPicPr>
          <p:cNvPr id="870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5" name="Rectangle 24"/>
          <p:cNvSpPr>
            <a:spLocks noChangeArrowheads="1"/>
          </p:cNvSpPr>
          <p:nvPr/>
        </p:nvSpPr>
        <p:spPr bwMode="auto">
          <a:xfrm>
            <a:off x="304800" y="3886200"/>
            <a:ext cx="19812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46"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7047"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7048"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49"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50"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51"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52"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7053"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7054"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7055"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7056"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7057"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7058" name="Rectangle 39"/>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
        <p:nvSpPr>
          <p:cNvPr id="87059" name="Rectangle 4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pic>
        <p:nvPicPr>
          <p:cNvPr id="87060"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C051348-22AE-41FD-BC3A-E9846AA5C077}" type="slidenum">
              <a:rPr lang="en-US" altLang="en-US" sz="1400" smtClean="0">
                <a:solidFill>
                  <a:schemeClr val="tx1"/>
                </a:solidFill>
              </a:rPr>
              <a:pPr>
                <a:spcBef>
                  <a:spcPct val="0"/>
                </a:spcBef>
                <a:buClrTx/>
                <a:buSzTx/>
                <a:buFontTx/>
                <a:buNone/>
              </a:pPr>
              <a:t>83</a:t>
            </a:fld>
            <a:endParaRPr lang="en-US" altLang="en-US" sz="1400" smtClean="0">
              <a:solidFill>
                <a:schemeClr val="tx1"/>
              </a:solidFill>
            </a:endParaRPr>
          </a:p>
        </p:txBody>
      </p:sp>
      <p:sp>
        <p:nvSpPr>
          <p:cNvPr id="88067" name="Rectangle 2"/>
          <p:cNvSpPr>
            <a:spLocks noGrp="1" noChangeArrowheads="1"/>
          </p:cNvSpPr>
          <p:nvPr>
            <p:ph type="title"/>
          </p:nvPr>
        </p:nvSpPr>
        <p:spPr/>
        <p:txBody>
          <a:bodyPr/>
          <a:lstStyle/>
          <a:p>
            <a:pPr eaLnBrk="1" hangingPunct="1"/>
            <a:r>
              <a:rPr lang="en-US" altLang="en-US" smtClean="0"/>
              <a:t>DETAILED LOOK</a:t>
            </a:r>
          </a:p>
        </p:txBody>
      </p:sp>
      <p:pic>
        <p:nvPicPr>
          <p:cNvPr id="88068"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Rectangle 24"/>
          <p:cNvSpPr>
            <a:spLocks noChangeArrowheads="1"/>
          </p:cNvSpPr>
          <p:nvPr/>
        </p:nvSpPr>
        <p:spPr bwMode="auto">
          <a:xfrm>
            <a:off x="304800" y="3733800"/>
            <a:ext cx="31242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0"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8071"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8072"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3"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4"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5"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6"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8077"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8078"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8079"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8080"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8081"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8082" name="Rectangle 39"/>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8083" name="Rectangle 4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E36A7B5-2143-450E-9847-162CEA3B5A1A}" type="slidenum">
              <a:rPr lang="en-US" altLang="en-US" sz="1400" smtClean="0">
                <a:solidFill>
                  <a:schemeClr val="tx1"/>
                </a:solidFill>
              </a:rPr>
              <a:pPr>
                <a:spcBef>
                  <a:spcPct val="0"/>
                </a:spcBef>
                <a:buClrTx/>
                <a:buSzTx/>
                <a:buFontTx/>
                <a:buNone/>
              </a:pPr>
              <a:t>84</a:t>
            </a:fld>
            <a:endParaRPr lang="en-US" altLang="en-US" sz="1400" smtClean="0">
              <a:solidFill>
                <a:schemeClr val="tx1"/>
              </a:solidFill>
            </a:endParaRPr>
          </a:p>
        </p:txBody>
      </p:sp>
      <p:sp>
        <p:nvSpPr>
          <p:cNvPr id="89091" name="Rectangle 2"/>
          <p:cNvSpPr>
            <a:spLocks noGrp="1" noChangeArrowheads="1"/>
          </p:cNvSpPr>
          <p:nvPr>
            <p:ph type="title"/>
          </p:nvPr>
        </p:nvSpPr>
        <p:spPr/>
        <p:txBody>
          <a:bodyPr/>
          <a:lstStyle/>
          <a:p>
            <a:pPr eaLnBrk="1" hangingPunct="1"/>
            <a:r>
              <a:rPr lang="en-US" altLang="en-US" smtClean="0"/>
              <a:t>DETAILED LOOK</a:t>
            </a:r>
          </a:p>
        </p:txBody>
      </p:sp>
      <p:pic>
        <p:nvPicPr>
          <p:cNvPr id="890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3" name="Rectangle 24"/>
          <p:cNvSpPr>
            <a:spLocks noChangeArrowheads="1"/>
          </p:cNvSpPr>
          <p:nvPr/>
        </p:nvSpPr>
        <p:spPr bwMode="auto">
          <a:xfrm>
            <a:off x="2286000" y="3886200"/>
            <a:ext cx="22098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094"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89095"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89096"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097"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098"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099"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100"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89101"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89102"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9103"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9104"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89105"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89106" name="Rectangle 39"/>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89107" name="Rectangle 4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pic>
        <p:nvPicPr>
          <p:cNvPr id="89108"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64F921B3-BD96-4EFA-9E81-17C457279C81}" type="slidenum">
              <a:rPr lang="en-US" altLang="en-US" sz="1400" smtClean="0">
                <a:solidFill>
                  <a:schemeClr val="tx1"/>
                </a:solidFill>
              </a:rPr>
              <a:pPr>
                <a:spcBef>
                  <a:spcPct val="0"/>
                </a:spcBef>
                <a:buClrTx/>
                <a:buSzTx/>
                <a:buFontTx/>
                <a:buNone/>
              </a:pPr>
              <a:t>85</a:t>
            </a:fld>
            <a:endParaRPr lang="en-US" altLang="en-US" sz="1400" smtClean="0">
              <a:solidFill>
                <a:schemeClr val="tx1"/>
              </a:solidFill>
            </a:endParaRPr>
          </a:p>
        </p:txBody>
      </p:sp>
      <p:sp>
        <p:nvSpPr>
          <p:cNvPr id="90115" name="Rectangle 2"/>
          <p:cNvSpPr>
            <a:spLocks noGrp="1" noChangeArrowheads="1"/>
          </p:cNvSpPr>
          <p:nvPr>
            <p:ph type="title"/>
          </p:nvPr>
        </p:nvSpPr>
        <p:spPr/>
        <p:txBody>
          <a:bodyPr/>
          <a:lstStyle/>
          <a:p>
            <a:pPr eaLnBrk="1" hangingPunct="1"/>
            <a:r>
              <a:rPr lang="en-US" altLang="en-US" smtClean="0"/>
              <a:t>DETAILED LOOK</a:t>
            </a:r>
          </a:p>
        </p:txBody>
      </p:sp>
      <p:pic>
        <p:nvPicPr>
          <p:cNvPr id="901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Rectangle 24"/>
          <p:cNvSpPr>
            <a:spLocks noChangeArrowheads="1"/>
          </p:cNvSpPr>
          <p:nvPr/>
        </p:nvSpPr>
        <p:spPr bwMode="auto">
          <a:xfrm>
            <a:off x="4724400" y="3886200"/>
            <a:ext cx="15240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18"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0119"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0120"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21"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22"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23"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24"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0125"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0126"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0127"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0128"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0129"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0130" name="Rectangle 39"/>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0131" name="Rectangle 4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pic>
        <p:nvPicPr>
          <p:cNvPr id="90132"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3B5E1EE9-A048-4E55-88C0-0FBAE2319CDD}" type="slidenum">
              <a:rPr lang="en-US" altLang="en-US" sz="1400" smtClean="0">
                <a:solidFill>
                  <a:schemeClr val="tx1"/>
                </a:solidFill>
              </a:rPr>
              <a:pPr>
                <a:spcBef>
                  <a:spcPct val="0"/>
                </a:spcBef>
                <a:buClrTx/>
                <a:buSzTx/>
                <a:buFontTx/>
                <a:buNone/>
              </a:pPr>
              <a:t>86</a:t>
            </a:fld>
            <a:endParaRPr lang="en-US" altLang="en-US" sz="1400" smtClean="0">
              <a:solidFill>
                <a:schemeClr val="tx1"/>
              </a:solidFill>
            </a:endParaRPr>
          </a:p>
        </p:txBody>
      </p:sp>
      <p:sp>
        <p:nvSpPr>
          <p:cNvPr id="91139" name="Rectangle 2"/>
          <p:cNvSpPr>
            <a:spLocks noGrp="1" noChangeArrowheads="1"/>
          </p:cNvSpPr>
          <p:nvPr>
            <p:ph type="title"/>
          </p:nvPr>
        </p:nvSpPr>
        <p:spPr/>
        <p:txBody>
          <a:bodyPr/>
          <a:lstStyle/>
          <a:p>
            <a:pPr eaLnBrk="1" hangingPunct="1"/>
            <a:r>
              <a:rPr lang="en-US" altLang="en-US" smtClean="0"/>
              <a:t>DETAILED LOOK</a:t>
            </a:r>
          </a:p>
        </p:txBody>
      </p:sp>
      <p:pic>
        <p:nvPicPr>
          <p:cNvPr id="9114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Rectangle 24"/>
          <p:cNvSpPr>
            <a:spLocks noChangeArrowheads="1"/>
          </p:cNvSpPr>
          <p:nvPr/>
        </p:nvSpPr>
        <p:spPr bwMode="auto">
          <a:xfrm>
            <a:off x="304800" y="4038600"/>
            <a:ext cx="16764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2"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1143"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1144"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5"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6"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7"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8"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1149"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1150"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1151"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1152"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1153"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1154" name="Rectangle 39"/>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1155" name="Rectangle 4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6803C18-5D5F-4E2D-BB5F-C12CB71A4F84}" type="slidenum">
              <a:rPr lang="en-US" altLang="en-US" sz="1400" smtClean="0">
                <a:solidFill>
                  <a:schemeClr val="tx1"/>
                </a:solidFill>
              </a:rPr>
              <a:pPr>
                <a:spcBef>
                  <a:spcPct val="0"/>
                </a:spcBef>
                <a:buClrTx/>
                <a:buSzTx/>
                <a:buFontTx/>
                <a:buNone/>
              </a:pPr>
              <a:t>87</a:t>
            </a:fld>
            <a:endParaRPr lang="en-US" altLang="en-US" sz="1400" smtClean="0">
              <a:solidFill>
                <a:schemeClr val="tx1"/>
              </a:solidFill>
            </a:endParaRPr>
          </a:p>
        </p:txBody>
      </p:sp>
      <p:sp>
        <p:nvSpPr>
          <p:cNvPr id="92163" name="Rectangle 2"/>
          <p:cNvSpPr>
            <a:spLocks noGrp="1" noChangeArrowheads="1"/>
          </p:cNvSpPr>
          <p:nvPr>
            <p:ph type="title"/>
          </p:nvPr>
        </p:nvSpPr>
        <p:spPr/>
        <p:txBody>
          <a:bodyPr/>
          <a:lstStyle/>
          <a:p>
            <a:pPr eaLnBrk="1" hangingPunct="1"/>
            <a:r>
              <a:rPr lang="en-US" altLang="en-US" smtClean="0"/>
              <a:t>DETAILED LOOK</a:t>
            </a:r>
          </a:p>
        </p:txBody>
      </p:sp>
      <p:pic>
        <p:nvPicPr>
          <p:cNvPr id="92164"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Rectangle 24"/>
          <p:cNvSpPr>
            <a:spLocks noChangeArrowheads="1"/>
          </p:cNvSpPr>
          <p:nvPr/>
        </p:nvSpPr>
        <p:spPr bwMode="auto">
          <a:xfrm>
            <a:off x="304800" y="3048000"/>
            <a:ext cx="47244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66" name="Text Box 27"/>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2167" name="Rectangle 28"/>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2168" name="Rectangle 29"/>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69" name="Rectangle 30"/>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70" name="Rectangle 31"/>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71" name="Rectangle 32"/>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72" name="Rectangle 33"/>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2173" name="Text Box 34"/>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2174" name="Text Box 35"/>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2175" name="Text Box 36"/>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2176" name="Text Box 37"/>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2177" name="Text Box 38"/>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2178" name="Rectangle 39"/>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2179" name="Rectangle 4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A309C3BF-2233-4A77-B1C4-7B37173AE817}" type="slidenum">
              <a:rPr lang="en-US" altLang="en-US" sz="1400" smtClean="0">
                <a:solidFill>
                  <a:schemeClr val="tx1"/>
                </a:solidFill>
              </a:rPr>
              <a:pPr>
                <a:spcBef>
                  <a:spcPct val="0"/>
                </a:spcBef>
                <a:buClrTx/>
                <a:buSzTx/>
                <a:buFontTx/>
                <a:buNone/>
              </a:pPr>
              <a:t>88</a:t>
            </a:fld>
            <a:endParaRPr lang="en-US" altLang="en-US" sz="1400" smtClean="0">
              <a:solidFill>
                <a:schemeClr val="tx1"/>
              </a:solidFill>
            </a:endParaRPr>
          </a:p>
        </p:txBody>
      </p:sp>
      <p:sp>
        <p:nvSpPr>
          <p:cNvPr id="93187" name="Rectangle 2"/>
          <p:cNvSpPr>
            <a:spLocks noGrp="1" noChangeArrowheads="1"/>
          </p:cNvSpPr>
          <p:nvPr>
            <p:ph type="title"/>
          </p:nvPr>
        </p:nvSpPr>
        <p:spPr/>
        <p:txBody>
          <a:bodyPr/>
          <a:lstStyle/>
          <a:p>
            <a:pPr eaLnBrk="1" hangingPunct="1"/>
            <a:r>
              <a:rPr lang="en-US" altLang="en-US" smtClean="0"/>
              <a:t>DETAILED LOOK</a:t>
            </a:r>
          </a:p>
        </p:txBody>
      </p:sp>
      <p:pic>
        <p:nvPicPr>
          <p:cNvPr id="9318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9" name="Rectangle 4"/>
          <p:cNvSpPr>
            <a:spLocks noChangeArrowheads="1"/>
          </p:cNvSpPr>
          <p:nvPr/>
        </p:nvSpPr>
        <p:spPr bwMode="auto">
          <a:xfrm>
            <a:off x="2133600" y="4038600"/>
            <a:ext cx="13716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0" name="Text Box 5"/>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3191"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3192"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3"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4"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5"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6"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3197"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3198" name="Text Box 13"/>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3199" name="Text Box 14"/>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3200" name="Text Box 15"/>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3201" name="Text Box 16"/>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3202" name="Rectangle 17"/>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3203" name="Rectangle 18"/>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C315463A-AF27-4E0E-9629-509C3C098D7C}" type="slidenum">
              <a:rPr lang="en-US" altLang="en-US" sz="1400" smtClean="0">
                <a:solidFill>
                  <a:schemeClr val="tx1"/>
                </a:solidFill>
              </a:rPr>
              <a:pPr>
                <a:spcBef>
                  <a:spcPct val="0"/>
                </a:spcBef>
                <a:buClrTx/>
                <a:buSzTx/>
                <a:buFontTx/>
                <a:buNone/>
              </a:pPr>
              <a:t>89</a:t>
            </a:fld>
            <a:endParaRPr lang="en-US" altLang="en-US" sz="1400" smtClean="0">
              <a:solidFill>
                <a:schemeClr val="tx1"/>
              </a:solidFill>
            </a:endParaRPr>
          </a:p>
        </p:txBody>
      </p:sp>
      <p:sp>
        <p:nvSpPr>
          <p:cNvPr id="94211" name="Rectangle 2"/>
          <p:cNvSpPr>
            <a:spLocks noGrp="1" noChangeArrowheads="1"/>
          </p:cNvSpPr>
          <p:nvPr>
            <p:ph type="title"/>
          </p:nvPr>
        </p:nvSpPr>
        <p:spPr/>
        <p:txBody>
          <a:bodyPr/>
          <a:lstStyle/>
          <a:p>
            <a:pPr eaLnBrk="1" hangingPunct="1"/>
            <a:r>
              <a:rPr lang="en-US" altLang="en-US" smtClean="0"/>
              <a:t>DETAILED LOOK</a:t>
            </a:r>
          </a:p>
        </p:txBody>
      </p:sp>
      <p:pic>
        <p:nvPicPr>
          <p:cNvPr id="942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262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4"/>
          <p:cNvSpPr>
            <a:spLocks noChangeArrowheads="1"/>
          </p:cNvSpPr>
          <p:nvPr/>
        </p:nvSpPr>
        <p:spPr bwMode="auto">
          <a:xfrm>
            <a:off x="304800" y="3048000"/>
            <a:ext cx="4724400" cy="228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14" name="Text Box 5"/>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4215" name="Rectangle 6"/>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4216" name="Rectangle 7"/>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17" name="Rectangle 8"/>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18" name="Rectangle 9"/>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19" name="Rectangle 10"/>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20" name="Rectangle 11"/>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4221" name="Text Box 12"/>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4222" name="Text Box 13"/>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4223" name="Text Box 14"/>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4224" name="Text Box 15"/>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4225" name="Text Box 16"/>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4226" name="Rectangle 17"/>
          <p:cNvSpPr>
            <a:spLocks noChangeArrowheads="1"/>
          </p:cNvSpPr>
          <p:nvPr/>
        </p:nvSpPr>
        <p:spPr bwMode="auto">
          <a:xfrm>
            <a:off x="81534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4227" name="Rectangle 18"/>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B8CE3731-77EC-4E72-B7E6-BA8F0C29F949}" type="slidenum">
              <a:rPr lang="en-US" altLang="en-US" sz="1400" smtClean="0">
                <a:solidFill>
                  <a:schemeClr val="tx1"/>
                </a:solidFill>
              </a:rPr>
              <a:pPr>
                <a:spcBef>
                  <a:spcPct val="0"/>
                </a:spcBef>
                <a:buClrTx/>
                <a:buSzTx/>
                <a:buFontTx/>
                <a:buNone/>
              </a:pPr>
              <a:t>9</a:t>
            </a:fld>
            <a:endParaRPr lang="en-US" altLang="en-US" sz="1400" smtClean="0">
              <a:solidFill>
                <a:schemeClr val="tx1"/>
              </a:solidFill>
            </a:endParaRPr>
          </a:p>
        </p:txBody>
      </p:sp>
      <p:sp>
        <p:nvSpPr>
          <p:cNvPr id="12291" name="Rectangle 2"/>
          <p:cNvSpPr>
            <a:spLocks noGrp="1" noChangeArrowheads="1"/>
          </p:cNvSpPr>
          <p:nvPr>
            <p:ph type="title"/>
          </p:nvPr>
        </p:nvSpPr>
        <p:spPr/>
        <p:txBody>
          <a:bodyPr/>
          <a:lstStyle/>
          <a:p>
            <a:pPr eaLnBrk="1" hangingPunct="1"/>
            <a:r>
              <a:rPr lang="en-US" altLang="en-US" smtClean="0"/>
              <a:t>POINT OBJECT EXAMPLE</a:t>
            </a:r>
            <a:br>
              <a:rPr lang="en-US" altLang="en-US" smtClean="0"/>
            </a:br>
            <a:endParaRPr lang="en-US" altLang="en-US" smtClean="0"/>
          </a:p>
        </p:txBody>
      </p:sp>
      <p:sp>
        <p:nvSpPr>
          <p:cNvPr id="12292" name="Text Box 5"/>
          <p:cNvSpPr txBox="1">
            <a:spLocks noChangeArrowheads="1"/>
          </p:cNvSpPr>
          <p:nvPr/>
        </p:nvSpPr>
        <p:spPr bwMode="auto">
          <a:xfrm>
            <a:off x="304800" y="4876800"/>
            <a:ext cx="18732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Print </a:t>
            </a:r>
          </a:p>
          <a:p>
            <a:pPr>
              <a:spcBef>
                <a:spcPct val="0"/>
              </a:spcBef>
              <a:buClrTx/>
              <a:buSzTx/>
              <a:buFontTx/>
              <a:buNone/>
            </a:pPr>
            <a:r>
              <a:rPr lang="en-US" altLang="en-US" sz="1800">
                <a:solidFill>
                  <a:schemeClr val="tx1"/>
                </a:solidFill>
              </a:rPr>
              <a:t>Function</a:t>
            </a:r>
          </a:p>
          <a:p>
            <a:pPr>
              <a:spcBef>
                <a:spcPct val="0"/>
              </a:spcBef>
              <a:buClrTx/>
              <a:buSzTx/>
              <a:buFontTx/>
              <a:buNone/>
            </a:pPr>
            <a:r>
              <a:rPr lang="en-US" altLang="en-US" sz="1800">
                <a:solidFill>
                  <a:schemeClr val="tx1"/>
                </a:solidFill>
              </a:rPr>
              <a:t>Implementation</a:t>
            </a:r>
          </a:p>
        </p:txBody>
      </p:sp>
      <p:sp>
        <p:nvSpPr>
          <p:cNvPr id="12293" name="Rectangle 6"/>
          <p:cNvSpPr>
            <a:spLocks noChangeArrowheads="1"/>
          </p:cNvSpPr>
          <p:nvPr/>
        </p:nvSpPr>
        <p:spPr bwMode="auto">
          <a:xfrm>
            <a:off x="304800" y="4876800"/>
            <a:ext cx="18288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1229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600200"/>
            <a:ext cx="57546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Rectangle 9"/>
          <p:cNvSpPr>
            <a:spLocks noChangeArrowheads="1"/>
          </p:cNvSpPr>
          <p:nvPr/>
        </p:nvSpPr>
        <p:spPr bwMode="auto">
          <a:xfrm>
            <a:off x="2438400" y="4953000"/>
            <a:ext cx="4648200" cy="6096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2296" name="Text Box 10"/>
          <p:cNvSpPr txBox="1">
            <a:spLocks noChangeArrowheads="1"/>
          </p:cNvSpPr>
          <p:nvPr/>
        </p:nvSpPr>
        <p:spPr bwMode="auto">
          <a:xfrm>
            <a:off x="2133600" y="4800600"/>
            <a:ext cx="608013"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4800" b="0"/>
              <a:t>{</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80B7B90-0E9A-4017-8A2E-41E3DBC2A03B}" type="slidenum">
              <a:rPr lang="en-US" altLang="en-US" sz="1400" smtClean="0">
                <a:solidFill>
                  <a:schemeClr val="tx1"/>
                </a:solidFill>
              </a:rPr>
              <a:pPr>
                <a:spcBef>
                  <a:spcPct val="0"/>
                </a:spcBef>
                <a:buClrTx/>
                <a:buSzTx/>
                <a:buFontTx/>
                <a:buNone/>
              </a:pPr>
              <a:t>90</a:t>
            </a:fld>
            <a:endParaRPr lang="en-US" altLang="en-US" sz="1400" smtClean="0">
              <a:solidFill>
                <a:schemeClr val="tx1"/>
              </a:solidFill>
            </a:endParaRPr>
          </a:p>
        </p:txBody>
      </p:sp>
      <p:sp>
        <p:nvSpPr>
          <p:cNvPr id="95235" name="Rectangle 2"/>
          <p:cNvSpPr>
            <a:spLocks noGrp="1" noChangeArrowheads="1"/>
          </p:cNvSpPr>
          <p:nvPr>
            <p:ph type="title"/>
          </p:nvPr>
        </p:nvSpPr>
        <p:spPr/>
        <p:txBody>
          <a:bodyPr/>
          <a:lstStyle/>
          <a:p>
            <a:pPr eaLnBrk="1" hangingPunct="1"/>
            <a:r>
              <a:rPr lang="en-US" altLang="en-US" smtClean="0"/>
              <a:t>DETAILED LOOK</a:t>
            </a:r>
          </a:p>
        </p:txBody>
      </p:sp>
      <p:pic>
        <p:nvPicPr>
          <p:cNvPr id="952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7800"/>
            <a:ext cx="6707188"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ectangle 4"/>
          <p:cNvSpPr>
            <a:spLocks noChangeArrowheads="1"/>
          </p:cNvSpPr>
          <p:nvPr/>
        </p:nvSpPr>
        <p:spPr bwMode="auto">
          <a:xfrm>
            <a:off x="304800" y="4267200"/>
            <a:ext cx="52578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pic>
        <p:nvPicPr>
          <p:cNvPr id="9523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75" y="1447800"/>
            <a:ext cx="4048125"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9" name="Text Box 6"/>
          <p:cNvSpPr txBox="1">
            <a:spLocks noChangeArrowheads="1"/>
          </p:cNvSpPr>
          <p:nvPr/>
        </p:nvSpPr>
        <p:spPr bwMode="auto">
          <a:xfrm>
            <a:off x="7848600" y="3830638"/>
            <a:ext cx="4572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p1</a:t>
            </a: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endParaRPr lang="en-US" altLang="en-US" sz="1800">
              <a:solidFill>
                <a:schemeClr val="tx1"/>
              </a:solidFill>
              <a:latin typeface="Courier New" panose="02070309020205020404" pitchFamily="49" charset="0"/>
            </a:endParaRPr>
          </a:p>
          <a:p>
            <a:pPr>
              <a:spcBef>
                <a:spcPct val="0"/>
              </a:spcBef>
              <a:buClrTx/>
              <a:buSzTx/>
              <a:buFontTx/>
              <a:buNone/>
            </a:pPr>
            <a:r>
              <a:rPr lang="en-US" altLang="en-US" sz="1800">
                <a:solidFill>
                  <a:schemeClr val="tx1"/>
                </a:solidFill>
                <a:latin typeface="Courier New" panose="02070309020205020404" pitchFamily="49" charset="0"/>
              </a:rPr>
              <a:t>p2</a:t>
            </a:r>
          </a:p>
        </p:txBody>
      </p:sp>
      <p:sp>
        <p:nvSpPr>
          <p:cNvPr id="95240" name="Rectangle 7"/>
          <p:cNvSpPr>
            <a:spLocks noChangeArrowheads="1"/>
          </p:cNvSpPr>
          <p:nvPr/>
        </p:nvSpPr>
        <p:spPr bwMode="auto">
          <a:xfrm>
            <a:off x="7467600" y="41910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endParaRPr lang="en-US" altLang="en-US" sz="1800">
              <a:solidFill>
                <a:schemeClr val="tx1"/>
              </a:solidFill>
            </a:endParaRPr>
          </a:p>
        </p:txBody>
      </p:sp>
      <p:sp>
        <p:nvSpPr>
          <p:cNvPr id="95241" name="Rectangle 8"/>
          <p:cNvSpPr>
            <a:spLocks noChangeArrowheads="1"/>
          </p:cNvSpPr>
          <p:nvPr/>
        </p:nvSpPr>
        <p:spPr bwMode="auto">
          <a:xfrm>
            <a:off x="7467600" y="5486400"/>
            <a:ext cx="12954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5242" name="Rectangle 9"/>
          <p:cNvSpPr>
            <a:spLocks noChangeArrowheads="1"/>
          </p:cNvSpPr>
          <p:nvPr/>
        </p:nvSpPr>
        <p:spPr bwMode="auto">
          <a:xfrm>
            <a:off x="8153400" y="4267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5243" name="Rectangle 10"/>
          <p:cNvSpPr>
            <a:spLocks noChangeArrowheads="1"/>
          </p:cNvSpPr>
          <p:nvPr/>
        </p:nvSpPr>
        <p:spPr bwMode="auto">
          <a:xfrm>
            <a:off x="8153400" y="46482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5244" name="Rectangle 11"/>
          <p:cNvSpPr>
            <a:spLocks noChangeArrowheads="1"/>
          </p:cNvSpPr>
          <p:nvPr/>
        </p:nvSpPr>
        <p:spPr bwMode="auto">
          <a:xfrm>
            <a:off x="8077200" y="5562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2.5</a:t>
            </a:r>
          </a:p>
        </p:txBody>
      </p:sp>
      <p:sp>
        <p:nvSpPr>
          <p:cNvPr id="95245" name="Rectangle 12"/>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5246" name="Text Box 13"/>
          <p:cNvSpPr txBox="1">
            <a:spLocks noChangeArrowheads="1"/>
          </p:cNvSpPr>
          <p:nvPr/>
        </p:nvSpPr>
        <p:spPr bwMode="auto">
          <a:xfrm>
            <a:off x="8229600" y="4191000"/>
            <a:ext cx="282575"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400">
                <a:solidFill>
                  <a:schemeClr val="tx1"/>
                </a:solidFill>
              </a:rPr>
              <a:t>1</a:t>
            </a:r>
          </a:p>
          <a:p>
            <a:pPr>
              <a:spcBef>
                <a:spcPct val="0"/>
              </a:spcBef>
              <a:buClrTx/>
              <a:buSzTx/>
              <a:buFontTx/>
              <a:buNone/>
            </a:pPr>
            <a:endParaRPr lang="en-US" altLang="en-US" sz="1400">
              <a:solidFill>
                <a:schemeClr val="tx1"/>
              </a:solidFill>
            </a:endParaRPr>
          </a:p>
          <a:p>
            <a:pPr>
              <a:spcBef>
                <a:spcPct val="0"/>
              </a:spcBef>
              <a:buClrTx/>
              <a:buSzTx/>
              <a:buFontTx/>
              <a:buNone/>
            </a:pPr>
            <a:r>
              <a:rPr lang="en-US" altLang="en-US" sz="1400">
                <a:solidFill>
                  <a:schemeClr val="tx1"/>
                </a:solidFill>
              </a:rPr>
              <a:t>3</a:t>
            </a:r>
          </a:p>
        </p:txBody>
      </p:sp>
      <p:sp>
        <p:nvSpPr>
          <p:cNvPr id="95247" name="Text Box 14"/>
          <p:cNvSpPr txBox="1">
            <a:spLocks noChangeArrowheads="1"/>
          </p:cNvSpPr>
          <p:nvPr/>
        </p:nvSpPr>
        <p:spPr bwMode="auto">
          <a:xfrm>
            <a:off x="7543800" y="4211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5248" name="Text Box 15"/>
          <p:cNvSpPr txBox="1">
            <a:spLocks noChangeArrowheads="1"/>
          </p:cNvSpPr>
          <p:nvPr/>
        </p:nvSpPr>
        <p:spPr bwMode="auto">
          <a:xfrm>
            <a:off x="7543800" y="45926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5249" name="Text Box 16"/>
          <p:cNvSpPr txBox="1">
            <a:spLocks noChangeArrowheads="1"/>
          </p:cNvSpPr>
          <p:nvPr/>
        </p:nvSpPr>
        <p:spPr bwMode="auto">
          <a:xfrm>
            <a:off x="7620000" y="5888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y</a:t>
            </a:r>
          </a:p>
        </p:txBody>
      </p:sp>
      <p:sp>
        <p:nvSpPr>
          <p:cNvPr id="95250" name="Text Box 17"/>
          <p:cNvSpPr txBox="1">
            <a:spLocks noChangeArrowheads="1"/>
          </p:cNvSpPr>
          <p:nvPr/>
        </p:nvSpPr>
        <p:spPr bwMode="auto">
          <a:xfrm>
            <a:off x="7620000" y="5507038"/>
            <a:ext cx="3206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x</a:t>
            </a:r>
          </a:p>
        </p:txBody>
      </p:sp>
      <p:sp>
        <p:nvSpPr>
          <p:cNvPr id="95251" name="Rectangle 20"/>
          <p:cNvSpPr>
            <a:spLocks noChangeArrowheads="1"/>
          </p:cNvSpPr>
          <p:nvPr/>
        </p:nvSpPr>
        <p:spPr bwMode="auto">
          <a:xfrm>
            <a:off x="8153400" y="5943600"/>
            <a:ext cx="533400" cy="228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lgn="ctr">
              <a:spcBef>
                <a:spcPct val="0"/>
              </a:spcBef>
              <a:buClrTx/>
              <a:buSzTx/>
              <a:buFontTx/>
              <a:buNone/>
            </a:pPr>
            <a:r>
              <a:rPr lang="en-US" altLang="en-US" sz="1800">
                <a:solidFill>
                  <a:schemeClr val="tx1"/>
                </a:solidFill>
              </a:rPr>
              <a:t>2.1</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9DAF5D9E-05EA-4E47-9D1F-CAD3BED950E7}" type="slidenum">
              <a:rPr lang="en-US" altLang="en-US" sz="1400" smtClean="0">
                <a:solidFill>
                  <a:schemeClr val="tx1"/>
                </a:solidFill>
              </a:rPr>
              <a:pPr>
                <a:spcBef>
                  <a:spcPct val="0"/>
                </a:spcBef>
                <a:buClrTx/>
                <a:buSzTx/>
                <a:buFontTx/>
                <a:buNone/>
              </a:pPr>
              <a:t>91</a:t>
            </a:fld>
            <a:endParaRPr lang="en-US" altLang="en-US" sz="1400" smtClean="0">
              <a:solidFill>
                <a:schemeClr val="tx1"/>
              </a:solidFill>
            </a:endParaRPr>
          </a:p>
        </p:txBody>
      </p:sp>
      <p:sp>
        <p:nvSpPr>
          <p:cNvPr id="96259" name="Rectangle 2"/>
          <p:cNvSpPr>
            <a:spLocks noGrp="1" noChangeArrowheads="1"/>
          </p:cNvSpPr>
          <p:nvPr>
            <p:ph type="title"/>
          </p:nvPr>
        </p:nvSpPr>
        <p:spPr/>
        <p:txBody>
          <a:bodyPr/>
          <a:lstStyle/>
          <a:p>
            <a:pPr eaLnBrk="1" hangingPunct="1"/>
            <a:r>
              <a:rPr lang="en-US" altLang="en-US" smtClean="0"/>
              <a:t>LINE OBJECT EXAMPLE</a:t>
            </a:r>
          </a:p>
        </p:txBody>
      </p:sp>
      <p:pic>
        <p:nvPicPr>
          <p:cNvPr id="962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1" name="Rectangle 7"/>
          <p:cNvSpPr>
            <a:spLocks noChangeArrowheads="1"/>
          </p:cNvSpPr>
          <p:nvPr/>
        </p:nvSpPr>
        <p:spPr bwMode="auto">
          <a:xfrm>
            <a:off x="1752600" y="1676400"/>
            <a:ext cx="990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6262" name="Text Box 8"/>
          <p:cNvSpPr txBox="1">
            <a:spLocks noChangeArrowheads="1"/>
          </p:cNvSpPr>
          <p:nvPr/>
        </p:nvSpPr>
        <p:spPr bwMode="auto">
          <a:xfrm>
            <a:off x="990600" y="1219200"/>
            <a:ext cx="608013"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6000" b="0"/>
              <a:t>{</a:t>
            </a:r>
          </a:p>
        </p:txBody>
      </p:sp>
      <p:sp>
        <p:nvSpPr>
          <p:cNvPr id="96263" name="Rectangle 9"/>
          <p:cNvSpPr>
            <a:spLocks noChangeArrowheads="1"/>
          </p:cNvSpPr>
          <p:nvPr/>
        </p:nvSpPr>
        <p:spPr bwMode="auto">
          <a:xfrm>
            <a:off x="1752600" y="3581400"/>
            <a:ext cx="228600" cy="152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6264" name="Text Box 10"/>
          <p:cNvSpPr txBox="1">
            <a:spLocks noChangeArrowheads="1"/>
          </p:cNvSpPr>
          <p:nvPr/>
        </p:nvSpPr>
        <p:spPr bwMode="auto">
          <a:xfrm>
            <a:off x="0" y="2362200"/>
            <a:ext cx="1238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Class</a:t>
            </a:r>
          </a:p>
          <a:p>
            <a:pPr>
              <a:spcBef>
                <a:spcPct val="0"/>
              </a:spcBef>
              <a:buClrTx/>
              <a:buSzTx/>
              <a:buFontTx/>
              <a:buNone/>
            </a:pPr>
            <a:r>
              <a:rPr lang="en-US" altLang="en-US" sz="1800">
                <a:solidFill>
                  <a:schemeClr val="tx1"/>
                </a:solidFill>
              </a:rPr>
              <a:t>Definition</a:t>
            </a:r>
          </a:p>
        </p:txBody>
      </p:sp>
      <p:sp>
        <p:nvSpPr>
          <p:cNvPr id="96265" name="Rectangle 11"/>
          <p:cNvSpPr>
            <a:spLocks noChangeArrowheads="1"/>
          </p:cNvSpPr>
          <p:nvPr/>
        </p:nvSpPr>
        <p:spPr bwMode="auto">
          <a:xfrm>
            <a:off x="0" y="2362200"/>
            <a:ext cx="12192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2C666240-49F0-49BC-AE58-BCAF0B7D9ABF}" type="slidenum">
              <a:rPr lang="en-US" altLang="en-US" sz="1400" smtClean="0">
                <a:solidFill>
                  <a:schemeClr val="tx1"/>
                </a:solidFill>
              </a:rPr>
              <a:pPr>
                <a:spcBef>
                  <a:spcPct val="0"/>
                </a:spcBef>
                <a:buClrTx/>
                <a:buSzTx/>
                <a:buFontTx/>
                <a:buNone/>
              </a:pPr>
              <a:t>92</a:t>
            </a:fld>
            <a:endParaRPr lang="en-US" altLang="en-US" sz="1400" smtClean="0">
              <a:solidFill>
                <a:schemeClr val="tx1"/>
              </a:solidFill>
            </a:endParaRPr>
          </a:p>
        </p:txBody>
      </p:sp>
      <p:sp>
        <p:nvSpPr>
          <p:cNvPr id="97283" name="Rectangle 2"/>
          <p:cNvSpPr>
            <a:spLocks noGrp="1" noChangeArrowheads="1"/>
          </p:cNvSpPr>
          <p:nvPr>
            <p:ph type="title"/>
          </p:nvPr>
        </p:nvSpPr>
        <p:spPr/>
        <p:txBody>
          <a:bodyPr/>
          <a:lstStyle/>
          <a:p>
            <a:pPr eaLnBrk="1" hangingPunct="1"/>
            <a:r>
              <a:rPr lang="en-US" altLang="en-US" smtClean="0"/>
              <a:t>LINE OBJECT EXAMPLE</a:t>
            </a:r>
          </a:p>
        </p:txBody>
      </p:sp>
      <p:pic>
        <p:nvPicPr>
          <p:cNvPr id="972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Rectangle 4"/>
          <p:cNvSpPr>
            <a:spLocks noChangeArrowheads="1"/>
          </p:cNvSpPr>
          <p:nvPr/>
        </p:nvSpPr>
        <p:spPr bwMode="auto">
          <a:xfrm>
            <a:off x="1752600" y="1981200"/>
            <a:ext cx="1905000" cy="304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7286" name="Text Box 6"/>
          <p:cNvSpPr txBox="1">
            <a:spLocks noChangeArrowheads="1"/>
          </p:cNvSpPr>
          <p:nvPr/>
        </p:nvSpPr>
        <p:spPr bwMode="auto">
          <a:xfrm>
            <a:off x="1447800" y="1752600"/>
            <a:ext cx="608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4000" b="0"/>
              <a:t>{</a:t>
            </a:r>
          </a:p>
        </p:txBody>
      </p:sp>
      <p:sp>
        <p:nvSpPr>
          <p:cNvPr id="97287" name="Text Box 7"/>
          <p:cNvSpPr txBox="1">
            <a:spLocks noChangeArrowheads="1"/>
          </p:cNvSpPr>
          <p:nvPr/>
        </p:nvSpPr>
        <p:spPr bwMode="auto">
          <a:xfrm>
            <a:off x="228600" y="1905000"/>
            <a:ext cx="1200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a:t>
            </a:r>
          </a:p>
          <a:p>
            <a:pPr>
              <a:spcBef>
                <a:spcPct val="0"/>
              </a:spcBef>
              <a:buClrTx/>
              <a:buSzTx/>
              <a:buFontTx/>
              <a:buNone/>
            </a:pPr>
            <a:r>
              <a:rPr lang="en-US" altLang="en-US" sz="1800">
                <a:solidFill>
                  <a:schemeClr val="tx1"/>
                </a:solidFill>
              </a:rPr>
              <a:t>Variables</a:t>
            </a:r>
          </a:p>
        </p:txBody>
      </p:sp>
      <p:sp>
        <p:nvSpPr>
          <p:cNvPr id="97288" name="Rectangle 8"/>
          <p:cNvSpPr>
            <a:spLocks noChangeArrowheads="1"/>
          </p:cNvSpPr>
          <p:nvPr/>
        </p:nvSpPr>
        <p:spPr bwMode="auto">
          <a:xfrm>
            <a:off x="228600" y="1905000"/>
            <a:ext cx="11430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A672F62-DBDD-4D2A-8782-9CEA708775DA}" type="slidenum">
              <a:rPr lang="en-US" altLang="en-US" sz="1400" smtClean="0">
                <a:solidFill>
                  <a:schemeClr val="tx1"/>
                </a:solidFill>
              </a:rPr>
              <a:pPr>
                <a:spcBef>
                  <a:spcPct val="0"/>
                </a:spcBef>
                <a:buClrTx/>
                <a:buSzTx/>
                <a:buFontTx/>
                <a:buNone/>
              </a:pPr>
              <a:t>93</a:t>
            </a:fld>
            <a:endParaRPr lang="en-US" altLang="en-US" sz="1400" smtClean="0">
              <a:solidFill>
                <a:schemeClr val="tx1"/>
              </a:solidFill>
            </a:endParaRPr>
          </a:p>
        </p:txBody>
      </p:sp>
      <p:sp>
        <p:nvSpPr>
          <p:cNvPr id="98307" name="Rectangle 2"/>
          <p:cNvSpPr>
            <a:spLocks noGrp="1" noChangeArrowheads="1"/>
          </p:cNvSpPr>
          <p:nvPr>
            <p:ph type="title"/>
          </p:nvPr>
        </p:nvSpPr>
        <p:spPr/>
        <p:txBody>
          <a:bodyPr/>
          <a:lstStyle/>
          <a:p>
            <a:pPr eaLnBrk="1" hangingPunct="1"/>
            <a:r>
              <a:rPr lang="en-US" altLang="en-US" smtClean="0"/>
              <a:t>LINE OBJECT EXAMPLE</a:t>
            </a:r>
          </a:p>
        </p:txBody>
      </p:sp>
      <p:pic>
        <p:nvPicPr>
          <p:cNvPr id="9830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Rectangle 4"/>
          <p:cNvSpPr>
            <a:spLocks noChangeArrowheads="1"/>
          </p:cNvSpPr>
          <p:nvPr/>
        </p:nvSpPr>
        <p:spPr bwMode="auto">
          <a:xfrm>
            <a:off x="1752600" y="2438400"/>
            <a:ext cx="2362200" cy="11430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8310" name="Text Box 5"/>
          <p:cNvSpPr txBox="1">
            <a:spLocks noChangeArrowheads="1"/>
          </p:cNvSpPr>
          <p:nvPr/>
        </p:nvSpPr>
        <p:spPr bwMode="auto">
          <a:xfrm>
            <a:off x="1143000" y="2057400"/>
            <a:ext cx="60801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0000" b="0"/>
              <a:t>{</a:t>
            </a:r>
          </a:p>
        </p:txBody>
      </p:sp>
      <p:sp>
        <p:nvSpPr>
          <p:cNvPr id="98311" name="Text Box 6"/>
          <p:cNvSpPr txBox="1">
            <a:spLocks noChangeArrowheads="1"/>
          </p:cNvSpPr>
          <p:nvPr/>
        </p:nvSpPr>
        <p:spPr bwMode="auto">
          <a:xfrm>
            <a:off x="60325" y="2779713"/>
            <a:ext cx="1276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Member </a:t>
            </a:r>
          </a:p>
          <a:p>
            <a:pPr>
              <a:spcBef>
                <a:spcPct val="0"/>
              </a:spcBef>
              <a:buClrTx/>
              <a:buSzTx/>
              <a:buFontTx/>
              <a:buNone/>
            </a:pPr>
            <a:r>
              <a:rPr lang="en-US" altLang="en-US" sz="1800">
                <a:solidFill>
                  <a:schemeClr val="tx1"/>
                </a:solidFill>
              </a:rPr>
              <a:t>Functions</a:t>
            </a:r>
          </a:p>
        </p:txBody>
      </p:sp>
      <p:sp>
        <p:nvSpPr>
          <p:cNvPr id="98312" name="Rectangle 7"/>
          <p:cNvSpPr>
            <a:spLocks noChangeArrowheads="1"/>
          </p:cNvSpPr>
          <p:nvPr/>
        </p:nvSpPr>
        <p:spPr bwMode="auto">
          <a:xfrm>
            <a:off x="0" y="2819400"/>
            <a:ext cx="12954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25A652B-6518-408D-A31D-5E1B6E031656}" type="slidenum">
              <a:rPr lang="en-US" altLang="en-US" sz="1400" smtClean="0">
                <a:solidFill>
                  <a:schemeClr val="tx1"/>
                </a:solidFill>
              </a:rPr>
              <a:pPr>
                <a:spcBef>
                  <a:spcPct val="0"/>
                </a:spcBef>
                <a:buClrTx/>
                <a:buSzTx/>
                <a:buFontTx/>
                <a:buNone/>
              </a:pPr>
              <a:t>94</a:t>
            </a:fld>
            <a:endParaRPr lang="en-US" altLang="en-US" sz="1400" smtClean="0">
              <a:solidFill>
                <a:schemeClr val="tx1"/>
              </a:solidFill>
            </a:endParaRPr>
          </a:p>
        </p:txBody>
      </p:sp>
      <p:sp>
        <p:nvSpPr>
          <p:cNvPr id="99331" name="Rectangle 2"/>
          <p:cNvSpPr>
            <a:spLocks noGrp="1" noChangeArrowheads="1"/>
          </p:cNvSpPr>
          <p:nvPr>
            <p:ph type="title"/>
          </p:nvPr>
        </p:nvSpPr>
        <p:spPr/>
        <p:txBody>
          <a:bodyPr/>
          <a:lstStyle/>
          <a:p>
            <a:pPr eaLnBrk="1" hangingPunct="1"/>
            <a:r>
              <a:rPr lang="en-US" altLang="en-US" smtClean="0"/>
              <a:t>LINE OBJECT EXAMPLE</a:t>
            </a:r>
          </a:p>
        </p:txBody>
      </p:sp>
      <p:pic>
        <p:nvPicPr>
          <p:cNvPr id="993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Rectangle 4"/>
          <p:cNvSpPr>
            <a:spLocks noChangeArrowheads="1"/>
          </p:cNvSpPr>
          <p:nvPr/>
        </p:nvSpPr>
        <p:spPr bwMode="auto">
          <a:xfrm>
            <a:off x="1752600" y="3733800"/>
            <a:ext cx="25146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99334" name="Text Box 5"/>
          <p:cNvSpPr txBox="1">
            <a:spLocks noChangeArrowheads="1"/>
          </p:cNvSpPr>
          <p:nvPr/>
        </p:nvSpPr>
        <p:spPr bwMode="auto">
          <a:xfrm>
            <a:off x="1371600" y="3505200"/>
            <a:ext cx="608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6000" b="0"/>
              <a:t>{</a:t>
            </a:r>
          </a:p>
        </p:txBody>
      </p:sp>
      <p:sp>
        <p:nvSpPr>
          <p:cNvPr id="99335" name="Text Box 6"/>
          <p:cNvSpPr txBox="1">
            <a:spLocks noChangeArrowheads="1"/>
          </p:cNvSpPr>
          <p:nvPr/>
        </p:nvSpPr>
        <p:spPr bwMode="auto">
          <a:xfrm>
            <a:off x="0" y="3733800"/>
            <a:ext cx="1492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Constructor</a:t>
            </a:r>
          </a:p>
          <a:p>
            <a:pPr>
              <a:spcBef>
                <a:spcPct val="0"/>
              </a:spcBef>
              <a:buClrTx/>
              <a:buSzTx/>
              <a:buFontTx/>
              <a:buNone/>
            </a:pPr>
            <a:r>
              <a:rPr lang="en-US" altLang="en-US" sz="1800">
                <a:solidFill>
                  <a:schemeClr val="tx1"/>
                </a:solidFill>
              </a:rPr>
              <a:t>Implement.</a:t>
            </a:r>
          </a:p>
        </p:txBody>
      </p:sp>
      <p:sp>
        <p:nvSpPr>
          <p:cNvPr id="99336" name="Rectangle 7"/>
          <p:cNvSpPr>
            <a:spLocks noChangeArrowheads="1"/>
          </p:cNvSpPr>
          <p:nvPr/>
        </p:nvSpPr>
        <p:spPr bwMode="auto">
          <a:xfrm>
            <a:off x="0" y="3581400"/>
            <a:ext cx="14478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0B045804-78FF-4176-92AB-559B08AA03DE}" type="slidenum">
              <a:rPr lang="en-US" altLang="en-US" sz="1400" smtClean="0">
                <a:solidFill>
                  <a:schemeClr val="tx1"/>
                </a:solidFill>
              </a:rPr>
              <a:pPr>
                <a:spcBef>
                  <a:spcPct val="0"/>
                </a:spcBef>
                <a:buClrTx/>
                <a:buSzTx/>
                <a:buFontTx/>
                <a:buNone/>
              </a:pPr>
              <a:t>95</a:t>
            </a:fld>
            <a:endParaRPr lang="en-US" altLang="en-US" sz="1400" smtClean="0">
              <a:solidFill>
                <a:schemeClr val="tx1"/>
              </a:solidFill>
            </a:endParaRPr>
          </a:p>
        </p:txBody>
      </p:sp>
      <p:sp>
        <p:nvSpPr>
          <p:cNvPr id="100355" name="Rectangle 2"/>
          <p:cNvSpPr>
            <a:spLocks noGrp="1" noChangeArrowheads="1"/>
          </p:cNvSpPr>
          <p:nvPr>
            <p:ph type="title"/>
          </p:nvPr>
        </p:nvSpPr>
        <p:spPr/>
        <p:txBody>
          <a:bodyPr/>
          <a:lstStyle/>
          <a:p>
            <a:pPr eaLnBrk="1" hangingPunct="1"/>
            <a:r>
              <a:rPr lang="en-US" altLang="en-US" smtClean="0"/>
              <a:t>LINE OBJECT EXAMPLE</a:t>
            </a:r>
          </a:p>
        </p:txBody>
      </p:sp>
      <p:pic>
        <p:nvPicPr>
          <p:cNvPr id="1003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7" name="Rectangle 4"/>
          <p:cNvSpPr>
            <a:spLocks noChangeArrowheads="1"/>
          </p:cNvSpPr>
          <p:nvPr/>
        </p:nvSpPr>
        <p:spPr bwMode="auto">
          <a:xfrm>
            <a:off x="1752600" y="4343400"/>
            <a:ext cx="4191000" cy="6858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0358" name="Text Box 5"/>
          <p:cNvSpPr txBox="1">
            <a:spLocks noChangeArrowheads="1"/>
          </p:cNvSpPr>
          <p:nvPr/>
        </p:nvSpPr>
        <p:spPr bwMode="auto">
          <a:xfrm>
            <a:off x="1295400" y="4114800"/>
            <a:ext cx="608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6000" b="0"/>
              <a:t>{</a:t>
            </a:r>
          </a:p>
        </p:txBody>
      </p:sp>
      <p:sp>
        <p:nvSpPr>
          <p:cNvPr id="100359" name="Text Box 6"/>
          <p:cNvSpPr txBox="1">
            <a:spLocks noChangeArrowheads="1"/>
          </p:cNvSpPr>
          <p:nvPr/>
        </p:nvSpPr>
        <p:spPr bwMode="auto">
          <a:xfrm>
            <a:off x="0" y="4419600"/>
            <a:ext cx="1492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rPr>
              <a:t>Constructor</a:t>
            </a:r>
          </a:p>
          <a:p>
            <a:pPr>
              <a:spcBef>
                <a:spcPct val="0"/>
              </a:spcBef>
              <a:buClrTx/>
              <a:buSzTx/>
              <a:buFontTx/>
              <a:buNone/>
            </a:pPr>
            <a:r>
              <a:rPr lang="en-US" altLang="en-US" sz="1800">
                <a:solidFill>
                  <a:schemeClr val="tx1"/>
                </a:solidFill>
              </a:rPr>
              <a:t>Implement.</a:t>
            </a:r>
          </a:p>
        </p:txBody>
      </p:sp>
      <p:sp>
        <p:nvSpPr>
          <p:cNvPr id="100360" name="Rectangle 7"/>
          <p:cNvSpPr>
            <a:spLocks noChangeArrowheads="1"/>
          </p:cNvSpPr>
          <p:nvPr/>
        </p:nvSpPr>
        <p:spPr bwMode="auto">
          <a:xfrm>
            <a:off x="0" y="4419600"/>
            <a:ext cx="14478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872DA9B6-1D13-468B-8CA4-39022B9A578D}" type="slidenum">
              <a:rPr lang="en-US" altLang="en-US" sz="1400" smtClean="0">
                <a:solidFill>
                  <a:schemeClr val="tx1"/>
                </a:solidFill>
              </a:rPr>
              <a:pPr>
                <a:spcBef>
                  <a:spcPct val="0"/>
                </a:spcBef>
                <a:buClrTx/>
                <a:buSzTx/>
                <a:buFontTx/>
                <a:buNone/>
              </a:pPr>
              <a:t>96</a:t>
            </a:fld>
            <a:endParaRPr lang="en-US" altLang="en-US" sz="1400" smtClean="0">
              <a:solidFill>
                <a:schemeClr val="tx1"/>
              </a:solidFill>
            </a:endParaRPr>
          </a:p>
        </p:txBody>
      </p:sp>
      <p:sp>
        <p:nvSpPr>
          <p:cNvPr id="101379" name="Rectangle 2"/>
          <p:cNvSpPr>
            <a:spLocks noGrp="1" noChangeArrowheads="1"/>
          </p:cNvSpPr>
          <p:nvPr>
            <p:ph type="title"/>
          </p:nvPr>
        </p:nvSpPr>
        <p:spPr/>
        <p:txBody>
          <a:bodyPr/>
          <a:lstStyle/>
          <a:p>
            <a:pPr eaLnBrk="1" hangingPunct="1"/>
            <a:r>
              <a:rPr lang="en-US" altLang="en-US" smtClean="0"/>
              <a:t>LINE OBJECT EXAMPLE</a:t>
            </a:r>
          </a:p>
        </p:txBody>
      </p:sp>
      <p:pic>
        <p:nvPicPr>
          <p:cNvPr id="1013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1" name="Rectangle 4"/>
          <p:cNvSpPr>
            <a:spLocks noChangeArrowheads="1"/>
          </p:cNvSpPr>
          <p:nvPr/>
        </p:nvSpPr>
        <p:spPr bwMode="auto">
          <a:xfrm>
            <a:off x="1752600" y="5029200"/>
            <a:ext cx="2514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1382" name="Text Box 5"/>
          <p:cNvSpPr txBox="1">
            <a:spLocks noChangeArrowheads="1"/>
          </p:cNvSpPr>
          <p:nvPr/>
        </p:nvSpPr>
        <p:spPr bwMode="auto">
          <a:xfrm>
            <a:off x="1295400" y="4724400"/>
            <a:ext cx="608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6000" b="0"/>
              <a:t>{</a:t>
            </a:r>
          </a:p>
        </p:txBody>
      </p:sp>
      <p:sp>
        <p:nvSpPr>
          <p:cNvPr id="101383" name="Text Box 6"/>
          <p:cNvSpPr txBox="1">
            <a:spLocks noChangeArrowheads="1"/>
          </p:cNvSpPr>
          <p:nvPr/>
        </p:nvSpPr>
        <p:spPr bwMode="auto">
          <a:xfrm>
            <a:off x="0" y="4973638"/>
            <a:ext cx="139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gety</a:t>
            </a:r>
          </a:p>
          <a:p>
            <a:pPr>
              <a:spcBef>
                <a:spcPct val="0"/>
              </a:spcBef>
              <a:buClrTx/>
              <a:buSzTx/>
              <a:buFontTx/>
              <a:buNone/>
            </a:pPr>
            <a:r>
              <a:rPr lang="en-US" altLang="en-US" sz="1800">
                <a:solidFill>
                  <a:schemeClr val="tx1"/>
                </a:solidFill>
              </a:rPr>
              <a:t>Implement.</a:t>
            </a:r>
          </a:p>
        </p:txBody>
      </p:sp>
      <p:sp>
        <p:nvSpPr>
          <p:cNvPr id="101384" name="Rectangle 7"/>
          <p:cNvSpPr>
            <a:spLocks noChangeArrowheads="1"/>
          </p:cNvSpPr>
          <p:nvPr/>
        </p:nvSpPr>
        <p:spPr bwMode="auto">
          <a:xfrm>
            <a:off x="0" y="5029200"/>
            <a:ext cx="14478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1EE7C090-DC5B-4B4B-A390-8EB8B29D6959}" type="slidenum">
              <a:rPr lang="en-US" altLang="en-US" sz="1400" smtClean="0">
                <a:solidFill>
                  <a:schemeClr val="tx1"/>
                </a:solidFill>
              </a:rPr>
              <a:pPr>
                <a:spcBef>
                  <a:spcPct val="0"/>
                </a:spcBef>
                <a:buClrTx/>
                <a:buSzTx/>
                <a:buFontTx/>
                <a:buNone/>
              </a:pPr>
              <a:t>97</a:t>
            </a:fld>
            <a:endParaRPr lang="en-US" altLang="en-US" sz="1400" smtClean="0">
              <a:solidFill>
                <a:schemeClr val="tx1"/>
              </a:solidFill>
            </a:endParaRPr>
          </a:p>
        </p:txBody>
      </p:sp>
      <p:sp>
        <p:nvSpPr>
          <p:cNvPr id="102403" name="Rectangle 2"/>
          <p:cNvSpPr>
            <a:spLocks noGrp="1" noChangeArrowheads="1"/>
          </p:cNvSpPr>
          <p:nvPr>
            <p:ph type="title"/>
          </p:nvPr>
        </p:nvSpPr>
        <p:spPr/>
        <p:txBody>
          <a:bodyPr/>
          <a:lstStyle/>
          <a:p>
            <a:pPr eaLnBrk="1" hangingPunct="1"/>
            <a:r>
              <a:rPr lang="en-US" altLang="en-US" smtClean="0"/>
              <a:t>LINE OBJECT EXAMPLE</a:t>
            </a:r>
          </a:p>
        </p:txBody>
      </p:sp>
      <p:pic>
        <p:nvPicPr>
          <p:cNvPr id="1024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07188"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5" name="Rectangle 4"/>
          <p:cNvSpPr>
            <a:spLocks noChangeArrowheads="1"/>
          </p:cNvSpPr>
          <p:nvPr/>
        </p:nvSpPr>
        <p:spPr bwMode="auto">
          <a:xfrm>
            <a:off x="1752600" y="5486400"/>
            <a:ext cx="2514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2406" name="Text Box 5"/>
          <p:cNvSpPr txBox="1">
            <a:spLocks noChangeArrowheads="1"/>
          </p:cNvSpPr>
          <p:nvPr/>
        </p:nvSpPr>
        <p:spPr bwMode="auto">
          <a:xfrm>
            <a:off x="1371600" y="52578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02407" name="Text Box 6"/>
          <p:cNvSpPr txBox="1">
            <a:spLocks noChangeArrowheads="1"/>
          </p:cNvSpPr>
          <p:nvPr/>
        </p:nvSpPr>
        <p:spPr bwMode="auto">
          <a:xfrm>
            <a:off x="152400" y="5507038"/>
            <a:ext cx="139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getx</a:t>
            </a:r>
          </a:p>
          <a:p>
            <a:pPr>
              <a:spcBef>
                <a:spcPct val="0"/>
              </a:spcBef>
              <a:buClrTx/>
              <a:buSzTx/>
              <a:buFontTx/>
              <a:buNone/>
            </a:pPr>
            <a:r>
              <a:rPr lang="en-US" altLang="en-US" sz="1800">
                <a:solidFill>
                  <a:schemeClr val="tx1"/>
                </a:solidFill>
              </a:rPr>
              <a:t>Implement.</a:t>
            </a:r>
          </a:p>
        </p:txBody>
      </p:sp>
      <p:sp>
        <p:nvSpPr>
          <p:cNvPr id="102408" name="Rectangle 7"/>
          <p:cNvSpPr>
            <a:spLocks noChangeArrowheads="1"/>
          </p:cNvSpPr>
          <p:nvPr/>
        </p:nvSpPr>
        <p:spPr bwMode="auto">
          <a:xfrm>
            <a:off x="152400" y="5562600"/>
            <a:ext cx="1295400" cy="533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48BF4771-D8EB-4950-89C2-C320C8948C49}" type="slidenum">
              <a:rPr lang="en-US" altLang="en-US" sz="1400" smtClean="0">
                <a:solidFill>
                  <a:schemeClr val="tx1"/>
                </a:solidFill>
              </a:rPr>
              <a:pPr>
                <a:spcBef>
                  <a:spcPct val="0"/>
                </a:spcBef>
                <a:buClrTx/>
                <a:buSzTx/>
                <a:buFontTx/>
                <a:buNone/>
              </a:pPr>
              <a:t>98</a:t>
            </a:fld>
            <a:endParaRPr lang="en-US" altLang="en-US" sz="1400" smtClean="0">
              <a:solidFill>
                <a:schemeClr val="tx1"/>
              </a:solidFill>
            </a:endParaRPr>
          </a:p>
        </p:txBody>
      </p:sp>
      <p:sp>
        <p:nvSpPr>
          <p:cNvPr id="103427" name="Rectangle 2"/>
          <p:cNvSpPr>
            <a:spLocks noGrp="1" noChangeArrowheads="1"/>
          </p:cNvSpPr>
          <p:nvPr>
            <p:ph type="title"/>
          </p:nvPr>
        </p:nvSpPr>
        <p:spPr/>
        <p:txBody>
          <a:bodyPr/>
          <a:lstStyle/>
          <a:p>
            <a:pPr eaLnBrk="1" hangingPunct="1"/>
            <a:r>
              <a:rPr lang="en-US" altLang="en-US" smtClean="0"/>
              <a:t>LINE OBJECT EXAMPLE</a:t>
            </a:r>
          </a:p>
        </p:txBody>
      </p:sp>
      <p:pic>
        <p:nvPicPr>
          <p:cNvPr id="10342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Rectangle 7"/>
          <p:cNvSpPr>
            <a:spLocks noChangeArrowheads="1"/>
          </p:cNvSpPr>
          <p:nvPr/>
        </p:nvSpPr>
        <p:spPr bwMode="auto">
          <a:xfrm>
            <a:off x="1752600" y="1295400"/>
            <a:ext cx="25146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3430" name="Text Box 8"/>
          <p:cNvSpPr txBox="1">
            <a:spLocks noChangeArrowheads="1"/>
          </p:cNvSpPr>
          <p:nvPr/>
        </p:nvSpPr>
        <p:spPr bwMode="auto">
          <a:xfrm>
            <a:off x="1371600" y="10668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03431" name="Text Box 9"/>
          <p:cNvSpPr txBox="1">
            <a:spLocks noChangeArrowheads="1"/>
          </p:cNvSpPr>
          <p:nvPr/>
        </p:nvSpPr>
        <p:spPr bwMode="auto">
          <a:xfrm>
            <a:off x="152400" y="1316038"/>
            <a:ext cx="139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root</a:t>
            </a:r>
          </a:p>
          <a:p>
            <a:pPr>
              <a:spcBef>
                <a:spcPct val="0"/>
              </a:spcBef>
              <a:buClrTx/>
              <a:buSzTx/>
              <a:buFontTx/>
              <a:buNone/>
            </a:pPr>
            <a:r>
              <a:rPr lang="en-US" altLang="en-US" sz="1800">
                <a:solidFill>
                  <a:schemeClr val="tx1"/>
                </a:solidFill>
              </a:rPr>
              <a:t>Implement.</a:t>
            </a:r>
          </a:p>
        </p:txBody>
      </p:sp>
      <p:sp>
        <p:nvSpPr>
          <p:cNvPr id="103432" name="Rectangle 10"/>
          <p:cNvSpPr>
            <a:spLocks noChangeArrowheads="1"/>
          </p:cNvSpPr>
          <p:nvPr/>
        </p:nvSpPr>
        <p:spPr bwMode="auto">
          <a:xfrm>
            <a:off x="152400" y="1295400"/>
            <a:ext cx="12954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alpha val="9097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Number Placeholder 5"/>
          <p:cNvSpPr>
            <a:spLocks noGrp="1"/>
          </p:cNvSpPr>
          <p:nvPr>
            <p:ph type="sldNum" sz="quarter" idx="12"/>
          </p:nvPr>
        </p:nvSpPr>
        <p:spPr>
          <a:noFill/>
        </p:spPr>
        <p:txBody>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fld id="{7AF336FB-A377-4130-9F6B-6D09A35B5EC3}" type="slidenum">
              <a:rPr lang="en-US" altLang="en-US" sz="1400" smtClean="0">
                <a:solidFill>
                  <a:schemeClr val="tx1"/>
                </a:solidFill>
              </a:rPr>
              <a:pPr>
                <a:spcBef>
                  <a:spcPct val="0"/>
                </a:spcBef>
                <a:buClrTx/>
                <a:buSzTx/>
                <a:buFontTx/>
                <a:buNone/>
              </a:pPr>
              <a:t>99</a:t>
            </a:fld>
            <a:endParaRPr lang="en-US" altLang="en-US" sz="1400" smtClean="0">
              <a:solidFill>
                <a:schemeClr val="tx1"/>
              </a:solidFill>
            </a:endParaRPr>
          </a:p>
        </p:txBody>
      </p:sp>
      <p:sp>
        <p:nvSpPr>
          <p:cNvPr id="104451" name="Rectangle 2"/>
          <p:cNvSpPr>
            <a:spLocks noGrp="1" noChangeArrowheads="1"/>
          </p:cNvSpPr>
          <p:nvPr>
            <p:ph type="title"/>
          </p:nvPr>
        </p:nvSpPr>
        <p:spPr/>
        <p:txBody>
          <a:bodyPr/>
          <a:lstStyle/>
          <a:p>
            <a:pPr eaLnBrk="1" hangingPunct="1"/>
            <a:r>
              <a:rPr lang="en-US" altLang="en-US" smtClean="0"/>
              <a:t>LINE OBJECT EXAMPLE</a:t>
            </a:r>
          </a:p>
        </p:txBody>
      </p:sp>
      <p:pic>
        <p:nvPicPr>
          <p:cNvPr id="1044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295400"/>
            <a:ext cx="67135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3" name="Rectangle 4"/>
          <p:cNvSpPr>
            <a:spLocks noChangeArrowheads="1"/>
          </p:cNvSpPr>
          <p:nvPr/>
        </p:nvSpPr>
        <p:spPr bwMode="auto">
          <a:xfrm>
            <a:off x="1752600" y="1752600"/>
            <a:ext cx="2743200" cy="533400"/>
          </a:xfrm>
          <a:prstGeom prst="rect">
            <a:avLst/>
          </a:prstGeom>
          <a:solidFill>
            <a:srgbClr val="FFFF3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
        <p:nvSpPr>
          <p:cNvPr id="104454" name="Text Box 5"/>
          <p:cNvSpPr txBox="1">
            <a:spLocks noChangeArrowheads="1"/>
          </p:cNvSpPr>
          <p:nvPr/>
        </p:nvSpPr>
        <p:spPr bwMode="auto">
          <a:xfrm>
            <a:off x="1447800" y="1524000"/>
            <a:ext cx="608013"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5000" b="0"/>
              <a:t>{</a:t>
            </a:r>
          </a:p>
        </p:txBody>
      </p:sp>
      <p:sp>
        <p:nvSpPr>
          <p:cNvPr id="104455" name="Text Box 6"/>
          <p:cNvSpPr txBox="1">
            <a:spLocks noChangeArrowheads="1"/>
          </p:cNvSpPr>
          <p:nvPr/>
        </p:nvSpPr>
        <p:spPr bwMode="auto">
          <a:xfrm>
            <a:off x="136525" y="1657350"/>
            <a:ext cx="14128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r>
              <a:rPr lang="en-US" altLang="en-US" sz="1800">
                <a:solidFill>
                  <a:schemeClr val="tx1"/>
                </a:solidFill>
                <a:latin typeface="Courier New" panose="02070309020205020404" pitchFamily="49" charset="0"/>
              </a:rPr>
              <a:t>intercept</a:t>
            </a:r>
          </a:p>
          <a:p>
            <a:pPr>
              <a:spcBef>
                <a:spcPct val="0"/>
              </a:spcBef>
              <a:buClrTx/>
              <a:buSzTx/>
              <a:buFontTx/>
              <a:buNone/>
            </a:pPr>
            <a:r>
              <a:rPr lang="en-US" altLang="en-US" sz="1800">
                <a:solidFill>
                  <a:schemeClr val="tx1"/>
                </a:solidFill>
              </a:rPr>
              <a:t>Implement.</a:t>
            </a:r>
          </a:p>
        </p:txBody>
      </p:sp>
      <p:sp>
        <p:nvSpPr>
          <p:cNvPr id="104456" name="Rectangle 7"/>
          <p:cNvSpPr>
            <a:spLocks noChangeArrowheads="1"/>
          </p:cNvSpPr>
          <p:nvPr/>
        </p:nvSpPr>
        <p:spPr bwMode="auto">
          <a:xfrm>
            <a:off x="152400" y="1676400"/>
            <a:ext cx="1295400" cy="60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1"/>
              </a:buClr>
              <a:buSzPct val="70000"/>
              <a:buFont typeface="Wingdings" panose="05000000000000000000" pitchFamily="2" charset="2"/>
              <a:buChar char="¢"/>
              <a:defRPr sz="3000">
                <a:solidFill>
                  <a:schemeClr val="tx2"/>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l"/>
              <a:defRPr sz="2800">
                <a:solidFill>
                  <a:schemeClr val="tx2"/>
                </a:solidFill>
                <a:latin typeface="Arial" panose="020B0604020202020204" pitchFamily="34" charset="0"/>
              </a:defRPr>
            </a:lvl2pPr>
            <a:lvl3pPr marL="1143000" indent="-228600">
              <a:spcBef>
                <a:spcPct val="20000"/>
              </a:spcBef>
              <a:buClr>
                <a:schemeClr val="accent2"/>
              </a:buClr>
              <a:buChar char="•"/>
              <a:defRPr sz="2400">
                <a:solidFill>
                  <a:schemeClr val="tx2"/>
                </a:solidFill>
                <a:latin typeface="Arial" panose="020B0604020202020204" pitchFamily="34" charset="0"/>
              </a:defRPr>
            </a:lvl3pPr>
            <a:lvl4pPr marL="1600200" indent="-228600">
              <a:spcBef>
                <a:spcPct val="20000"/>
              </a:spcBef>
              <a:buClr>
                <a:schemeClr val="tx1"/>
              </a:buClr>
              <a:buChar char="•"/>
              <a:defRPr sz="2000">
                <a:solidFill>
                  <a:schemeClr val="tx2"/>
                </a:solidFill>
                <a:latin typeface="Arial" panose="020B0604020202020204" pitchFamily="34" charset="0"/>
              </a:defRPr>
            </a:lvl4pPr>
            <a:lvl5pPr marL="2057400" indent="-228600">
              <a:spcBef>
                <a:spcPct val="20000"/>
              </a:spcBef>
              <a:buChar char="•"/>
              <a:defRPr sz="2000">
                <a:solidFill>
                  <a:schemeClr val="tx2"/>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2"/>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2"/>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2"/>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2"/>
                </a:solidFill>
                <a:latin typeface="Arial" panose="020B0604020202020204" pitchFamily="34" charset="0"/>
              </a:defRPr>
            </a:lvl9pPr>
          </a:lstStyle>
          <a:p>
            <a:pPr>
              <a:spcBef>
                <a:spcPct val="0"/>
              </a:spcBef>
              <a:buClrTx/>
              <a:buSzTx/>
              <a:buFontTx/>
              <a:buNone/>
            </a:pPr>
            <a:endParaRPr lang="en-US" altLang="en-US" sz="1800">
              <a:solidFill>
                <a:schemeClr val="tx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Echo">
  <a:themeElements>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fontScheme name="Ech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Echo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Echo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Echo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Echo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cho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Echo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ho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Echo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Echo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Office\Templates\Echo.pot</Template>
  <TotalTime>0</TotalTime>
  <Words>1656</Words>
  <Application>Microsoft Office PowerPoint</Application>
  <PresentationFormat>On-screen Show (4:3)</PresentationFormat>
  <Paragraphs>1475</Paragraphs>
  <Slides>142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142</vt:i4>
      </vt:variant>
    </vt:vector>
  </HeadingPairs>
  <TitlesOfParts>
    <vt:vector size="147" baseType="lpstr">
      <vt:lpstr>Arial</vt:lpstr>
      <vt:lpstr>Courier New</vt:lpstr>
      <vt:lpstr>Times New Roman</vt:lpstr>
      <vt:lpstr>Wingdings</vt:lpstr>
      <vt:lpstr>Echo</vt:lpstr>
      <vt:lpstr>OBJECT ORIENTED PROGRAMMING – Compostion( is-A)  </vt:lpstr>
      <vt:lpstr>SOME DEFINITIONS</vt:lpstr>
      <vt:lpstr>SOME DEFINITIONS</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POINT OBJECT EXAMPLE </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THE CLASS STATEMENT </vt:lpstr>
      <vt:lpstr>THE CLASS STATEMENT</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ADVANCED POINT CLASS</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LINE OBJECT EXAMPLE </vt:lpstr>
      <vt:lpstr>LINE OBJECT EXAMPLE </vt:lpstr>
      <vt:lpstr>LINE OBJECT EXAMPLE </vt:lpstr>
      <vt:lpstr>LINE OBJECT EXAMPLE </vt:lpstr>
      <vt:lpstr>LINE OBJECT EXAMPLE </vt:lpstr>
      <vt:lpstr>LINE OBJECT EXAMPLE </vt:lpstr>
      <vt:lpstr>LINE OBJECT EXAMPLE </vt:lpstr>
      <vt:lpstr>LINE OBJECT EXAMPLE </vt:lpstr>
      <vt:lpstr>LINE OBJECT EXAMPLE</vt:lpstr>
      <vt:lpstr>LINE OBJECT EXAMPLE</vt:lpstr>
      <vt:lpstr>LINE OBJECT EXAMPLE</vt:lpstr>
      <vt:lpstr>LINE OBJECT EXAMPLE</vt:lpstr>
      <vt:lpstr>LINE OBJECT EXAMPLE</vt:lpstr>
      <vt:lpstr>LINE OBJECT EXAMPLE</vt:lpstr>
      <vt:lpstr>LINE OBJECT EXAMPLE</vt:lpstr>
      <vt:lpstr>LINE OBJECT EXAMPLE</vt:lpstr>
      <vt:lpstr>DETAILED LOOK</vt:lpstr>
      <vt:lpstr>DETAILED LOOK</vt:lpstr>
      <vt:lpstr>DETAILED LOOK</vt:lpstr>
      <vt:lpstr>DETAILED LOOK</vt:lpstr>
      <vt:lpstr>DETAILED LOOK</vt:lpstr>
      <vt:lpstr>DETAILED LOOK</vt:lpstr>
      <vt:lpstr>PowerPoint Presentation</vt:lpstr>
      <vt:lpstr>PowerPoint Presentation</vt:lpstr>
      <vt:lpstr>DETAILED LOOK</vt:lpstr>
      <vt:lpstr>PowerPoint Presentation</vt:lpstr>
      <vt:lpstr>PowerPoint Presentation</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lpstr>DETAILED LOOK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2026-02-23T00:02:48Z</dcterms:created>
  <dcterms:modified xsi:type="dcterms:W3CDTF">2026-02-23T05:38:53Z</dcterms:modified>
</cp:coreProperties>
</file>