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removePersonalInfoOnSave="1" saveSubsetFonts="1" autoCompressPictures="0">
  <p:sldMasterIdLst>
    <p:sldMasterId id="2147483895" r:id="rId1"/>
  </p:sldMasterIdLst>
  <p:notesMasterIdLst>
    <p:notesMasterId r:id="rId116"/>
  </p:notesMasterIdLst>
  <p:sldIdLst>
    <p:sldId id="256" r:id="rId2"/>
    <p:sldId id="573" r:id="rId3"/>
    <p:sldId id="612" r:id="rId4"/>
    <p:sldId id="633" r:id="rId5"/>
    <p:sldId id="622" r:id="rId6"/>
    <p:sldId id="653" r:id="rId7"/>
    <p:sldId id="636" r:id="rId8"/>
    <p:sldId id="642" r:id="rId9"/>
    <p:sldId id="650" r:id="rId10"/>
    <p:sldId id="624" r:id="rId11"/>
    <p:sldId id="654" r:id="rId12"/>
    <p:sldId id="655" r:id="rId13"/>
    <p:sldId id="632" r:id="rId14"/>
    <p:sldId id="640" r:id="rId15"/>
    <p:sldId id="644" r:id="rId16"/>
    <p:sldId id="639" r:id="rId17"/>
    <p:sldId id="645" r:id="rId18"/>
    <p:sldId id="647" r:id="rId19"/>
    <p:sldId id="627" r:id="rId20"/>
    <p:sldId id="582" r:id="rId21"/>
    <p:sldId id="646" r:id="rId22"/>
    <p:sldId id="621" r:id="rId23"/>
    <p:sldId id="643" r:id="rId24"/>
    <p:sldId id="637" r:id="rId25"/>
    <p:sldId id="619" r:id="rId26"/>
    <p:sldId id="651" r:id="rId27"/>
    <p:sldId id="626" r:id="rId28"/>
    <p:sldId id="649" r:id="rId29"/>
    <p:sldId id="311" r:id="rId30"/>
    <p:sldId id="320" r:id="rId31"/>
    <p:sldId id="418" r:id="rId32"/>
    <p:sldId id="321" r:id="rId33"/>
    <p:sldId id="419" r:id="rId34"/>
    <p:sldId id="322" r:id="rId35"/>
    <p:sldId id="420" r:id="rId36"/>
    <p:sldId id="323" r:id="rId37"/>
    <p:sldId id="421" r:id="rId38"/>
    <p:sldId id="324" r:id="rId39"/>
    <p:sldId id="325" r:id="rId40"/>
    <p:sldId id="422" r:id="rId41"/>
    <p:sldId id="423" r:id="rId42"/>
    <p:sldId id="326" r:id="rId43"/>
    <p:sldId id="405" r:id="rId44"/>
    <p:sldId id="327" r:id="rId45"/>
    <p:sldId id="424" r:id="rId46"/>
    <p:sldId id="425" r:id="rId47"/>
    <p:sldId id="328" r:id="rId48"/>
    <p:sldId id="426" r:id="rId49"/>
    <p:sldId id="329" r:id="rId50"/>
    <p:sldId id="330" r:id="rId51"/>
    <p:sldId id="427" r:id="rId52"/>
    <p:sldId id="428" r:id="rId53"/>
    <p:sldId id="331" r:id="rId54"/>
    <p:sldId id="403" r:id="rId55"/>
    <p:sldId id="404" r:id="rId56"/>
    <p:sldId id="332" r:id="rId57"/>
    <p:sldId id="429" r:id="rId58"/>
    <p:sldId id="430" r:id="rId59"/>
    <p:sldId id="333" r:id="rId60"/>
    <p:sldId id="431" r:id="rId61"/>
    <p:sldId id="334" r:id="rId62"/>
    <p:sldId id="335" r:id="rId63"/>
    <p:sldId id="432" r:id="rId64"/>
    <p:sldId id="433" r:id="rId65"/>
    <p:sldId id="336" r:id="rId66"/>
    <p:sldId id="406" r:id="rId67"/>
    <p:sldId id="407" r:id="rId68"/>
    <p:sldId id="337" r:id="rId69"/>
    <p:sldId id="434" r:id="rId70"/>
    <p:sldId id="435" r:id="rId71"/>
    <p:sldId id="338" r:id="rId72"/>
    <p:sldId id="436" r:id="rId73"/>
    <p:sldId id="339" r:id="rId74"/>
    <p:sldId id="437" r:id="rId75"/>
    <p:sldId id="340" r:id="rId76"/>
    <p:sldId id="341" r:id="rId77"/>
    <p:sldId id="438" r:id="rId78"/>
    <p:sldId id="439" r:id="rId79"/>
    <p:sldId id="342" r:id="rId80"/>
    <p:sldId id="440" r:id="rId81"/>
    <p:sldId id="343" r:id="rId82"/>
    <p:sldId id="344" r:id="rId83"/>
    <p:sldId id="441" r:id="rId84"/>
    <p:sldId id="442" r:id="rId85"/>
    <p:sldId id="345" r:id="rId86"/>
    <p:sldId id="408" r:id="rId87"/>
    <p:sldId id="409" r:id="rId88"/>
    <p:sldId id="346" r:id="rId89"/>
    <p:sldId id="443" r:id="rId90"/>
    <p:sldId id="444" r:id="rId91"/>
    <p:sldId id="347" r:id="rId92"/>
    <p:sldId id="445" r:id="rId93"/>
    <p:sldId id="348" r:id="rId94"/>
    <p:sldId id="349" r:id="rId95"/>
    <p:sldId id="446" r:id="rId96"/>
    <p:sldId id="447" r:id="rId97"/>
    <p:sldId id="350" r:id="rId98"/>
    <p:sldId id="448" r:id="rId99"/>
    <p:sldId id="351" r:id="rId100"/>
    <p:sldId id="352" r:id="rId101"/>
    <p:sldId id="449" r:id="rId102"/>
    <p:sldId id="450" r:id="rId103"/>
    <p:sldId id="353" r:id="rId104"/>
    <p:sldId id="410" r:id="rId105"/>
    <p:sldId id="411" r:id="rId106"/>
    <p:sldId id="412" r:id="rId107"/>
    <p:sldId id="402" r:id="rId108"/>
    <p:sldId id="451" r:id="rId109"/>
    <p:sldId id="271" r:id="rId110"/>
    <p:sldId id="274" r:id="rId111"/>
    <p:sldId id="279" r:id="rId112"/>
    <p:sldId id="280" r:id="rId113"/>
    <p:sldId id="617" r:id="rId114"/>
    <p:sldId id="618" r:id="rId1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32FF"/>
    <a:srgbClr val="FF9300"/>
    <a:srgbClr val="0054FF"/>
    <a:srgbClr val="002164"/>
    <a:srgbClr val="284B87"/>
    <a:srgbClr val="00206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72866" autoAdjust="0"/>
  </p:normalViewPr>
  <p:slideViewPr>
    <p:cSldViewPr snapToGrid="0" snapToObjects="1">
      <p:cViewPr varScale="1">
        <p:scale>
          <a:sx n="85" d="100"/>
          <a:sy n="85" d="100"/>
        </p:scale>
        <p:origin x="1554" y="9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1384"/>
    </p:cViewPr>
  </p:sorterViewPr>
  <p:notesViewPr>
    <p:cSldViewPr snapToGrid="0" snapToObjects="1">
      <p:cViewPr varScale="1">
        <p:scale>
          <a:sx n="84" d="100"/>
          <a:sy n="84" d="100"/>
        </p:scale>
        <p:origin x="2632" y="20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presProps" Target="presProps.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slide" Target="slides/slide109.xml"/><Relationship Id="rId115" Type="http://schemas.openxmlformats.org/officeDocument/2006/relationships/slide" Target="slides/slide114.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6D59C3-BCF5-BC45-87ED-AF8758B445C8}" type="datetimeFigureOut">
              <a:rPr lang="en-US" smtClean="0"/>
              <a:t>5/21/2024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A2884E-AB51-CE46-B606-030E2D62BAA2}" type="slidenum">
              <a:rPr lang="en-US" smtClean="0"/>
              <a:t>‹#›</a:t>
            </a:fld>
            <a:endParaRPr lang="en-US"/>
          </a:p>
        </p:txBody>
      </p:sp>
    </p:spTree>
    <p:extLst>
      <p:ext uri="{BB962C8B-B14F-4D97-AF65-F5344CB8AC3E}">
        <p14:creationId xmlns:p14="http://schemas.microsoft.com/office/powerpoint/2010/main" val="15074943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accent2">
                  <a:lumMod val="75000"/>
                </a:schemeClr>
              </a:solidFill>
            </a:endParaRPr>
          </a:p>
        </p:txBody>
      </p:sp>
      <p:sp>
        <p:nvSpPr>
          <p:cNvPr id="4" name="Slide Number Placeholder 3"/>
          <p:cNvSpPr>
            <a:spLocks noGrp="1"/>
          </p:cNvSpPr>
          <p:nvPr>
            <p:ph type="sldNum" sz="quarter" idx="10"/>
          </p:nvPr>
        </p:nvSpPr>
        <p:spPr/>
        <p:txBody>
          <a:bodyPr/>
          <a:lstStyle/>
          <a:p>
            <a:fld id="{74A2884E-AB51-CE46-B606-030E2D62BAA2}" type="slidenum">
              <a:rPr lang="en-US" smtClean="0"/>
              <a:t>0</a:t>
            </a:fld>
            <a:endParaRPr lang="en-US"/>
          </a:p>
        </p:txBody>
      </p:sp>
    </p:spTree>
    <p:extLst>
      <p:ext uri="{BB962C8B-B14F-4D97-AF65-F5344CB8AC3E}">
        <p14:creationId xmlns:p14="http://schemas.microsoft.com/office/powerpoint/2010/main" val="13025282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9DBE2278-9968-3F4B-AF38-20AD60778765}"/>
              </a:ext>
            </a:extLst>
          </p:cNvPr>
          <p:cNvSpPr>
            <a:spLocks noGrp="1" noChangeArrowheads="1"/>
          </p:cNvSpPr>
          <p:nvPr>
            <p:ph type="sldNum" sz="quarter" idx="5"/>
          </p:nvPr>
        </p:nvSpPr>
        <p:spPr>
          <a:ln/>
        </p:spPr>
        <p:txBody>
          <a:bodyPr/>
          <a:lstStyle/>
          <a:p>
            <a:fld id="{6C3F0EC3-F105-AB4A-85EE-A27F4BFCB1CA}" type="slidenum">
              <a:rPr lang="zh-CN" altLang="en-US"/>
              <a:pPr/>
              <a:t>9</a:t>
            </a:fld>
            <a:endParaRPr lang="en-US" altLang="zh-CN"/>
          </a:p>
        </p:txBody>
      </p:sp>
      <p:sp>
        <p:nvSpPr>
          <p:cNvPr id="340994" name="Rectangle 2">
            <a:extLst>
              <a:ext uri="{FF2B5EF4-FFF2-40B4-BE49-F238E27FC236}">
                <a16:creationId xmlns:a16="http://schemas.microsoft.com/office/drawing/2014/main" id="{4C95496E-DFC9-7D43-B39B-C596A3D1ACE7}"/>
              </a:ext>
            </a:extLst>
          </p:cNvPr>
          <p:cNvSpPr>
            <a:spLocks noGrp="1" noRot="1" noChangeAspect="1" noChangeArrowheads="1" noTextEdit="1"/>
          </p:cNvSpPr>
          <p:nvPr>
            <p:ph type="sldImg"/>
          </p:nvPr>
        </p:nvSpPr>
        <p:spPr>
          <a:ln/>
        </p:spPr>
      </p:sp>
      <p:sp>
        <p:nvSpPr>
          <p:cNvPr id="340995" name="Rectangle 3">
            <a:extLst>
              <a:ext uri="{FF2B5EF4-FFF2-40B4-BE49-F238E27FC236}">
                <a16:creationId xmlns:a16="http://schemas.microsoft.com/office/drawing/2014/main" id="{DB13EA4E-97CA-724E-992D-4976F30BACD7}"/>
              </a:ext>
            </a:extLst>
          </p:cNvPr>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2273758566"/>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EAFB4974-903D-B742-9851-DC6CFD7EF6BF}"/>
              </a:ext>
            </a:extLst>
          </p:cNvPr>
          <p:cNvSpPr>
            <a:spLocks noGrp="1" noChangeArrowheads="1"/>
          </p:cNvSpPr>
          <p:nvPr>
            <p:ph type="sldNum" sz="quarter" idx="5"/>
          </p:nvPr>
        </p:nvSpPr>
        <p:spPr>
          <a:ln/>
        </p:spPr>
        <p:txBody>
          <a:bodyPr/>
          <a:lstStyle/>
          <a:p>
            <a:fld id="{A312C6DC-E635-AC49-A828-9BE889555559}" type="slidenum">
              <a:rPr lang="en-US" altLang="en-US"/>
              <a:pPr/>
              <a:t>99</a:t>
            </a:fld>
            <a:endParaRPr lang="en-US" altLang="en-US"/>
          </a:p>
        </p:txBody>
      </p:sp>
      <p:sp>
        <p:nvSpPr>
          <p:cNvPr id="247810" name="Rectangle 2">
            <a:extLst>
              <a:ext uri="{FF2B5EF4-FFF2-40B4-BE49-F238E27FC236}">
                <a16:creationId xmlns:a16="http://schemas.microsoft.com/office/drawing/2014/main" id="{E822F3FB-4FA9-D646-AB99-C8A9F09AFAED}"/>
              </a:ext>
            </a:extLst>
          </p:cNvPr>
          <p:cNvSpPr>
            <a:spLocks noGrp="1" noRot="1" noChangeAspect="1" noChangeArrowheads="1" noTextEdit="1"/>
          </p:cNvSpPr>
          <p:nvPr>
            <p:ph type="sldImg"/>
          </p:nvPr>
        </p:nvSpPr>
        <p:spPr>
          <a:ln/>
        </p:spPr>
      </p:sp>
      <p:sp>
        <p:nvSpPr>
          <p:cNvPr id="247811" name="Rectangle 3">
            <a:extLst>
              <a:ext uri="{FF2B5EF4-FFF2-40B4-BE49-F238E27FC236}">
                <a16:creationId xmlns:a16="http://schemas.microsoft.com/office/drawing/2014/main" id="{63B7ED4E-FA9B-F34B-9944-DBA18D6F1CF1}"/>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538666657"/>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CFEA7D95-4D3E-5545-B445-62D7CF147653}"/>
              </a:ext>
            </a:extLst>
          </p:cNvPr>
          <p:cNvSpPr>
            <a:spLocks noGrp="1" noChangeArrowheads="1"/>
          </p:cNvSpPr>
          <p:nvPr>
            <p:ph type="sldNum" sz="quarter" idx="5"/>
          </p:nvPr>
        </p:nvSpPr>
        <p:spPr>
          <a:ln/>
        </p:spPr>
        <p:txBody>
          <a:bodyPr/>
          <a:lstStyle/>
          <a:p>
            <a:fld id="{7D5C8751-C887-BB43-BFB5-9EDB086973F3}" type="slidenum">
              <a:rPr lang="en-US" altLang="en-US"/>
              <a:pPr/>
              <a:t>100</a:t>
            </a:fld>
            <a:endParaRPr lang="en-US" altLang="en-US"/>
          </a:p>
        </p:txBody>
      </p:sp>
      <p:sp>
        <p:nvSpPr>
          <p:cNvPr id="325634" name="Rectangle 2">
            <a:extLst>
              <a:ext uri="{FF2B5EF4-FFF2-40B4-BE49-F238E27FC236}">
                <a16:creationId xmlns:a16="http://schemas.microsoft.com/office/drawing/2014/main" id="{08CFC3B3-E852-8D49-8ED2-E1F305D90800}"/>
              </a:ext>
            </a:extLst>
          </p:cNvPr>
          <p:cNvSpPr>
            <a:spLocks noGrp="1" noRot="1" noChangeAspect="1" noChangeArrowheads="1" noTextEdit="1"/>
          </p:cNvSpPr>
          <p:nvPr>
            <p:ph type="sldImg"/>
          </p:nvPr>
        </p:nvSpPr>
        <p:spPr>
          <a:ln/>
        </p:spPr>
      </p:sp>
      <p:sp>
        <p:nvSpPr>
          <p:cNvPr id="325635" name="Rectangle 3">
            <a:extLst>
              <a:ext uri="{FF2B5EF4-FFF2-40B4-BE49-F238E27FC236}">
                <a16:creationId xmlns:a16="http://schemas.microsoft.com/office/drawing/2014/main" id="{664176CD-F932-BE49-BC39-736945C2D221}"/>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239537213"/>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2FCEEFFB-368B-9547-BCF4-753C07772037}"/>
              </a:ext>
            </a:extLst>
          </p:cNvPr>
          <p:cNvSpPr>
            <a:spLocks noGrp="1" noChangeArrowheads="1"/>
          </p:cNvSpPr>
          <p:nvPr>
            <p:ph type="sldNum" sz="quarter" idx="5"/>
          </p:nvPr>
        </p:nvSpPr>
        <p:spPr>
          <a:ln/>
        </p:spPr>
        <p:txBody>
          <a:bodyPr/>
          <a:lstStyle/>
          <a:p>
            <a:fld id="{71BFF224-3D34-874E-96F6-BD0B726515F2}" type="slidenum">
              <a:rPr lang="en-US" altLang="en-US"/>
              <a:pPr/>
              <a:t>101</a:t>
            </a:fld>
            <a:endParaRPr lang="en-US" altLang="en-US"/>
          </a:p>
        </p:txBody>
      </p:sp>
      <p:sp>
        <p:nvSpPr>
          <p:cNvPr id="327682" name="Rectangle 2">
            <a:extLst>
              <a:ext uri="{FF2B5EF4-FFF2-40B4-BE49-F238E27FC236}">
                <a16:creationId xmlns:a16="http://schemas.microsoft.com/office/drawing/2014/main" id="{26D9461C-0B9E-FF4D-A414-8F809F7B8815}"/>
              </a:ext>
            </a:extLst>
          </p:cNvPr>
          <p:cNvSpPr>
            <a:spLocks noGrp="1" noRot="1" noChangeAspect="1" noChangeArrowheads="1" noTextEdit="1"/>
          </p:cNvSpPr>
          <p:nvPr>
            <p:ph type="sldImg"/>
          </p:nvPr>
        </p:nvSpPr>
        <p:spPr>
          <a:ln/>
        </p:spPr>
      </p:sp>
      <p:sp>
        <p:nvSpPr>
          <p:cNvPr id="327683" name="Rectangle 3">
            <a:extLst>
              <a:ext uri="{FF2B5EF4-FFF2-40B4-BE49-F238E27FC236}">
                <a16:creationId xmlns:a16="http://schemas.microsoft.com/office/drawing/2014/main" id="{0BF724EC-E413-EC4E-8B0E-2C8BAE52B5B0}"/>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4027612661"/>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90083A0D-4F8A-D642-AF93-7D829A5123FB}"/>
              </a:ext>
            </a:extLst>
          </p:cNvPr>
          <p:cNvSpPr>
            <a:spLocks noGrp="1" noChangeArrowheads="1"/>
          </p:cNvSpPr>
          <p:nvPr>
            <p:ph type="sldNum" sz="quarter" idx="5"/>
          </p:nvPr>
        </p:nvSpPr>
        <p:spPr>
          <a:ln/>
        </p:spPr>
        <p:txBody>
          <a:bodyPr/>
          <a:lstStyle/>
          <a:p>
            <a:fld id="{19B58145-7577-EA41-B607-A800BF9C9323}" type="slidenum">
              <a:rPr lang="en-US" altLang="en-US"/>
              <a:pPr/>
              <a:t>102</a:t>
            </a:fld>
            <a:endParaRPr lang="en-US" altLang="en-US"/>
          </a:p>
        </p:txBody>
      </p:sp>
      <p:sp>
        <p:nvSpPr>
          <p:cNvPr id="248834" name="Rectangle 2">
            <a:extLst>
              <a:ext uri="{FF2B5EF4-FFF2-40B4-BE49-F238E27FC236}">
                <a16:creationId xmlns:a16="http://schemas.microsoft.com/office/drawing/2014/main" id="{7306CB8E-E4E8-0E4C-9E8C-E5A46F77C9E5}"/>
              </a:ext>
            </a:extLst>
          </p:cNvPr>
          <p:cNvSpPr>
            <a:spLocks noGrp="1" noRot="1" noChangeAspect="1" noChangeArrowheads="1" noTextEdit="1"/>
          </p:cNvSpPr>
          <p:nvPr>
            <p:ph type="sldImg"/>
          </p:nvPr>
        </p:nvSpPr>
        <p:spPr>
          <a:ln/>
        </p:spPr>
      </p:sp>
      <p:sp>
        <p:nvSpPr>
          <p:cNvPr id="248835" name="Rectangle 3">
            <a:extLst>
              <a:ext uri="{FF2B5EF4-FFF2-40B4-BE49-F238E27FC236}">
                <a16:creationId xmlns:a16="http://schemas.microsoft.com/office/drawing/2014/main" id="{1BCB0ECE-1A34-AF42-81A1-3E812EE3A725}"/>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23466229"/>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A673221-AF60-3246-9061-DF02B8E23074}"/>
              </a:ext>
            </a:extLst>
          </p:cNvPr>
          <p:cNvSpPr>
            <a:spLocks noGrp="1" noChangeArrowheads="1"/>
          </p:cNvSpPr>
          <p:nvPr>
            <p:ph type="sldNum" sz="quarter" idx="5"/>
          </p:nvPr>
        </p:nvSpPr>
        <p:spPr>
          <a:ln/>
        </p:spPr>
        <p:txBody>
          <a:bodyPr/>
          <a:lstStyle/>
          <a:p>
            <a:fld id="{DB3B023E-5EEE-4746-BFDB-8E1D79F31938}" type="slidenum">
              <a:rPr lang="en-US" altLang="en-US"/>
              <a:pPr/>
              <a:t>103</a:t>
            </a:fld>
            <a:endParaRPr lang="en-US" altLang="en-US"/>
          </a:p>
        </p:txBody>
      </p:sp>
      <p:sp>
        <p:nvSpPr>
          <p:cNvPr id="249858" name="Rectangle 2">
            <a:extLst>
              <a:ext uri="{FF2B5EF4-FFF2-40B4-BE49-F238E27FC236}">
                <a16:creationId xmlns:a16="http://schemas.microsoft.com/office/drawing/2014/main" id="{E5A7650C-BC11-9B4F-B955-8AC96E9E4E37}"/>
              </a:ext>
            </a:extLst>
          </p:cNvPr>
          <p:cNvSpPr>
            <a:spLocks noGrp="1" noRot="1" noChangeAspect="1" noChangeArrowheads="1" noTextEdit="1"/>
          </p:cNvSpPr>
          <p:nvPr>
            <p:ph type="sldImg"/>
          </p:nvPr>
        </p:nvSpPr>
        <p:spPr>
          <a:ln/>
        </p:spPr>
      </p:sp>
      <p:sp>
        <p:nvSpPr>
          <p:cNvPr id="249859" name="Rectangle 3">
            <a:extLst>
              <a:ext uri="{FF2B5EF4-FFF2-40B4-BE49-F238E27FC236}">
                <a16:creationId xmlns:a16="http://schemas.microsoft.com/office/drawing/2014/main" id="{4EA7BC79-5DD3-7849-9348-5ED07F998DBF}"/>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587574170"/>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1FA463AB-BC74-D44D-B965-DCCA7DBB0E6A}"/>
              </a:ext>
            </a:extLst>
          </p:cNvPr>
          <p:cNvSpPr>
            <a:spLocks noGrp="1" noChangeArrowheads="1"/>
          </p:cNvSpPr>
          <p:nvPr>
            <p:ph type="sldNum" sz="quarter" idx="5"/>
          </p:nvPr>
        </p:nvSpPr>
        <p:spPr>
          <a:ln/>
        </p:spPr>
        <p:txBody>
          <a:bodyPr/>
          <a:lstStyle/>
          <a:p>
            <a:fld id="{267D7B27-A8FD-6842-9CCF-790B66253D5B}" type="slidenum">
              <a:rPr lang="en-US" altLang="en-US"/>
              <a:pPr/>
              <a:t>104</a:t>
            </a:fld>
            <a:endParaRPr lang="en-US" altLang="en-US"/>
          </a:p>
        </p:txBody>
      </p:sp>
      <p:sp>
        <p:nvSpPr>
          <p:cNvPr id="250882" name="Rectangle 2">
            <a:extLst>
              <a:ext uri="{FF2B5EF4-FFF2-40B4-BE49-F238E27FC236}">
                <a16:creationId xmlns:a16="http://schemas.microsoft.com/office/drawing/2014/main" id="{4BF992B1-0D4B-CC49-ACCD-66740B27AC66}"/>
              </a:ext>
            </a:extLst>
          </p:cNvPr>
          <p:cNvSpPr>
            <a:spLocks noGrp="1" noRot="1" noChangeAspect="1" noChangeArrowheads="1" noTextEdit="1"/>
          </p:cNvSpPr>
          <p:nvPr>
            <p:ph type="sldImg"/>
          </p:nvPr>
        </p:nvSpPr>
        <p:spPr>
          <a:ln/>
        </p:spPr>
      </p:sp>
      <p:sp>
        <p:nvSpPr>
          <p:cNvPr id="250883" name="Rectangle 3">
            <a:extLst>
              <a:ext uri="{FF2B5EF4-FFF2-40B4-BE49-F238E27FC236}">
                <a16:creationId xmlns:a16="http://schemas.microsoft.com/office/drawing/2014/main" id="{959A96AB-C017-804B-A94C-BDBE3F2D133B}"/>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794308843"/>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3F7538D4-30B0-5044-9F02-160418F0EC82}"/>
              </a:ext>
            </a:extLst>
          </p:cNvPr>
          <p:cNvSpPr>
            <a:spLocks noGrp="1" noChangeArrowheads="1"/>
          </p:cNvSpPr>
          <p:nvPr>
            <p:ph type="sldNum" sz="quarter" idx="5"/>
          </p:nvPr>
        </p:nvSpPr>
        <p:spPr>
          <a:ln/>
        </p:spPr>
        <p:txBody>
          <a:bodyPr/>
          <a:lstStyle/>
          <a:p>
            <a:fld id="{FE7148B5-5122-4C4B-8741-3D2B20344BDA}" type="slidenum">
              <a:rPr lang="en-US" altLang="en-US"/>
              <a:pPr/>
              <a:t>105</a:t>
            </a:fld>
            <a:endParaRPr lang="en-US" altLang="en-US"/>
          </a:p>
        </p:txBody>
      </p:sp>
      <p:sp>
        <p:nvSpPr>
          <p:cNvPr id="251906" name="Rectangle 2">
            <a:extLst>
              <a:ext uri="{FF2B5EF4-FFF2-40B4-BE49-F238E27FC236}">
                <a16:creationId xmlns:a16="http://schemas.microsoft.com/office/drawing/2014/main" id="{2644582B-81DC-A443-B10E-D03321F937E4}"/>
              </a:ext>
            </a:extLst>
          </p:cNvPr>
          <p:cNvSpPr>
            <a:spLocks noGrp="1" noRot="1" noChangeAspect="1" noChangeArrowheads="1" noTextEdit="1"/>
          </p:cNvSpPr>
          <p:nvPr>
            <p:ph type="sldImg"/>
          </p:nvPr>
        </p:nvSpPr>
        <p:spPr>
          <a:ln/>
        </p:spPr>
      </p:sp>
      <p:sp>
        <p:nvSpPr>
          <p:cNvPr id="251907" name="Rectangle 3">
            <a:extLst>
              <a:ext uri="{FF2B5EF4-FFF2-40B4-BE49-F238E27FC236}">
                <a16:creationId xmlns:a16="http://schemas.microsoft.com/office/drawing/2014/main" id="{EF28946B-11D7-3546-B336-6ED00A4400D8}"/>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220509604"/>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FEC6856-CE8D-1B41-A2BD-21EC3536CF5F}"/>
              </a:ext>
            </a:extLst>
          </p:cNvPr>
          <p:cNvSpPr>
            <a:spLocks noGrp="1" noChangeArrowheads="1"/>
          </p:cNvSpPr>
          <p:nvPr>
            <p:ph type="sldNum" sz="quarter" idx="5"/>
          </p:nvPr>
        </p:nvSpPr>
        <p:spPr>
          <a:ln/>
        </p:spPr>
        <p:txBody>
          <a:bodyPr/>
          <a:lstStyle/>
          <a:p>
            <a:fld id="{2A83AF71-D1E8-8A44-B185-B507625D8307}" type="slidenum">
              <a:rPr lang="en-US" altLang="en-US"/>
              <a:pPr/>
              <a:t>106</a:t>
            </a:fld>
            <a:endParaRPr lang="en-US" altLang="en-US"/>
          </a:p>
        </p:txBody>
      </p:sp>
      <p:sp>
        <p:nvSpPr>
          <p:cNvPr id="252930" name="Rectangle 2">
            <a:extLst>
              <a:ext uri="{FF2B5EF4-FFF2-40B4-BE49-F238E27FC236}">
                <a16:creationId xmlns:a16="http://schemas.microsoft.com/office/drawing/2014/main" id="{B9E9B3F5-6569-2C48-B5B8-37E3206E4E3E}"/>
              </a:ext>
            </a:extLst>
          </p:cNvPr>
          <p:cNvSpPr>
            <a:spLocks noGrp="1" noRot="1" noChangeAspect="1" noChangeArrowheads="1" noTextEdit="1"/>
          </p:cNvSpPr>
          <p:nvPr>
            <p:ph type="sldImg"/>
          </p:nvPr>
        </p:nvSpPr>
        <p:spPr>
          <a:ln/>
        </p:spPr>
      </p:sp>
      <p:sp>
        <p:nvSpPr>
          <p:cNvPr id="252931" name="Rectangle 3">
            <a:extLst>
              <a:ext uri="{FF2B5EF4-FFF2-40B4-BE49-F238E27FC236}">
                <a16:creationId xmlns:a16="http://schemas.microsoft.com/office/drawing/2014/main" id="{25C51982-358D-8349-9669-EA7690026BF4}"/>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781177419"/>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9436525-DC39-3440-ACCC-872599126671}"/>
              </a:ext>
            </a:extLst>
          </p:cNvPr>
          <p:cNvSpPr>
            <a:spLocks noGrp="1" noChangeArrowheads="1"/>
          </p:cNvSpPr>
          <p:nvPr>
            <p:ph type="sldNum" sz="quarter" idx="5"/>
          </p:nvPr>
        </p:nvSpPr>
        <p:spPr>
          <a:ln/>
        </p:spPr>
        <p:txBody>
          <a:bodyPr/>
          <a:lstStyle/>
          <a:p>
            <a:fld id="{337680EA-53A0-A844-8CEE-44AD5E0133E4}" type="slidenum">
              <a:rPr lang="en-US" altLang="en-US"/>
              <a:pPr/>
              <a:t>107</a:t>
            </a:fld>
            <a:endParaRPr lang="en-US" altLang="en-US"/>
          </a:p>
        </p:txBody>
      </p:sp>
      <p:sp>
        <p:nvSpPr>
          <p:cNvPr id="329730" name="Rectangle 2">
            <a:extLst>
              <a:ext uri="{FF2B5EF4-FFF2-40B4-BE49-F238E27FC236}">
                <a16:creationId xmlns:a16="http://schemas.microsoft.com/office/drawing/2014/main" id="{3C3C99CC-D6A9-024B-B031-257297562A7A}"/>
              </a:ext>
            </a:extLst>
          </p:cNvPr>
          <p:cNvSpPr>
            <a:spLocks noGrp="1" noRot="1" noChangeAspect="1" noChangeArrowheads="1" noTextEdit="1"/>
          </p:cNvSpPr>
          <p:nvPr>
            <p:ph type="sldImg"/>
          </p:nvPr>
        </p:nvSpPr>
        <p:spPr>
          <a:ln/>
        </p:spPr>
      </p:sp>
      <p:sp>
        <p:nvSpPr>
          <p:cNvPr id="329731" name="Rectangle 3">
            <a:extLst>
              <a:ext uri="{FF2B5EF4-FFF2-40B4-BE49-F238E27FC236}">
                <a16:creationId xmlns:a16="http://schemas.microsoft.com/office/drawing/2014/main" id="{7E0FEF62-4D51-6543-BAEE-BAD1E1A794AB}"/>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887114169"/>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9DBE2278-9968-3F4B-AF38-20AD60778765}"/>
              </a:ext>
            </a:extLst>
          </p:cNvPr>
          <p:cNvSpPr>
            <a:spLocks noGrp="1" noChangeArrowheads="1"/>
          </p:cNvSpPr>
          <p:nvPr>
            <p:ph type="sldNum" sz="quarter" idx="5"/>
          </p:nvPr>
        </p:nvSpPr>
        <p:spPr>
          <a:ln/>
        </p:spPr>
        <p:txBody>
          <a:bodyPr/>
          <a:lstStyle/>
          <a:p>
            <a:fld id="{6C3F0EC3-F105-AB4A-85EE-A27F4BFCB1CA}" type="slidenum">
              <a:rPr lang="zh-CN" altLang="en-US"/>
              <a:pPr/>
              <a:t>112</a:t>
            </a:fld>
            <a:endParaRPr lang="en-US" altLang="zh-CN"/>
          </a:p>
        </p:txBody>
      </p:sp>
      <p:sp>
        <p:nvSpPr>
          <p:cNvPr id="340994" name="Rectangle 2">
            <a:extLst>
              <a:ext uri="{FF2B5EF4-FFF2-40B4-BE49-F238E27FC236}">
                <a16:creationId xmlns:a16="http://schemas.microsoft.com/office/drawing/2014/main" id="{4C95496E-DFC9-7D43-B39B-C596A3D1ACE7}"/>
              </a:ext>
            </a:extLst>
          </p:cNvPr>
          <p:cNvSpPr>
            <a:spLocks noGrp="1" noRot="1" noChangeAspect="1" noChangeArrowheads="1" noTextEdit="1"/>
          </p:cNvSpPr>
          <p:nvPr>
            <p:ph type="sldImg"/>
          </p:nvPr>
        </p:nvSpPr>
        <p:spPr>
          <a:ln/>
        </p:spPr>
      </p:sp>
      <p:sp>
        <p:nvSpPr>
          <p:cNvPr id="340995" name="Rectangle 3">
            <a:extLst>
              <a:ext uri="{FF2B5EF4-FFF2-40B4-BE49-F238E27FC236}">
                <a16:creationId xmlns:a16="http://schemas.microsoft.com/office/drawing/2014/main" id="{DB13EA4E-97CA-724E-992D-4976F30BACD7}"/>
              </a:ext>
            </a:extLst>
          </p:cNvPr>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15192666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9DBE2278-9968-3F4B-AF38-20AD60778765}"/>
              </a:ext>
            </a:extLst>
          </p:cNvPr>
          <p:cNvSpPr>
            <a:spLocks noGrp="1" noChangeArrowheads="1"/>
          </p:cNvSpPr>
          <p:nvPr>
            <p:ph type="sldNum" sz="quarter" idx="5"/>
          </p:nvPr>
        </p:nvSpPr>
        <p:spPr>
          <a:ln/>
        </p:spPr>
        <p:txBody>
          <a:bodyPr/>
          <a:lstStyle/>
          <a:p>
            <a:fld id="{6C3F0EC3-F105-AB4A-85EE-A27F4BFCB1CA}" type="slidenum">
              <a:rPr lang="zh-CN" altLang="en-US"/>
              <a:pPr/>
              <a:t>10</a:t>
            </a:fld>
            <a:endParaRPr lang="en-US" altLang="zh-CN"/>
          </a:p>
        </p:txBody>
      </p:sp>
      <p:sp>
        <p:nvSpPr>
          <p:cNvPr id="340994" name="Rectangle 2">
            <a:extLst>
              <a:ext uri="{FF2B5EF4-FFF2-40B4-BE49-F238E27FC236}">
                <a16:creationId xmlns:a16="http://schemas.microsoft.com/office/drawing/2014/main" id="{4C95496E-DFC9-7D43-B39B-C596A3D1ACE7}"/>
              </a:ext>
            </a:extLst>
          </p:cNvPr>
          <p:cNvSpPr>
            <a:spLocks noGrp="1" noRot="1" noChangeAspect="1" noChangeArrowheads="1" noTextEdit="1"/>
          </p:cNvSpPr>
          <p:nvPr>
            <p:ph type="sldImg"/>
          </p:nvPr>
        </p:nvSpPr>
        <p:spPr>
          <a:ln/>
        </p:spPr>
      </p:sp>
      <p:sp>
        <p:nvSpPr>
          <p:cNvPr id="340995" name="Rectangle 3">
            <a:extLst>
              <a:ext uri="{FF2B5EF4-FFF2-40B4-BE49-F238E27FC236}">
                <a16:creationId xmlns:a16="http://schemas.microsoft.com/office/drawing/2014/main" id="{DB13EA4E-97CA-724E-992D-4976F30BACD7}"/>
              </a:ext>
            </a:extLst>
          </p:cNvPr>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2511887170"/>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9DBE2278-9968-3F4B-AF38-20AD60778765}"/>
              </a:ext>
            </a:extLst>
          </p:cNvPr>
          <p:cNvSpPr>
            <a:spLocks noGrp="1" noChangeArrowheads="1"/>
          </p:cNvSpPr>
          <p:nvPr>
            <p:ph type="sldNum" sz="quarter" idx="5"/>
          </p:nvPr>
        </p:nvSpPr>
        <p:spPr>
          <a:ln/>
        </p:spPr>
        <p:txBody>
          <a:bodyPr/>
          <a:lstStyle/>
          <a:p>
            <a:fld id="{6C3F0EC3-F105-AB4A-85EE-A27F4BFCB1CA}" type="slidenum">
              <a:rPr lang="zh-CN" altLang="en-US"/>
              <a:pPr/>
              <a:t>113</a:t>
            </a:fld>
            <a:endParaRPr lang="en-US" altLang="zh-CN"/>
          </a:p>
        </p:txBody>
      </p:sp>
      <p:sp>
        <p:nvSpPr>
          <p:cNvPr id="340994" name="Rectangle 2">
            <a:extLst>
              <a:ext uri="{FF2B5EF4-FFF2-40B4-BE49-F238E27FC236}">
                <a16:creationId xmlns:a16="http://schemas.microsoft.com/office/drawing/2014/main" id="{4C95496E-DFC9-7D43-B39B-C596A3D1ACE7}"/>
              </a:ext>
            </a:extLst>
          </p:cNvPr>
          <p:cNvSpPr>
            <a:spLocks noGrp="1" noRot="1" noChangeAspect="1" noChangeArrowheads="1" noTextEdit="1"/>
          </p:cNvSpPr>
          <p:nvPr>
            <p:ph type="sldImg"/>
          </p:nvPr>
        </p:nvSpPr>
        <p:spPr>
          <a:ln/>
        </p:spPr>
      </p:sp>
      <p:sp>
        <p:nvSpPr>
          <p:cNvPr id="340995" name="Rectangle 3">
            <a:extLst>
              <a:ext uri="{FF2B5EF4-FFF2-40B4-BE49-F238E27FC236}">
                <a16:creationId xmlns:a16="http://schemas.microsoft.com/office/drawing/2014/main" id="{DB13EA4E-97CA-724E-992D-4976F30BACD7}"/>
              </a:ext>
            </a:extLst>
          </p:cNvPr>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16772232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9DBE2278-9968-3F4B-AF38-20AD60778765}"/>
              </a:ext>
            </a:extLst>
          </p:cNvPr>
          <p:cNvSpPr>
            <a:spLocks noGrp="1" noChangeArrowheads="1"/>
          </p:cNvSpPr>
          <p:nvPr>
            <p:ph type="sldNum" sz="quarter" idx="5"/>
          </p:nvPr>
        </p:nvSpPr>
        <p:spPr>
          <a:ln/>
        </p:spPr>
        <p:txBody>
          <a:bodyPr/>
          <a:lstStyle/>
          <a:p>
            <a:fld id="{6C3F0EC3-F105-AB4A-85EE-A27F4BFCB1CA}" type="slidenum">
              <a:rPr lang="zh-CN" altLang="en-US"/>
              <a:pPr/>
              <a:t>11</a:t>
            </a:fld>
            <a:endParaRPr lang="en-US" altLang="zh-CN"/>
          </a:p>
        </p:txBody>
      </p:sp>
      <p:sp>
        <p:nvSpPr>
          <p:cNvPr id="340994" name="Rectangle 2">
            <a:extLst>
              <a:ext uri="{FF2B5EF4-FFF2-40B4-BE49-F238E27FC236}">
                <a16:creationId xmlns:a16="http://schemas.microsoft.com/office/drawing/2014/main" id="{4C95496E-DFC9-7D43-B39B-C596A3D1ACE7}"/>
              </a:ext>
            </a:extLst>
          </p:cNvPr>
          <p:cNvSpPr>
            <a:spLocks noGrp="1" noRot="1" noChangeAspect="1" noChangeArrowheads="1" noTextEdit="1"/>
          </p:cNvSpPr>
          <p:nvPr>
            <p:ph type="sldImg"/>
          </p:nvPr>
        </p:nvSpPr>
        <p:spPr>
          <a:ln/>
        </p:spPr>
      </p:sp>
      <p:sp>
        <p:nvSpPr>
          <p:cNvPr id="340995" name="Rectangle 3">
            <a:extLst>
              <a:ext uri="{FF2B5EF4-FFF2-40B4-BE49-F238E27FC236}">
                <a16:creationId xmlns:a16="http://schemas.microsoft.com/office/drawing/2014/main" id="{DB13EA4E-97CA-724E-992D-4976F30BACD7}"/>
              </a:ext>
            </a:extLst>
          </p:cNvPr>
          <p:cNvSpPr>
            <a:spLocks noGrp="1" noChangeArrowheads="1"/>
          </p:cNvSpPr>
          <p:nvPr>
            <p:ph type="body" idx="1"/>
          </p:nvPr>
        </p:nvSpPr>
        <p:spPr/>
        <p:txBody>
          <a:bodyPr/>
          <a:lstStyle/>
          <a:p>
            <a:pPr marL="457200" indent="-457200">
              <a:lnSpc>
                <a:spcPct val="95000"/>
              </a:lnSpc>
              <a:spcBef>
                <a:spcPts val="700"/>
              </a:spcBef>
              <a:buFont typeface="Monotype Sorts" pitchFamily="2" charset="2"/>
              <a:buNone/>
              <a:tabLst>
                <a:tab pos="1027113" algn="l"/>
                <a:tab pos="1941513" algn="l"/>
                <a:tab pos="2855913" algn="l"/>
                <a:tab pos="3770313" algn="l"/>
                <a:tab pos="4684713" algn="l"/>
                <a:tab pos="5599113" algn="l"/>
                <a:tab pos="6513513" algn="l"/>
                <a:tab pos="7427913" algn="l"/>
                <a:tab pos="8342313" algn="l"/>
                <a:tab pos="9256713" algn="l"/>
                <a:tab pos="10171113" algn="l"/>
              </a:tabLst>
            </a:pPr>
            <a:r>
              <a:rPr lang="en-GB" altLang="en-US" dirty="0"/>
              <a:t>For search, we always Start at the root.</a:t>
            </a:r>
          </a:p>
          <a:p>
            <a:pPr marL="457200" indent="-457200">
              <a:spcBef>
                <a:spcPts val="700"/>
              </a:spcBef>
              <a:buFont typeface="Wingdings" pitchFamily="2" charset="2"/>
              <a:buChar char="q"/>
              <a:tabLst>
                <a:tab pos="1027113" algn="l"/>
                <a:tab pos="1941513" algn="l"/>
                <a:tab pos="2855913" algn="l"/>
                <a:tab pos="3770313" algn="l"/>
                <a:tab pos="4684713" algn="l"/>
                <a:tab pos="5599113" algn="l"/>
                <a:tab pos="6513513" algn="l"/>
                <a:tab pos="7427913" algn="l"/>
                <a:tab pos="8342313" algn="l"/>
                <a:tab pos="9256713" algn="l"/>
                <a:tab pos="10171113" algn="l"/>
              </a:tabLst>
            </a:pPr>
            <a:r>
              <a:rPr lang="en-GB" altLang="en-US" dirty="0"/>
              <a:t>If the current node has the key, then stop and retrieve the data.</a:t>
            </a:r>
          </a:p>
          <a:p>
            <a:pPr marL="457200" indent="-457200">
              <a:spcBef>
                <a:spcPts val="700"/>
              </a:spcBef>
              <a:buFont typeface="Wingdings" pitchFamily="2" charset="2"/>
              <a:buChar char="q"/>
              <a:tabLst>
                <a:tab pos="1027113" algn="l"/>
                <a:tab pos="1941513" algn="l"/>
                <a:tab pos="2855913" algn="l"/>
                <a:tab pos="3770313" algn="l"/>
                <a:tab pos="4684713" algn="l"/>
                <a:tab pos="5599113" algn="l"/>
                <a:tab pos="6513513" algn="l"/>
                <a:tab pos="7427913" algn="l"/>
                <a:tab pos="8342313" algn="l"/>
                <a:tab pos="9256713" algn="l"/>
                <a:tab pos="10171113" algn="l"/>
              </a:tabLst>
            </a:pPr>
            <a:r>
              <a:rPr lang="en-GB" altLang="en-US" dirty="0"/>
              <a:t>If the current node's key is too </a:t>
            </a:r>
            <a:r>
              <a:rPr lang="en-GB" altLang="en-US" b="1" u="sng" dirty="0">
                <a:solidFill>
                  <a:srgbClr val="FF8000"/>
                </a:solidFill>
              </a:rPr>
              <a:t>large</a:t>
            </a:r>
            <a:r>
              <a:rPr lang="en-GB" altLang="en-US" dirty="0"/>
              <a:t>, move </a:t>
            </a:r>
            <a:r>
              <a:rPr lang="en-GB" altLang="en-US" b="1" u="sng" dirty="0">
                <a:solidFill>
                  <a:srgbClr val="FF8000"/>
                </a:solidFill>
              </a:rPr>
              <a:t>left</a:t>
            </a:r>
            <a:r>
              <a:rPr lang="en-GB" altLang="en-US" dirty="0"/>
              <a:t> and repeat search with new root. </a:t>
            </a:r>
          </a:p>
          <a:p>
            <a:pPr marL="457200" indent="-457200">
              <a:spcBef>
                <a:spcPts val="700"/>
              </a:spcBef>
              <a:buFont typeface="Wingdings" pitchFamily="2" charset="2"/>
              <a:buChar char="q"/>
              <a:tabLst>
                <a:tab pos="1027113" algn="l"/>
                <a:tab pos="1941513" algn="l"/>
                <a:tab pos="2855913" algn="l"/>
                <a:tab pos="3770313" algn="l"/>
                <a:tab pos="4684713" algn="l"/>
                <a:tab pos="5599113" algn="l"/>
                <a:tab pos="6513513" algn="l"/>
                <a:tab pos="7427913" algn="l"/>
                <a:tab pos="8342313" algn="l"/>
                <a:tab pos="9256713" algn="l"/>
                <a:tab pos="10171113" algn="l"/>
              </a:tabLst>
            </a:pPr>
            <a:r>
              <a:rPr lang="en-GB" altLang="en-US" dirty="0"/>
              <a:t>If the current node's key is too </a:t>
            </a:r>
            <a:r>
              <a:rPr lang="en-GB" altLang="en-US" b="1" u="sng" dirty="0">
                <a:solidFill>
                  <a:srgbClr val="FF8000"/>
                </a:solidFill>
              </a:rPr>
              <a:t>small</a:t>
            </a:r>
            <a:r>
              <a:rPr lang="en-GB" altLang="en-US" dirty="0"/>
              <a:t>, move </a:t>
            </a:r>
            <a:r>
              <a:rPr lang="en-GB" altLang="en-US" b="1" u="sng" dirty="0">
                <a:solidFill>
                  <a:srgbClr val="FF8000"/>
                </a:solidFill>
              </a:rPr>
              <a:t>right</a:t>
            </a:r>
            <a:r>
              <a:rPr lang="en-GB" altLang="en-US" dirty="0"/>
              <a:t> and repeat search with new root.</a:t>
            </a:r>
          </a:p>
          <a:p>
            <a:endParaRPr lang="en-US" altLang="en-US" dirty="0"/>
          </a:p>
        </p:txBody>
      </p:sp>
    </p:spTree>
    <p:extLst>
      <p:ext uri="{BB962C8B-B14F-4D97-AF65-F5344CB8AC3E}">
        <p14:creationId xmlns:p14="http://schemas.microsoft.com/office/powerpoint/2010/main" val="41429773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9DBE2278-9968-3F4B-AF38-20AD60778765}"/>
              </a:ext>
            </a:extLst>
          </p:cNvPr>
          <p:cNvSpPr>
            <a:spLocks noGrp="1" noChangeArrowheads="1"/>
          </p:cNvSpPr>
          <p:nvPr>
            <p:ph type="sldNum" sz="quarter" idx="5"/>
          </p:nvPr>
        </p:nvSpPr>
        <p:spPr>
          <a:ln/>
        </p:spPr>
        <p:txBody>
          <a:bodyPr/>
          <a:lstStyle/>
          <a:p>
            <a:fld id="{6C3F0EC3-F105-AB4A-85EE-A27F4BFCB1CA}" type="slidenum">
              <a:rPr lang="zh-CN" altLang="en-US"/>
              <a:pPr/>
              <a:t>12</a:t>
            </a:fld>
            <a:endParaRPr lang="en-US" altLang="zh-CN"/>
          </a:p>
        </p:txBody>
      </p:sp>
      <p:sp>
        <p:nvSpPr>
          <p:cNvPr id="340994" name="Rectangle 2">
            <a:extLst>
              <a:ext uri="{FF2B5EF4-FFF2-40B4-BE49-F238E27FC236}">
                <a16:creationId xmlns:a16="http://schemas.microsoft.com/office/drawing/2014/main" id="{4C95496E-DFC9-7D43-B39B-C596A3D1ACE7}"/>
              </a:ext>
            </a:extLst>
          </p:cNvPr>
          <p:cNvSpPr>
            <a:spLocks noGrp="1" noRot="1" noChangeAspect="1" noChangeArrowheads="1" noTextEdit="1"/>
          </p:cNvSpPr>
          <p:nvPr>
            <p:ph type="sldImg"/>
          </p:nvPr>
        </p:nvSpPr>
        <p:spPr>
          <a:ln/>
        </p:spPr>
      </p:sp>
      <p:sp>
        <p:nvSpPr>
          <p:cNvPr id="340995" name="Rectangle 3">
            <a:extLst>
              <a:ext uri="{FF2B5EF4-FFF2-40B4-BE49-F238E27FC236}">
                <a16:creationId xmlns:a16="http://schemas.microsoft.com/office/drawing/2014/main" id="{DB13EA4E-97CA-724E-992D-4976F30BACD7}"/>
              </a:ext>
            </a:extLst>
          </p:cNvPr>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1457169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9DBE2278-9968-3F4B-AF38-20AD60778765}"/>
              </a:ext>
            </a:extLst>
          </p:cNvPr>
          <p:cNvSpPr>
            <a:spLocks noGrp="1" noChangeArrowheads="1"/>
          </p:cNvSpPr>
          <p:nvPr>
            <p:ph type="sldNum" sz="quarter" idx="5"/>
          </p:nvPr>
        </p:nvSpPr>
        <p:spPr>
          <a:ln/>
        </p:spPr>
        <p:txBody>
          <a:bodyPr/>
          <a:lstStyle/>
          <a:p>
            <a:fld id="{6C3F0EC3-F105-AB4A-85EE-A27F4BFCB1CA}" type="slidenum">
              <a:rPr lang="zh-CN" altLang="en-US"/>
              <a:pPr/>
              <a:t>13</a:t>
            </a:fld>
            <a:endParaRPr lang="en-US" altLang="zh-CN"/>
          </a:p>
        </p:txBody>
      </p:sp>
      <p:sp>
        <p:nvSpPr>
          <p:cNvPr id="340994" name="Rectangle 2">
            <a:extLst>
              <a:ext uri="{FF2B5EF4-FFF2-40B4-BE49-F238E27FC236}">
                <a16:creationId xmlns:a16="http://schemas.microsoft.com/office/drawing/2014/main" id="{4C95496E-DFC9-7D43-B39B-C596A3D1ACE7}"/>
              </a:ext>
            </a:extLst>
          </p:cNvPr>
          <p:cNvSpPr>
            <a:spLocks noGrp="1" noRot="1" noChangeAspect="1" noChangeArrowheads="1" noTextEdit="1"/>
          </p:cNvSpPr>
          <p:nvPr>
            <p:ph type="sldImg"/>
          </p:nvPr>
        </p:nvSpPr>
        <p:spPr>
          <a:ln/>
        </p:spPr>
      </p:sp>
      <p:sp>
        <p:nvSpPr>
          <p:cNvPr id="340995" name="Rectangle 3">
            <a:extLst>
              <a:ext uri="{FF2B5EF4-FFF2-40B4-BE49-F238E27FC236}">
                <a16:creationId xmlns:a16="http://schemas.microsoft.com/office/drawing/2014/main" id="{DB13EA4E-97CA-724E-992D-4976F30BACD7}"/>
              </a:ext>
            </a:extLst>
          </p:cNvPr>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1258337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9DBE2278-9968-3F4B-AF38-20AD60778765}"/>
              </a:ext>
            </a:extLst>
          </p:cNvPr>
          <p:cNvSpPr>
            <a:spLocks noGrp="1" noChangeArrowheads="1"/>
          </p:cNvSpPr>
          <p:nvPr>
            <p:ph type="sldNum" sz="quarter" idx="5"/>
          </p:nvPr>
        </p:nvSpPr>
        <p:spPr>
          <a:ln/>
        </p:spPr>
        <p:txBody>
          <a:bodyPr/>
          <a:lstStyle/>
          <a:p>
            <a:fld id="{6C3F0EC3-F105-AB4A-85EE-A27F4BFCB1CA}" type="slidenum">
              <a:rPr lang="zh-CN" altLang="en-US"/>
              <a:pPr/>
              <a:t>14</a:t>
            </a:fld>
            <a:endParaRPr lang="en-US" altLang="zh-CN"/>
          </a:p>
        </p:txBody>
      </p:sp>
      <p:sp>
        <p:nvSpPr>
          <p:cNvPr id="340994" name="Rectangle 2">
            <a:extLst>
              <a:ext uri="{FF2B5EF4-FFF2-40B4-BE49-F238E27FC236}">
                <a16:creationId xmlns:a16="http://schemas.microsoft.com/office/drawing/2014/main" id="{4C95496E-DFC9-7D43-B39B-C596A3D1ACE7}"/>
              </a:ext>
            </a:extLst>
          </p:cNvPr>
          <p:cNvSpPr>
            <a:spLocks noGrp="1" noRot="1" noChangeAspect="1" noChangeArrowheads="1" noTextEdit="1"/>
          </p:cNvSpPr>
          <p:nvPr>
            <p:ph type="sldImg"/>
          </p:nvPr>
        </p:nvSpPr>
        <p:spPr>
          <a:ln/>
        </p:spPr>
      </p:sp>
      <p:sp>
        <p:nvSpPr>
          <p:cNvPr id="340995" name="Rectangle 3">
            <a:extLst>
              <a:ext uri="{FF2B5EF4-FFF2-40B4-BE49-F238E27FC236}">
                <a16:creationId xmlns:a16="http://schemas.microsoft.com/office/drawing/2014/main" id="{DB13EA4E-97CA-724E-992D-4976F30BACD7}"/>
              </a:ext>
            </a:extLst>
          </p:cNvPr>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18110638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9DBE2278-9968-3F4B-AF38-20AD60778765}"/>
              </a:ext>
            </a:extLst>
          </p:cNvPr>
          <p:cNvSpPr>
            <a:spLocks noGrp="1" noChangeArrowheads="1"/>
          </p:cNvSpPr>
          <p:nvPr>
            <p:ph type="sldNum" sz="quarter" idx="5"/>
          </p:nvPr>
        </p:nvSpPr>
        <p:spPr>
          <a:ln/>
        </p:spPr>
        <p:txBody>
          <a:bodyPr/>
          <a:lstStyle/>
          <a:p>
            <a:fld id="{6C3F0EC3-F105-AB4A-85EE-A27F4BFCB1CA}" type="slidenum">
              <a:rPr lang="zh-CN" altLang="en-US"/>
              <a:pPr/>
              <a:t>15</a:t>
            </a:fld>
            <a:endParaRPr lang="en-US" altLang="zh-CN"/>
          </a:p>
        </p:txBody>
      </p:sp>
      <p:sp>
        <p:nvSpPr>
          <p:cNvPr id="340994" name="Rectangle 2">
            <a:extLst>
              <a:ext uri="{FF2B5EF4-FFF2-40B4-BE49-F238E27FC236}">
                <a16:creationId xmlns:a16="http://schemas.microsoft.com/office/drawing/2014/main" id="{4C95496E-DFC9-7D43-B39B-C596A3D1ACE7}"/>
              </a:ext>
            </a:extLst>
          </p:cNvPr>
          <p:cNvSpPr>
            <a:spLocks noGrp="1" noRot="1" noChangeAspect="1" noChangeArrowheads="1" noTextEdit="1"/>
          </p:cNvSpPr>
          <p:nvPr>
            <p:ph type="sldImg"/>
          </p:nvPr>
        </p:nvSpPr>
        <p:spPr>
          <a:ln/>
        </p:spPr>
      </p:sp>
      <p:sp>
        <p:nvSpPr>
          <p:cNvPr id="340995" name="Rectangle 3">
            <a:extLst>
              <a:ext uri="{FF2B5EF4-FFF2-40B4-BE49-F238E27FC236}">
                <a16:creationId xmlns:a16="http://schemas.microsoft.com/office/drawing/2014/main" id="{DB13EA4E-97CA-724E-992D-4976F30BACD7}"/>
              </a:ext>
            </a:extLst>
          </p:cNvPr>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3110347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9DBE2278-9968-3F4B-AF38-20AD60778765}"/>
              </a:ext>
            </a:extLst>
          </p:cNvPr>
          <p:cNvSpPr>
            <a:spLocks noGrp="1" noChangeArrowheads="1"/>
          </p:cNvSpPr>
          <p:nvPr>
            <p:ph type="sldNum" sz="quarter" idx="5"/>
          </p:nvPr>
        </p:nvSpPr>
        <p:spPr>
          <a:ln/>
        </p:spPr>
        <p:txBody>
          <a:bodyPr/>
          <a:lstStyle/>
          <a:p>
            <a:fld id="{6C3F0EC3-F105-AB4A-85EE-A27F4BFCB1CA}" type="slidenum">
              <a:rPr lang="zh-CN" altLang="en-US"/>
              <a:pPr/>
              <a:t>16</a:t>
            </a:fld>
            <a:endParaRPr lang="en-US" altLang="zh-CN"/>
          </a:p>
        </p:txBody>
      </p:sp>
      <p:sp>
        <p:nvSpPr>
          <p:cNvPr id="340994" name="Rectangle 2">
            <a:extLst>
              <a:ext uri="{FF2B5EF4-FFF2-40B4-BE49-F238E27FC236}">
                <a16:creationId xmlns:a16="http://schemas.microsoft.com/office/drawing/2014/main" id="{4C95496E-DFC9-7D43-B39B-C596A3D1ACE7}"/>
              </a:ext>
            </a:extLst>
          </p:cNvPr>
          <p:cNvSpPr>
            <a:spLocks noGrp="1" noRot="1" noChangeAspect="1" noChangeArrowheads="1" noTextEdit="1"/>
          </p:cNvSpPr>
          <p:nvPr>
            <p:ph type="sldImg"/>
          </p:nvPr>
        </p:nvSpPr>
        <p:spPr>
          <a:ln/>
        </p:spPr>
      </p:sp>
      <p:sp>
        <p:nvSpPr>
          <p:cNvPr id="340995" name="Rectangle 3">
            <a:extLst>
              <a:ext uri="{FF2B5EF4-FFF2-40B4-BE49-F238E27FC236}">
                <a16:creationId xmlns:a16="http://schemas.microsoft.com/office/drawing/2014/main" id="{DB13EA4E-97CA-724E-992D-4976F30BACD7}"/>
              </a:ext>
            </a:extLst>
          </p:cNvPr>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6654758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9DBE2278-9968-3F4B-AF38-20AD60778765}"/>
              </a:ext>
            </a:extLst>
          </p:cNvPr>
          <p:cNvSpPr>
            <a:spLocks noGrp="1" noChangeArrowheads="1"/>
          </p:cNvSpPr>
          <p:nvPr>
            <p:ph type="sldNum" sz="quarter" idx="5"/>
          </p:nvPr>
        </p:nvSpPr>
        <p:spPr>
          <a:ln/>
        </p:spPr>
        <p:txBody>
          <a:bodyPr/>
          <a:lstStyle/>
          <a:p>
            <a:fld id="{6C3F0EC3-F105-AB4A-85EE-A27F4BFCB1CA}" type="slidenum">
              <a:rPr lang="zh-CN" altLang="en-US"/>
              <a:pPr/>
              <a:t>17</a:t>
            </a:fld>
            <a:endParaRPr lang="en-US" altLang="zh-CN"/>
          </a:p>
        </p:txBody>
      </p:sp>
      <p:sp>
        <p:nvSpPr>
          <p:cNvPr id="340994" name="Rectangle 2">
            <a:extLst>
              <a:ext uri="{FF2B5EF4-FFF2-40B4-BE49-F238E27FC236}">
                <a16:creationId xmlns:a16="http://schemas.microsoft.com/office/drawing/2014/main" id="{4C95496E-DFC9-7D43-B39B-C596A3D1ACE7}"/>
              </a:ext>
            </a:extLst>
          </p:cNvPr>
          <p:cNvSpPr>
            <a:spLocks noGrp="1" noRot="1" noChangeAspect="1" noChangeArrowheads="1" noTextEdit="1"/>
          </p:cNvSpPr>
          <p:nvPr>
            <p:ph type="sldImg"/>
          </p:nvPr>
        </p:nvSpPr>
        <p:spPr>
          <a:ln/>
        </p:spPr>
      </p:sp>
      <p:sp>
        <p:nvSpPr>
          <p:cNvPr id="340995" name="Rectangle 3">
            <a:extLst>
              <a:ext uri="{FF2B5EF4-FFF2-40B4-BE49-F238E27FC236}">
                <a16:creationId xmlns:a16="http://schemas.microsoft.com/office/drawing/2014/main" id="{DB13EA4E-97CA-724E-992D-4976F30BACD7}"/>
              </a:ext>
            </a:extLst>
          </p:cNvPr>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37479858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9DBE2278-9968-3F4B-AF38-20AD60778765}"/>
              </a:ext>
            </a:extLst>
          </p:cNvPr>
          <p:cNvSpPr>
            <a:spLocks noGrp="1" noChangeArrowheads="1"/>
          </p:cNvSpPr>
          <p:nvPr>
            <p:ph type="sldNum" sz="quarter" idx="5"/>
          </p:nvPr>
        </p:nvSpPr>
        <p:spPr>
          <a:ln/>
        </p:spPr>
        <p:txBody>
          <a:bodyPr/>
          <a:lstStyle/>
          <a:p>
            <a:fld id="{6C3F0EC3-F105-AB4A-85EE-A27F4BFCB1CA}" type="slidenum">
              <a:rPr lang="zh-CN" altLang="en-US"/>
              <a:pPr/>
              <a:t>18</a:t>
            </a:fld>
            <a:endParaRPr lang="en-US" altLang="zh-CN"/>
          </a:p>
        </p:txBody>
      </p:sp>
      <p:sp>
        <p:nvSpPr>
          <p:cNvPr id="340994" name="Rectangle 2">
            <a:extLst>
              <a:ext uri="{FF2B5EF4-FFF2-40B4-BE49-F238E27FC236}">
                <a16:creationId xmlns:a16="http://schemas.microsoft.com/office/drawing/2014/main" id="{4C95496E-DFC9-7D43-B39B-C596A3D1ACE7}"/>
              </a:ext>
            </a:extLst>
          </p:cNvPr>
          <p:cNvSpPr>
            <a:spLocks noGrp="1" noRot="1" noChangeAspect="1" noChangeArrowheads="1" noTextEdit="1"/>
          </p:cNvSpPr>
          <p:nvPr>
            <p:ph type="sldImg"/>
          </p:nvPr>
        </p:nvSpPr>
        <p:spPr>
          <a:ln/>
        </p:spPr>
      </p:sp>
      <p:sp>
        <p:nvSpPr>
          <p:cNvPr id="340995" name="Rectangle 3">
            <a:extLst>
              <a:ext uri="{FF2B5EF4-FFF2-40B4-BE49-F238E27FC236}">
                <a16:creationId xmlns:a16="http://schemas.microsoft.com/office/drawing/2014/main" id="{DB13EA4E-97CA-724E-992D-4976F30BACD7}"/>
              </a:ext>
            </a:extLst>
          </p:cNvPr>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13285270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9DBE2278-9968-3F4B-AF38-20AD60778765}"/>
              </a:ext>
            </a:extLst>
          </p:cNvPr>
          <p:cNvSpPr>
            <a:spLocks noGrp="1" noChangeArrowheads="1"/>
          </p:cNvSpPr>
          <p:nvPr>
            <p:ph type="sldNum" sz="quarter" idx="5"/>
          </p:nvPr>
        </p:nvSpPr>
        <p:spPr>
          <a:ln/>
        </p:spPr>
        <p:txBody>
          <a:bodyPr/>
          <a:lstStyle/>
          <a:p>
            <a:fld id="{6C3F0EC3-F105-AB4A-85EE-A27F4BFCB1CA}" type="slidenum">
              <a:rPr lang="zh-CN" altLang="en-US"/>
              <a:pPr/>
              <a:t>1</a:t>
            </a:fld>
            <a:endParaRPr lang="en-US" altLang="zh-CN"/>
          </a:p>
        </p:txBody>
      </p:sp>
      <p:sp>
        <p:nvSpPr>
          <p:cNvPr id="340994" name="Rectangle 2">
            <a:extLst>
              <a:ext uri="{FF2B5EF4-FFF2-40B4-BE49-F238E27FC236}">
                <a16:creationId xmlns:a16="http://schemas.microsoft.com/office/drawing/2014/main" id="{4C95496E-DFC9-7D43-B39B-C596A3D1ACE7}"/>
              </a:ext>
            </a:extLst>
          </p:cNvPr>
          <p:cNvSpPr>
            <a:spLocks noGrp="1" noRot="1" noChangeAspect="1" noChangeArrowheads="1" noTextEdit="1"/>
          </p:cNvSpPr>
          <p:nvPr>
            <p:ph type="sldImg"/>
          </p:nvPr>
        </p:nvSpPr>
        <p:spPr>
          <a:ln/>
        </p:spPr>
      </p:sp>
      <p:sp>
        <p:nvSpPr>
          <p:cNvPr id="340995" name="Rectangle 3">
            <a:extLst>
              <a:ext uri="{FF2B5EF4-FFF2-40B4-BE49-F238E27FC236}">
                <a16:creationId xmlns:a16="http://schemas.microsoft.com/office/drawing/2014/main" id="{DB13EA4E-97CA-724E-992D-4976F30BACD7}"/>
              </a:ext>
            </a:extLst>
          </p:cNvPr>
          <p:cNvSpPr>
            <a:spLocks noGrp="1" noChangeArrowheads="1"/>
          </p:cNvSpPr>
          <p:nvPr>
            <p:ph type="body" idx="1"/>
          </p:nvPr>
        </p:nvSpPr>
        <p:spPr/>
        <p:txBody>
          <a:bodyPr/>
          <a:lstStyle/>
          <a:p>
            <a:r>
              <a:rPr lang="en-US" sz="1200" b="0" i="0" u="none" strike="noStrike" kern="1200" dirty="0">
                <a:solidFill>
                  <a:schemeClr val="tx1"/>
                </a:solidFill>
                <a:effectLst/>
                <a:latin typeface="+mn-lt"/>
                <a:ea typeface="+mn-ea"/>
                <a:cs typeface="+mn-cs"/>
              </a:rPr>
              <a:t>We consider a particular kind of a binary tree called a Binary Search Tree (BST). The basic idea behind this data structure is to have such a storing repository that provides the efficient way of data sorting, </a:t>
            </a:r>
            <a:r>
              <a:rPr lang="en-US" altLang="zh-TW" sz="1200" dirty="0">
                <a:solidFill>
                  <a:schemeClr val="folHlink"/>
                </a:solidFill>
                <a:ea typeface="PMingLiU" panose="02020500000000000000" pitchFamily="18" charset="-120"/>
              </a:rPr>
              <a:t>searching, insertion and deletion</a:t>
            </a:r>
            <a:r>
              <a:rPr lang="en-US" sz="1200" b="0" i="0" u="none" strike="noStrike" kern="1200" dirty="0">
                <a:solidFill>
                  <a:schemeClr val="tx1"/>
                </a:solidFill>
                <a:effectLst/>
                <a:latin typeface="+mn-lt"/>
                <a:ea typeface="+mn-ea"/>
                <a:cs typeface="+mn-cs"/>
              </a:rPr>
              <a:t>.</a:t>
            </a:r>
            <a:r>
              <a:rPr lang="en-US" dirty="0"/>
              <a:t>   A BST is a binary tree where nodes are ordered in the following way: </a:t>
            </a:r>
          </a:p>
          <a:p>
            <a:r>
              <a:rPr lang="en-US" dirty="0">
                <a:effectLst/>
              </a:rPr>
              <a:t>each node contains a unique key (also known as data)</a:t>
            </a:r>
          </a:p>
          <a:p>
            <a:r>
              <a:rPr lang="en-US" dirty="0">
                <a:effectLst/>
              </a:rPr>
              <a:t>the keys in the left subtree are less then the key in its parent node</a:t>
            </a:r>
          </a:p>
          <a:p>
            <a:r>
              <a:rPr lang="en-US" dirty="0">
                <a:effectLst/>
              </a:rPr>
              <a:t>the keys in the right subtree are greater the key in its parent node</a:t>
            </a:r>
          </a:p>
          <a:p>
            <a:r>
              <a:rPr lang="en-US" sz="1200" b="0" i="0" u="none" strike="noStrike" kern="1200" dirty="0">
                <a:solidFill>
                  <a:schemeClr val="tx1"/>
                </a:solidFill>
                <a:effectLst/>
                <a:latin typeface="+mn-lt"/>
                <a:ea typeface="+mn-ea"/>
                <a:cs typeface="+mn-cs"/>
              </a:rPr>
              <a:t>The left and right subtree each must also be a binary search tree.</a:t>
            </a:r>
            <a:br>
              <a:rPr lang="en-US" sz="1200" b="0" i="0" u="none" strike="noStrike" kern="1200" dirty="0">
                <a:solidFill>
                  <a:schemeClr val="tx1"/>
                </a:solidFill>
                <a:effectLst/>
                <a:latin typeface="+mn-lt"/>
                <a:ea typeface="+mn-ea"/>
                <a:cs typeface="+mn-cs"/>
              </a:rPr>
            </a:br>
            <a:r>
              <a:rPr lang="en-US" sz="1200" b="0" i="0" u="none" strike="noStrike" kern="1200" dirty="0">
                <a:solidFill>
                  <a:schemeClr val="tx1"/>
                </a:solidFill>
                <a:effectLst/>
                <a:latin typeface="+mn-lt"/>
                <a:ea typeface="+mn-ea"/>
                <a:cs typeface="+mn-cs"/>
              </a:rPr>
              <a:t>There must be no duplicate nodes. So basically A "binary search tree" (BST)  is an "ordered binary tree”. The important thing to note that throughout this lecture we will mainly talk about self balancing BST which can maintain it’s order property.</a:t>
            </a:r>
          </a:p>
          <a:p>
            <a:r>
              <a:rPr lang="en-US" dirty="0"/>
              <a:t/>
            </a:r>
            <a:br>
              <a:rPr lang="en-US" dirty="0"/>
            </a:br>
            <a:endParaRPr lang="en-US" altLang="en-US" dirty="0"/>
          </a:p>
        </p:txBody>
      </p:sp>
    </p:spTree>
    <p:extLst>
      <p:ext uri="{BB962C8B-B14F-4D97-AF65-F5344CB8AC3E}">
        <p14:creationId xmlns:p14="http://schemas.microsoft.com/office/powerpoint/2010/main" val="28559045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9DBE2278-9968-3F4B-AF38-20AD60778765}"/>
              </a:ext>
            </a:extLst>
          </p:cNvPr>
          <p:cNvSpPr>
            <a:spLocks noGrp="1" noChangeArrowheads="1"/>
          </p:cNvSpPr>
          <p:nvPr>
            <p:ph type="sldNum" sz="quarter" idx="5"/>
          </p:nvPr>
        </p:nvSpPr>
        <p:spPr>
          <a:ln/>
        </p:spPr>
        <p:txBody>
          <a:bodyPr/>
          <a:lstStyle/>
          <a:p>
            <a:fld id="{6C3F0EC3-F105-AB4A-85EE-A27F4BFCB1CA}" type="slidenum">
              <a:rPr lang="zh-CN" altLang="en-US"/>
              <a:pPr/>
              <a:t>19</a:t>
            </a:fld>
            <a:endParaRPr lang="en-US" altLang="zh-CN"/>
          </a:p>
        </p:txBody>
      </p:sp>
      <p:sp>
        <p:nvSpPr>
          <p:cNvPr id="340994" name="Rectangle 2">
            <a:extLst>
              <a:ext uri="{FF2B5EF4-FFF2-40B4-BE49-F238E27FC236}">
                <a16:creationId xmlns:a16="http://schemas.microsoft.com/office/drawing/2014/main" id="{4C95496E-DFC9-7D43-B39B-C596A3D1ACE7}"/>
              </a:ext>
            </a:extLst>
          </p:cNvPr>
          <p:cNvSpPr>
            <a:spLocks noGrp="1" noRot="1" noChangeAspect="1" noChangeArrowheads="1" noTextEdit="1"/>
          </p:cNvSpPr>
          <p:nvPr>
            <p:ph type="sldImg"/>
          </p:nvPr>
        </p:nvSpPr>
        <p:spPr>
          <a:ln/>
        </p:spPr>
      </p:sp>
      <p:sp>
        <p:nvSpPr>
          <p:cNvPr id="340995" name="Rectangle 3">
            <a:extLst>
              <a:ext uri="{FF2B5EF4-FFF2-40B4-BE49-F238E27FC236}">
                <a16:creationId xmlns:a16="http://schemas.microsoft.com/office/drawing/2014/main" id="{DB13EA4E-97CA-724E-992D-4976F30BACD7}"/>
              </a:ext>
            </a:extLst>
          </p:cNvPr>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18878752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9DBE2278-9968-3F4B-AF38-20AD60778765}"/>
              </a:ext>
            </a:extLst>
          </p:cNvPr>
          <p:cNvSpPr>
            <a:spLocks noGrp="1" noChangeArrowheads="1"/>
          </p:cNvSpPr>
          <p:nvPr>
            <p:ph type="sldNum" sz="quarter" idx="5"/>
          </p:nvPr>
        </p:nvSpPr>
        <p:spPr>
          <a:ln/>
        </p:spPr>
        <p:txBody>
          <a:bodyPr/>
          <a:lstStyle/>
          <a:p>
            <a:fld id="{6C3F0EC3-F105-AB4A-85EE-A27F4BFCB1CA}" type="slidenum">
              <a:rPr lang="zh-CN" altLang="en-US"/>
              <a:pPr/>
              <a:t>20</a:t>
            </a:fld>
            <a:endParaRPr lang="en-US" altLang="zh-CN"/>
          </a:p>
        </p:txBody>
      </p:sp>
      <p:sp>
        <p:nvSpPr>
          <p:cNvPr id="340994" name="Rectangle 2">
            <a:extLst>
              <a:ext uri="{FF2B5EF4-FFF2-40B4-BE49-F238E27FC236}">
                <a16:creationId xmlns:a16="http://schemas.microsoft.com/office/drawing/2014/main" id="{4C95496E-DFC9-7D43-B39B-C596A3D1ACE7}"/>
              </a:ext>
            </a:extLst>
          </p:cNvPr>
          <p:cNvSpPr>
            <a:spLocks noGrp="1" noRot="1" noChangeAspect="1" noChangeArrowheads="1" noTextEdit="1"/>
          </p:cNvSpPr>
          <p:nvPr>
            <p:ph type="sldImg"/>
          </p:nvPr>
        </p:nvSpPr>
        <p:spPr>
          <a:ln/>
        </p:spPr>
      </p:sp>
      <p:sp>
        <p:nvSpPr>
          <p:cNvPr id="340995" name="Rectangle 3">
            <a:extLst>
              <a:ext uri="{FF2B5EF4-FFF2-40B4-BE49-F238E27FC236}">
                <a16:creationId xmlns:a16="http://schemas.microsoft.com/office/drawing/2014/main" id="{DB13EA4E-97CA-724E-992D-4976F30BACD7}"/>
              </a:ext>
            </a:extLst>
          </p:cNvPr>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5762792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9DBE2278-9968-3F4B-AF38-20AD60778765}"/>
              </a:ext>
            </a:extLst>
          </p:cNvPr>
          <p:cNvSpPr>
            <a:spLocks noGrp="1" noChangeArrowheads="1"/>
          </p:cNvSpPr>
          <p:nvPr>
            <p:ph type="sldNum" sz="quarter" idx="5"/>
          </p:nvPr>
        </p:nvSpPr>
        <p:spPr>
          <a:ln/>
        </p:spPr>
        <p:txBody>
          <a:bodyPr/>
          <a:lstStyle/>
          <a:p>
            <a:fld id="{6C3F0EC3-F105-AB4A-85EE-A27F4BFCB1CA}" type="slidenum">
              <a:rPr lang="zh-CN" altLang="en-US"/>
              <a:pPr/>
              <a:t>21</a:t>
            </a:fld>
            <a:endParaRPr lang="en-US" altLang="zh-CN"/>
          </a:p>
        </p:txBody>
      </p:sp>
      <p:sp>
        <p:nvSpPr>
          <p:cNvPr id="340994" name="Rectangle 2">
            <a:extLst>
              <a:ext uri="{FF2B5EF4-FFF2-40B4-BE49-F238E27FC236}">
                <a16:creationId xmlns:a16="http://schemas.microsoft.com/office/drawing/2014/main" id="{4C95496E-DFC9-7D43-B39B-C596A3D1ACE7}"/>
              </a:ext>
            </a:extLst>
          </p:cNvPr>
          <p:cNvSpPr>
            <a:spLocks noGrp="1" noRot="1" noChangeAspect="1" noChangeArrowheads="1" noTextEdit="1"/>
          </p:cNvSpPr>
          <p:nvPr>
            <p:ph type="sldImg"/>
          </p:nvPr>
        </p:nvSpPr>
        <p:spPr>
          <a:ln/>
        </p:spPr>
      </p:sp>
      <p:sp>
        <p:nvSpPr>
          <p:cNvPr id="340995" name="Rectangle 3">
            <a:extLst>
              <a:ext uri="{FF2B5EF4-FFF2-40B4-BE49-F238E27FC236}">
                <a16:creationId xmlns:a16="http://schemas.microsoft.com/office/drawing/2014/main" id="{DB13EA4E-97CA-724E-992D-4976F30BACD7}"/>
              </a:ext>
            </a:extLst>
          </p:cNvPr>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16685092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9DBE2278-9968-3F4B-AF38-20AD60778765}"/>
              </a:ext>
            </a:extLst>
          </p:cNvPr>
          <p:cNvSpPr>
            <a:spLocks noGrp="1" noChangeArrowheads="1"/>
          </p:cNvSpPr>
          <p:nvPr>
            <p:ph type="sldNum" sz="quarter" idx="5"/>
          </p:nvPr>
        </p:nvSpPr>
        <p:spPr>
          <a:ln/>
        </p:spPr>
        <p:txBody>
          <a:bodyPr/>
          <a:lstStyle/>
          <a:p>
            <a:fld id="{6C3F0EC3-F105-AB4A-85EE-A27F4BFCB1CA}" type="slidenum">
              <a:rPr lang="zh-CN" altLang="en-US"/>
              <a:pPr/>
              <a:t>22</a:t>
            </a:fld>
            <a:endParaRPr lang="en-US" altLang="zh-CN"/>
          </a:p>
        </p:txBody>
      </p:sp>
      <p:sp>
        <p:nvSpPr>
          <p:cNvPr id="340994" name="Rectangle 2">
            <a:extLst>
              <a:ext uri="{FF2B5EF4-FFF2-40B4-BE49-F238E27FC236}">
                <a16:creationId xmlns:a16="http://schemas.microsoft.com/office/drawing/2014/main" id="{4C95496E-DFC9-7D43-B39B-C596A3D1ACE7}"/>
              </a:ext>
            </a:extLst>
          </p:cNvPr>
          <p:cNvSpPr>
            <a:spLocks noGrp="1" noRot="1" noChangeAspect="1" noChangeArrowheads="1" noTextEdit="1"/>
          </p:cNvSpPr>
          <p:nvPr>
            <p:ph type="sldImg"/>
          </p:nvPr>
        </p:nvSpPr>
        <p:spPr>
          <a:ln/>
        </p:spPr>
      </p:sp>
      <p:sp>
        <p:nvSpPr>
          <p:cNvPr id="340995" name="Rectangle 3">
            <a:extLst>
              <a:ext uri="{FF2B5EF4-FFF2-40B4-BE49-F238E27FC236}">
                <a16:creationId xmlns:a16="http://schemas.microsoft.com/office/drawing/2014/main" id="{DB13EA4E-97CA-724E-992D-4976F30BACD7}"/>
              </a:ext>
            </a:extLst>
          </p:cNvPr>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36459804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9DBE2278-9968-3F4B-AF38-20AD60778765}"/>
              </a:ext>
            </a:extLst>
          </p:cNvPr>
          <p:cNvSpPr>
            <a:spLocks noGrp="1" noChangeArrowheads="1"/>
          </p:cNvSpPr>
          <p:nvPr>
            <p:ph type="sldNum" sz="quarter" idx="5"/>
          </p:nvPr>
        </p:nvSpPr>
        <p:spPr>
          <a:ln/>
        </p:spPr>
        <p:txBody>
          <a:bodyPr/>
          <a:lstStyle/>
          <a:p>
            <a:fld id="{6C3F0EC3-F105-AB4A-85EE-A27F4BFCB1CA}" type="slidenum">
              <a:rPr lang="zh-CN" altLang="en-US"/>
              <a:pPr/>
              <a:t>23</a:t>
            </a:fld>
            <a:endParaRPr lang="en-US" altLang="zh-CN"/>
          </a:p>
        </p:txBody>
      </p:sp>
      <p:sp>
        <p:nvSpPr>
          <p:cNvPr id="340994" name="Rectangle 2">
            <a:extLst>
              <a:ext uri="{FF2B5EF4-FFF2-40B4-BE49-F238E27FC236}">
                <a16:creationId xmlns:a16="http://schemas.microsoft.com/office/drawing/2014/main" id="{4C95496E-DFC9-7D43-B39B-C596A3D1ACE7}"/>
              </a:ext>
            </a:extLst>
          </p:cNvPr>
          <p:cNvSpPr>
            <a:spLocks noGrp="1" noRot="1" noChangeAspect="1" noChangeArrowheads="1" noTextEdit="1"/>
          </p:cNvSpPr>
          <p:nvPr>
            <p:ph type="sldImg"/>
          </p:nvPr>
        </p:nvSpPr>
        <p:spPr>
          <a:ln/>
        </p:spPr>
      </p:sp>
      <p:sp>
        <p:nvSpPr>
          <p:cNvPr id="340995" name="Rectangle 3">
            <a:extLst>
              <a:ext uri="{FF2B5EF4-FFF2-40B4-BE49-F238E27FC236}">
                <a16:creationId xmlns:a16="http://schemas.microsoft.com/office/drawing/2014/main" id="{DB13EA4E-97CA-724E-992D-4976F30BACD7}"/>
              </a:ext>
            </a:extLst>
          </p:cNvPr>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42541637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9DBE2278-9968-3F4B-AF38-20AD60778765}"/>
              </a:ext>
            </a:extLst>
          </p:cNvPr>
          <p:cNvSpPr>
            <a:spLocks noGrp="1" noChangeArrowheads="1"/>
          </p:cNvSpPr>
          <p:nvPr>
            <p:ph type="sldNum" sz="quarter" idx="5"/>
          </p:nvPr>
        </p:nvSpPr>
        <p:spPr>
          <a:ln/>
        </p:spPr>
        <p:txBody>
          <a:bodyPr/>
          <a:lstStyle/>
          <a:p>
            <a:fld id="{6C3F0EC3-F105-AB4A-85EE-A27F4BFCB1CA}" type="slidenum">
              <a:rPr lang="zh-CN" altLang="en-US"/>
              <a:pPr/>
              <a:t>24</a:t>
            </a:fld>
            <a:endParaRPr lang="en-US" altLang="zh-CN"/>
          </a:p>
        </p:txBody>
      </p:sp>
      <p:sp>
        <p:nvSpPr>
          <p:cNvPr id="340994" name="Rectangle 2">
            <a:extLst>
              <a:ext uri="{FF2B5EF4-FFF2-40B4-BE49-F238E27FC236}">
                <a16:creationId xmlns:a16="http://schemas.microsoft.com/office/drawing/2014/main" id="{4C95496E-DFC9-7D43-B39B-C596A3D1ACE7}"/>
              </a:ext>
            </a:extLst>
          </p:cNvPr>
          <p:cNvSpPr>
            <a:spLocks noGrp="1" noRot="1" noChangeAspect="1" noChangeArrowheads="1" noTextEdit="1"/>
          </p:cNvSpPr>
          <p:nvPr>
            <p:ph type="sldImg"/>
          </p:nvPr>
        </p:nvSpPr>
        <p:spPr>
          <a:ln/>
        </p:spPr>
      </p:sp>
      <p:sp>
        <p:nvSpPr>
          <p:cNvPr id="340995" name="Rectangle 3">
            <a:extLst>
              <a:ext uri="{FF2B5EF4-FFF2-40B4-BE49-F238E27FC236}">
                <a16:creationId xmlns:a16="http://schemas.microsoft.com/office/drawing/2014/main" id="{DB13EA4E-97CA-724E-992D-4976F30BACD7}"/>
              </a:ext>
            </a:extLst>
          </p:cNvPr>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6919047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9DBE2278-9968-3F4B-AF38-20AD60778765}"/>
              </a:ext>
            </a:extLst>
          </p:cNvPr>
          <p:cNvSpPr>
            <a:spLocks noGrp="1" noChangeArrowheads="1"/>
          </p:cNvSpPr>
          <p:nvPr>
            <p:ph type="sldNum" sz="quarter" idx="5"/>
          </p:nvPr>
        </p:nvSpPr>
        <p:spPr>
          <a:ln/>
        </p:spPr>
        <p:txBody>
          <a:bodyPr/>
          <a:lstStyle/>
          <a:p>
            <a:fld id="{6C3F0EC3-F105-AB4A-85EE-A27F4BFCB1CA}" type="slidenum">
              <a:rPr lang="zh-CN" altLang="en-US"/>
              <a:pPr/>
              <a:t>25</a:t>
            </a:fld>
            <a:endParaRPr lang="en-US" altLang="zh-CN"/>
          </a:p>
        </p:txBody>
      </p:sp>
      <p:sp>
        <p:nvSpPr>
          <p:cNvPr id="340994" name="Rectangle 2">
            <a:extLst>
              <a:ext uri="{FF2B5EF4-FFF2-40B4-BE49-F238E27FC236}">
                <a16:creationId xmlns:a16="http://schemas.microsoft.com/office/drawing/2014/main" id="{4C95496E-DFC9-7D43-B39B-C596A3D1ACE7}"/>
              </a:ext>
            </a:extLst>
          </p:cNvPr>
          <p:cNvSpPr>
            <a:spLocks noGrp="1" noRot="1" noChangeAspect="1" noChangeArrowheads="1" noTextEdit="1"/>
          </p:cNvSpPr>
          <p:nvPr>
            <p:ph type="sldImg"/>
          </p:nvPr>
        </p:nvSpPr>
        <p:spPr>
          <a:ln/>
        </p:spPr>
      </p:sp>
      <p:sp>
        <p:nvSpPr>
          <p:cNvPr id="340995" name="Rectangle 3">
            <a:extLst>
              <a:ext uri="{FF2B5EF4-FFF2-40B4-BE49-F238E27FC236}">
                <a16:creationId xmlns:a16="http://schemas.microsoft.com/office/drawing/2014/main" id="{DB13EA4E-97CA-724E-992D-4976F30BACD7}"/>
              </a:ext>
            </a:extLst>
          </p:cNvPr>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24405062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9DBE2278-9968-3F4B-AF38-20AD60778765}"/>
              </a:ext>
            </a:extLst>
          </p:cNvPr>
          <p:cNvSpPr>
            <a:spLocks noGrp="1" noChangeArrowheads="1"/>
          </p:cNvSpPr>
          <p:nvPr>
            <p:ph type="sldNum" sz="quarter" idx="5"/>
          </p:nvPr>
        </p:nvSpPr>
        <p:spPr>
          <a:ln/>
        </p:spPr>
        <p:txBody>
          <a:bodyPr/>
          <a:lstStyle/>
          <a:p>
            <a:fld id="{6C3F0EC3-F105-AB4A-85EE-A27F4BFCB1CA}" type="slidenum">
              <a:rPr lang="zh-CN" altLang="en-US"/>
              <a:pPr/>
              <a:t>26</a:t>
            </a:fld>
            <a:endParaRPr lang="en-US" altLang="zh-CN"/>
          </a:p>
        </p:txBody>
      </p:sp>
      <p:sp>
        <p:nvSpPr>
          <p:cNvPr id="340994" name="Rectangle 2">
            <a:extLst>
              <a:ext uri="{FF2B5EF4-FFF2-40B4-BE49-F238E27FC236}">
                <a16:creationId xmlns:a16="http://schemas.microsoft.com/office/drawing/2014/main" id="{4C95496E-DFC9-7D43-B39B-C596A3D1ACE7}"/>
              </a:ext>
            </a:extLst>
          </p:cNvPr>
          <p:cNvSpPr>
            <a:spLocks noGrp="1" noRot="1" noChangeAspect="1" noChangeArrowheads="1" noTextEdit="1"/>
          </p:cNvSpPr>
          <p:nvPr>
            <p:ph type="sldImg"/>
          </p:nvPr>
        </p:nvSpPr>
        <p:spPr>
          <a:ln/>
        </p:spPr>
      </p:sp>
      <p:sp>
        <p:nvSpPr>
          <p:cNvPr id="340995" name="Rectangle 3">
            <a:extLst>
              <a:ext uri="{FF2B5EF4-FFF2-40B4-BE49-F238E27FC236}">
                <a16:creationId xmlns:a16="http://schemas.microsoft.com/office/drawing/2014/main" id="{DB13EA4E-97CA-724E-992D-4976F30BACD7}"/>
              </a:ext>
            </a:extLst>
          </p:cNvPr>
          <p:cNvSpPr>
            <a:spLocks noGrp="1" noChangeArrowheads="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By “traversal” we mean visiting all the nodes in a graph. Traversal strategies can be specified by the ordering of the three objects to visit: the current node, the left subtree, and the right subtree. We assume the the left subtree always comes before the right subtree. Then there are three strategies. </a:t>
            </a:r>
            <a:endParaRPr lang="en-US" dirty="0"/>
          </a:p>
          <a:p>
            <a:r>
              <a:rPr lang="en-US" sz="1200" kern="1200" dirty="0">
                <a:solidFill>
                  <a:schemeClr val="tx1"/>
                </a:solidFill>
                <a:effectLst/>
                <a:latin typeface="+mn-lt"/>
                <a:ea typeface="+mn-ea"/>
                <a:cs typeface="+mn-cs"/>
              </a:rPr>
              <a:t>1. </a:t>
            </a:r>
            <a:r>
              <a:rPr lang="en-US" sz="1200" kern="1200" dirty="0" err="1">
                <a:solidFill>
                  <a:schemeClr val="tx1"/>
                </a:solidFill>
                <a:effectLst/>
                <a:latin typeface="+mn-lt"/>
                <a:ea typeface="+mn-ea"/>
                <a:cs typeface="+mn-cs"/>
              </a:rPr>
              <a:t>Inorder</a:t>
            </a:r>
            <a:r>
              <a:rPr lang="en-US" sz="1200" kern="1200" dirty="0">
                <a:solidFill>
                  <a:schemeClr val="tx1"/>
                </a:solidFill>
                <a:effectLst/>
                <a:latin typeface="+mn-lt"/>
                <a:ea typeface="+mn-ea"/>
                <a:cs typeface="+mn-cs"/>
              </a:rPr>
              <a:t>. The ordering is: the left subtree, the current node, the right subtree. </a:t>
            </a:r>
            <a:endParaRPr lang="en-US" dirty="0"/>
          </a:p>
          <a:p>
            <a:r>
              <a:rPr lang="en-US" sz="1200" kern="1200" dirty="0">
                <a:solidFill>
                  <a:schemeClr val="tx1"/>
                </a:solidFill>
                <a:effectLst/>
                <a:latin typeface="+mn-lt"/>
                <a:ea typeface="+mn-ea"/>
                <a:cs typeface="+mn-cs"/>
              </a:rPr>
              <a:t>2. Preorder. The ordering is: the current node, the left subtree, the right subtree. </a:t>
            </a:r>
            <a:endParaRPr lang="en-US" dirty="0"/>
          </a:p>
          <a:p>
            <a:r>
              <a:rPr lang="en-US" sz="1200" kern="1200" dirty="0">
                <a:solidFill>
                  <a:schemeClr val="tx1"/>
                </a:solidFill>
                <a:effectLst/>
                <a:latin typeface="+mn-lt"/>
                <a:ea typeface="+mn-ea"/>
                <a:cs typeface="+mn-cs"/>
              </a:rPr>
              <a:t>3. </a:t>
            </a:r>
            <a:r>
              <a:rPr lang="en-US" sz="1200" kern="1200" dirty="0" err="1">
                <a:solidFill>
                  <a:schemeClr val="tx1"/>
                </a:solidFill>
                <a:effectLst/>
                <a:latin typeface="+mn-lt"/>
                <a:ea typeface="+mn-ea"/>
                <a:cs typeface="+mn-cs"/>
              </a:rPr>
              <a:t>Postorder</a:t>
            </a:r>
            <a:r>
              <a:rPr lang="en-US" sz="1200" kern="1200" dirty="0">
                <a:solidFill>
                  <a:schemeClr val="tx1"/>
                </a:solidFill>
                <a:effectLst/>
                <a:latin typeface="+mn-lt"/>
                <a:ea typeface="+mn-ea"/>
                <a:cs typeface="+mn-cs"/>
              </a:rPr>
              <a:t>. The ordering is: the left subtree, the right subtree, the current node. </a:t>
            </a:r>
            <a:endParaRPr lang="en-US" dirty="0"/>
          </a:p>
          <a:p>
            <a:endParaRPr lang="en-US" altLang="en-US" dirty="0"/>
          </a:p>
        </p:txBody>
      </p:sp>
    </p:spTree>
    <p:extLst>
      <p:ext uri="{BB962C8B-B14F-4D97-AF65-F5344CB8AC3E}">
        <p14:creationId xmlns:p14="http://schemas.microsoft.com/office/powerpoint/2010/main" val="76933994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9DBE2278-9968-3F4B-AF38-20AD60778765}"/>
              </a:ext>
            </a:extLst>
          </p:cNvPr>
          <p:cNvSpPr>
            <a:spLocks noGrp="1" noChangeArrowheads="1"/>
          </p:cNvSpPr>
          <p:nvPr>
            <p:ph type="sldNum" sz="quarter" idx="5"/>
          </p:nvPr>
        </p:nvSpPr>
        <p:spPr>
          <a:ln/>
        </p:spPr>
        <p:txBody>
          <a:bodyPr/>
          <a:lstStyle/>
          <a:p>
            <a:fld id="{6C3F0EC3-F105-AB4A-85EE-A27F4BFCB1CA}" type="slidenum">
              <a:rPr lang="zh-CN" altLang="en-US"/>
              <a:pPr/>
              <a:t>27</a:t>
            </a:fld>
            <a:endParaRPr lang="en-US" altLang="zh-CN"/>
          </a:p>
        </p:txBody>
      </p:sp>
      <p:sp>
        <p:nvSpPr>
          <p:cNvPr id="340994" name="Rectangle 2">
            <a:extLst>
              <a:ext uri="{FF2B5EF4-FFF2-40B4-BE49-F238E27FC236}">
                <a16:creationId xmlns:a16="http://schemas.microsoft.com/office/drawing/2014/main" id="{4C95496E-DFC9-7D43-B39B-C596A3D1ACE7}"/>
              </a:ext>
            </a:extLst>
          </p:cNvPr>
          <p:cNvSpPr>
            <a:spLocks noGrp="1" noRot="1" noChangeAspect="1" noChangeArrowheads="1" noTextEdit="1"/>
          </p:cNvSpPr>
          <p:nvPr>
            <p:ph type="sldImg"/>
          </p:nvPr>
        </p:nvSpPr>
        <p:spPr>
          <a:ln/>
        </p:spPr>
      </p:sp>
      <p:sp>
        <p:nvSpPr>
          <p:cNvPr id="340995" name="Rectangle 3">
            <a:extLst>
              <a:ext uri="{FF2B5EF4-FFF2-40B4-BE49-F238E27FC236}">
                <a16:creationId xmlns:a16="http://schemas.microsoft.com/office/drawing/2014/main" id="{DB13EA4E-97CA-724E-992D-4976F30BACD7}"/>
              </a:ext>
            </a:extLst>
          </p:cNvPr>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159468951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9780CB1-3C57-9244-81A7-1E112B2EF11E}"/>
              </a:ext>
            </a:extLst>
          </p:cNvPr>
          <p:cNvSpPr>
            <a:spLocks noGrp="1" noChangeArrowheads="1"/>
          </p:cNvSpPr>
          <p:nvPr>
            <p:ph type="sldNum" sz="quarter" idx="5"/>
          </p:nvPr>
        </p:nvSpPr>
        <p:spPr>
          <a:ln/>
        </p:spPr>
        <p:txBody>
          <a:bodyPr/>
          <a:lstStyle/>
          <a:p>
            <a:fld id="{001F8AF7-5F67-9547-9DC0-B4B509246A13}" type="slidenum">
              <a:rPr lang="en-US" altLang="en-US"/>
              <a:pPr/>
              <a:t>28</a:t>
            </a:fld>
            <a:endParaRPr lang="en-US" altLang="en-US"/>
          </a:p>
        </p:txBody>
      </p:sp>
      <p:sp>
        <p:nvSpPr>
          <p:cNvPr id="206850" name="Rectangle 2">
            <a:extLst>
              <a:ext uri="{FF2B5EF4-FFF2-40B4-BE49-F238E27FC236}">
                <a16:creationId xmlns:a16="http://schemas.microsoft.com/office/drawing/2014/main" id="{11DA9CD7-650D-9A4E-907B-3312E5231372}"/>
              </a:ext>
            </a:extLst>
          </p:cNvPr>
          <p:cNvSpPr>
            <a:spLocks noGrp="1" noRot="1" noChangeAspect="1" noChangeArrowheads="1" noTextEdit="1"/>
          </p:cNvSpPr>
          <p:nvPr>
            <p:ph type="sldImg"/>
          </p:nvPr>
        </p:nvSpPr>
        <p:spPr>
          <a:ln/>
        </p:spPr>
      </p:sp>
      <p:sp>
        <p:nvSpPr>
          <p:cNvPr id="206851" name="Rectangle 3">
            <a:extLst>
              <a:ext uri="{FF2B5EF4-FFF2-40B4-BE49-F238E27FC236}">
                <a16:creationId xmlns:a16="http://schemas.microsoft.com/office/drawing/2014/main" id="{DDBDDA0B-BA97-0B45-86A3-D4D84D270DEC}"/>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5749741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9DBE2278-9968-3F4B-AF38-20AD60778765}"/>
              </a:ext>
            </a:extLst>
          </p:cNvPr>
          <p:cNvSpPr>
            <a:spLocks noGrp="1" noChangeArrowheads="1"/>
          </p:cNvSpPr>
          <p:nvPr>
            <p:ph type="sldNum" sz="quarter" idx="5"/>
          </p:nvPr>
        </p:nvSpPr>
        <p:spPr>
          <a:ln/>
        </p:spPr>
        <p:txBody>
          <a:bodyPr/>
          <a:lstStyle/>
          <a:p>
            <a:fld id="{6C3F0EC3-F105-AB4A-85EE-A27F4BFCB1CA}" type="slidenum">
              <a:rPr lang="zh-CN" altLang="en-US"/>
              <a:pPr/>
              <a:t>2</a:t>
            </a:fld>
            <a:endParaRPr lang="en-US" altLang="zh-CN"/>
          </a:p>
        </p:txBody>
      </p:sp>
      <p:sp>
        <p:nvSpPr>
          <p:cNvPr id="340994" name="Rectangle 2">
            <a:extLst>
              <a:ext uri="{FF2B5EF4-FFF2-40B4-BE49-F238E27FC236}">
                <a16:creationId xmlns:a16="http://schemas.microsoft.com/office/drawing/2014/main" id="{4C95496E-DFC9-7D43-B39B-C596A3D1ACE7}"/>
              </a:ext>
            </a:extLst>
          </p:cNvPr>
          <p:cNvSpPr>
            <a:spLocks noGrp="1" noRot="1" noChangeAspect="1" noChangeArrowheads="1" noTextEdit="1"/>
          </p:cNvSpPr>
          <p:nvPr>
            <p:ph type="sldImg"/>
          </p:nvPr>
        </p:nvSpPr>
        <p:spPr>
          <a:ln/>
        </p:spPr>
      </p:sp>
      <p:sp>
        <p:nvSpPr>
          <p:cNvPr id="340995" name="Rectangle 3">
            <a:extLst>
              <a:ext uri="{FF2B5EF4-FFF2-40B4-BE49-F238E27FC236}">
                <a16:creationId xmlns:a16="http://schemas.microsoft.com/office/drawing/2014/main" id="{DB13EA4E-97CA-724E-992D-4976F30BACD7}"/>
              </a:ext>
            </a:extLst>
          </p:cNvPr>
          <p:cNvSpPr>
            <a:spLocks noGrp="1" noChangeArrowheads="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Now here is a simple quiz for you. Which one of the two trees is not a BST? Please raise your hand once you have a answer.</a:t>
            </a:r>
          </a:p>
          <a:p>
            <a:endParaRPr lang="en-US" altLang="en-US" dirty="0"/>
          </a:p>
        </p:txBody>
      </p:sp>
    </p:spTree>
    <p:extLst>
      <p:ext uri="{BB962C8B-B14F-4D97-AF65-F5344CB8AC3E}">
        <p14:creationId xmlns:p14="http://schemas.microsoft.com/office/powerpoint/2010/main" val="3900455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7E0C070-60A7-9C43-BBEF-13F29C06E716}"/>
              </a:ext>
            </a:extLst>
          </p:cNvPr>
          <p:cNvSpPr>
            <a:spLocks noGrp="1" noChangeArrowheads="1"/>
          </p:cNvSpPr>
          <p:nvPr>
            <p:ph type="sldNum" sz="quarter" idx="5"/>
          </p:nvPr>
        </p:nvSpPr>
        <p:spPr>
          <a:ln/>
        </p:spPr>
        <p:txBody>
          <a:bodyPr/>
          <a:lstStyle/>
          <a:p>
            <a:fld id="{4C7528E9-C603-F042-8E46-698ED02799BE}" type="slidenum">
              <a:rPr lang="en-US" altLang="en-US"/>
              <a:pPr/>
              <a:t>29</a:t>
            </a:fld>
            <a:endParaRPr lang="en-US" altLang="en-US"/>
          </a:p>
        </p:txBody>
      </p:sp>
      <p:sp>
        <p:nvSpPr>
          <p:cNvPr id="207874" name="Rectangle 2">
            <a:extLst>
              <a:ext uri="{FF2B5EF4-FFF2-40B4-BE49-F238E27FC236}">
                <a16:creationId xmlns:a16="http://schemas.microsoft.com/office/drawing/2014/main" id="{A2CA86ED-BC68-1C47-B45D-CBC65EED511B}"/>
              </a:ext>
            </a:extLst>
          </p:cNvPr>
          <p:cNvSpPr>
            <a:spLocks noGrp="1" noRot="1" noChangeAspect="1" noChangeArrowheads="1" noTextEdit="1"/>
          </p:cNvSpPr>
          <p:nvPr>
            <p:ph type="sldImg"/>
          </p:nvPr>
        </p:nvSpPr>
        <p:spPr>
          <a:ln/>
        </p:spPr>
      </p:sp>
      <p:sp>
        <p:nvSpPr>
          <p:cNvPr id="207875" name="Rectangle 3">
            <a:extLst>
              <a:ext uri="{FF2B5EF4-FFF2-40B4-BE49-F238E27FC236}">
                <a16:creationId xmlns:a16="http://schemas.microsoft.com/office/drawing/2014/main" id="{D18E2196-9DD6-D543-A3AA-27C3B47B0078}"/>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85281870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4CAA91F-C7A3-B54C-BF52-53F8BC0E51B3}"/>
              </a:ext>
            </a:extLst>
          </p:cNvPr>
          <p:cNvSpPr>
            <a:spLocks noGrp="1" noChangeArrowheads="1"/>
          </p:cNvSpPr>
          <p:nvPr>
            <p:ph type="sldNum" sz="quarter" idx="5"/>
          </p:nvPr>
        </p:nvSpPr>
        <p:spPr>
          <a:ln/>
        </p:spPr>
        <p:txBody>
          <a:bodyPr/>
          <a:lstStyle/>
          <a:p>
            <a:fld id="{21FB1993-1EBC-6746-B146-51FFFFB7901B}" type="slidenum">
              <a:rPr lang="en-US" altLang="en-US"/>
              <a:pPr/>
              <a:t>30</a:t>
            </a:fld>
            <a:endParaRPr lang="en-US" altLang="en-US"/>
          </a:p>
        </p:txBody>
      </p:sp>
      <p:sp>
        <p:nvSpPr>
          <p:cNvPr id="262146" name="Rectangle 2">
            <a:extLst>
              <a:ext uri="{FF2B5EF4-FFF2-40B4-BE49-F238E27FC236}">
                <a16:creationId xmlns:a16="http://schemas.microsoft.com/office/drawing/2014/main" id="{0FE1B391-3362-6B40-A692-E8E549EEF9A3}"/>
              </a:ext>
            </a:extLst>
          </p:cNvPr>
          <p:cNvSpPr>
            <a:spLocks noGrp="1" noRot="1" noChangeAspect="1" noChangeArrowheads="1" noTextEdit="1"/>
          </p:cNvSpPr>
          <p:nvPr>
            <p:ph type="sldImg"/>
          </p:nvPr>
        </p:nvSpPr>
        <p:spPr>
          <a:ln/>
        </p:spPr>
      </p:sp>
      <p:sp>
        <p:nvSpPr>
          <p:cNvPr id="262147" name="Rectangle 3">
            <a:extLst>
              <a:ext uri="{FF2B5EF4-FFF2-40B4-BE49-F238E27FC236}">
                <a16:creationId xmlns:a16="http://schemas.microsoft.com/office/drawing/2014/main" id="{207E659E-7599-2E46-A0F9-26ED0B20E053}"/>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402455557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9D4BBAF-8F8A-D44F-B105-851CC19D5543}"/>
              </a:ext>
            </a:extLst>
          </p:cNvPr>
          <p:cNvSpPr>
            <a:spLocks noGrp="1" noChangeArrowheads="1"/>
          </p:cNvSpPr>
          <p:nvPr>
            <p:ph type="sldNum" sz="quarter" idx="5"/>
          </p:nvPr>
        </p:nvSpPr>
        <p:spPr>
          <a:ln/>
        </p:spPr>
        <p:txBody>
          <a:bodyPr/>
          <a:lstStyle/>
          <a:p>
            <a:fld id="{C5D180E6-1E48-434E-95D6-BA51944ABF0A}" type="slidenum">
              <a:rPr lang="en-US" altLang="en-US"/>
              <a:pPr/>
              <a:t>31</a:t>
            </a:fld>
            <a:endParaRPr lang="en-US" altLang="en-US"/>
          </a:p>
        </p:txBody>
      </p:sp>
      <p:sp>
        <p:nvSpPr>
          <p:cNvPr id="208898" name="Rectangle 2">
            <a:extLst>
              <a:ext uri="{FF2B5EF4-FFF2-40B4-BE49-F238E27FC236}">
                <a16:creationId xmlns:a16="http://schemas.microsoft.com/office/drawing/2014/main" id="{9DB9CBDC-E918-2E48-A274-EB6D38D93897}"/>
              </a:ext>
            </a:extLst>
          </p:cNvPr>
          <p:cNvSpPr>
            <a:spLocks noGrp="1" noRot="1" noChangeAspect="1" noChangeArrowheads="1" noTextEdit="1"/>
          </p:cNvSpPr>
          <p:nvPr>
            <p:ph type="sldImg"/>
          </p:nvPr>
        </p:nvSpPr>
        <p:spPr>
          <a:ln/>
        </p:spPr>
      </p:sp>
      <p:sp>
        <p:nvSpPr>
          <p:cNvPr id="208899" name="Rectangle 3">
            <a:extLst>
              <a:ext uri="{FF2B5EF4-FFF2-40B4-BE49-F238E27FC236}">
                <a16:creationId xmlns:a16="http://schemas.microsoft.com/office/drawing/2014/main" id="{007C9385-0546-F943-AF9D-EF4E9D31896F}"/>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86488803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FA0D0E1-302B-8B43-AE4D-EE94C0E632A4}"/>
              </a:ext>
            </a:extLst>
          </p:cNvPr>
          <p:cNvSpPr>
            <a:spLocks noGrp="1" noChangeArrowheads="1"/>
          </p:cNvSpPr>
          <p:nvPr>
            <p:ph type="sldNum" sz="quarter" idx="5"/>
          </p:nvPr>
        </p:nvSpPr>
        <p:spPr>
          <a:ln/>
        </p:spPr>
        <p:txBody>
          <a:bodyPr/>
          <a:lstStyle/>
          <a:p>
            <a:fld id="{1C51E1B8-A05D-8C40-9A80-74DE49BB87DB}" type="slidenum">
              <a:rPr lang="en-US" altLang="en-US"/>
              <a:pPr/>
              <a:t>32</a:t>
            </a:fld>
            <a:endParaRPr lang="en-US" altLang="en-US"/>
          </a:p>
        </p:txBody>
      </p:sp>
      <p:sp>
        <p:nvSpPr>
          <p:cNvPr id="264194" name="Rectangle 2">
            <a:extLst>
              <a:ext uri="{FF2B5EF4-FFF2-40B4-BE49-F238E27FC236}">
                <a16:creationId xmlns:a16="http://schemas.microsoft.com/office/drawing/2014/main" id="{FE0C31D6-E16D-C941-AD77-E7CEDE82E568}"/>
              </a:ext>
            </a:extLst>
          </p:cNvPr>
          <p:cNvSpPr>
            <a:spLocks noGrp="1" noRot="1" noChangeAspect="1" noChangeArrowheads="1" noTextEdit="1"/>
          </p:cNvSpPr>
          <p:nvPr>
            <p:ph type="sldImg"/>
          </p:nvPr>
        </p:nvSpPr>
        <p:spPr>
          <a:ln/>
        </p:spPr>
      </p:sp>
      <p:sp>
        <p:nvSpPr>
          <p:cNvPr id="264195" name="Rectangle 3">
            <a:extLst>
              <a:ext uri="{FF2B5EF4-FFF2-40B4-BE49-F238E27FC236}">
                <a16:creationId xmlns:a16="http://schemas.microsoft.com/office/drawing/2014/main" id="{3171A403-A4F8-C54F-A553-6B294416E668}"/>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21463715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AD03798D-2453-824A-B018-F993339158DE}"/>
              </a:ext>
            </a:extLst>
          </p:cNvPr>
          <p:cNvSpPr>
            <a:spLocks noGrp="1" noChangeArrowheads="1"/>
          </p:cNvSpPr>
          <p:nvPr>
            <p:ph type="sldNum" sz="quarter" idx="5"/>
          </p:nvPr>
        </p:nvSpPr>
        <p:spPr>
          <a:ln/>
        </p:spPr>
        <p:txBody>
          <a:bodyPr/>
          <a:lstStyle/>
          <a:p>
            <a:fld id="{E358B2D8-F13C-2049-AB04-B487E39CDE44}" type="slidenum">
              <a:rPr lang="en-US" altLang="en-US"/>
              <a:pPr/>
              <a:t>33</a:t>
            </a:fld>
            <a:endParaRPr lang="en-US" altLang="en-US"/>
          </a:p>
        </p:txBody>
      </p:sp>
      <p:sp>
        <p:nvSpPr>
          <p:cNvPr id="209922" name="Rectangle 2">
            <a:extLst>
              <a:ext uri="{FF2B5EF4-FFF2-40B4-BE49-F238E27FC236}">
                <a16:creationId xmlns:a16="http://schemas.microsoft.com/office/drawing/2014/main" id="{B13A2D24-8333-E04F-8E91-00CD6928A0D7}"/>
              </a:ext>
            </a:extLst>
          </p:cNvPr>
          <p:cNvSpPr>
            <a:spLocks noGrp="1" noRot="1" noChangeAspect="1" noChangeArrowheads="1" noTextEdit="1"/>
          </p:cNvSpPr>
          <p:nvPr>
            <p:ph type="sldImg"/>
          </p:nvPr>
        </p:nvSpPr>
        <p:spPr>
          <a:ln/>
        </p:spPr>
      </p:sp>
      <p:sp>
        <p:nvSpPr>
          <p:cNvPr id="209923" name="Rectangle 3">
            <a:extLst>
              <a:ext uri="{FF2B5EF4-FFF2-40B4-BE49-F238E27FC236}">
                <a16:creationId xmlns:a16="http://schemas.microsoft.com/office/drawing/2014/main" id="{1470199B-CB47-3B45-BDA8-32DC4DB0861E}"/>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58300265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2B3BAAB5-761F-A740-8BA2-B0F7F27B7EEA}"/>
              </a:ext>
            </a:extLst>
          </p:cNvPr>
          <p:cNvSpPr>
            <a:spLocks noGrp="1" noChangeArrowheads="1"/>
          </p:cNvSpPr>
          <p:nvPr>
            <p:ph type="sldNum" sz="quarter" idx="5"/>
          </p:nvPr>
        </p:nvSpPr>
        <p:spPr>
          <a:ln/>
        </p:spPr>
        <p:txBody>
          <a:bodyPr/>
          <a:lstStyle/>
          <a:p>
            <a:fld id="{1959AD2B-5297-1E47-BAA2-424025490157}" type="slidenum">
              <a:rPr lang="en-US" altLang="en-US"/>
              <a:pPr/>
              <a:t>34</a:t>
            </a:fld>
            <a:endParaRPr lang="en-US" altLang="en-US"/>
          </a:p>
        </p:txBody>
      </p:sp>
      <p:sp>
        <p:nvSpPr>
          <p:cNvPr id="266242" name="Rectangle 2">
            <a:extLst>
              <a:ext uri="{FF2B5EF4-FFF2-40B4-BE49-F238E27FC236}">
                <a16:creationId xmlns:a16="http://schemas.microsoft.com/office/drawing/2014/main" id="{FFEEA2C0-F35A-574A-89BC-C83B9173ADF0}"/>
              </a:ext>
            </a:extLst>
          </p:cNvPr>
          <p:cNvSpPr>
            <a:spLocks noGrp="1" noRot="1" noChangeAspect="1" noChangeArrowheads="1" noTextEdit="1"/>
          </p:cNvSpPr>
          <p:nvPr>
            <p:ph type="sldImg"/>
          </p:nvPr>
        </p:nvSpPr>
        <p:spPr>
          <a:ln/>
        </p:spPr>
      </p:sp>
      <p:sp>
        <p:nvSpPr>
          <p:cNvPr id="266243" name="Rectangle 3">
            <a:extLst>
              <a:ext uri="{FF2B5EF4-FFF2-40B4-BE49-F238E27FC236}">
                <a16:creationId xmlns:a16="http://schemas.microsoft.com/office/drawing/2014/main" id="{D7B0B512-EDFE-DC42-8126-76A632387A10}"/>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81461082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264CA145-CC49-6247-BB4B-ED455F4DA807}"/>
              </a:ext>
            </a:extLst>
          </p:cNvPr>
          <p:cNvSpPr>
            <a:spLocks noGrp="1" noChangeArrowheads="1"/>
          </p:cNvSpPr>
          <p:nvPr>
            <p:ph type="sldNum" sz="quarter" idx="5"/>
          </p:nvPr>
        </p:nvSpPr>
        <p:spPr>
          <a:ln/>
        </p:spPr>
        <p:txBody>
          <a:bodyPr/>
          <a:lstStyle/>
          <a:p>
            <a:fld id="{AE6323E2-A2D3-0F4E-AD60-1196DB40D3D3}" type="slidenum">
              <a:rPr lang="en-US" altLang="en-US"/>
              <a:pPr/>
              <a:t>35</a:t>
            </a:fld>
            <a:endParaRPr lang="en-US" altLang="en-US"/>
          </a:p>
        </p:txBody>
      </p:sp>
      <p:sp>
        <p:nvSpPr>
          <p:cNvPr id="210946" name="Rectangle 2">
            <a:extLst>
              <a:ext uri="{FF2B5EF4-FFF2-40B4-BE49-F238E27FC236}">
                <a16:creationId xmlns:a16="http://schemas.microsoft.com/office/drawing/2014/main" id="{47CE8B14-36F4-8F49-937E-BA1DCC51BEA8}"/>
              </a:ext>
            </a:extLst>
          </p:cNvPr>
          <p:cNvSpPr>
            <a:spLocks noGrp="1" noRot="1" noChangeAspect="1" noChangeArrowheads="1" noTextEdit="1"/>
          </p:cNvSpPr>
          <p:nvPr>
            <p:ph type="sldImg"/>
          </p:nvPr>
        </p:nvSpPr>
        <p:spPr>
          <a:ln/>
        </p:spPr>
      </p:sp>
      <p:sp>
        <p:nvSpPr>
          <p:cNvPr id="210947" name="Rectangle 3">
            <a:extLst>
              <a:ext uri="{FF2B5EF4-FFF2-40B4-BE49-F238E27FC236}">
                <a16:creationId xmlns:a16="http://schemas.microsoft.com/office/drawing/2014/main" id="{25419BA3-237B-C343-866A-898408A4BA97}"/>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68190765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1BF0FB5F-036C-5448-9B2E-D1136DA50D12}"/>
              </a:ext>
            </a:extLst>
          </p:cNvPr>
          <p:cNvSpPr>
            <a:spLocks noGrp="1" noChangeArrowheads="1"/>
          </p:cNvSpPr>
          <p:nvPr>
            <p:ph type="sldNum" sz="quarter" idx="5"/>
          </p:nvPr>
        </p:nvSpPr>
        <p:spPr>
          <a:ln/>
        </p:spPr>
        <p:txBody>
          <a:bodyPr/>
          <a:lstStyle/>
          <a:p>
            <a:fld id="{746196EF-DB37-5A42-9A1D-2B794D379ECD}" type="slidenum">
              <a:rPr lang="en-US" altLang="en-US"/>
              <a:pPr/>
              <a:t>36</a:t>
            </a:fld>
            <a:endParaRPr lang="en-US" altLang="en-US"/>
          </a:p>
        </p:txBody>
      </p:sp>
      <p:sp>
        <p:nvSpPr>
          <p:cNvPr id="268290" name="Rectangle 2">
            <a:extLst>
              <a:ext uri="{FF2B5EF4-FFF2-40B4-BE49-F238E27FC236}">
                <a16:creationId xmlns:a16="http://schemas.microsoft.com/office/drawing/2014/main" id="{C7DF15D4-DD55-CD4D-9272-89DAD735EF5A}"/>
              </a:ext>
            </a:extLst>
          </p:cNvPr>
          <p:cNvSpPr>
            <a:spLocks noGrp="1" noRot="1" noChangeAspect="1" noChangeArrowheads="1" noTextEdit="1"/>
          </p:cNvSpPr>
          <p:nvPr>
            <p:ph type="sldImg"/>
          </p:nvPr>
        </p:nvSpPr>
        <p:spPr>
          <a:ln/>
        </p:spPr>
      </p:sp>
      <p:sp>
        <p:nvSpPr>
          <p:cNvPr id="268291" name="Rectangle 3">
            <a:extLst>
              <a:ext uri="{FF2B5EF4-FFF2-40B4-BE49-F238E27FC236}">
                <a16:creationId xmlns:a16="http://schemas.microsoft.com/office/drawing/2014/main" id="{0632EFA7-4E2B-2046-B0FA-505B846D929C}"/>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8046687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E0A04C4-AA61-DA4A-BA53-568473850691}"/>
              </a:ext>
            </a:extLst>
          </p:cNvPr>
          <p:cNvSpPr>
            <a:spLocks noGrp="1" noChangeArrowheads="1"/>
          </p:cNvSpPr>
          <p:nvPr>
            <p:ph type="sldNum" sz="quarter" idx="5"/>
          </p:nvPr>
        </p:nvSpPr>
        <p:spPr>
          <a:ln/>
        </p:spPr>
        <p:txBody>
          <a:bodyPr/>
          <a:lstStyle/>
          <a:p>
            <a:fld id="{CDDEEEB3-2FA1-6449-9714-67299A983EB8}" type="slidenum">
              <a:rPr lang="en-US" altLang="en-US"/>
              <a:pPr/>
              <a:t>37</a:t>
            </a:fld>
            <a:endParaRPr lang="en-US" altLang="en-US"/>
          </a:p>
        </p:txBody>
      </p:sp>
      <p:sp>
        <p:nvSpPr>
          <p:cNvPr id="211970" name="Rectangle 2">
            <a:extLst>
              <a:ext uri="{FF2B5EF4-FFF2-40B4-BE49-F238E27FC236}">
                <a16:creationId xmlns:a16="http://schemas.microsoft.com/office/drawing/2014/main" id="{1CAC18F8-AA37-2147-A077-2C2CF5FE2913}"/>
              </a:ext>
            </a:extLst>
          </p:cNvPr>
          <p:cNvSpPr>
            <a:spLocks noGrp="1" noRot="1" noChangeAspect="1" noChangeArrowheads="1" noTextEdit="1"/>
          </p:cNvSpPr>
          <p:nvPr>
            <p:ph type="sldImg"/>
          </p:nvPr>
        </p:nvSpPr>
        <p:spPr>
          <a:ln/>
        </p:spPr>
      </p:sp>
      <p:sp>
        <p:nvSpPr>
          <p:cNvPr id="211971" name="Rectangle 3">
            <a:extLst>
              <a:ext uri="{FF2B5EF4-FFF2-40B4-BE49-F238E27FC236}">
                <a16:creationId xmlns:a16="http://schemas.microsoft.com/office/drawing/2014/main" id="{6747134B-3910-744A-9ED1-70605F4927DA}"/>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16460196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3D87CEB7-A93C-F348-A585-E509B23DFE9C}"/>
              </a:ext>
            </a:extLst>
          </p:cNvPr>
          <p:cNvSpPr>
            <a:spLocks noGrp="1" noChangeArrowheads="1"/>
          </p:cNvSpPr>
          <p:nvPr>
            <p:ph type="sldNum" sz="quarter" idx="5"/>
          </p:nvPr>
        </p:nvSpPr>
        <p:spPr>
          <a:ln/>
        </p:spPr>
        <p:txBody>
          <a:bodyPr/>
          <a:lstStyle/>
          <a:p>
            <a:fld id="{3F204F8C-3746-604D-A8B4-960AA24ECF19}" type="slidenum">
              <a:rPr lang="en-US" altLang="en-US"/>
              <a:pPr/>
              <a:t>38</a:t>
            </a:fld>
            <a:endParaRPr lang="en-US" altLang="en-US"/>
          </a:p>
        </p:txBody>
      </p:sp>
      <p:sp>
        <p:nvSpPr>
          <p:cNvPr id="212994" name="Rectangle 2">
            <a:extLst>
              <a:ext uri="{FF2B5EF4-FFF2-40B4-BE49-F238E27FC236}">
                <a16:creationId xmlns:a16="http://schemas.microsoft.com/office/drawing/2014/main" id="{773DCB4A-30F5-8A46-98F8-6E63C570FF9E}"/>
              </a:ext>
            </a:extLst>
          </p:cNvPr>
          <p:cNvSpPr>
            <a:spLocks noGrp="1" noRot="1" noChangeAspect="1" noChangeArrowheads="1" noTextEdit="1"/>
          </p:cNvSpPr>
          <p:nvPr>
            <p:ph type="sldImg"/>
          </p:nvPr>
        </p:nvSpPr>
        <p:spPr>
          <a:ln/>
        </p:spPr>
      </p:sp>
      <p:sp>
        <p:nvSpPr>
          <p:cNvPr id="212995" name="Rectangle 3">
            <a:extLst>
              <a:ext uri="{FF2B5EF4-FFF2-40B4-BE49-F238E27FC236}">
                <a16:creationId xmlns:a16="http://schemas.microsoft.com/office/drawing/2014/main" id="{69F3B19F-2C5C-084D-90C5-F62011B8DDB1}"/>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9238701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9DBE2278-9968-3F4B-AF38-20AD60778765}"/>
              </a:ext>
            </a:extLst>
          </p:cNvPr>
          <p:cNvSpPr>
            <a:spLocks noGrp="1" noChangeArrowheads="1"/>
          </p:cNvSpPr>
          <p:nvPr>
            <p:ph type="sldNum" sz="quarter" idx="5"/>
          </p:nvPr>
        </p:nvSpPr>
        <p:spPr>
          <a:ln/>
        </p:spPr>
        <p:txBody>
          <a:bodyPr/>
          <a:lstStyle/>
          <a:p>
            <a:fld id="{6C3F0EC3-F105-AB4A-85EE-A27F4BFCB1CA}" type="slidenum">
              <a:rPr lang="zh-CN" altLang="en-US"/>
              <a:pPr/>
              <a:t>3</a:t>
            </a:fld>
            <a:endParaRPr lang="en-US" altLang="zh-CN"/>
          </a:p>
        </p:txBody>
      </p:sp>
      <p:sp>
        <p:nvSpPr>
          <p:cNvPr id="340994" name="Rectangle 2">
            <a:extLst>
              <a:ext uri="{FF2B5EF4-FFF2-40B4-BE49-F238E27FC236}">
                <a16:creationId xmlns:a16="http://schemas.microsoft.com/office/drawing/2014/main" id="{4C95496E-DFC9-7D43-B39B-C596A3D1ACE7}"/>
              </a:ext>
            </a:extLst>
          </p:cNvPr>
          <p:cNvSpPr>
            <a:spLocks noGrp="1" noRot="1" noChangeAspect="1" noChangeArrowheads="1" noTextEdit="1"/>
          </p:cNvSpPr>
          <p:nvPr>
            <p:ph type="sldImg"/>
          </p:nvPr>
        </p:nvSpPr>
        <p:spPr>
          <a:ln/>
        </p:spPr>
      </p:sp>
      <p:sp>
        <p:nvSpPr>
          <p:cNvPr id="340995" name="Rectangle 3">
            <a:extLst>
              <a:ext uri="{FF2B5EF4-FFF2-40B4-BE49-F238E27FC236}">
                <a16:creationId xmlns:a16="http://schemas.microsoft.com/office/drawing/2014/main" id="{DB13EA4E-97CA-724E-992D-4976F30BACD7}"/>
              </a:ext>
            </a:extLst>
          </p:cNvPr>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169947747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32C79C62-7C6D-2F4B-BF0D-80F34999B27C}"/>
              </a:ext>
            </a:extLst>
          </p:cNvPr>
          <p:cNvSpPr>
            <a:spLocks noGrp="1" noChangeArrowheads="1"/>
          </p:cNvSpPr>
          <p:nvPr>
            <p:ph type="sldNum" sz="quarter" idx="5"/>
          </p:nvPr>
        </p:nvSpPr>
        <p:spPr>
          <a:ln/>
        </p:spPr>
        <p:txBody>
          <a:bodyPr/>
          <a:lstStyle/>
          <a:p>
            <a:fld id="{F470F1EA-0279-CF43-B2B7-51784418B914}" type="slidenum">
              <a:rPr lang="en-US" altLang="en-US"/>
              <a:pPr/>
              <a:t>39</a:t>
            </a:fld>
            <a:endParaRPr lang="en-US" altLang="en-US"/>
          </a:p>
        </p:txBody>
      </p:sp>
      <p:sp>
        <p:nvSpPr>
          <p:cNvPr id="270338" name="Rectangle 2">
            <a:extLst>
              <a:ext uri="{FF2B5EF4-FFF2-40B4-BE49-F238E27FC236}">
                <a16:creationId xmlns:a16="http://schemas.microsoft.com/office/drawing/2014/main" id="{932D5985-88BB-0840-86DC-D7990C01ECD9}"/>
              </a:ext>
            </a:extLst>
          </p:cNvPr>
          <p:cNvSpPr>
            <a:spLocks noGrp="1" noRot="1" noChangeAspect="1" noChangeArrowheads="1" noTextEdit="1"/>
          </p:cNvSpPr>
          <p:nvPr>
            <p:ph type="sldImg"/>
          </p:nvPr>
        </p:nvSpPr>
        <p:spPr>
          <a:ln/>
        </p:spPr>
      </p:sp>
      <p:sp>
        <p:nvSpPr>
          <p:cNvPr id="270339" name="Rectangle 3">
            <a:extLst>
              <a:ext uri="{FF2B5EF4-FFF2-40B4-BE49-F238E27FC236}">
                <a16:creationId xmlns:a16="http://schemas.microsoft.com/office/drawing/2014/main" id="{992DD804-3B11-204F-841A-2EE8650AA121}"/>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26009265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8BC4712A-3760-974F-AC95-F5B3D31956FB}"/>
              </a:ext>
            </a:extLst>
          </p:cNvPr>
          <p:cNvSpPr>
            <a:spLocks noGrp="1" noChangeArrowheads="1"/>
          </p:cNvSpPr>
          <p:nvPr>
            <p:ph type="sldNum" sz="quarter" idx="5"/>
          </p:nvPr>
        </p:nvSpPr>
        <p:spPr>
          <a:ln/>
        </p:spPr>
        <p:txBody>
          <a:bodyPr/>
          <a:lstStyle/>
          <a:p>
            <a:fld id="{14E1D103-0E65-2B48-9B78-64EF280A3F54}" type="slidenum">
              <a:rPr lang="en-US" altLang="en-US"/>
              <a:pPr/>
              <a:t>40</a:t>
            </a:fld>
            <a:endParaRPr lang="en-US" altLang="en-US"/>
          </a:p>
        </p:txBody>
      </p:sp>
      <p:sp>
        <p:nvSpPr>
          <p:cNvPr id="272386" name="Rectangle 2">
            <a:extLst>
              <a:ext uri="{FF2B5EF4-FFF2-40B4-BE49-F238E27FC236}">
                <a16:creationId xmlns:a16="http://schemas.microsoft.com/office/drawing/2014/main" id="{1E734B52-A298-864A-87D9-1FE1E21F0411}"/>
              </a:ext>
            </a:extLst>
          </p:cNvPr>
          <p:cNvSpPr>
            <a:spLocks noGrp="1" noRot="1" noChangeAspect="1" noChangeArrowheads="1" noTextEdit="1"/>
          </p:cNvSpPr>
          <p:nvPr>
            <p:ph type="sldImg"/>
          </p:nvPr>
        </p:nvSpPr>
        <p:spPr>
          <a:ln/>
        </p:spPr>
      </p:sp>
      <p:sp>
        <p:nvSpPr>
          <p:cNvPr id="272387" name="Rectangle 3">
            <a:extLst>
              <a:ext uri="{FF2B5EF4-FFF2-40B4-BE49-F238E27FC236}">
                <a16:creationId xmlns:a16="http://schemas.microsoft.com/office/drawing/2014/main" id="{6227E8A3-144C-3D4C-95A6-1D8A5CD79C14}"/>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06164566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960AE86C-3868-AC42-816D-DD3ADE3FB569}"/>
              </a:ext>
            </a:extLst>
          </p:cNvPr>
          <p:cNvSpPr>
            <a:spLocks noGrp="1" noChangeArrowheads="1"/>
          </p:cNvSpPr>
          <p:nvPr>
            <p:ph type="sldNum" sz="quarter" idx="5"/>
          </p:nvPr>
        </p:nvSpPr>
        <p:spPr>
          <a:ln/>
        </p:spPr>
        <p:txBody>
          <a:bodyPr/>
          <a:lstStyle/>
          <a:p>
            <a:fld id="{D17BB285-D30F-7E43-937D-53FF59DF1DED}" type="slidenum">
              <a:rPr lang="en-US" altLang="en-US"/>
              <a:pPr/>
              <a:t>41</a:t>
            </a:fld>
            <a:endParaRPr lang="en-US" altLang="en-US"/>
          </a:p>
        </p:txBody>
      </p:sp>
      <p:sp>
        <p:nvSpPr>
          <p:cNvPr id="214018" name="Rectangle 2">
            <a:extLst>
              <a:ext uri="{FF2B5EF4-FFF2-40B4-BE49-F238E27FC236}">
                <a16:creationId xmlns:a16="http://schemas.microsoft.com/office/drawing/2014/main" id="{9C820478-7012-4C49-BDC1-7D24B8C26F99}"/>
              </a:ext>
            </a:extLst>
          </p:cNvPr>
          <p:cNvSpPr>
            <a:spLocks noGrp="1" noRot="1" noChangeAspect="1" noChangeArrowheads="1" noTextEdit="1"/>
          </p:cNvSpPr>
          <p:nvPr>
            <p:ph type="sldImg"/>
          </p:nvPr>
        </p:nvSpPr>
        <p:spPr>
          <a:ln/>
        </p:spPr>
      </p:sp>
      <p:sp>
        <p:nvSpPr>
          <p:cNvPr id="214019" name="Rectangle 3">
            <a:extLst>
              <a:ext uri="{FF2B5EF4-FFF2-40B4-BE49-F238E27FC236}">
                <a16:creationId xmlns:a16="http://schemas.microsoft.com/office/drawing/2014/main" id="{7F182904-2ABB-A742-8122-9DE6E4559513}"/>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51928048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604F333E-784F-AC4B-8DE5-599D4EAE2261}"/>
              </a:ext>
            </a:extLst>
          </p:cNvPr>
          <p:cNvSpPr>
            <a:spLocks noGrp="1" noChangeArrowheads="1"/>
          </p:cNvSpPr>
          <p:nvPr>
            <p:ph type="sldNum" sz="quarter" idx="5"/>
          </p:nvPr>
        </p:nvSpPr>
        <p:spPr>
          <a:ln/>
        </p:spPr>
        <p:txBody>
          <a:bodyPr/>
          <a:lstStyle/>
          <a:p>
            <a:fld id="{2DB62C10-6C8B-E04E-A2B2-06A2F1F7FE7A}" type="slidenum">
              <a:rPr lang="en-US" altLang="en-US"/>
              <a:pPr/>
              <a:t>42</a:t>
            </a:fld>
            <a:endParaRPr lang="en-US" altLang="en-US"/>
          </a:p>
        </p:txBody>
      </p:sp>
      <p:sp>
        <p:nvSpPr>
          <p:cNvPr id="215042" name="Rectangle 2">
            <a:extLst>
              <a:ext uri="{FF2B5EF4-FFF2-40B4-BE49-F238E27FC236}">
                <a16:creationId xmlns:a16="http://schemas.microsoft.com/office/drawing/2014/main" id="{DDFFEA35-E8EE-8040-A693-D0B602419BCF}"/>
              </a:ext>
            </a:extLst>
          </p:cNvPr>
          <p:cNvSpPr>
            <a:spLocks noGrp="1" noRot="1" noChangeAspect="1" noChangeArrowheads="1" noTextEdit="1"/>
          </p:cNvSpPr>
          <p:nvPr>
            <p:ph type="sldImg"/>
          </p:nvPr>
        </p:nvSpPr>
        <p:spPr>
          <a:ln/>
        </p:spPr>
      </p:sp>
      <p:sp>
        <p:nvSpPr>
          <p:cNvPr id="215043" name="Rectangle 3">
            <a:extLst>
              <a:ext uri="{FF2B5EF4-FFF2-40B4-BE49-F238E27FC236}">
                <a16:creationId xmlns:a16="http://schemas.microsoft.com/office/drawing/2014/main" id="{EAAEA4AB-8033-724D-8AB6-16FA54FFBFDF}"/>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70579753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455642B-1441-0B41-B3AB-F2F2B9C99B81}"/>
              </a:ext>
            </a:extLst>
          </p:cNvPr>
          <p:cNvSpPr>
            <a:spLocks noGrp="1" noChangeArrowheads="1"/>
          </p:cNvSpPr>
          <p:nvPr>
            <p:ph type="sldNum" sz="quarter" idx="5"/>
          </p:nvPr>
        </p:nvSpPr>
        <p:spPr>
          <a:ln/>
        </p:spPr>
        <p:txBody>
          <a:bodyPr/>
          <a:lstStyle/>
          <a:p>
            <a:fld id="{8B91F98C-E1A7-914A-AB40-3D5A2A4C90C3}" type="slidenum">
              <a:rPr lang="en-US" altLang="en-US"/>
              <a:pPr/>
              <a:t>43</a:t>
            </a:fld>
            <a:endParaRPr lang="en-US" altLang="en-US"/>
          </a:p>
        </p:txBody>
      </p:sp>
      <p:sp>
        <p:nvSpPr>
          <p:cNvPr id="216066" name="Rectangle 2">
            <a:extLst>
              <a:ext uri="{FF2B5EF4-FFF2-40B4-BE49-F238E27FC236}">
                <a16:creationId xmlns:a16="http://schemas.microsoft.com/office/drawing/2014/main" id="{7455255A-C293-FB4C-AEFE-570315CC7D08}"/>
              </a:ext>
            </a:extLst>
          </p:cNvPr>
          <p:cNvSpPr>
            <a:spLocks noGrp="1" noRot="1" noChangeAspect="1" noChangeArrowheads="1" noTextEdit="1"/>
          </p:cNvSpPr>
          <p:nvPr>
            <p:ph type="sldImg"/>
          </p:nvPr>
        </p:nvSpPr>
        <p:spPr>
          <a:ln/>
        </p:spPr>
      </p:sp>
      <p:sp>
        <p:nvSpPr>
          <p:cNvPr id="216067" name="Rectangle 3">
            <a:extLst>
              <a:ext uri="{FF2B5EF4-FFF2-40B4-BE49-F238E27FC236}">
                <a16:creationId xmlns:a16="http://schemas.microsoft.com/office/drawing/2014/main" id="{0624D6EF-3239-9741-AF0B-353FA08DB785}"/>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55482179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A3AABAB5-2EBD-6545-895A-CCEEB6C7B9A0}"/>
              </a:ext>
            </a:extLst>
          </p:cNvPr>
          <p:cNvSpPr>
            <a:spLocks noGrp="1" noChangeArrowheads="1"/>
          </p:cNvSpPr>
          <p:nvPr>
            <p:ph type="sldNum" sz="quarter" idx="5"/>
          </p:nvPr>
        </p:nvSpPr>
        <p:spPr>
          <a:ln/>
        </p:spPr>
        <p:txBody>
          <a:bodyPr/>
          <a:lstStyle/>
          <a:p>
            <a:fld id="{5C50A368-384A-BA40-AF6C-4BE7EB4C4E4B}" type="slidenum">
              <a:rPr lang="en-US" altLang="en-US"/>
              <a:pPr/>
              <a:t>44</a:t>
            </a:fld>
            <a:endParaRPr lang="en-US" altLang="en-US"/>
          </a:p>
        </p:txBody>
      </p:sp>
      <p:sp>
        <p:nvSpPr>
          <p:cNvPr id="274434" name="Rectangle 2">
            <a:extLst>
              <a:ext uri="{FF2B5EF4-FFF2-40B4-BE49-F238E27FC236}">
                <a16:creationId xmlns:a16="http://schemas.microsoft.com/office/drawing/2014/main" id="{F0F36CA3-FF9E-DD44-83E7-79D10E859F98}"/>
              </a:ext>
            </a:extLst>
          </p:cNvPr>
          <p:cNvSpPr>
            <a:spLocks noGrp="1" noRot="1" noChangeAspect="1" noChangeArrowheads="1" noTextEdit="1"/>
          </p:cNvSpPr>
          <p:nvPr>
            <p:ph type="sldImg"/>
          </p:nvPr>
        </p:nvSpPr>
        <p:spPr>
          <a:ln/>
        </p:spPr>
      </p:sp>
      <p:sp>
        <p:nvSpPr>
          <p:cNvPr id="274435" name="Rectangle 3">
            <a:extLst>
              <a:ext uri="{FF2B5EF4-FFF2-40B4-BE49-F238E27FC236}">
                <a16:creationId xmlns:a16="http://schemas.microsoft.com/office/drawing/2014/main" id="{B263B97C-DF27-5643-BEBC-E51575F8E111}"/>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67451771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9106F01B-4699-1C4D-9529-CA0D5B55DB55}"/>
              </a:ext>
            </a:extLst>
          </p:cNvPr>
          <p:cNvSpPr>
            <a:spLocks noGrp="1" noChangeArrowheads="1"/>
          </p:cNvSpPr>
          <p:nvPr>
            <p:ph type="sldNum" sz="quarter" idx="5"/>
          </p:nvPr>
        </p:nvSpPr>
        <p:spPr>
          <a:ln/>
        </p:spPr>
        <p:txBody>
          <a:bodyPr/>
          <a:lstStyle/>
          <a:p>
            <a:fld id="{C997EAB6-7B3D-0847-A4EF-09E588F58130}" type="slidenum">
              <a:rPr lang="en-US" altLang="en-US"/>
              <a:pPr/>
              <a:t>45</a:t>
            </a:fld>
            <a:endParaRPr lang="en-US" altLang="en-US"/>
          </a:p>
        </p:txBody>
      </p:sp>
      <p:sp>
        <p:nvSpPr>
          <p:cNvPr id="276482" name="Rectangle 2">
            <a:extLst>
              <a:ext uri="{FF2B5EF4-FFF2-40B4-BE49-F238E27FC236}">
                <a16:creationId xmlns:a16="http://schemas.microsoft.com/office/drawing/2014/main" id="{F525278A-13E4-D54C-AFB8-66DB931353CA}"/>
              </a:ext>
            </a:extLst>
          </p:cNvPr>
          <p:cNvSpPr>
            <a:spLocks noGrp="1" noRot="1" noChangeAspect="1" noChangeArrowheads="1" noTextEdit="1"/>
          </p:cNvSpPr>
          <p:nvPr>
            <p:ph type="sldImg"/>
          </p:nvPr>
        </p:nvSpPr>
        <p:spPr>
          <a:ln/>
        </p:spPr>
      </p:sp>
      <p:sp>
        <p:nvSpPr>
          <p:cNvPr id="276483" name="Rectangle 3">
            <a:extLst>
              <a:ext uri="{FF2B5EF4-FFF2-40B4-BE49-F238E27FC236}">
                <a16:creationId xmlns:a16="http://schemas.microsoft.com/office/drawing/2014/main" id="{BBA72D83-8262-1A4B-AAD8-27C730DBF54D}"/>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63327164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36E27492-8748-C942-AA0C-09D68458BE37}"/>
              </a:ext>
            </a:extLst>
          </p:cNvPr>
          <p:cNvSpPr>
            <a:spLocks noGrp="1" noChangeArrowheads="1"/>
          </p:cNvSpPr>
          <p:nvPr>
            <p:ph type="sldNum" sz="quarter" idx="5"/>
          </p:nvPr>
        </p:nvSpPr>
        <p:spPr>
          <a:ln/>
        </p:spPr>
        <p:txBody>
          <a:bodyPr/>
          <a:lstStyle/>
          <a:p>
            <a:fld id="{9A7D9E30-CFB5-8D45-A7EF-B7FDDEBC227F}" type="slidenum">
              <a:rPr lang="en-US" altLang="en-US"/>
              <a:pPr/>
              <a:t>46</a:t>
            </a:fld>
            <a:endParaRPr lang="en-US" altLang="en-US"/>
          </a:p>
        </p:txBody>
      </p:sp>
      <p:sp>
        <p:nvSpPr>
          <p:cNvPr id="217090" name="Rectangle 2">
            <a:extLst>
              <a:ext uri="{FF2B5EF4-FFF2-40B4-BE49-F238E27FC236}">
                <a16:creationId xmlns:a16="http://schemas.microsoft.com/office/drawing/2014/main" id="{6713DC30-2B18-F948-AB04-D3CBF21A702B}"/>
              </a:ext>
            </a:extLst>
          </p:cNvPr>
          <p:cNvSpPr>
            <a:spLocks noGrp="1" noRot="1" noChangeAspect="1" noChangeArrowheads="1" noTextEdit="1"/>
          </p:cNvSpPr>
          <p:nvPr>
            <p:ph type="sldImg"/>
          </p:nvPr>
        </p:nvSpPr>
        <p:spPr>
          <a:ln/>
        </p:spPr>
      </p:sp>
      <p:sp>
        <p:nvSpPr>
          <p:cNvPr id="217091" name="Rectangle 3">
            <a:extLst>
              <a:ext uri="{FF2B5EF4-FFF2-40B4-BE49-F238E27FC236}">
                <a16:creationId xmlns:a16="http://schemas.microsoft.com/office/drawing/2014/main" id="{52B14CB5-D275-7F43-8232-F7B477B521E1}"/>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59533978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854BB69E-F559-5742-8F69-E5DFA2037F4C}"/>
              </a:ext>
            </a:extLst>
          </p:cNvPr>
          <p:cNvSpPr>
            <a:spLocks noGrp="1" noChangeArrowheads="1"/>
          </p:cNvSpPr>
          <p:nvPr>
            <p:ph type="sldNum" sz="quarter" idx="5"/>
          </p:nvPr>
        </p:nvSpPr>
        <p:spPr>
          <a:ln/>
        </p:spPr>
        <p:txBody>
          <a:bodyPr/>
          <a:lstStyle/>
          <a:p>
            <a:fld id="{E2741149-26BF-F545-BBD4-70B5C0CE4E6D}" type="slidenum">
              <a:rPr lang="en-US" altLang="en-US"/>
              <a:pPr/>
              <a:t>47</a:t>
            </a:fld>
            <a:endParaRPr lang="en-US" altLang="en-US"/>
          </a:p>
        </p:txBody>
      </p:sp>
      <p:sp>
        <p:nvSpPr>
          <p:cNvPr id="278530" name="Rectangle 2">
            <a:extLst>
              <a:ext uri="{FF2B5EF4-FFF2-40B4-BE49-F238E27FC236}">
                <a16:creationId xmlns:a16="http://schemas.microsoft.com/office/drawing/2014/main" id="{048589D3-E0FE-FD47-A76C-18C3503A5D1D}"/>
              </a:ext>
            </a:extLst>
          </p:cNvPr>
          <p:cNvSpPr>
            <a:spLocks noGrp="1" noRot="1" noChangeAspect="1" noChangeArrowheads="1" noTextEdit="1"/>
          </p:cNvSpPr>
          <p:nvPr>
            <p:ph type="sldImg"/>
          </p:nvPr>
        </p:nvSpPr>
        <p:spPr>
          <a:ln/>
        </p:spPr>
      </p:sp>
      <p:sp>
        <p:nvSpPr>
          <p:cNvPr id="278531" name="Rectangle 3">
            <a:extLst>
              <a:ext uri="{FF2B5EF4-FFF2-40B4-BE49-F238E27FC236}">
                <a16:creationId xmlns:a16="http://schemas.microsoft.com/office/drawing/2014/main" id="{7CED6B0E-65C6-5748-877A-9F5CE8020B7D}"/>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7382086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5E6DC15-5FA9-4B4A-9C19-ECFFF25650CF}"/>
              </a:ext>
            </a:extLst>
          </p:cNvPr>
          <p:cNvSpPr>
            <a:spLocks noGrp="1" noChangeArrowheads="1"/>
          </p:cNvSpPr>
          <p:nvPr>
            <p:ph type="sldNum" sz="quarter" idx="5"/>
          </p:nvPr>
        </p:nvSpPr>
        <p:spPr>
          <a:ln/>
        </p:spPr>
        <p:txBody>
          <a:bodyPr/>
          <a:lstStyle/>
          <a:p>
            <a:fld id="{55D29777-E932-0247-AC77-5FECB301C5ED}" type="slidenum">
              <a:rPr lang="en-US" altLang="en-US"/>
              <a:pPr/>
              <a:t>48</a:t>
            </a:fld>
            <a:endParaRPr lang="en-US" altLang="en-US"/>
          </a:p>
        </p:txBody>
      </p:sp>
      <p:sp>
        <p:nvSpPr>
          <p:cNvPr id="218114" name="Rectangle 2">
            <a:extLst>
              <a:ext uri="{FF2B5EF4-FFF2-40B4-BE49-F238E27FC236}">
                <a16:creationId xmlns:a16="http://schemas.microsoft.com/office/drawing/2014/main" id="{F4534197-8D12-5B43-93EF-4816D0761E06}"/>
              </a:ext>
            </a:extLst>
          </p:cNvPr>
          <p:cNvSpPr>
            <a:spLocks noGrp="1" noRot="1" noChangeAspect="1" noChangeArrowheads="1" noTextEdit="1"/>
          </p:cNvSpPr>
          <p:nvPr>
            <p:ph type="sldImg"/>
          </p:nvPr>
        </p:nvSpPr>
        <p:spPr>
          <a:ln/>
        </p:spPr>
      </p:sp>
      <p:sp>
        <p:nvSpPr>
          <p:cNvPr id="218115" name="Rectangle 3">
            <a:extLst>
              <a:ext uri="{FF2B5EF4-FFF2-40B4-BE49-F238E27FC236}">
                <a16:creationId xmlns:a16="http://schemas.microsoft.com/office/drawing/2014/main" id="{E87248F4-A5E5-7E4A-939B-E8DEA98281B8}"/>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9272714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9DBE2278-9968-3F4B-AF38-20AD60778765}"/>
              </a:ext>
            </a:extLst>
          </p:cNvPr>
          <p:cNvSpPr>
            <a:spLocks noGrp="1" noChangeArrowheads="1"/>
          </p:cNvSpPr>
          <p:nvPr>
            <p:ph type="sldNum" sz="quarter" idx="5"/>
          </p:nvPr>
        </p:nvSpPr>
        <p:spPr>
          <a:ln/>
        </p:spPr>
        <p:txBody>
          <a:bodyPr/>
          <a:lstStyle/>
          <a:p>
            <a:fld id="{6C3F0EC3-F105-AB4A-85EE-A27F4BFCB1CA}" type="slidenum">
              <a:rPr lang="zh-CN" altLang="en-US"/>
              <a:pPr/>
              <a:t>4</a:t>
            </a:fld>
            <a:endParaRPr lang="en-US" altLang="zh-CN"/>
          </a:p>
        </p:txBody>
      </p:sp>
      <p:sp>
        <p:nvSpPr>
          <p:cNvPr id="340994" name="Rectangle 2">
            <a:extLst>
              <a:ext uri="{FF2B5EF4-FFF2-40B4-BE49-F238E27FC236}">
                <a16:creationId xmlns:a16="http://schemas.microsoft.com/office/drawing/2014/main" id="{4C95496E-DFC9-7D43-B39B-C596A3D1ACE7}"/>
              </a:ext>
            </a:extLst>
          </p:cNvPr>
          <p:cNvSpPr>
            <a:spLocks noGrp="1" noRot="1" noChangeAspect="1" noChangeArrowheads="1" noTextEdit="1"/>
          </p:cNvSpPr>
          <p:nvPr>
            <p:ph type="sldImg"/>
          </p:nvPr>
        </p:nvSpPr>
        <p:spPr>
          <a:ln/>
        </p:spPr>
      </p:sp>
      <p:sp>
        <p:nvSpPr>
          <p:cNvPr id="340995" name="Rectangle 3">
            <a:extLst>
              <a:ext uri="{FF2B5EF4-FFF2-40B4-BE49-F238E27FC236}">
                <a16:creationId xmlns:a16="http://schemas.microsoft.com/office/drawing/2014/main" id="{DB13EA4E-97CA-724E-992D-4976F30BACD7}"/>
              </a:ext>
            </a:extLst>
          </p:cNvPr>
          <p:cNvSpPr>
            <a:spLocks noGrp="1" noChangeArrowheads="1"/>
          </p:cNvSpPr>
          <p:nvPr>
            <p:ph type="body" idx="1"/>
          </p:nvPr>
        </p:nvSpPr>
        <p:spPr/>
        <p:txBody>
          <a:bodyPr/>
          <a:lstStyle/>
          <a:p>
            <a:r>
              <a:rPr lang="en-US" altLang="en-US" dirty="0"/>
              <a:t>Inserting involves 2 steps:</a:t>
            </a:r>
          </a:p>
          <a:p>
            <a:pPr lvl="1"/>
            <a:r>
              <a:rPr lang="en-US" altLang="en-US" sz="2800" dirty="0"/>
              <a:t>Find the correct location</a:t>
            </a:r>
          </a:p>
          <a:p>
            <a:pPr lvl="1"/>
            <a:r>
              <a:rPr lang="en-US" altLang="en-US" sz="2800" dirty="0"/>
              <a:t>Do commands to create node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t>For a BST insert, always </a:t>
            </a:r>
            <a:r>
              <a:rPr lang="en-US" altLang="en-US" sz="1200" dirty="0">
                <a:solidFill>
                  <a:srgbClr val="3333FF"/>
                </a:solidFill>
              </a:rPr>
              <a:t>insert at the “leaf” of the tree</a:t>
            </a:r>
          </a:p>
          <a:p>
            <a:endParaRPr lang="en-US" altLang="en-US" dirty="0"/>
          </a:p>
        </p:txBody>
      </p:sp>
    </p:spTree>
    <p:extLst>
      <p:ext uri="{BB962C8B-B14F-4D97-AF65-F5344CB8AC3E}">
        <p14:creationId xmlns:p14="http://schemas.microsoft.com/office/powerpoint/2010/main" val="358544808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A0B39FCF-0F96-6846-A718-F7974C896B6F}"/>
              </a:ext>
            </a:extLst>
          </p:cNvPr>
          <p:cNvSpPr>
            <a:spLocks noGrp="1" noChangeArrowheads="1"/>
          </p:cNvSpPr>
          <p:nvPr>
            <p:ph type="sldNum" sz="quarter" idx="5"/>
          </p:nvPr>
        </p:nvSpPr>
        <p:spPr>
          <a:ln/>
        </p:spPr>
        <p:txBody>
          <a:bodyPr/>
          <a:lstStyle/>
          <a:p>
            <a:fld id="{55056768-998F-2848-BE44-395740E2F51B}" type="slidenum">
              <a:rPr lang="en-US" altLang="en-US"/>
              <a:pPr/>
              <a:t>49</a:t>
            </a:fld>
            <a:endParaRPr lang="en-US" altLang="en-US"/>
          </a:p>
        </p:txBody>
      </p:sp>
      <p:sp>
        <p:nvSpPr>
          <p:cNvPr id="219138" name="Rectangle 2">
            <a:extLst>
              <a:ext uri="{FF2B5EF4-FFF2-40B4-BE49-F238E27FC236}">
                <a16:creationId xmlns:a16="http://schemas.microsoft.com/office/drawing/2014/main" id="{38D8EBAD-54DC-3A46-912D-137B4638FE94}"/>
              </a:ext>
            </a:extLst>
          </p:cNvPr>
          <p:cNvSpPr>
            <a:spLocks noGrp="1" noRot="1" noChangeAspect="1" noChangeArrowheads="1" noTextEdit="1"/>
          </p:cNvSpPr>
          <p:nvPr>
            <p:ph type="sldImg"/>
          </p:nvPr>
        </p:nvSpPr>
        <p:spPr>
          <a:ln/>
        </p:spPr>
      </p:sp>
      <p:sp>
        <p:nvSpPr>
          <p:cNvPr id="219139" name="Rectangle 3">
            <a:extLst>
              <a:ext uri="{FF2B5EF4-FFF2-40B4-BE49-F238E27FC236}">
                <a16:creationId xmlns:a16="http://schemas.microsoft.com/office/drawing/2014/main" id="{2F3BDDE2-B39F-5445-B0C3-487CFACE0FFE}"/>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87575621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B7A3023D-EF8A-4A4E-BF3D-F1281D7DCB01}"/>
              </a:ext>
            </a:extLst>
          </p:cNvPr>
          <p:cNvSpPr>
            <a:spLocks noGrp="1" noChangeArrowheads="1"/>
          </p:cNvSpPr>
          <p:nvPr>
            <p:ph type="sldNum" sz="quarter" idx="5"/>
          </p:nvPr>
        </p:nvSpPr>
        <p:spPr>
          <a:ln/>
        </p:spPr>
        <p:txBody>
          <a:bodyPr/>
          <a:lstStyle/>
          <a:p>
            <a:fld id="{B035F15A-6E75-1341-9C7C-A1EA5378D7E9}" type="slidenum">
              <a:rPr lang="en-US" altLang="en-US"/>
              <a:pPr/>
              <a:t>50</a:t>
            </a:fld>
            <a:endParaRPr lang="en-US" altLang="en-US"/>
          </a:p>
        </p:txBody>
      </p:sp>
      <p:sp>
        <p:nvSpPr>
          <p:cNvPr id="280578" name="Rectangle 2">
            <a:extLst>
              <a:ext uri="{FF2B5EF4-FFF2-40B4-BE49-F238E27FC236}">
                <a16:creationId xmlns:a16="http://schemas.microsoft.com/office/drawing/2014/main" id="{09BC181B-2A38-B049-8147-5BC94E0D68DA}"/>
              </a:ext>
            </a:extLst>
          </p:cNvPr>
          <p:cNvSpPr>
            <a:spLocks noGrp="1" noRot="1" noChangeAspect="1" noChangeArrowheads="1" noTextEdit="1"/>
          </p:cNvSpPr>
          <p:nvPr>
            <p:ph type="sldImg"/>
          </p:nvPr>
        </p:nvSpPr>
        <p:spPr>
          <a:ln/>
        </p:spPr>
      </p:sp>
      <p:sp>
        <p:nvSpPr>
          <p:cNvPr id="280579" name="Rectangle 3">
            <a:extLst>
              <a:ext uri="{FF2B5EF4-FFF2-40B4-BE49-F238E27FC236}">
                <a16:creationId xmlns:a16="http://schemas.microsoft.com/office/drawing/2014/main" id="{E2BF9AB9-6D8B-C34F-B55B-03BFCBF90870}"/>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32636676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1334DA32-1EF1-7542-9DA2-8F9CA401E57E}"/>
              </a:ext>
            </a:extLst>
          </p:cNvPr>
          <p:cNvSpPr>
            <a:spLocks noGrp="1" noChangeArrowheads="1"/>
          </p:cNvSpPr>
          <p:nvPr>
            <p:ph type="sldNum" sz="quarter" idx="5"/>
          </p:nvPr>
        </p:nvSpPr>
        <p:spPr>
          <a:ln/>
        </p:spPr>
        <p:txBody>
          <a:bodyPr/>
          <a:lstStyle/>
          <a:p>
            <a:fld id="{FF1CFB10-8B7F-5C4B-A477-E22CCA062B05}" type="slidenum">
              <a:rPr lang="en-US" altLang="en-US"/>
              <a:pPr/>
              <a:t>51</a:t>
            </a:fld>
            <a:endParaRPr lang="en-US" altLang="en-US"/>
          </a:p>
        </p:txBody>
      </p:sp>
      <p:sp>
        <p:nvSpPr>
          <p:cNvPr id="282626" name="Rectangle 2">
            <a:extLst>
              <a:ext uri="{FF2B5EF4-FFF2-40B4-BE49-F238E27FC236}">
                <a16:creationId xmlns:a16="http://schemas.microsoft.com/office/drawing/2014/main" id="{9C813A64-939C-1D49-B54F-BAEACCBD849E}"/>
              </a:ext>
            </a:extLst>
          </p:cNvPr>
          <p:cNvSpPr>
            <a:spLocks noGrp="1" noRot="1" noChangeAspect="1" noChangeArrowheads="1" noTextEdit="1"/>
          </p:cNvSpPr>
          <p:nvPr>
            <p:ph type="sldImg"/>
          </p:nvPr>
        </p:nvSpPr>
        <p:spPr>
          <a:ln/>
        </p:spPr>
      </p:sp>
      <p:sp>
        <p:nvSpPr>
          <p:cNvPr id="282627" name="Rectangle 3">
            <a:extLst>
              <a:ext uri="{FF2B5EF4-FFF2-40B4-BE49-F238E27FC236}">
                <a16:creationId xmlns:a16="http://schemas.microsoft.com/office/drawing/2014/main" id="{14C653CF-3D47-5547-AE21-6166B2A30CD0}"/>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54254578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2254F73-F497-9249-A054-BF21D988CB78}"/>
              </a:ext>
            </a:extLst>
          </p:cNvPr>
          <p:cNvSpPr>
            <a:spLocks noGrp="1" noChangeArrowheads="1"/>
          </p:cNvSpPr>
          <p:nvPr>
            <p:ph type="sldNum" sz="quarter" idx="5"/>
          </p:nvPr>
        </p:nvSpPr>
        <p:spPr>
          <a:ln/>
        </p:spPr>
        <p:txBody>
          <a:bodyPr/>
          <a:lstStyle/>
          <a:p>
            <a:fld id="{F2E79306-C113-0E4C-9788-0A255031B6B1}" type="slidenum">
              <a:rPr lang="en-US" altLang="en-US"/>
              <a:pPr/>
              <a:t>52</a:t>
            </a:fld>
            <a:endParaRPr lang="en-US" altLang="en-US"/>
          </a:p>
        </p:txBody>
      </p:sp>
      <p:sp>
        <p:nvSpPr>
          <p:cNvPr id="220162" name="Rectangle 2">
            <a:extLst>
              <a:ext uri="{FF2B5EF4-FFF2-40B4-BE49-F238E27FC236}">
                <a16:creationId xmlns:a16="http://schemas.microsoft.com/office/drawing/2014/main" id="{FC54D465-B24A-ED47-B005-0E9D2E3B6692}"/>
              </a:ext>
            </a:extLst>
          </p:cNvPr>
          <p:cNvSpPr>
            <a:spLocks noGrp="1" noRot="1" noChangeAspect="1" noChangeArrowheads="1" noTextEdit="1"/>
          </p:cNvSpPr>
          <p:nvPr>
            <p:ph type="sldImg"/>
          </p:nvPr>
        </p:nvSpPr>
        <p:spPr>
          <a:ln/>
        </p:spPr>
      </p:sp>
      <p:sp>
        <p:nvSpPr>
          <p:cNvPr id="220163" name="Rectangle 3">
            <a:extLst>
              <a:ext uri="{FF2B5EF4-FFF2-40B4-BE49-F238E27FC236}">
                <a16:creationId xmlns:a16="http://schemas.microsoft.com/office/drawing/2014/main" id="{5A30B9E4-580D-5D4F-8C56-DDD6508C0298}"/>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43031299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91D1F3A3-9FE8-8546-9DA1-5A4B57FF7626}"/>
              </a:ext>
            </a:extLst>
          </p:cNvPr>
          <p:cNvSpPr>
            <a:spLocks noGrp="1" noChangeArrowheads="1"/>
          </p:cNvSpPr>
          <p:nvPr>
            <p:ph type="sldNum" sz="quarter" idx="5"/>
          </p:nvPr>
        </p:nvSpPr>
        <p:spPr>
          <a:ln/>
        </p:spPr>
        <p:txBody>
          <a:bodyPr/>
          <a:lstStyle/>
          <a:p>
            <a:fld id="{2DDA3904-282D-3F4A-94B4-9E22DEF3A251}" type="slidenum">
              <a:rPr lang="en-US" altLang="en-US"/>
              <a:pPr/>
              <a:t>53</a:t>
            </a:fld>
            <a:endParaRPr lang="en-US" altLang="en-US"/>
          </a:p>
        </p:txBody>
      </p:sp>
      <p:sp>
        <p:nvSpPr>
          <p:cNvPr id="221186" name="Rectangle 2">
            <a:extLst>
              <a:ext uri="{FF2B5EF4-FFF2-40B4-BE49-F238E27FC236}">
                <a16:creationId xmlns:a16="http://schemas.microsoft.com/office/drawing/2014/main" id="{1071C470-CE95-174F-819C-6224560BEC9E}"/>
              </a:ext>
            </a:extLst>
          </p:cNvPr>
          <p:cNvSpPr>
            <a:spLocks noGrp="1" noRot="1" noChangeAspect="1" noChangeArrowheads="1" noTextEdit="1"/>
          </p:cNvSpPr>
          <p:nvPr>
            <p:ph type="sldImg"/>
          </p:nvPr>
        </p:nvSpPr>
        <p:spPr>
          <a:ln/>
        </p:spPr>
      </p:sp>
      <p:sp>
        <p:nvSpPr>
          <p:cNvPr id="221187" name="Rectangle 3">
            <a:extLst>
              <a:ext uri="{FF2B5EF4-FFF2-40B4-BE49-F238E27FC236}">
                <a16:creationId xmlns:a16="http://schemas.microsoft.com/office/drawing/2014/main" id="{FEBDA706-FCC4-D64F-986C-424484321F6C}"/>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16614877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C47FAE9-E6FE-6A41-A749-CDFDB850052B}"/>
              </a:ext>
            </a:extLst>
          </p:cNvPr>
          <p:cNvSpPr>
            <a:spLocks noGrp="1" noChangeArrowheads="1"/>
          </p:cNvSpPr>
          <p:nvPr>
            <p:ph type="sldNum" sz="quarter" idx="5"/>
          </p:nvPr>
        </p:nvSpPr>
        <p:spPr>
          <a:ln/>
        </p:spPr>
        <p:txBody>
          <a:bodyPr/>
          <a:lstStyle/>
          <a:p>
            <a:fld id="{AD281DB6-69E4-2548-B8BA-2AE0CEB3523F}" type="slidenum">
              <a:rPr lang="en-US" altLang="en-US"/>
              <a:pPr/>
              <a:t>54</a:t>
            </a:fld>
            <a:endParaRPr lang="en-US" altLang="en-US"/>
          </a:p>
        </p:txBody>
      </p:sp>
      <p:sp>
        <p:nvSpPr>
          <p:cNvPr id="222210" name="Rectangle 2">
            <a:extLst>
              <a:ext uri="{FF2B5EF4-FFF2-40B4-BE49-F238E27FC236}">
                <a16:creationId xmlns:a16="http://schemas.microsoft.com/office/drawing/2014/main" id="{03A7442B-F8C8-6A40-A82A-1FFC6A515324}"/>
              </a:ext>
            </a:extLst>
          </p:cNvPr>
          <p:cNvSpPr>
            <a:spLocks noGrp="1" noRot="1" noChangeAspect="1" noChangeArrowheads="1" noTextEdit="1"/>
          </p:cNvSpPr>
          <p:nvPr>
            <p:ph type="sldImg"/>
          </p:nvPr>
        </p:nvSpPr>
        <p:spPr>
          <a:ln/>
        </p:spPr>
      </p:sp>
      <p:sp>
        <p:nvSpPr>
          <p:cNvPr id="222211" name="Rectangle 3">
            <a:extLst>
              <a:ext uri="{FF2B5EF4-FFF2-40B4-BE49-F238E27FC236}">
                <a16:creationId xmlns:a16="http://schemas.microsoft.com/office/drawing/2014/main" id="{9A60CE28-C193-EE43-A963-D376D03E69CB}"/>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25558964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3C099C0E-8CC8-2D4C-A73C-FD062BA79EDD}"/>
              </a:ext>
            </a:extLst>
          </p:cNvPr>
          <p:cNvSpPr>
            <a:spLocks noGrp="1" noChangeArrowheads="1"/>
          </p:cNvSpPr>
          <p:nvPr>
            <p:ph type="sldNum" sz="quarter" idx="5"/>
          </p:nvPr>
        </p:nvSpPr>
        <p:spPr>
          <a:ln/>
        </p:spPr>
        <p:txBody>
          <a:bodyPr/>
          <a:lstStyle/>
          <a:p>
            <a:fld id="{FE4EEDE8-E312-C842-B59F-69BAA4D793BA}" type="slidenum">
              <a:rPr lang="en-US" altLang="en-US"/>
              <a:pPr/>
              <a:t>55</a:t>
            </a:fld>
            <a:endParaRPr lang="en-US" altLang="en-US"/>
          </a:p>
        </p:txBody>
      </p:sp>
      <p:sp>
        <p:nvSpPr>
          <p:cNvPr id="223234" name="Rectangle 2">
            <a:extLst>
              <a:ext uri="{FF2B5EF4-FFF2-40B4-BE49-F238E27FC236}">
                <a16:creationId xmlns:a16="http://schemas.microsoft.com/office/drawing/2014/main" id="{BF461E7F-D2FB-C54E-90B7-BB2908177C76}"/>
              </a:ext>
            </a:extLst>
          </p:cNvPr>
          <p:cNvSpPr>
            <a:spLocks noGrp="1" noRot="1" noChangeAspect="1" noChangeArrowheads="1" noTextEdit="1"/>
          </p:cNvSpPr>
          <p:nvPr>
            <p:ph type="sldImg"/>
          </p:nvPr>
        </p:nvSpPr>
        <p:spPr>
          <a:ln/>
        </p:spPr>
      </p:sp>
      <p:sp>
        <p:nvSpPr>
          <p:cNvPr id="223235" name="Rectangle 3">
            <a:extLst>
              <a:ext uri="{FF2B5EF4-FFF2-40B4-BE49-F238E27FC236}">
                <a16:creationId xmlns:a16="http://schemas.microsoft.com/office/drawing/2014/main" id="{EAB19702-1965-2447-9A1E-9FC6C446BE8C}"/>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8261640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9CC0365E-AB0D-5843-B8F1-3371725FBC62}"/>
              </a:ext>
            </a:extLst>
          </p:cNvPr>
          <p:cNvSpPr>
            <a:spLocks noGrp="1" noChangeArrowheads="1"/>
          </p:cNvSpPr>
          <p:nvPr>
            <p:ph type="sldNum" sz="quarter" idx="5"/>
          </p:nvPr>
        </p:nvSpPr>
        <p:spPr>
          <a:ln/>
        </p:spPr>
        <p:txBody>
          <a:bodyPr/>
          <a:lstStyle/>
          <a:p>
            <a:fld id="{96C75AC6-F824-3040-937D-C05A62D0D831}" type="slidenum">
              <a:rPr lang="en-US" altLang="en-US"/>
              <a:pPr/>
              <a:t>56</a:t>
            </a:fld>
            <a:endParaRPr lang="en-US" altLang="en-US"/>
          </a:p>
        </p:txBody>
      </p:sp>
      <p:sp>
        <p:nvSpPr>
          <p:cNvPr id="284674" name="Rectangle 2">
            <a:extLst>
              <a:ext uri="{FF2B5EF4-FFF2-40B4-BE49-F238E27FC236}">
                <a16:creationId xmlns:a16="http://schemas.microsoft.com/office/drawing/2014/main" id="{B50635EF-7609-DA4F-888E-874537E1D012}"/>
              </a:ext>
            </a:extLst>
          </p:cNvPr>
          <p:cNvSpPr>
            <a:spLocks noGrp="1" noRot="1" noChangeAspect="1" noChangeArrowheads="1" noTextEdit="1"/>
          </p:cNvSpPr>
          <p:nvPr>
            <p:ph type="sldImg"/>
          </p:nvPr>
        </p:nvSpPr>
        <p:spPr>
          <a:ln/>
        </p:spPr>
      </p:sp>
      <p:sp>
        <p:nvSpPr>
          <p:cNvPr id="284675" name="Rectangle 3">
            <a:extLst>
              <a:ext uri="{FF2B5EF4-FFF2-40B4-BE49-F238E27FC236}">
                <a16:creationId xmlns:a16="http://schemas.microsoft.com/office/drawing/2014/main" id="{28EBC832-4628-BA49-8960-6ABB6C35A66A}"/>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04009798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60B0A5C7-7B6D-254F-8843-CECBC816DDC7}"/>
              </a:ext>
            </a:extLst>
          </p:cNvPr>
          <p:cNvSpPr>
            <a:spLocks noGrp="1" noChangeArrowheads="1"/>
          </p:cNvSpPr>
          <p:nvPr>
            <p:ph type="sldNum" sz="quarter" idx="5"/>
          </p:nvPr>
        </p:nvSpPr>
        <p:spPr>
          <a:ln/>
        </p:spPr>
        <p:txBody>
          <a:bodyPr/>
          <a:lstStyle/>
          <a:p>
            <a:fld id="{7ED8A2D0-D8DB-AB42-9632-8BDDEB8A96DF}" type="slidenum">
              <a:rPr lang="en-US" altLang="en-US"/>
              <a:pPr/>
              <a:t>57</a:t>
            </a:fld>
            <a:endParaRPr lang="en-US" altLang="en-US"/>
          </a:p>
        </p:txBody>
      </p:sp>
      <p:sp>
        <p:nvSpPr>
          <p:cNvPr id="286722" name="Rectangle 2">
            <a:extLst>
              <a:ext uri="{FF2B5EF4-FFF2-40B4-BE49-F238E27FC236}">
                <a16:creationId xmlns:a16="http://schemas.microsoft.com/office/drawing/2014/main" id="{4716CB5E-3448-824B-8388-F38B8B417860}"/>
              </a:ext>
            </a:extLst>
          </p:cNvPr>
          <p:cNvSpPr>
            <a:spLocks noGrp="1" noRot="1" noChangeAspect="1" noChangeArrowheads="1" noTextEdit="1"/>
          </p:cNvSpPr>
          <p:nvPr>
            <p:ph type="sldImg"/>
          </p:nvPr>
        </p:nvSpPr>
        <p:spPr>
          <a:ln/>
        </p:spPr>
      </p:sp>
      <p:sp>
        <p:nvSpPr>
          <p:cNvPr id="286723" name="Rectangle 3">
            <a:extLst>
              <a:ext uri="{FF2B5EF4-FFF2-40B4-BE49-F238E27FC236}">
                <a16:creationId xmlns:a16="http://schemas.microsoft.com/office/drawing/2014/main" id="{3E4A047E-5939-8946-A3C6-66A81760AE2F}"/>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69174993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84817AD5-3D13-D142-B4C0-6B3592D074F0}"/>
              </a:ext>
            </a:extLst>
          </p:cNvPr>
          <p:cNvSpPr>
            <a:spLocks noGrp="1" noChangeArrowheads="1"/>
          </p:cNvSpPr>
          <p:nvPr>
            <p:ph type="sldNum" sz="quarter" idx="5"/>
          </p:nvPr>
        </p:nvSpPr>
        <p:spPr>
          <a:ln/>
        </p:spPr>
        <p:txBody>
          <a:bodyPr/>
          <a:lstStyle/>
          <a:p>
            <a:fld id="{0D4000EB-FC14-5946-A998-25C6B0B6D508}" type="slidenum">
              <a:rPr lang="en-US" altLang="en-US"/>
              <a:pPr/>
              <a:t>58</a:t>
            </a:fld>
            <a:endParaRPr lang="en-US" altLang="en-US"/>
          </a:p>
        </p:txBody>
      </p:sp>
      <p:sp>
        <p:nvSpPr>
          <p:cNvPr id="224258" name="Rectangle 2">
            <a:extLst>
              <a:ext uri="{FF2B5EF4-FFF2-40B4-BE49-F238E27FC236}">
                <a16:creationId xmlns:a16="http://schemas.microsoft.com/office/drawing/2014/main" id="{AA90D16C-5C86-3E46-8C55-328F9D1C5DE9}"/>
              </a:ext>
            </a:extLst>
          </p:cNvPr>
          <p:cNvSpPr>
            <a:spLocks noGrp="1" noRot="1" noChangeAspect="1" noChangeArrowheads="1" noTextEdit="1"/>
          </p:cNvSpPr>
          <p:nvPr>
            <p:ph type="sldImg"/>
          </p:nvPr>
        </p:nvSpPr>
        <p:spPr>
          <a:ln/>
        </p:spPr>
      </p:sp>
      <p:sp>
        <p:nvSpPr>
          <p:cNvPr id="224259" name="Rectangle 3">
            <a:extLst>
              <a:ext uri="{FF2B5EF4-FFF2-40B4-BE49-F238E27FC236}">
                <a16:creationId xmlns:a16="http://schemas.microsoft.com/office/drawing/2014/main" id="{A6BAC38D-7C7E-594E-96BD-878473EEB004}"/>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3649673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9DBE2278-9968-3F4B-AF38-20AD60778765}"/>
              </a:ext>
            </a:extLst>
          </p:cNvPr>
          <p:cNvSpPr>
            <a:spLocks noGrp="1" noChangeArrowheads="1"/>
          </p:cNvSpPr>
          <p:nvPr>
            <p:ph type="sldNum" sz="quarter" idx="5"/>
          </p:nvPr>
        </p:nvSpPr>
        <p:spPr>
          <a:ln/>
        </p:spPr>
        <p:txBody>
          <a:bodyPr/>
          <a:lstStyle/>
          <a:p>
            <a:fld id="{6C3F0EC3-F105-AB4A-85EE-A27F4BFCB1CA}" type="slidenum">
              <a:rPr lang="zh-CN" altLang="en-US"/>
              <a:pPr/>
              <a:t>5</a:t>
            </a:fld>
            <a:endParaRPr lang="en-US" altLang="zh-CN"/>
          </a:p>
        </p:txBody>
      </p:sp>
      <p:sp>
        <p:nvSpPr>
          <p:cNvPr id="340994" name="Rectangle 2">
            <a:extLst>
              <a:ext uri="{FF2B5EF4-FFF2-40B4-BE49-F238E27FC236}">
                <a16:creationId xmlns:a16="http://schemas.microsoft.com/office/drawing/2014/main" id="{4C95496E-DFC9-7D43-B39B-C596A3D1ACE7}"/>
              </a:ext>
            </a:extLst>
          </p:cNvPr>
          <p:cNvSpPr>
            <a:spLocks noGrp="1" noRot="1" noChangeAspect="1" noChangeArrowheads="1" noTextEdit="1"/>
          </p:cNvSpPr>
          <p:nvPr>
            <p:ph type="sldImg"/>
          </p:nvPr>
        </p:nvSpPr>
        <p:spPr>
          <a:ln/>
        </p:spPr>
      </p:sp>
      <p:sp>
        <p:nvSpPr>
          <p:cNvPr id="340995" name="Rectangle 3">
            <a:extLst>
              <a:ext uri="{FF2B5EF4-FFF2-40B4-BE49-F238E27FC236}">
                <a16:creationId xmlns:a16="http://schemas.microsoft.com/office/drawing/2014/main" id="{DB13EA4E-97CA-724E-992D-4976F30BACD7}"/>
              </a:ext>
            </a:extLst>
          </p:cNvPr>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376457243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42403C0C-92CF-B244-B46B-0CDC104011A0}"/>
              </a:ext>
            </a:extLst>
          </p:cNvPr>
          <p:cNvSpPr>
            <a:spLocks noGrp="1" noChangeArrowheads="1"/>
          </p:cNvSpPr>
          <p:nvPr>
            <p:ph type="sldNum" sz="quarter" idx="5"/>
          </p:nvPr>
        </p:nvSpPr>
        <p:spPr>
          <a:ln/>
        </p:spPr>
        <p:txBody>
          <a:bodyPr/>
          <a:lstStyle/>
          <a:p>
            <a:fld id="{57E33A28-1295-934C-8ED2-88A1A61A9F16}" type="slidenum">
              <a:rPr lang="en-US" altLang="en-US"/>
              <a:pPr/>
              <a:t>59</a:t>
            </a:fld>
            <a:endParaRPr lang="en-US" altLang="en-US"/>
          </a:p>
        </p:txBody>
      </p:sp>
      <p:sp>
        <p:nvSpPr>
          <p:cNvPr id="288770" name="Rectangle 2">
            <a:extLst>
              <a:ext uri="{FF2B5EF4-FFF2-40B4-BE49-F238E27FC236}">
                <a16:creationId xmlns:a16="http://schemas.microsoft.com/office/drawing/2014/main" id="{D77A6E7A-C374-A84A-BCC4-06AEC38BD077}"/>
              </a:ext>
            </a:extLst>
          </p:cNvPr>
          <p:cNvSpPr>
            <a:spLocks noGrp="1" noRot="1" noChangeAspect="1" noChangeArrowheads="1" noTextEdit="1"/>
          </p:cNvSpPr>
          <p:nvPr>
            <p:ph type="sldImg"/>
          </p:nvPr>
        </p:nvSpPr>
        <p:spPr>
          <a:ln/>
        </p:spPr>
      </p:sp>
      <p:sp>
        <p:nvSpPr>
          <p:cNvPr id="288771" name="Rectangle 3">
            <a:extLst>
              <a:ext uri="{FF2B5EF4-FFF2-40B4-BE49-F238E27FC236}">
                <a16:creationId xmlns:a16="http://schemas.microsoft.com/office/drawing/2014/main" id="{600A584B-C6F5-0B40-92AA-A00460899063}"/>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81412944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BF4084DE-79C6-014B-85DA-7263B14312B5}"/>
              </a:ext>
            </a:extLst>
          </p:cNvPr>
          <p:cNvSpPr>
            <a:spLocks noGrp="1" noChangeArrowheads="1"/>
          </p:cNvSpPr>
          <p:nvPr>
            <p:ph type="sldNum" sz="quarter" idx="5"/>
          </p:nvPr>
        </p:nvSpPr>
        <p:spPr>
          <a:ln/>
        </p:spPr>
        <p:txBody>
          <a:bodyPr/>
          <a:lstStyle/>
          <a:p>
            <a:fld id="{D5DDBD50-4FAF-2F4A-BA83-300628453E46}" type="slidenum">
              <a:rPr lang="en-US" altLang="en-US"/>
              <a:pPr/>
              <a:t>60</a:t>
            </a:fld>
            <a:endParaRPr lang="en-US" altLang="en-US"/>
          </a:p>
        </p:txBody>
      </p:sp>
      <p:sp>
        <p:nvSpPr>
          <p:cNvPr id="225282" name="Rectangle 2">
            <a:extLst>
              <a:ext uri="{FF2B5EF4-FFF2-40B4-BE49-F238E27FC236}">
                <a16:creationId xmlns:a16="http://schemas.microsoft.com/office/drawing/2014/main" id="{63371604-3E13-4B46-8A08-5E2593C6684E}"/>
              </a:ext>
            </a:extLst>
          </p:cNvPr>
          <p:cNvSpPr>
            <a:spLocks noGrp="1" noRot="1" noChangeAspect="1" noChangeArrowheads="1" noTextEdit="1"/>
          </p:cNvSpPr>
          <p:nvPr>
            <p:ph type="sldImg"/>
          </p:nvPr>
        </p:nvSpPr>
        <p:spPr>
          <a:ln/>
        </p:spPr>
      </p:sp>
      <p:sp>
        <p:nvSpPr>
          <p:cNvPr id="225283" name="Rectangle 3">
            <a:extLst>
              <a:ext uri="{FF2B5EF4-FFF2-40B4-BE49-F238E27FC236}">
                <a16:creationId xmlns:a16="http://schemas.microsoft.com/office/drawing/2014/main" id="{C2C1A08D-089E-A64D-BCFE-95E6B7F7EF52}"/>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61778180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98A4588B-1536-5C41-928E-73291BDF8038}"/>
              </a:ext>
            </a:extLst>
          </p:cNvPr>
          <p:cNvSpPr>
            <a:spLocks noGrp="1" noChangeArrowheads="1"/>
          </p:cNvSpPr>
          <p:nvPr>
            <p:ph type="sldNum" sz="quarter" idx="5"/>
          </p:nvPr>
        </p:nvSpPr>
        <p:spPr>
          <a:ln/>
        </p:spPr>
        <p:txBody>
          <a:bodyPr/>
          <a:lstStyle/>
          <a:p>
            <a:fld id="{E6C464E1-77AB-C245-8374-88204FCAC4E2}" type="slidenum">
              <a:rPr lang="en-US" altLang="en-US"/>
              <a:pPr/>
              <a:t>61</a:t>
            </a:fld>
            <a:endParaRPr lang="en-US" altLang="en-US"/>
          </a:p>
        </p:txBody>
      </p:sp>
      <p:sp>
        <p:nvSpPr>
          <p:cNvPr id="226306" name="Rectangle 2">
            <a:extLst>
              <a:ext uri="{FF2B5EF4-FFF2-40B4-BE49-F238E27FC236}">
                <a16:creationId xmlns:a16="http://schemas.microsoft.com/office/drawing/2014/main" id="{79EDD08B-1AC3-9C4E-B699-00CA830BBC5E}"/>
              </a:ext>
            </a:extLst>
          </p:cNvPr>
          <p:cNvSpPr>
            <a:spLocks noGrp="1" noRot="1" noChangeAspect="1" noChangeArrowheads="1" noTextEdit="1"/>
          </p:cNvSpPr>
          <p:nvPr>
            <p:ph type="sldImg"/>
          </p:nvPr>
        </p:nvSpPr>
        <p:spPr>
          <a:ln/>
        </p:spPr>
      </p:sp>
      <p:sp>
        <p:nvSpPr>
          <p:cNvPr id="226307" name="Rectangle 3">
            <a:extLst>
              <a:ext uri="{FF2B5EF4-FFF2-40B4-BE49-F238E27FC236}">
                <a16:creationId xmlns:a16="http://schemas.microsoft.com/office/drawing/2014/main" id="{48BACD6C-0DB0-7545-AE36-027A9470B3FD}"/>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38438550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CCBDE7AB-F471-4F49-B927-CD15AA712B59}"/>
              </a:ext>
            </a:extLst>
          </p:cNvPr>
          <p:cNvSpPr>
            <a:spLocks noGrp="1" noChangeArrowheads="1"/>
          </p:cNvSpPr>
          <p:nvPr>
            <p:ph type="sldNum" sz="quarter" idx="5"/>
          </p:nvPr>
        </p:nvSpPr>
        <p:spPr>
          <a:ln/>
        </p:spPr>
        <p:txBody>
          <a:bodyPr/>
          <a:lstStyle/>
          <a:p>
            <a:fld id="{3EC3B23C-DAB2-364F-AF9E-36F5C2D25576}" type="slidenum">
              <a:rPr lang="en-US" altLang="en-US"/>
              <a:pPr/>
              <a:t>62</a:t>
            </a:fld>
            <a:endParaRPr lang="en-US" altLang="en-US"/>
          </a:p>
        </p:txBody>
      </p:sp>
      <p:sp>
        <p:nvSpPr>
          <p:cNvPr id="290818" name="Rectangle 2">
            <a:extLst>
              <a:ext uri="{FF2B5EF4-FFF2-40B4-BE49-F238E27FC236}">
                <a16:creationId xmlns:a16="http://schemas.microsoft.com/office/drawing/2014/main" id="{A4C042A5-1E37-294F-9B95-4CB96A35A3C5}"/>
              </a:ext>
            </a:extLst>
          </p:cNvPr>
          <p:cNvSpPr>
            <a:spLocks noGrp="1" noRot="1" noChangeAspect="1" noChangeArrowheads="1" noTextEdit="1"/>
          </p:cNvSpPr>
          <p:nvPr>
            <p:ph type="sldImg"/>
          </p:nvPr>
        </p:nvSpPr>
        <p:spPr>
          <a:ln/>
        </p:spPr>
      </p:sp>
      <p:sp>
        <p:nvSpPr>
          <p:cNvPr id="290819" name="Rectangle 3">
            <a:extLst>
              <a:ext uri="{FF2B5EF4-FFF2-40B4-BE49-F238E27FC236}">
                <a16:creationId xmlns:a16="http://schemas.microsoft.com/office/drawing/2014/main" id="{3E73E038-7543-E041-B6B9-B3DCAFC61D79}"/>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52421171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0BE76FEE-FABE-354F-B537-41E7BAC25274}"/>
              </a:ext>
            </a:extLst>
          </p:cNvPr>
          <p:cNvSpPr>
            <a:spLocks noGrp="1" noChangeArrowheads="1"/>
          </p:cNvSpPr>
          <p:nvPr>
            <p:ph type="sldNum" sz="quarter" idx="5"/>
          </p:nvPr>
        </p:nvSpPr>
        <p:spPr>
          <a:ln/>
        </p:spPr>
        <p:txBody>
          <a:bodyPr/>
          <a:lstStyle/>
          <a:p>
            <a:fld id="{EC4D62ED-9576-ED49-AEC0-7F251670BDDA}" type="slidenum">
              <a:rPr lang="en-US" altLang="en-US"/>
              <a:pPr/>
              <a:t>63</a:t>
            </a:fld>
            <a:endParaRPr lang="en-US" altLang="en-US"/>
          </a:p>
        </p:txBody>
      </p:sp>
      <p:sp>
        <p:nvSpPr>
          <p:cNvPr id="292866" name="Rectangle 2">
            <a:extLst>
              <a:ext uri="{FF2B5EF4-FFF2-40B4-BE49-F238E27FC236}">
                <a16:creationId xmlns:a16="http://schemas.microsoft.com/office/drawing/2014/main" id="{5358FF60-26A6-9A4C-AD1B-033D666B63FD}"/>
              </a:ext>
            </a:extLst>
          </p:cNvPr>
          <p:cNvSpPr>
            <a:spLocks noGrp="1" noRot="1" noChangeAspect="1" noChangeArrowheads="1" noTextEdit="1"/>
          </p:cNvSpPr>
          <p:nvPr>
            <p:ph type="sldImg"/>
          </p:nvPr>
        </p:nvSpPr>
        <p:spPr>
          <a:ln/>
        </p:spPr>
      </p:sp>
      <p:sp>
        <p:nvSpPr>
          <p:cNvPr id="292867" name="Rectangle 3">
            <a:extLst>
              <a:ext uri="{FF2B5EF4-FFF2-40B4-BE49-F238E27FC236}">
                <a16:creationId xmlns:a16="http://schemas.microsoft.com/office/drawing/2014/main" id="{F57AEF7A-97B8-1942-9BCB-2BFEC59D7203}"/>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01815177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B35220A0-7ABC-864E-942A-560864E90646}"/>
              </a:ext>
            </a:extLst>
          </p:cNvPr>
          <p:cNvSpPr>
            <a:spLocks noGrp="1" noChangeArrowheads="1"/>
          </p:cNvSpPr>
          <p:nvPr>
            <p:ph type="sldNum" sz="quarter" idx="5"/>
          </p:nvPr>
        </p:nvSpPr>
        <p:spPr>
          <a:ln/>
        </p:spPr>
        <p:txBody>
          <a:bodyPr/>
          <a:lstStyle/>
          <a:p>
            <a:fld id="{3CA98059-8DC1-CC4F-A441-ED0E5305EFB0}" type="slidenum">
              <a:rPr lang="en-US" altLang="en-US"/>
              <a:pPr/>
              <a:t>64</a:t>
            </a:fld>
            <a:endParaRPr lang="en-US" altLang="en-US"/>
          </a:p>
        </p:txBody>
      </p:sp>
      <p:sp>
        <p:nvSpPr>
          <p:cNvPr id="227330" name="Rectangle 2">
            <a:extLst>
              <a:ext uri="{FF2B5EF4-FFF2-40B4-BE49-F238E27FC236}">
                <a16:creationId xmlns:a16="http://schemas.microsoft.com/office/drawing/2014/main" id="{4C161189-79A0-8B44-AEC7-7E9BDD17E09F}"/>
              </a:ext>
            </a:extLst>
          </p:cNvPr>
          <p:cNvSpPr>
            <a:spLocks noGrp="1" noRot="1" noChangeAspect="1" noChangeArrowheads="1" noTextEdit="1"/>
          </p:cNvSpPr>
          <p:nvPr>
            <p:ph type="sldImg"/>
          </p:nvPr>
        </p:nvSpPr>
        <p:spPr>
          <a:ln/>
        </p:spPr>
      </p:sp>
      <p:sp>
        <p:nvSpPr>
          <p:cNvPr id="227331" name="Rectangle 3">
            <a:extLst>
              <a:ext uri="{FF2B5EF4-FFF2-40B4-BE49-F238E27FC236}">
                <a16:creationId xmlns:a16="http://schemas.microsoft.com/office/drawing/2014/main" id="{E6753B37-2A29-0247-A39F-AE259D1D5C0D}"/>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81965550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769D8DB-D612-F84C-AD21-503C14E93EC1}"/>
              </a:ext>
            </a:extLst>
          </p:cNvPr>
          <p:cNvSpPr>
            <a:spLocks noGrp="1" noChangeArrowheads="1"/>
          </p:cNvSpPr>
          <p:nvPr>
            <p:ph type="sldNum" sz="quarter" idx="5"/>
          </p:nvPr>
        </p:nvSpPr>
        <p:spPr>
          <a:ln/>
        </p:spPr>
        <p:txBody>
          <a:bodyPr/>
          <a:lstStyle/>
          <a:p>
            <a:fld id="{18B22B63-3B61-074E-9E7D-3C0911BD4484}" type="slidenum">
              <a:rPr lang="en-US" altLang="en-US"/>
              <a:pPr/>
              <a:t>65</a:t>
            </a:fld>
            <a:endParaRPr lang="en-US" altLang="en-US"/>
          </a:p>
        </p:txBody>
      </p:sp>
      <p:sp>
        <p:nvSpPr>
          <p:cNvPr id="228354" name="Rectangle 2">
            <a:extLst>
              <a:ext uri="{FF2B5EF4-FFF2-40B4-BE49-F238E27FC236}">
                <a16:creationId xmlns:a16="http://schemas.microsoft.com/office/drawing/2014/main" id="{AC002AB6-1932-EA4F-B1FD-C077D2870F31}"/>
              </a:ext>
            </a:extLst>
          </p:cNvPr>
          <p:cNvSpPr>
            <a:spLocks noGrp="1" noRot="1" noChangeAspect="1" noChangeArrowheads="1" noTextEdit="1"/>
          </p:cNvSpPr>
          <p:nvPr>
            <p:ph type="sldImg"/>
          </p:nvPr>
        </p:nvSpPr>
        <p:spPr>
          <a:ln/>
        </p:spPr>
      </p:sp>
      <p:sp>
        <p:nvSpPr>
          <p:cNvPr id="228355" name="Rectangle 3">
            <a:extLst>
              <a:ext uri="{FF2B5EF4-FFF2-40B4-BE49-F238E27FC236}">
                <a16:creationId xmlns:a16="http://schemas.microsoft.com/office/drawing/2014/main" id="{2A7ECC40-478D-F34A-8177-48DF939973CC}"/>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72947723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4EDEC9AC-6171-1144-82D5-0D6053274A41}"/>
              </a:ext>
            </a:extLst>
          </p:cNvPr>
          <p:cNvSpPr>
            <a:spLocks noGrp="1" noChangeArrowheads="1"/>
          </p:cNvSpPr>
          <p:nvPr>
            <p:ph type="sldNum" sz="quarter" idx="5"/>
          </p:nvPr>
        </p:nvSpPr>
        <p:spPr>
          <a:ln/>
        </p:spPr>
        <p:txBody>
          <a:bodyPr/>
          <a:lstStyle/>
          <a:p>
            <a:fld id="{BF47F6BA-5B65-1F46-9CD8-55950D2768AC}" type="slidenum">
              <a:rPr lang="en-US" altLang="en-US"/>
              <a:pPr/>
              <a:t>66</a:t>
            </a:fld>
            <a:endParaRPr lang="en-US" altLang="en-US"/>
          </a:p>
        </p:txBody>
      </p:sp>
      <p:sp>
        <p:nvSpPr>
          <p:cNvPr id="229378" name="Rectangle 2">
            <a:extLst>
              <a:ext uri="{FF2B5EF4-FFF2-40B4-BE49-F238E27FC236}">
                <a16:creationId xmlns:a16="http://schemas.microsoft.com/office/drawing/2014/main" id="{43E870E9-A600-1B42-B9AF-6295CF6FE592}"/>
              </a:ext>
            </a:extLst>
          </p:cNvPr>
          <p:cNvSpPr>
            <a:spLocks noGrp="1" noRot="1" noChangeAspect="1" noChangeArrowheads="1" noTextEdit="1"/>
          </p:cNvSpPr>
          <p:nvPr>
            <p:ph type="sldImg"/>
          </p:nvPr>
        </p:nvSpPr>
        <p:spPr>
          <a:ln/>
        </p:spPr>
      </p:sp>
      <p:sp>
        <p:nvSpPr>
          <p:cNvPr id="229379" name="Rectangle 3">
            <a:extLst>
              <a:ext uri="{FF2B5EF4-FFF2-40B4-BE49-F238E27FC236}">
                <a16:creationId xmlns:a16="http://schemas.microsoft.com/office/drawing/2014/main" id="{740242AF-0E19-2143-8785-2B7E731938AC}"/>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54726930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54FC1D1-6CE2-DC44-9679-1B5984EDC91F}"/>
              </a:ext>
            </a:extLst>
          </p:cNvPr>
          <p:cNvSpPr>
            <a:spLocks noGrp="1" noChangeArrowheads="1"/>
          </p:cNvSpPr>
          <p:nvPr>
            <p:ph type="sldNum" sz="quarter" idx="5"/>
          </p:nvPr>
        </p:nvSpPr>
        <p:spPr>
          <a:ln/>
        </p:spPr>
        <p:txBody>
          <a:bodyPr/>
          <a:lstStyle/>
          <a:p>
            <a:fld id="{4D3B2030-1169-A145-808A-8E6B4DDB4F2B}" type="slidenum">
              <a:rPr lang="en-US" altLang="en-US"/>
              <a:pPr/>
              <a:t>67</a:t>
            </a:fld>
            <a:endParaRPr lang="en-US" altLang="en-US"/>
          </a:p>
        </p:txBody>
      </p:sp>
      <p:sp>
        <p:nvSpPr>
          <p:cNvPr id="230402" name="Rectangle 2">
            <a:extLst>
              <a:ext uri="{FF2B5EF4-FFF2-40B4-BE49-F238E27FC236}">
                <a16:creationId xmlns:a16="http://schemas.microsoft.com/office/drawing/2014/main" id="{98E95B67-4164-E846-9206-34A408B91FE9}"/>
              </a:ext>
            </a:extLst>
          </p:cNvPr>
          <p:cNvSpPr>
            <a:spLocks noGrp="1" noRot="1" noChangeAspect="1" noChangeArrowheads="1" noTextEdit="1"/>
          </p:cNvSpPr>
          <p:nvPr>
            <p:ph type="sldImg"/>
          </p:nvPr>
        </p:nvSpPr>
        <p:spPr>
          <a:ln/>
        </p:spPr>
      </p:sp>
      <p:sp>
        <p:nvSpPr>
          <p:cNvPr id="230403" name="Rectangle 3">
            <a:extLst>
              <a:ext uri="{FF2B5EF4-FFF2-40B4-BE49-F238E27FC236}">
                <a16:creationId xmlns:a16="http://schemas.microsoft.com/office/drawing/2014/main" id="{425A1FDD-A5C5-7D44-BF38-C0272C0CB110}"/>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80952560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2E6EFBD6-5E01-5F48-A0F5-16E7DE64CBE8}"/>
              </a:ext>
            </a:extLst>
          </p:cNvPr>
          <p:cNvSpPr>
            <a:spLocks noGrp="1" noChangeArrowheads="1"/>
          </p:cNvSpPr>
          <p:nvPr>
            <p:ph type="sldNum" sz="quarter" idx="5"/>
          </p:nvPr>
        </p:nvSpPr>
        <p:spPr>
          <a:ln/>
        </p:spPr>
        <p:txBody>
          <a:bodyPr/>
          <a:lstStyle/>
          <a:p>
            <a:fld id="{F4E8B46E-296C-C240-8609-21953231DF96}" type="slidenum">
              <a:rPr lang="en-US" altLang="en-US"/>
              <a:pPr/>
              <a:t>68</a:t>
            </a:fld>
            <a:endParaRPr lang="en-US" altLang="en-US"/>
          </a:p>
        </p:txBody>
      </p:sp>
      <p:sp>
        <p:nvSpPr>
          <p:cNvPr id="294914" name="Rectangle 2">
            <a:extLst>
              <a:ext uri="{FF2B5EF4-FFF2-40B4-BE49-F238E27FC236}">
                <a16:creationId xmlns:a16="http://schemas.microsoft.com/office/drawing/2014/main" id="{8DDCB1CF-11EA-5045-B13E-221BDC57ED5C}"/>
              </a:ext>
            </a:extLst>
          </p:cNvPr>
          <p:cNvSpPr>
            <a:spLocks noGrp="1" noRot="1" noChangeAspect="1" noChangeArrowheads="1" noTextEdit="1"/>
          </p:cNvSpPr>
          <p:nvPr>
            <p:ph type="sldImg"/>
          </p:nvPr>
        </p:nvSpPr>
        <p:spPr>
          <a:ln/>
        </p:spPr>
      </p:sp>
      <p:sp>
        <p:nvSpPr>
          <p:cNvPr id="294915" name="Rectangle 3">
            <a:extLst>
              <a:ext uri="{FF2B5EF4-FFF2-40B4-BE49-F238E27FC236}">
                <a16:creationId xmlns:a16="http://schemas.microsoft.com/office/drawing/2014/main" id="{28DCC251-12BE-454B-9915-EE7357878183}"/>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9454103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9DBE2278-9968-3F4B-AF38-20AD60778765}"/>
              </a:ext>
            </a:extLst>
          </p:cNvPr>
          <p:cNvSpPr>
            <a:spLocks noGrp="1" noChangeArrowheads="1"/>
          </p:cNvSpPr>
          <p:nvPr>
            <p:ph type="sldNum" sz="quarter" idx="5"/>
          </p:nvPr>
        </p:nvSpPr>
        <p:spPr>
          <a:ln/>
        </p:spPr>
        <p:txBody>
          <a:bodyPr/>
          <a:lstStyle/>
          <a:p>
            <a:fld id="{6C3F0EC3-F105-AB4A-85EE-A27F4BFCB1CA}" type="slidenum">
              <a:rPr lang="zh-CN" altLang="en-US"/>
              <a:pPr/>
              <a:t>6</a:t>
            </a:fld>
            <a:endParaRPr lang="en-US" altLang="zh-CN"/>
          </a:p>
        </p:txBody>
      </p:sp>
      <p:sp>
        <p:nvSpPr>
          <p:cNvPr id="340994" name="Rectangle 2">
            <a:extLst>
              <a:ext uri="{FF2B5EF4-FFF2-40B4-BE49-F238E27FC236}">
                <a16:creationId xmlns:a16="http://schemas.microsoft.com/office/drawing/2014/main" id="{4C95496E-DFC9-7D43-B39B-C596A3D1ACE7}"/>
              </a:ext>
            </a:extLst>
          </p:cNvPr>
          <p:cNvSpPr>
            <a:spLocks noGrp="1" noRot="1" noChangeAspect="1" noChangeArrowheads="1" noTextEdit="1"/>
          </p:cNvSpPr>
          <p:nvPr>
            <p:ph type="sldImg"/>
          </p:nvPr>
        </p:nvSpPr>
        <p:spPr>
          <a:ln/>
        </p:spPr>
      </p:sp>
      <p:sp>
        <p:nvSpPr>
          <p:cNvPr id="340995" name="Rectangle 3">
            <a:extLst>
              <a:ext uri="{FF2B5EF4-FFF2-40B4-BE49-F238E27FC236}">
                <a16:creationId xmlns:a16="http://schemas.microsoft.com/office/drawing/2014/main" id="{DB13EA4E-97CA-724E-992D-4976F30BACD7}"/>
              </a:ext>
            </a:extLst>
          </p:cNvPr>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213269074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8BCBD0E1-82BC-474E-A240-5D79C83E617B}"/>
              </a:ext>
            </a:extLst>
          </p:cNvPr>
          <p:cNvSpPr>
            <a:spLocks noGrp="1" noChangeArrowheads="1"/>
          </p:cNvSpPr>
          <p:nvPr>
            <p:ph type="sldNum" sz="quarter" idx="5"/>
          </p:nvPr>
        </p:nvSpPr>
        <p:spPr>
          <a:ln/>
        </p:spPr>
        <p:txBody>
          <a:bodyPr/>
          <a:lstStyle/>
          <a:p>
            <a:fld id="{CF621FC5-BC17-2C41-BCC9-17396C7B1797}" type="slidenum">
              <a:rPr lang="en-US" altLang="en-US"/>
              <a:pPr/>
              <a:t>69</a:t>
            </a:fld>
            <a:endParaRPr lang="en-US" altLang="en-US"/>
          </a:p>
        </p:txBody>
      </p:sp>
      <p:sp>
        <p:nvSpPr>
          <p:cNvPr id="296962" name="Rectangle 2">
            <a:extLst>
              <a:ext uri="{FF2B5EF4-FFF2-40B4-BE49-F238E27FC236}">
                <a16:creationId xmlns:a16="http://schemas.microsoft.com/office/drawing/2014/main" id="{24D7FDFF-1AF8-9748-8064-57CC11AA7E6B}"/>
              </a:ext>
            </a:extLst>
          </p:cNvPr>
          <p:cNvSpPr>
            <a:spLocks noGrp="1" noRot="1" noChangeAspect="1" noChangeArrowheads="1" noTextEdit="1"/>
          </p:cNvSpPr>
          <p:nvPr>
            <p:ph type="sldImg"/>
          </p:nvPr>
        </p:nvSpPr>
        <p:spPr>
          <a:ln/>
        </p:spPr>
      </p:sp>
      <p:sp>
        <p:nvSpPr>
          <p:cNvPr id="296963" name="Rectangle 3">
            <a:extLst>
              <a:ext uri="{FF2B5EF4-FFF2-40B4-BE49-F238E27FC236}">
                <a16:creationId xmlns:a16="http://schemas.microsoft.com/office/drawing/2014/main" id="{E731800A-9193-604E-8803-AF6F3F9A5E6A}"/>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61113336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431E885-0371-C64A-B970-E92736CE6683}"/>
              </a:ext>
            </a:extLst>
          </p:cNvPr>
          <p:cNvSpPr>
            <a:spLocks noGrp="1" noChangeArrowheads="1"/>
          </p:cNvSpPr>
          <p:nvPr>
            <p:ph type="sldNum" sz="quarter" idx="5"/>
          </p:nvPr>
        </p:nvSpPr>
        <p:spPr>
          <a:ln/>
        </p:spPr>
        <p:txBody>
          <a:bodyPr/>
          <a:lstStyle/>
          <a:p>
            <a:fld id="{338CD3E3-F325-AB49-AA55-7DD2FA3380BD}" type="slidenum">
              <a:rPr lang="en-US" altLang="en-US"/>
              <a:pPr/>
              <a:t>70</a:t>
            </a:fld>
            <a:endParaRPr lang="en-US" altLang="en-US"/>
          </a:p>
        </p:txBody>
      </p:sp>
      <p:sp>
        <p:nvSpPr>
          <p:cNvPr id="231426" name="Rectangle 2">
            <a:extLst>
              <a:ext uri="{FF2B5EF4-FFF2-40B4-BE49-F238E27FC236}">
                <a16:creationId xmlns:a16="http://schemas.microsoft.com/office/drawing/2014/main" id="{56AF8A82-344D-8B49-96E3-4CD876B5D356}"/>
              </a:ext>
            </a:extLst>
          </p:cNvPr>
          <p:cNvSpPr>
            <a:spLocks noGrp="1" noRot="1" noChangeAspect="1" noChangeArrowheads="1" noTextEdit="1"/>
          </p:cNvSpPr>
          <p:nvPr>
            <p:ph type="sldImg"/>
          </p:nvPr>
        </p:nvSpPr>
        <p:spPr>
          <a:ln/>
        </p:spPr>
      </p:sp>
      <p:sp>
        <p:nvSpPr>
          <p:cNvPr id="231427" name="Rectangle 3">
            <a:extLst>
              <a:ext uri="{FF2B5EF4-FFF2-40B4-BE49-F238E27FC236}">
                <a16:creationId xmlns:a16="http://schemas.microsoft.com/office/drawing/2014/main" id="{B2DD0913-56B2-B548-B771-A3FDB865926E}"/>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11306958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183877B-7BC6-E743-98B2-065F1ADE89FB}"/>
              </a:ext>
            </a:extLst>
          </p:cNvPr>
          <p:cNvSpPr>
            <a:spLocks noGrp="1" noChangeArrowheads="1"/>
          </p:cNvSpPr>
          <p:nvPr>
            <p:ph type="sldNum" sz="quarter" idx="5"/>
          </p:nvPr>
        </p:nvSpPr>
        <p:spPr>
          <a:ln/>
        </p:spPr>
        <p:txBody>
          <a:bodyPr/>
          <a:lstStyle/>
          <a:p>
            <a:fld id="{A135C86B-4ADA-2B43-BB6E-BA68A2F6B0CC}" type="slidenum">
              <a:rPr lang="en-US" altLang="en-US"/>
              <a:pPr/>
              <a:t>71</a:t>
            </a:fld>
            <a:endParaRPr lang="en-US" altLang="en-US"/>
          </a:p>
        </p:txBody>
      </p:sp>
      <p:sp>
        <p:nvSpPr>
          <p:cNvPr id="299010" name="Rectangle 2">
            <a:extLst>
              <a:ext uri="{FF2B5EF4-FFF2-40B4-BE49-F238E27FC236}">
                <a16:creationId xmlns:a16="http://schemas.microsoft.com/office/drawing/2014/main" id="{4A77FA66-CA8A-C645-98ED-DEFD835A9F0B}"/>
              </a:ext>
            </a:extLst>
          </p:cNvPr>
          <p:cNvSpPr>
            <a:spLocks noGrp="1" noRot="1" noChangeAspect="1" noChangeArrowheads="1" noTextEdit="1"/>
          </p:cNvSpPr>
          <p:nvPr>
            <p:ph type="sldImg"/>
          </p:nvPr>
        </p:nvSpPr>
        <p:spPr>
          <a:ln/>
        </p:spPr>
      </p:sp>
      <p:sp>
        <p:nvSpPr>
          <p:cNvPr id="299011" name="Rectangle 3">
            <a:extLst>
              <a:ext uri="{FF2B5EF4-FFF2-40B4-BE49-F238E27FC236}">
                <a16:creationId xmlns:a16="http://schemas.microsoft.com/office/drawing/2014/main" id="{E7B6B3B0-241D-1148-AE53-5828E02E49F3}"/>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73704133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62111DC9-FCC0-8246-B2AB-DF32697CF651}"/>
              </a:ext>
            </a:extLst>
          </p:cNvPr>
          <p:cNvSpPr>
            <a:spLocks noGrp="1" noChangeArrowheads="1"/>
          </p:cNvSpPr>
          <p:nvPr>
            <p:ph type="sldNum" sz="quarter" idx="5"/>
          </p:nvPr>
        </p:nvSpPr>
        <p:spPr>
          <a:ln/>
        </p:spPr>
        <p:txBody>
          <a:bodyPr/>
          <a:lstStyle/>
          <a:p>
            <a:fld id="{37606D9E-012B-924A-B354-7D138559CD40}" type="slidenum">
              <a:rPr lang="en-US" altLang="en-US"/>
              <a:pPr/>
              <a:t>72</a:t>
            </a:fld>
            <a:endParaRPr lang="en-US" altLang="en-US"/>
          </a:p>
        </p:txBody>
      </p:sp>
      <p:sp>
        <p:nvSpPr>
          <p:cNvPr id="232450" name="Rectangle 2">
            <a:extLst>
              <a:ext uri="{FF2B5EF4-FFF2-40B4-BE49-F238E27FC236}">
                <a16:creationId xmlns:a16="http://schemas.microsoft.com/office/drawing/2014/main" id="{6D44B162-BBEE-1A45-AC3D-0ABF37E1F0CA}"/>
              </a:ext>
            </a:extLst>
          </p:cNvPr>
          <p:cNvSpPr>
            <a:spLocks noGrp="1" noRot="1" noChangeAspect="1" noChangeArrowheads="1" noTextEdit="1"/>
          </p:cNvSpPr>
          <p:nvPr>
            <p:ph type="sldImg"/>
          </p:nvPr>
        </p:nvSpPr>
        <p:spPr>
          <a:ln/>
        </p:spPr>
      </p:sp>
      <p:sp>
        <p:nvSpPr>
          <p:cNvPr id="232451" name="Rectangle 3">
            <a:extLst>
              <a:ext uri="{FF2B5EF4-FFF2-40B4-BE49-F238E27FC236}">
                <a16:creationId xmlns:a16="http://schemas.microsoft.com/office/drawing/2014/main" id="{AA9DE916-EEF1-5745-834D-F51FC365B512}"/>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065980142"/>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294E2D69-02D7-0844-B444-806AB41F86C3}"/>
              </a:ext>
            </a:extLst>
          </p:cNvPr>
          <p:cNvSpPr>
            <a:spLocks noGrp="1" noChangeArrowheads="1"/>
          </p:cNvSpPr>
          <p:nvPr>
            <p:ph type="sldNum" sz="quarter" idx="5"/>
          </p:nvPr>
        </p:nvSpPr>
        <p:spPr>
          <a:ln/>
        </p:spPr>
        <p:txBody>
          <a:bodyPr/>
          <a:lstStyle/>
          <a:p>
            <a:fld id="{4CDDA12E-0255-324D-BFCE-0A93792B04F2}" type="slidenum">
              <a:rPr lang="en-US" altLang="en-US"/>
              <a:pPr/>
              <a:t>73</a:t>
            </a:fld>
            <a:endParaRPr lang="en-US" altLang="en-US"/>
          </a:p>
        </p:txBody>
      </p:sp>
      <p:sp>
        <p:nvSpPr>
          <p:cNvPr id="301058" name="Rectangle 2">
            <a:extLst>
              <a:ext uri="{FF2B5EF4-FFF2-40B4-BE49-F238E27FC236}">
                <a16:creationId xmlns:a16="http://schemas.microsoft.com/office/drawing/2014/main" id="{D376A858-F5A8-3E4A-B977-1955AE6EBA96}"/>
              </a:ext>
            </a:extLst>
          </p:cNvPr>
          <p:cNvSpPr>
            <a:spLocks noGrp="1" noRot="1" noChangeAspect="1" noChangeArrowheads="1" noTextEdit="1"/>
          </p:cNvSpPr>
          <p:nvPr>
            <p:ph type="sldImg"/>
          </p:nvPr>
        </p:nvSpPr>
        <p:spPr>
          <a:ln/>
        </p:spPr>
      </p:sp>
      <p:sp>
        <p:nvSpPr>
          <p:cNvPr id="301059" name="Rectangle 3">
            <a:extLst>
              <a:ext uri="{FF2B5EF4-FFF2-40B4-BE49-F238E27FC236}">
                <a16:creationId xmlns:a16="http://schemas.microsoft.com/office/drawing/2014/main" id="{722363EC-4343-E244-B3F8-FC0DB9683F10}"/>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92468192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E89D6AD3-1698-1F40-ADE5-C3456A61F5BB}"/>
              </a:ext>
            </a:extLst>
          </p:cNvPr>
          <p:cNvSpPr>
            <a:spLocks noGrp="1" noChangeArrowheads="1"/>
          </p:cNvSpPr>
          <p:nvPr>
            <p:ph type="sldNum" sz="quarter" idx="5"/>
          </p:nvPr>
        </p:nvSpPr>
        <p:spPr>
          <a:ln/>
        </p:spPr>
        <p:txBody>
          <a:bodyPr/>
          <a:lstStyle/>
          <a:p>
            <a:fld id="{90636E4F-6CC9-ED40-BD6D-7796E07DDD8A}" type="slidenum">
              <a:rPr lang="en-US" altLang="en-US"/>
              <a:pPr/>
              <a:t>74</a:t>
            </a:fld>
            <a:endParaRPr lang="en-US" altLang="en-US"/>
          </a:p>
        </p:txBody>
      </p:sp>
      <p:sp>
        <p:nvSpPr>
          <p:cNvPr id="233474" name="Rectangle 2">
            <a:extLst>
              <a:ext uri="{FF2B5EF4-FFF2-40B4-BE49-F238E27FC236}">
                <a16:creationId xmlns:a16="http://schemas.microsoft.com/office/drawing/2014/main" id="{BE90A0AC-9BC5-4942-BC01-21978DCF7980}"/>
              </a:ext>
            </a:extLst>
          </p:cNvPr>
          <p:cNvSpPr>
            <a:spLocks noGrp="1" noRot="1" noChangeAspect="1" noChangeArrowheads="1" noTextEdit="1"/>
          </p:cNvSpPr>
          <p:nvPr>
            <p:ph type="sldImg"/>
          </p:nvPr>
        </p:nvSpPr>
        <p:spPr>
          <a:ln/>
        </p:spPr>
      </p:sp>
      <p:sp>
        <p:nvSpPr>
          <p:cNvPr id="233475" name="Rectangle 3">
            <a:extLst>
              <a:ext uri="{FF2B5EF4-FFF2-40B4-BE49-F238E27FC236}">
                <a16:creationId xmlns:a16="http://schemas.microsoft.com/office/drawing/2014/main" id="{1DD4A5CB-243B-244B-A30A-62F6A9B4AF1B}"/>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259516111"/>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81A4B0C5-2835-D34B-A4F0-1191510B737E}"/>
              </a:ext>
            </a:extLst>
          </p:cNvPr>
          <p:cNvSpPr>
            <a:spLocks noGrp="1" noChangeArrowheads="1"/>
          </p:cNvSpPr>
          <p:nvPr>
            <p:ph type="sldNum" sz="quarter" idx="5"/>
          </p:nvPr>
        </p:nvSpPr>
        <p:spPr>
          <a:ln/>
        </p:spPr>
        <p:txBody>
          <a:bodyPr/>
          <a:lstStyle/>
          <a:p>
            <a:fld id="{9602EB16-1442-2D4A-8178-5AC560304177}" type="slidenum">
              <a:rPr lang="en-US" altLang="en-US"/>
              <a:pPr/>
              <a:t>75</a:t>
            </a:fld>
            <a:endParaRPr lang="en-US" altLang="en-US"/>
          </a:p>
        </p:txBody>
      </p:sp>
      <p:sp>
        <p:nvSpPr>
          <p:cNvPr id="234498" name="Rectangle 2">
            <a:extLst>
              <a:ext uri="{FF2B5EF4-FFF2-40B4-BE49-F238E27FC236}">
                <a16:creationId xmlns:a16="http://schemas.microsoft.com/office/drawing/2014/main" id="{516B9A38-F7CB-ED46-82CD-9086A6E87695}"/>
              </a:ext>
            </a:extLst>
          </p:cNvPr>
          <p:cNvSpPr>
            <a:spLocks noGrp="1" noRot="1" noChangeAspect="1" noChangeArrowheads="1" noTextEdit="1"/>
          </p:cNvSpPr>
          <p:nvPr>
            <p:ph type="sldImg"/>
          </p:nvPr>
        </p:nvSpPr>
        <p:spPr>
          <a:ln/>
        </p:spPr>
      </p:sp>
      <p:sp>
        <p:nvSpPr>
          <p:cNvPr id="234499" name="Rectangle 3">
            <a:extLst>
              <a:ext uri="{FF2B5EF4-FFF2-40B4-BE49-F238E27FC236}">
                <a16:creationId xmlns:a16="http://schemas.microsoft.com/office/drawing/2014/main" id="{51CDFEC9-F868-9A40-9F31-B04373A9523C}"/>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4275761686"/>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DFB8B34-3562-7C4C-A954-7B49626E35E5}"/>
              </a:ext>
            </a:extLst>
          </p:cNvPr>
          <p:cNvSpPr>
            <a:spLocks noGrp="1" noChangeArrowheads="1"/>
          </p:cNvSpPr>
          <p:nvPr>
            <p:ph type="sldNum" sz="quarter" idx="5"/>
          </p:nvPr>
        </p:nvSpPr>
        <p:spPr>
          <a:ln/>
        </p:spPr>
        <p:txBody>
          <a:bodyPr/>
          <a:lstStyle/>
          <a:p>
            <a:fld id="{10CC5783-0E52-A44F-8C8C-B7455777D31C}" type="slidenum">
              <a:rPr lang="en-US" altLang="en-US"/>
              <a:pPr/>
              <a:t>76</a:t>
            </a:fld>
            <a:endParaRPr lang="en-US" altLang="en-US"/>
          </a:p>
        </p:txBody>
      </p:sp>
      <p:sp>
        <p:nvSpPr>
          <p:cNvPr id="303106" name="Rectangle 2">
            <a:extLst>
              <a:ext uri="{FF2B5EF4-FFF2-40B4-BE49-F238E27FC236}">
                <a16:creationId xmlns:a16="http://schemas.microsoft.com/office/drawing/2014/main" id="{D55171FC-A5B1-8245-892A-92435AF89241}"/>
              </a:ext>
            </a:extLst>
          </p:cNvPr>
          <p:cNvSpPr>
            <a:spLocks noGrp="1" noRot="1" noChangeAspect="1" noChangeArrowheads="1" noTextEdit="1"/>
          </p:cNvSpPr>
          <p:nvPr>
            <p:ph type="sldImg"/>
          </p:nvPr>
        </p:nvSpPr>
        <p:spPr>
          <a:ln/>
        </p:spPr>
      </p:sp>
      <p:sp>
        <p:nvSpPr>
          <p:cNvPr id="303107" name="Rectangle 3">
            <a:extLst>
              <a:ext uri="{FF2B5EF4-FFF2-40B4-BE49-F238E27FC236}">
                <a16:creationId xmlns:a16="http://schemas.microsoft.com/office/drawing/2014/main" id="{298A9477-DFE4-A040-A0B3-0D80F70DA139}"/>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56975308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762EA0C-3E75-7346-BA7F-78B509A078C7}"/>
              </a:ext>
            </a:extLst>
          </p:cNvPr>
          <p:cNvSpPr>
            <a:spLocks noGrp="1" noChangeArrowheads="1"/>
          </p:cNvSpPr>
          <p:nvPr>
            <p:ph type="sldNum" sz="quarter" idx="5"/>
          </p:nvPr>
        </p:nvSpPr>
        <p:spPr>
          <a:ln/>
        </p:spPr>
        <p:txBody>
          <a:bodyPr/>
          <a:lstStyle/>
          <a:p>
            <a:fld id="{1868D226-A002-5641-BFAD-FF3C76D5D709}" type="slidenum">
              <a:rPr lang="en-US" altLang="en-US"/>
              <a:pPr/>
              <a:t>77</a:t>
            </a:fld>
            <a:endParaRPr lang="en-US" altLang="en-US"/>
          </a:p>
        </p:txBody>
      </p:sp>
      <p:sp>
        <p:nvSpPr>
          <p:cNvPr id="305154" name="Rectangle 2">
            <a:extLst>
              <a:ext uri="{FF2B5EF4-FFF2-40B4-BE49-F238E27FC236}">
                <a16:creationId xmlns:a16="http://schemas.microsoft.com/office/drawing/2014/main" id="{21D11C20-6147-964E-8013-9579801E1BA6}"/>
              </a:ext>
            </a:extLst>
          </p:cNvPr>
          <p:cNvSpPr>
            <a:spLocks noGrp="1" noRot="1" noChangeAspect="1" noChangeArrowheads="1" noTextEdit="1"/>
          </p:cNvSpPr>
          <p:nvPr>
            <p:ph type="sldImg"/>
          </p:nvPr>
        </p:nvSpPr>
        <p:spPr>
          <a:ln/>
        </p:spPr>
      </p:sp>
      <p:sp>
        <p:nvSpPr>
          <p:cNvPr id="305155" name="Rectangle 3">
            <a:extLst>
              <a:ext uri="{FF2B5EF4-FFF2-40B4-BE49-F238E27FC236}">
                <a16:creationId xmlns:a16="http://schemas.microsoft.com/office/drawing/2014/main" id="{681D036D-BC43-3347-8627-381A8E7D627E}"/>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05169203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CF6CDD5C-6018-C84D-A15B-C895C1796291}"/>
              </a:ext>
            </a:extLst>
          </p:cNvPr>
          <p:cNvSpPr>
            <a:spLocks noGrp="1" noChangeArrowheads="1"/>
          </p:cNvSpPr>
          <p:nvPr>
            <p:ph type="sldNum" sz="quarter" idx="5"/>
          </p:nvPr>
        </p:nvSpPr>
        <p:spPr>
          <a:ln/>
        </p:spPr>
        <p:txBody>
          <a:bodyPr/>
          <a:lstStyle/>
          <a:p>
            <a:fld id="{DD4B787B-F28B-BC42-94D9-3B1C90642F93}" type="slidenum">
              <a:rPr lang="en-US" altLang="en-US"/>
              <a:pPr/>
              <a:t>78</a:t>
            </a:fld>
            <a:endParaRPr lang="en-US" altLang="en-US"/>
          </a:p>
        </p:txBody>
      </p:sp>
      <p:sp>
        <p:nvSpPr>
          <p:cNvPr id="235522" name="Rectangle 2">
            <a:extLst>
              <a:ext uri="{FF2B5EF4-FFF2-40B4-BE49-F238E27FC236}">
                <a16:creationId xmlns:a16="http://schemas.microsoft.com/office/drawing/2014/main" id="{383B0801-4140-A949-91D7-33C0DDFC2B4A}"/>
              </a:ext>
            </a:extLst>
          </p:cNvPr>
          <p:cNvSpPr>
            <a:spLocks noGrp="1" noRot="1" noChangeAspect="1" noChangeArrowheads="1" noTextEdit="1"/>
          </p:cNvSpPr>
          <p:nvPr>
            <p:ph type="sldImg"/>
          </p:nvPr>
        </p:nvSpPr>
        <p:spPr>
          <a:ln/>
        </p:spPr>
      </p:sp>
      <p:sp>
        <p:nvSpPr>
          <p:cNvPr id="235523" name="Rectangle 3">
            <a:extLst>
              <a:ext uri="{FF2B5EF4-FFF2-40B4-BE49-F238E27FC236}">
                <a16:creationId xmlns:a16="http://schemas.microsoft.com/office/drawing/2014/main" id="{A33D6DBC-4DB1-C142-8836-92C55995853C}"/>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6291986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9DBE2278-9968-3F4B-AF38-20AD60778765}"/>
              </a:ext>
            </a:extLst>
          </p:cNvPr>
          <p:cNvSpPr>
            <a:spLocks noGrp="1" noChangeArrowheads="1"/>
          </p:cNvSpPr>
          <p:nvPr>
            <p:ph type="sldNum" sz="quarter" idx="5"/>
          </p:nvPr>
        </p:nvSpPr>
        <p:spPr>
          <a:ln/>
        </p:spPr>
        <p:txBody>
          <a:bodyPr/>
          <a:lstStyle/>
          <a:p>
            <a:fld id="{6C3F0EC3-F105-AB4A-85EE-A27F4BFCB1CA}" type="slidenum">
              <a:rPr lang="zh-CN" altLang="en-US"/>
              <a:pPr/>
              <a:t>7</a:t>
            </a:fld>
            <a:endParaRPr lang="en-US" altLang="zh-CN"/>
          </a:p>
        </p:txBody>
      </p:sp>
      <p:sp>
        <p:nvSpPr>
          <p:cNvPr id="340994" name="Rectangle 2">
            <a:extLst>
              <a:ext uri="{FF2B5EF4-FFF2-40B4-BE49-F238E27FC236}">
                <a16:creationId xmlns:a16="http://schemas.microsoft.com/office/drawing/2014/main" id="{4C95496E-DFC9-7D43-B39B-C596A3D1ACE7}"/>
              </a:ext>
            </a:extLst>
          </p:cNvPr>
          <p:cNvSpPr>
            <a:spLocks noGrp="1" noRot="1" noChangeAspect="1" noChangeArrowheads="1" noTextEdit="1"/>
          </p:cNvSpPr>
          <p:nvPr>
            <p:ph type="sldImg"/>
          </p:nvPr>
        </p:nvSpPr>
        <p:spPr>
          <a:ln/>
        </p:spPr>
      </p:sp>
      <p:sp>
        <p:nvSpPr>
          <p:cNvPr id="340995" name="Rectangle 3">
            <a:extLst>
              <a:ext uri="{FF2B5EF4-FFF2-40B4-BE49-F238E27FC236}">
                <a16:creationId xmlns:a16="http://schemas.microsoft.com/office/drawing/2014/main" id="{DB13EA4E-97CA-724E-992D-4976F30BACD7}"/>
              </a:ext>
            </a:extLst>
          </p:cNvPr>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4087470676"/>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1F78770-5995-EF4E-9252-C1A10E23D949}"/>
              </a:ext>
            </a:extLst>
          </p:cNvPr>
          <p:cNvSpPr>
            <a:spLocks noGrp="1" noChangeArrowheads="1"/>
          </p:cNvSpPr>
          <p:nvPr>
            <p:ph type="sldNum" sz="quarter" idx="5"/>
          </p:nvPr>
        </p:nvSpPr>
        <p:spPr>
          <a:ln/>
        </p:spPr>
        <p:txBody>
          <a:bodyPr/>
          <a:lstStyle/>
          <a:p>
            <a:fld id="{250F5556-DF8C-9C40-A908-DB8E106751E5}" type="slidenum">
              <a:rPr lang="en-US" altLang="en-US"/>
              <a:pPr/>
              <a:t>79</a:t>
            </a:fld>
            <a:endParaRPr lang="en-US" altLang="en-US"/>
          </a:p>
        </p:txBody>
      </p:sp>
      <p:sp>
        <p:nvSpPr>
          <p:cNvPr id="307202" name="Rectangle 2">
            <a:extLst>
              <a:ext uri="{FF2B5EF4-FFF2-40B4-BE49-F238E27FC236}">
                <a16:creationId xmlns:a16="http://schemas.microsoft.com/office/drawing/2014/main" id="{C119FC07-5E5F-2F43-B0DD-D57631698865}"/>
              </a:ext>
            </a:extLst>
          </p:cNvPr>
          <p:cNvSpPr>
            <a:spLocks noGrp="1" noRot="1" noChangeAspect="1" noChangeArrowheads="1" noTextEdit="1"/>
          </p:cNvSpPr>
          <p:nvPr>
            <p:ph type="sldImg"/>
          </p:nvPr>
        </p:nvSpPr>
        <p:spPr>
          <a:ln/>
        </p:spPr>
      </p:sp>
      <p:sp>
        <p:nvSpPr>
          <p:cNvPr id="307203" name="Rectangle 3">
            <a:extLst>
              <a:ext uri="{FF2B5EF4-FFF2-40B4-BE49-F238E27FC236}">
                <a16:creationId xmlns:a16="http://schemas.microsoft.com/office/drawing/2014/main" id="{E1A4AF64-E5C2-5C4D-856E-48CDFF512741}"/>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676077324"/>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C3E99DA2-3818-C24D-9185-1CB7557FF1A7}"/>
              </a:ext>
            </a:extLst>
          </p:cNvPr>
          <p:cNvSpPr>
            <a:spLocks noGrp="1" noChangeArrowheads="1"/>
          </p:cNvSpPr>
          <p:nvPr>
            <p:ph type="sldNum" sz="quarter" idx="5"/>
          </p:nvPr>
        </p:nvSpPr>
        <p:spPr>
          <a:ln/>
        </p:spPr>
        <p:txBody>
          <a:bodyPr/>
          <a:lstStyle/>
          <a:p>
            <a:fld id="{DACB9B42-2FD1-7545-921A-C7F0943E1AC5}" type="slidenum">
              <a:rPr lang="en-US" altLang="en-US"/>
              <a:pPr/>
              <a:t>80</a:t>
            </a:fld>
            <a:endParaRPr lang="en-US" altLang="en-US"/>
          </a:p>
        </p:txBody>
      </p:sp>
      <p:sp>
        <p:nvSpPr>
          <p:cNvPr id="236546" name="Rectangle 2">
            <a:extLst>
              <a:ext uri="{FF2B5EF4-FFF2-40B4-BE49-F238E27FC236}">
                <a16:creationId xmlns:a16="http://schemas.microsoft.com/office/drawing/2014/main" id="{71C42488-E67F-1B4A-91B2-7BCC7B9412A0}"/>
              </a:ext>
            </a:extLst>
          </p:cNvPr>
          <p:cNvSpPr>
            <a:spLocks noGrp="1" noRot="1" noChangeAspect="1" noChangeArrowheads="1" noTextEdit="1"/>
          </p:cNvSpPr>
          <p:nvPr>
            <p:ph type="sldImg"/>
          </p:nvPr>
        </p:nvSpPr>
        <p:spPr>
          <a:ln/>
        </p:spPr>
      </p:sp>
      <p:sp>
        <p:nvSpPr>
          <p:cNvPr id="236547" name="Rectangle 3">
            <a:extLst>
              <a:ext uri="{FF2B5EF4-FFF2-40B4-BE49-F238E27FC236}">
                <a16:creationId xmlns:a16="http://schemas.microsoft.com/office/drawing/2014/main" id="{FDA71687-C752-9348-9A3F-E2B8131CFAD3}"/>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60363155"/>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00293457-9A41-0C42-915F-8918EBB1C2CE}"/>
              </a:ext>
            </a:extLst>
          </p:cNvPr>
          <p:cNvSpPr>
            <a:spLocks noGrp="1" noChangeArrowheads="1"/>
          </p:cNvSpPr>
          <p:nvPr>
            <p:ph type="sldNum" sz="quarter" idx="5"/>
          </p:nvPr>
        </p:nvSpPr>
        <p:spPr>
          <a:ln/>
        </p:spPr>
        <p:txBody>
          <a:bodyPr/>
          <a:lstStyle/>
          <a:p>
            <a:fld id="{01B4DD37-90FC-084B-89E0-0E0BF97D73C3}" type="slidenum">
              <a:rPr lang="en-US" altLang="en-US"/>
              <a:pPr/>
              <a:t>81</a:t>
            </a:fld>
            <a:endParaRPr lang="en-US" altLang="en-US"/>
          </a:p>
        </p:txBody>
      </p:sp>
      <p:sp>
        <p:nvSpPr>
          <p:cNvPr id="237570" name="Rectangle 2">
            <a:extLst>
              <a:ext uri="{FF2B5EF4-FFF2-40B4-BE49-F238E27FC236}">
                <a16:creationId xmlns:a16="http://schemas.microsoft.com/office/drawing/2014/main" id="{228B90A2-631C-F040-BB91-F56BA50DAB24}"/>
              </a:ext>
            </a:extLst>
          </p:cNvPr>
          <p:cNvSpPr>
            <a:spLocks noGrp="1" noRot="1" noChangeAspect="1" noChangeArrowheads="1" noTextEdit="1"/>
          </p:cNvSpPr>
          <p:nvPr>
            <p:ph type="sldImg"/>
          </p:nvPr>
        </p:nvSpPr>
        <p:spPr>
          <a:ln/>
        </p:spPr>
      </p:sp>
      <p:sp>
        <p:nvSpPr>
          <p:cNvPr id="237571" name="Rectangle 3">
            <a:extLst>
              <a:ext uri="{FF2B5EF4-FFF2-40B4-BE49-F238E27FC236}">
                <a16:creationId xmlns:a16="http://schemas.microsoft.com/office/drawing/2014/main" id="{E06FECE5-01BE-7042-A7B7-0C92CF5E1135}"/>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614358789"/>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580AF42-FEA0-3E4C-83B7-136C4CC4CCF6}"/>
              </a:ext>
            </a:extLst>
          </p:cNvPr>
          <p:cNvSpPr>
            <a:spLocks noGrp="1" noChangeArrowheads="1"/>
          </p:cNvSpPr>
          <p:nvPr>
            <p:ph type="sldNum" sz="quarter" idx="5"/>
          </p:nvPr>
        </p:nvSpPr>
        <p:spPr>
          <a:ln/>
        </p:spPr>
        <p:txBody>
          <a:bodyPr/>
          <a:lstStyle/>
          <a:p>
            <a:fld id="{C3E18620-BE36-8A4C-8DB3-3D9C404DCBF7}" type="slidenum">
              <a:rPr lang="en-US" altLang="en-US"/>
              <a:pPr/>
              <a:t>82</a:t>
            </a:fld>
            <a:endParaRPr lang="en-US" altLang="en-US"/>
          </a:p>
        </p:txBody>
      </p:sp>
      <p:sp>
        <p:nvSpPr>
          <p:cNvPr id="309250" name="Rectangle 2">
            <a:extLst>
              <a:ext uri="{FF2B5EF4-FFF2-40B4-BE49-F238E27FC236}">
                <a16:creationId xmlns:a16="http://schemas.microsoft.com/office/drawing/2014/main" id="{8C0DC476-3258-C449-A285-DAD434F031AA}"/>
              </a:ext>
            </a:extLst>
          </p:cNvPr>
          <p:cNvSpPr>
            <a:spLocks noGrp="1" noRot="1" noChangeAspect="1" noChangeArrowheads="1" noTextEdit="1"/>
          </p:cNvSpPr>
          <p:nvPr>
            <p:ph type="sldImg"/>
          </p:nvPr>
        </p:nvSpPr>
        <p:spPr>
          <a:ln/>
        </p:spPr>
      </p:sp>
      <p:sp>
        <p:nvSpPr>
          <p:cNvPr id="309251" name="Rectangle 3">
            <a:extLst>
              <a:ext uri="{FF2B5EF4-FFF2-40B4-BE49-F238E27FC236}">
                <a16:creationId xmlns:a16="http://schemas.microsoft.com/office/drawing/2014/main" id="{A2621E25-05CE-1F43-9896-1AFD762AFF48}"/>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718083968"/>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4A88C2CB-DEB5-7446-934E-D687EEDFB8B7}"/>
              </a:ext>
            </a:extLst>
          </p:cNvPr>
          <p:cNvSpPr>
            <a:spLocks noGrp="1" noChangeArrowheads="1"/>
          </p:cNvSpPr>
          <p:nvPr>
            <p:ph type="sldNum" sz="quarter" idx="5"/>
          </p:nvPr>
        </p:nvSpPr>
        <p:spPr>
          <a:ln/>
        </p:spPr>
        <p:txBody>
          <a:bodyPr/>
          <a:lstStyle/>
          <a:p>
            <a:fld id="{177598F5-106A-F144-8226-B8BB5ED0C37A}" type="slidenum">
              <a:rPr lang="en-US" altLang="en-US"/>
              <a:pPr/>
              <a:t>83</a:t>
            </a:fld>
            <a:endParaRPr lang="en-US" altLang="en-US"/>
          </a:p>
        </p:txBody>
      </p:sp>
      <p:sp>
        <p:nvSpPr>
          <p:cNvPr id="311298" name="Rectangle 2">
            <a:extLst>
              <a:ext uri="{FF2B5EF4-FFF2-40B4-BE49-F238E27FC236}">
                <a16:creationId xmlns:a16="http://schemas.microsoft.com/office/drawing/2014/main" id="{DB5BE865-8D0F-D944-834C-809A504846E5}"/>
              </a:ext>
            </a:extLst>
          </p:cNvPr>
          <p:cNvSpPr>
            <a:spLocks noGrp="1" noRot="1" noChangeAspect="1" noChangeArrowheads="1" noTextEdit="1"/>
          </p:cNvSpPr>
          <p:nvPr>
            <p:ph type="sldImg"/>
          </p:nvPr>
        </p:nvSpPr>
        <p:spPr>
          <a:ln/>
        </p:spPr>
      </p:sp>
      <p:sp>
        <p:nvSpPr>
          <p:cNvPr id="311299" name="Rectangle 3">
            <a:extLst>
              <a:ext uri="{FF2B5EF4-FFF2-40B4-BE49-F238E27FC236}">
                <a16:creationId xmlns:a16="http://schemas.microsoft.com/office/drawing/2014/main" id="{B761CC4C-2224-634D-8ADB-415E196F7010}"/>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4059072023"/>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AEBD3549-81BE-C34F-9482-9D8CAFB88E35}"/>
              </a:ext>
            </a:extLst>
          </p:cNvPr>
          <p:cNvSpPr>
            <a:spLocks noGrp="1" noChangeArrowheads="1"/>
          </p:cNvSpPr>
          <p:nvPr>
            <p:ph type="sldNum" sz="quarter" idx="5"/>
          </p:nvPr>
        </p:nvSpPr>
        <p:spPr>
          <a:ln/>
        </p:spPr>
        <p:txBody>
          <a:bodyPr/>
          <a:lstStyle/>
          <a:p>
            <a:fld id="{EA74A491-36EA-9340-9401-4B5F64D84D03}" type="slidenum">
              <a:rPr lang="en-US" altLang="en-US"/>
              <a:pPr/>
              <a:t>84</a:t>
            </a:fld>
            <a:endParaRPr lang="en-US" altLang="en-US"/>
          </a:p>
        </p:txBody>
      </p:sp>
      <p:sp>
        <p:nvSpPr>
          <p:cNvPr id="238594" name="Rectangle 2">
            <a:extLst>
              <a:ext uri="{FF2B5EF4-FFF2-40B4-BE49-F238E27FC236}">
                <a16:creationId xmlns:a16="http://schemas.microsoft.com/office/drawing/2014/main" id="{84660D06-7709-514F-9C23-8A1ABCD116B8}"/>
              </a:ext>
            </a:extLst>
          </p:cNvPr>
          <p:cNvSpPr>
            <a:spLocks noGrp="1" noRot="1" noChangeAspect="1" noChangeArrowheads="1" noTextEdit="1"/>
          </p:cNvSpPr>
          <p:nvPr>
            <p:ph type="sldImg"/>
          </p:nvPr>
        </p:nvSpPr>
        <p:spPr>
          <a:ln/>
        </p:spPr>
      </p:sp>
      <p:sp>
        <p:nvSpPr>
          <p:cNvPr id="238595" name="Rectangle 3">
            <a:extLst>
              <a:ext uri="{FF2B5EF4-FFF2-40B4-BE49-F238E27FC236}">
                <a16:creationId xmlns:a16="http://schemas.microsoft.com/office/drawing/2014/main" id="{FEF7C0D4-DF97-7A45-93F2-B7F720D946A0}"/>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040371315"/>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A5BE3554-FE09-3445-9D2F-DDC6F31A7C4A}"/>
              </a:ext>
            </a:extLst>
          </p:cNvPr>
          <p:cNvSpPr>
            <a:spLocks noGrp="1" noChangeArrowheads="1"/>
          </p:cNvSpPr>
          <p:nvPr>
            <p:ph type="sldNum" sz="quarter" idx="5"/>
          </p:nvPr>
        </p:nvSpPr>
        <p:spPr>
          <a:ln/>
        </p:spPr>
        <p:txBody>
          <a:bodyPr/>
          <a:lstStyle/>
          <a:p>
            <a:fld id="{A09AB709-6B7C-054E-B57C-31E4479445DD}" type="slidenum">
              <a:rPr lang="en-US" altLang="en-US"/>
              <a:pPr/>
              <a:t>85</a:t>
            </a:fld>
            <a:endParaRPr lang="en-US" altLang="en-US"/>
          </a:p>
        </p:txBody>
      </p:sp>
      <p:sp>
        <p:nvSpPr>
          <p:cNvPr id="239618" name="Rectangle 2">
            <a:extLst>
              <a:ext uri="{FF2B5EF4-FFF2-40B4-BE49-F238E27FC236}">
                <a16:creationId xmlns:a16="http://schemas.microsoft.com/office/drawing/2014/main" id="{5006666F-7435-2A4C-8D38-651C6EB15576}"/>
              </a:ext>
            </a:extLst>
          </p:cNvPr>
          <p:cNvSpPr>
            <a:spLocks noGrp="1" noRot="1" noChangeAspect="1" noChangeArrowheads="1" noTextEdit="1"/>
          </p:cNvSpPr>
          <p:nvPr>
            <p:ph type="sldImg"/>
          </p:nvPr>
        </p:nvSpPr>
        <p:spPr>
          <a:ln/>
        </p:spPr>
      </p:sp>
      <p:sp>
        <p:nvSpPr>
          <p:cNvPr id="239619" name="Rectangle 3">
            <a:extLst>
              <a:ext uri="{FF2B5EF4-FFF2-40B4-BE49-F238E27FC236}">
                <a16:creationId xmlns:a16="http://schemas.microsoft.com/office/drawing/2014/main" id="{4874166F-E40B-3047-9BEB-5199AACD376C}"/>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107642571"/>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233E0C88-69A3-E645-BD76-5F8535C40C1C}"/>
              </a:ext>
            </a:extLst>
          </p:cNvPr>
          <p:cNvSpPr>
            <a:spLocks noGrp="1" noChangeArrowheads="1"/>
          </p:cNvSpPr>
          <p:nvPr>
            <p:ph type="sldNum" sz="quarter" idx="5"/>
          </p:nvPr>
        </p:nvSpPr>
        <p:spPr>
          <a:ln/>
        </p:spPr>
        <p:txBody>
          <a:bodyPr/>
          <a:lstStyle/>
          <a:p>
            <a:fld id="{EE992DBE-694D-914E-9FFF-EAA4EB96BA3C}" type="slidenum">
              <a:rPr lang="en-US" altLang="en-US"/>
              <a:pPr/>
              <a:t>86</a:t>
            </a:fld>
            <a:endParaRPr lang="en-US" altLang="en-US"/>
          </a:p>
        </p:txBody>
      </p:sp>
      <p:sp>
        <p:nvSpPr>
          <p:cNvPr id="240642" name="Rectangle 2">
            <a:extLst>
              <a:ext uri="{FF2B5EF4-FFF2-40B4-BE49-F238E27FC236}">
                <a16:creationId xmlns:a16="http://schemas.microsoft.com/office/drawing/2014/main" id="{746BAC98-BC46-104E-A4A6-928AEA82B1E2}"/>
              </a:ext>
            </a:extLst>
          </p:cNvPr>
          <p:cNvSpPr>
            <a:spLocks noGrp="1" noRot="1" noChangeAspect="1" noChangeArrowheads="1" noTextEdit="1"/>
          </p:cNvSpPr>
          <p:nvPr>
            <p:ph type="sldImg"/>
          </p:nvPr>
        </p:nvSpPr>
        <p:spPr>
          <a:ln/>
        </p:spPr>
      </p:sp>
      <p:sp>
        <p:nvSpPr>
          <p:cNvPr id="240643" name="Rectangle 3">
            <a:extLst>
              <a:ext uri="{FF2B5EF4-FFF2-40B4-BE49-F238E27FC236}">
                <a16:creationId xmlns:a16="http://schemas.microsoft.com/office/drawing/2014/main" id="{49651126-3ACB-E547-8030-2A3EAFF2DC74}"/>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04007318"/>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05251C3-1C9F-9C45-8284-81A365F610AC}"/>
              </a:ext>
            </a:extLst>
          </p:cNvPr>
          <p:cNvSpPr>
            <a:spLocks noGrp="1" noChangeArrowheads="1"/>
          </p:cNvSpPr>
          <p:nvPr>
            <p:ph type="sldNum" sz="quarter" idx="5"/>
          </p:nvPr>
        </p:nvSpPr>
        <p:spPr>
          <a:ln/>
        </p:spPr>
        <p:txBody>
          <a:bodyPr/>
          <a:lstStyle/>
          <a:p>
            <a:fld id="{AF178163-9698-1B45-9BE2-A06AF68ADD81}" type="slidenum">
              <a:rPr lang="en-US" altLang="en-US"/>
              <a:pPr/>
              <a:t>87</a:t>
            </a:fld>
            <a:endParaRPr lang="en-US" altLang="en-US"/>
          </a:p>
        </p:txBody>
      </p:sp>
      <p:sp>
        <p:nvSpPr>
          <p:cNvPr id="241666" name="Rectangle 2">
            <a:extLst>
              <a:ext uri="{FF2B5EF4-FFF2-40B4-BE49-F238E27FC236}">
                <a16:creationId xmlns:a16="http://schemas.microsoft.com/office/drawing/2014/main" id="{A2B1258C-9A57-A740-BEA2-7BE0CEACA5DF}"/>
              </a:ext>
            </a:extLst>
          </p:cNvPr>
          <p:cNvSpPr>
            <a:spLocks noGrp="1" noRot="1" noChangeAspect="1" noChangeArrowheads="1" noTextEdit="1"/>
          </p:cNvSpPr>
          <p:nvPr>
            <p:ph type="sldImg"/>
          </p:nvPr>
        </p:nvSpPr>
        <p:spPr>
          <a:ln/>
        </p:spPr>
      </p:sp>
      <p:sp>
        <p:nvSpPr>
          <p:cNvPr id="241667" name="Rectangle 3">
            <a:extLst>
              <a:ext uri="{FF2B5EF4-FFF2-40B4-BE49-F238E27FC236}">
                <a16:creationId xmlns:a16="http://schemas.microsoft.com/office/drawing/2014/main" id="{E3EED6AF-C58C-074E-A072-8F43BEBD9B9E}"/>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284775705"/>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193EF9EC-22EE-8E4E-9E59-15B526915DA3}"/>
              </a:ext>
            </a:extLst>
          </p:cNvPr>
          <p:cNvSpPr>
            <a:spLocks noGrp="1" noChangeArrowheads="1"/>
          </p:cNvSpPr>
          <p:nvPr>
            <p:ph type="sldNum" sz="quarter" idx="5"/>
          </p:nvPr>
        </p:nvSpPr>
        <p:spPr>
          <a:ln/>
        </p:spPr>
        <p:txBody>
          <a:bodyPr/>
          <a:lstStyle/>
          <a:p>
            <a:fld id="{E1F961EB-0A59-AC41-8AA0-4C4FCA7EF6F7}" type="slidenum">
              <a:rPr lang="en-US" altLang="en-US"/>
              <a:pPr/>
              <a:t>88</a:t>
            </a:fld>
            <a:endParaRPr lang="en-US" altLang="en-US"/>
          </a:p>
        </p:txBody>
      </p:sp>
      <p:sp>
        <p:nvSpPr>
          <p:cNvPr id="313346" name="Rectangle 2">
            <a:extLst>
              <a:ext uri="{FF2B5EF4-FFF2-40B4-BE49-F238E27FC236}">
                <a16:creationId xmlns:a16="http://schemas.microsoft.com/office/drawing/2014/main" id="{B07D880F-13D0-5C4F-A8B3-37C71E0D879A}"/>
              </a:ext>
            </a:extLst>
          </p:cNvPr>
          <p:cNvSpPr>
            <a:spLocks noGrp="1" noRot="1" noChangeAspect="1" noChangeArrowheads="1" noTextEdit="1"/>
          </p:cNvSpPr>
          <p:nvPr>
            <p:ph type="sldImg"/>
          </p:nvPr>
        </p:nvSpPr>
        <p:spPr>
          <a:ln/>
        </p:spPr>
      </p:sp>
      <p:sp>
        <p:nvSpPr>
          <p:cNvPr id="313347" name="Rectangle 3">
            <a:extLst>
              <a:ext uri="{FF2B5EF4-FFF2-40B4-BE49-F238E27FC236}">
                <a16:creationId xmlns:a16="http://schemas.microsoft.com/office/drawing/2014/main" id="{5FA5AACF-1ED6-2447-92EB-554324FEC424}"/>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5719748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9DBE2278-9968-3F4B-AF38-20AD60778765}"/>
              </a:ext>
            </a:extLst>
          </p:cNvPr>
          <p:cNvSpPr>
            <a:spLocks noGrp="1" noChangeArrowheads="1"/>
          </p:cNvSpPr>
          <p:nvPr>
            <p:ph type="sldNum" sz="quarter" idx="5"/>
          </p:nvPr>
        </p:nvSpPr>
        <p:spPr>
          <a:ln/>
        </p:spPr>
        <p:txBody>
          <a:bodyPr/>
          <a:lstStyle/>
          <a:p>
            <a:fld id="{6C3F0EC3-F105-AB4A-85EE-A27F4BFCB1CA}" type="slidenum">
              <a:rPr lang="zh-CN" altLang="en-US"/>
              <a:pPr/>
              <a:t>8</a:t>
            </a:fld>
            <a:endParaRPr lang="en-US" altLang="zh-CN"/>
          </a:p>
        </p:txBody>
      </p:sp>
      <p:sp>
        <p:nvSpPr>
          <p:cNvPr id="340994" name="Rectangle 2">
            <a:extLst>
              <a:ext uri="{FF2B5EF4-FFF2-40B4-BE49-F238E27FC236}">
                <a16:creationId xmlns:a16="http://schemas.microsoft.com/office/drawing/2014/main" id="{4C95496E-DFC9-7D43-B39B-C596A3D1ACE7}"/>
              </a:ext>
            </a:extLst>
          </p:cNvPr>
          <p:cNvSpPr>
            <a:spLocks noGrp="1" noRot="1" noChangeAspect="1" noChangeArrowheads="1" noTextEdit="1"/>
          </p:cNvSpPr>
          <p:nvPr>
            <p:ph type="sldImg"/>
          </p:nvPr>
        </p:nvSpPr>
        <p:spPr>
          <a:ln/>
        </p:spPr>
      </p:sp>
      <p:sp>
        <p:nvSpPr>
          <p:cNvPr id="340995" name="Rectangle 3">
            <a:extLst>
              <a:ext uri="{FF2B5EF4-FFF2-40B4-BE49-F238E27FC236}">
                <a16:creationId xmlns:a16="http://schemas.microsoft.com/office/drawing/2014/main" id="{DB13EA4E-97CA-724E-992D-4976F30BACD7}"/>
              </a:ext>
            </a:extLst>
          </p:cNvPr>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536738582"/>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A3B2F2B7-EAF4-E84B-90FE-038C38E8B0AE}"/>
              </a:ext>
            </a:extLst>
          </p:cNvPr>
          <p:cNvSpPr>
            <a:spLocks noGrp="1" noChangeArrowheads="1"/>
          </p:cNvSpPr>
          <p:nvPr>
            <p:ph type="sldNum" sz="quarter" idx="5"/>
          </p:nvPr>
        </p:nvSpPr>
        <p:spPr>
          <a:ln/>
        </p:spPr>
        <p:txBody>
          <a:bodyPr/>
          <a:lstStyle/>
          <a:p>
            <a:fld id="{AE66C05C-FA8A-A64D-86C6-8162AE275761}" type="slidenum">
              <a:rPr lang="en-US" altLang="en-US"/>
              <a:pPr/>
              <a:t>89</a:t>
            </a:fld>
            <a:endParaRPr lang="en-US" altLang="en-US"/>
          </a:p>
        </p:txBody>
      </p:sp>
      <p:sp>
        <p:nvSpPr>
          <p:cNvPr id="315394" name="Rectangle 2">
            <a:extLst>
              <a:ext uri="{FF2B5EF4-FFF2-40B4-BE49-F238E27FC236}">
                <a16:creationId xmlns:a16="http://schemas.microsoft.com/office/drawing/2014/main" id="{C575B3C3-5D91-4141-8B68-5619BB15AE55}"/>
              </a:ext>
            </a:extLst>
          </p:cNvPr>
          <p:cNvSpPr>
            <a:spLocks noGrp="1" noRot="1" noChangeAspect="1" noChangeArrowheads="1" noTextEdit="1"/>
          </p:cNvSpPr>
          <p:nvPr>
            <p:ph type="sldImg"/>
          </p:nvPr>
        </p:nvSpPr>
        <p:spPr>
          <a:ln/>
        </p:spPr>
      </p:sp>
      <p:sp>
        <p:nvSpPr>
          <p:cNvPr id="315395" name="Rectangle 3">
            <a:extLst>
              <a:ext uri="{FF2B5EF4-FFF2-40B4-BE49-F238E27FC236}">
                <a16:creationId xmlns:a16="http://schemas.microsoft.com/office/drawing/2014/main" id="{32541208-A913-E149-8626-E1C230BF82FD}"/>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131153665"/>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CF9AD064-777F-0541-A683-5B7584A2471E}"/>
              </a:ext>
            </a:extLst>
          </p:cNvPr>
          <p:cNvSpPr>
            <a:spLocks noGrp="1" noChangeArrowheads="1"/>
          </p:cNvSpPr>
          <p:nvPr>
            <p:ph type="sldNum" sz="quarter" idx="5"/>
          </p:nvPr>
        </p:nvSpPr>
        <p:spPr>
          <a:ln/>
        </p:spPr>
        <p:txBody>
          <a:bodyPr/>
          <a:lstStyle/>
          <a:p>
            <a:fld id="{E8FCEA67-DF71-494F-98D8-2DE21F1DC168}" type="slidenum">
              <a:rPr lang="en-US" altLang="en-US"/>
              <a:pPr/>
              <a:t>90</a:t>
            </a:fld>
            <a:endParaRPr lang="en-US" altLang="en-US"/>
          </a:p>
        </p:txBody>
      </p:sp>
      <p:sp>
        <p:nvSpPr>
          <p:cNvPr id="242690" name="Rectangle 2">
            <a:extLst>
              <a:ext uri="{FF2B5EF4-FFF2-40B4-BE49-F238E27FC236}">
                <a16:creationId xmlns:a16="http://schemas.microsoft.com/office/drawing/2014/main" id="{2B09F23A-B47D-964A-8F48-AEE6B073FB70}"/>
              </a:ext>
            </a:extLst>
          </p:cNvPr>
          <p:cNvSpPr>
            <a:spLocks noGrp="1" noRot="1" noChangeAspect="1" noChangeArrowheads="1" noTextEdit="1"/>
          </p:cNvSpPr>
          <p:nvPr>
            <p:ph type="sldImg"/>
          </p:nvPr>
        </p:nvSpPr>
        <p:spPr>
          <a:ln/>
        </p:spPr>
      </p:sp>
      <p:sp>
        <p:nvSpPr>
          <p:cNvPr id="242691" name="Rectangle 3">
            <a:extLst>
              <a:ext uri="{FF2B5EF4-FFF2-40B4-BE49-F238E27FC236}">
                <a16:creationId xmlns:a16="http://schemas.microsoft.com/office/drawing/2014/main" id="{46119299-8D8B-AA4B-A5D0-158A04B5A680}"/>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932692512"/>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4715E310-E9EB-674A-A6CE-FE88A64E0B8F}"/>
              </a:ext>
            </a:extLst>
          </p:cNvPr>
          <p:cNvSpPr>
            <a:spLocks noGrp="1" noChangeArrowheads="1"/>
          </p:cNvSpPr>
          <p:nvPr>
            <p:ph type="sldNum" sz="quarter" idx="5"/>
          </p:nvPr>
        </p:nvSpPr>
        <p:spPr>
          <a:ln/>
        </p:spPr>
        <p:txBody>
          <a:bodyPr/>
          <a:lstStyle/>
          <a:p>
            <a:fld id="{098AE498-CFCD-CA45-8670-3245D28D5B42}" type="slidenum">
              <a:rPr lang="en-US" altLang="en-US"/>
              <a:pPr/>
              <a:t>91</a:t>
            </a:fld>
            <a:endParaRPr lang="en-US" altLang="en-US"/>
          </a:p>
        </p:txBody>
      </p:sp>
      <p:sp>
        <p:nvSpPr>
          <p:cNvPr id="317442" name="Rectangle 2">
            <a:extLst>
              <a:ext uri="{FF2B5EF4-FFF2-40B4-BE49-F238E27FC236}">
                <a16:creationId xmlns:a16="http://schemas.microsoft.com/office/drawing/2014/main" id="{2E285630-5E74-A746-85D5-FC9888FA2491}"/>
              </a:ext>
            </a:extLst>
          </p:cNvPr>
          <p:cNvSpPr>
            <a:spLocks noGrp="1" noRot="1" noChangeAspect="1" noChangeArrowheads="1" noTextEdit="1"/>
          </p:cNvSpPr>
          <p:nvPr>
            <p:ph type="sldImg"/>
          </p:nvPr>
        </p:nvSpPr>
        <p:spPr>
          <a:ln/>
        </p:spPr>
      </p:sp>
      <p:sp>
        <p:nvSpPr>
          <p:cNvPr id="317443" name="Rectangle 3">
            <a:extLst>
              <a:ext uri="{FF2B5EF4-FFF2-40B4-BE49-F238E27FC236}">
                <a16:creationId xmlns:a16="http://schemas.microsoft.com/office/drawing/2014/main" id="{81C8AE43-2104-614C-86BF-33F14B0A93D7}"/>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07538672"/>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5C936B7-37FA-CE49-9492-9859DA25B9D5}"/>
              </a:ext>
            </a:extLst>
          </p:cNvPr>
          <p:cNvSpPr>
            <a:spLocks noGrp="1" noChangeArrowheads="1"/>
          </p:cNvSpPr>
          <p:nvPr>
            <p:ph type="sldNum" sz="quarter" idx="5"/>
          </p:nvPr>
        </p:nvSpPr>
        <p:spPr>
          <a:ln/>
        </p:spPr>
        <p:txBody>
          <a:bodyPr/>
          <a:lstStyle/>
          <a:p>
            <a:fld id="{0B299ED8-00A3-764F-8613-2A3742ABA27C}" type="slidenum">
              <a:rPr lang="en-US" altLang="en-US"/>
              <a:pPr/>
              <a:t>92</a:t>
            </a:fld>
            <a:endParaRPr lang="en-US" altLang="en-US"/>
          </a:p>
        </p:txBody>
      </p:sp>
      <p:sp>
        <p:nvSpPr>
          <p:cNvPr id="243714" name="Rectangle 2">
            <a:extLst>
              <a:ext uri="{FF2B5EF4-FFF2-40B4-BE49-F238E27FC236}">
                <a16:creationId xmlns:a16="http://schemas.microsoft.com/office/drawing/2014/main" id="{42C74590-6582-AC42-9462-A5EDDB12DE5C}"/>
              </a:ext>
            </a:extLst>
          </p:cNvPr>
          <p:cNvSpPr>
            <a:spLocks noGrp="1" noRot="1" noChangeAspect="1" noChangeArrowheads="1" noTextEdit="1"/>
          </p:cNvSpPr>
          <p:nvPr>
            <p:ph type="sldImg"/>
          </p:nvPr>
        </p:nvSpPr>
        <p:spPr>
          <a:ln/>
        </p:spPr>
      </p:sp>
      <p:sp>
        <p:nvSpPr>
          <p:cNvPr id="243715" name="Rectangle 3">
            <a:extLst>
              <a:ext uri="{FF2B5EF4-FFF2-40B4-BE49-F238E27FC236}">
                <a16:creationId xmlns:a16="http://schemas.microsoft.com/office/drawing/2014/main" id="{EF0B1532-0983-4E4A-A3C3-7F4D205E7F62}"/>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970413980"/>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3A5CD71E-E93C-A640-BB47-01D129815C59}"/>
              </a:ext>
            </a:extLst>
          </p:cNvPr>
          <p:cNvSpPr>
            <a:spLocks noGrp="1" noChangeArrowheads="1"/>
          </p:cNvSpPr>
          <p:nvPr>
            <p:ph type="sldNum" sz="quarter" idx="5"/>
          </p:nvPr>
        </p:nvSpPr>
        <p:spPr>
          <a:ln/>
        </p:spPr>
        <p:txBody>
          <a:bodyPr/>
          <a:lstStyle/>
          <a:p>
            <a:fld id="{048544B1-5B69-1F40-8569-02A7F5A3E8F6}" type="slidenum">
              <a:rPr lang="en-US" altLang="en-US"/>
              <a:pPr/>
              <a:t>93</a:t>
            </a:fld>
            <a:endParaRPr lang="en-US" altLang="en-US"/>
          </a:p>
        </p:txBody>
      </p:sp>
      <p:sp>
        <p:nvSpPr>
          <p:cNvPr id="244738" name="Rectangle 2">
            <a:extLst>
              <a:ext uri="{FF2B5EF4-FFF2-40B4-BE49-F238E27FC236}">
                <a16:creationId xmlns:a16="http://schemas.microsoft.com/office/drawing/2014/main" id="{0D3A783D-37D5-C24D-B337-3046E00C632F}"/>
              </a:ext>
            </a:extLst>
          </p:cNvPr>
          <p:cNvSpPr>
            <a:spLocks noGrp="1" noRot="1" noChangeAspect="1" noChangeArrowheads="1" noTextEdit="1"/>
          </p:cNvSpPr>
          <p:nvPr>
            <p:ph type="sldImg"/>
          </p:nvPr>
        </p:nvSpPr>
        <p:spPr>
          <a:ln/>
        </p:spPr>
      </p:sp>
      <p:sp>
        <p:nvSpPr>
          <p:cNvPr id="244739" name="Rectangle 3">
            <a:extLst>
              <a:ext uri="{FF2B5EF4-FFF2-40B4-BE49-F238E27FC236}">
                <a16:creationId xmlns:a16="http://schemas.microsoft.com/office/drawing/2014/main" id="{81E149A5-BB0B-0747-9CD4-A0987325E638}"/>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647391266"/>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E6EC3F36-790B-1743-A4B6-F13AD92A26AE}"/>
              </a:ext>
            </a:extLst>
          </p:cNvPr>
          <p:cNvSpPr>
            <a:spLocks noGrp="1" noChangeArrowheads="1"/>
          </p:cNvSpPr>
          <p:nvPr>
            <p:ph type="sldNum" sz="quarter" idx="5"/>
          </p:nvPr>
        </p:nvSpPr>
        <p:spPr>
          <a:ln/>
        </p:spPr>
        <p:txBody>
          <a:bodyPr/>
          <a:lstStyle/>
          <a:p>
            <a:fld id="{CA92E32F-4424-F243-AC12-6098677CF19D}" type="slidenum">
              <a:rPr lang="en-US" altLang="en-US"/>
              <a:pPr/>
              <a:t>94</a:t>
            </a:fld>
            <a:endParaRPr lang="en-US" altLang="en-US"/>
          </a:p>
        </p:txBody>
      </p:sp>
      <p:sp>
        <p:nvSpPr>
          <p:cNvPr id="319490" name="Rectangle 2">
            <a:extLst>
              <a:ext uri="{FF2B5EF4-FFF2-40B4-BE49-F238E27FC236}">
                <a16:creationId xmlns:a16="http://schemas.microsoft.com/office/drawing/2014/main" id="{1ADDC86B-C5BE-4D48-B2D4-1AC5F05722EA}"/>
              </a:ext>
            </a:extLst>
          </p:cNvPr>
          <p:cNvSpPr>
            <a:spLocks noGrp="1" noRot="1" noChangeAspect="1" noChangeArrowheads="1" noTextEdit="1"/>
          </p:cNvSpPr>
          <p:nvPr>
            <p:ph type="sldImg"/>
          </p:nvPr>
        </p:nvSpPr>
        <p:spPr>
          <a:ln/>
        </p:spPr>
      </p:sp>
      <p:sp>
        <p:nvSpPr>
          <p:cNvPr id="319491" name="Rectangle 3">
            <a:extLst>
              <a:ext uri="{FF2B5EF4-FFF2-40B4-BE49-F238E27FC236}">
                <a16:creationId xmlns:a16="http://schemas.microsoft.com/office/drawing/2014/main" id="{86CF7AAD-87F5-074B-9ABF-6B32DD71DD0A}"/>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015962837"/>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35772ADA-798A-9C40-B28F-317218A427F3}"/>
              </a:ext>
            </a:extLst>
          </p:cNvPr>
          <p:cNvSpPr>
            <a:spLocks noGrp="1" noChangeArrowheads="1"/>
          </p:cNvSpPr>
          <p:nvPr>
            <p:ph type="sldNum" sz="quarter" idx="5"/>
          </p:nvPr>
        </p:nvSpPr>
        <p:spPr>
          <a:ln/>
        </p:spPr>
        <p:txBody>
          <a:bodyPr/>
          <a:lstStyle/>
          <a:p>
            <a:fld id="{88ACD317-F090-9341-8393-8DA0080B19A0}" type="slidenum">
              <a:rPr lang="en-US" altLang="en-US"/>
              <a:pPr/>
              <a:t>95</a:t>
            </a:fld>
            <a:endParaRPr lang="en-US" altLang="en-US"/>
          </a:p>
        </p:txBody>
      </p:sp>
      <p:sp>
        <p:nvSpPr>
          <p:cNvPr id="321538" name="Rectangle 2">
            <a:extLst>
              <a:ext uri="{FF2B5EF4-FFF2-40B4-BE49-F238E27FC236}">
                <a16:creationId xmlns:a16="http://schemas.microsoft.com/office/drawing/2014/main" id="{9AF3D6AA-AAC2-9243-BE2A-822E45D912C6}"/>
              </a:ext>
            </a:extLst>
          </p:cNvPr>
          <p:cNvSpPr>
            <a:spLocks noGrp="1" noRot="1" noChangeAspect="1" noChangeArrowheads="1" noTextEdit="1"/>
          </p:cNvSpPr>
          <p:nvPr>
            <p:ph type="sldImg"/>
          </p:nvPr>
        </p:nvSpPr>
        <p:spPr>
          <a:ln/>
        </p:spPr>
      </p:sp>
      <p:sp>
        <p:nvSpPr>
          <p:cNvPr id="321539" name="Rectangle 3">
            <a:extLst>
              <a:ext uri="{FF2B5EF4-FFF2-40B4-BE49-F238E27FC236}">
                <a16:creationId xmlns:a16="http://schemas.microsoft.com/office/drawing/2014/main" id="{183D019E-1E24-7D43-83B3-0F0BBBB462C5}"/>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711094188"/>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A799EE01-066D-934E-B28D-7106CADBD0FF}"/>
              </a:ext>
            </a:extLst>
          </p:cNvPr>
          <p:cNvSpPr>
            <a:spLocks noGrp="1" noChangeArrowheads="1"/>
          </p:cNvSpPr>
          <p:nvPr>
            <p:ph type="sldNum" sz="quarter" idx="5"/>
          </p:nvPr>
        </p:nvSpPr>
        <p:spPr>
          <a:ln/>
        </p:spPr>
        <p:txBody>
          <a:bodyPr/>
          <a:lstStyle/>
          <a:p>
            <a:fld id="{7D8544EA-192B-AF42-84C6-7A385B8364C4}" type="slidenum">
              <a:rPr lang="en-US" altLang="en-US"/>
              <a:pPr/>
              <a:t>96</a:t>
            </a:fld>
            <a:endParaRPr lang="en-US" altLang="en-US"/>
          </a:p>
        </p:txBody>
      </p:sp>
      <p:sp>
        <p:nvSpPr>
          <p:cNvPr id="245762" name="Rectangle 2">
            <a:extLst>
              <a:ext uri="{FF2B5EF4-FFF2-40B4-BE49-F238E27FC236}">
                <a16:creationId xmlns:a16="http://schemas.microsoft.com/office/drawing/2014/main" id="{35172C57-42F3-7641-80A9-28E8B6437073}"/>
              </a:ext>
            </a:extLst>
          </p:cNvPr>
          <p:cNvSpPr>
            <a:spLocks noGrp="1" noRot="1" noChangeAspect="1" noChangeArrowheads="1" noTextEdit="1"/>
          </p:cNvSpPr>
          <p:nvPr>
            <p:ph type="sldImg"/>
          </p:nvPr>
        </p:nvSpPr>
        <p:spPr>
          <a:ln/>
        </p:spPr>
      </p:sp>
      <p:sp>
        <p:nvSpPr>
          <p:cNvPr id="245763" name="Rectangle 3">
            <a:extLst>
              <a:ext uri="{FF2B5EF4-FFF2-40B4-BE49-F238E27FC236}">
                <a16:creationId xmlns:a16="http://schemas.microsoft.com/office/drawing/2014/main" id="{0911E3C8-2E0A-324D-ADE7-7CFF572068BB}"/>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997376671"/>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05D9B8F2-8112-0E44-B435-E77E223AA06A}"/>
              </a:ext>
            </a:extLst>
          </p:cNvPr>
          <p:cNvSpPr>
            <a:spLocks noGrp="1" noChangeArrowheads="1"/>
          </p:cNvSpPr>
          <p:nvPr>
            <p:ph type="sldNum" sz="quarter" idx="5"/>
          </p:nvPr>
        </p:nvSpPr>
        <p:spPr>
          <a:ln/>
        </p:spPr>
        <p:txBody>
          <a:bodyPr/>
          <a:lstStyle/>
          <a:p>
            <a:fld id="{5D8966F9-08AE-8442-B360-0C12A41B8ACD}" type="slidenum">
              <a:rPr lang="en-US" altLang="en-US"/>
              <a:pPr/>
              <a:t>97</a:t>
            </a:fld>
            <a:endParaRPr lang="en-US" altLang="en-US"/>
          </a:p>
        </p:txBody>
      </p:sp>
      <p:sp>
        <p:nvSpPr>
          <p:cNvPr id="323586" name="Rectangle 2">
            <a:extLst>
              <a:ext uri="{FF2B5EF4-FFF2-40B4-BE49-F238E27FC236}">
                <a16:creationId xmlns:a16="http://schemas.microsoft.com/office/drawing/2014/main" id="{40F1824B-A49F-CB41-A1EA-AF72A392EA2E}"/>
              </a:ext>
            </a:extLst>
          </p:cNvPr>
          <p:cNvSpPr>
            <a:spLocks noGrp="1" noRot="1" noChangeAspect="1" noChangeArrowheads="1" noTextEdit="1"/>
          </p:cNvSpPr>
          <p:nvPr>
            <p:ph type="sldImg"/>
          </p:nvPr>
        </p:nvSpPr>
        <p:spPr>
          <a:ln/>
        </p:spPr>
      </p:sp>
      <p:sp>
        <p:nvSpPr>
          <p:cNvPr id="323587" name="Rectangle 3">
            <a:extLst>
              <a:ext uri="{FF2B5EF4-FFF2-40B4-BE49-F238E27FC236}">
                <a16:creationId xmlns:a16="http://schemas.microsoft.com/office/drawing/2014/main" id="{14D13FB2-1163-034B-9F48-DC96BAD85B6F}"/>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058619597"/>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9FABA299-3159-DF48-84DA-16A149C7E95E}"/>
              </a:ext>
            </a:extLst>
          </p:cNvPr>
          <p:cNvSpPr>
            <a:spLocks noGrp="1" noChangeArrowheads="1"/>
          </p:cNvSpPr>
          <p:nvPr>
            <p:ph type="sldNum" sz="quarter" idx="5"/>
          </p:nvPr>
        </p:nvSpPr>
        <p:spPr>
          <a:ln/>
        </p:spPr>
        <p:txBody>
          <a:bodyPr/>
          <a:lstStyle/>
          <a:p>
            <a:fld id="{FDF47F85-7C9D-5C46-9C8A-77111F442013}" type="slidenum">
              <a:rPr lang="en-US" altLang="en-US"/>
              <a:pPr/>
              <a:t>98</a:t>
            </a:fld>
            <a:endParaRPr lang="en-US" altLang="en-US"/>
          </a:p>
        </p:txBody>
      </p:sp>
      <p:sp>
        <p:nvSpPr>
          <p:cNvPr id="246786" name="Rectangle 2">
            <a:extLst>
              <a:ext uri="{FF2B5EF4-FFF2-40B4-BE49-F238E27FC236}">
                <a16:creationId xmlns:a16="http://schemas.microsoft.com/office/drawing/2014/main" id="{14CDF149-73F4-0F4F-AA2F-DFDA832792D3}"/>
              </a:ext>
            </a:extLst>
          </p:cNvPr>
          <p:cNvSpPr>
            <a:spLocks noGrp="1" noRot="1" noChangeAspect="1" noChangeArrowheads="1" noTextEdit="1"/>
          </p:cNvSpPr>
          <p:nvPr>
            <p:ph type="sldImg"/>
          </p:nvPr>
        </p:nvSpPr>
        <p:spPr>
          <a:ln/>
        </p:spPr>
      </p:sp>
      <p:sp>
        <p:nvSpPr>
          <p:cNvPr id="246787" name="Rectangle 3">
            <a:extLst>
              <a:ext uri="{FF2B5EF4-FFF2-40B4-BE49-F238E27FC236}">
                <a16:creationId xmlns:a16="http://schemas.microsoft.com/office/drawing/2014/main" id="{C25389E1-C087-A543-B652-B684EBF0AA76}"/>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2878050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1DCF7E-FB46-3B48-B977-64FFA50F73E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F474168-492A-8C45-A7AE-721DFF49F07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1C77F6E-15C7-0342-AD3A-AAF1208E74FD}"/>
              </a:ext>
            </a:extLst>
          </p:cNvPr>
          <p:cNvSpPr>
            <a:spLocks noGrp="1"/>
          </p:cNvSpPr>
          <p:nvPr>
            <p:ph type="dt" sz="half" idx="10"/>
          </p:nvPr>
        </p:nvSpPr>
        <p:spPr/>
        <p:txBody>
          <a:bodyPr/>
          <a:lstStyle/>
          <a:p>
            <a:fld id="{1018A118-3B30-6249-964F-DB2657C29115}" type="datetimeFigureOut">
              <a:rPr lang="en-US" smtClean="0"/>
              <a:t>5/21/2024</a:t>
            </a:fld>
            <a:endParaRPr lang="en-US"/>
          </a:p>
        </p:txBody>
      </p:sp>
      <p:sp>
        <p:nvSpPr>
          <p:cNvPr id="5" name="Footer Placeholder 4">
            <a:extLst>
              <a:ext uri="{FF2B5EF4-FFF2-40B4-BE49-F238E27FC236}">
                <a16:creationId xmlns:a16="http://schemas.microsoft.com/office/drawing/2014/main" id="{B60895C5-EAB4-0546-A183-A256F56CD5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1171C2-D407-C545-808B-60854F1BD1BD}"/>
              </a:ext>
            </a:extLst>
          </p:cNvPr>
          <p:cNvSpPr>
            <a:spLocks noGrp="1"/>
          </p:cNvSpPr>
          <p:nvPr>
            <p:ph type="sldNum" sz="quarter" idx="12"/>
          </p:nvPr>
        </p:nvSpPr>
        <p:spPr/>
        <p:txBody>
          <a:bodyPr/>
          <a:lstStyle/>
          <a:p>
            <a:fld id="{1AC563E3-82EC-A848-9710-7987A864C878}" type="slidenum">
              <a:rPr lang="en-US" smtClean="0"/>
              <a:t>‹#›</a:t>
            </a:fld>
            <a:endParaRPr lang="en-US"/>
          </a:p>
        </p:txBody>
      </p:sp>
      <p:sp>
        <p:nvSpPr>
          <p:cNvPr id="7" name="Rectangle 6">
            <a:extLst>
              <a:ext uri="{FF2B5EF4-FFF2-40B4-BE49-F238E27FC236}">
                <a16:creationId xmlns:a16="http://schemas.microsoft.com/office/drawing/2014/main" id="{06FD6F69-1A67-374A-B49A-C20D80692088}"/>
              </a:ext>
            </a:extLst>
          </p:cNvPr>
          <p:cNvSpPr/>
          <p:nvPr userDrawn="1"/>
        </p:nvSpPr>
        <p:spPr>
          <a:xfrm>
            <a:off x="-7882" y="0"/>
            <a:ext cx="12199882" cy="1797804"/>
          </a:xfrm>
          <a:prstGeom prst="rect">
            <a:avLst/>
          </a:prstGeom>
          <a:solidFill>
            <a:srgbClr val="002060">
              <a:alpha val="7059"/>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bg1"/>
              </a:solidFill>
            </a:endParaRPr>
          </a:p>
        </p:txBody>
      </p:sp>
      <p:sp>
        <p:nvSpPr>
          <p:cNvPr id="10" name="Date Placeholder 3">
            <a:extLst>
              <a:ext uri="{FF2B5EF4-FFF2-40B4-BE49-F238E27FC236}">
                <a16:creationId xmlns:a16="http://schemas.microsoft.com/office/drawing/2014/main" id="{A5873FD9-55EE-804C-A6A0-147A510D2CBE}"/>
              </a:ext>
            </a:extLst>
          </p:cNvPr>
          <p:cNvSpPr txBox="1">
            <a:spLocks/>
          </p:cNvSpPr>
          <p:nvPr userDrawn="1"/>
        </p:nvSpPr>
        <p:spPr>
          <a:xfrm>
            <a:off x="-7882" y="6493790"/>
            <a:ext cx="1361087" cy="364210"/>
          </a:xfrm>
          <a:prstGeom prst="rect">
            <a:avLst/>
          </a:prstGeom>
        </p:spPr>
        <p:txBody>
          <a:bodyPr vert="horz" lIns="91440" tIns="45720" rIns="91440" bIns="45720" rtlCol="0" anchor="t" anchorCtr="1"/>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11347092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133EB6-81CC-0F4B-B6B9-719D277A4B3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E0C89C8-F198-704C-9C87-3C64FBB718B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9B2A61-B83E-6E41-918C-532420647DF8}"/>
              </a:ext>
            </a:extLst>
          </p:cNvPr>
          <p:cNvSpPr>
            <a:spLocks noGrp="1"/>
          </p:cNvSpPr>
          <p:nvPr>
            <p:ph type="dt" sz="half" idx="10"/>
          </p:nvPr>
        </p:nvSpPr>
        <p:spPr/>
        <p:txBody>
          <a:bodyPr/>
          <a:lstStyle/>
          <a:p>
            <a:fld id="{657B4C05-CC1E-984E-9930-1DFA8CFF9417}" type="datetime3">
              <a:rPr lang="en-US" smtClean="0"/>
              <a:t>21 May 2024</a:t>
            </a:fld>
            <a:endParaRPr lang="en-US" dirty="0"/>
          </a:p>
        </p:txBody>
      </p:sp>
      <p:sp>
        <p:nvSpPr>
          <p:cNvPr id="6" name="Slide Number Placeholder 5">
            <a:extLst>
              <a:ext uri="{FF2B5EF4-FFF2-40B4-BE49-F238E27FC236}">
                <a16:creationId xmlns:a16="http://schemas.microsoft.com/office/drawing/2014/main" id="{27BCABEA-224B-EF4C-A3FD-998E916FEE5D}"/>
              </a:ext>
            </a:extLst>
          </p:cNvPr>
          <p:cNvSpPr>
            <a:spLocks noGrp="1"/>
          </p:cNvSpPr>
          <p:nvPr>
            <p:ph type="sldNum" sz="quarter" idx="12"/>
          </p:nvPr>
        </p:nvSpPr>
        <p:spPr/>
        <p:txBody>
          <a:bodyPr/>
          <a:lstStyle/>
          <a:p>
            <a:fld id="{4FAB73BC-B049-4115-A692-8D63A059BFB8}" type="slidenum">
              <a:rPr lang="en-US" smtClean="0"/>
              <a:t>‹#›</a:t>
            </a:fld>
            <a:endParaRPr lang="en-US" dirty="0"/>
          </a:p>
        </p:txBody>
      </p:sp>
      <p:pic>
        <p:nvPicPr>
          <p:cNvPr id="8" name="Picture 7">
            <a:extLst>
              <a:ext uri="{FF2B5EF4-FFF2-40B4-BE49-F238E27FC236}">
                <a16:creationId xmlns:a16="http://schemas.microsoft.com/office/drawing/2014/main" id="{5E1A774C-7E4B-3F4E-B110-85A75D881E5F}"/>
              </a:ext>
            </a:extLst>
          </p:cNvPr>
          <p:cNvPicPr>
            <a:picLocks noChangeAspect="1"/>
          </p:cNvPicPr>
          <p:nvPr userDrawn="1"/>
        </p:nvPicPr>
        <p:blipFill>
          <a:blip r:embed="rId2"/>
          <a:stretch>
            <a:fillRect/>
          </a:stretch>
        </p:blipFill>
        <p:spPr>
          <a:xfrm>
            <a:off x="68943" y="238778"/>
            <a:ext cx="769257" cy="476939"/>
          </a:xfrm>
          <a:prstGeom prst="rect">
            <a:avLst/>
          </a:prstGeom>
        </p:spPr>
      </p:pic>
    </p:spTree>
    <p:extLst>
      <p:ext uri="{BB962C8B-B14F-4D97-AF65-F5344CB8AC3E}">
        <p14:creationId xmlns:p14="http://schemas.microsoft.com/office/powerpoint/2010/main" val="4666507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C999B44-FF35-0E4B-8943-9706120AA80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1E3A414-E73A-2B45-AEF6-3D9856E1607A}"/>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5D9A0C-1C2C-7444-A55C-3953C420C4E8}"/>
              </a:ext>
            </a:extLst>
          </p:cNvPr>
          <p:cNvSpPr>
            <a:spLocks noGrp="1"/>
          </p:cNvSpPr>
          <p:nvPr>
            <p:ph type="dt" sz="half" idx="10"/>
          </p:nvPr>
        </p:nvSpPr>
        <p:spPr/>
        <p:txBody>
          <a:bodyPr/>
          <a:lstStyle/>
          <a:p>
            <a:fld id="{7D95B14D-F989-2A4E-B0AF-6542590B9072}" type="datetime3">
              <a:rPr lang="en-US" smtClean="0"/>
              <a:t>21 May 2024</a:t>
            </a:fld>
            <a:endParaRPr lang="en-US" dirty="0"/>
          </a:p>
        </p:txBody>
      </p:sp>
      <p:sp>
        <p:nvSpPr>
          <p:cNvPr id="6" name="Slide Number Placeholder 5">
            <a:extLst>
              <a:ext uri="{FF2B5EF4-FFF2-40B4-BE49-F238E27FC236}">
                <a16:creationId xmlns:a16="http://schemas.microsoft.com/office/drawing/2014/main" id="{59924567-15FA-C64F-8B2F-CD4E1CC5AC0C}"/>
              </a:ext>
            </a:extLst>
          </p:cNvPr>
          <p:cNvSpPr>
            <a:spLocks noGrp="1"/>
          </p:cNvSpPr>
          <p:nvPr>
            <p:ph type="sldNum" sz="quarter" idx="12"/>
          </p:nvPr>
        </p:nvSpPr>
        <p:spPr/>
        <p:txBody>
          <a:bodyPr/>
          <a:lstStyle/>
          <a:p>
            <a:fld id="{4FAB73BC-B049-4115-A692-8D63A059BFB8}" type="slidenum">
              <a:rPr lang="en-US" smtClean="0"/>
              <a:t>‹#›</a:t>
            </a:fld>
            <a:endParaRPr lang="en-US" dirty="0"/>
          </a:p>
        </p:txBody>
      </p:sp>
      <p:pic>
        <p:nvPicPr>
          <p:cNvPr id="8" name="Picture 7">
            <a:extLst>
              <a:ext uri="{FF2B5EF4-FFF2-40B4-BE49-F238E27FC236}">
                <a16:creationId xmlns:a16="http://schemas.microsoft.com/office/drawing/2014/main" id="{F689EF37-2CBE-F14F-BC98-167B8549B5CD}"/>
              </a:ext>
            </a:extLst>
          </p:cNvPr>
          <p:cNvPicPr>
            <a:picLocks noChangeAspect="1"/>
          </p:cNvPicPr>
          <p:nvPr userDrawn="1"/>
        </p:nvPicPr>
        <p:blipFill>
          <a:blip r:embed="rId2"/>
          <a:stretch>
            <a:fillRect/>
          </a:stretch>
        </p:blipFill>
        <p:spPr>
          <a:xfrm>
            <a:off x="68943" y="238778"/>
            <a:ext cx="769257" cy="476939"/>
          </a:xfrm>
          <a:prstGeom prst="rect">
            <a:avLst/>
          </a:prstGeom>
        </p:spPr>
      </p:pic>
    </p:spTree>
    <p:extLst>
      <p:ext uri="{BB962C8B-B14F-4D97-AF65-F5344CB8AC3E}">
        <p14:creationId xmlns:p14="http://schemas.microsoft.com/office/powerpoint/2010/main" val="30816842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78733" y="1052876"/>
            <a:ext cx="11123271" cy="510768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Title 1"/>
          <p:cNvSpPr>
            <a:spLocks noGrp="1"/>
          </p:cNvSpPr>
          <p:nvPr>
            <p:ph type="title"/>
          </p:nvPr>
        </p:nvSpPr>
        <p:spPr>
          <a:xfrm>
            <a:off x="1039790" y="35859"/>
            <a:ext cx="10163502" cy="658368"/>
          </a:xfrm>
          <a:noFill/>
        </p:spPr>
        <p:txBody>
          <a:bodyPr>
            <a:normAutofit/>
          </a:bodyPr>
          <a:lstStyle>
            <a:lvl1pPr>
              <a:defRPr sz="3200" b="1" i="0" baseline="0">
                <a:solidFill>
                  <a:srgbClr val="284B87"/>
                </a:solidFill>
              </a:defRPr>
            </a:lvl1pPr>
          </a:lstStyle>
          <a:p>
            <a:r>
              <a:rPr lang="en-US" dirty="0"/>
              <a:t>Click to edit Master title style</a:t>
            </a:r>
          </a:p>
        </p:txBody>
      </p:sp>
    </p:spTree>
    <p:extLst>
      <p:ext uri="{BB962C8B-B14F-4D97-AF65-F5344CB8AC3E}">
        <p14:creationId xmlns:p14="http://schemas.microsoft.com/office/powerpoint/2010/main" val="23761412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2B5109-E9F6-4E40-B084-F201F299485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A3FE277-EE8D-BF4A-B42C-BB51A8F4405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26B176-BF47-CC4B-AC63-8E7CC40E08F2}"/>
              </a:ext>
            </a:extLst>
          </p:cNvPr>
          <p:cNvSpPr>
            <a:spLocks noGrp="1"/>
          </p:cNvSpPr>
          <p:nvPr>
            <p:ph type="dt" sz="half" idx="10"/>
          </p:nvPr>
        </p:nvSpPr>
        <p:spPr/>
        <p:txBody>
          <a:bodyPr/>
          <a:lstStyle/>
          <a:p>
            <a:fld id="{86E6F739-D444-2D49-8365-D011425B6819}" type="datetime3">
              <a:rPr lang="en-US" smtClean="0"/>
              <a:t>21 May 2024</a:t>
            </a:fld>
            <a:endParaRPr lang="en-US" dirty="0"/>
          </a:p>
        </p:txBody>
      </p:sp>
      <p:sp>
        <p:nvSpPr>
          <p:cNvPr id="6" name="Slide Number Placeholder 5">
            <a:extLst>
              <a:ext uri="{FF2B5EF4-FFF2-40B4-BE49-F238E27FC236}">
                <a16:creationId xmlns:a16="http://schemas.microsoft.com/office/drawing/2014/main" id="{4D0EDAEC-0105-2742-8521-BBBB4886BC06}"/>
              </a:ext>
            </a:extLst>
          </p:cNvPr>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163947405"/>
      </p:ext>
    </p:extLst>
  </p:cSld>
  <p:clrMapOvr>
    <a:masterClrMapping/>
  </p:clrMapOvr>
  <p:hf hdr="0" ftr="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5F1B0A-D44D-F041-8759-BD9FB3F27DA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4C3CA5B-A313-7A48-B2D4-A898C08B829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141B962C-F065-6748-8F46-E73BB1AF310D}"/>
              </a:ext>
            </a:extLst>
          </p:cNvPr>
          <p:cNvSpPr>
            <a:spLocks noGrp="1"/>
          </p:cNvSpPr>
          <p:nvPr>
            <p:ph type="dt" sz="half" idx="10"/>
          </p:nvPr>
        </p:nvSpPr>
        <p:spPr/>
        <p:txBody>
          <a:bodyPr/>
          <a:lstStyle/>
          <a:p>
            <a:fld id="{032C1CBD-57C8-EF4A-90DF-A2D5555D9928}" type="datetime3">
              <a:rPr lang="en-US" smtClean="0"/>
              <a:t>21 May 2024</a:t>
            </a:fld>
            <a:endParaRPr lang="en-US" dirty="0"/>
          </a:p>
        </p:txBody>
      </p:sp>
      <p:sp>
        <p:nvSpPr>
          <p:cNvPr id="6" name="Slide Number Placeholder 5">
            <a:extLst>
              <a:ext uri="{FF2B5EF4-FFF2-40B4-BE49-F238E27FC236}">
                <a16:creationId xmlns:a16="http://schemas.microsoft.com/office/drawing/2014/main" id="{7F073993-5337-8B40-9FF9-80D94891D0F0}"/>
              </a:ext>
            </a:extLst>
          </p:cNvPr>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712043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3F9BB-64A1-B44C-BA9D-BF06D6793C7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F037D79-DA95-AA4F-8A76-A169FDD75212}"/>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4B57D7B-8BF6-4F40-8B3F-CDD981926BEE}"/>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9A32008-1E24-314E-AEAC-F8FE2CB21FD5}"/>
              </a:ext>
            </a:extLst>
          </p:cNvPr>
          <p:cNvSpPr>
            <a:spLocks noGrp="1"/>
          </p:cNvSpPr>
          <p:nvPr>
            <p:ph type="dt" sz="half" idx="10"/>
          </p:nvPr>
        </p:nvSpPr>
        <p:spPr/>
        <p:txBody>
          <a:bodyPr/>
          <a:lstStyle/>
          <a:p>
            <a:fld id="{AC744AB0-2FEC-7F4A-A9C7-810BDEE4ECD3}" type="datetime3">
              <a:rPr lang="en-US" smtClean="0"/>
              <a:t>21 May 2024</a:t>
            </a:fld>
            <a:endParaRPr lang="en-US" dirty="0"/>
          </a:p>
        </p:txBody>
      </p:sp>
      <p:sp>
        <p:nvSpPr>
          <p:cNvPr id="7" name="Slide Number Placeholder 6">
            <a:extLst>
              <a:ext uri="{FF2B5EF4-FFF2-40B4-BE49-F238E27FC236}">
                <a16:creationId xmlns:a16="http://schemas.microsoft.com/office/drawing/2014/main" id="{B1571A78-9121-894B-9D87-EEB3E1279A44}"/>
              </a:ext>
            </a:extLst>
          </p:cNvPr>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1231547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660FDB-251D-004D-8388-866AD88E7E2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4439EC1-A882-2343-8A47-EE130872247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8F96AE0-7D57-CE45-B1D6-0DB8D9AEDD9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75FCEF3-C377-4747-9A6B-46EB660423C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5426FCC-2243-5D46-ABCD-90D306CCF232}"/>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A44F206-8872-3E44-91AF-3FA076484DF1}"/>
              </a:ext>
            </a:extLst>
          </p:cNvPr>
          <p:cNvSpPr>
            <a:spLocks noGrp="1"/>
          </p:cNvSpPr>
          <p:nvPr>
            <p:ph type="dt" sz="half" idx="10"/>
          </p:nvPr>
        </p:nvSpPr>
        <p:spPr/>
        <p:txBody>
          <a:bodyPr/>
          <a:lstStyle/>
          <a:p>
            <a:fld id="{D687AD48-39CC-574F-A277-7DDF4D97C115}" type="datetime3">
              <a:rPr lang="en-US" smtClean="0"/>
              <a:t>21 May 2024</a:t>
            </a:fld>
            <a:endParaRPr lang="en-US" dirty="0"/>
          </a:p>
        </p:txBody>
      </p:sp>
      <p:sp>
        <p:nvSpPr>
          <p:cNvPr id="9" name="Slide Number Placeholder 8">
            <a:extLst>
              <a:ext uri="{FF2B5EF4-FFF2-40B4-BE49-F238E27FC236}">
                <a16:creationId xmlns:a16="http://schemas.microsoft.com/office/drawing/2014/main" id="{F321DDB2-65E3-8B45-B61B-4213560798DB}"/>
              </a:ext>
            </a:extLst>
          </p:cNvPr>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1363600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D2464F-510B-5A49-98C0-C1C17CAFAE2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19FD8F1-EB3D-4146-ABE4-9079F9EE7FE7}"/>
              </a:ext>
            </a:extLst>
          </p:cNvPr>
          <p:cNvSpPr>
            <a:spLocks noGrp="1"/>
          </p:cNvSpPr>
          <p:nvPr>
            <p:ph type="dt" sz="half" idx="10"/>
          </p:nvPr>
        </p:nvSpPr>
        <p:spPr/>
        <p:txBody>
          <a:bodyPr/>
          <a:lstStyle/>
          <a:p>
            <a:fld id="{B2F2453E-52F8-5243-9430-148D4C4741B0}" type="datetime3">
              <a:rPr lang="en-US" smtClean="0"/>
              <a:t>21 May 2024</a:t>
            </a:fld>
            <a:endParaRPr lang="en-US" dirty="0"/>
          </a:p>
        </p:txBody>
      </p:sp>
      <p:sp>
        <p:nvSpPr>
          <p:cNvPr id="5" name="Slide Number Placeholder 4">
            <a:extLst>
              <a:ext uri="{FF2B5EF4-FFF2-40B4-BE49-F238E27FC236}">
                <a16:creationId xmlns:a16="http://schemas.microsoft.com/office/drawing/2014/main" id="{808DCC1D-67BB-BF48-883E-568F0394B2CB}"/>
              </a:ext>
            </a:extLst>
          </p:cNvPr>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2010393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FC31703-7FA5-AB41-AFA8-B2760BADB701}"/>
              </a:ext>
            </a:extLst>
          </p:cNvPr>
          <p:cNvSpPr>
            <a:spLocks noGrp="1"/>
          </p:cNvSpPr>
          <p:nvPr>
            <p:ph type="dt" sz="half" idx="10"/>
          </p:nvPr>
        </p:nvSpPr>
        <p:spPr/>
        <p:txBody>
          <a:bodyPr/>
          <a:lstStyle/>
          <a:p>
            <a:fld id="{652F11A0-C4D5-0A41-96FB-B1A622FC2FA8}" type="datetime3">
              <a:rPr lang="en-US" smtClean="0"/>
              <a:t>21 May 2024</a:t>
            </a:fld>
            <a:endParaRPr lang="en-US" dirty="0"/>
          </a:p>
        </p:txBody>
      </p:sp>
      <p:sp>
        <p:nvSpPr>
          <p:cNvPr id="4" name="Slide Number Placeholder 3">
            <a:extLst>
              <a:ext uri="{FF2B5EF4-FFF2-40B4-BE49-F238E27FC236}">
                <a16:creationId xmlns:a16="http://schemas.microsoft.com/office/drawing/2014/main" id="{34F02725-A816-B74B-BAE0-2600DD156B0E}"/>
              </a:ext>
            </a:extLst>
          </p:cNvPr>
          <p:cNvSpPr>
            <a:spLocks noGrp="1"/>
          </p:cNvSpPr>
          <p:nvPr>
            <p:ph type="sldNum" sz="quarter" idx="12"/>
          </p:nvPr>
        </p:nvSpPr>
        <p:spPr/>
        <p:txBody>
          <a:bodyPr/>
          <a:lstStyle/>
          <a:p>
            <a:fld id="{4FAB73BC-B049-4115-A692-8D63A059BFB8}" type="slidenum">
              <a:rPr lang="en-US" smtClean="0"/>
              <a:pPr/>
              <a:t>‹#›</a:t>
            </a:fld>
            <a:endParaRPr lang="en-US" dirty="0"/>
          </a:p>
        </p:txBody>
      </p:sp>
      <p:sp>
        <p:nvSpPr>
          <p:cNvPr id="6" name="Title 5">
            <a:extLst>
              <a:ext uri="{FF2B5EF4-FFF2-40B4-BE49-F238E27FC236}">
                <a16:creationId xmlns:a16="http://schemas.microsoft.com/office/drawing/2014/main" id="{E1D293A6-7DEA-674C-95CB-53FC6FA9778C}"/>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2410149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68514-0189-0743-877F-43AFAD984C9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30DBF8F-83D1-E64F-B329-9FB1767110F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9ACD41-1F0D-E64E-B5C4-B1AF3AB9C8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4A79D59-6706-694E-8A04-1B4D3A6BB850}"/>
              </a:ext>
            </a:extLst>
          </p:cNvPr>
          <p:cNvSpPr>
            <a:spLocks noGrp="1"/>
          </p:cNvSpPr>
          <p:nvPr>
            <p:ph type="dt" sz="half" idx="10"/>
          </p:nvPr>
        </p:nvSpPr>
        <p:spPr/>
        <p:txBody>
          <a:bodyPr/>
          <a:lstStyle/>
          <a:p>
            <a:fld id="{BD88AB8D-1F8B-5C46-AE68-5364F04CE7C8}" type="datetime3">
              <a:rPr lang="en-US" smtClean="0"/>
              <a:t>21 May 2024</a:t>
            </a:fld>
            <a:endParaRPr lang="en-US" dirty="0"/>
          </a:p>
        </p:txBody>
      </p:sp>
      <p:sp>
        <p:nvSpPr>
          <p:cNvPr id="7" name="Slide Number Placeholder 6">
            <a:extLst>
              <a:ext uri="{FF2B5EF4-FFF2-40B4-BE49-F238E27FC236}">
                <a16:creationId xmlns:a16="http://schemas.microsoft.com/office/drawing/2014/main" id="{4F64FEDF-16DA-9647-B8E5-2EB02E2621E0}"/>
              </a:ext>
            </a:extLst>
          </p:cNvPr>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5659326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920D7-D7FE-FE4A-86A2-86DCC0AA59F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7F8719B-4970-334D-AADC-CC92FF499D5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18CEC96-06EF-F24B-944F-ED8EAFB925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10729D6-C012-E143-9A86-3B23778F5C08}"/>
              </a:ext>
            </a:extLst>
          </p:cNvPr>
          <p:cNvSpPr>
            <a:spLocks noGrp="1"/>
          </p:cNvSpPr>
          <p:nvPr>
            <p:ph type="dt" sz="half" idx="10"/>
          </p:nvPr>
        </p:nvSpPr>
        <p:spPr/>
        <p:txBody>
          <a:bodyPr/>
          <a:lstStyle/>
          <a:p>
            <a:fld id="{19546262-A375-6944-A3A6-738BB5912950}" type="datetime3">
              <a:rPr lang="en-US" smtClean="0"/>
              <a:t>21 May 2024</a:t>
            </a:fld>
            <a:endParaRPr lang="en-US" dirty="0"/>
          </a:p>
        </p:txBody>
      </p:sp>
      <p:sp>
        <p:nvSpPr>
          <p:cNvPr id="7" name="Slide Number Placeholder 6">
            <a:extLst>
              <a:ext uri="{FF2B5EF4-FFF2-40B4-BE49-F238E27FC236}">
                <a16:creationId xmlns:a16="http://schemas.microsoft.com/office/drawing/2014/main" id="{74B2F9A7-E7DF-ED48-ABA1-AE7781CCF1AB}"/>
              </a:ext>
            </a:extLst>
          </p:cNvPr>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3481530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E8E4F57-5AAF-F44E-BD4A-1298EC45847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2BFC798-413A-5046-9B26-233F65EED3B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2E81C8-AA3C-414E-AE68-654F4C37163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E6F739-D444-2D49-8365-D011425B6819}" type="datetime3">
              <a:rPr lang="en-US" smtClean="0"/>
              <a:t>21 May 2024</a:t>
            </a:fld>
            <a:endParaRPr lang="en-US" dirty="0"/>
          </a:p>
        </p:txBody>
      </p:sp>
      <p:sp>
        <p:nvSpPr>
          <p:cNvPr id="5" name="Footer Placeholder 4">
            <a:extLst>
              <a:ext uri="{FF2B5EF4-FFF2-40B4-BE49-F238E27FC236}">
                <a16:creationId xmlns:a16="http://schemas.microsoft.com/office/drawing/2014/main" id="{EEC3A482-8990-5C46-A57E-B4E36D3D94C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Md Mizanur Rahman</a:t>
            </a:r>
            <a:endParaRPr lang="en-US" dirty="0"/>
          </a:p>
        </p:txBody>
      </p:sp>
      <p:sp>
        <p:nvSpPr>
          <p:cNvPr id="6" name="Slide Number Placeholder 5">
            <a:extLst>
              <a:ext uri="{FF2B5EF4-FFF2-40B4-BE49-F238E27FC236}">
                <a16:creationId xmlns:a16="http://schemas.microsoft.com/office/drawing/2014/main" id="{F3BEFA47-0688-4C4E-B796-AE6B98D8381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56069585"/>
      </p:ext>
    </p:extLst>
  </p:cSld>
  <p:clrMap bg1="lt1" tx1="dk1" bg2="lt2" tx2="dk2" accent1="accent1" accent2="accent2" accent3="accent3" accent4="accent4" accent5="accent5" accent6="accent6" hlink="hlink" folHlink="folHlink"/>
  <p:sldLayoutIdLst>
    <p:sldLayoutId id="2147483896" r:id="rId1"/>
    <p:sldLayoutId id="2147483897" r:id="rId2"/>
    <p:sldLayoutId id="2147483898" r:id="rId3"/>
    <p:sldLayoutId id="2147483899" r:id="rId4"/>
    <p:sldLayoutId id="2147483900" r:id="rId5"/>
    <p:sldLayoutId id="2147483901" r:id="rId6"/>
    <p:sldLayoutId id="2147483902" r:id="rId7"/>
    <p:sldLayoutId id="2147483903" r:id="rId8"/>
    <p:sldLayoutId id="2147483904" r:id="rId9"/>
    <p:sldLayoutId id="2147483905" r:id="rId10"/>
    <p:sldLayoutId id="2147483906" r:id="rId11"/>
    <p:sldLayoutId id="2147483907" r:id="rId12"/>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1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17349" y="420685"/>
            <a:ext cx="10529937" cy="1261158"/>
          </a:xfrm>
        </p:spPr>
        <p:txBody>
          <a:bodyPr>
            <a:normAutofit/>
          </a:bodyPr>
          <a:lstStyle/>
          <a:p>
            <a:r>
              <a:rPr lang="en-US" altLang="en-US" sz="7200" b="1" dirty="0"/>
              <a:t>Binary Search Tree</a:t>
            </a:r>
            <a:endParaRPr lang="en-US" sz="7200" b="1" dirty="0"/>
          </a:p>
        </p:txBody>
      </p:sp>
      <p:sp>
        <p:nvSpPr>
          <p:cNvPr id="5" name="Subtitle 4"/>
          <p:cNvSpPr>
            <a:spLocks noGrp="1"/>
          </p:cNvSpPr>
          <p:nvPr>
            <p:ph type="subTitle" idx="1"/>
          </p:nvPr>
        </p:nvSpPr>
        <p:spPr/>
        <p:txBody>
          <a:bodyPr/>
          <a:lstStyle/>
          <a:p>
            <a:endParaRPr lang="tr-TR"/>
          </a:p>
        </p:txBody>
      </p:sp>
    </p:spTree>
    <p:extLst>
      <p:ext uri="{BB962C8B-B14F-4D97-AF65-F5344CB8AC3E}">
        <p14:creationId xmlns:p14="http://schemas.microsoft.com/office/powerpoint/2010/main" val="3693237159"/>
      </p:ext>
    </p:extLst>
  </p:cSld>
  <p:clrMapOvr>
    <a:masterClrMapping/>
  </p:clrMapOvr>
  <mc:AlternateContent xmlns:mc="http://schemas.openxmlformats.org/markup-compatibility/2006" xmlns:p14="http://schemas.microsoft.com/office/powerpoint/2010/main">
    <mc:Choice Requires="p14">
      <p:transition spd="slow" p14:dur="2000" advTm="16376"/>
    </mc:Choice>
    <mc:Fallback xmlns="">
      <p:transition spd="slow" advTm="16376"/>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503CA19E-2D49-CC41-BFD0-B2A6B788C1EA}"/>
              </a:ext>
            </a:extLst>
          </p:cNvPr>
          <p:cNvSpPr>
            <a:spLocks noGrp="1"/>
          </p:cNvSpPr>
          <p:nvPr>
            <p:ph type="sldNum" sz="quarter" idx="4294967295"/>
          </p:nvPr>
        </p:nvSpPr>
        <p:spPr>
          <a:xfrm>
            <a:off x="9096702" y="6356348"/>
            <a:ext cx="2743200" cy="365125"/>
          </a:xfrm>
        </p:spPr>
        <p:txBody>
          <a:bodyPr/>
          <a:lstStyle/>
          <a:p>
            <a:fld id="{D197CD4B-FF05-7D4E-8653-CD45504B156A}" type="slidenum">
              <a:rPr lang="en-US" altLang="en-US"/>
              <a:pPr/>
              <a:t>9</a:t>
            </a:fld>
            <a:endParaRPr lang="en-US" altLang="en-US" dirty="0"/>
          </a:p>
        </p:txBody>
      </p:sp>
      <p:sp>
        <p:nvSpPr>
          <p:cNvPr id="205826" name="Rectangle 2">
            <a:extLst>
              <a:ext uri="{FF2B5EF4-FFF2-40B4-BE49-F238E27FC236}">
                <a16:creationId xmlns:a16="http://schemas.microsoft.com/office/drawing/2014/main" id="{DA0216F5-400B-DB4A-A875-2F7DAC2ED264}"/>
              </a:ext>
            </a:extLst>
          </p:cNvPr>
          <p:cNvSpPr>
            <a:spLocks noGrp="1" noChangeArrowheads="1"/>
          </p:cNvSpPr>
          <p:nvPr>
            <p:ph type="title"/>
          </p:nvPr>
        </p:nvSpPr>
        <p:spPr/>
        <p:txBody>
          <a:bodyPr>
            <a:normAutofit/>
          </a:bodyPr>
          <a:lstStyle/>
          <a:p>
            <a:r>
              <a:rPr lang="en-US" altLang="en-US" sz="3600" dirty="0"/>
              <a:t>BST: Insertion Exercise</a:t>
            </a:r>
          </a:p>
        </p:txBody>
      </p:sp>
      <p:sp>
        <p:nvSpPr>
          <p:cNvPr id="8" name="Content Placeholder 2">
            <a:extLst>
              <a:ext uri="{FF2B5EF4-FFF2-40B4-BE49-F238E27FC236}">
                <a16:creationId xmlns:a16="http://schemas.microsoft.com/office/drawing/2014/main" id="{7F09F071-FD7F-4344-98D3-A0DA95B73F67}"/>
              </a:ext>
            </a:extLst>
          </p:cNvPr>
          <p:cNvSpPr>
            <a:spLocks noGrp="1"/>
          </p:cNvSpPr>
          <p:nvPr>
            <p:ph idx="1"/>
          </p:nvPr>
        </p:nvSpPr>
        <p:spPr>
          <a:xfrm>
            <a:off x="838200" y="1825625"/>
            <a:ext cx="10515600" cy="4351338"/>
          </a:xfrm>
        </p:spPr>
        <p:txBody>
          <a:bodyPr/>
          <a:lstStyle/>
          <a:p>
            <a:pPr>
              <a:defRPr/>
            </a:pPr>
            <a:r>
              <a:rPr lang="en-US" dirty="0"/>
              <a:t>Add the following values one at a time to an initially empty binary search tree :</a:t>
            </a:r>
          </a:p>
          <a:p>
            <a:pPr>
              <a:defRPr/>
            </a:pPr>
            <a:endParaRPr lang="en-US" dirty="0"/>
          </a:p>
          <a:p>
            <a:pPr marL="0" indent="0" algn="ctr">
              <a:buNone/>
              <a:defRPr/>
            </a:pPr>
            <a:r>
              <a:rPr lang="en-US" altLang="en-US" dirty="0">
                <a:solidFill>
                  <a:srgbClr val="FF0000"/>
                </a:solidFill>
              </a:rPr>
              <a:t>8, 5, 11, 6, 13, 1, 9, 7, 3, 4</a:t>
            </a:r>
          </a:p>
          <a:p>
            <a:pPr marL="0" indent="0" algn="ctr">
              <a:buNone/>
              <a:defRPr/>
            </a:pPr>
            <a:endParaRPr lang="en-US" dirty="0"/>
          </a:p>
          <a:p>
            <a:pPr>
              <a:defRPr/>
            </a:pPr>
            <a:r>
              <a:rPr lang="en-US" dirty="0"/>
              <a:t>What is the resulting tree?</a:t>
            </a:r>
          </a:p>
        </p:txBody>
      </p:sp>
    </p:spTree>
    <p:extLst>
      <p:ext uri="{BB962C8B-B14F-4D97-AF65-F5344CB8AC3E}">
        <p14:creationId xmlns:p14="http://schemas.microsoft.com/office/powerpoint/2010/main" val="1834797158"/>
      </p:ext>
    </p:extLst>
  </p:cSld>
  <p:clrMapOvr>
    <a:masterClrMapping/>
  </p:clrMapOvr>
  <mc:AlternateContent xmlns:mc="http://schemas.openxmlformats.org/markup-compatibility/2006" xmlns:p14="http://schemas.microsoft.com/office/powerpoint/2010/main">
    <mc:Choice Requires="p14">
      <p:transition spd="slow" p14:dur="2000" advTm="57887"/>
    </mc:Choice>
    <mc:Fallback xmlns="">
      <p:transition spd="slow" advTm="57887"/>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a:extLst>
              <a:ext uri="{FF2B5EF4-FFF2-40B4-BE49-F238E27FC236}">
                <a16:creationId xmlns:a16="http://schemas.microsoft.com/office/drawing/2014/main" id="{C190B346-2BF4-F34D-895C-1F77FCB494EB}"/>
              </a:ext>
            </a:extLst>
          </p:cNvPr>
          <p:cNvSpPr>
            <a:spLocks noChangeArrowheads="1"/>
          </p:cNvSpPr>
          <p:nvPr/>
        </p:nvSpPr>
        <p:spPr bwMode="auto">
          <a:xfrm>
            <a:off x="1981201" y="457201"/>
            <a:ext cx="4341813" cy="1895475"/>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64" tIns="46033" rIns="92064" bIns="46033">
            <a:spAutoFit/>
          </a:bodyPr>
          <a:lstStyle>
            <a:lvl1pPr indent="4763">
              <a:spcBef>
                <a:spcPct val="20000"/>
              </a:spcBef>
              <a:buChar char="•"/>
              <a:defRPr sz="2400">
                <a:solidFill>
                  <a:schemeClr val="tx1"/>
                </a:solidFill>
                <a:latin typeface="Arial" panose="020B0604020202020204" pitchFamily="34" charset="0"/>
              </a:defRPr>
            </a:lvl1pPr>
            <a:lvl2pPr marL="747713"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buFontTx/>
              <a:buNone/>
            </a:pPr>
            <a:r>
              <a:rPr lang="en-US" altLang="en-US" sz="2000">
                <a:latin typeface="Courier New" panose="02070309020205020404" pitchFamily="49" charset="0"/>
              </a:rPr>
              <a:t>Proc InOrderPrint(pointer) </a:t>
            </a:r>
          </a:p>
          <a:p>
            <a:pPr>
              <a:buFontTx/>
              <a:buNone/>
            </a:pPr>
            <a:r>
              <a:rPr lang="en-US" altLang="en-US" sz="2000">
                <a:latin typeface="Courier New" panose="02070309020205020404" pitchFamily="49" charset="0"/>
              </a:rPr>
              <a:t> pointer NOT NIL?</a:t>
            </a:r>
          </a:p>
          <a:p>
            <a:pPr>
              <a:buFontTx/>
              <a:buNone/>
            </a:pPr>
            <a:r>
              <a:rPr lang="en-US" altLang="en-US" sz="2000">
                <a:solidFill>
                  <a:srgbClr val="3333FF"/>
                </a:solidFill>
                <a:latin typeface="Courier New" panose="02070309020205020404" pitchFamily="49" charset="0"/>
              </a:rPr>
              <a:t>  InOrderPrint(left child)</a:t>
            </a:r>
          </a:p>
          <a:p>
            <a:pPr>
              <a:buFontTx/>
              <a:buNone/>
            </a:pPr>
            <a:r>
              <a:rPr lang="en-US" altLang="en-US" sz="2000">
                <a:latin typeface="Courier New" panose="02070309020205020404" pitchFamily="49" charset="0"/>
              </a:rPr>
              <a:t>  print(data)</a:t>
            </a:r>
          </a:p>
          <a:p>
            <a:pPr>
              <a:buFontTx/>
              <a:buNone/>
            </a:pPr>
            <a:r>
              <a:rPr lang="en-US" altLang="en-US" sz="2000">
                <a:latin typeface="Courier New" panose="02070309020205020404" pitchFamily="49" charset="0"/>
              </a:rPr>
              <a:t>  InOrderPrint(right child)</a:t>
            </a:r>
          </a:p>
        </p:txBody>
      </p:sp>
      <p:grpSp>
        <p:nvGrpSpPr>
          <p:cNvPr id="136195" name="Group 3">
            <a:extLst>
              <a:ext uri="{FF2B5EF4-FFF2-40B4-BE49-F238E27FC236}">
                <a16:creationId xmlns:a16="http://schemas.microsoft.com/office/drawing/2014/main" id="{9D967545-F50B-7340-AF49-337439373492}"/>
              </a:ext>
            </a:extLst>
          </p:cNvPr>
          <p:cNvGrpSpPr>
            <a:grpSpLocks/>
          </p:cNvGrpSpPr>
          <p:nvPr/>
        </p:nvGrpSpPr>
        <p:grpSpPr bwMode="auto">
          <a:xfrm>
            <a:off x="7099301" y="1501775"/>
            <a:ext cx="587375" cy="749300"/>
            <a:chOff x="1760" y="2442"/>
            <a:chExt cx="370" cy="472"/>
          </a:xfrm>
        </p:grpSpPr>
        <p:sp>
          <p:nvSpPr>
            <p:cNvPr id="136196" name="Text Box 4">
              <a:extLst>
                <a:ext uri="{FF2B5EF4-FFF2-40B4-BE49-F238E27FC236}">
                  <a16:creationId xmlns:a16="http://schemas.microsoft.com/office/drawing/2014/main" id="{E1FC4A78-7990-9346-91FD-7D6A17BCBD9C}"/>
                </a:ext>
              </a:extLst>
            </p:cNvPr>
            <p:cNvSpPr txBox="1">
              <a:spLocks noChangeArrowheads="1"/>
            </p:cNvSpPr>
            <p:nvPr/>
          </p:nvSpPr>
          <p:spPr bwMode="auto">
            <a:xfrm>
              <a:off x="1760" y="2442"/>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solidFill>
                    <a:srgbClr val="FF0033"/>
                  </a:solidFill>
                  <a:latin typeface="Courier New" panose="02070309020205020404" pitchFamily="49" charset="0"/>
                </a:rPr>
                <a:t>22</a:t>
              </a:r>
            </a:p>
          </p:txBody>
        </p:sp>
        <p:grpSp>
          <p:nvGrpSpPr>
            <p:cNvPr id="136197" name="Group 5">
              <a:extLst>
                <a:ext uri="{FF2B5EF4-FFF2-40B4-BE49-F238E27FC236}">
                  <a16:creationId xmlns:a16="http://schemas.microsoft.com/office/drawing/2014/main" id="{06F2442C-C466-E94A-8A06-D5D1C6EB6A16}"/>
                </a:ext>
              </a:extLst>
            </p:cNvPr>
            <p:cNvGrpSpPr>
              <a:grpSpLocks/>
            </p:cNvGrpSpPr>
            <p:nvPr/>
          </p:nvGrpSpPr>
          <p:grpSpPr bwMode="auto">
            <a:xfrm>
              <a:off x="1760" y="2754"/>
              <a:ext cx="370" cy="160"/>
              <a:chOff x="1378" y="3290"/>
              <a:chExt cx="370" cy="312"/>
            </a:xfrm>
          </p:grpSpPr>
          <p:sp>
            <p:nvSpPr>
              <p:cNvPr id="136198" name="Text Box 6">
                <a:extLst>
                  <a:ext uri="{FF2B5EF4-FFF2-40B4-BE49-F238E27FC236}">
                    <a16:creationId xmlns:a16="http://schemas.microsoft.com/office/drawing/2014/main" id="{0E4284F4-7180-134A-9B58-4E57AABC7B61}"/>
                  </a:ext>
                </a:extLst>
              </p:cNvPr>
              <p:cNvSpPr txBox="1">
                <a:spLocks noChangeArrowheads="1"/>
              </p:cNvSpPr>
              <p:nvPr/>
            </p:nvSpPr>
            <p:spPr bwMode="auto">
              <a:xfrm>
                <a:off x="1378" y="3290"/>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36199" name="Line 7">
                <a:extLst>
                  <a:ext uri="{FF2B5EF4-FFF2-40B4-BE49-F238E27FC236}">
                    <a16:creationId xmlns:a16="http://schemas.microsoft.com/office/drawing/2014/main" id="{78831AD8-21DE-114E-B252-9483DB74FFD2}"/>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136200" name="Text Box 8">
            <a:extLst>
              <a:ext uri="{FF2B5EF4-FFF2-40B4-BE49-F238E27FC236}">
                <a16:creationId xmlns:a16="http://schemas.microsoft.com/office/drawing/2014/main" id="{A09A7BC6-5CAB-0F42-9AB9-EB0326FF0BF6}"/>
              </a:ext>
            </a:extLst>
          </p:cNvPr>
          <p:cNvSpPr txBox="1">
            <a:spLocks noChangeArrowheads="1"/>
          </p:cNvSpPr>
          <p:nvPr/>
        </p:nvSpPr>
        <p:spPr bwMode="auto">
          <a:xfrm>
            <a:off x="7032626" y="646113"/>
            <a:ext cx="62619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715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a:t>root</a:t>
            </a:r>
          </a:p>
        </p:txBody>
      </p:sp>
      <p:sp>
        <p:nvSpPr>
          <p:cNvPr id="136201" name="Line 9">
            <a:extLst>
              <a:ext uri="{FF2B5EF4-FFF2-40B4-BE49-F238E27FC236}">
                <a16:creationId xmlns:a16="http://schemas.microsoft.com/office/drawing/2014/main" id="{A33F7597-F3DA-7E49-A2A6-C4532717E603}"/>
              </a:ext>
            </a:extLst>
          </p:cNvPr>
          <p:cNvSpPr>
            <a:spLocks noChangeShapeType="1"/>
          </p:cNvSpPr>
          <p:nvPr/>
        </p:nvSpPr>
        <p:spPr bwMode="auto">
          <a:xfrm>
            <a:off x="7404100" y="1028700"/>
            <a:ext cx="0" cy="4572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36202" name="Group 10">
            <a:extLst>
              <a:ext uri="{FF2B5EF4-FFF2-40B4-BE49-F238E27FC236}">
                <a16:creationId xmlns:a16="http://schemas.microsoft.com/office/drawing/2014/main" id="{0939F179-1F5C-054F-BB8D-94A993EC467C}"/>
              </a:ext>
            </a:extLst>
          </p:cNvPr>
          <p:cNvGrpSpPr>
            <a:grpSpLocks/>
          </p:cNvGrpSpPr>
          <p:nvPr/>
        </p:nvGrpSpPr>
        <p:grpSpPr bwMode="auto">
          <a:xfrm>
            <a:off x="8280401" y="2746375"/>
            <a:ext cx="587375" cy="749300"/>
            <a:chOff x="1760" y="2442"/>
            <a:chExt cx="370" cy="472"/>
          </a:xfrm>
        </p:grpSpPr>
        <p:sp>
          <p:nvSpPr>
            <p:cNvPr id="136203" name="Text Box 11">
              <a:extLst>
                <a:ext uri="{FF2B5EF4-FFF2-40B4-BE49-F238E27FC236}">
                  <a16:creationId xmlns:a16="http://schemas.microsoft.com/office/drawing/2014/main" id="{E1D9B4DE-14AF-2A47-882A-55F855309A52}"/>
                </a:ext>
              </a:extLst>
            </p:cNvPr>
            <p:cNvSpPr txBox="1">
              <a:spLocks noChangeArrowheads="1"/>
            </p:cNvSpPr>
            <p:nvPr/>
          </p:nvSpPr>
          <p:spPr bwMode="auto">
            <a:xfrm>
              <a:off x="1760" y="2442"/>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solidFill>
                    <a:srgbClr val="FF0033"/>
                  </a:solidFill>
                  <a:latin typeface="Courier New" panose="02070309020205020404" pitchFamily="49" charset="0"/>
                </a:rPr>
                <a:t>67</a:t>
              </a:r>
              <a:endParaRPr lang="en-US" altLang="en-US">
                <a:latin typeface="Courier New" panose="02070309020205020404" pitchFamily="49" charset="0"/>
              </a:endParaRPr>
            </a:p>
          </p:txBody>
        </p:sp>
        <p:grpSp>
          <p:nvGrpSpPr>
            <p:cNvPr id="136204" name="Group 12">
              <a:extLst>
                <a:ext uri="{FF2B5EF4-FFF2-40B4-BE49-F238E27FC236}">
                  <a16:creationId xmlns:a16="http://schemas.microsoft.com/office/drawing/2014/main" id="{4E9AFF6C-81A1-8642-AF51-3E10EB9BB5D4}"/>
                </a:ext>
              </a:extLst>
            </p:cNvPr>
            <p:cNvGrpSpPr>
              <a:grpSpLocks/>
            </p:cNvGrpSpPr>
            <p:nvPr/>
          </p:nvGrpSpPr>
          <p:grpSpPr bwMode="auto">
            <a:xfrm>
              <a:off x="1760" y="2754"/>
              <a:ext cx="370" cy="160"/>
              <a:chOff x="1378" y="3290"/>
              <a:chExt cx="370" cy="312"/>
            </a:xfrm>
          </p:grpSpPr>
          <p:sp>
            <p:nvSpPr>
              <p:cNvPr id="136205" name="Text Box 13">
                <a:extLst>
                  <a:ext uri="{FF2B5EF4-FFF2-40B4-BE49-F238E27FC236}">
                    <a16:creationId xmlns:a16="http://schemas.microsoft.com/office/drawing/2014/main" id="{9AC76154-34E9-FC4C-A313-F797A88FA42E}"/>
                  </a:ext>
                </a:extLst>
              </p:cNvPr>
              <p:cNvSpPr txBox="1">
                <a:spLocks noChangeArrowheads="1"/>
              </p:cNvSpPr>
              <p:nvPr/>
            </p:nvSpPr>
            <p:spPr bwMode="auto">
              <a:xfrm>
                <a:off x="1378" y="3290"/>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36206" name="Line 14">
                <a:extLst>
                  <a:ext uri="{FF2B5EF4-FFF2-40B4-BE49-F238E27FC236}">
                    <a16:creationId xmlns:a16="http://schemas.microsoft.com/office/drawing/2014/main" id="{43A63FE0-DA09-7E45-84BD-0586F71F4E1E}"/>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36207" name="Group 15">
            <a:extLst>
              <a:ext uri="{FF2B5EF4-FFF2-40B4-BE49-F238E27FC236}">
                <a16:creationId xmlns:a16="http://schemas.microsoft.com/office/drawing/2014/main" id="{79B77EC5-0E89-7542-9101-94A7EABD1C76}"/>
              </a:ext>
            </a:extLst>
          </p:cNvPr>
          <p:cNvGrpSpPr>
            <a:grpSpLocks/>
          </p:cNvGrpSpPr>
          <p:nvPr/>
        </p:nvGrpSpPr>
        <p:grpSpPr bwMode="auto">
          <a:xfrm>
            <a:off x="7759701" y="3978275"/>
            <a:ext cx="587375" cy="749300"/>
            <a:chOff x="1760" y="2442"/>
            <a:chExt cx="370" cy="472"/>
          </a:xfrm>
        </p:grpSpPr>
        <p:sp>
          <p:nvSpPr>
            <p:cNvPr id="136208" name="Text Box 16">
              <a:extLst>
                <a:ext uri="{FF2B5EF4-FFF2-40B4-BE49-F238E27FC236}">
                  <a16:creationId xmlns:a16="http://schemas.microsoft.com/office/drawing/2014/main" id="{D7FD7CE5-76FB-3944-A4EA-9BD0994506B7}"/>
                </a:ext>
              </a:extLst>
            </p:cNvPr>
            <p:cNvSpPr txBox="1">
              <a:spLocks noChangeArrowheads="1"/>
            </p:cNvSpPr>
            <p:nvPr/>
          </p:nvSpPr>
          <p:spPr bwMode="auto">
            <a:xfrm>
              <a:off x="1760" y="2442"/>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solidFill>
                    <a:srgbClr val="FF0033"/>
                  </a:solidFill>
                  <a:latin typeface="Courier New" panose="02070309020205020404" pitchFamily="49" charset="0"/>
                </a:rPr>
                <a:t>36</a:t>
              </a:r>
              <a:endParaRPr lang="en-US" altLang="en-US">
                <a:latin typeface="Courier New" panose="02070309020205020404" pitchFamily="49" charset="0"/>
              </a:endParaRPr>
            </a:p>
          </p:txBody>
        </p:sp>
        <p:grpSp>
          <p:nvGrpSpPr>
            <p:cNvPr id="136209" name="Group 17">
              <a:extLst>
                <a:ext uri="{FF2B5EF4-FFF2-40B4-BE49-F238E27FC236}">
                  <a16:creationId xmlns:a16="http://schemas.microsoft.com/office/drawing/2014/main" id="{9A5C79C9-D445-9644-870B-E5B52AAD1E33}"/>
                </a:ext>
              </a:extLst>
            </p:cNvPr>
            <p:cNvGrpSpPr>
              <a:grpSpLocks/>
            </p:cNvGrpSpPr>
            <p:nvPr/>
          </p:nvGrpSpPr>
          <p:grpSpPr bwMode="auto">
            <a:xfrm>
              <a:off x="1760" y="2754"/>
              <a:ext cx="370" cy="160"/>
              <a:chOff x="1378" y="3290"/>
              <a:chExt cx="370" cy="312"/>
            </a:xfrm>
          </p:grpSpPr>
          <p:sp>
            <p:nvSpPr>
              <p:cNvPr id="136210" name="Text Box 18">
                <a:extLst>
                  <a:ext uri="{FF2B5EF4-FFF2-40B4-BE49-F238E27FC236}">
                    <a16:creationId xmlns:a16="http://schemas.microsoft.com/office/drawing/2014/main" id="{7F433722-B7DC-EE43-BF70-BC7C27DBECDF}"/>
                  </a:ext>
                </a:extLst>
              </p:cNvPr>
              <p:cNvSpPr txBox="1">
                <a:spLocks noChangeArrowheads="1"/>
              </p:cNvSpPr>
              <p:nvPr/>
            </p:nvSpPr>
            <p:spPr bwMode="auto">
              <a:xfrm>
                <a:off x="1378" y="3290"/>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36211" name="Line 19">
                <a:extLst>
                  <a:ext uri="{FF2B5EF4-FFF2-40B4-BE49-F238E27FC236}">
                    <a16:creationId xmlns:a16="http://schemas.microsoft.com/office/drawing/2014/main" id="{96E945BF-3E51-594B-859D-C0F61721F5E6}"/>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36212" name="Group 20">
            <a:extLst>
              <a:ext uri="{FF2B5EF4-FFF2-40B4-BE49-F238E27FC236}">
                <a16:creationId xmlns:a16="http://schemas.microsoft.com/office/drawing/2014/main" id="{13EDFDBF-A8B7-EF42-94C1-EBA2A45E40B8}"/>
              </a:ext>
            </a:extLst>
          </p:cNvPr>
          <p:cNvGrpSpPr>
            <a:grpSpLocks/>
          </p:cNvGrpSpPr>
          <p:nvPr/>
        </p:nvGrpSpPr>
        <p:grpSpPr bwMode="auto">
          <a:xfrm>
            <a:off x="5588001" y="3940175"/>
            <a:ext cx="587375" cy="749300"/>
            <a:chOff x="1760" y="2442"/>
            <a:chExt cx="370" cy="472"/>
          </a:xfrm>
        </p:grpSpPr>
        <p:sp>
          <p:nvSpPr>
            <p:cNvPr id="136213" name="Text Box 21">
              <a:extLst>
                <a:ext uri="{FF2B5EF4-FFF2-40B4-BE49-F238E27FC236}">
                  <a16:creationId xmlns:a16="http://schemas.microsoft.com/office/drawing/2014/main" id="{FC5C365B-DB7B-C742-85E5-7EFE90EA37E2}"/>
                </a:ext>
              </a:extLst>
            </p:cNvPr>
            <p:cNvSpPr txBox="1">
              <a:spLocks noChangeArrowheads="1"/>
            </p:cNvSpPr>
            <p:nvPr/>
          </p:nvSpPr>
          <p:spPr bwMode="auto">
            <a:xfrm>
              <a:off x="1760" y="2442"/>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a:r>
                <a:rPr lang="en-US" altLang="en-US">
                  <a:solidFill>
                    <a:srgbClr val="FF0033"/>
                  </a:solidFill>
                  <a:latin typeface="Courier New" panose="02070309020205020404" pitchFamily="49" charset="0"/>
                </a:rPr>
                <a:t>3</a:t>
              </a:r>
              <a:endParaRPr lang="en-US" altLang="en-US">
                <a:latin typeface="Courier New" panose="02070309020205020404" pitchFamily="49" charset="0"/>
              </a:endParaRPr>
            </a:p>
          </p:txBody>
        </p:sp>
        <p:grpSp>
          <p:nvGrpSpPr>
            <p:cNvPr id="136214" name="Group 22">
              <a:extLst>
                <a:ext uri="{FF2B5EF4-FFF2-40B4-BE49-F238E27FC236}">
                  <a16:creationId xmlns:a16="http://schemas.microsoft.com/office/drawing/2014/main" id="{79CAD9B4-FCBE-6245-8B70-29F9D5105172}"/>
                </a:ext>
              </a:extLst>
            </p:cNvPr>
            <p:cNvGrpSpPr>
              <a:grpSpLocks/>
            </p:cNvGrpSpPr>
            <p:nvPr/>
          </p:nvGrpSpPr>
          <p:grpSpPr bwMode="auto">
            <a:xfrm>
              <a:off x="1760" y="2754"/>
              <a:ext cx="370" cy="160"/>
              <a:chOff x="1378" y="3290"/>
              <a:chExt cx="370" cy="312"/>
            </a:xfrm>
          </p:grpSpPr>
          <p:sp>
            <p:nvSpPr>
              <p:cNvPr id="136215" name="Text Box 23">
                <a:extLst>
                  <a:ext uri="{FF2B5EF4-FFF2-40B4-BE49-F238E27FC236}">
                    <a16:creationId xmlns:a16="http://schemas.microsoft.com/office/drawing/2014/main" id="{88571377-735F-EF40-8B33-8A318771F60A}"/>
                  </a:ext>
                </a:extLst>
              </p:cNvPr>
              <p:cNvSpPr txBox="1">
                <a:spLocks noChangeArrowheads="1"/>
              </p:cNvSpPr>
              <p:nvPr/>
            </p:nvSpPr>
            <p:spPr bwMode="auto">
              <a:xfrm>
                <a:off x="1378" y="3290"/>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36216" name="Line 24">
                <a:extLst>
                  <a:ext uri="{FF2B5EF4-FFF2-40B4-BE49-F238E27FC236}">
                    <a16:creationId xmlns:a16="http://schemas.microsoft.com/office/drawing/2014/main" id="{F4BD886C-90A9-1440-9EA3-D7AE96188E8A}"/>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36217" name="Group 25">
            <a:extLst>
              <a:ext uri="{FF2B5EF4-FFF2-40B4-BE49-F238E27FC236}">
                <a16:creationId xmlns:a16="http://schemas.microsoft.com/office/drawing/2014/main" id="{E7639D20-AE85-4F4C-A29E-D5833688893E}"/>
              </a:ext>
            </a:extLst>
          </p:cNvPr>
          <p:cNvGrpSpPr>
            <a:grpSpLocks/>
          </p:cNvGrpSpPr>
          <p:nvPr/>
        </p:nvGrpSpPr>
        <p:grpSpPr bwMode="auto">
          <a:xfrm>
            <a:off x="6667501" y="3940175"/>
            <a:ext cx="587375" cy="749300"/>
            <a:chOff x="1760" y="2442"/>
            <a:chExt cx="370" cy="472"/>
          </a:xfrm>
        </p:grpSpPr>
        <p:sp>
          <p:nvSpPr>
            <p:cNvPr id="136218" name="Text Box 26">
              <a:extLst>
                <a:ext uri="{FF2B5EF4-FFF2-40B4-BE49-F238E27FC236}">
                  <a16:creationId xmlns:a16="http://schemas.microsoft.com/office/drawing/2014/main" id="{BD094A4F-1AE9-F148-B4B5-BD93FE6CEDF0}"/>
                </a:ext>
              </a:extLst>
            </p:cNvPr>
            <p:cNvSpPr txBox="1">
              <a:spLocks noChangeArrowheads="1"/>
            </p:cNvSpPr>
            <p:nvPr/>
          </p:nvSpPr>
          <p:spPr bwMode="auto">
            <a:xfrm>
              <a:off x="1760" y="2442"/>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solidFill>
                    <a:srgbClr val="FF0033"/>
                  </a:solidFill>
                  <a:latin typeface="Courier New" panose="02070309020205020404" pitchFamily="49" charset="0"/>
                </a:rPr>
                <a:t>14</a:t>
              </a:r>
              <a:endParaRPr lang="en-US" altLang="en-US">
                <a:latin typeface="Courier New" panose="02070309020205020404" pitchFamily="49" charset="0"/>
              </a:endParaRPr>
            </a:p>
          </p:txBody>
        </p:sp>
        <p:grpSp>
          <p:nvGrpSpPr>
            <p:cNvPr id="136219" name="Group 27">
              <a:extLst>
                <a:ext uri="{FF2B5EF4-FFF2-40B4-BE49-F238E27FC236}">
                  <a16:creationId xmlns:a16="http://schemas.microsoft.com/office/drawing/2014/main" id="{8F9250F9-4F7A-F247-99C2-0BFFB6D0763F}"/>
                </a:ext>
              </a:extLst>
            </p:cNvPr>
            <p:cNvGrpSpPr>
              <a:grpSpLocks/>
            </p:cNvGrpSpPr>
            <p:nvPr/>
          </p:nvGrpSpPr>
          <p:grpSpPr bwMode="auto">
            <a:xfrm>
              <a:off x="1760" y="2754"/>
              <a:ext cx="370" cy="160"/>
              <a:chOff x="1378" y="3290"/>
              <a:chExt cx="370" cy="312"/>
            </a:xfrm>
          </p:grpSpPr>
          <p:sp>
            <p:nvSpPr>
              <p:cNvPr id="136220" name="Text Box 28">
                <a:extLst>
                  <a:ext uri="{FF2B5EF4-FFF2-40B4-BE49-F238E27FC236}">
                    <a16:creationId xmlns:a16="http://schemas.microsoft.com/office/drawing/2014/main" id="{4D837513-32A3-754C-B3CD-792904B681E7}"/>
                  </a:ext>
                </a:extLst>
              </p:cNvPr>
              <p:cNvSpPr txBox="1">
                <a:spLocks noChangeArrowheads="1"/>
              </p:cNvSpPr>
              <p:nvPr/>
            </p:nvSpPr>
            <p:spPr bwMode="auto">
              <a:xfrm>
                <a:off x="1378" y="3290"/>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36221" name="Line 29">
                <a:extLst>
                  <a:ext uri="{FF2B5EF4-FFF2-40B4-BE49-F238E27FC236}">
                    <a16:creationId xmlns:a16="http://schemas.microsoft.com/office/drawing/2014/main" id="{71D5F428-6630-3D4E-B6DB-997B289D6294}"/>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36222" name="Group 30">
            <a:extLst>
              <a:ext uri="{FF2B5EF4-FFF2-40B4-BE49-F238E27FC236}">
                <a16:creationId xmlns:a16="http://schemas.microsoft.com/office/drawing/2014/main" id="{18BE9C33-C4AF-E740-9AA6-B386A0E27CD3}"/>
              </a:ext>
            </a:extLst>
          </p:cNvPr>
          <p:cNvGrpSpPr>
            <a:grpSpLocks/>
          </p:cNvGrpSpPr>
          <p:nvPr/>
        </p:nvGrpSpPr>
        <p:grpSpPr bwMode="auto">
          <a:xfrm>
            <a:off x="8216901" y="5172075"/>
            <a:ext cx="587375" cy="749300"/>
            <a:chOff x="1760" y="2442"/>
            <a:chExt cx="370" cy="472"/>
          </a:xfrm>
        </p:grpSpPr>
        <p:sp>
          <p:nvSpPr>
            <p:cNvPr id="136223" name="Text Box 31">
              <a:extLst>
                <a:ext uri="{FF2B5EF4-FFF2-40B4-BE49-F238E27FC236}">
                  <a16:creationId xmlns:a16="http://schemas.microsoft.com/office/drawing/2014/main" id="{D5FDED7A-FFE2-5545-9CED-05C3BBA75EE0}"/>
                </a:ext>
              </a:extLst>
            </p:cNvPr>
            <p:cNvSpPr txBox="1">
              <a:spLocks noChangeArrowheads="1"/>
            </p:cNvSpPr>
            <p:nvPr/>
          </p:nvSpPr>
          <p:spPr bwMode="auto">
            <a:xfrm>
              <a:off x="1760" y="2442"/>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solidFill>
                    <a:srgbClr val="FF0033"/>
                  </a:solidFill>
                  <a:latin typeface="Courier New" panose="02070309020205020404" pitchFamily="49" charset="0"/>
                </a:rPr>
                <a:t>44</a:t>
              </a:r>
              <a:endParaRPr lang="en-US" altLang="en-US">
                <a:latin typeface="Courier New" panose="02070309020205020404" pitchFamily="49" charset="0"/>
              </a:endParaRPr>
            </a:p>
          </p:txBody>
        </p:sp>
        <p:grpSp>
          <p:nvGrpSpPr>
            <p:cNvPr id="136224" name="Group 32">
              <a:extLst>
                <a:ext uri="{FF2B5EF4-FFF2-40B4-BE49-F238E27FC236}">
                  <a16:creationId xmlns:a16="http://schemas.microsoft.com/office/drawing/2014/main" id="{EE626A51-091B-4D49-ADAB-28FD9DA40094}"/>
                </a:ext>
              </a:extLst>
            </p:cNvPr>
            <p:cNvGrpSpPr>
              <a:grpSpLocks/>
            </p:cNvGrpSpPr>
            <p:nvPr/>
          </p:nvGrpSpPr>
          <p:grpSpPr bwMode="auto">
            <a:xfrm>
              <a:off x="1760" y="2754"/>
              <a:ext cx="370" cy="160"/>
              <a:chOff x="1378" y="3290"/>
              <a:chExt cx="370" cy="312"/>
            </a:xfrm>
          </p:grpSpPr>
          <p:sp>
            <p:nvSpPr>
              <p:cNvPr id="136225" name="Text Box 33">
                <a:extLst>
                  <a:ext uri="{FF2B5EF4-FFF2-40B4-BE49-F238E27FC236}">
                    <a16:creationId xmlns:a16="http://schemas.microsoft.com/office/drawing/2014/main" id="{4647875F-77CC-3245-8826-C7958E8797D4}"/>
                  </a:ext>
                </a:extLst>
              </p:cNvPr>
              <p:cNvSpPr txBox="1">
                <a:spLocks noChangeArrowheads="1"/>
              </p:cNvSpPr>
              <p:nvPr/>
            </p:nvSpPr>
            <p:spPr bwMode="auto">
              <a:xfrm>
                <a:off x="1378" y="3290"/>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36226" name="Line 34">
                <a:extLst>
                  <a:ext uri="{FF2B5EF4-FFF2-40B4-BE49-F238E27FC236}">
                    <a16:creationId xmlns:a16="http://schemas.microsoft.com/office/drawing/2014/main" id="{B4DFA5A7-EC5C-4545-AD60-B0B149DE595D}"/>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36227" name="Group 35">
            <a:extLst>
              <a:ext uri="{FF2B5EF4-FFF2-40B4-BE49-F238E27FC236}">
                <a16:creationId xmlns:a16="http://schemas.microsoft.com/office/drawing/2014/main" id="{B642A755-17B9-894E-AA1D-4F0638753606}"/>
              </a:ext>
            </a:extLst>
          </p:cNvPr>
          <p:cNvGrpSpPr>
            <a:grpSpLocks/>
          </p:cNvGrpSpPr>
          <p:nvPr/>
        </p:nvGrpSpPr>
        <p:grpSpPr bwMode="auto">
          <a:xfrm>
            <a:off x="6045201" y="5248275"/>
            <a:ext cx="587375" cy="749300"/>
            <a:chOff x="1760" y="2442"/>
            <a:chExt cx="370" cy="472"/>
          </a:xfrm>
        </p:grpSpPr>
        <p:sp>
          <p:nvSpPr>
            <p:cNvPr id="136228" name="Text Box 36">
              <a:extLst>
                <a:ext uri="{FF2B5EF4-FFF2-40B4-BE49-F238E27FC236}">
                  <a16:creationId xmlns:a16="http://schemas.microsoft.com/office/drawing/2014/main" id="{4E4ADF03-D099-D348-8C93-13A094EBE761}"/>
                </a:ext>
              </a:extLst>
            </p:cNvPr>
            <p:cNvSpPr txBox="1">
              <a:spLocks noChangeArrowheads="1"/>
            </p:cNvSpPr>
            <p:nvPr/>
          </p:nvSpPr>
          <p:spPr bwMode="auto">
            <a:xfrm>
              <a:off x="1760" y="2442"/>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a:r>
                <a:rPr lang="en-US" altLang="en-US">
                  <a:solidFill>
                    <a:srgbClr val="FF0033"/>
                  </a:solidFill>
                  <a:latin typeface="Courier New" panose="02070309020205020404" pitchFamily="49" charset="0"/>
                </a:rPr>
                <a:t>7</a:t>
              </a:r>
              <a:endParaRPr lang="en-US" altLang="en-US">
                <a:latin typeface="Courier New" panose="02070309020205020404" pitchFamily="49" charset="0"/>
              </a:endParaRPr>
            </a:p>
          </p:txBody>
        </p:sp>
        <p:grpSp>
          <p:nvGrpSpPr>
            <p:cNvPr id="136229" name="Group 37">
              <a:extLst>
                <a:ext uri="{FF2B5EF4-FFF2-40B4-BE49-F238E27FC236}">
                  <a16:creationId xmlns:a16="http://schemas.microsoft.com/office/drawing/2014/main" id="{AE24AECA-3B9B-734F-B430-CDA0FB09397F}"/>
                </a:ext>
              </a:extLst>
            </p:cNvPr>
            <p:cNvGrpSpPr>
              <a:grpSpLocks/>
            </p:cNvGrpSpPr>
            <p:nvPr/>
          </p:nvGrpSpPr>
          <p:grpSpPr bwMode="auto">
            <a:xfrm>
              <a:off x="1760" y="2754"/>
              <a:ext cx="370" cy="160"/>
              <a:chOff x="1378" y="3290"/>
              <a:chExt cx="370" cy="312"/>
            </a:xfrm>
          </p:grpSpPr>
          <p:sp>
            <p:nvSpPr>
              <p:cNvPr id="136230" name="Text Box 38">
                <a:extLst>
                  <a:ext uri="{FF2B5EF4-FFF2-40B4-BE49-F238E27FC236}">
                    <a16:creationId xmlns:a16="http://schemas.microsoft.com/office/drawing/2014/main" id="{EBE04E87-0658-0E41-982A-4B1EDEB13934}"/>
                  </a:ext>
                </a:extLst>
              </p:cNvPr>
              <p:cNvSpPr txBox="1">
                <a:spLocks noChangeArrowheads="1"/>
              </p:cNvSpPr>
              <p:nvPr/>
            </p:nvSpPr>
            <p:spPr bwMode="auto">
              <a:xfrm>
                <a:off x="1378" y="3290"/>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36231" name="Line 39">
                <a:extLst>
                  <a:ext uri="{FF2B5EF4-FFF2-40B4-BE49-F238E27FC236}">
                    <a16:creationId xmlns:a16="http://schemas.microsoft.com/office/drawing/2014/main" id="{9B2899F4-CDCE-7E4E-8877-715AF667A3C3}"/>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36232" name="Group 40">
            <a:extLst>
              <a:ext uri="{FF2B5EF4-FFF2-40B4-BE49-F238E27FC236}">
                <a16:creationId xmlns:a16="http://schemas.microsoft.com/office/drawing/2014/main" id="{EE8B2CAF-D867-794F-9ACE-C672F376866C}"/>
              </a:ext>
            </a:extLst>
          </p:cNvPr>
          <p:cNvGrpSpPr>
            <a:grpSpLocks/>
          </p:cNvGrpSpPr>
          <p:nvPr/>
        </p:nvGrpSpPr>
        <p:grpSpPr bwMode="auto">
          <a:xfrm>
            <a:off x="8813801" y="3978275"/>
            <a:ext cx="587375" cy="749300"/>
            <a:chOff x="1760" y="2442"/>
            <a:chExt cx="370" cy="472"/>
          </a:xfrm>
        </p:grpSpPr>
        <p:sp>
          <p:nvSpPr>
            <p:cNvPr id="136233" name="Text Box 41">
              <a:extLst>
                <a:ext uri="{FF2B5EF4-FFF2-40B4-BE49-F238E27FC236}">
                  <a16:creationId xmlns:a16="http://schemas.microsoft.com/office/drawing/2014/main" id="{7F05EFA9-21CB-7843-8920-E2C0D2A9243A}"/>
                </a:ext>
              </a:extLst>
            </p:cNvPr>
            <p:cNvSpPr txBox="1">
              <a:spLocks noChangeArrowheads="1"/>
            </p:cNvSpPr>
            <p:nvPr/>
          </p:nvSpPr>
          <p:spPr bwMode="auto">
            <a:xfrm>
              <a:off x="1760" y="2442"/>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solidFill>
                    <a:srgbClr val="FF0033"/>
                  </a:solidFill>
                  <a:latin typeface="Courier New" panose="02070309020205020404" pitchFamily="49" charset="0"/>
                </a:rPr>
                <a:t>94</a:t>
              </a:r>
              <a:endParaRPr lang="en-US" altLang="en-US">
                <a:latin typeface="Courier New" panose="02070309020205020404" pitchFamily="49" charset="0"/>
              </a:endParaRPr>
            </a:p>
          </p:txBody>
        </p:sp>
        <p:grpSp>
          <p:nvGrpSpPr>
            <p:cNvPr id="136234" name="Group 42">
              <a:extLst>
                <a:ext uri="{FF2B5EF4-FFF2-40B4-BE49-F238E27FC236}">
                  <a16:creationId xmlns:a16="http://schemas.microsoft.com/office/drawing/2014/main" id="{0CAB5B2B-E172-DB4F-8122-7FBEF8436891}"/>
                </a:ext>
              </a:extLst>
            </p:cNvPr>
            <p:cNvGrpSpPr>
              <a:grpSpLocks/>
            </p:cNvGrpSpPr>
            <p:nvPr/>
          </p:nvGrpSpPr>
          <p:grpSpPr bwMode="auto">
            <a:xfrm>
              <a:off x="1760" y="2754"/>
              <a:ext cx="370" cy="160"/>
              <a:chOff x="1378" y="3290"/>
              <a:chExt cx="370" cy="312"/>
            </a:xfrm>
          </p:grpSpPr>
          <p:sp>
            <p:nvSpPr>
              <p:cNvPr id="136235" name="Text Box 43">
                <a:extLst>
                  <a:ext uri="{FF2B5EF4-FFF2-40B4-BE49-F238E27FC236}">
                    <a16:creationId xmlns:a16="http://schemas.microsoft.com/office/drawing/2014/main" id="{67F5A8AC-6B31-F448-A5FD-180BDD9215B1}"/>
                  </a:ext>
                </a:extLst>
              </p:cNvPr>
              <p:cNvSpPr txBox="1">
                <a:spLocks noChangeArrowheads="1"/>
              </p:cNvSpPr>
              <p:nvPr/>
            </p:nvSpPr>
            <p:spPr bwMode="auto">
              <a:xfrm>
                <a:off x="1378" y="3290"/>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36236" name="Line 44">
                <a:extLst>
                  <a:ext uri="{FF2B5EF4-FFF2-40B4-BE49-F238E27FC236}">
                    <a16:creationId xmlns:a16="http://schemas.microsoft.com/office/drawing/2014/main" id="{B6DBE906-D2A3-0240-B144-32AE3E6CB55E}"/>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36237" name="Group 45">
            <a:extLst>
              <a:ext uri="{FF2B5EF4-FFF2-40B4-BE49-F238E27FC236}">
                <a16:creationId xmlns:a16="http://schemas.microsoft.com/office/drawing/2014/main" id="{60998A63-919E-B04E-B4B1-756289C0F7A9}"/>
              </a:ext>
            </a:extLst>
          </p:cNvPr>
          <p:cNvGrpSpPr>
            <a:grpSpLocks/>
          </p:cNvGrpSpPr>
          <p:nvPr/>
        </p:nvGrpSpPr>
        <p:grpSpPr bwMode="auto">
          <a:xfrm>
            <a:off x="9283701" y="5159375"/>
            <a:ext cx="587375" cy="749300"/>
            <a:chOff x="1760" y="2442"/>
            <a:chExt cx="370" cy="472"/>
          </a:xfrm>
        </p:grpSpPr>
        <p:sp>
          <p:nvSpPr>
            <p:cNvPr id="136238" name="Text Box 46">
              <a:extLst>
                <a:ext uri="{FF2B5EF4-FFF2-40B4-BE49-F238E27FC236}">
                  <a16:creationId xmlns:a16="http://schemas.microsoft.com/office/drawing/2014/main" id="{1EC62FBD-5B0E-FC41-A2FB-DFBF87F68AF7}"/>
                </a:ext>
              </a:extLst>
            </p:cNvPr>
            <p:cNvSpPr txBox="1">
              <a:spLocks noChangeArrowheads="1"/>
            </p:cNvSpPr>
            <p:nvPr/>
          </p:nvSpPr>
          <p:spPr bwMode="auto">
            <a:xfrm>
              <a:off x="1760" y="2442"/>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latin typeface="Courier New" panose="02070309020205020404" pitchFamily="49" charset="0"/>
                </a:rPr>
                <a:t>97</a:t>
              </a:r>
            </a:p>
          </p:txBody>
        </p:sp>
        <p:grpSp>
          <p:nvGrpSpPr>
            <p:cNvPr id="136239" name="Group 47">
              <a:extLst>
                <a:ext uri="{FF2B5EF4-FFF2-40B4-BE49-F238E27FC236}">
                  <a16:creationId xmlns:a16="http://schemas.microsoft.com/office/drawing/2014/main" id="{1F6E3F47-E71F-9A42-AAE3-5BC603E76392}"/>
                </a:ext>
              </a:extLst>
            </p:cNvPr>
            <p:cNvGrpSpPr>
              <a:grpSpLocks/>
            </p:cNvGrpSpPr>
            <p:nvPr/>
          </p:nvGrpSpPr>
          <p:grpSpPr bwMode="auto">
            <a:xfrm>
              <a:off x="1760" y="2754"/>
              <a:ext cx="370" cy="160"/>
              <a:chOff x="1378" y="3290"/>
              <a:chExt cx="370" cy="312"/>
            </a:xfrm>
          </p:grpSpPr>
          <p:sp>
            <p:nvSpPr>
              <p:cNvPr id="136240" name="Text Box 48">
                <a:extLst>
                  <a:ext uri="{FF2B5EF4-FFF2-40B4-BE49-F238E27FC236}">
                    <a16:creationId xmlns:a16="http://schemas.microsoft.com/office/drawing/2014/main" id="{3E58DD26-FE32-F347-AE25-01CE4A22442A}"/>
                  </a:ext>
                </a:extLst>
              </p:cNvPr>
              <p:cNvSpPr txBox="1">
                <a:spLocks noChangeArrowheads="1"/>
              </p:cNvSpPr>
              <p:nvPr/>
            </p:nvSpPr>
            <p:spPr bwMode="auto">
              <a:xfrm>
                <a:off x="1378" y="3290"/>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36241" name="Line 49">
                <a:extLst>
                  <a:ext uri="{FF2B5EF4-FFF2-40B4-BE49-F238E27FC236}">
                    <a16:creationId xmlns:a16="http://schemas.microsoft.com/office/drawing/2014/main" id="{A5534AF9-666E-EF4D-8703-87542D0980E0}"/>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36242" name="Group 50">
            <a:extLst>
              <a:ext uri="{FF2B5EF4-FFF2-40B4-BE49-F238E27FC236}">
                <a16:creationId xmlns:a16="http://schemas.microsoft.com/office/drawing/2014/main" id="{D352FDCC-664E-D242-B38E-FDDDEF75D8AE}"/>
              </a:ext>
            </a:extLst>
          </p:cNvPr>
          <p:cNvGrpSpPr>
            <a:grpSpLocks/>
          </p:cNvGrpSpPr>
          <p:nvPr/>
        </p:nvGrpSpPr>
        <p:grpSpPr bwMode="auto">
          <a:xfrm>
            <a:off x="5118101" y="5248275"/>
            <a:ext cx="587375" cy="749300"/>
            <a:chOff x="1760" y="2442"/>
            <a:chExt cx="370" cy="472"/>
          </a:xfrm>
        </p:grpSpPr>
        <p:sp>
          <p:nvSpPr>
            <p:cNvPr id="136243" name="Text Box 51">
              <a:extLst>
                <a:ext uri="{FF2B5EF4-FFF2-40B4-BE49-F238E27FC236}">
                  <a16:creationId xmlns:a16="http://schemas.microsoft.com/office/drawing/2014/main" id="{B69C762F-A959-0E43-BC41-C9BDB91EA1DC}"/>
                </a:ext>
              </a:extLst>
            </p:cNvPr>
            <p:cNvSpPr txBox="1">
              <a:spLocks noChangeArrowheads="1"/>
            </p:cNvSpPr>
            <p:nvPr/>
          </p:nvSpPr>
          <p:spPr bwMode="auto">
            <a:xfrm>
              <a:off x="1760" y="2442"/>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a:r>
                <a:rPr lang="en-US" altLang="en-US">
                  <a:solidFill>
                    <a:srgbClr val="FF0033"/>
                  </a:solidFill>
                  <a:latin typeface="Courier New" panose="02070309020205020404" pitchFamily="49" charset="0"/>
                </a:rPr>
                <a:t>1</a:t>
              </a:r>
              <a:endParaRPr lang="en-US" altLang="en-US">
                <a:latin typeface="Courier New" panose="02070309020205020404" pitchFamily="49" charset="0"/>
              </a:endParaRPr>
            </a:p>
          </p:txBody>
        </p:sp>
        <p:grpSp>
          <p:nvGrpSpPr>
            <p:cNvPr id="136244" name="Group 52">
              <a:extLst>
                <a:ext uri="{FF2B5EF4-FFF2-40B4-BE49-F238E27FC236}">
                  <a16:creationId xmlns:a16="http://schemas.microsoft.com/office/drawing/2014/main" id="{19615708-38B3-E34B-A564-EAF9C681A53A}"/>
                </a:ext>
              </a:extLst>
            </p:cNvPr>
            <p:cNvGrpSpPr>
              <a:grpSpLocks/>
            </p:cNvGrpSpPr>
            <p:nvPr/>
          </p:nvGrpSpPr>
          <p:grpSpPr bwMode="auto">
            <a:xfrm>
              <a:off x="1760" y="2754"/>
              <a:ext cx="370" cy="160"/>
              <a:chOff x="1378" y="3290"/>
              <a:chExt cx="370" cy="312"/>
            </a:xfrm>
          </p:grpSpPr>
          <p:sp>
            <p:nvSpPr>
              <p:cNvPr id="136245" name="Text Box 53">
                <a:extLst>
                  <a:ext uri="{FF2B5EF4-FFF2-40B4-BE49-F238E27FC236}">
                    <a16:creationId xmlns:a16="http://schemas.microsoft.com/office/drawing/2014/main" id="{89195AD9-9790-5341-8766-A5037AC2ECF5}"/>
                  </a:ext>
                </a:extLst>
              </p:cNvPr>
              <p:cNvSpPr txBox="1">
                <a:spLocks noChangeArrowheads="1"/>
              </p:cNvSpPr>
              <p:nvPr/>
            </p:nvSpPr>
            <p:spPr bwMode="auto">
              <a:xfrm>
                <a:off x="1378" y="3290"/>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36246" name="Line 54">
                <a:extLst>
                  <a:ext uri="{FF2B5EF4-FFF2-40B4-BE49-F238E27FC236}">
                    <a16:creationId xmlns:a16="http://schemas.microsoft.com/office/drawing/2014/main" id="{317EE029-CFC3-394F-A7A4-9F25B880A860}"/>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36247" name="Group 55">
            <a:extLst>
              <a:ext uri="{FF2B5EF4-FFF2-40B4-BE49-F238E27FC236}">
                <a16:creationId xmlns:a16="http://schemas.microsoft.com/office/drawing/2014/main" id="{65A6F18D-F802-1E4D-A683-C45034F6F278}"/>
              </a:ext>
            </a:extLst>
          </p:cNvPr>
          <p:cNvGrpSpPr>
            <a:grpSpLocks/>
          </p:cNvGrpSpPr>
          <p:nvPr/>
        </p:nvGrpSpPr>
        <p:grpSpPr bwMode="auto">
          <a:xfrm>
            <a:off x="6096001" y="2771775"/>
            <a:ext cx="587375" cy="749300"/>
            <a:chOff x="1760" y="2442"/>
            <a:chExt cx="370" cy="472"/>
          </a:xfrm>
        </p:grpSpPr>
        <p:sp>
          <p:nvSpPr>
            <p:cNvPr id="136248" name="Text Box 56">
              <a:extLst>
                <a:ext uri="{FF2B5EF4-FFF2-40B4-BE49-F238E27FC236}">
                  <a16:creationId xmlns:a16="http://schemas.microsoft.com/office/drawing/2014/main" id="{F96E0DA7-D294-B242-83FA-4F377CFCF6DF}"/>
                </a:ext>
              </a:extLst>
            </p:cNvPr>
            <p:cNvSpPr txBox="1">
              <a:spLocks noChangeArrowheads="1"/>
            </p:cNvSpPr>
            <p:nvPr/>
          </p:nvSpPr>
          <p:spPr bwMode="auto">
            <a:xfrm>
              <a:off x="1760" y="2442"/>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a:r>
                <a:rPr lang="en-US" altLang="en-US">
                  <a:solidFill>
                    <a:srgbClr val="FF0033"/>
                  </a:solidFill>
                  <a:latin typeface="Courier New" panose="02070309020205020404" pitchFamily="49" charset="0"/>
                </a:rPr>
                <a:t>9</a:t>
              </a:r>
              <a:endParaRPr lang="en-US" altLang="en-US">
                <a:latin typeface="Courier New" panose="02070309020205020404" pitchFamily="49" charset="0"/>
              </a:endParaRPr>
            </a:p>
          </p:txBody>
        </p:sp>
        <p:grpSp>
          <p:nvGrpSpPr>
            <p:cNvPr id="136249" name="Group 57">
              <a:extLst>
                <a:ext uri="{FF2B5EF4-FFF2-40B4-BE49-F238E27FC236}">
                  <a16:creationId xmlns:a16="http://schemas.microsoft.com/office/drawing/2014/main" id="{90F30CDC-0B83-0A40-AE7F-D67AA04813BE}"/>
                </a:ext>
              </a:extLst>
            </p:cNvPr>
            <p:cNvGrpSpPr>
              <a:grpSpLocks/>
            </p:cNvGrpSpPr>
            <p:nvPr/>
          </p:nvGrpSpPr>
          <p:grpSpPr bwMode="auto">
            <a:xfrm>
              <a:off x="1760" y="2754"/>
              <a:ext cx="370" cy="160"/>
              <a:chOff x="1378" y="3290"/>
              <a:chExt cx="370" cy="312"/>
            </a:xfrm>
          </p:grpSpPr>
          <p:sp>
            <p:nvSpPr>
              <p:cNvPr id="136250" name="Text Box 58">
                <a:extLst>
                  <a:ext uri="{FF2B5EF4-FFF2-40B4-BE49-F238E27FC236}">
                    <a16:creationId xmlns:a16="http://schemas.microsoft.com/office/drawing/2014/main" id="{DAF21E37-822E-6348-B3BA-6C5AE087BF4E}"/>
                  </a:ext>
                </a:extLst>
              </p:cNvPr>
              <p:cNvSpPr txBox="1">
                <a:spLocks noChangeArrowheads="1"/>
              </p:cNvSpPr>
              <p:nvPr/>
            </p:nvSpPr>
            <p:spPr bwMode="auto">
              <a:xfrm>
                <a:off x="1378" y="3290"/>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36251" name="Line 59">
                <a:extLst>
                  <a:ext uri="{FF2B5EF4-FFF2-40B4-BE49-F238E27FC236}">
                    <a16:creationId xmlns:a16="http://schemas.microsoft.com/office/drawing/2014/main" id="{989711A8-F95D-D34D-95E8-3C48F2D737A1}"/>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136252" name="Line 60">
            <a:extLst>
              <a:ext uri="{FF2B5EF4-FFF2-40B4-BE49-F238E27FC236}">
                <a16:creationId xmlns:a16="http://schemas.microsoft.com/office/drawing/2014/main" id="{9C8455B0-594D-DC4F-8256-95498D4EDA2E}"/>
              </a:ext>
            </a:extLst>
          </p:cNvPr>
          <p:cNvSpPr>
            <a:spLocks noChangeShapeType="1"/>
          </p:cNvSpPr>
          <p:nvPr/>
        </p:nvSpPr>
        <p:spPr bwMode="auto">
          <a:xfrm flipH="1">
            <a:off x="6400800" y="2133600"/>
            <a:ext cx="850900" cy="6223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253" name="Line 61">
            <a:extLst>
              <a:ext uri="{FF2B5EF4-FFF2-40B4-BE49-F238E27FC236}">
                <a16:creationId xmlns:a16="http://schemas.microsoft.com/office/drawing/2014/main" id="{AD35E285-D275-9E4E-8A44-CA709336C283}"/>
              </a:ext>
            </a:extLst>
          </p:cNvPr>
          <p:cNvSpPr>
            <a:spLocks noChangeShapeType="1"/>
          </p:cNvSpPr>
          <p:nvPr/>
        </p:nvSpPr>
        <p:spPr bwMode="auto">
          <a:xfrm>
            <a:off x="7531100" y="2133600"/>
            <a:ext cx="1041400" cy="5969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254" name="Line 62">
            <a:extLst>
              <a:ext uri="{FF2B5EF4-FFF2-40B4-BE49-F238E27FC236}">
                <a16:creationId xmlns:a16="http://schemas.microsoft.com/office/drawing/2014/main" id="{894855CC-4468-7140-987F-BFAFB0BD2E47}"/>
              </a:ext>
            </a:extLst>
          </p:cNvPr>
          <p:cNvSpPr>
            <a:spLocks noChangeShapeType="1"/>
          </p:cNvSpPr>
          <p:nvPr/>
        </p:nvSpPr>
        <p:spPr bwMode="auto">
          <a:xfrm flipH="1">
            <a:off x="5880100" y="3403600"/>
            <a:ext cx="381000" cy="5080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255" name="Line 63">
            <a:extLst>
              <a:ext uri="{FF2B5EF4-FFF2-40B4-BE49-F238E27FC236}">
                <a16:creationId xmlns:a16="http://schemas.microsoft.com/office/drawing/2014/main" id="{AB309DB0-E4BD-E543-818F-D488AB08BB70}"/>
              </a:ext>
            </a:extLst>
          </p:cNvPr>
          <p:cNvSpPr>
            <a:spLocks noChangeShapeType="1"/>
          </p:cNvSpPr>
          <p:nvPr/>
        </p:nvSpPr>
        <p:spPr bwMode="auto">
          <a:xfrm>
            <a:off x="6540500" y="3390900"/>
            <a:ext cx="406400" cy="5334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256" name="Line 64">
            <a:extLst>
              <a:ext uri="{FF2B5EF4-FFF2-40B4-BE49-F238E27FC236}">
                <a16:creationId xmlns:a16="http://schemas.microsoft.com/office/drawing/2014/main" id="{9857AD0D-1C59-5C43-8A59-0E1F5975E83E}"/>
              </a:ext>
            </a:extLst>
          </p:cNvPr>
          <p:cNvSpPr>
            <a:spLocks noChangeShapeType="1"/>
          </p:cNvSpPr>
          <p:nvPr/>
        </p:nvSpPr>
        <p:spPr bwMode="auto">
          <a:xfrm flipH="1">
            <a:off x="5410200" y="4546600"/>
            <a:ext cx="317500" cy="6858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257" name="Line 65">
            <a:extLst>
              <a:ext uri="{FF2B5EF4-FFF2-40B4-BE49-F238E27FC236}">
                <a16:creationId xmlns:a16="http://schemas.microsoft.com/office/drawing/2014/main" id="{0599E850-F637-9144-951D-A8C96A316918}"/>
              </a:ext>
            </a:extLst>
          </p:cNvPr>
          <p:cNvSpPr>
            <a:spLocks noChangeShapeType="1"/>
          </p:cNvSpPr>
          <p:nvPr/>
        </p:nvSpPr>
        <p:spPr bwMode="auto">
          <a:xfrm>
            <a:off x="6032500" y="4559300"/>
            <a:ext cx="304800" cy="6731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258" name="Line 66">
            <a:extLst>
              <a:ext uri="{FF2B5EF4-FFF2-40B4-BE49-F238E27FC236}">
                <a16:creationId xmlns:a16="http://schemas.microsoft.com/office/drawing/2014/main" id="{214BF583-79C6-394B-9308-EC49BD47ADCA}"/>
              </a:ext>
            </a:extLst>
          </p:cNvPr>
          <p:cNvSpPr>
            <a:spLocks noChangeShapeType="1"/>
          </p:cNvSpPr>
          <p:nvPr/>
        </p:nvSpPr>
        <p:spPr bwMode="auto">
          <a:xfrm flipH="1">
            <a:off x="8051800" y="3365500"/>
            <a:ext cx="381000" cy="6096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259" name="Line 67">
            <a:extLst>
              <a:ext uri="{FF2B5EF4-FFF2-40B4-BE49-F238E27FC236}">
                <a16:creationId xmlns:a16="http://schemas.microsoft.com/office/drawing/2014/main" id="{2FA80E8D-20BE-944F-A5CF-FB7853DEFA79}"/>
              </a:ext>
            </a:extLst>
          </p:cNvPr>
          <p:cNvSpPr>
            <a:spLocks noChangeShapeType="1"/>
          </p:cNvSpPr>
          <p:nvPr/>
        </p:nvSpPr>
        <p:spPr bwMode="auto">
          <a:xfrm>
            <a:off x="8724900" y="3365500"/>
            <a:ext cx="381000" cy="5969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260" name="Line 68">
            <a:extLst>
              <a:ext uri="{FF2B5EF4-FFF2-40B4-BE49-F238E27FC236}">
                <a16:creationId xmlns:a16="http://schemas.microsoft.com/office/drawing/2014/main" id="{BC902528-59CC-6845-B40F-45094D9A3129}"/>
              </a:ext>
            </a:extLst>
          </p:cNvPr>
          <p:cNvSpPr>
            <a:spLocks noChangeShapeType="1"/>
          </p:cNvSpPr>
          <p:nvPr/>
        </p:nvSpPr>
        <p:spPr bwMode="auto">
          <a:xfrm>
            <a:off x="8191500" y="4610100"/>
            <a:ext cx="304800" cy="5588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261" name="Line 69">
            <a:extLst>
              <a:ext uri="{FF2B5EF4-FFF2-40B4-BE49-F238E27FC236}">
                <a16:creationId xmlns:a16="http://schemas.microsoft.com/office/drawing/2014/main" id="{43F182C5-835B-8445-BF35-CE36FA882F22}"/>
              </a:ext>
            </a:extLst>
          </p:cNvPr>
          <p:cNvSpPr>
            <a:spLocks noChangeShapeType="1"/>
          </p:cNvSpPr>
          <p:nvPr/>
        </p:nvSpPr>
        <p:spPr bwMode="auto">
          <a:xfrm>
            <a:off x="9258300" y="4597400"/>
            <a:ext cx="304800" cy="5461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36262" name="Group 70">
            <a:extLst>
              <a:ext uri="{FF2B5EF4-FFF2-40B4-BE49-F238E27FC236}">
                <a16:creationId xmlns:a16="http://schemas.microsoft.com/office/drawing/2014/main" id="{D5D40955-8810-AD41-B838-43A1ADCBA027}"/>
              </a:ext>
            </a:extLst>
          </p:cNvPr>
          <p:cNvGrpSpPr>
            <a:grpSpLocks/>
          </p:cNvGrpSpPr>
          <p:nvPr/>
        </p:nvGrpSpPr>
        <p:grpSpPr bwMode="auto">
          <a:xfrm>
            <a:off x="5183188" y="5880100"/>
            <a:ext cx="165100" cy="406400"/>
            <a:chOff x="2305" y="3704"/>
            <a:chExt cx="104" cy="256"/>
          </a:xfrm>
        </p:grpSpPr>
        <p:sp>
          <p:nvSpPr>
            <p:cNvPr id="136263" name="Line 71">
              <a:extLst>
                <a:ext uri="{FF2B5EF4-FFF2-40B4-BE49-F238E27FC236}">
                  <a16:creationId xmlns:a16="http://schemas.microsoft.com/office/drawing/2014/main" id="{2A4F001F-25D6-2F4D-9F75-B213E382E87D}"/>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264" name="Line 72">
              <a:extLst>
                <a:ext uri="{FF2B5EF4-FFF2-40B4-BE49-F238E27FC236}">
                  <a16:creationId xmlns:a16="http://schemas.microsoft.com/office/drawing/2014/main" id="{94236725-24DC-2942-BFE1-EE9F9142E0FB}"/>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265" name="Line 73">
              <a:extLst>
                <a:ext uri="{FF2B5EF4-FFF2-40B4-BE49-F238E27FC236}">
                  <a16:creationId xmlns:a16="http://schemas.microsoft.com/office/drawing/2014/main" id="{479DEB4D-CFD6-9E4A-9317-92371C3503D4}"/>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36266" name="Group 74">
            <a:extLst>
              <a:ext uri="{FF2B5EF4-FFF2-40B4-BE49-F238E27FC236}">
                <a16:creationId xmlns:a16="http://schemas.microsoft.com/office/drawing/2014/main" id="{FA2B41CE-1A1D-8142-BBDB-44CF30F88A69}"/>
              </a:ext>
            </a:extLst>
          </p:cNvPr>
          <p:cNvGrpSpPr>
            <a:grpSpLocks/>
          </p:cNvGrpSpPr>
          <p:nvPr/>
        </p:nvGrpSpPr>
        <p:grpSpPr bwMode="auto">
          <a:xfrm>
            <a:off x="6402388" y="5880100"/>
            <a:ext cx="165100" cy="406400"/>
            <a:chOff x="2305" y="3704"/>
            <a:chExt cx="104" cy="256"/>
          </a:xfrm>
        </p:grpSpPr>
        <p:sp>
          <p:nvSpPr>
            <p:cNvPr id="136267" name="Line 75">
              <a:extLst>
                <a:ext uri="{FF2B5EF4-FFF2-40B4-BE49-F238E27FC236}">
                  <a16:creationId xmlns:a16="http://schemas.microsoft.com/office/drawing/2014/main" id="{A5877FB5-4ACC-3640-9FC5-1955BBF8ADDA}"/>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268" name="Line 76">
              <a:extLst>
                <a:ext uri="{FF2B5EF4-FFF2-40B4-BE49-F238E27FC236}">
                  <a16:creationId xmlns:a16="http://schemas.microsoft.com/office/drawing/2014/main" id="{CDDA3FA8-A45D-9D44-98FE-4FC65CA5F3B1}"/>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269" name="Line 77">
              <a:extLst>
                <a:ext uri="{FF2B5EF4-FFF2-40B4-BE49-F238E27FC236}">
                  <a16:creationId xmlns:a16="http://schemas.microsoft.com/office/drawing/2014/main" id="{CE1BF5F3-F733-A440-86DD-26938171EE33}"/>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36270" name="Group 78">
            <a:extLst>
              <a:ext uri="{FF2B5EF4-FFF2-40B4-BE49-F238E27FC236}">
                <a16:creationId xmlns:a16="http://schemas.microsoft.com/office/drawing/2014/main" id="{B32FC266-B658-6840-AE94-F68C4FFD955E}"/>
              </a:ext>
            </a:extLst>
          </p:cNvPr>
          <p:cNvGrpSpPr>
            <a:grpSpLocks/>
          </p:cNvGrpSpPr>
          <p:nvPr/>
        </p:nvGrpSpPr>
        <p:grpSpPr bwMode="auto">
          <a:xfrm>
            <a:off x="9640888" y="5803900"/>
            <a:ext cx="165100" cy="406400"/>
            <a:chOff x="2305" y="3704"/>
            <a:chExt cx="104" cy="256"/>
          </a:xfrm>
        </p:grpSpPr>
        <p:sp>
          <p:nvSpPr>
            <p:cNvPr id="136271" name="Line 79">
              <a:extLst>
                <a:ext uri="{FF2B5EF4-FFF2-40B4-BE49-F238E27FC236}">
                  <a16:creationId xmlns:a16="http://schemas.microsoft.com/office/drawing/2014/main" id="{81D3C89C-E147-1E41-84FE-BED9BEC5A857}"/>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272" name="Line 80">
              <a:extLst>
                <a:ext uri="{FF2B5EF4-FFF2-40B4-BE49-F238E27FC236}">
                  <a16:creationId xmlns:a16="http://schemas.microsoft.com/office/drawing/2014/main" id="{CB85B323-118C-FC43-8050-D74962FBBCB2}"/>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273" name="Line 81">
              <a:extLst>
                <a:ext uri="{FF2B5EF4-FFF2-40B4-BE49-F238E27FC236}">
                  <a16:creationId xmlns:a16="http://schemas.microsoft.com/office/drawing/2014/main" id="{ED7F324F-EA53-6348-8D7F-7C5047167595}"/>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36274" name="Group 82">
            <a:extLst>
              <a:ext uri="{FF2B5EF4-FFF2-40B4-BE49-F238E27FC236}">
                <a16:creationId xmlns:a16="http://schemas.microsoft.com/office/drawing/2014/main" id="{12E5FEA5-62EB-6F45-A4B9-05BF7239BF48}"/>
              </a:ext>
            </a:extLst>
          </p:cNvPr>
          <p:cNvGrpSpPr>
            <a:grpSpLocks/>
          </p:cNvGrpSpPr>
          <p:nvPr/>
        </p:nvGrpSpPr>
        <p:grpSpPr bwMode="auto">
          <a:xfrm>
            <a:off x="8574088" y="5791200"/>
            <a:ext cx="165100" cy="406400"/>
            <a:chOff x="2305" y="3704"/>
            <a:chExt cx="104" cy="256"/>
          </a:xfrm>
        </p:grpSpPr>
        <p:sp>
          <p:nvSpPr>
            <p:cNvPr id="136275" name="Line 83">
              <a:extLst>
                <a:ext uri="{FF2B5EF4-FFF2-40B4-BE49-F238E27FC236}">
                  <a16:creationId xmlns:a16="http://schemas.microsoft.com/office/drawing/2014/main" id="{C5427D88-08B6-0249-84BD-2C0D071D2C6A}"/>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276" name="Line 84">
              <a:extLst>
                <a:ext uri="{FF2B5EF4-FFF2-40B4-BE49-F238E27FC236}">
                  <a16:creationId xmlns:a16="http://schemas.microsoft.com/office/drawing/2014/main" id="{BA720F2E-5384-0740-B3CA-DD9F3CE13704}"/>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277" name="Line 85">
              <a:extLst>
                <a:ext uri="{FF2B5EF4-FFF2-40B4-BE49-F238E27FC236}">
                  <a16:creationId xmlns:a16="http://schemas.microsoft.com/office/drawing/2014/main" id="{DA3B6025-07F6-144F-9403-92EA97A792C7}"/>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36278" name="Group 86">
            <a:extLst>
              <a:ext uri="{FF2B5EF4-FFF2-40B4-BE49-F238E27FC236}">
                <a16:creationId xmlns:a16="http://schemas.microsoft.com/office/drawing/2014/main" id="{8B9CD0CE-1ED1-6F4D-98B6-BA297EBB16C3}"/>
              </a:ext>
            </a:extLst>
          </p:cNvPr>
          <p:cNvGrpSpPr>
            <a:grpSpLocks/>
          </p:cNvGrpSpPr>
          <p:nvPr/>
        </p:nvGrpSpPr>
        <p:grpSpPr bwMode="auto">
          <a:xfrm>
            <a:off x="8269288" y="5803900"/>
            <a:ext cx="165100" cy="406400"/>
            <a:chOff x="2305" y="3704"/>
            <a:chExt cx="104" cy="256"/>
          </a:xfrm>
        </p:grpSpPr>
        <p:sp>
          <p:nvSpPr>
            <p:cNvPr id="136279" name="Line 87">
              <a:extLst>
                <a:ext uri="{FF2B5EF4-FFF2-40B4-BE49-F238E27FC236}">
                  <a16:creationId xmlns:a16="http://schemas.microsoft.com/office/drawing/2014/main" id="{5E631099-7173-7F40-9880-04EE57636DDA}"/>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280" name="Line 88">
              <a:extLst>
                <a:ext uri="{FF2B5EF4-FFF2-40B4-BE49-F238E27FC236}">
                  <a16:creationId xmlns:a16="http://schemas.microsoft.com/office/drawing/2014/main" id="{3EC07C24-D385-4B4E-9AE9-1FE55F4138CA}"/>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281" name="Line 89">
              <a:extLst>
                <a:ext uri="{FF2B5EF4-FFF2-40B4-BE49-F238E27FC236}">
                  <a16:creationId xmlns:a16="http://schemas.microsoft.com/office/drawing/2014/main" id="{489D3CAA-9648-DC4D-A579-DD9587F681AB}"/>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36282" name="Group 90">
            <a:extLst>
              <a:ext uri="{FF2B5EF4-FFF2-40B4-BE49-F238E27FC236}">
                <a16:creationId xmlns:a16="http://schemas.microsoft.com/office/drawing/2014/main" id="{3DBE44B7-653A-1842-8000-E2DB804F3846}"/>
              </a:ext>
            </a:extLst>
          </p:cNvPr>
          <p:cNvGrpSpPr>
            <a:grpSpLocks/>
          </p:cNvGrpSpPr>
          <p:nvPr/>
        </p:nvGrpSpPr>
        <p:grpSpPr bwMode="auto">
          <a:xfrm>
            <a:off x="5462588" y="5880100"/>
            <a:ext cx="165100" cy="406400"/>
            <a:chOff x="2305" y="3704"/>
            <a:chExt cx="104" cy="256"/>
          </a:xfrm>
        </p:grpSpPr>
        <p:sp>
          <p:nvSpPr>
            <p:cNvPr id="136283" name="Line 91">
              <a:extLst>
                <a:ext uri="{FF2B5EF4-FFF2-40B4-BE49-F238E27FC236}">
                  <a16:creationId xmlns:a16="http://schemas.microsoft.com/office/drawing/2014/main" id="{B1311D09-5AC7-654E-9820-A21A67D10416}"/>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284" name="Line 92">
              <a:extLst>
                <a:ext uri="{FF2B5EF4-FFF2-40B4-BE49-F238E27FC236}">
                  <a16:creationId xmlns:a16="http://schemas.microsoft.com/office/drawing/2014/main" id="{E32BA004-DD17-2C4A-9305-34C4D9EFDA27}"/>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285" name="Line 93">
              <a:extLst>
                <a:ext uri="{FF2B5EF4-FFF2-40B4-BE49-F238E27FC236}">
                  <a16:creationId xmlns:a16="http://schemas.microsoft.com/office/drawing/2014/main" id="{054503A0-98C1-A344-9BA3-54F857160CB4}"/>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36286" name="Group 94">
            <a:extLst>
              <a:ext uri="{FF2B5EF4-FFF2-40B4-BE49-F238E27FC236}">
                <a16:creationId xmlns:a16="http://schemas.microsoft.com/office/drawing/2014/main" id="{AF96906A-98BF-8F4B-93C8-3C41D4111A94}"/>
              </a:ext>
            </a:extLst>
          </p:cNvPr>
          <p:cNvGrpSpPr>
            <a:grpSpLocks/>
          </p:cNvGrpSpPr>
          <p:nvPr/>
        </p:nvGrpSpPr>
        <p:grpSpPr bwMode="auto">
          <a:xfrm>
            <a:off x="6110288" y="5867400"/>
            <a:ext cx="165100" cy="406400"/>
            <a:chOff x="2305" y="3704"/>
            <a:chExt cx="104" cy="256"/>
          </a:xfrm>
        </p:grpSpPr>
        <p:sp>
          <p:nvSpPr>
            <p:cNvPr id="136287" name="Line 95">
              <a:extLst>
                <a:ext uri="{FF2B5EF4-FFF2-40B4-BE49-F238E27FC236}">
                  <a16:creationId xmlns:a16="http://schemas.microsoft.com/office/drawing/2014/main" id="{0D1D7793-D4E4-D445-A99B-C639E6F255EC}"/>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288" name="Line 96">
              <a:extLst>
                <a:ext uri="{FF2B5EF4-FFF2-40B4-BE49-F238E27FC236}">
                  <a16:creationId xmlns:a16="http://schemas.microsoft.com/office/drawing/2014/main" id="{E0B989A7-E1BC-C340-91DF-091925E4D916}"/>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289" name="Line 97">
              <a:extLst>
                <a:ext uri="{FF2B5EF4-FFF2-40B4-BE49-F238E27FC236}">
                  <a16:creationId xmlns:a16="http://schemas.microsoft.com/office/drawing/2014/main" id="{FA6FC6C3-95F0-F44B-932B-C6DBECFFF99C}"/>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36290" name="Group 98">
            <a:extLst>
              <a:ext uri="{FF2B5EF4-FFF2-40B4-BE49-F238E27FC236}">
                <a16:creationId xmlns:a16="http://schemas.microsoft.com/office/drawing/2014/main" id="{5B1529CE-69F7-2E46-BDA5-AD4D6F8BB841}"/>
              </a:ext>
            </a:extLst>
          </p:cNvPr>
          <p:cNvGrpSpPr>
            <a:grpSpLocks/>
          </p:cNvGrpSpPr>
          <p:nvPr/>
        </p:nvGrpSpPr>
        <p:grpSpPr bwMode="auto">
          <a:xfrm>
            <a:off x="7024688" y="4546600"/>
            <a:ext cx="165100" cy="406400"/>
            <a:chOff x="2305" y="3704"/>
            <a:chExt cx="104" cy="256"/>
          </a:xfrm>
        </p:grpSpPr>
        <p:sp>
          <p:nvSpPr>
            <p:cNvPr id="136291" name="Line 99">
              <a:extLst>
                <a:ext uri="{FF2B5EF4-FFF2-40B4-BE49-F238E27FC236}">
                  <a16:creationId xmlns:a16="http://schemas.microsoft.com/office/drawing/2014/main" id="{0FD3E23A-E7FA-5749-88A5-A3F8E7FA1FF3}"/>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292" name="Line 100">
              <a:extLst>
                <a:ext uri="{FF2B5EF4-FFF2-40B4-BE49-F238E27FC236}">
                  <a16:creationId xmlns:a16="http://schemas.microsoft.com/office/drawing/2014/main" id="{57086C6C-164D-0F48-AFE7-CEB5D0F3F04E}"/>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293" name="Line 101">
              <a:extLst>
                <a:ext uri="{FF2B5EF4-FFF2-40B4-BE49-F238E27FC236}">
                  <a16:creationId xmlns:a16="http://schemas.microsoft.com/office/drawing/2014/main" id="{620298C1-0A21-744F-B06C-2F4CEBCA4C00}"/>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36294" name="Group 102">
            <a:extLst>
              <a:ext uri="{FF2B5EF4-FFF2-40B4-BE49-F238E27FC236}">
                <a16:creationId xmlns:a16="http://schemas.microsoft.com/office/drawing/2014/main" id="{8359EDD3-B3B5-4248-B216-E44109C8D2C6}"/>
              </a:ext>
            </a:extLst>
          </p:cNvPr>
          <p:cNvGrpSpPr>
            <a:grpSpLocks/>
          </p:cNvGrpSpPr>
          <p:nvPr/>
        </p:nvGrpSpPr>
        <p:grpSpPr bwMode="auto">
          <a:xfrm>
            <a:off x="6719888" y="4559300"/>
            <a:ext cx="165100" cy="406400"/>
            <a:chOff x="2305" y="3704"/>
            <a:chExt cx="104" cy="256"/>
          </a:xfrm>
        </p:grpSpPr>
        <p:sp>
          <p:nvSpPr>
            <p:cNvPr id="136295" name="Line 103">
              <a:extLst>
                <a:ext uri="{FF2B5EF4-FFF2-40B4-BE49-F238E27FC236}">
                  <a16:creationId xmlns:a16="http://schemas.microsoft.com/office/drawing/2014/main" id="{E28975BC-B78E-844C-B497-F63FF7BBD2D8}"/>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296" name="Line 104">
              <a:extLst>
                <a:ext uri="{FF2B5EF4-FFF2-40B4-BE49-F238E27FC236}">
                  <a16:creationId xmlns:a16="http://schemas.microsoft.com/office/drawing/2014/main" id="{2529DB5B-023D-E544-B3A6-07086EECB224}"/>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297" name="Line 105">
              <a:extLst>
                <a:ext uri="{FF2B5EF4-FFF2-40B4-BE49-F238E27FC236}">
                  <a16:creationId xmlns:a16="http://schemas.microsoft.com/office/drawing/2014/main" id="{DEC70B25-B05C-3541-843E-F4304C01F2A9}"/>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36298" name="Group 106">
            <a:extLst>
              <a:ext uri="{FF2B5EF4-FFF2-40B4-BE49-F238E27FC236}">
                <a16:creationId xmlns:a16="http://schemas.microsoft.com/office/drawing/2014/main" id="{41B42BD1-D84C-314B-9A42-65E92F6CA70D}"/>
              </a:ext>
            </a:extLst>
          </p:cNvPr>
          <p:cNvGrpSpPr>
            <a:grpSpLocks/>
          </p:cNvGrpSpPr>
          <p:nvPr/>
        </p:nvGrpSpPr>
        <p:grpSpPr bwMode="auto">
          <a:xfrm>
            <a:off x="9348788" y="5816600"/>
            <a:ext cx="165100" cy="406400"/>
            <a:chOff x="2305" y="3704"/>
            <a:chExt cx="104" cy="256"/>
          </a:xfrm>
        </p:grpSpPr>
        <p:sp>
          <p:nvSpPr>
            <p:cNvPr id="136299" name="Line 107">
              <a:extLst>
                <a:ext uri="{FF2B5EF4-FFF2-40B4-BE49-F238E27FC236}">
                  <a16:creationId xmlns:a16="http://schemas.microsoft.com/office/drawing/2014/main" id="{2D2CEE19-B6EF-C84E-88D6-A0AB38FCFFA3}"/>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300" name="Line 108">
              <a:extLst>
                <a:ext uri="{FF2B5EF4-FFF2-40B4-BE49-F238E27FC236}">
                  <a16:creationId xmlns:a16="http://schemas.microsoft.com/office/drawing/2014/main" id="{FD7EE43D-9B08-3249-A5D7-80D4710EC027}"/>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301" name="Line 109">
              <a:extLst>
                <a:ext uri="{FF2B5EF4-FFF2-40B4-BE49-F238E27FC236}">
                  <a16:creationId xmlns:a16="http://schemas.microsoft.com/office/drawing/2014/main" id="{962CDA6E-33FA-D448-94E2-EA1A4257BCAF}"/>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36302" name="Group 110">
            <a:extLst>
              <a:ext uri="{FF2B5EF4-FFF2-40B4-BE49-F238E27FC236}">
                <a16:creationId xmlns:a16="http://schemas.microsoft.com/office/drawing/2014/main" id="{5EDD72E8-B087-6940-8E97-3FA5C3D5B36B}"/>
              </a:ext>
            </a:extLst>
          </p:cNvPr>
          <p:cNvGrpSpPr>
            <a:grpSpLocks/>
          </p:cNvGrpSpPr>
          <p:nvPr/>
        </p:nvGrpSpPr>
        <p:grpSpPr bwMode="auto">
          <a:xfrm>
            <a:off x="8878888" y="4610100"/>
            <a:ext cx="165100" cy="406400"/>
            <a:chOff x="2305" y="3704"/>
            <a:chExt cx="104" cy="256"/>
          </a:xfrm>
        </p:grpSpPr>
        <p:sp>
          <p:nvSpPr>
            <p:cNvPr id="136303" name="Line 111">
              <a:extLst>
                <a:ext uri="{FF2B5EF4-FFF2-40B4-BE49-F238E27FC236}">
                  <a16:creationId xmlns:a16="http://schemas.microsoft.com/office/drawing/2014/main" id="{EE24E790-5059-1A4A-873F-BE57F4634978}"/>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304" name="Line 112">
              <a:extLst>
                <a:ext uri="{FF2B5EF4-FFF2-40B4-BE49-F238E27FC236}">
                  <a16:creationId xmlns:a16="http://schemas.microsoft.com/office/drawing/2014/main" id="{508FFB8E-B06B-514E-A59D-FDC2C2B13E1E}"/>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305" name="Line 113">
              <a:extLst>
                <a:ext uri="{FF2B5EF4-FFF2-40B4-BE49-F238E27FC236}">
                  <a16:creationId xmlns:a16="http://schemas.microsoft.com/office/drawing/2014/main" id="{04ADA9CC-E485-A841-BE78-0790B2CC4C62}"/>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36306" name="Group 114">
            <a:extLst>
              <a:ext uri="{FF2B5EF4-FFF2-40B4-BE49-F238E27FC236}">
                <a16:creationId xmlns:a16="http://schemas.microsoft.com/office/drawing/2014/main" id="{8F185498-331D-4246-A703-B870CD13CC95}"/>
              </a:ext>
            </a:extLst>
          </p:cNvPr>
          <p:cNvGrpSpPr>
            <a:grpSpLocks/>
          </p:cNvGrpSpPr>
          <p:nvPr/>
        </p:nvGrpSpPr>
        <p:grpSpPr bwMode="auto">
          <a:xfrm>
            <a:off x="7837488" y="4622800"/>
            <a:ext cx="165100" cy="406400"/>
            <a:chOff x="2305" y="3704"/>
            <a:chExt cx="104" cy="256"/>
          </a:xfrm>
        </p:grpSpPr>
        <p:sp>
          <p:nvSpPr>
            <p:cNvPr id="136307" name="Line 115">
              <a:extLst>
                <a:ext uri="{FF2B5EF4-FFF2-40B4-BE49-F238E27FC236}">
                  <a16:creationId xmlns:a16="http://schemas.microsoft.com/office/drawing/2014/main" id="{DE9621BA-C619-1148-ADB3-3F16FE1AC321}"/>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308" name="Line 116">
              <a:extLst>
                <a:ext uri="{FF2B5EF4-FFF2-40B4-BE49-F238E27FC236}">
                  <a16:creationId xmlns:a16="http://schemas.microsoft.com/office/drawing/2014/main" id="{24A1CB90-1564-744A-BCB8-46C1A69F2C36}"/>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309" name="Line 117">
              <a:extLst>
                <a:ext uri="{FF2B5EF4-FFF2-40B4-BE49-F238E27FC236}">
                  <a16:creationId xmlns:a16="http://schemas.microsoft.com/office/drawing/2014/main" id="{F53B969E-6AF9-A54D-B02D-881451C0B0A6}"/>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36310" name="Text Box 118">
            <a:extLst>
              <a:ext uri="{FF2B5EF4-FFF2-40B4-BE49-F238E27FC236}">
                <a16:creationId xmlns:a16="http://schemas.microsoft.com/office/drawing/2014/main" id="{52EE899B-4C9E-AB40-A5C5-F2427DC501A1}"/>
              </a:ext>
            </a:extLst>
          </p:cNvPr>
          <p:cNvSpPr txBox="1">
            <a:spLocks noChangeArrowheads="1"/>
          </p:cNvSpPr>
          <p:nvPr/>
        </p:nvSpPr>
        <p:spPr bwMode="auto">
          <a:xfrm>
            <a:off x="1978025" y="2816225"/>
            <a:ext cx="3416320" cy="707886"/>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a:latin typeface="Courier New" panose="02070309020205020404" pitchFamily="49" charset="0"/>
              </a:rPr>
              <a:t>Output: 1 3 7 9 14 22</a:t>
            </a:r>
          </a:p>
          <a:p>
            <a:r>
              <a:rPr lang="en-US" altLang="en-US" sz="2000">
                <a:latin typeface="Courier New" panose="02070309020205020404" pitchFamily="49" charset="0"/>
              </a:rPr>
              <a:t>        36 44 67 94</a:t>
            </a:r>
          </a:p>
        </p:txBody>
      </p:sp>
      <p:sp>
        <p:nvSpPr>
          <p:cNvPr id="136311" name="Oval 119">
            <a:extLst>
              <a:ext uri="{FF2B5EF4-FFF2-40B4-BE49-F238E27FC236}">
                <a16:creationId xmlns:a16="http://schemas.microsoft.com/office/drawing/2014/main" id="{BFFC1782-6B7F-2542-9006-B23D48E2CFD0}"/>
              </a:ext>
            </a:extLst>
          </p:cNvPr>
          <p:cNvSpPr>
            <a:spLocks noChangeArrowheads="1"/>
          </p:cNvSpPr>
          <p:nvPr/>
        </p:nvSpPr>
        <p:spPr bwMode="auto">
          <a:xfrm>
            <a:off x="2044700" y="1308100"/>
            <a:ext cx="254000" cy="254000"/>
          </a:xfrm>
          <a:prstGeom prst="ellipse">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136312" name="Oval 120">
            <a:extLst>
              <a:ext uri="{FF2B5EF4-FFF2-40B4-BE49-F238E27FC236}">
                <a16:creationId xmlns:a16="http://schemas.microsoft.com/office/drawing/2014/main" id="{07E380FD-71E3-CF41-BB67-F63ED363409C}"/>
              </a:ext>
            </a:extLst>
          </p:cNvPr>
          <p:cNvSpPr>
            <a:spLocks noChangeArrowheads="1"/>
          </p:cNvSpPr>
          <p:nvPr/>
        </p:nvSpPr>
        <p:spPr bwMode="auto">
          <a:xfrm>
            <a:off x="2044700" y="1651000"/>
            <a:ext cx="254000" cy="254000"/>
          </a:xfrm>
          <a:prstGeom prst="ellipse">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136313" name="Oval 121">
            <a:extLst>
              <a:ext uri="{FF2B5EF4-FFF2-40B4-BE49-F238E27FC236}">
                <a16:creationId xmlns:a16="http://schemas.microsoft.com/office/drawing/2014/main" id="{7ABE4228-A66D-4949-A1A5-B9B8BE3C9830}"/>
              </a:ext>
            </a:extLst>
          </p:cNvPr>
          <p:cNvSpPr>
            <a:spLocks noChangeArrowheads="1"/>
          </p:cNvSpPr>
          <p:nvPr/>
        </p:nvSpPr>
        <p:spPr bwMode="auto">
          <a:xfrm>
            <a:off x="2044700" y="1993900"/>
            <a:ext cx="254000" cy="254000"/>
          </a:xfrm>
          <a:prstGeom prst="ellipse">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136314" name="Oval 122">
            <a:extLst>
              <a:ext uri="{FF2B5EF4-FFF2-40B4-BE49-F238E27FC236}">
                <a16:creationId xmlns:a16="http://schemas.microsoft.com/office/drawing/2014/main" id="{3157106A-8035-0D4B-88CA-9DCB93F92285}"/>
              </a:ext>
            </a:extLst>
          </p:cNvPr>
          <p:cNvSpPr>
            <a:spLocks noChangeArrowheads="1"/>
          </p:cNvSpPr>
          <p:nvPr/>
        </p:nvSpPr>
        <p:spPr bwMode="auto">
          <a:xfrm>
            <a:off x="4762500" y="52070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136315" name="Oval 123">
            <a:extLst>
              <a:ext uri="{FF2B5EF4-FFF2-40B4-BE49-F238E27FC236}">
                <a16:creationId xmlns:a16="http://schemas.microsoft.com/office/drawing/2014/main" id="{6AB914F2-3C2F-6B4D-90FA-555D82C6C498}"/>
              </a:ext>
            </a:extLst>
          </p:cNvPr>
          <p:cNvSpPr>
            <a:spLocks noChangeArrowheads="1"/>
          </p:cNvSpPr>
          <p:nvPr/>
        </p:nvSpPr>
        <p:spPr bwMode="auto">
          <a:xfrm>
            <a:off x="4749800" y="55118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136316" name="Oval 124">
            <a:extLst>
              <a:ext uri="{FF2B5EF4-FFF2-40B4-BE49-F238E27FC236}">
                <a16:creationId xmlns:a16="http://schemas.microsoft.com/office/drawing/2014/main" id="{36897D4B-662C-F943-A666-527CD9198A70}"/>
              </a:ext>
            </a:extLst>
          </p:cNvPr>
          <p:cNvSpPr>
            <a:spLocks noChangeArrowheads="1"/>
          </p:cNvSpPr>
          <p:nvPr/>
        </p:nvSpPr>
        <p:spPr bwMode="auto">
          <a:xfrm>
            <a:off x="4749800" y="58166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136317" name="Oval 125">
            <a:extLst>
              <a:ext uri="{FF2B5EF4-FFF2-40B4-BE49-F238E27FC236}">
                <a16:creationId xmlns:a16="http://schemas.microsoft.com/office/drawing/2014/main" id="{9C0EA418-43D6-6B48-AE82-1A59D657F743}"/>
              </a:ext>
            </a:extLst>
          </p:cNvPr>
          <p:cNvSpPr>
            <a:spLocks noChangeArrowheads="1"/>
          </p:cNvSpPr>
          <p:nvPr/>
        </p:nvSpPr>
        <p:spPr bwMode="auto">
          <a:xfrm>
            <a:off x="5207000" y="39116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136318" name="Oval 126">
            <a:extLst>
              <a:ext uri="{FF2B5EF4-FFF2-40B4-BE49-F238E27FC236}">
                <a16:creationId xmlns:a16="http://schemas.microsoft.com/office/drawing/2014/main" id="{C978BED7-75F3-4A4A-8A7E-998A14E191EA}"/>
              </a:ext>
            </a:extLst>
          </p:cNvPr>
          <p:cNvSpPr>
            <a:spLocks noChangeArrowheads="1"/>
          </p:cNvSpPr>
          <p:nvPr/>
        </p:nvSpPr>
        <p:spPr bwMode="auto">
          <a:xfrm>
            <a:off x="5207000" y="42164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136319" name="Oval 127">
            <a:extLst>
              <a:ext uri="{FF2B5EF4-FFF2-40B4-BE49-F238E27FC236}">
                <a16:creationId xmlns:a16="http://schemas.microsoft.com/office/drawing/2014/main" id="{B7CD60DD-F715-0B46-9BE4-495649251801}"/>
              </a:ext>
            </a:extLst>
          </p:cNvPr>
          <p:cNvSpPr>
            <a:spLocks noChangeArrowheads="1"/>
          </p:cNvSpPr>
          <p:nvPr/>
        </p:nvSpPr>
        <p:spPr bwMode="auto">
          <a:xfrm>
            <a:off x="5207000" y="45339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136320" name="Oval 128">
            <a:extLst>
              <a:ext uri="{FF2B5EF4-FFF2-40B4-BE49-F238E27FC236}">
                <a16:creationId xmlns:a16="http://schemas.microsoft.com/office/drawing/2014/main" id="{3CF06EEC-DB85-C745-885D-598BD619A975}"/>
              </a:ext>
            </a:extLst>
          </p:cNvPr>
          <p:cNvSpPr>
            <a:spLocks noChangeArrowheads="1"/>
          </p:cNvSpPr>
          <p:nvPr/>
        </p:nvSpPr>
        <p:spPr bwMode="auto">
          <a:xfrm>
            <a:off x="5740400" y="51943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136321" name="Oval 129">
            <a:extLst>
              <a:ext uri="{FF2B5EF4-FFF2-40B4-BE49-F238E27FC236}">
                <a16:creationId xmlns:a16="http://schemas.microsoft.com/office/drawing/2014/main" id="{DB3DB478-7521-8C4F-BF38-DCED9BDEF34C}"/>
              </a:ext>
            </a:extLst>
          </p:cNvPr>
          <p:cNvSpPr>
            <a:spLocks noChangeArrowheads="1"/>
          </p:cNvSpPr>
          <p:nvPr/>
        </p:nvSpPr>
        <p:spPr bwMode="auto">
          <a:xfrm>
            <a:off x="5740400" y="55118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136322" name="Oval 130">
            <a:extLst>
              <a:ext uri="{FF2B5EF4-FFF2-40B4-BE49-F238E27FC236}">
                <a16:creationId xmlns:a16="http://schemas.microsoft.com/office/drawing/2014/main" id="{9AD3CDE2-43B6-694D-8597-8E39FE63D295}"/>
              </a:ext>
            </a:extLst>
          </p:cNvPr>
          <p:cNvSpPr>
            <a:spLocks noChangeArrowheads="1"/>
          </p:cNvSpPr>
          <p:nvPr/>
        </p:nvSpPr>
        <p:spPr bwMode="auto">
          <a:xfrm>
            <a:off x="5740400" y="58293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136323" name="Oval 131">
            <a:extLst>
              <a:ext uri="{FF2B5EF4-FFF2-40B4-BE49-F238E27FC236}">
                <a16:creationId xmlns:a16="http://schemas.microsoft.com/office/drawing/2014/main" id="{CAA658F9-9AF6-D949-AA22-F55C09922DA0}"/>
              </a:ext>
            </a:extLst>
          </p:cNvPr>
          <p:cNvSpPr>
            <a:spLocks noChangeArrowheads="1"/>
          </p:cNvSpPr>
          <p:nvPr/>
        </p:nvSpPr>
        <p:spPr bwMode="auto">
          <a:xfrm>
            <a:off x="6299200" y="39116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136324" name="Oval 132">
            <a:extLst>
              <a:ext uri="{FF2B5EF4-FFF2-40B4-BE49-F238E27FC236}">
                <a16:creationId xmlns:a16="http://schemas.microsoft.com/office/drawing/2014/main" id="{C7BAF514-D939-0846-9932-EF1B72171F09}"/>
              </a:ext>
            </a:extLst>
          </p:cNvPr>
          <p:cNvSpPr>
            <a:spLocks noChangeArrowheads="1"/>
          </p:cNvSpPr>
          <p:nvPr/>
        </p:nvSpPr>
        <p:spPr bwMode="auto">
          <a:xfrm>
            <a:off x="6299200" y="42291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136325" name="Oval 133">
            <a:extLst>
              <a:ext uri="{FF2B5EF4-FFF2-40B4-BE49-F238E27FC236}">
                <a16:creationId xmlns:a16="http://schemas.microsoft.com/office/drawing/2014/main" id="{83B507B0-F7CF-7D47-92BC-9F1095712829}"/>
              </a:ext>
            </a:extLst>
          </p:cNvPr>
          <p:cNvSpPr>
            <a:spLocks noChangeArrowheads="1"/>
          </p:cNvSpPr>
          <p:nvPr/>
        </p:nvSpPr>
        <p:spPr bwMode="auto">
          <a:xfrm>
            <a:off x="6299200" y="45466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136326" name="Oval 134">
            <a:extLst>
              <a:ext uri="{FF2B5EF4-FFF2-40B4-BE49-F238E27FC236}">
                <a16:creationId xmlns:a16="http://schemas.microsoft.com/office/drawing/2014/main" id="{70D5A708-F130-3244-BF1E-205F98919804}"/>
              </a:ext>
            </a:extLst>
          </p:cNvPr>
          <p:cNvSpPr>
            <a:spLocks noChangeArrowheads="1"/>
          </p:cNvSpPr>
          <p:nvPr/>
        </p:nvSpPr>
        <p:spPr bwMode="auto">
          <a:xfrm>
            <a:off x="5740400" y="27305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136327" name="Oval 135">
            <a:extLst>
              <a:ext uri="{FF2B5EF4-FFF2-40B4-BE49-F238E27FC236}">
                <a16:creationId xmlns:a16="http://schemas.microsoft.com/office/drawing/2014/main" id="{EAEAC95E-E0CE-6548-80F1-039ADB238425}"/>
              </a:ext>
            </a:extLst>
          </p:cNvPr>
          <p:cNvSpPr>
            <a:spLocks noChangeArrowheads="1"/>
          </p:cNvSpPr>
          <p:nvPr/>
        </p:nvSpPr>
        <p:spPr bwMode="auto">
          <a:xfrm>
            <a:off x="5740400" y="30353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136328" name="Oval 136">
            <a:extLst>
              <a:ext uri="{FF2B5EF4-FFF2-40B4-BE49-F238E27FC236}">
                <a16:creationId xmlns:a16="http://schemas.microsoft.com/office/drawing/2014/main" id="{384D439F-8B0F-C542-8A50-964DE1705D96}"/>
              </a:ext>
            </a:extLst>
          </p:cNvPr>
          <p:cNvSpPr>
            <a:spLocks noChangeArrowheads="1"/>
          </p:cNvSpPr>
          <p:nvPr/>
        </p:nvSpPr>
        <p:spPr bwMode="auto">
          <a:xfrm>
            <a:off x="5740400" y="33401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136329" name="Oval 137">
            <a:extLst>
              <a:ext uri="{FF2B5EF4-FFF2-40B4-BE49-F238E27FC236}">
                <a16:creationId xmlns:a16="http://schemas.microsoft.com/office/drawing/2014/main" id="{273C79D2-D6C1-EB4B-A96F-19446D99B153}"/>
              </a:ext>
            </a:extLst>
          </p:cNvPr>
          <p:cNvSpPr>
            <a:spLocks noChangeArrowheads="1"/>
          </p:cNvSpPr>
          <p:nvPr/>
        </p:nvSpPr>
        <p:spPr bwMode="auto">
          <a:xfrm>
            <a:off x="6743700" y="14732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136330" name="Oval 138">
            <a:extLst>
              <a:ext uri="{FF2B5EF4-FFF2-40B4-BE49-F238E27FC236}">
                <a16:creationId xmlns:a16="http://schemas.microsoft.com/office/drawing/2014/main" id="{AF039E58-56B7-8742-972B-97EB27EA65D8}"/>
              </a:ext>
            </a:extLst>
          </p:cNvPr>
          <p:cNvSpPr>
            <a:spLocks noChangeArrowheads="1"/>
          </p:cNvSpPr>
          <p:nvPr/>
        </p:nvSpPr>
        <p:spPr bwMode="auto">
          <a:xfrm>
            <a:off x="6743700" y="17526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136331" name="Oval 139">
            <a:extLst>
              <a:ext uri="{FF2B5EF4-FFF2-40B4-BE49-F238E27FC236}">
                <a16:creationId xmlns:a16="http://schemas.microsoft.com/office/drawing/2014/main" id="{219DDD0C-4422-4B46-A354-5A9DF93889BE}"/>
              </a:ext>
            </a:extLst>
          </p:cNvPr>
          <p:cNvSpPr>
            <a:spLocks noChangeArrowheads="1"/>
          </p:cNvSpPr>
          <p:nvPr/>
        </p:nvSpPr>
        <p:spPr bwMode="auto">
          <a:xfrm>
            <a:off x="6743700" y="2044700"/>
            <a:ext cx="254000" cy="254000"/>
          </a:xfrm>
          <a:prstGeom prst="ellipse">
            <a:avLst/>
          </a:prstGeom>
          <a:solidFill>
            <a:srgbClr val="66FF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136332" name="Oval 140">
            <a:extLst>
              <a:ext uri="{FF2B5EF4-FFF2-40B4-BE49-F238E27FC236}">
                <a16:creationId xmlns:a16="http://schemas.microsoft.com/office/drawing/2014/main" id="{A26C16C9-ACB1-D945-9923-79D86E8961FB}"/>
              </a:ext>
            </a:extLst>
          </p:cNvPr>
          <p:cNvSpPr>
            <a:spLocks noChangeArrowheads="1"/>
          </p:cNvSpPr>
          <p:nvPr/>
        </p:nvSpPr>
        <p:spPr bwMode="auto">
          <a:xfrm>
            <a:off x="7404100" y="39116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136333" name="Oval 141">
            <a:extLst>
              <a:ext uri="{FF2B5EF4-FFF2-40B4-BE49-F238E27FC236}">
                <a16:creationId xmlns:a16="http://schemas.microsoft.com/office/drawing/2014/main" id="{78A95303-448D-3C47-AC9E-60DF7B7A5052}"/>
              </a:ext>
            </a:extLst>
          </p:cNvPr>
          <p:cNvSpPr>
            <a:spLocks noChangeArrowheads="1"/>
          </p:cNvSpPr>
          <p:nvPr/>
        </p:nvSpPr>
        <p:spPr bwMode="auto">
          <a:xfrm>
            <a:off x="7391400" y="42291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136334" name="Oval 142">
            <a:extLst>
              <a:ext uri="{FF2B5EF4-FFF2-40B4-BE49-F238E27FC236}">
                <a16:creationId xmlns:a16="http://schemas.microsoft.com/office/drawing/2014/main" id="{9E5D84BA-9A03-B042-8070-09870A8F0AC1}"/>
              </a:ext>
            </a:extLst>
          </p:cNvPr>
          <p:cNvSpPr>
            <a:spLocks noChangeArrowheads="1"/>
          </p:cNvSpPr>
          <p:nvPr/>
        </p:nvSpPr>
        <p:spPr bwMode="auto">
          <a:xfrm>
            <a:off x="7378700" y="45466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136335" name="Oval 143">
            <a:extLst>
              <a:ext uri="{FF2B5EF4-FFF2-40B4-BE49-F238E27FC236}">
                <a16:creationId xmlns:a16="http://schemas.microsoft.com/office/drawing/2014/main" id="{4225DC2A-5B79-D54F-9F03-748289BE5512}"/>
              </a:ext>
            </a:extLst>
          </p:cNvPr>
          <p:cNvSpPr>
            <a:spLocks noChangeArrowheads="1"/>
          </p:cNvSpPr>
          <p:nvPr/>
        </p:nvSpPr>
        <p:spPr bwMode="auto">
          <a:xfrm>
            <a:off x="7861300" y="51308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136336" name="Oval 144">
            <a:extLst>
              <a:ext uri="{FF2B5EF4-FFF2-40B4-BE49-F238E27FC236}">
                <a16:creationId xmlns:a16="http://schemas.microsoft.com/office/drawing/2014/main" id="{6DC28A4C-4CBE-8945-986A-EC724A27EC99}"/>
              </a:ext>
            </a:extLst>
          </p:cNvPr>
          <p:cNvSpPr>
            <a:spLocks noChangeArrowheads="1"/>
          </p:cNvSpPr>
          <p:nvPr/>
        </p:nvSpPr>
        <p:spPr bwMode="auto">
          <a:xfrm>
            <a:off x="7848600" y="54610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136337" name="Oval 145">
            <a:extLst>
              <a:ext uri="{FF2B5EF4-FFF2-40B4-BE49-F238E27FC236}">
                <a16:creationId xmlns:a16="http://schemas.microsoft.com/office/drawing/2014/main" id="{BBDA6823-02A9-1F46-8390-35014415D6C5}"/>
              </a:ext>
            </a:extLst>
          </p:cNvPr>
          <p:cNvSpPr>
            <a:spLocks noChangeArrowheads="1"/>
          </p:cNvSpPr>
          <p:nvPr/>
        </p:nvSpPr>
        <p:spPr bwMode="auto">
          <a:xfrm>
            <a:off x="7848600" y="57785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136338" name="Oval 146">
            <a:extLst>
              <a:ext uri="{FF2B5EF4-FFF2-40B4-BE49-F238E27FC236}">
                <a16:creationId xmlns:a16="http://schemas.microsoft.com/office/drawing/2014/main" id="{0081A056-1849-FA4F-BCA7-848376867369}"/>
              </a:ext>
            </a:extLst>
          </p:cNvPr>
          <p:cNvSpPr>
            <a:spLocks noChangeArrowheads="1"/>
          </p:cNvSpPr>
          <p:nvPr/>
        </p:nvSpPr>
        <p:spPr bwMode="auto">
          <a:xfrm>
            <a:off x="7937500" y="27051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136339" name="Oval 147">
            <a:extLst>
              <a:ext uri="{FF2B5EF4-FFF2-40B4-BE49-F238E27FC236}">
                <a16:creationId xmlns:a16="http://schemas.microsoft.com/office/drawing/2014/main" id="{E45F0780-AC4F-A741-B343-4FAE1AA3E0A0}"/>
              </a:ext>
            </a:extLst>
          </p:cNvPr>
          <p:cNvSpPr>
            <a:spLocks noChangeArrowheads="1"/>
          </p:cNvSpPr>
          <p:nvPr/>
        </p:nvSpPr>
        <p:spPr bwMode="auto">
          <a:xfrm>
            <a:off x="7937500" y="30226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136340" name="Oval 148">
            <a:extLst>
              <a:ext uri="{FF2B5EF4-FFF2-40B4-BE49-F238E27FC236}">
                <a16:creationId xmlns:a16="http://schemas.microsoft.com/office/drawing/2014/main" id="{B3DD3BE7-A4F7-644D-B863-EA154C57AFBF}"/>
              </a:ext>
            </a:extLst>
          </p:cNvPr>
          <p:cNvSpPr>
            <a:spLocks noChangeArrowheads="1"/>
          </p:cNvSpPr>
          <p:nvPr/>
        </p:nvSpPr>
        <p:spPr bwMode="auto">
          <a:xfrm>
            <a:off x="7937500" y="3340100"/>
            <a:ext cx="254000" cy="254000"/>
          </a:xfrm>
          <a:prstGeom prst="ellipse">
            <a:avLst/>
          </a:prstGeom>
          <a:solidFill>
            <a:srgbClr val="66FF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136341" name="Oval 149">
            <a:extLst>
              <a:ext uri="{FF2B5EF4-FFF2-40B4-BE49-F238E27FC236}">
                <a16:creationId xmlns:a16="http://schemas.microsoft.com/office/drawing/2014/main" id="{8F10FE15-6239-284F-A743-98EDEDF4DA54}"/>
              </a:ext>
            </a:extLst>
          </p:cNvPr>
          <p:cNvSpPr>
            <a:spLocks noChangeArrowheads="1"/>
          </p:cNvSpPr>
          <p:nvPr/>
        </p:nvSpPr>
        <p:spPr bwMode="auto">
          <a:xfrm>
            <a:off x="8445500" y="38989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136342" name="Oval 150">
            <a:extLst>
              <a:ext uri="{FF2B5EF4-FFF2-40B4-BE49-F238E27FC236}">
                <a16:creationId xmlns:a16="http://schemas.microsoft.com/office/drawing/2014/main" id="{2257C180-C143-9543-886A-9EDD7DBD5BDF}"/>
              </a:ext>
            </a:extLst>
          </p:cNvPr>
          <p:cNvSpPr>
            <a:spLocks noChangeArrowheads="1"/>
          </p:cNvSpPr>
          <p:nvPr/>
        </p:nvSpPr>
        <p:spPr bwMode="auto">
          <a:xfrm>
            <a:off x="8432800" y="42291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136343" name="Oval 151">
            <a:extLst>
              <a:ext uri="{FF2B5EF4-FFF2-40B4-BE49-F238E27FC236}">
                <a16:creationId xmlns:a16="http://schemas.microsoft.com/office/drawing/2014/main" id="{920D51DE-7B53-7240-BAD9-BACCE0A4D05C}"/>
              </a:ext>
            </a:extLst>
          </p:cNvPr>
          <p:cNvSpPr>
            <a:spLocks noChangeArrowheads="1"/>
          </p:cNvSpPr>
          <p:nvPr/>
        </p:nvSpPr>
        <p:spPr bwMode="auto">
          <a:xfrm>
            <a:off x="8432800" y="4533900"/>
            <a:ext cx="254000" cy="254000"/>
          </a:xfrm>
          <a:prstGeom prst="ellipse">
            <a:avLst/>
          </a:prstGeom>
          <a:solidFill>
            <a:srgbClr val="66FF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136344" name="Oval 152">
            <a:extLst>
              <a:ext uri="{FF2B5EF4-FFF2-40B4-BE49-F238E27FC236}">
                <a16:creationId xmlns:a16="http://schemas.microsoft.com/office/drawing/2014/main" id="{90013C39-FA04-5448-930F-9590AFBCD461}"/>
              </a:ext>
            </a:extLst>
          </p:cNvPr>
          <p:cNvSpPr>
            <a:spLocks noChangeArrowheads="1"/>
          </p:cNvSpPr>
          <p:nvPr/>
        </p:nvSpPr>
        <p:spPr bwMode="auto">
          <a:xfrm>
            <a:off x="8940800" y="51181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Tree>
    <p:extLst>
      <p:ext uri="{BB962C8B-B14F-4D97-AF65-F5344CB8AC3E}">
        <p14:creationId xmlns:p14="http://schemas.microsoft.com/office/powerpoint/2010/main" val="251377281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10" name="Rectangle 2">
            <a:extLst>
              <a:ext uri="{FF2B5EF4-FFF2-40B4-BE49-F238E27FC236}">
                <a16:creationId xmlns:a16="http://schemas.microsoft.com/office/drawing/2014/main" id="{4AB42DB0-E2D4-9D44-B0C7-DA58B9AD8BC1}"/>
              </a:ext>
            </a:extLst>
          </p:cNvPr>
          <p:cNvSpPr>
            <a:spLocks noChangeArrowheads="1"/>
          </p:cNvSpPr>
          <p:nvPr/>
        </p:nvSpPr>
        <p:spPr bwMode="auto">
          <a:xfrm>
            <a:off x="1981201" y="457201"/>
            <a:ext cx="4341813" cy="1895475"/>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64" tIns="46033" rIns="92064" bIns="46033">
            <a:spAutoFit/>
          </a:bodyPr>
          <a:lstStyle>
            <a:lvl1pPr indent="4763">
              <a:spcBef>
                <a:spcPct val="20000"/>
              </a:spcBef>
              <a:buChar char="•"/>
              <a:defRPr sz="2400">
                <a:solidFill>
                  <a:schemeClr val="tx1"/>
                </a:solidFill>
                <a:latin typeface="Arial" panose="020B0604020202020204" pitchFamily="34" charset="0"/>
              </a:defRPr>
            </a:lvl1pPr>
            <a:lvl2pPr marL="747713"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buFontTx/>
              <a:buNone/>
            </a:pPr>
            <a:r>
              <a:rPr lang="en-US" altLang="en-US" sz="2000">
                <a:latin typeface="Courier New" panose="02070309020205020404" pitchFamily="49" charset="0"/>
              </a:rPr>
              <a:t>Proc InOrderPrint(pointer) </a:t>
            </a:r>
          </a:p>
          <a:p>
            <a:pPr>
              <a:buFontTx/>
              <a:buNone/>
            </a:pPr>
            <a:r>
              <a:rPr lang="en-US" altLang="en-US" sz="2000">
                <a:latin typeface="Courier New" panose="02070309020205020404" pitchFamily="49" charset="0"/>
              </a:rPr>
              <a:t> pointer NOT NIL?</a:t>
            </a:r>
          </a:p>
          <a:p>
            <a:pPr>
              <a:buFontTx/>
              <a:buNone/>
            </a:pPr>
            <a:r>
              <a:rPr lang="en-US" altLang="en-US" sz="2000">
                <a:latin typeface="Courier New" panose="02070309020205020404" pitchFamily="49" charset="0"/>
              </a:rPr>
              <a:t>  InOrderPrint(left child)</a:t>
            </a:r>
          </a:p>
          <a:p>
            <a:pPr>
              <a:buFontTx/>
              <a:buNone/>
            </a:pPr>
            <a:r>
              <a:rPr lang="en-US" altLang="en-US" sz="2000">
                <a:latin typeface="Courier New" panose="02070309020205020404" pitchFamily="49" charset="0"/>
              </a:rPr>
              <a:t>  </a:t>
            </a:r>
            <a:r>
              <a:rPr lang="en-US" altLang="en-US" sz="2000">
                <a:solidFill>
                  <a:srgbClr val="FF0033"/>
                </a:solidFill>
                <a:latin typeface="Courier New" panose="02070309020205020404" pitchFamily="49" charset="0"/>
              </a:rPr>
              <a:t>print(data)</a:t>
            </a:r>
          </a:p>
          <a:p>
            <a:pPr>
              <a:buFontTx/>
              <a:buNone/>
            </a:pPr>
            <a:r>
              <a:rPr lang="en-US" altLang="en-US" sz="2000">
                <a:latin typeface="Courier New" panose="02070309020205020404" pitchFamily="49" charset="0"/>
              </a:rPr>
              <a:t>  InOrderPrint(right child)</a:t>
            </a:r>
          </a:p>
        </p:txBody>
      </p:sp>
      <p:grpSp>
        <p:nvGrpSpPr>
          <p:cNvPr id="324611" name="Group 3">
            <a:extLst>
              <a:ext uri="{FF2B5EF4-FFF2-40B4-BE49-F238E27FC236}">
                <a16:creationId xmlns:a16="http://schemas.microsoft.com/office/drawing/2014/main" id="{1006ABF1-7AB1-594F-BCE5-5588980C1104}"/>
              </a:ext>
            </a:extLst>
          </p:cNvPr>
          <p:cNvGrpSpPr>
            <a:grpSpLocks/>
          </p:cNvGrpSpPr>
          <p:nvPr/>
        </p:nvGrpSpPr>
        <p:grpSpPr bwMode="auto">
          <a:xfrm>
            <a:off x="7099301" y="1501775"/>
            <a:ext cx="587375" cy="749300"/>
            <a:chOff x="1760" y="2442"/>
            <a:chExt cx="370" cy="472"/>
          </a:xfrm>
        </p:grpSpPr>
        <p:sp>
          <p:nvSpPr>
            <p:cNvPr id="324612" name="Text Box 4">
              <a:extLst>
                <a:ext uri="{FF2B5EF4-FFF2-40B4-BE49-F238E27FC236}">
                  <a16:creationId xmlns:a16="http://schemas.microsoft.com/office/drawing/2014/main" id="{E894E6B1-EDDA-6246-9B1B-DA6FC2CCD8E3}"/>
                </a:ext>
              </a:extLst>
            </p:cNvPr>
            <p:cNvSpPr txBox="1">
              <a:spLocks noChangeArrowheads="1"/>
            </p:cNvSpPr>
            <p:nvPr/>
          </p:nvSpPr>
          <p:spPr bwMode="auto">
            <a:xfrm>
              <a:off x="1760" y="2442"/>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solidFill>
                    <a:srgbClr val="FF0033"/>
                  </a:solidFill>
                  <a:latin typeface="Courier New" panose="02070309020205020404" pitchFamily="49" charset="0"/>
                </a:rPr>
                <a:t>22</a:t>
              </a:r>
            </a:p>
          </p:txBody>
        </p:sp>
        <p:grpSp>
          <p:nvGrpSpPr>
            <p:cNvPr id="324613" name="Group 5">
              <a:extLst>
                <a:ext uri="{FF2B5EF4-FFF2-40B4-BE49-F238E27FC236}">
                  <a16:creationId xmlns:a16="http://schemas.microsoft.com/office/drawing/2014/main" id="{5C2F5C96-812C-C046-8AED-66619C1D645E}"/>
                </a:ext>
              </a:extLst>
            </p:cNvPr>
            <p:cNvGrpSpPr>
              <a:grpSpLocks/>
            </p:cNvGrpSpPr>
            <p:nvPr/>
          </p:nvGrpSpPr>
          <p:grpSpPr bwMode="auto">
            <a:xfrm>
              <a:off x="1760" y="2754"/>
              <a:ext cx="370" cy="160"/>
              <a:chOff x="1378" y="3290"/>
              <a:chExt cx="370" cy="312"/>
            </a:xfrm>
          </p:grpSpPr>
          <p:sp>
            <p:nvSpPr>
              <p:cNvPr id="324614" name="Text Box 6">
                <a:extLst>
                  <a:ext uri="{FF2B5EF4-FFF2-40B4-BE49-F238E27FC236}">
                    <a16:creationId xmlns:a16="http://schemas.microsoft.com/office/drawing/2014/main" id="{B9D8F356-D2E9-664D-B7C5-14D0EAEFC4E2}"/>
                  </a:ext>
                </a:extLst>
              </p:cNvPr>
              <p:cNvSpPr txBox="1">
                <a:spLocks noChangeArrowheads="1"/>
              </p:cNvSpPr>
              <p:nvPr/>
            </p:nvSpPr>
            <p:spPr bwMode="auto">
              <a:xfrm>
                <a:off x="1378" y="3290"/>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324615" name="Line 7">
                <a:extLst>
                  <a:ext uri="{FF2B5EF4-FFF2-40B4-BE49-F238E27FC236}">
                    <a16:creationId xmlns:a16="http://schemas.microsoft.com/office/drawing/2014/main" id="{44E4D2C9-095D-1748-A2E5-EF5BD17675DE}"/>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324616" name="Text Box 8">
            <a:extLst>
              <a:ext uri="{FF2B5EF4-FFF2-40B4-BE49-F238E27FC236}">
                <a16:creationId xmlns:a16="http://schemas.microsoft.com/office/drawing/2014/main" id="{BC77B174-5077-FB42-AC8C-8F5B077A5B55}"/>
              </a:ext>
            </a:extLst>
          </p:cNvPr>
          <p:cNvSpPr txBox="1">
            <a:spLocks noChangeArrowheads="1"/>
          </p:cNvSpPr>
          <p:nvPr/>
        </p:nvSpPr>
        <p:spPr bwMode="auto">
          <a:xfrm>
            <a:off x="7032626" y="646113"/>
            <a:ext cx="62619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715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a:t>root</a:t>
            </a:r>
          </a:p>
        </p:txBody>
      </p:sp>
      <p:sp>
        <p:nvSpPr>
          <p:cNvPr id="324617" name="Line 9">
            <a:extLst>
              <a:ext uri="{FF2B5EF4-FFF2-40B4-BE49-F238E27FC236}">
                <a16:creationId xmlns:a16="http://schemas.microsoft.com/office/drawing/2014/main" id="{5D6BFFC9-BD9B-AD49-86D5-0189D282216C}"/>
              </a:ext>
            </a:extLst>
          </p:cNvPr>
          <p:cNvSpPr>
            <a:spLocks noChangeShapeType="1"/>
          </p:cNvSpPr>
          <p:nvPr/>
        </p:nvSpPr>
        <p:spPr bwMode="auto">
          <a:xfrm>
            <a:off x="7404100" y="1028700"/>
            <a:ext cx="0" cy="4572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24618" name="Group 10">
            <a:extLst>
              <a:ext uri="{FF2B5EF4-FFF2-40B4-BE49-F238E27FC236}">
                <a16:creationId xmlns:a16="http://schemas.microsoft.com/office/drawing/2014/main" id="{EFBBC4F9-33A5-AF4B-908D-C1B5561A2A5B}"/>
              </a:ext>
            </a:extLst>
          </p:cNvPr>
          <p:cNvGrpSpPr>
            <a:grpSpLocks/>
          </p:cNvGrpSpPr>
          <p:nvPr/>
        </p:nvGrpSpPr>
        <p:grpSpPr bwMode="auto">
          <a:xfrm>
            <a:off x="8280401" y="2746375"/>
            <a:ext cx="587375" cy="749300"/>
            <a:chOff x="1760" y="2442"/>
            <a:chExt cx="370" cy="472"/>
          </a:xfrm>
        </p:grpSpPr>
        <p:sp>
          <p:nvSpPr>
            <p:cNvPr id="324619" name="Text Box 11">
              <a:extLst>
                <a:ext uri="{FF2B5EF4-FFF2-40B4-BE49-F238E27FC236}">
                  <a16:creationId xmlns:a16="http://schemas.microsoft.com/office/drawing/2014/main" id="{4731E1E9-7420-7448-BF9A-CCFC4A754F21}"/>
                </a:ext>
              </a:extLst>
            </p:cNvPr>
            <p:cNvSpPr txBox="1">
              <a:spLocks noChangeArrowheads="1"/>
            </p:cNvSpPr>
            <p:nvPr/>
          </p:nvSpPr>
          <p:spPr bwMode="auto">
            <a:xfrm>
              <a:off x="1760" y="2442"/>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solidFill>
                    <a:srgbClr val="FF0033"/>
                  </a:solidFill>
                  <a:latin typeface="Courier New" panose="02070309020205020404" pitchFamily="49" charset="0"/>
                </a:rPr>
                <a:t>67</a:t>
              </a:r>
              <a:endParaRPr lang="en-US" altLang="en-US">
                <a:latin typeface="Courier New" panose="02070309020205020404" pitchFamily="49" charset="0"/>
              </a:endParaRPr>
            </a:p>
          </p:txBody>
        </p:sp>
        <p:grpSp>
          <p:nvGrpSpPr>
            <p:cNvPr id="324620" name="Group 12">
              <a:extLst>
                <a:ext uri="{FF2B5EF4-FFF2-40B4-BE49-F238E27FC236}">
                  <a16:creationId xmlns:a16="http://schemas.microsoft.com/office/drawing/2014/main" id="{B10DE628-8E33-8E44-AAA4-3EE45E80AC9B}"/>
                </a:ext>
              </a:extLst>
            </p:cNvPr>
            <p:cNvGrpSpPr>
              <a:grpSpLocks/>
            </p:cNvGrpSpPr>
            <p:nvPr/>
          </p:nvGrpSpPr>
          <p:grpSpPr bwMode="auto">
            <a:xfrm>
              <a:off x="1760" y="2754"/>
              <a:ext cx="370" cy="160"/>
              <a:chOff x="1378" y="3290"/>
              <a:chExt cx="370" cy="312"/>
            </a:xfrm>
          </p:grpSpPr>
          <p:sp>
            <p:nvSpPr>
              <p:cNvPr id="324621" name="Text Box 13">
                <a:extLst>
                  <a:ext uri="{FF2B5EF4-FFF2-40B4-BE49-F238E27FC236}">
                    <a16:creationId xmlns:a16="http://schemas.microsoft.com/office/drawing/2014/main" id="{1F42CD10-1277-2C45-9AEA-33F5059A1EC3}"/>
                  </a:ext>
                </a:extLst>
              </p:cNvPr>
              <p:cNvSpPr txBox="1">
                <a:spLocks noChangeArrowheads="1"/>
              </p:cNvSpPr>
              <p:nvPr/>
            </p:nvSpPr>
            <p:spPr bwMode="auto">
              <a:xfrm>
                <a:off x="1378" y="3290"/>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324622" name="Line 14">
                <a:extLst>
                  <a:ext uri="{FF2B5EF4-FFF2-40B4-BE49-F238E27FC236}">
                    <a16:creationId xmlns:a16="http://schemas.microsoft.com/office/drawing/2014/main" id="{376F905B-9C07-3B45-8E59-16DF0B87946A}"/>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324623" name="Group 15">
            <a:extLst>
              <a:ext uri="{FF2B5EF4-FFF2-40B4-BE49-F238E27FC236}">
                <a16:creationId xmlns:a16="http://schemas.microsoft.com/office/drawing/2014/main" id="{434F73FC-55A3-7C4E-9154-FB4103A3BF75}"/>
              </a:ext>
            </a:extLst>
          </p:cNvPr>
          <p:cNvGrpSpPr>
            <a:grpSpLocks/>
          </p:cNvGrpSpPr>
          <p:nvPr/>
        </p:nvGrpSpPr>
        <p:grpSpPr bwMode="auto">
          <a:xfrm>
            <a:off x="7759701" y="3978275"/>
            <a:ext cx="587375" cy="749300"/>
            <a:chOff x="1760" y="2442"/>
            <a:chExt cx="370" cy="472"/>
          </a:xfrm>
        </p:grpSpPr>
        <p:sp>
          <p:nvSpPr>
            <p:cNvPr id="324624" name="Text Box 16">
              <a:extLst>
                <a:ext uri="{FF2B5EF4-FFF2-40B4-BE49-F238E27FC236}">
                  <a16:creationId xmlns:a16="http://schemas.microsoft.com/office/drawing/2014/main" id="{57590F12-B139-AF43-B3CD-EB3D531E2D4B}"/>
                </a:ext>
              </a:extLst>
            </p:cNvPr>
            <p:cNvSpPr txBox="1">
              <a:spLocks noChangeArrowheads="1"/>
            </p:cNvSpPr>
            <p:nvPr/>
          </p:nvSpPr>
          <p:spPr bwMode="auto">
            <a:xfrm>
              <a:off x="1760" y="2442"/>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solidFill>
                    <a:srgbClr val="FF0033"/>
                  </a:solidFill>
                  <a:latin typeface="Courier New" panose="02070309020205020404" pitchFamily="49" charset="0"/>
                </a:rPr>
                <a:t>36</a:t>
              </a:r>
              <a:endParaRPr lang="en-US" altLang="en-US">
                <a:latin typeface="Courier New" panose="02070309020205020404" pitchFamily="49" charset="0"/>
              </a:endParaRPr>
            </a:p>
          </p:txBody>
        </p:sp>
        <p:grpSp>
          <p:nvGrpSpPr>
            <p:cNvPr id="324625" name="Group 17">
              <a:extLst>
                <a:ext uri="{FF2B5EF4-FFF2-40B4-BE49-F238E27FC236}">
                  <a16:creationId xmlns:a16="http://schemas.microsoft.com/office/drawing/2014/main" id="{289F8BF9-F937-3F4D-89EC-322702C587F9}"/>
                </a:ext>
              </a:extLst>
            </p:cNvPr>
            <p:cNvGrpSpPr>
              <a:grpSpLocks/>
            </p:cNvGrpSpPr>
            <p:nvPr/>
          </p:nvGrpSpPr>
          <p:grpSpPr bwMode="auto">
            <a:xfrm>
              <a:off x="1760" y="2754"/>
              <a:ext cx="370" cy="160"/>
              <a:chOff x="1378" y="3290"/>
              <a:chExt cx="370" cy="312"/>
            </a:xfrm>
          </p:grpSpPr>
          <p:sp>
            <p:nvSpPr>
              <p:cNvPr id="324626" name="Text Box 18">
                <a:extLst>
                  <a:ext uri="{FF2B5EF4-FFF2-40B4-BE49-F238E27FC236}">
                    <a16:creationId xmlns:a16="http://schemas.microsoft.com/office/drawing/2014/main" id="{5000DFCD-1D87-D942-8646-47FA5B3E308F}"/>
                  </a:ext>
                </a:extLst>
              </p:cNvPr>
              <p:cNvSpPr txBox="1">
                <a:spLocks noChangeArrowheads="1"/>
              </p:cNvSpPr>
              <p:nvPr/>
            </p:nvSpPr>
            <p:spPr bwMode="auto">
              <a:xfrm>
                <a:off x="1378" y="3290"/>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324627" name="Line 19">
                <a:extLst>
                  <a:ext uri="{FF2B5EF4-FFF2-40B4-BE49-F238E27FC236}">
                    <a16:creationId xmlns:a16="http://schemas.microsoft.com/office/drawing/2014/main" id="{3F2C8F6F-7DFC-4F41-91C9-8CFCC92CA58B}"/>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324628" name="Group 20">
            <a:extLst>
              <a:ext uri="{FF2B5EF4-FFF2-40B4-BE49-F238E27FC236}">
                <a16:creationId xmlns:a16="http://schemas.microsoft.com/office/drawing/2014/main" id="{99A9423B-326B-774E-8C97-9D76D57CABB3}"/>
              </a:ext>
            </a:extLst>
          </p:cNvPr>
          <p:cNvGrpSpPr>
            <a:grpSpLocks/>
          </p:cNvGrpSpPr>
          <p:nvPr/>
        </p:nvGrpSpPr>
        <p:grpSpPr bwMode="auto">
          <a:xfrm>
            <a:off x="5588001" y="3940175"/>
            <a:ext cx="587375" cy="749300"/>
            <a:chOff x="1760" y="2442"/>
            <a:chExt cx="370" cy="472"/>
          </a:xfrm>
        </p:grpSpPr>
        <p:sp>
          <p:nvSpPr>
            <p:cNvPr id="324629" name="Text Box 21">
              <a:extLst>
                <a:ext uri="{FF2B5EF4-FFF2-40B4-BE49-F238E27FC236}">
                  <a16:creationId xmlns:a16="http://schemas.microsoft.com/office/drawing/2014/main" id="{6B1B0F76-F02B-FE4A-94EC-EDB0198374D1}"/>
                </a:ext>
              </a:extLst>
            </p:cNvPr>
            <p:cNvSpPr txBox="1">
              <a:spLocks noChangeArrowheads="1"/>
            </p:cNvSpPr>
            <p:nvPr/>
          </p:nvSpPr>
          <p:spPr bwMode="auto">
            <a:xfrm>
              <a:off x="1760" y="2442"/>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a:r>
                <a:rPr lang="en-US" altLang="en-US">
                  <a:solidFill>
                    <a:srgbClr val="FF0033"/>
                  </a:solidFill>
                  <a:latin typeface="Courier New" panose="02070309020205020404" pitchFamily="49" charset="0"/>
                </a:rPr>
                <a:t>3</a:t>
              </a:r>
              <a:endParaRPr lang="en-US" altLang="en-US">
                <a:latin typeface="Courier New" panose="02070309020205020404" pitchFamily="49" charset="0"/>
              </a:endParaRPr>
            </a:p>
          </p:txBody>
        </p:sp>
        <p:grpSp>
          <p:nvGrpSpPr>
            <p:cNvPr id="324630" name="Group 22">
              <a:extLst>
                <a:ext uri="{FF2B5EF4-FFF2-40B4-BE49-F238E27FC236}">
                  <a16:creationId xmlns:a16="http://schemas.microsoft.com/office/drawing/2014/main" id="{05764182-6D8D-B147-A19F-512910E751C2}"/>
                </a:ext>
              </a:extLst>
            </p:cNvPr>
            <p:cNvGrpSpPr>
              <a:grpSpLocks/>
            </p:cNvGrpSpPr>
            <p:nvPr/>
          </p:nvGrpSpPr>
          <p:grpSpPr bwMode="auto">
            <a:xfrm>
              <a:off x="1760" y="2754"/>
              <a:ext cx="370" cy="160"/>
              <a:chOff x="1378" y="3290"/>
              <a:chExt cx="370" cy="312"/>
            </a:xfrm>
          </p:grpSpPr>
          <p:sp>
            <p:nvSpPr>
              <p:cNvPr id="324631" name="Text Box 23">
                <a:extLst>
                  <a:ext uri="{FF2B5EF4-FFF2-40B4-BE49-F238E27FC236}">
                    <a16:creationId xmlns:a16="http://schemas.microsoft.com/office/drawing/2014/main" id="{4CDD5477-BC53-EB4B-AADC-B1949194C547}"/>
                  </a:ext>
                </a:extLst>
              </p:cNvPr>
              <p:cNvSpPr txBox="1">
                <a:spLocks noChangeArrowheads="1"/>
              </p:cNvSpPr>
              <p:nvPr/>
            </p:nvSpPr>
            <p:spPr bwMode="auto">
              <a:xfrm>
                <a:off x="1378" y="3290"/>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324632" name="Line 24">
                <a:extLst>
                  <a:ext uri="{FF2B5EF4-FFF2-40B4-BE49-F238E27FC236}">
                    <a16:creationId xmlns:a16="http://schemas.microsoft.com/office/drawing/2014/main" id="{71F84E30-21FC-AF43-BEFE-2E6C45E57BD6}"/>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324633" name="Group 25">
            <a:extLst>
              <a:ext uri="{FF2B5EF4-FFF2-40B4-BE49-F238E27FC236}">
                <a16:creationId xmlns:a16="http://schemas.microsoft.com/office/drawing/2014/main" id="{D5ADB1CC-80B6-C947-B7F3-DA54D5B8513D}"/>
              </a:ext>
            </a:extLst>
          </p:cNvPr>
          <p:cNvGrpSpPr>
            <a:grpSpLocks/>
          </p:cNvGrpSpPr>
          <p:nvPr/>
        </p:nvGrpSpPr>
        <p:grpSpPr bwMode="auto">
          <a:xfrm>
            <a:off x="6667501" y="3940175"/>
            <a:ext cx="587375" cy="749300"/>
            <a:chOff x="1760" y="2442"/>
            <a:chExt cx="370" cy="472"/>
          </a:xfrm>
        </p:grpSpPr>
        <p:sp>
          <p:nvSpPr>
            <p:cNvPr id="324634" name="Text Box 26">
              <a:extLst>
                <a:ext uri="{FF2B5EF4-FFF2-40B4-BE49-F238E27FC236}">
                  <a16:creationId xmlns:a16="http://schemas.microsoft.com/office/drawing/2014/main" id="{AC020895-37A8-DC4A-B960-5BAAD389D4E6}"/>
                </a:ext>
              </a:extLst>
            </p:cNvPr>
            <p:cNvSpPr txBox="1">
              <a:spLocks noChangeArrowheads="1"/>
            </p:cNvSpPr>
            <p:nvPr/>
          </p:nvSpPr>
          <p:spPr bwMode="auto">
            <a:xfrm>
              <a:off x="1760" y="2442"/>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solidFill>
                    <a:srgbClr val="FF0033"/>
                  </a:solidFill>
                  <a:latin typeface="Courier New" panose="02070309020205020404" pitchFamily="49" charset="0"/>
                </a:rPr>
                <a:t>14</a:t>
              </a:r>
              <a:endParaRPr lang="en-US" altLang="en-US">
                <a:latin typeface="Courier New" panose="02070309020205020404" pitchFamily="49" charset="0"/>
              </a:endParaRPr>
            </a:p>
          </p:txBody>
        </p:sp>
        <p:grpSp>
          <p:nvGrpSpPr>
            <p:cNvPr id="324635" name="Group 27">
              <a:extLst>
                <a:ext uri="{FF2B5EF4-FFF2-40B4-BE49-F238E27FC236}">
                  <a16:creationId xmlns:a16="http://schemas.microsoft.com/office/drawing/2014/main" id="{0D698230-2377-7048-B331-2FAE8A931332}"/>
                </a:ext>
              </a:extLst>
            </p:cNvPr>
            <p:cNvGrpSpPr>
              <a:grpSpLocks/>
            </p:cNvGrpSpPr>
            <p:nvPr/>
          </p:nvGrpSpPr>
          <p:grpSpPr bwMode="auto">
            <a:xfrm>
              <a:off x="1760" y="2754"/>
              <a:ext cx="370" cy="160"/>
              <a:chOff x="1378" y="3290"/>
              <a:chExt cx="370" cy="312"/>
            </a:xfrm>
          </p:grpSpPr>
          <p:sp>
            <p:nvSpPr>
              <p:cNvPr id="324636" name="Text Box 28">
                <a:extLst>
                  <a:ext uri="{FF2B5EF4-FFF2-40B4-BE49-F238E27FC236}">
                    <a16:creationId xmlns:a16="http://schemas.microsoft.com/office/drawing/2014/main" id="{6A65A6A9-5B8D-E345-B43A-C6AB14EBB120}"/>
                  </a:ext>
                </a:extLst>
              </p:cNvPr>
              <p:cNvSpPr txBox="1">
                <a:spLocks noChangeArrowheads="1"/>
              </p:cNvSpPr>
              <p:nvPr/>
            </p:nvSpPr>
            <p:spPr bwMode="auto">
              <a:xfrm>
                <a:off x="1378" y="3290"/>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324637" name="Line 29">
                <a:extLst>
                  <a:ext uri="{FF2B5EF4-FFF2-40B4-BE49-F238E27FC236}">
                    <a16:creationId xmlns:a16="http://schemas.microsoft.com/office/drawing/2014/main" id="{D52C8251-1E7C-F04D-9E5C-5F8591542E93}"/>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324638" name="Group 30">
            <a:extLst>
              <a:ext uri="{FF2B5EF4-FFF2-40B4-BE49-F238E27FC236}">
                <a16:creationId xmlns:a16="http://schemas.microsoft.com/office/drawing/2014/main" id="{1D4B171F-FF2B-1E48-B392-E643B35EFFC4}"/>
              </a:ext>
            </a:extLst>
          </p:cNvPr>
          <p:cNvGrpSpPr>
            <a:grpSpLocks/>
          </p:cNvGrpSpPr>
          <p:nvPr/>
        </p:nvGrpSpPr>
        <p:grpSpPr bwMode="auto">
          <a:xfrm>
            <a:off x="8216901" y="5172075"/>
            <a:ext cx="587375" cy="749300"/>
            <a:chOff x="1760" y="2442"/>
            <a:chExt cx="370" cy="472"/>
          </a:xfrm>
        </p:grpSpPr>
        <p:sp>
          <p:nvSpPr>
            <p:cNvPr id="324639" name="Text Box 31">
              <a:extLst>
                <a:ext uri="{FF2B5EF4-FFF2-40B4-BE49-F238E27FC236}">
                  <a16:creationId xmlns:a16="http://schemas.microsoft.com/office/drawing/2014/main" id="{C3779869-2E9D-1844-BEF5-EF85B8AABD55}"/>
                </a:ext>
              </a:extLst>
            </p:cNvPr>
            <p:cNvSpPr txBox="1">
              <a:spLocks noChangeArrowheads="1"/>
            </p:cNvSpPr>
            <p:nvPr/>
          </p:nvSpPr>
          <p:spPr bwMode="auto">
            <a:xfrm>
              <a:off x="1760" y="2442"/>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solidFill>
                    <a:srgbClr val="FF0033"/>
                  </a:solidFill>
                  <a:latin typeface="Courier New" panose="02070309020205020404" pitchFamily="49" charset="0"/>
                </a:rPr>
                <a:t>44</a:t>
              </a:r>
              <a:endParaRPr lang="en-US" altLang="en-US">
                <a:latin typeface="Courier New" panose="02070309020205020404" pitchFamily="49" charset="0"/>
              </a:endParaRPr>
            </a:p>
          </p:txBody>
        </p:sp>
        <p:grpSp>
          <p:nvGrpSpPr>
            <p:cNvPr id="324640" name="Group 32">
              <a:extLst>
                <a:ext uri="{FF2B5EF4-FFF2-40B4-BE49-F238E27FC236}">
                  <a16:creationId xmlns:a16="http://schemas.microsoft.com/office/drawing/2014/main" id="{FEC17276-488C-4448-A64F-5F7BAA29FEE3}"/>
                </a:ext>
              </a:extLst>
            </p:cNvPr>
            <p:cNvGrpSpPr>
              <a:grpSpLocks/>
            </p:cNvGrpSpPr>
            <p:nvPr/>
          </p:nvGrpSpPr>
          <p:grpSpPr bwMode="auto">
            <a:xfrm>
              <a:off x="1760" y="2754"/>
              <a:ext cx="370" cy="160"/>
              <a:chOff x="1378" y="3290"/>
              <a:chExt cx="370" cy="312"/>
            </a:xfrm>
          </p:grpSpPr>
          <p:sp>
            <p:nvSpPr>
              <p:cNvPr id="324641" name="Text Box 33">
                <a:extLst>
                  <a:ext uri="{FF2B5EF4-FFF2-40B4-BE49-F238E27FC236}">
                    <a16:creationId xmlns:a16="http://schemas.microsoft.com/office/drawing/2014/main" id="{A8943894-AD52-B04E-A3AD-894D2C48285C}"/>
                  </a:ext>
                </a:extLst>
              </p:cNvPr>
              <p:cNvSpPr txBox="1">
                <a:spLocks noChangeArrowheads="1"/>
              </p:cNvSpPr>
              <p:nvPr/>
            </p:nvSpPr>
            <p:spPr bwMode="auto">
              <a:xfrm>
                <a:off x="1378" y="3290"/>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324642" name="Line 34">
                <a:extLst>
                  <a:ext uri="{FF2B5EF4-FFF2-40B4-BE49-F238E27FC236}">
                    <a16:creationId xmlns:a16="http://schemas.microsoft.com/office/drawing/2014/main" id="{FECB334B-3A11-6D4B-9E7F-23B0DA4D0E14}"/>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324643" name="Group 35">
            <a:extLst>
              <a:ext uri="{FF2B5EF4-FFF2-40B4-BE49-F238E27FC236}">
                <a16:creationId xmlns:a16="http://schemas.microsoft.com/office/drawing/2014/main" id="{1789A28B-3A5C-8F4F-B3C4-FBF5261026DC}"/>
              </a:ext>
            </a:extLst>
          </p:cNvPr>
          <p:cNvGrpSpPr>
            <a:grpSpLocks/>
          </p:cNvGrpSpPr>
          <p:nvPr/>
        </p:nvGrpSpPr>
        <p:grpSpPr bwMode="auto">
          <a:xfrm>
            <a:off x="6045201" y="5248275"/>
            <a:ext cx="587375" cy="749300"/>
            <a:chOff x="1760" y="2442"/>
            <a:chExt cx="370" cy="472"/>
          </a:xfrm>
        </p:grpSpPr>
        <p:sp>
          <p:nvSpPr>
            <p:cNvPr id="324644" name="Text Box 36">
              <a:extLst>
                <a:ext uri="{FF2B5EF4-FFF2-40B4-BE49-F238E27FC236}">
                  <a16:creationId xmlns:a16="http://schemas.microsoft.com/office/drawing/2014/main" id="{4C72B19B-259E-D64E-8278-7FC82A8F9DC9}"/>
                </a:ext>
              </a:extLst>
            </p:cNvPr>
            <p:cNvSpPr txBox="1">
              <a:spLocks noChangeArrowheads="1"/>
            </p:cNvSpPr>
            <p:nvPr/>
          </p:nvSpPr>
          <p:spPr bwMode="auto">
            <a:xfrm>
              <a:off x="1760" y="2442"/>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a:r>
                <a:rPr lang="en-US" altLang="en-US">
                  <a:solidFill>
                    <a:srgbClr val="FF0033"/>
                  </a:solidFill>
                  <a:latin typeface="Courier New" panose="02070309020205020404" pitchFamily="49" charset="0"/>
                </a:rPr>
                <a:t>7</a:t>
              </a:r>
              <a:endParaRPr lang="en-US" altLang="en-US">
                <a:latin typeface="Courier New" panose="02070309020205020404" pitchFamily="49" charset="0"/>
              </a:endParaRPr>
            </a:p>
          </p:txBody>
        </p:sp>
        <p:grpSp>
          <p:nvGrpSpPr>
            <p:cNvPr id="324645" name="Group 37">
              <a:extLst>
                <a:ext uri="{FF2B5EF4-FFF2-40B4-BE49-F238E27FC236}">
                  <a16:creationId xmlns:a16="http://schemas.microsoft.com/office/drawing/2014/main" id="{BC0E4B00-2971-CD49-A87E-B38331D7968C}"/>
                </a:ext>
              </a:extLst>
            </p:cNvPr>
            <p:cNvGrpSpPr>
              <a:grpSpLocks/>
            </p:cNvGrpSpPr>
            <p:nvPr/>
          </p:nvGrpSpPr>
          <p:grpSpPr bwMode="auto">
            <a:xfrm>
              <a:off x="1760" y="2754"/>
              <a:ext cx="370" cy="160"/>
              <a:chOff x="1378" y="3290"/>
              <a:chExt cx="370" cy="312"/>
            </a:xfrm>
          </p:grpSpPr>
          <p:sp>
            <p:nvSpPr>
              <p:cNvPr id="324646" name="Text Box 38">
                <a:extLst>
                  <a:ext uri="{FF2B5EF4-FFF2-40B4-BE49-F238E27FC236}">
                    <a16:creationId xmlns:a16="http://schemas.microsoft.com/office/drawing/2014/main" id="{41B1C48D-A391-C94C-95ED-1A75E2712C63}"/>
                  </a:ext>
                </a:extLst>
              </p:cNvPr>
              <p:cNvSpPr txBox="1">
                <a:spLocks noChangeArrowheads="1"/>
              </p:cNvSpPr>
              <p:nvPr/>
            </p:nvSpPr>
            <p:spPr bwMode="auto">
              <a:xfrm>
                <a:off x="1378" y="3290"/>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324647" name="Line 39">
                <a:extLst>
                  <a:ext uri="{FF2B5EF4-FFF2-40B4-BE49-F238E27FC236}">
                    <a16:creationId xmlns:a16="http://schemas.microsoft.com/office/drawing/2014/main" id="{3AAF9377-F6AB-B842-BE07-8E0BAF172C0E}"/>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324648" name="Group 40">
            <a:extLst>
              <a:ext uri="{FF2B5EF4-FFF2-40B4-BE49-F238E27FC236}">
                <a16:creationId xmlns:a16="http://schemas.microsoft.com/office/drawing/2014/main" id="{5EA80A1F-62D5-2B42-A513-E99A1C042BAA}"/>
              </a:ext>
            </a:extLst>
          </p:cNvPr>
          <p:cNvGrpSpPr>
            <a:grpSpLocks/>
          </p:cNvGrpSpPr>
          <p:nvPr/>
        </p:nvGrpSpPr>
        <p:grpSpPr bwMode="auto">
          <a:xfrm>
            <a:off x="8813801" y="3978275"/>
            <a:ext cx="587375" cy="749300"/>
            <a:chOff x="1760" y="2442"/>
            <a:chExt cx="370" cy="472"/>
          </a:xfrm>
        </p:grpSpPr>
        <p:sp>
          <p:nvSpPr>
            <p:cNvPr id="324649" name="Text Box 41">
              <a:extLst>
                <a:ext uri="{FF2B5EF4-FFF2-40B4-BE49-F238E27FC236}">
                  <a16:creationId xmlns:a16="http://schemas.microsoft.com/office/drawing/2014/main" id="{190BF333-573C-BC4D-B676-091DB842771F}"/>
                </a:ext>
              </a:extLst>
            </p:cNvPr>
            <p:cNvSpPr txBox="1">
              <a:spLocks noChangeArrowheads="1"/>
            </p:cNvSpPr>
            <p:nvPr/>
          </p:nvSpPr>
          <p:spPr bwMode="auto">
            <a:xfrm>
              <a:off x="1760" y="2442"/>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solidFill>
                    <a:srgbClr val="FF0033"/>
                  </a:solidFill>
                  <a:latin typeface="Courier New" panose="02070309020205020404" pitchFamily="49" charset="0"/>
                </a:rPr>
                <a:t>94</a:t>
              </a:r>
              <a:endParaRPr lang="en-US" altLang="en-US">
                <a:latin typeface="Courier New" panose="02070309020205020404" pitchFamily="49" charset="0"/>
              </a:endParaRPr>
            </a:p>
          </p:txBody>
        </p:sp>
        <p:grpSp>
          <p:nvGrpSpPr>
            <p:cNvPr id="324650" name="Group 42">
              <a:extLst>
                <a:ext uri="{FF2B5EF4-FFF2-40B4-BE49-F238E27FC236}">
                  <a16:creationId xmlns:a16="http://schemas.microsoft.com/office/drawing/2014/main" id="{B0B5DCF5-16B0-AE48-B983-B9D18BE993E8}"/>
                </a:ext>
              </a:extLst>
            </p:cNvPr>
            <p:cNvGrpSpPr>
              <a:grpSpLocks/>
            </p:cNvGrpSpPr>
            <p:nvPr/>
          </p:nvGrpSpPr>
          <p:grpSpPr bwMode="auto">
            <a:xfrm>
              <a:off x="1760" y="2754"/>
              <a:ext cx="370" cy="160"/>
              <a:chOff x="1378" y="3290"/>
              <a:chExt cx="370" cy="312"/>
            </a:xfrm>
          </p:grpSpPr>
          <p:sp>
            <p:nvSpPr>
              <p:cNvPr id="324651" name="Text Box 43">
                <a:extLst>
                  <a:ext uri="{FF2B5EF4-FFF2-40B4-BE49-F238E27FC236}">
                    <a16:creationId xmlns:a16="http://schemas.microsoft.com/office/drawing/2014/main" id="{5CA46C32-950E-F846-A6AC-4FEBAB864BFB}"/>
                  </a:ext>
                </a:extLst>
              </p:cNvPr>
              <p:cNvSpPr txBox="1">
                <a:spLocks noChangeArrowheads="1"/>
              </p:cNvSpPr>
              <p:nvPr/>
            </p:nvSpPr>
            <p:spPr bwMode="auto">
              <a:xfrm>
                <a:off x="1378" y="3290"/>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324652" name="Line 44">
                <a:extLst>
                  <a:ext uri="{FF2B5EF4-FFF2-40B4-BE49-F238E27FC236}">
                    <a16:creationId xmlns:a16="http://schemas.microsoft.com/office/drawing/2014/main" id="{39CF38DB-4E19-DE41-B0DE-8C77ED613FE1}"/>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324653" name="Group 45">
            <a:extLst>
              <a:ext uri="{FF2B5EF4-FFF2-40B4-BE49-F238E27FC236}">
                <a16:creationId xmlns:a16="http://schemas.microsoft.com/office/drawing/2014/main" id="{F3D3AF67-998B-734B-B438-6E737C151A6A}"/>
              </a:ext>
            </a:extLst>
          </p:cNvPr>
          <p:cNvGrpSpPr>
            <a:grpSpLocks/>
          </p:cNvGrpSpPr>
          <p:nvPr/>
        </p:nvGrpSpPr>
        <p:grpSpPr bwMode="auto">
          <a:xfrm>
            <a:off x="9283701" y="5159375"/>
            <a:ext cx="587375" cy="749300"/>
            <a:chOff x="1760" y="2442"/>
            <a:chExt cx="370" cy="472"/>
          </a:xfrm>
        </p:grpSpPr>
        <p:sp>
          <p:nvSpPr>
            <p:cNvPr id="324654" name="Text Box 46">
              <a:extLst>
                <a:ext uri="{FF2B5EF4-FFF2-40B4-BE49-F238E27FC236}">
                  <a16:creationId xmlns:a16="http://schemas.microsoft.com/office/drawing/2014/main" id="{C19F7A49-EBDF-8741-911E-FA290F7904F6}"/>
                </a:ext>
              </a:extLst>
            </p:cNvPr>
            <p:cNvSpPr txBox="1">
              <a:spLocks noChangeArrowheads="1"/>
            </p:cNvSpPr>
            <p:nvPr/>
          </p:nvSpPr>
          <p:spPr bwMode="auto">
            <a:xfrm>
              <a:off x="1760" y="2442"/>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solidFill>
                    <a:srgbClr val="FF0033"/>
                  </a:solidFill>
                  <a:latin typeface="Courier New" panose="02070309020205020404" pitchFamily="49" charset="0"/>
                </a:rPr>
                <a:t>97</a:t>
              </a:r>
              <a:endParaRPr lang="en-US" altLang="en-US">
                <a:latin typeface="Courier New" panose="02070309020205020404" pitchFamily="49" charset="0"/>
              </a:endParaRPr>
            </a:p>
          </p:txBody>
        </p:sp>
        <p:grpSp>
          <p:nvGrpSpPr>
            <p:cNvPr id="324655" name="Group 47">
              <a:extLst>
                <a:ext uri="{FF2B5EF4-FFF2-40B4-BE49-F238E27FC236}">
                  <a16:creationId xmlns:a16="http://schemas.microsoft.com/office/drawing/2014/main" id="{6516B3D0-B7F7-F34B-AB0D-EED570D4C49B}"/>
                </a:ext>
              </a:extLst>
            </p:cNvPr>
            <p:cNvGrpSpPr>
              <a:grpSpLocks/>
            </p:cNvGrpSpPr>
            <p:nvPr/>
          </p:nvGrpSpPr>
          <p:grpSpPr bwMode="auto">
            <a:xfrm>
              <a:off x="1760" y="2754"/>
              <a:ext cx="370" cy="160"/>
              <a:chOff x="1378" y="3290"/>
              <a:chExt cx="370" cy="312"/>
            </a:xfrm>
          </p:grpSpPr>
          <p:sp>
            <p:nvSpPr>
              <p:cNvPr id="324656" name="Text Box 48">
                <a:extLst>
                  <a:ext uri="{FF2B5EF4-FFF2-40B4-BE49-F238E27FC236}">
                    <a16:creationId xmlns:a16="http://schemas.microsoft.com/office/drawing/2014/main" id="{7606BED8-0A96-3D44-94B4-592AB92C10A1}"/>
                  </a:ext>
                </a:extLst>
              </p:cNvPr>
              <p:cNvSpPr txBox="1">
                <a:spLocks noChangeArrowheads="1"/>
              </p:cNvSpPr>
              <p:nvPr/>
            </p:nvSpPr>
            <p:spPr bwMode="auto">
              <a:xfrm>
                <a:off x="1378" y="3290"/>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324657" name="Line 49">
                <a:extLst>
                  <a:ext uri="{FF2B5EF4-FFF2-40B4-BE49-F238E27FC236}">
                    <a16:creationId xmlns:a16="http://schemas.microsoft.com/office/drawing/2014/main" id="{0FB7F603-BE05-B24F-8C8E-0A4A7D3FAF93}"/>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324658" name="Group 50">
            <a:extLst>
              <a:ext uri="{FF2B5EF4-FFF2-40B4-BE49-F238E27FC236}">
                <a16:creationId xmlns:a16="http://schemas.microsoft.com/office/drawing/2014/main" id="{4CFB000B-F3C0-4A40-93D8-1DBA1150DBCE}"/>
              </a:ext>
            </a:extLst>
          </p:cNvPr>
          <p:cNvGrpSpPr>
            <a:grpSpLocks/>
          </p:cNvGrpSpPr>
          <p:nvPr/>
        </p:nvGrpSpPr>
        <p:grpSpPr bwMode="auto">
          <a:xfrm>
            <a:off x="5118101" y="5248275"/>
            <a:ext cx="587375" cy="749300"/>
            <a:chOff x="1760" y="2442"/>
            <a:chExt cx="370" cy="472"/>
          </a:xfrm>
        </p:grpSpPr>
        <p:sp>
          <p:nvSpPr>
            <p:cNvPr id="324659" name="Text Box 51">
              <a:extLst>
                <a:ext uri="{FF2B5EF4-FFF2-40B4-BE49-F238E27FC236}">
                  <a16:creationId xmlns:a16="http://schemas.microsoft.com/office/drawing/2014/main" id="{CCB059D1-78FA-404E-AC0C-7B3A5AD8748E}"/>
                </a:ext>
              </a:extLst>
            </p:cNvPr>
            <p:cNvSpPr txBox="1">
              <a:spLocks noChangeArrowheads="1"/>
            </p:cNvSpPr>
            <p:nvPr/>
          </p:nvSpPr>
          <p:spPr bwMode="auto">
            <a:xfrm>
              <a:off x="1760" y="2442"/>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a:r>
                <a:rPr lang="en-US" altLang="en-US">
                  <a:solidFill>
                    <a:srgbClr val="FF0033"/>
                  </a:solidFill>
                  <a:latin typeface="Courier New" panose="02070309020205020404" pitchFamily="49" charset="0"/>
                </a:rPr>
                <a:t>1</a:t>
              </a:r>
              <a:endParaRPr lang="en-US" altLang="en-US">
                <a:latin typeface="Courier New" panose="02070309020205020404" pitchFamily="49" charset="0"/>
              </a:endParaRPr>
            </a:p>
          </p:txBody>
        </p:sp>
        <p:grpSp>
          <p:nvGrpSpPr>
            <p:cNvPr id="324660" name="Group 52">
              <a:extLst>
                <a:ext uri="{FF2B5EF4-FFF2-40B4-BE49-F238E27FC236}">
                  <a16:creationId xmlns:a16="http://schemas.microsoft.com/office/drawing/2014/main" id="{932A504C-52C1-584A-853C-3FB8452170DC}"/>
                </a:ext>
              </a:extLst>
            </p:cNvPr>
            <p:cNvGrpSpPr>
              <a:grpSpLocks/>
            </p:cNvGrpSpPr>
            <p:nvPr/>
          </p:nvGrpSpPr>
          <p:grpSpPr bwMode="auto">
            <a:xfrm>
              <a:off x="1760" y="2754"/>
              <a:ext cx="370" cy="160"/>
              <a:chOff x="1378" y="3290"/>
              <a:chExt cx="370" cy="312"/>
            </a:xfrm>
          </p:grpSpPr>
          <p:sp>
            <p:nvSpPr>
              <p:cNvPr id="324661" name="Text Box 53">
                <a:extLst>
                  <a:ext uri="{FF2B5EF4-FFF2-40B4-BE49-F238E27FC236}">
                    <a16:creationId xmlns:a16="http://schemas.microsoft.com/office/drawing/2014/main" id="{37F63ADD-3BE9-1443-B0AC-2D3F869BBCF3}"/>
                  </a:ext>
                </a:extLst>
              </p:cNvPr>
              <p:cNvSpPr txBox="1">
                <a:spLocks noChangeArrowheads="1"/>
              </p:cNvSpPr>
              <p:nvPr/>
            </p:nvSpPr>
            <p:spPr bwMode="auto">
              <a:xfrm>
                <a:off x="1378" y="3290"/>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324662" name="Line 54">
                <a:extLst>
                  <a:ext uri="{FF2B5EF4-FFF2-40B4-BE49-F238E27FC236}">
                    <a16:creationId xmlns:a16="http://schemas.microsoft.com/office/drawing/2014/main" id="{204BCCCB-0CF9-E447-9552-41CDCB6EFB75}"/>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324663" name="Group 55">
            <a:extLst>
              <a:ext uri="{FF2B5EF4-FFF2-40B4-BE49-F238E27FC236}">
                <a16:creationId xmlns:a16="http://schemas.microsoft.com/office/drawing/2014/main" id="{DAB8B24E-53C2-3240-8D3F-033320F0D617}"/>
              </a:ext>
            </a:extLst>
          </p:cNvPr>
          <p:cNvGrpSpPr>
            <a:grpSpLocks/>
          </p:cNvGrpSpPr>
          <p:nvPr/>
        </p:nvGrpSpPr>
        <p:grpSpPr bwMode="auto">
          <a:xfrm>
            <a:off x="6096001" y="2771775"/>
            <a:ext cx="587375" cy="749300"/>
            <a:chOff x="1760" y="2442"/>
            <a:chExt cx="370" cy="472"/>
          </a:xfrm>
        </p:grpSpPr>
        <p:sp>
          <p:nvSpPr>
            <p:cNvPr id="324664" name="Text Box 56">
              <a:extLst>
                <a:ext uri="{FF2B5EF4-FFF2-40B4-BE49-F238E27FC236}">
                  <a16:creationId xmlns:a16="http://schemas.microsoft.com/office/drawing/2014/main" id="{5389463D-8674-A74D-B420-03E4815E1EAB}"/>
                </a:ext>
              </a:extLst>
            </p:cNvPr>
            <p:cNvSpPr txBox="1">
              <a:spLocks noChangeArrowheads="1"/>
            </p:cNvSpPr>
            <p:nvPr/>
          </p:nvSpPr>
          <p:spPr bwMode="auto">
            <a:xfrm>
              <a:off x="1760" y="2442"/>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a:r>
                <a:rPr lang="en-US" altLang="en-US">
                  <a:solidFill>
                    <a:srgbClr val="FF0033"/>
                  </a:solidFill>
                  <a:latin typeface="Courier New" panose="02070309020205020404" pitchFamily="49" charset="0"/>
                </a:rPr>
                <a:t>9</a:t>
              </a:r>
              <a:endParaRPr lang="en-US" altLang="en-US">
                <a:latin typeface="Courier New" panose="02070309020205020404" pitchFamily="49" charset="0"/>
              </a:endParaRPr>
            </a:p>
          </p:txBody>
        </p:sp>
        <p:grpSp>
          <p:nvGrpSpPr>
            <p:cNvPr id="324665" name="Group 57">
              <a:extLst>
                <a:ext uri="{FF2B5EF4-FFF2-40B4-BE49-F238E27FC236}">
                  <a16:creationId xmlns:a16="http://schemas.microsoft.com/office/drawing/2014/main" id="{6F03B853-D0F6-584C-A828-1C996881BBAF}"/>
                </a:ext>
              </a:extLst>
            </p:cNvPr>
            <p:cNvGrpSpPr>
              <a:grpSpLocks/>
            </p:cNvGrpSpPr>
            <p:nvPr/>
          </p:nvGrpSpPr>
          <p:grpSpPr bwMode="auto">
            <a:xfrm>
              <a:off x="1760" y="2754"/>
              <a:ext cx="370" cy="160"/>
              <a:chOff x="1378" y="3290"/>
              <a:chExt cx="370" cy="312"/>
            </a:xfrm>
          </p:grpSpPr>
          <p:sp>
            <p:nvSpPr>
              <p:cNvPr id="324666" name="Text Box 58">
                <a:extLst>
                  <a:ext uri="{FF2B5EF4-FFF2-40B4-BE49-F238E27FC236}">
                    <a16:creationId xmlns:a16="http://schemas.microsoft.com/office/drawing/2014/main" id="{426F11E3-8A89-4246-A4F4-5B92A512ABDD}"/>
                  </a:ext>
                </a:extLst>
              </p:cNvPr>
              <p:cNvSpPr txBox="1">
                <a:spLocks noChangeArrowheads="1"/>
              </p:cNvSpPr>
              <p:nvPr/>
            </p:nvSpPr>
            <p:spPr bwMode="auto">
              <a:xfrm>
                <a:off x="1378" y="3290"/>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324667" name="Line 59">
                <a:extLst>
                  <a:ext uri="{FF2B5EF4-FFF2-40B4-BE49-F238E27FC236}">
                    <a16:creationId xmlns:a16="http://schemas.microsoft.com/office/drawing/2014/main" id="{A552E114-D10B-454B-92BC-18AC846CB86C}"/>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324668" name="Line 60">
            <a:extLst>
              <a:ext uri="{FF2B5EF4-FFF2-40B4-BE49-F238E27FC236}">
                <a16:creationId xmlns:a16="http://schemas.microsoft.com/office/drawing/2014/main" id="{0B35D45E-0702-3048-B461-F92B5BA4DDB7}"/>
              </a:ext>
            </a:extLst>
          </p:cNvPr>
          <p:cNvSpPr>
            <a:spLocks noChangeShapeType="1"/>
          </p:cNvSpPr>
          <p:nvPr/>
        </p:nvSpPr>
        <p:spPr bwMode="auto">
          <a:xfrm flipH="1">
            <a:off x="6400800" y="2133600"/>
            <a:ext cx="850900" cy="6223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4669" name="Line 61">
            <a:extLst>
              <a:ext uri="{FF2B5EF4-FFF2-40B4-BE49-F238E27FC236}">
                <a16:creationId xmlns:a16="http://schemas.microsoft.com/office/drawing/2014/main" id="{03FFA42F-CF7E-554E-9CBF-A8B3A3D7EEFE}"/>
              </a:ext>
            </a:extLst>
          </p:cNvPr>
          <p:cNvSpPr>
            <a:spLocks noChangeShapeType="1"/>
          </p:cNvSpPr>
          <p:nvPr/>
        </p:nvSpPr>
        <p:spPr bwMode="auto">
          <a:xfrm>
            <a:off x="7531100" y="2133600"/>
            <a:ext cx="1041400" cy="5969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4670" name="Line 62">
            <a:extLst>
              <a:ext uri="{FF2B5EF4-FFF2-40B4-BE49-F238E27FC236}">
                <a16:creationId xmlns:a16="http://schemas.microsoft.com/office/drawing/2014/main" id="{C38FEC80-9EA1-FE4B-9F01-F72B19BE0977}"/>
              </a:ext>
            </a:extLst>
          </p:cNvPr>
          <p:cNvSpPr>
            <a:spLocks noChangeShapeType="1"/>
          </p:cNvSpPr>
          <p:nvPr/>
        </p:nvSpPr>
        <p:spPr bwMode="auto">
          <a:xfrm flipH="1">
            <a:off x="5880100" y="3403600"/>
            <a:ext cx="381000" cy="5080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4671" name="Line 63">
            <a:extLst>
              <a:ext uri="{FF2B5EF4-FFF2-40B4-BE49-F238E27FC236}">
                <a16:creationId xmlns:a16="http://schemas.microsoft.com/office/drawing/2014/main" id="{8146F808-517C-EB4D-BCB3-0D152E32FFF3}"/>
              </a:ext>
            </a:extLst>
          </p:cNvPr>
          <p:cNvSpPr>
            <a:spLocks noChangeShapeType="1"/>
          </p:cNvSpPr>
          <p:nvPr/>
        </p:nvSpPr>
        <p:spPr bwMode="auto">
          <a:xfrm>
            <a:off x="6540500" y="3390900"/>
            <a:ext cx="406400" cy="5334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4672" name="Line 64">
            <a:extLst>
              <a:ext uri="{FF2B5EF4-FFF2-40B4-BE49-F238E27FC236}">
                <a16:creationId xmlns:a16="http://schemas.microsoft.com/office/drawing/2014/main" id="{98D569A0-FE6B-1D41-BBA5-8B713739B1A8}"/>
              </a:ext>
            </a:extLst>
          </p:cNvPr>
          <p:cNvSpPr>
            <a:spLocks noChangeShapeType="1"/>
          </p:cNvSpPr>
          <p:nvPr/>
        </p:nvSpPr>
        <p:spPr bwMode="auto">
          <a:xfrm flipH="1">
            <a:off x="5410200" y="4546600"/>
            <a:ext cx="317500" cy="6858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4673" name="Line 65">
            <a:extLst>
              <a:ext uri="{FF2B5EF4-FFF2-40B4-BE49-F238E27FC236}">
                <a16:creationId xmlns:a16="http://schemas.microsoft.com/office/drawing/2014/main" id="{EFEC74E2-048B-9847-8D9F-3A401E9F164E}"/>
              </a:ext>
            </a:extLst>
          </p:cNvPr>
          <p:cNvSpPr>
            <a:spLocks noChangeShapeType="1"/>
          </p:cNvSpPr>
          <p:nvPr/>
        </p:nvSpPr>
        <p:spPr bwMode="auto">
          <a:xfrm>
            <a:off x="6032500" y="4559300"/>
            <a:ext cx="304800" cy="6731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4674" name="Line 66">
            <a:extLst>
              <a:ext uri="{FF2B5EF4-FFF2-40B4-BE49-F238E27FC236}">
                <a16:creationId xmlns:a16="http://schemas.microsoft.com/office/drawing/2014/main" id="{4CBC4394-F4FA-984E-B73C-214EBF323680}"/>
              </a:ext>
            </a:extLst>
          </p:cNvPr>
          <p:cNvSpPr>
            <a:spLocks noChangeShapeType="1"/>
          </p:cNvSpPr>
          <p:nvPr/>
        </p:nvSpPr>
        <p:spPr bwMode="auto">
          <a:xfrm flipH="1">
            <a:off x="8051800" y="3365500"/>
            <a:ext cx="381000" cy="6096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4675" name="Line 67">
            <a:extLst>
              <a:ext uri="{FF2B5EF4-FFF2-40B4-BE49-F238E27FC236}">
                <a16:creationId xmlns:a16="http://schemas.microsoft.com/office/drawing/2014/main" id="{0AFFC78D-AE88-304E-8B90-0DE02433F309}"/>
              </a:ext>
            </a:extLst>
          </p:cNvPr>
          <p:cNvSpPr>
            <a:spLocks noChangeShapeType="1"/>
          </p:cNvSpPr>
          <p:nvPr/>
        </p:nvSpPr>
        <p:spPr bwMode="auto">
          <a:xfrm>
            <a:off x="8724900" y="3365500"/>
            <a:ext cx="381000" cy="5969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4676" name="Line 68">
            <a:extLst>
              <a:ext uri="{FF2B5EF4-FFF2-40B4-BE49-F238E27FC236}">
                <a16:creationId xmlns:a16="http://schemas.microsoft.com/office/drawing/2014/main" id="{95CBF19E-64BB-9742-8972-9D3C4EB60C58}"/>
              </a:ext>
            </a:extLst>
          </p:cNvPr>
          <p:cNvSpPr>
            <a:spLocks noChangeShapeType="1"/>
          </p:cNvSpPr>
          <p:nvPr/>
        </p:nvSpPr>
        <p:spPr bwMode="auto">
          <a:xfrm>
            <a:off x="8191500" y="4610100"/>
            <a:ext cx="304800" cy="5588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4677" name="Line 69">
            <a:extLst>
              <a:ext uri="{FF2B5EF4-FFF2-40B4-BE49-F238E27FC236}">
                <a16:creationId xmlns:a16="http://schemas.microsoft.com/office/drawing/2014/main" id="{B1841F95-3BC3-AC46-ADFF-9849E8324C1C}"/>
              </a:ext>
            </a:extLst>
          </p:cNvPr>
          <p:cNvSpPr>
            <a:spLocks noChangeShapeType="1"/>
          </p:cNvSpPr>
          <p:nvPr/>
        </p:nvSpPr>
        <p:spPr bwMode="auto">
          <a:xfrm>
            <a:off x="9258300" y="4597400"/>
            <a:ext cx="304800" cy="5461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24678" name="Group 70">
            <a:extLst>
              <a:ext uri="{FF2B5EF4-FFF2-40B4-BE49-F238E27FC236}">
                <a16:creationId xmlns:a16="http://schemas.microsoft.com/office/drawing/2014/main" id="{92A5F4D2-89AC-5240-891A-597D34B947EC}"/>
              </a:ext>
            </a:extLst>
          </p:cNvPr>
          <p:cNvGrpSpPr>
            <a:grpSpLocks/>
          </p:cNvGrpSpPr>
          <p:nvPr/>
        </p:nvGrpSpPr>
        <p:grpSpPr bwMode="auto">
          <a:xfrm>
            <a:off x="5183188" y="5880100"/>
            <a:ext cx="165100" cy="406400"/>
            <a:chOff x="2305" y="3704"/>
            <a:chExt cx="104" cy="256"/>
          </a:xfrm>
        </p:grpSpPr>
        <p:sp>
          <p:nvSpPr>
            <p:cNvPr id="324679" name="Line 71">
              <a:extLst>
                <a:ext uri="{FF2B5EF4-FFF2-40B4-BE49-F238E27FC236}">
                  <a16:creationId xmlns:a16="http://schemas.microsoft.com/office/drawing/2014/main" id="{A29E6F4F-C69D-8F44-A90C-0214951C1DA3}"/>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4680" name="Line 72">
              <a:extLst>
                <a:ext uri="{FF2B5EF4-FFF2-40B4-BE49-F238E27FC236}">
                  <a16:creationId xmlns:a16="http://schemas.microsoft.com/office/drawing/2014/main" id="{0091BC0D-DDDF-DA49-8A99-B63129F29150}"/>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4681" name="Line 73">
              <a:extLst>
                <a:ext uri="{FF2B5EF4-FFF2-40B4-BE49-F238E27FC236}">
                  <a16:creationId xmlns:a16="http://schemas.microsoft.com/office/drawing/2014/main" id="{24E8F95B-219A-A349-9567-6DCBC03A5620}"/>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24682" name="Group 74">
            <a:extLst>
              <a:ext uri="{FF2B5EF4-FFF2-40B4-BE49-F238E27FC236}">
                <a16:creationId xmlns:a16="http://schemas.microsoft.com/office/drawing/2014/main" id="{3002719A-5A3F-DD43-90E7-A57AED319238}"/>
              </a:ext>
            </a:extLst>
          </p:cNvPr>
          <p:cNvGrpSpPr>
            <a:grpSpLocks/>
          </p:cNvGrpSpPr>
          <p:nvPr/>
        </p:nvGrpSpPr>
        <p:grpSpPr bwMode="auto">
          <a:xfrm>
            <a:off x="6402388" y="5880100"/>
            <a:ext cx="165100" cy="406400"/>
            <a:chOff x="2305" y="3704"/>
            <a:chExt cx="104" cy="256"/>
          </a:xfrm>
        </p:grpSpPr>
        <p:sp>
          <p:nvSpPr>
            <p:cNvPr id="324683" name="Line 75">
              <a:extLst>
                <a:ext uri="{FF2B5EF4-FFF2-40B4-BE49-F238E27FC236}">
                  <a16:creationId xmlns:a16="http://schemas.microsoft.com/office/drawing/2014/main" id="{3E7F36EC-AA9C-6845-926C-FC3FE33DDBD0}"/>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4684" name="Line 76">
              <a:extLst>
                <a:ext uri="{FF2B5EF4-FFF2-40B4-BE49-F238E27FC236}">
                  <a16:creationId xmlns:a16="http://schemas.microsoft.com/office/drawing/2014/main" id="{F0340978-D826-064D-B355-027CBAEC1D30}"/>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4685" name="Line 77">
              <a:extLst>
                <a:ext uri="{FF2B5EF4-FFF2-40B4-BE49-F238E27FC236}">
                  <a16:creationId xmlns:a16="http://schemas.microsoft.com/office/drawing/2014/main" id="{1A2B2147-E585-BA4B-A6A1-C520E87973AA}"/>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24686" name="Group 78">
            <a:extLst>
              <a:ext uri="{FF2B5EF4-FFF2-40B4-BE49-F238E27FC236}">
                <a16:creationId xmlns:a16="http://schemas.microsoft.com/office/drawing/2014/main" id="{952A5699-8D90-C349-9084-111496B7E0C3}"/>
              </a:ext>
            </a:extLst>
          </p:cNvPr>
          <p:cNvGrpSpPr>
            <a:grpSpLocks/>
          </p:cNvGrpSpPr>
          <p:nvPr/>
        </p:nvGrpSpPr>
        <p:grpSpPr bwMode="auto">
          <a:xfrm>
            <a:off x="9640888" y="5803900"/>
            <a:ext cx="165100" cy="406400"/>
            <a:chOff x="2305" y="3704"/>
            <a:chExt cx="104" cy="256"/>
          </a:xfrm>
        </p:grpSpPr>
        <p:sp>
          <p:nvSpPr>
            <p:cNvPr id="324687" name="Line 79">
              <a:extLst>
                <a:ext uri="{FF2B5EF4-FFF2-40B4-BE49-F238E27FC236}">
                  <a16:creationId xmlns:a16="http://schemas.microsoft.com/office/drawing/2014/main" id="{7418F435-D7A0-F147-873D-DDA0F5D8599F}"/>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4688" name="Line 80">
              <a:extLst>
                <a:ext uri="{FF2B5EF4-FFF2-40B4-BE49-F238E27FC236}">
                  <a16:creationId xmlns:a16="http://schemas.microsoft.com/office/drawing/2014/main" id="{A2BB8D33-A5F4-524E-A171-614FE0E86EBF}"/>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4689" name="Line 81">
              <a:extLst>
                <a:ext uri="{FF2B5EF4-FFF2-40B4-BE49-F238E27FC236}">
                  <a16:creationId xmlns:a16="http://schemas.microsoft.com/office/drawing/2014/main" id="{87F90825-25F4-B348-9C0E-B43AF9519F25}"/>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24690" name="Group 82">
            <a:extLst>
              <a:ext uri="{FF2B5EF4-FFF2-40B4-BE49-F238E27FC236}">
                <a16:creationId xmlns:a16="http://schemas.microsoft.com/office/drawing/2014/main" id="{8CD55840-C81D-5243-A8D8-5F386A44BADD}"/>
              </a:ext>
            </a:extLst>
          </p:cNvPr>
          <p:cNvGrpSpPr>
            <a:grpSpLocks/>
          </p:cNvGrpSpPr>
          <p:nvPr/>
        </p:nvGrpSpPr>
        <p:grpSpPr bwMode="auto">
          <a:xfrm>
            <a:off x="8574088" y="5791200"/>
            <a:ext cx="165100" cy="406400"/>
            <a:chOff x="2305" y="3704"/>
            <a:chExt cx="104" cy="256"/>
          </a:xfrm>
        </p:grpSpPr>
        <p:sp>
          <p:nvSpPr>
            <p:cNvPr id="324691" name="Line 83">
              <a:extLst>
                <a:ext uri="{FF2B5EF4-FFF2-40B4-BE49-F238E27FC236}">
                  <a16:creationId xmlns:a16="http://schemas.microsoft.com/office/drawing/2014/main" id="{CEEFAE70-BF13-E84C-A237-2D88554C2F3D}"/>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4692" name="Line 84">
              <a:extLst>
                <a:ext uri="{FF2B5EF4-FFF2-40B4-BE49-F238E27FC236}">
                  <a16:creationId xmlns:a16="http://schemas.microsoft.com/office/drawing/2014/main" id="{E06DEE02-DE99-E143-8F28-C30F57FF7779}"/>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4693" name="Line 85">
              <a:extLst>
                <a:ext uri="{FF2B5EF4-FFF2-40B4-BE49-F238E27FC236}">
                  <a16:creationId xmlns:a16="http://schemas.microsoft.com/office/drawing/2014/main" id="{84A08870-C5B4-B74C-8804-ACA857F801DD}"/>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24694" name="Group 86">
            <a:extLst>
              <a:ext uri="{FF2B5EF4-FFF2-40B4-BE49-F238E27FC236}">
                <a16:creationId xmlns:a16="http://schemas.microsoft.com/office/drawing/2014/main" id="{080549FC-2A16-2249-BF7D-DDC28A3DE8F8}"/>
              </a:ext>
            </a:extLst>
          </p:cNvPr>
          <p:cNvGrpSpPr>
            <a:grpSpLocks/>
          </p:cNvGrpSpPr>
          <p:nvPr/>
        </p:nvGrpSpPr>
        <p:grpSpPr bwMode="auto">
          <a:xfrm>
            <a:off x="8269288" y="5803900"/>
            <a:ext cx="165100" cy="406400"/>
            <a:chOff x="2305" y="3704"/>
            <a:chExt cx="104" cy="256"/>
          </a:xfrm>
        </p:grpSpPr>
        <p:sp>
          <p:nvSpPr>
            <p:cNvPr id="324695" name="Line 87">
              <a:extLst>
                <a:ext uri="{FF2B5EF4-FFF2-40B4-BE49-F238E27FC236}">
                  <a16:creationId xmlns:a16="http://schemas.microsoft.com/office/drawing/2014/main" id="{7B791B15-298A-AC49-8442-A5BC9EA70F47}"/>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4696" name="Line 88">
              <a:extLst>
                <a:ext uri="{FF2B5EF4-FFF2-40B4-BE49-F238E27FC236}">
                  <a16:creationId xmlns:a16="http://schemas.microsoft.com/office/drawing/2014/main" id="{99A2E142-3442-E846-B2F5-10FC4008177D}"/>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4697" name="Line 89">
              <a:extLst>
                <a:ext uri="{FF2B5EF4-FFF2-40B4-BE49-F238E27FC236}">
                  <a16:creationId xmlns:a16="http://schemas.microsoft.com/office/drawing/2014/main" id="{91A3B232-6B2E-BB48-A3EA-F5A0C4414CB6}"/>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24698" name="Group 90">
            <a:extLst>
              <a:ext uri="{FF2B5EF4-FFF2-40B4-BE49-F238E27FC236}">
                <a16:creationId xmlns:a16="http://schemas.microsoft.com/office/drawing/2014/main" id="{2C8B5CC0-5C48-5D4E-943F-BDF07DA29A9A}"/>
              </a:ext>
            </a:extLst>
          </p:cNvPr>
          <p:cNvGrpSpPr>
            <a:grpSpLocks/>
          </p:cNvGrpSpPr>
          <p:nvPr/>
        </p:nvGrpSpPr>
        <p:grpSpPr bwMode="auto">
          <a:xfrm>
            <a:off x="5462588" y="5880100"/>
            <a:ext cx="165100" cy="406400"/>
            <a:chOff x="2305" y="3704"/>
            <a:chExt cx="104" cy="256"/>
          </a:xfrm>
        </p:grpSpPr>
        <p:sp>
          <p:nvSpPr>
            <p:cNvPr id="324699" name="Line 91">
              <a:extLst>
                <a:ext uri="{FF2B5EF4-FFF2-40B4-BE49-F238E27FC236}">
                  <a16:creationId xmlns:a16="http://schemas.microsoft.com/office/drawing/2014/main" id="{83E06DC8-CBE2-3B4C-B5EF-85D01C5A6229}"/>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4700" name="Line 92">
              <a:extLst>
                <a:ext uri="{FF2B5EF4-FFF2-40B4-BE49-F238E27FC236}">
                  <a16:creationId xmlns:a16="http://schemas.microsoft.com/office/drawing/2014/main" id="{988346C6-B683-8B43-9631-2417E77EBE7F}"/>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4701" name="Line 93">
              <a:extLst>
                <a:ext uri="{FF2B5EF4-FFF2-40B4-BE49-F238E27FC236}">
                  <a16:creationId xmlns:a16="http://schemas.microsoft.com/office/drawing/2014/main" id="{ECB29560-BBA5-FA4A-8CB1-28629EEC9A34}"/>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24702" name="Group 94">
            <a:extLst>
              <a:ext uri="{FF2B5EF4-FFF2-40B4-BE49-F238E27FC236}">
                <a16:creationId xmlns:a16="http://schemas.microsoft.com/office/drawing/2014/main" id="{3BC13BEE-E6CF-AA41-958E-1A106031937E}"/>
              </a:ext>
            </a:extLst>
          </p:cNvPr>
          <p:cNvGrpSpPr>
            <a:grpSpLocks/>
          </p:cNvGrpSpPr>
          <p:nvPr/>
        </p:nvGrpSpPr>
        <p:grpSpPr bwMode="auto">
          <a:xfrm>
            <a:off x="6110288" y="5867400"/>
            <a:ext cx="165100" cy="406400"/>
            <a:chOff x="2305" y="3704"/>
            <a:chExt cx="104" cy="256"/>
          </a:xfrm>
        </p:grpSpPr>
        <p:sp>
          <p:nvSpPr>
            <p:cNvPr id="324703" name="Line 95">
              <a:extLst>
                <a:ext uri="{FF2B5EF4-FFF2-40B4-BE49-F238E27FC236}">
                  <a16:creationId xmlns:a16="http://schemas.microsoft.com/office/drawing/2014/main" id="{CBAC0F1F-9000-CA4F-823A-20C315754626}"/>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4704" name="Line 96">
              <a:extLst>
                <a:ext uri="{FF2B5EF4-FFF2-40B4-BE49-F238E27FC236}">
                  <a16:creationId xmlns:a16="http://schemas.microsoft.com/office/drawing/2014/main" id="{BEE1E817-7926-E447-9964-DFF71BC914EF}"/>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4705" name="Line 97">
              <a:extLst>
                <a:ext uri="{FF2B5EF4-FFF2-40B4-BE49-F238E27FC236}">
                  <a16:creationId xmlns:a16="http://schemas.microsoft.com/office/drawing/2014/main" id="{92BE7946-0836-8944-ABB4-029671447663}"/>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24706" name="Group 98">
            <a:extLst>
              <a:ext uri="{FF2B5EF4-FFF2-40B4-BE49-F238E27FC236}">
                <a16:creationId xmlns:a16="http://schemas.microsoft.com/office/drawing/2014/main" id="{2534D69E-548D-AD4F-BEC0-5390824C9C85}"/>
              </a:ext>
            </a:extLst>
          </p:cNvPr>
          <p:cNvGrpSpPr>
            <a:grpSpLocks/>
          </p:cNvGrpSpPr>
          <p:nvPr/>
        </p:nvGrpSpPr>
        <p:grpSpPr bwMode="auto">
          <a:xfrm>
            <a:off x="7024688" y="4546600"/>
            <a:ext cx="165100" cy="406400"/>
            <a:chOff x="2305" y="3704"/>
            <a:chExt cx="104" cy="256"/>
          </a:xfrm>
        </p:grpSpPr>
        <p:sp>
          <p:nvSpPr>
            <p:cNvPr id="324707" name="Line 99">
              <a:extLst>
                <a:ext uri="{FF2B5EF4-FFF2-40B4-BE49-F238E27FC236}">
                  <a16:creationId xmlns:a16="http://schemas.microsoft.com/office/drawing/2014/main" id="{26C69322-F821-3B45-AA7E-8B7A9920FBAB}"/>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4708" name="Line 100">
              <a:extLst>
                <a:ext uri="{FF2B5EF4-FFF2-40B4-BE49-F238E27FC236}">
                  <a16:creationId xmlns:a16="http://schemas.microsoft.com/office/drawing/2014/main" id="{0B218DE4-F376-7C4D-B017-A7E17A627232}"/>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4709" name="Line 101">
              <a:extLst>
                <a:ext uri="{FF2B5EF4-FFF2-40B4-BE49-F238E27FC236}">
                  <a16:creationId xmlns:a16="http://schemas.microsoft.com/office/drawing/2014/main" id="{08926B9B-51D8-314A-9F92-4934EE688638}"/>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24710" name="Group 102">
            <a:extLst>
              <a:ext uri="{FF2B5EF4-FFF2-40B4-BE49-F238E27FC236}">
                <a16:creationId xmlns:a16="http://schemas.microsoft.com/office/drawing/2014/main" id="{E731DEB6-A190-CF4F-8950-CFD3B1EB9944}"/>
              </a:ext>
            </a:extLst>
          </p:cNvPr>
          <p:cNvGrpSpPr>
            <a:grpSpLocks/>
          </p:cNvGrpSpPr>
          <p:nvPr/>
        </p:nvGrpSpPr>
        <p:grpSpPr bwMode="auto">
          <a:xfrm>
            <a:off x="6719888" y="4559300"/>
            <a:ext cx="165100" cy="406400"/>
            <a:chOff x="2305" y="3704"/>
            <a:chExt cx="104" cy="256"/>
          </a:xfrm>
        </p:grpSpPr>
        <p:sp>
          <p:nvSpPr>
            <p:cNvPr id="324711" name="Line 103">
              <a:extLst>
                <a:ext uri="{FF2B5EF4-FFF2-40B4-BE49-F238E27FC236}">
                  <a16:creationId xmlns:a16="http://schemas.microsoft.com/office/drawing/2014/main" id="{6BC4B147-220F-F349-BDD1-D3D3FF9FFABD}"/>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4712" name="Line 104">
              <a:extLst>
                <a:ext uri="{FF2B5EF4-FFF2-40B4-BE49-F238E27FC236}">
                  <a16:creationId xmlns:a16="http://schemas.microsoft.com/office/drawing/2014/main" id="{B02B8A11-7353-0740-98FB-E3537C2D8CFD}"/>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4713" name="Line 105">
              <a:extLst>
                <a:ext uri="{FF2B5EF4-FFF2-40B4-BE49-F238E27FC236}">
                  <a16:creationId xmlns:a16="http://schemas.microsoft.com/office/drawing/2014/main" id="{8509E9ED-6476-3849-8258-897754E7EE2C}"/>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24714" name="Group 106">
            <a:extLst>
              <a:ext uri="{FF2B5EF4-FFF2-40B4-BE49-F238E27FC236}">
                <a16:creationId xmlns:a16="http://schemas.microsoft.com/office/drawing/2014/main" id="{2F31D475-8E31-464A-84E3-DC167B7AA24B}"/>
              </a:ext>
            </a:extLst>
          </p:cNvPr>
          <p:cNvGrpSpPr>
            <a:grpSpLocks/>
          </p:cNvGrpSpPr>
          <p:nvPr/>
        </p:nvGrpSpPr>
        <p:grpSpPr bwMode="auto">
          <a:xfrm>
            <a:off x="9348788" y="5816600"/>
            <a:ext cx="165100" cy="406400"/>
            <a:chOff x="2305" y="3704"/>
            <a:chExt cx="104" cy="256"/>
          </a:xfrm>
        </p:grpSpPr>
        <p:sp>
          <p:nvSpPr>
            <p:cNvPr id="324715" name="Line 107">
              <a:extLst>
                <a:ext uri="{FF2B5EF4-FFF2-40B4-BE49-F238E27FC236}">
                  <a16:creationId xmlns:a16="http://schemas.microsoft.com/office/drawing/2014/main" id="{766123CD-9572-4942-863E-2B9F3FD3D3E2}"/>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4716" name="Line 108">
              <a:extLst>
                <a:ext uri="{FF2B5EF4-FFF2-40B4-BE49-F238E27FC236}">
                  <a16:creationId xmlns:a16="http://schemas.microsoft.com/office/drawing/2014/main" id="{CE91E1E1-2104-0246-A4DA-679EAC847DE6}"/>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4717" name="Line 109">
              <a:extLst>
                <a:ext uri="{FF2B5EF4-FFF2-40B4-BE49-F238E27FC236}">
                  <a16:creationId xmlns:a16="http://schemas.microsoft.com/office/drawing/2014/main" id="{BD0D2128-BA90-224A-A30F-C3ECB250E3AF}"/>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24718" name="Group 110">
            <a:extLst>
              <a:ext uri="{FF2B5EF4-FFF2-40B4-BE49-F238E27FC236}">
                <a16:creationId xmlns:a16="http://schemas.microsoft.com/office/drawing/2014/main" id="{2FB2D883-534F-1848-86BC-DB26AE2F70E8}"/>
              </a:ext>
            </a:extLst>
          </p:cNvPr>
          <p:cNvGrpSpPr>
            <a:grpSpLocks/>
          </p:cNvGrpSpPr>
          <p:nvPr/>
        </p:nvGrpSpPr>
        <p:grpSpPr bwMode="auto">
          <a:xfrm>
            <a:off x="8878888" y="4610100"/>
            <a:ext cx="165100" cy="406400"/>
            <a:chOff x="2305" y="3704"/>
            <a:chExt cx="104" cy="256"/>
          </a:xfrm>
        </p:grpSpPr>
        <p:sp>
          <p:nvSpPr>
            <p:cNvPr id="324719" name="Line 111">
              <a:extLst>
                <a:ext uri="{FF2B5EF4-FFF2-40B4-BE49-F238E27FC236}">
                  <a16:creationId xmlns:a16="http://schemas.microsoft.com/office/drawing/2014/main" id="{E56C4FCB-53D4-0548-8673-EF1E67D958D7}"/>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4720" name="Line 112">
              <a:extLst>
                <a:ext uri="{FF2B5EF4-FFF2-40B4-BE49-F238E27FC236}">
                  <a16:creationId xmlns:a16="http://schemas.microsoft.com/office/drawing/2014/main" id="{700C4246-EE78-C448-B6ED-4CE070A95245}"/>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4721" name="Line 113">
              <a:extLst>
                <a:ext uri="{FF2B5EF4-FFF2-40B4-BE49-F238E27FC236}">
                  <a16:creationId xmlns:a16="http://schemas.microsoft.com/office/drawing/2014/main" id="{15FFAE53-EAFA-AF46-A8B8-62A2C602DB0A}"/>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24722" name="Group 114">
            <a:extLst>
              <a:ext uri="{FF2B5EF4-FFF2-40B4-BE49-F238E27FC236}">
                <a16:creationId xmlns:a16="http://schemas.microsoft.com/office/drawing/2014/main" id="{75F82236-0A5A-BA41-8BE9-E86195F00220}"/>
              </a:ext>
            </a:extLst>
          </p:cNvPr>
          <p:cNvGrpSpPr>
            <a:grpSpLocks/>
          </p:cNvGrpSpPr>
          <p:nvPr/>
        </p:nvGrpSpPr>
        <p:grpSpPr bwMode="auto">
          <a:xfrm>
            <a:off x="7837488" y="4622800"/>
            <a:ext cx="165100" cy="406400"/>
            <a:chOff x="2305" y="3704"/>
            <a:chExt cx="104" cy="256"/>
          </a:xfrm>
        </p:grpSpPr>
        <p:sp>
          <p:nvSpPr>
            <p:cNvPr id="324723" name="Line 115">
              <a:extLst>
                <a:ext uri="{FF2B5EF4-FFF2-40B4-BE49-F238E27FC236}">
                  <a16:creationId xmlns:a16="http://schemas.microsoft.com/office/drawing/2014/main" id="{2C9A364E-28A7-1446-AA31-259E9E48EA8C}"/>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4724" name="Line 116">
              <a:extLst>
                <a:ext uri="{FF2B5EF4-FFF2-40B4-BE49-F238E27FC236}">
                  <a16:creationId xmlns:a16="http://schemas.microsoft.com/office/drawing/2014/main" id="{A2CA9BAB-466C-D343-98F9-BA0E5A7B2E93}"/>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4725" name="Line 117">
              <a:extLst>
                <a:ext uri="{FF2B5EF4-FFF2-40B4-BE49-F238E27FC236}">
                  <a16:creationId xmlns:a16="http://schemas.microsoft.com/office/drawing/2014/main" id="{82BC67FD-C0A9-3647-AF8D-85B6E3E9C9FC}"/>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24726" name="Text Box 118">
            <a:extLst>
              <a:ext uri="{FF2B5EF4-FFF2-40B4-BE49-F238E27FC236}">
                <a16:creationId xmlns:a16="http://schemas.microsoft.com/office/drawing/2014/main" id="{7D3451F8-F9C5-B146-B590-13B480796250}"/>
              </a:ext>
            </a:extLst>
          </p:cNvPr>
          <p:cNvSpPr txBox="1">
            <a:spLocks noChangeArrowheads="1"/>
          </p:cNvSpPr>
          <p:nvPr/>
        </p:nvSpPr>
        <p:spPr bwMode="auto">
          <a:xfrm>
            <a:off x="1978025" y="2816225"/>
            <a:ext cx="3570208" cy="707886"/>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a:latin typeface="Courier New" panose="02070309020205020404" pitchFamily="49" charset="0"/>
              </a:rPr>
              <a:t>Output: 1 3 7 9 14 22</a:t>
            </a:r>
          </a:p>
          <a:p>
            <a:r>
              <a:rPr lang="en-US" altLang="en-US" sz="2000">
                <a:latin typeface="Courier New" panose="02070309020205020404" pitchFamily="49" charset="0"/>
              </a:rPr>
              <a:t>        36 44 67 94 97</a:t>
            </a:r>
          </a:p>
        </p:txBody>
      </p:sp>
      <p:sp>
        <p:nvSpPr>
          <p:cNvPr id="324727" name="Oval 119">
            <a:extLst>
              <a:ext uri="{FF2B5EF4-FFF2-40B4-BE49-F238E27FC236}">
                <a16:creationId xmlns:a16="http://schemas.microsoft.com/office/drawing/2014/main" id="{ED7EF104-831C-8A4B-B810-36EF6BB759B8}"/>
              </a:ext>
            </a:extLst>
          </p:cNvPr>
          <p:cNvSpPr>
            <a:spLocks noChangeArrowheads="1"/>
          </p:cNvSpPr>
          <p:nvPr/>
        </p:nvSpPr>
        <p:spPr bwMode="auto">
          <a:xfrm>
            <a:off x="2044700" y="1308100"/>
            <a:ext cx="254000" cy="254000"/>
          </a:xfrm>
          <a:prstGeom prst="ellipse">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324728" name="Oval 120">
            <a:extLst>
              <a:ext uri="{FF2B5EF4-FFF2-40B4-BE49-F238E27FC236}">
                <a16:creationId xmlns:a16="http://schemas.microsoft.com/office/drawing/2014/main" id="{45EB20E1-903F-9742-966B-67A7738A6E62}"/>
              </a:ext>
            </a:extLst>
          </p:cNvPr>
          <p:cNvSpPr>
            <a:spLocks noChangeArrowheads="1"/>
          </p:cNvSpPr>
          <p:nvPr/>
        </p:nvSpPr>
        <p:spPr bwMode="auto">
          <a:xfrm>
            <a:off x="2044700" y="1651000"/>
            <a:ext cx="254000" cy="254000"/>
          </a:xfrm>
          <a:prstGeom prst="ellipse">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324729" name="Oval 121">
            <a:extLst>
              <a:ext uri="{FF2B5EF4-FFF2-40B4-BE49-F238E27FC236}">
                <a16:creationId xmlns:a16="http://schemas.microsoft.com/office/drawing/2014/main" id="{20F2A033-ED52-7C48-9451-EFC1FF7A526E}"/>
              </a:ext>
            </a:extLst>
          </p:cNvPr>
          <p:cNvSpPr>
            <a:spLocks noChangeArrowheads="1"/>
          </p:cNvSpPr>
          <p:nvPr/>
        </p:nvSpPr>
        <p:spPr bwMode="auto">
          <a:xfrm>
            <a:off x="2044700" y="1993900"/>
            <a:ext cx="254000" cy="254000"/>
          </a:xfrm>
          <a:prstGeom prst="ellipse">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324730" name="Oval 122">
            <a:extLst>
              <a:ext uri="{FF2B5EF4-FFF2-40B4-BE49-F238E27FC236}">
                <a16:creationId xmlns:a16="http://schemas.microsoft.com/office/drawing/2014/main" id="{0E274B51-BF91-E547-A790-B81E19405828}"/>
              </a:ext>
            </a:extLst>
          </p:cNvPr>
          <p:cNvSpPr>
            <a:spLocks noChangeArrowheads="1"/>
          </p:cNvSpPr>
          <p:nvPr/>
        </p:nvSpPr>
        <p:spPr bwMode="auto">
          <a:xfrm>
            <a:off x="4762500" y="52070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324731" name="Oval 123">
            <a:extLst>
              <a:ext uri="{FF2B5EF4-FFF2-40B4-BE49-F238E27FC236}">
                <a16:creationId xmlns:a16="http://schemas.microsoft.com/office/drawing/2014/main" id="{1CE4CB39-1917-F943-B1E6-83CBAF0314EC}"/>
              </a:ext>
            </a:extLst>
          </p:cNvPr>
          <p:cNvSpPr>
            <a:spLocks noChangeArrowheads="1"/>
          </p:cNvSpPr>
          <p:nvPr/>
        </p:nvSpPr>
        <p:spPr bwMode="auto">
          <a:xfrm>
            <a:off x="4749800" y="55118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324732" name="Oval 124">
            <a:extLst>
              <a:ext uri="{FF2B5EF4-FFF2-40B4-BE49-F238E27FC236}">
                <a16:creationId xmlns:a16="http://schemas.microsoft.com/office/drawing/2014/main" id="{B50C9210-D073-3546-A9B5-3F17F3265FE0}"/>
              </a:ext>
            </a:extLst>
          </p:cNvPr>
          <p:cNvSpPr>
            <a:spLocks noChangeArrowheads="1"/>
          </p:cNvSpPr>
          <p:nvPr/>
        </p:nvSpPr>
        <p:spPr bwMode="auto">
          <a:xfrm>
            <a:off x="4749800" y="58166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324733" name="Oval 125">
            <a:extLst>
              <a:ext uri="{FF2B5EF4-FFF2-40B4-BE49-F238E27FC236}">
                <a16:creationId xmlns:a16="http://schemas.microsoft.com/office/drawing/2014/main" id="{EB76BF00-7CFC-9E4A-9404-2B2177A56C29}"/>
              </a:ext>
            </a:extLst>
          </p:cNvPr>
          <p:cNvSpPr>
            <a:spLocks noChangeArrowheads="1"/>
          </p:cNvSpPr>
          <p:nvPr/>
        </p:nvSpPr>
        <p:spPr bwMode="auto">
          <a:xfrm>
            <a:off x="5207000" y="39116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324734" name="Oval 126">
            <a:extLst>
              <a:ext uri="{FF2B5EF4-FFF2-40B4-BE49-F238E27FC236}">
                <a16:creationId xmlns:a16="http://schemas.microsoft.com/office/drawing/2014/main" id="{796D935B-7D0A-8240-98CA-271D6D57EA7F}"/>
              </a:ext>
            </a:extLst>
          </p:cNvPr>
          <p:cNvSpPr>
            <a:spLocks noChangeArrowheads="1"/>
          </p:cNvSpPr>
          <p:nvPr/>
        </p:nvSpPr>
        <p:spPr bwMode="auto">
          <a:xfrm>
            <a:off x="5207000" y="42164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324735" name="Oval 127">
            <a:extLst>
              <a:ext uri="{FF2B5EF4-FFF2-40B4-BE49-F238E27FC236}">
                <a16:creationId xmlns:a16="http://schemas.microsoft.com/office/drawing/2014/main" id="{5673D1D2-323A-F94A-B3F5-8DE2C2D6CB14}"/>
              </a:ext>
            </a:extLst>
          </p:cNvPr>
          <p:cNvSpPr>
            <a:spLocks noChangeArrowheads="1"/>
          </p:cNvSpPr>
          <p:nvPr/>
        </p:nvSpPr>
        <p:spPr bwMode="auto">
          <a:xfrm>
            <a:off x="5207000" y="45339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324736" name="Oval 128">
            <a:extLst>
              <a:ext uri="{FF2B5EF4-FFF2-40B4-BE49-F238E27FC236}">
                <a16:creationId xmlns:a16="http://schemas.microsoft.com/office/drawing/2014/main" id="{DFF71660-408F-924E-A3F0-F97E249F57A0}"/>
              </a:ext>
            </a:extLst>
          </p:cNvPr>
          <p:cNvSpPr>
            <a:spLocks noChangeArrowheads="1"/>
          </p:cNvSpPr>
          <p:nvPr/>
        </p:nvSpPr>
        <p:spPr bwMode="auto">
          <a:xfrm>
            <a:off x="5740400" y="51943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324737" name="Oval 129">
            <a:extLst>
              <a:ext uri="{FF2B5EF4-FFF2-40B4-BE49-F238E27FC236}">
                <a16:creationId xmlns:a16="http://schemas.microsoft.com/office/drawing/2014/main" id="{BFCD5B27-0176-5C4D-A44E-6F3627232004}"/>
              </a:ext>
            </a:extLst>
          </p:cNvPr>
          <p:cNvSpPr>
            <a:spLocks noChangeArrowheads="1"/>
          </p:cNvSpPr>
          <p:nvPr/>
        </p:nvSpPr>
        <p:spPr bwMode="auto">
          <a:xfrm>
            <a:off x="5740400" y="55118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324738" name="Oval 130">
            <a:extLst>
              <a:ext uri="{FF2B5EF4-FFF2-40B4-BE49-F238E27FC236}">
                <a16:creationId xmlns:a16="http://schemas.microsoft.com/office/drawing/2014/main" id="{31DB535B-7AB0-4F48-A149-4817700C7A10}"/>
              </a:ext>
            </a:extLst>
          </p:cNvPr>
          <p:cNvSpPr>
            <a:spLocks noChangeArrowheads="1"/>
          </p:cNvSpPr>
          <p:nvPr/>
        </p:nvSpPr>
        <p:spPr bwMode="auto">
          <a:xfrm>
            <a:off x="5740400" y="58293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324739" name="Oval 131">
            <a:extLst>
              <a:ext uri="{FF2B5EF4-FFF2-40B4-BE49-F238E27FC236}">
                <a16:creationId xmlns:a16="http://schemas.microsoft.com/office/drawing/2014/main" id="{30A5C1A8-7037-D845-B501-5ADCF13F9E2D}"/>
              </a:ext>
            </a:extLst>
          </p:cNvPr>
          <p:cNvSpPr>
            <a:spLocks noChangeArrowheads="1"/>
          </p:cNvSpPr>
          <p:nvPr/>
        </p:nvSpPr>
        <p:spPr bwMode="auto">
          <a:xfrm>
            <a:off x="6299200" y="39116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324740" name="Oval 132">
            <a:extLst>
              <a:ext uri="{FF2B5EF4-FFF2-40B4-BE49-F238E27FC236}">
                <a16:creationId xmlns:a16="http://schemas.microsoft.com/office/drawing/2014/main" id="{F2DFC289-0D61-0B4B-97AB-4A907EB16A29}"/>
              </a:ext>
            </a:extLst>
          </p:cNvPr>
          <p:cNvSpPr>
            <a:spLocks noChangeArrowheads="1"/>
          </p:cNvSpPr>
          <p:nvPr/>
        </p:nvSpPr>
        <p:spPr bwMode="auto">
          <a:xfrm>
            <a:off x="6299200" y="42291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324741" name="Oval 133">
            <a:extLst>
              <a:ext uri="{FF2B5EF4-FFF2-40B4-BE49-F238E27FC236}">
                <a16:creationId xmlns:a16="http://schemas.microsoft.com/office/drawing/2014/main" id="{DE1E0A9C-A0AD-BE4B-8E15-DA90EC61479A}"/>
              </a:ext>
            </a:extLst>
          </p:cNvPr>
          <p:cNvSpPr>
            <a:spLocks noChangeArrowheads="1"/>
          </p:cNvSpPr>
          <p:nvPr/>
        </p:nvSpPr>
        <p:spPr bwMode="auto">
          <a:xfrm>
            <a:off x="6299200" y="45466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324742" name="Oval 134">
            <a:extLst>
              <a:ext uri="{FF2B5EF4-FFF2-40B4-BE49-F238E27FC236}">
                <a16:creationId xmlns:a16="http://schemas.microsoft.com/office/drawing/2014/main" id="{E30F6EBF-87BE-4F49-ACE1-EC31E37B78B8}"/>
              </a:ext>
            </a:extLst>
          </p:cNvPr>
          <p:cNvSpPr>
            <a:spLocks noChangeArrowheads="1"/>
          </p:cNvSpPr>
          <p:nvPr/>
        </p:nvSpPr>
        <p:spPr bwMode="auto">
          <a:xfrm>
            <a:off x="5740400" y="27305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324743" name="Oval 135">
            <a:extLst>
              <a:ext uri="{FF2B5EF4-FFF2-40B4-BE49-F238E27FC236}">
                <a16:creationId xmlns:a16="http://schemas.microsoft.com/office/drawing/2014/main" id="{F790A94D-146B-C14E-8AEA-E8E09AE42C0A}"/>
              </a:ext>
            </a:extLst>
          </p:cNvPr>
          <p:cNvSpPr>
            <a:spLocks noChangeArrowheads="1"/>
          </p:cNvSpPr>
          <p:nvPr/>
        </p:nvSpPr>
        <p:spPr bwMode="auto">
          <a:xfrm>
            <a:off x="5740400" y="30353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324744" name="Oval 136">
            <a:extLst>
              <a:ext uri="{FF2B5EF4-FFF2-40B4-BE49-F238E27FC236}">
                <a16:creationId xmlns:a16="http://schemas.microsoft.com/office/drawing/2014/main" id="{21E138AC-2553-C54B-B860-ED7D0F328FD6}"/>
              </a:ext>
            </a:extLst>
          </p:cNvPr>
          <p:cNvSpPr>
            <a:spLocks noChangeArrowheads="1"/>
          </p:cNvSpPr>
          <p:nvPr/>
        </p:nvSpPr>
        <p:spPr bwMode="auto">
          <a:xfrm>
            <a:off x="5740400" y="33401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324745" name="Oval 137">
            <a:extLst>
              <a:ext uri="{FF2B5EF4-FFF2-40B4-BE49-F238E27FC236}">
                <a16:creationId xmlns:a16="http://schemas.microsoft.com/office/drawing/2014/main" id="{8827454A-F0B7-D84E-A6C1-1861BF478994}"/>
              </a:ext>
            </a:extLst>
          </p:cNvPr>
          <p:cNvSpPr>
            <a:spLocks noChangeArrowheads="1"/>
          </p:cNvSpPr>
          <p:nvPr/>
        </p:nvSpPr>
        <p:spPr bwMode="auto">
          <a:xfrm>
            <a:off x="6743700" y="14732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324746" name="Oval 138">
            <a:extLst>
              <a:ext uri="{FF2B5EF4-FFF2-40B4-BE49-F238E27FC236}">
                <a16:creationId xmlns:a16="http://schemas.microsoft.com/office/drawing/2014/main" id="{1F34FE03-5EE0-FB4C-95CF-CEA0D34FCE19}"/>
              </a:ext>
            </a:extLst>
          </p:cNvPr>
          <p:cNvSpPr>
            <a:spLocks noChangeArrowheads="1"/>
          </p:cNvSpPr>
          <p:nvPr/>
        </p:nvSpPr>
        <p:spPr bwMode="auto">
          <a:xfrm>
            <a:off x="6743700" y="17526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324747" name="Oval 139">
            <a:extLst>
              <a:ext uri="{FF2B5EF4-FFF2-40B4-BE49-F238E27FC236}">
                <a16:creationId xmlns:a16="http://schemas.microsoft.com/office/drawing/2014/main" id="{343FBA3C-E2C3-8949-825D-9590221D9A99}"/>
              </a:ext>
            </a:extLst>
          </p:cNvPr>
          <p:cNvSpPr>
            <a:spLocks noChangeArrowheads="1"/>
          </p:cNvSpPr>
          <p:nvPr/>
        </p:nvSpPr>
        <p:spPr bwMode="auto">
          <a:xfrm>
            <a:off x="6743700" y="2044700"/>
            <a:ext cx="254000" cy="254000"/>
          </a:xfrm>
          <a:prstGeom prst="ellipse">
            <a:avLst/>
          </a:prstGeom>
          <a:solidFill>
            <a:srgbClr val="66FF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324748" name="Oval 140">
            <a:extLst>
              <a:ext uri="{FF2B5EF4-FFF2-40B4-BE49-F238E27FC236}">
                <a16:creationId xmlns:a16="http://schemas.microsoft.com/office/drawing/2014/main" id="{7786317B-B4A8-C442-8334-61E5F683BB7C}"/>
              </a:ext>
            </a:extLst>
          </p:cNvPr>
          <p:cNvSpPr>
            <a:spLocks noChangeArrowheads="1"/>
          </p:cNvSpPr>
          <p:nvPr/>
        </p:nvSpPr>
        <p:spPr bwMode="auto">
          <a:xfrm>
            <a:off x="7404100" y="39116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324749" name="Oval 141">
            <a:extLst>
              <a:ext uri="{FF2B5EF4-FFF2-40B4-BE49-F238E27FC236}">
                <a16:creationId xmlns:a16="http://schemas.microsoft.com/office/drawing/2014/main" id="{85975275-2EEB-B143-937F-630A6BF9DE99}"/>
              </a:ext>
            </a:extLst>
          </p:cNvPr>
          <p:cNvSpPr>
            <a:spLocks noChangeArrowheads="1"/>
          </p:cNvSpPr>
          <p:nvPr/>
        </p:nvSpPr>
        <p:spPr bwMode="auto">
          <a:xfrm>
            <a:off x="7391400" y="42291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324750" name="Oval 142">
            <a:extLst>
              <a:ext uri="{FF2B5EF4-FFF2-40B4-BE49-F238E27FC236}">
                <a16:creationId xmlns:a16="http://schemas.microsoft.com/office/drawing/2014/main" id="{7AD4AD5A-9704-1E4D-9A17-23EA79EA8A28}"/>
              </a:ext>
            </a:extLst>
          </p:cNvPr>
          <p:cNvSpPr>
            <a:spLocks noChangeArrowheads="1"/>
          </p:cNvSpPr>
          <p:nvPr/>
        </p:nvSpPr>
        <p:spPr bwMode="auto">
          <a:xfrm>
            <a:off x="7378700" y="45466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324751" name="Oval 143">
            <a:extLst>
              <a:ext uri="{FF2B5EF4-FFF2-40B4-BE49-F238E27FC236}">
                <a16:creationId xmlns:a16="http://schemas.microsoft.com/office/drawing/2014/main" id="{614A3A8E-66C9-1F49-8B15-58F3510783E6}"/>
              </a:ext>
            </a:extLst>
          </p:cNvPr>
          <p:cNvSpPr>
            <a:spLocks noChangeArrowheads="1"/>
          </p:cNvSpPr>
          <p:nvPr/>
        </p:nvSpPr>
        <p:spPr bwMode="auto">
          <a:xfrm>
            <a:off x="7861300" y="51308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324752" name="Oval 144">
            <a:extLst>
              <a:ext uri="{FF2B5EF4-FFF2-40B4-BE49-F238E27FC236}">
                <a16:creationId xmlns:a16="http://schemas.microsoft.com/office/drawing/2014/main" id="{2FB30E43-615F-B24B-8420-C6B0FC18E44D}"/>
              </a:ext>
            </a:extLst>
          </p:cNvPr>
          <p:cNvSpPr>
            <a:spLocks noChangeArrowheads="1"/>
          </p:cNvSpPr>
          <p:nvPr/>
        </p:nvSpPr>
        <p:spPr bwMode="auto">
          <a:xfrm>
            <a:off x="7848600" y="54610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324753" name="Oval 145">
            <a:extLst>
              <a:ext uri="{FF2B5EF4-FFF2-40B4-BE49-F238E27FC236}">
                <a16:creationId xmlns:a16="http://schemas.microsoft.com/office/drawing/2014/main" id="{29354D15-AFEC-7C4B-A8D1-250A9FE7DC1E}"/>
              </a:ext>
            </a:extLst>
          </p:cNvPr>
          <p:cNvSpPr>
            <a:spLocks noChangeArrowheads="1"/>
          </p:cNvSpPr>
          <p:nvPr/>
        </p:nvSpPr>
        <p:spPr bwMode="auto">
          <a:xfrm>
            <a:off x="7848600" y="57785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324754" name="Oval 146">
            <a:extLst>
              <a:ext uri="{FF2B5EF4-FFF2-40B4-BE49-F238E27FC236}">
                <a16:creationId xmlns:a16="http://schemas.microsoft.com/office/drawing/2014/main" id="{87A37D19-B861-094A-81CF-57E1A7FD4485}"/>
              </a:ext>
            </a:extLst>
          </p:cNvPr>
          <p:cNvSpPr>
            <a:spLocks noChangeArrowheads="1"/>
          </p:cNvSpPr>
          <p:nvPr/>
        </p:nvSpPr>
        <p:spPr bwMode="auto">
          <a:xfrm>
            <a:off x="7937500" y="27051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324755" name="Oval 147">
            <a:extLst>
              <a:ext uri="{FF2B5EF4-FFF2-40B4-BE49-F238E27FC236}">
                <a16:creationId xmlns:a16="http://schemas.microsoft.com/office/drawing/2014/main" id="{7E5E2DC0-66A9-694A-B47B-3411D42EA915}"/>
              </a:ext>
            </a:extLst>
          </p:cNvPr>
          <p:cNvSpPr>
            <a:spLocks noChangeArrowheads="1"/>
          </p:cNvSpPr>
          <p:nvPr/>
        </p:nvSpPr>
        <p:spPr bwMode="auto">
          <a:xfrm>
            <a:off x="7937500" y="30226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324756" name="Oval 148">
            <a:extLst>
              <a:ext uri="{FF2B5EF4-FFF2-40B4-BE49-F238E27FC236}">
                <a16:creationId xmlns:a16="http://schemas.microsoft.com/office/drawing/2014/main" id="{D2980A88-9CDE-4E4B-8DF7-21CB9019CD2B}"/>
              </a:ext>
            </a:extLst>
          </p:cNvPr>
          <p:cNvSpPr>
            <a:spLocks noChangeArrowheads="1"/>
          </p:cNvSpPr>
          <p:nvPr/>
        </p:nvSpPr>
        <p:spPr bwMode="auto">
          <a:xfrm>
            <a:off x="7937500" y="3340100"/>
            <a:ext cx="254000" cy="254000"/>
          </a:xfrm>
          <a:prstGeom prst="ellipse">
            <a:avLst/>
          </a:prstGeom>
          <a:solidFill>
            <a:srgbClr val="66FF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324757" name="Oval 149">
            <a:extLst>
              <a:ext uri="{FF2B5EF4-FFF2-40B4-BE49-F238E27FC236}">
                <a16:creationId xmlns:a16="http://schemas.microsoft.com/office/drawing/2014/main" id="{C9C2378F-693F-624A-98CA-2D9277A7B38F}"/>
              </a:ext>
            </a:extLst>
          </p:cNvPr>
          <p:cNvSpPr>
            <a:spLocks noChangeArrowheads="1"/>
          </p:cNvSpPr>
          <p:nvPr/>
        </p:nvSpPr>
        <p:spPr bwMode="auto">
          <a:xfrm>
            <a:off x="8445500" y="38989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324758" name="Oval 150">
            <a:extLst>
              <a:ext uri="{FF2B5EF4-FFF2-40B4-BE49-F238E27FC236}">
                <a16:creationId xmlns:a16="http://schemas.microsoft.com/office/drawing/2014/main" id="{FE94A2E6-A406-5944-BBF5-635208727350}"/>
              </a:ext>
            </a:extLst>
          </p:cNvPr>
          <p:cNvSpPr>
            <a:spLocks noChangeArrowheads="1"/>
          </p:cNvSpPr>
          <p:nvPr/>
        </p:nvSpPr>
        <p:spPr bwMode="auto">
          <a:xfrm>
            <a:off x="8432800" y="42291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324759" name="Oval 151">
            <a:extLst>
              <a:ext uri="{FF2B5EF4-FFF2-40B4-BE49-F238E27FC236}">
                <a16:creationId xmlns:a16="http://schemas.microsoft.com/office/drawing/2014/main" id="{4D5987EF-40FD-B840-BEB4-5D26A7EC998D}"/>
              </a:ext>
            </a:extLst>
          </p:cNvPr>
          <p:cNvSpPr>
            <a:spLocks noChangeArrowheads="1"/>
          </p:cNvSpPr>
          <p:nvPr/>
        </p:nvSpPr>
        <p:spPr bwMode="auto">
          <a:xfrm>
            <a:off x="8432800" y="4533900"/>
            <a:ext cx="254000" cy="254000"/>
          </a:xfrm>
          <a:prstGeom prst="ellipse">
            <a:avLst/>
          </a:prstGeom>
          <a:solidFill>
            <a:srgbClr val="66FF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324760" name="Oval 152">
            <a:extLst>
              <a:ext uri="{FF2B5EF4-FFF2-40B4-BE49-F238E27FC236}">
                <a16:creationId xmlns:a16="http://schemas.microsoft.com/office/drawing/2014/main" id="{24CCF130-25B6-604C-98CA-9FE1BBEC55D1}"/>
              </a:ext>
            </a:extLst>
          </p:cNvPr>
          <p:cNvSpPr>
            <a:spLocks noChangeArrowheads="1"/>
          </p:cNvSpPr>
          <p:nvPr/>
        </p:nvSpPr>
        <p:spPr bwMode="auto">
          <a:xfrm>
            <a:off x="8940800" y="51181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324761" name="Oval 153">
            <a:extLst>
              <a:ext uri="{FF2B5EF4-FFF2-40B4-BE49-F238E27FC236}">
                <a16:creationId xmlns:a16="http://schemas.microsoft.com/office/drawing/2014/main" id="{1319A384-DE6C-7B4C-B90B-E1764C6CD45E}"/>
              </a:ext>
            </a:extLst>
          </p:cNvPr>
          <p:cNvSpPr>
            <a:spLocks noChangeArrowheads="1"/>
          </p:cNvSpPr>
          <p:nvPr/>
        </p:nvSpPr>
        <p:spPr bwMode="auto">
          <a:xfrm>
            <a:off x="8940800" y="5435600"/>
            <a:ext cx="254000" cy="254000"/>
          </a:xfrm>
          <a:prstGeom prst="ellipse">
            <a:avLst/>
          </a:prstGeom>
          <a:solidFill>
            <a:srgbClr val="66FF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Tree>
    <p:extLst>
      <p:ext uri="{BB962C8B-B14F-4D97-AF65-F5344CB8AC3E}">
        <p14:creationId xmlns:p14="http://schemas.microsoft.com/office/powerpoint/2010/main" val="2812383750"/>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8" name="Rectangle 2">
            <a:extLst>
              <a:ext uri="{FF2B5EF4-FFF2-40B4-BE49-F238E27FC236}">
                <a16:creationId xmlns:a16="http://schemas.microsoft.com/office/drawing/2014/main" id="{D607B01B-C7EA-E349-B198-78D0863A39A7}"/>
              </a:ext>
            </a:extLst>
          </p:cNvPr>
          <p:cNvSpPr>
            <a:spLocks noChangeArrowheads="1"/>
          </p:cNvSpPr>
          <p:nvPr/>
        </p:nvSpPr>
        <p:spPr bwMode="auto">
          <a:xfrm>
            <a:off x="1981201" y="457201"/>
            <a:ext cx="4341813" cy="1895475"/>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64" tIns="46033" rIns="92064" bIns="46033">
            <a:spAutoFit/>
          </a:bodyPr>
          <a:lstStyle>
            <a:lvl1pPr indent="4763">
              <a:spcBef>
                <a:spcPct val="20000"/>
              </a:spcBef>
              <a:buChar char="•"/>
              <a:defRPr sz="2400">
                <a:solidFill>
                  <a:schemeClr val="tx1"/>
                </a:solidFill>
                <a:latin typeface="Arial" panose="020B0604020202020204" pitchFamily="34" charset="0"/>
              </a:defRPr>
            </a:lvl1pPr>
            <a:lvl2pPr marL="747713"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buFontTx/>
              <a:buNone/>
            </a:pPr>
            <a:r>
              <a:rPr lang="en-US" altLang="en-US" sz="2000">
                <a:latin typeface="Courier New" panose="02070309020205020404" pitchFamily="49" charset="0"/>
              </a:rPr>
              <a:t>Proc InOrderPrint(pointer) </a:t>
            </a:r>
          </a:p>
          <a:p>
            <a:pPr>
              <a:buFontTx/>
              <a:buNone/>
            </a:pPr>
            <a:r>
              <a:rPr lang="en-US" altLang="en-US" sz="2000">
                <a:latin typeface="Courier New" panose="02070309020205020404" pitchFamily="49" charset="0"/>
              </a:rPr>
              <a:t> pointer NOT NIL?</a:t>
            </a:r>
          </a:p>
          <a:p>
            <a:pPr>
              <a:buFontTx/>
              <a:buNone/>
            </a:pPr>
            <a:r>
              <a:rPr lang="en-US" altLang="en-US" sz="2000">
                <a:latin typeface="Courier New" panose="02070309020205020404" pitchFamily="49" charset="0"/>
              </a:rPr>
              <a:t>  InOrderPrint(left child)</a:t>
            </a:r>
          </a:p>
          <a:p>
            <a:pPr>
              <a:buFontTx/>
              <a:buNone/>
            </a:pPr>
            <a:r>
              <a:rPr lang="en-US" altLang="en-US" sz="2000">
                <a:latin typeface="Courier New" panose="02070309020205020404" pitchFamily="49" charset="0"/>
              </a:rPr>
              <a:t>  print(data)</a:t>
            </a:r>
          </a:p>
          <a:p>
            <a:pPr>
              <a:buFontTx/>
              <a:buNone/>
            </a:pPr>
            <a:r>
              <a:rPr lang="en-US" altLang="en-US" sz="2000">
                <a:solidFill>
                  <a:srgbClr val="FF0033"/>
                </a:solidFill>
                <a:latin typeface="Courier New" panose="02070309020205020404" pitchFamily="49" charset="0"/>
              </a:rPr>
              <a:t>  InOrderPrint(right child)</a:t>
            </a:r>
          </a:p>
        </p:txBody>
      </p:sp>
      <p:grpSp>
        <p:nvGrpSpPr>
          <p:cNvPr id="326659" name="Group 3">
            <a:extLst>
              <a:ext uri="{FF2B5EF4-FFF2-40B4-BE49-F238E27FC236}">
                <a16:creationId xmlns:a16="http://schemas.microsoft.com/office/drawing/2014/main" id="{F0D005FD-1BD6-F44C-BAB0-3CE475BDD04F}"/>
              </a:ext>
            </a:extLst>
          </p:cNvPr>
          <p:cNvGrpSpPr>
            <a:grpSpLocks/>
          </p:cNvGrpSpPr>
          <p:nvPr/>
        </p:nvGrpSpPr>
        <p:grpSpPr bwMode="auto">
          <a:xfrm>
            <a:off x="7099301" y="1501775"/>
            <a:ext cx="587375" cy="749300"/>
            <a:chOff x="1760" y="2442"/>
            <a:chExt cx="370" cy="472"/>
          </a:xfrm>
        </p:grpSpPr>
        <p:sp>
          <p:nvSpPr>
            <p:cNvPr id="326660" name="Text Box 4">
              <a:extLst>
                <a:ext uri="{FF2B5EF4-FFF2-40B4-BE49-F238E27FC236}">
                  <a16:creationId xmlns:a16="http://schemas.microsoft.com/office/drawing/2014/main" id="{EDFCC304-9FE6-6A43-BC3B-48F732110D24}"/>
                </a:ext>
              </a:extLst>
            </p:cNvPr>
            <p:cNvSpPr txBox="1">
              <a:spLocks noChangeArrowheads="1"/>
            </p:cNvSpPr>
            <p:nvPr/>
          </p:nvSpPr>
          <p:spPr bwMode="auto">
            <a:xfrm>
              <a:off x="1760" y="2442"/>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solidFill>
                    <a:srgbClr val="FF0033"/>
                  </a:solidFill>
                  <a:latin typeface="Courier New" panose="02070309020205020404" pitchFamily="49" charset="0"/>
                </a:rPr>
                <a:t>22</a:t>
              </a:r>
            </a:p>
          </p:txBody>
        </p:sp>
        <p:grpSp>
          <p:nvGrpSpPr>
            <p:cNvPr id="326661" name="Group 5">
              <a:extLst>
                <a:ext uri="{FF2B5EF4-FFF2-40B4-BE49-F238E27FC236}">
                  <a16:creationId xmlns:a16="http://schemas.microsoft.com/office/drawing/2014/main" id="{D0D34599-E52A-B94B-AD5E-B4CBB4610C33}"/>
                </a:ext>
              </a:extLst>
            </p:cNvPr>
            <p:cNvGrpSpPr>
              <a:grpSpLocks/>
            </p:cNvGrpSpPr>
            <p:nvPr/>
          </p:nvGrpSpPr>
          <p:grpSpPr bwMode="auto">
            <a:xfrm>
              <a:off x="1760" y="2754"/>
              <a:ext cx="370" cy="160"/>
              <a:chOff x="1378" y="3290"/>
              <a:chExt cx="370" cy="312"/>
            </a:xfrm>
          </p:grpSpPr>
          <p:sp>
            <p:nvSpPr>
              <p:cNvPr id="326662" name="Text Box 6">
                <a:extLst>
                  <a:ext uri="{FF2B5EF4-FFF2-40B4-BE49-F238E27FC236}">
                    <a16:creationId xmlns:a16="http://schemas.microsoft.com/office/drawing/2014/main" id="{AAB1FD26-8558-D843-A6AF-2FE7B845D710}"/>
                  </a:ext>
                </a:extLst>
              </p:cNvPr>
              <p:cNvSpPr txBox="1">
                <a:spLocks noChangeArrowheads="1"/>
              </p:cNvSpPr>
              <p:nvPr/>
            </p:nvSpPr>
            <p:spPr bwMode="auto">
              <a:xfrm>
                <a:off x="1378" y="3290"/>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326663" name="Line 7">
                <a:extLst>
                  <a:ext uri="{FF2B5EF4-FFF2-40B4-BE49-F238E27FC236}">
                    <a16:creationId xmlns:a16="http://schemas.microsoft.com/office/drawing/2014/main" id="{932EF743-85F2-5C46-9CCB-403E140E36D8}"/>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326664" name="Text Box 8">
            <a:extLst>
              <a:ext uri="{FF2B5EF4-FFF2-40B4-BE49-F238E27FC236}">
                <a16:creationId xmlns:a16="http://schemas.microsoft.com/office/drawing/2014/main" id="{D4D61B8E-CFC6-2A4E-A442-1092344F31D9}"/>
              </a:ext>
            </a:extLst>
          </p:cNvPr>
          <p:cNvSpPr txBox="1">
            <a:spLocks noChangeArrowheads="1"/>
          </p:cNvSpPr>
          <p:nvPr/>
        </p:nvSpPr>
        <p:spPr bwMode="auto">
          <a:xfrm>
            <a:off x="7032626" y="646113"/>
            <a:ext cx="62619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715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a:t>root</a:t>
            </a:r>
          </a:p>
        </p:txBody>
      </p:sp>
      <p:sp>
        <p:nvSpPr>
          <p:cNvPr id="326665" name="Line 9">
            <a:extLst>
              <a:ext uri="{FF2B5EF4-FFF2-40B4-BE49-F238E27FC236}">
                <a16:creationId xmlns:a16="http://schemas.microsoft.com/office/drawing/2014/main" id="{69D2F0BF-DF52-A44D-AB6E-AE93BD2F8547}"/>
              </a:ext>
            </a:extLst>
          </p:cNvPr>
          <p:cNvSpPr>
            <a:spLocks noChangeShapeType="1"/>
          </p:cNvSpPr>
          <p:nvPr/>
        </p:nvSpPr>
        <p:spPr bwMode="auto">
          <a:xfrm>
            <a:off x="7404100" y="1028700"/>
            <a:ext cx="0" cy="4572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26666" name="Group 10">
            <a:extLst>
              <a:ext uri="{FF2B5EF4-FFF2-40B4-BE49-F238E27FC236}">
                <a16:creationId xmlns:a16="http://schemas.microsoft.com/office/drawing/2014/main" id="{246F09C8-960B-124F-8585-BDF7DCC33173}"/>
              </a:ext>
            </a:extLst>
          </p:cNvPr>
          <p:cNvGrpSpPr>
            <a:grpSpLocks/>
          </p:cNvGrpSpPr>
          <p:nvPr/>
        </p:nvGrpSpPr>
        <p:grpSpPr bwMode="auto">
          <a:xfrm>
            <a:off x="8280401" y="2746375"/>
            <a:ext cx="587375" cy="749300"/>
            <a:chOff x="1760" y="2442"/>
            <a:chExt cx="370" cy="472"/>
          </a:xfrm>
        </p:grpSpPr>
        <p:sp>
          <p:nvSpPr>
            <p:cNvPr id="326667" name="Text Box 11">
              <a:extLst>
                <a:ext uri="{FF2B5EF4-FFF2-40B4-BE49-F238E27FC236}">
                  <a16:creationId xmlns:a16="http://schemas.microsoft.com/office/drawing/2014/main" id="{E13DB4A9-C661-084B-B3C4-76186113129F}"/>
                </a:ext>
              </a:extLst>
            </p:cNvPr>
            <p:cNvSpPr txBox="1">
              <a:spLocks noChangeArrowheads="1"/>
            </p:cNvSpPr>
            <p:nvPr/>
          </p:nvSpPr>
          <p:spPr bwMode="auto">
            <a:xfrm>
              <a:off x="1760" y="2442"/>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solidFill>
                    <a:srgbClr val="FF0033"/>
                  </a:solidFill>
                  <a:latin typeface="Courier New" panose="02070309020205020404" pitchFamily="49" charset="0"/>
                </a:rPr>
                <a:t>67</a:t>
              </a:r>
              <a:endParaRPr lang="en-US" altLang="en-US">
                <a:latin typeface="Courier New" panose="02070309020205020404" pitchFamily="49" charset="0"/>
              </a:endParaRPr>
            </a:p>
          </p:txBody>
        </p:sp>
        <p:grpSp>
          <p:nvGrpSpPr>
            <p:cNvPr id="326668" name="Group 12">
              <a:extLst>
                <a:ext uri="{FF2B5EF4-FFF2-40B4-BE49-F238E27FC236}">
                  <a16:creationId xmlns:a16="http://schemas.microsoft.com/office/drawing/2014/main" id="{8DF80ACC-219E-5D4D-9A4B-6B7B78B15845}"/>
                </a:ext>
              </a:extLst>
            </p:cNvPr>
            <p:cNvGrpSpPr>
              <a:grpSpLocks/>
            </p:cNvGrpSpPr>
            <p:nvPr/>
          </p:nvGrpSpPr>
          <p:grpSpPr bwMode="auto">
            <a:xfrm>
              <a:off x="1760" y="2754"/>
              <a:ext cx="370" cy="160"/>
              <a:chOff x="1378" y="3290"/>
              <a:chExt cx="370" cy="312"/>
            </a:xfrm>
          </p:grpSpPr>
          <p:sp>
            <p:nvSpPr>
              <p:cNvPr id="326669" name="Text Box 13">
                <a:extLst>
                  <a:ext uri="{FF2B5EF4-FFF2-40B4-BE49-F238E27FC236}">
                    <a16:creationId xmlns:a16="http://schemas.microsoft.com/office/drawing/2014/main" id="{21BFBCB8-E5DB-614B-AE9B-481ABE93CBA7}"/>
                  </a:ext>
                </a:extLst>
              </p:cNvPr>
              <p:cNvSpPr txBox="1">
                <a:spLocks noChangeArrowheads="1"/>
              </p:cNvSpPr>
              <p:nvPr/>
            </p:nvSpPr>
            <p:spPr bwMode="auto">
              <a:xfrm>
                <a:off x="1378" y="3290"/>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326670" name="Line 14">
                <a:extLst>
                  <a:ext uri="{FF2B5EF4-FFF2-40B4-BE49-F238E27FC236}">
                    <a16:creationId xmlns:a16="http://schemas.microsoft.com/office/drawing/2014/main" id="{25DEC116-CD56-4747-ACE4-7A00A6512914}"/>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326671" name="Group 15">
            <a:extLst>
              <a:ext uri="{FF2B5EF4-FFF2-40B4-BE49-F238E27FC236}">
                <a16:creationId xmlns:a16="http://schemas.microsoft.com/office/drawing/2014/main" id="{4B58381B-ECC5-D342-B9B9-1B22D95ECE81}"/>
              </a:ext>
            </a:extLst>
          </p:cNvPr>
          <p:cNvGrpSpPr>
            <a:grpSpLocks/>
          </p:cNvGrpSpPr>
          <p:nvPr/>
        </p:nvGrpSpPr>
        <p:grpSpPr bwMode="auto">
          <a:xfrm>
            <a:off x="7759701" y="3978275"/>
            <a:ext cx="587375" cy="749300"/>
            <a:chOff x="1760" y="2442"/>
            <a:chExt cx="370" cy="472"/>
          </a:xfrm>
        </p:grpSpPr>
        <p:sp>
          <p:nvSpPr>
            <p:cNvPr id="326672" name="Text Box 16">
              <a:extLst>
                <a:ext uri="{FF2B5EF4-FFF2-40B4-BE49-F238E27FC236}">
                  <a16:creationId xmlns:a16="http://schemas.microsoft.com/office/drawing/2014/main" id="{45EAEAFA-6482-C642-8173-7C985D883340}"/>
                </a:ext>
              </a:extLst>
            </p:cNvPr>
            <p:cNvSpPr txBox="1">
              <a:spLocks noChangeArrowheads="1"/>
            </p:cNvSpPr>
            <p:nvPr/>
          </p:nvSpPr>
          <p:spPr bwMode="auto">
            <a:xfrm>
              <a:off x="1760" y="2442"/>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solidFill>
                    <a:srgbClr val="FF0033"/>
                  </a:solidFill>
                  <a:latin typeface="Courier New" panose="02070309020205020404" pitchFamily="49" charset="0"/>
                </a:rPr>
                <a:t>36</a:t>
              </a:r>
              <a:endParaRPr lang="en-US" altLang="en-US">
                <a:latin typeface="Courier New" panose="02070309020205020404" pitchFamily="49" charset="0"/>
              </a:endParaRPr>
            </a:p>
          </p:txBody>
        </p:sp>
        <p:grpSp>
          <p:nvGrpSpPr>
            <p:cNvPr id="326673" name="Group 17">
              <a:extLst>
                <a:ext uri="{FF2B5EF4-FFF2-40B4-BE49-F238E27FC236}">
                  <a16:creationId xmlns:a16="http://schemas.microsoft.com/office/drawing/2014/main" id="{9DD6E4B9-2E1B-4945-89A9-435267CE342A}"/>
                </a:ext>
              </a:extLst>
            </p:cNvPr>
            <p:cNvGrpSpPr>
              <a:grpSpLocks/>
            </p:cNvGrpSpPr>
            <p:nvPr/>
          </p:nvGrpSpPr>
          <p:grpSpPr bwMode="auto">
            <a:xfrm>
              <a:off x="1760" y="2754"/>
              <a:ext cx="370" cy="160"/>
              <a:chOff x="1378" y="3290"/>
              <a:chExt cx="370" cy="312"/>
            </a:xfrm>
          </p:grpSpPr>
          <p:sp>
            <p:nvSpPr>
              <p:cNvPr id="326674" name="Text Box 18">
                <a:extLst>
                  <a:ext uri="{FF2B5EF4-FFF2-40B4-BE49-F238E27FC236}">
                    <a16:creationId xmlns:a16="http://schemas.microsoft.com/office/drawing/2014/main" id="{34EDAFB8-8DD1-2748-913F-7CF55D44AAE7}"/>
                  </a:ext>
                </a:extLst>
              </p:cNvPr>
              <p:cNvSpPr txBox="1">
                <a:spLocks noChangeArrowheads="1"/>
              </p:cNvSpPr>
              <p:nvPr/>
            </p:nvSpPr>
            <p:spPr bwMode="auto">
              <a:xfrm>
                <a:off x="1378" y="3290"/>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326675" name="Line 19">
                <a:extLst>
                  <a:ext uri="{FF2B5EF4-FFF2-40B4-BE49-F238E27FC236}">
                    <a16:creationId xmlns:a16="http://schemas.microsoft.com/office/drawing/2014/main" id="{A2AF6524-A559-C449-B886-DE5BEB247B5D}"/>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326676" name="Group 20">
            <a:extLst>
              <a:ext uri="{FF2B5EF4-FFF2-40B4-BE49-F238E27FC236}">
                <a16:creationId xmlns:a16="http://schemas.microsoft.com/office/drawing/2014/main" id="{E07D5F00-E05B-4D45-9920-61DEE11DEFF0}"/>
              </a:ext>
            </a:extLst>
          </p:cNvPr>
          <p:cNvGrpSpPr>
            <a:grpSpLocks/>
          </p:cNvGrpSpPr>
          <p:nvPr/>
        </p:nvGrpSpPr>
        <p:grpSpPr bwMode="auto">
          <a:xfrm>
            <a:off x="5588001" y="3940175"/>
            <a:ext cx="587375" cy="749300"/>
            <a:chOff x="1760" y="2442"/>
            <a:chExt cx="370" cy="472"/>
          </a:xfrm>
        </p:grpSpPr>
        <p:sp>
          <p:nvSpPr>
            <p:cNvPr id="326677" name="Text Box 21">
              <a:extLst>
                <a:ext uri="{FF2B5EF4-FFF2-40B4-BE49-F238E27FC236}">
                  <a16:creationId xmlns:a16="http://schemas.microsoft.com/office/drawing/2014/main" id="{3089936B-E380-C049-80FE-D4524928E179}"/>
                </a:ext>
              </a:extLst>
            </p:cNvPr>
            <p:cNvSpPr txBox="1">
              <a:spLocks noChangeArrowheads="1"/>
            </p:cNvSpPr>
            <p:nvPr/>
          </p:nvSpPr>
          <p:spPr bwMode="auto">
            <a:xfrm>
              <a:off x="1760" y="2442"/>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a:r>
                <a:rPr lang="en-US" altLang="en-US">
                  <a:solidFill>
                    <a:srgbClr val="FF0033"/>
                  </a:solidFill>
                  <a:latin typeface="Courier New" panose="02070309020205020404" pitchFamily="49" charset="0"/>
                </a:rPr>
                <a:t>3</a:t>
              </a:r>
              <a:endParaRPr lang="en-US" altLang="en-US">
                <a:latin typeface="Courier New" panose="02070309020205020404" pitchFamily="49" charset="0"/>
              </a:endParaRPr>
            </a:p>
          </p:txBody>
        </p:sp>
        <p:grpSp>
          <p:nvGrpSpPr>
            <p:cNvPr id="326678" name="Group 22">
              <a:extLst>
                <a:ext uri="{FF2B5EF4-FFF2-40B4-BE49-F238E27FC236}">
                  <a16:creationId xmlns:a16="http://schemas.microsoft.com/office/drawing/2014/main" id="{9879A05D-4763-B243-90E3-CA64153A461A}"/>
                </a:ext>
              </a:extLst>
            </p:cNvPr>
            <p:cNvGrpSpPr>
              <a:grpSpLocks/>
            </p:cNvGrpSpPr>
            <p:nvPr/>
          </p:nvGrpSpPr>
          <p:grpSpPr bwMode="auto">
            <a:xfrm>
              <a:off x="1760" y="2754"/>
              <a:ext cx="370" cy="160"/>
              <a:chOff x="1378" y="3290"/>
              <a:chExt cx="370" cy="312"/>
            </a:xfrm>
          </p:grpSpPr>
          <p:sp>
            <p:nvSpPr>
              <p:cNvPr id="326679" name="Text Box 23">
                <a:extLst>
                  <a:ext uri="{FF2B5EF4-FFF2-40B4-BE49-F238E27FC236}">
                    <a16:creationId xmlns:a16="http://schemas.microsoft.com/office/drawing/2014/main" id="{444F3192-02BA-A740-B4B4-BC95EB23032B}"/>
                  </a:ext>
                </a:extLst>
              </p:cNvPr>
              <p:cNvSpPr txBox="1">
                <a:spLocks noChangeArrowheads="1"/>
              </p:cNvSpPr>
              <p:nvPr/>
            </p:nvSpPr>
            <p:spPr bwMode="auto">
              <a:xfrm>
                <a:off x="1378" y="3290"/>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326680" name="Line 24">
                <a:extLst>
                  <a:ext uri="{FF2B5EF4-FFF2-40B4-BE49-F238E27FC236}">
                    <a16:creationId xmlns:a16="http://schemas.microsoft.com/office/drawing/2014/main" id="{2F3E4B62-E0A5-0046-A1A9-7B5D732438FD}"/>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326681" name="Group 25">
            <a:extLst>
              <a:ext uri="{FF2B5EF4-FFF2-40B4-BE49-F238E27FC236}">
                <a16:creationId xmlns:a16="http://schemas.microsoft.com/office/drawing/2014/main" id="{8EE11E1A-52D7-7B47-8120-90A13C627CD0}"/>
              </a:ext>
            </a:extLst>
          </p:cNvPr>
          <p:cNvGrpSpPr>
            <a:grpSpLocks/>
          </p:cNvGrpSpPr>
          <p:nvPr/>
        </p:nvGrpSpPr>
        <p:grpSpPr bwMode="auto">
          <a:xfrm>
            <a:off x="6667501" y="3940175"/>
            <a:ext cx="587375" cy="749300"/>
            <a:chOff x="1760" y="2442"/>
            <a:chExt cx="370" cy="472"/>
          </a:xfrm>
        </p:grpSpPr>
        <p:sp>
          <p:nvSpPr>
            <p:cNvPr id="326682" name="Text Box 26">
              <a:extLst>
                <a:ext uri="{FF2B5EF4-FFF2-40B4-BE49-F238E27FC236}">
                  <a16:creationId xmlns:a16="http://schemas.microsoft.com/office/drawing/2014/main" id="{E403CDFB-34E3-9144-84F0-37DFA8A51801}"/>
                </a:ext>
              </a:extLst>
            </p:cNvPr>
            <p:cNvSpPr txBox="1">
              <a:spLocks noChangeArrowheads="1"/>
            </p:cNvSpPr>
            <p:nvPr/>
          </p:nvSpPr>
          <p:spPr bwMode="auto">
            <a:xfrm>
              <a:off x="1760" y="2442"/>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solidFill>
                    <a:srgbClr val="FF0033"/>
                  </a:solidFill>
                  <a:latin typeface="Courier New" panose="02070309020205020404" pitchFamily="49" charset="0"/>
                </a:rPr>
                <a:t>14</a:t>
              </a:r>
              <a:endParaRPr lang="en-US" altLang="en-US">
                <a:latin typeface="Courier New" panose="02070309020205020404" pitchFamily="49" charset="0"/>
              </a:endParaRPr>
            </a:p>
          </p:txBody>
        </p:sp>
        <p:grpSp>
          <p:nvGrpSpPr>
            <p:cNvPr id="326683" name="Group 27">
              <a:extLst>
                <a:ext uri="{FF2B5EF4-FFF2-40B4-BE49-F238E27FC236}">
                  <a16:creationId xmlns:a16="http://schemas.microsoft.com/office/drawing/2014/main" id="{8CE23649-62E0-6F4C-AF4D-4C69831013AB}"/>
                </a:ext>
              </a:extLst>
            </p:cNvPr>
            <p:cNvGrpSpPr>
              <a:grpSpLocks/>
            </p:cNvGrpSpPr>
            <p:nvPr/>
          </p:nvGrpSpPr>
          <p:grpSpPr bwMode="auto">
            <a:xfrm>
              <a:off x="1760" y="2754"/>
              <a:ext cx="370" cy="160"/>
              <a:chOff x="1378" y="3290"/>
              <a:chExt cx="370" cy="312"/>
            </a:xfrm>
          </p:grpSpPr>
          <p:sp>
            <p:nvSpPr>
              <p:cNvPr id="326684" name="Text Box 28">
                <a:extLst>
                  <a:ext uri="{FF2B5EF4-FFF2-40B4-BE49-F238E27FC236}">
                    <a16:creationId xmlns:a16="http://schemas.microsoft.com/office/drawing/2014/main" id="{566AE289-2552-044D-9281-ED3DAD9D08D7}"/>
                  </a:ext>
                </a:extLst>
              </p:cNvPr>
              <p:cNvSpPr txBox="1">
                <a:spLocks noChangeArrowheads="1"/>
              </p:cNvSpPr>
              <p:nvPr/>
            </p:nvSpPr>
            <p:spPr bwMode="auto">
              <a:xfrm>
                <a:off x="1378" y="3290"/>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326685" name="Line 29">
                <a:extLst>
                  <a:ext uri="{FF2B5EF4-FFF2-40B4-BE49-F238E27FC236}">
                    <a16:creationId xmlns:a16="http://schemas.microsoft.com/office/drawing/2014/main" id="{A1A6939B-4A8F-6848-9BC4-BCAEED2FF76B}"/>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326686" name="Group 30">
            <a:extLst>
              <a:ext uri="{FF2B5EF4-FFF2-40B4-BE49-F238E27FC236}">
                <a16:creationId xmlns:a16="http://schemas.microsoft.com/office/drawing/2014/main" id="{B488B954-454C-0944-9E76-9A1411FA7516}"/>
              </a:ext>
            </a:extLst>
          </p:cNvPr>
          <p:cNvGrpSpPr>
            <a:grpSpLocks/>
          </p:cNvGrpSpPr>
          <p:nvPr/>
        </p:nvGrpSpPr>
        <p:grpSpPr bwMode="auto">
          <a:xfrm>
            <a:off x="8216901" y="5172075"/>
            <a:ext cx="587375" cy="749300"/>
            <a:chOff x="1760" y="2442"/>
            <a:chExt cx="370" cy="472"/>
          </a:xfrm>
        </p:grpSpPr>
        <p:sp>
          <p:nvSpPr>
            <p:cNvPr id="326687" name="Text Box 31">
              <a:extLst>
                <a:ext uri="{FF2B5EF4-FFF2-40B4-BE49-F238E27FC236}">
                  <a16:creationId xmlns:a16="http://schemas.microsoft.com/office/drawing/2014/main" id="{99A2034B-FBEA-2F4E-A039-4A7642EC0630}"/>
                </a:ext>
              </a:extLst>
            </p:cNvPr>
            <p:cNvSpPr txBox="1">
              <a:spLocks noChangeArrowheads="1"/>
            </p:cNvSpPr>
            <p:nvPr/>
          </p:nvSpPr>
          <p:spPr bwMode="auto">
            <a:xfrm>
              <a:off x="1760" y="2442"/>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solidFill>
                    <a:srgbClr val="FF0033"/>
                  </a:solidFill>
                  <a:latin typeface="Courier New" panose="02070309020205020404" pitchFamily="49" charset="0"/>
                </a:rPr>
                <a:t>44</a:t>
              </a:r>
              <a:endParaRPr lang="en-US" altLang="en-US">
                <a:latin typeface="Courier New" panose="02070309020205020404" pitchFamily="49" charset="0"/>
              </a:endParaRPr>
            </a:p>
          </p:txBody>
        </p:sp>
        <p:grpSp>
          <p:nvGrpSpPr>
            <p:cNvPr id="326688" name="Group 32">
              <a:extLst>
                <a:ext uri="{FF2B5EF4-FFF2-40B4-BE49-F238E27FC236}">
                  <a16:creationId xmlns:a16="http://schemas.microsoft.com/office/drawing/2014/main" id="{F21D743E-B1FD-DE42-B256-921C403E2E77}"/>
                </a:ext>
              </a:extLst>
            </p:cNvPr>
            <p:cNvGrpSpPr>
              <a:grpSpLocks/>
            </p:cNvGrpSpPr>
            <p:nvPr/>
          </p:nvGrpSpPr>
          <p:grpSpPr bwMode="auto">
            <a:xfrm>
              <a:off x="1760" y="2754"/>
              <a:ext cx="370" cy="160"/>
              <a:chOff x="1378" y="3290"/>
              <a:chExt cx="370" cy="312"/>
            </a:xfrm>
          </p:grpSpPr>
          <p:sp>
            <p:nvSpPr>
              <p:cNvPr id="326689" name="Text Box 33">
                <a:extLst>
                  <a:ext uri="{FF2B5EF4-FFF2-40B4-BE49-F238E27FC236}">
                    <a16:creationId xmlns:a16="http://schemas.microsoft.com/office/drawing/2014/main" id="{600EDFE0-076D-9C45-BFB3-FA7EFE503CFD}"/>
                  </a:ext>
                </a:extLst>
              </p:cNvPr>
              <p:cNvSpPr txBox="1">
                <a:spLocks noChangeArrowheads="1"/>
              </p:cNvSpPr>
              <p:nvPr/>
            </p:nvSpPr>
            <p:spPr bwMode="auto">
              <a:xfrm>
                <a:off x="1378" y="3290"/>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326690" name="Line 34">
                <a:extLst>
                  <a:ext uri="{FF2B5EF4-FFF2-40B4-BE49-F238E27FC236}">
                    <a16:creationId xmlns:a16="http://schemas.microsoft.com/office/drawing/2014/main" id="{F63C63B3-292A-DC44-A9B1-942B348AC604}"/>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326691" name="Group 35">
            <a:extLst>
              <a:ext uri="{FF2B5EF4-FFF2-40B4-BE49-F238E27FC236}">
                <a16:creationId xmlns:a16="http://schemas.microsoft.com/office/drawing/2014/main" id="{AC012B94-E411-2F46-AC33-E9757FB7EDE2}"/>
              </a:ext>
            </a:extLst>
          </p:cNvPr>
          <p:cNvGrpSpPr>
            <a:grpSpLocks/>
          </p:cNvGrpSpPr>
          <p:nvPr/>
        </p:nvGrpSpPr>
        <p:grpSpPr bwMode="auto">
          <a:xfrm>
            <a:off x="6045201" y="5248275"/>
            <a:ext cx="587375" cy="749300"/>
            <a:chOff x="1760" y="2442"/>
            <a:chExt cx="370" cy="472"/>
          </a:xfrm>
        </p:grpSpPr>
        <p:sp>
          <p:nvSpPr>
            <p:cNvPr id="326692" name="Text Box 36">
              <a:extLst>
                <a:ext uri="{FF2B5EF4-FFF2-40B4-BE49-F238E27FC236}">
                  <a16:creationId xmlns:a16="http://schemas.microsoft.com/office/drawing/2014/main" id="{A0F6C7BB-DAAB-8E46-80E4-13AE74F5CEF1}"/>
                </a:ext>
              </a:extLst>
            </p:cNvPr>
            <p:cNvSpPr txBox="1">
              <a:spLocks noChangeArrowheads="1"/>
            </p:cNvSpPr>
            <p:nvPr/>
          </p:nvSpPr>
          <p:spPr bwMode="auto">
            <a:xfrm>
              <a:off x="1760" y="2442"/>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a:r>
                <a:rPr lang="en-US" altLang="en-US">
                  <a:solidFill>
                    <a:srgbClr val="FF0033"/>
                  </a:solidFill>
                  <a:latin typeface="Courier New" panose="02070309020205020404" pitchFamily="49" charset="0"/>
                </a:rPr>
                <a:t>7</a:t>
              </a:r>
              <a:endParaRPr lang="en-US" altLang="en-US">
                <a:latin typeface="Courier New" panose="02070309020205020404" pitchFamily="49" charset="0"/>
              </a:endParaRPr>
            </a:p>
          </p:txBody>
        </p:sp>
        <p:grpSp>
          <p:nvGrpSpPr>
            <p:cNvPr id="326693" name="Group 37">
              <a:extLst>
                <a:ext uri="{FF2B5EF4-FFF2-40B4-BE49-F238E27FC236}">
                  <a16:creationId xmlns:a16="http://schemas.microsoft.com/office/drawing/2014/main" id="{B57D6A88-B247-BE45-911D-3005DE60458D}"/>
                </a:ext>
              </a:extLst>
            </p:cNvPr>
            <p:cNvGrpSpPr>
              <a:grpSpLocks/>
            </p:cNvGrpSpPr>
            <p:nvPr/>
          </p:nvGrpSpPr>
          <p:grpSpPr bwMode="auto">
            <a:xfrm>
              <a:off x="1760" y="2754"/>
              <a:ext cx="370" cy="160"/>
              <a:chOff x="1378" y="3290"/>
              <a:chExt cx="370" cy="312"/>
            </a:xfrm>
          </p:grpSpPr>
          <p:sp>
            <p:nvSpPr>
              <p:cNvPr id="326694" name="Text Box 38">
                <a:extLst>
                  <a:ext uri="{FF2B5EF4-FFF2-40B4-BE49-F238E27FC236}">
                    <a16:creationId xmlns:a16="http://schemas.microsoft.com/office/drawing/2014/main" id="{7707396A-3687-BF49-AEF3-913B94EB80C0}"/>
                  </a:ext>
                </a:extLst>
              </p:cNvPr>
              <p:cNvSpPr txBox="1">
                <a:spLocks noChangeArrowheads="1"/>
              </p:cNvSpPr>
              <p:nvPr/>
            </p:nvSpPr>
            <p:spPr bwMode="auto">
              <a:xfrm>
                <a:off x="1378" y="3290"/>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326695" name="Line 39">
                <a:extLst>
                  <a:ext uri="{FF2B5EF4-FFF2-40B4-BE49-F238E27FC236}">
                    <a16:creationId xmlns:a16="http://schemas.microsoft.com/office/drawing/2014/main" id="{21039A8C-7C53-3B4A-A692-9456E319A97C}"/>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326696" name="Group 40">
            <a:extLst>
              <a:ext uri="{FF2B5EF4-FFF2-40B4-BE49-F238E27FC236}">
                <a16:creationId xmlns:a16="http://schemas.microsoft.com/office/drawing/2014/main" id="{75EE2A5E-8C84-AE4E-A835-D0C6B7F0571C}"/>
              </a:ext>
            </a:extLst>
          </p:cNvPr>
          <p:cNvGrpSpPr>
            <a:grpSpLocks/>
          </p:cNvGrpSpPr>
          <p:nvPr/>
        </p:nvGrpSpPr>
        <p:grpSpPr bwMode="auto">
          <a:xfrm>
            <a:off x="8813801" y="3978275"/>
            <a:ext cx="587375" cy="749300"/>
            <a:chOff x="1760" y="2442"/>
            <a:chExt cx="370" cy="472"/>
          </a:xfrm>
        </p:grpSpPr>
        <p:sp>
          <p:nvSpPr>
            <p:cNvPr id="326697" name="Text Box 41">
              <a:extLst>
                <a:ext uri="{FF2B5EF4-FFF2-40B4-BE49-F238E27FC236}">
                  <a16:creationId xmlns:a16="http://schemas.microsoft.com/office/drawing/2014/main" id="{3274D78A-C76B-6B48-BA7E-96A6A02ACD99}"/>
                </a:ext>
              </a:extLst>
            </p:cNvPr>
            <p:cNvSpPr txBox="1">
              <a:spLocks noChangeArrowheads="1"/>
            </p:cNvSpPr>
            <p:nvPr/>
          </p:nvSpPr>
          <p:spPr bwMode="auto">
            <a:xfrm>
              <a:off x="1760" y="2442"/>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solidFill>
                    <a:srgbClr val="FF0033"/>
                  </a:solidFill>
                  <a:latin typeface="Courier New" panose="02070309020205020404" pitchFamily="49" charset="0"/>
                </a:rPr>
                <a:t>94</a:t>
              </a:r>
              <a:endParaRPr lang="en-US" altLang="en-US">
                <a:latin typeface="Courier New" panose="02070309020205020404" pitchFamily="49" charset="0"/>
              </a:endParaRPr>
            </a:p>
          </p:txBody>
        </p:sp>
        <p:grpSp>
          <p:nvGrpSpPr>
            <p:cNvPr id="326698" name="Group 42">
              <a:extLst>
                <a:ext uri="{FF2B5EF4-FFF2-40B4-BE49-F238E27FC236}">
                  <a16:creationId xmlns:a16="http://schemas.microsoft.com/office/drawing/2014/main" id="{D7E6A9E0-C94E-7B41-8524-117172C31AB4}"/>
                </a:ext>
              </a:extLst>
            </p:cNvPr>
            <p:cNvGrpSpPr>
              <a:grpSpLocks/>
            </p:cNvGrpSpPr>
            <p:nvPr/>
          </p:nvGrpSpPr>
          <p:grpSpPr bwMode="auto">
            <a:xfrm>
              <a:off x="1760" y="2754"/>
              <a:ext cx="370" cy="160"/>
              <a:chOff x="1378" y="3290"/>
              <a:chExt cx="370" cy="312"/>
            </a:xfrm>
          </p:grpSpPr>
          <p:sp>
            <p:nvSpPr>
              <p:cNvPr id="326699" name="Text Box 43">
                <a:extLst>
                  <a:ext uri="{FF2B5EF4-FFF2-40B4-BE49-F238E27FC236}">
                    <a16:creationId xmlns:a16="http://schemas.microsoft.com/office/drawing/2014/main" id="{DB69233E-0396-F143-B6CD-28EDF61ED3B2}"/>
                  </a:ext>
                </a:extLst>
              </p:cNvPr>
              <p:cNvSpPr txBox="1">
                <a:spLocks noChangeArrowheads="1"/>
              </p:cNvSpPr>
              <p:nvPr/>
            </p:nvSpPr>
            <p:spPr bwMode="auto">
              <a:xfrm>
                <a:off x="1378" y="3290"/>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326700" name="Line 44">
                <a:extLst>
                  <a:ext uri="{FF2B5EF4-FFF2-40B4-BE49-F238E27FC236}">
                    <a16:creationId xmlns:a16="http://schemas.microsoft.com/office/drawing/2014/main" id="{84A711E7-F45F-814D-A7BC-85CAFB3BC560}"/>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326701" name="Group 45">
            <a:extLst>
              <a:ext uri="{FF2B5EF4-FFF2-40B4-BE49-F238E27FC236}">
                <a16:creationId xmlns:a16="http://schemas.microsoft.com/office/drawing/2014/main" id="{3A195D94-5CEC-A640-8A55-0D08E92AF202}"/>
              </a:ext>
            </a:extLst>
          </p:cNvPr>
          <p:cNvGrpSpPr>
            <a:grpSpLocks/>
          </p:cNvGrpSpPr>
          <p:nvPr/>
        </p:nvGrpSpPr>
        <p:grpSpPr bwMode="auto">
          <a:xfrm>
            <a:off x="9283701" y="5159375"/>
            <a:ext cx="587375" cy="749300"/>
            <a:chOff x="1760" y="2442"/>
            <a:chExt cx="370" cy="472"/>
          </a:xfrm>
        </p:grpSpPr>
        <p:sp>
          <p:nvSpPr>
            <p:cNvPr id="326702" name="Text Box 46">
              <a:extLst>
                <a:ext uri="{FF2B5EF4-FFF2-40B4-BE49-F238E27FC236}">
                  <a16:creationId xmlns:a16="http://schemas.microsoft.com/office/drawing/2014/main" id="{7ACD4333-CAB7-304E-B311-49A7FC2E3222}"/>
                </a:ext>
              </a:extLst>
            </p:cNvPr>
            <p:cNvSpPr txBox="1">
              <a:spLocks noChangeArrowheads="1"/>
            </p:cNvSpPr>
            <p:nvPr/>
          </p:nvSpPr>
          <p:spPr bwMode="auto">
            <a:xfrm>
              <a:off x="1760" y="2442"/>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solidFill>
                    <a:srgbClr val="FF0033"/>
                  </a:solidFill>
                  <a:latin typeface="Courier New" panose="02070309020205020404" pitchFamily="49" charset="0"/>
                </a:rPr>
                <a:t>97</a:t>
              </a:r>
              <a:endParaRPr lang="en-US" altLang="en-US">
                <a:latin typeface="Courier New" panose="02070309020205020404" pitchFamily="49" charset="0"/>
              </a:endParaRPr>
            </a:p>
          </p:txBody>
        </p:sp>
        <p:grpSp>
          <p:nvGrpSpPr>
            <p:cNvPr id="326703" name="Group 47">
              <a:extLst>
                <a:ext uri="{FF2B5EF4-FFF2-40B4-BE49-F238E27FC236}">
                  <a16:creationId xmlns:a16="http://schemas.microsoft.com/office/drawing/2014/main" id="{6E1E0B58-BD8F-E94E-BC01-AFC62CA88ACF}"/>
                </a:ext>
              </a:extLst>
            </p:cNvPr>
            <p:cNvGrpSpPr>
              <a:grpSpLocks/>
            </p:cNvGrpSpPr>
            <p:nvPr/>
          </p:nvGrpSpPr>
          <p:grpSpPr bwMode="auto">
            <a:xfrm>
              <a:off x="1760" y="2754"/>
              <a:ext cx="370" cy="160"/>
              <a:chOff x="1378" y="3290"/>
              <a:chExt cx="370" cy="312"/>
            </a:xfrm>
          </p:grpSpPr>
          <p:sp>
            <p:nvSpPr>
              <p:cNvPr id="326704" name="Text Box 48">
                <a:extLst>
                  <a:ext uri="{FF2B5EF4-FFF2-40B4-BE49-F238E27FC236}">
                    <a16:creationId xmlns:a16="http://schemas.microsoft.com/office/drawing/2014/main" id="{8174EDD6-90A2-CB42-8A66-E1BA721898FF}"/>
                  </a:ext>
                </a:extLst>
              </p:cNvPr>
              <p:cNvSpPr txBox="1">
                <a:spLocks noChangeArrowheads="1"/>
              </p:cNvSpPr>
              <p:nvPr/>
            </p:nvSpPr>
            <p:spPr bwMode="auto">
              <a:xfrm>
                <a:off x="1378" y="3290"/>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326705" name="Line 49">
                <a:extLst>
                  <a:ext uri="{FF2B5EF4-FFF2-40B4-BE49-F238E27FC236}">
                    <a16:creationId xmlns:a16="http://schemas.microsoft.com/office/drawing/2014/main" id="{C4E3220D-66E8-3E45-9521-B29B979351EC}"/>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326706" name="Group 50">
            <a:extLst>
              <a:ext uri="{FF2B5EF4-FFF2-40B4-BE49-F238E27FC236}">
                <a16:creationId xmlns:a16="http://schemas.microsoft.com/office/drawing/2014/main" id="{7DBF3D68-05C4-054A-B692-F4D75301C31B}"/>
              </a:ext>
            </a:extLst>
          </p:cNvPr>
          <p:cNvGrpSpPr>
            <a:grpSpLocks/>
          </p:cNvGrpSpPr>
          <p:nvPr/>
        </p:nvGrpSpPr>
        <p:grpSpPr bwMode="auto">
          <a:xfrm>
            <a:off x="5118101" y="5248275"/>
            <a:ext cx="587375" cy="749300"/>
            <a:chOff x="1760" y="2442"/>
            <a:chExt cx="370" cy="472"/>
          </a:xfrm>
        </p:grpSpPr>
        <p:sp>
          <p:nvSpPr>
            <p:cNvPr id="326707" name="Text Box 51">
              <a:extLst>
                <a:ext uri="{FF2B5EF4-FFF2-40B4-BE49-F238E27FC236}">
                  <a16:creationId xmlns:a16="http://schemas.microsoft.com/office/drawing/2014/main" id="{006E251B-C517-814D-8A55-ECC61059C930}"/>
                </a:ext>
              </a:extLst>
            </p:cNvPr>
            <p:cNvSpPr txBox="1">
              <a:spLocks noChangeArrowheads="1"/>
            </p:cNvSpPr>
            <p:nvPr/>
          </p:nvSpPr>
          <p:spPr bwMode="auto">
            <a:xfrm>
              <a:off x="1760" y="2442"/>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a:r>
                <a:rPr lang="en-US" altLang="en-US">
                  <a:solidFill>
                    <a:srgbClr val="FF0033"/>
                  </a:solidFill>
                  <a:latin typeface="Courier New" panose="02070309020205020404" pitchFamily="49" charset="0"/>
                </a:rPr>
                <a:t>1</a:t>
              </a:r>
              <a:endParaRPr lang="en-US" altLang="en-US">
                <a:latin typeface="Courier New" panose="02070309020205020404" pitchFamily="49" charset="0"/>
              </a:endParaRPr>
            </a:p>
          </p:txBody>
        </p:sp>
        <p:grpSp>
          <p:nvGrpSpPr>
            <p:cNvPr id="326708" name="Group 52">
              <a:extLst>
                <a:ext uri="{FF2B5EF4-FFF2-40B4-BE49-F238E27FC236}">
                  <a16:creationId xmlns:a16="http://schemas.microsoft.com/office/drawing/2014/main" id="{BD24CDAB-9DFA-724F-86AA-72A3C3996EB8}"/>
                </a:ext>
              </a:extLst>
            </p:cNvPr>
            <p:cNvGrpSpPr>
              <a:grpSpLocks/>
            </p:cNvGrpSpPr>
            <p:nvPr/>
          </p:nvGrpSpPr>
          <p:grpSpPr bwMode="auto">
            <a:xfrm>
              <a:off x="1760" y="2754"/>
              <a:ext cx="370" cy="160"/>
              <a:chOff x="1378" y="3290"/>
              <a:chExt cx="370" cy="312"/>
            </a:xfrm>
          </p:grpSpPr>
          <p:sp>
            <p:nvSpPr>
              <p:cNvPr id="326709" name="Text Box 53">
                <a:extLst>
                  <a:ext uri="{FF2B5EF4-FFF2-40B4-BE49-F238E27FC236}">
                    <a16:creationId xmlns:a16="http://schemas.microsoft.com/office/drawing/2014/main" id="{30D1B958-29E2-9D4C-AF31-51367010E8BC}"/>
                  </a:ext>
                </a:extLst>
              </p:cNvPr>
              <p:cNvSpPr txBox="1">
                <a:spLocks noChangeArrowheads="1"/>
              </p:cNvSpPr>
              <p:nvPr/>
            </p:nvSpPr>
            <p:spPr bwMode="auto">
              <a:xfrm>
                <a:off x="1378" y="3290"/>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326710" name="Line 54">
                <a:extLst>
                  <a:ext uri="{FF2B5EF4-FFF2-40B4-BE49-F238E27FC236}">
                    <a16:creationId xmlns:a16="http://schemas.microsoft.com/office/drawing/2014/main" id="{FA70299E-1211-9F41-930D-DA1D6893E360}"/>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326711" name="Group 55">
            <a:extLst>
              <a:ext uri="{FF2B5EF4-FFF2-40B4-BE49-F238E27FC236}">
                <a16:creationId xmlns:a16="http://schemas.microsoft.com/office/drawing/2014/main" id="{5C7D9221-31A7-B84F-B71D-CBE3D036689E}"/>
              </a:ext>
            </a:extLst>
          </p:cNvPr>
          <p:cNvGrpSpPr>
            <a:grpSpLocks/>
          </p:cNvGrpSpPr>
          <p:nvPr/>
        </p:nvGrpSpPr>
        <p:grpSpPr bwMode="auto">
          <a:xfrm>
            <a:off x="6096001" y="2771775"/>
            <a:ext cx="587375" cy="749300"/>
            <a:chOff x="1760" y="2442"/>
            <a:chExt cx="370" cy="472"/>
          </a:xfrm>
        </p:grpSpPr>
        <p:sp>
          <p:nvSpPr>
            <p:cNvPr id="326712" name="Text Box 56">
              <a:extLst>
                <a:ext uri="{FF2B5EF4-FFF2-40B4-BE49-F238E27FC236}">
                  <a16:creationId xmlns:a16="http://schemas.microsoft.com/office/drawing/2014/main" id="{1BE6D70B-C465-2C4D-ABF5-2C0CEBAD5984}"/>
                </a:ext>
              </a:extLst>
            </p:cNvPr>
            <p:cNvSpPr txBox="1">
              <a:spLocks noChangeArrowheads="1"/>
            </p:cNvSpPr>
            <p:nvPr/>
          </p:nvSpPr>
          <p:spPr bwMode="auto">
            <a:xfrm>
              <a:off x="1760" y="2442"/>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a:r>
                <a:rPr lang="en-US" altLang="en-US">
                  <a:solidFill>
                    <a:srgbClr val="FF0033"/>
                  </a:solidFill>
                  <a:latin typeface="Courier New" panose="02070309020205020404" pitchFamily="49" charset="0"/>
                </a:rPr>
                <a:t>9</a:t>
              </a:r>
              <a:endParaRPr lang="en-US" altLang="en-US">
                <a:latin typeface="Courier New" panose="02070309020205020404" pitchFamily="49" charset="0"/>
              </a:endParaRPr>
            </a:p>
          </p:txBody>
        </p:sp>
        <p:grpSp>
          <p:nvGrpSpPr>
            <p:cNvPr id="326713" name="Group 57">
              <a:extLst>
                <a:ext uri="{FF2B5EF4-FFF2-40B4-BE49-F238E27FC236}">
                  <a16:creationId xmlns:a16="http://schemas.microsoft.com/office/drawing/2014/main" id="{F4A307EC-739A-AD4E-A887-A48F484A3A57}"/>
                </a:ext>
              </a:extLst>
            </p:cNvPr>
            <p:cNvGrpSpPr>
              <a:grpSpLocks/>
            </p:cNvGrpSpPr>
            <p:nvPr/>
          </p:nvGrpSpPr>
          <p:grpSpPr bwMode="auto">
            <a:xfrm>
              <a:off x="1760" y="2754"/>
              <a:ext cx="370" cy="160"/>
              <a:chOff x="1378" y="3290"/>
              <a:chExt cx="370" cy="312"/>
            </a:xfrm>
          </p:grpSpPr>
          <p:sp>
            <p:nvSpPr>
              <p:cNvPr id="326714" name="Text Box 58">
                <a:extLst>
                  <a:ext uri="{FF2B5EF4-FFF2-40B4-BE49-F238E27FC236}">
                    <a16:creationId xmlns:a16="http://schemas.microsoft.com/office/drawing/2014/main" id="{9C245590-D069-E14D-A16D-F521160133FA}"/>
                  </a:ext>
                </a:extLst>
              </p:cNvPr>
              <p:cNvSpPr txBox="1">
                <a:spLocks noChangeArrowheads="1"/>
              </p:cNvSpPr>
              <p:nvPr/>
            </p:nvSpPr>
            <p:spPr bwMode="auto">
              <a:xfrm>
                <a:off x="1378" y="3290"/>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326715" name="Line 59">
                <a:extLst>
                  <a:ext uri="{FF2B5EF4-FFF2-40B4-BE49-F238E27FC236}">
                    <a16:creationId xmlns:a16="http://schemas.microsoft.com/office/drawing/2014/main" id="{15BC71BA-9D3D-D346-B698-46AC8D3F7AC2}"/>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326716" name="Line 60">
            <a:extLst>
              <a:ext uri="{FF2B5EF4-FFF2-40B4-BE49-F238E27FC236}">
                <a16:creationId xmlns:a16="http://schemas.microsoft.com/office/drawing/2014/main" id="{03499FC5-78A1-AF4A-9AE3-BC031DE59664}"/>
              </a:ext>
            </a:extLst>
          </p:cNvPr>
          <p:cNvSpPr>
            <a:spLocks noChangeShapeType="1"/>
          </p:cNvSpPr>
          <p:nvPr/>
        </p:nvSpPr>
        <p:spPr bwMode="auto">
          <a:xfrm flipH="1">
            <a:off x="6400800" y="2133600"/>
            <a:ext cx="850900" cy="6223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6717" name="Line 61">
            <a:extLst>
              <a:ext uri="{FF2B5EF4-FFF2-40B4-BE49-F238E27FC236}">
                <a16:creationId xmlns:a16="http://schemas.microsoft.com/office/drawing/2014/main" id="{94A8830A-4694-1041-8ED8-76A098B50008}"/>
              </a:ext>
            </a:extLst>
          </p:cNvPr>
          <p:cNvSpPr>
            <a:spLocks noChangeShapeType="1"/>
          </p:cNvSpPr>
          <p:nvPr/>
        </p:nvSpPr>
        <p:spPr bwMode="auto">
          <a:xfrm>
            <a:off x="7531100" y="2133600"/>
            <a:ext cx="1041400" cy="5969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6718" name="Line 62">
            <a:extLst>
              <a:ext uri="{FF2B5EF4-FFF2-40B4-BE49-F238E27FC236}">
                <a16:creationId xmlns:a16="http://schemas.microsoft.com/office/drawing/2014/main" id="{5867883F-9360-8648-85A6-26905B8E5107}"/>
              </a:ext>
            </a:extLst>
          </p:cNvPr>
          <p:cNvSpPr>
            <a:spLocks noChangeShapeType="1"/>
          </p:cNvSpPr>
          <p:nvPr/>
        </p:nvSpPr>
        <p:spPr bwMode="auto">
          <a:xfrm flipH="1">
            <a:off x="5880100" y="3403600"/>
            <a:ext cx="381000" cy="5080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6719" name="Line 63">
            <a:extLst>
              <a:ext uri="{FF2B5EF4-FFF2-40B4-BE49-F238E27FC236}">
                <a16:creationId xmlns:a16="http://schemas.microsoft.com/office/drawing/2014/main" id="{ACF8A516-E744-FC4A-891E-7B31031EE3C8}"/>
              </a:ext>
            </a:extLst>
          </p:cNvPr>
          <p:cNvSpPr>
            <a:spLocks noChangeShapeType="1"/>
          </p:cNvSpPr>
          <p:nvPr/>
        </p:nvSpPr>
        <p:spPr bwMode="auto">
          <a:xfrm>
            <a:off x="6540500" y="3390900"/>
            <a:ext cx="406400" cy="5334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6720" name="Line 64">
            <a:extLst>
              <a:ext uri="{FF2B5EF4-FFF2-40B4-BE49-F238E27FC236}">
                <a16:creationId xmlns:a16="http://schemas.microsoft.com/office/drawing/2014/main" id="{0B2E4A88-5A42-B94F-9737-0F013DDF1585}"/>
              </a:ext>
            </a:extLst>
          </p:cNvPr>
          <p:cNvSpPr>
            <a:spLocks noChangeShapeType="1"/>
          </p:cNvSpPr>
          <p:nvPr/>
        </p:nvSpPr>
        <p:spPr bwMode="auto">
          <a:xfrm flipH="1">
            <a:off x="5410200" y="4546600"/>
            <a:ext cx="317500" cy="6858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6721" name="Line 65">
            <a:extLst>
              <a:ext uri="{FF2B5EF4-FFF2-40B4-BE49-F238E27FC236}">
                <a16:creationId xmlns:a16="http://schemas.microsoft.com/office/drawing/2014/main" id="{5A5EB52C-620F-3249-86AE-6889301B7016}"/>
              </a:ext>
            </a:extLst>
          </p:cNvPr>
          <p:cNvSpPr>
            <a:spLocks noChangeShapeType="1"/>
          </p:cNvSpPr>
          <p:nvPr/>
        </p:nvSpPr>
        <p:spPr bwMode="auto">
          <a:xfrm>
            <a:off x="6032500" y="4559300"/>
            <a:ext cx="304800" cy="6731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6722" name="Line 66">
            <a:extLst>
              <a:ext uri="{FF2B5EF4-FFF2-40B4-BE49-F238E27FC236}">
                <a16:creationId xmlns:a16="http://schemas.microsoft.com/office/drawing/2014/main" id="{1164DC7F-FCF2-AF4C-BCD5-F20B29825D59}"/>
              </a:ext>
            </a:extLst>
          </p:cNvPr>
          <p:cNvSpPr>
            <a:spLocks noChangeShapeType="1"/>
          </p:cNvSpPr>
          <p:nvPr/>
        </p:nvSpPr>
        <p:spPr bwMode="auto">
          <a:xfrm flipH="1">
            <a:off x="8051800" y="3365500"/>
            <a:ext cx="381000" cy="6096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6723" name="Line 67">
            <a:extLst>
              <a:ext uri="{FF2B5EF4-FFF2-40B4-BE49-F238E27FC236}">
                <a16:creationId xmlns:a16="http://schemas.microsoft.com/office/drawing/2014/main" id="{AF63F3B9-811F-6A4F-AEA8-46276097804B}"/>
              </a:ext>
            </a:extLst>
          </p:cNvPr>
          <p:cNvSpPr>
            <a:spLocks noChangeShapeType="1"/>
          </p:cNvSpPr>
          <p:nvPr/>
        </p:nvSpPr>
        <p:spPr bwMode="auto">
          <a:xfrm>
            <a:off x="8724900" y="3365500"/>
            <a:ext cx="381000" cy="5969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6724" name="Line 68">
            <a:extLst>
              <a:ext uri="{FF2B5EF4-FFF2-40B4-BE49-F238E27FC236}">
                <a16:creationId xmlns:a16="http://schemas.microsoft.com/office/drawing/2014/main" id="{C9A2BE25-6A93-BF48-8222-91B4D6A2B876}"/>
              </a:ext>
            </a:extLst>
          </p:cNvPr>
          <p:cNvSpPr>
            <a:spLocks noChangeShapeType="1"/>
          </p:cNvSpPr>
          <p:nvPr/>
        </p:nvSpPr>
        <p:spPr bwMode="auto">
          <a:xfrm>
            <a:off x="8191500" y="4610100"/>
            <a:ext cx="304800" cy="5588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6725" name="Line 69">
            <a:extLst>
              <a:ext uri="{FF2B5EF4-FFF2-40B4-BE49-F238E27FC236}">
                <a16:creationId xmlns:a16="http://schemas.microsoft.com/office/drawing/2014/main" id="{A1439E1C-18F4-714C-AC4A-68C4B9BC0B6A}"/>
              </a:ext>
            </a:extLst>
          </p:cNvPr>
          <p:cNvSpPr>
            <a:spLocks noChangeShapeType="1"/>
          </p:cNvSpPr>
          <p:nvPr/>
        </p:nvSpPr>
        <p:spPr bwMode="auto">
          <a:xfrm>
            <a:off x="9258300" y="4597400"/>
            <a:ext cx="304800" cy="5461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26726" name="Group 70">
            <a:extLst>
              <a:ext uri="{FF2B5EF4-FFF2-40B4-BE49-F238E27FC236}">
                <a16:creationId xmlns:a16="http://schemas.microsoft.com/office/drawing/2014/main" id="{BE1F856A-726F-4F48-948F-0EFD5A4176C4}"/>
              </a:ext>
            </a:extLst>
          </p:cNvPr>
          <p:cNvGrpSpPr>
            <a:grpSpLocks/>
          </p:cNvGrpSpPr>
          <p:nvPr/>
        </p:nvGrpSpPr>
        <p:grpSpPr bwMode="auto">
          <a:xfrm>
            <a:off x="5183188" y="5880100"/>
            <a:ext cx="165100" cy="406400"/>
            <a:chOff x="2305" y="3704"/>
            <a:chExt cx="104" cy="256"/>
          </a:xfrm>
        </p:grpSpPr>
        <p:sp>
          <p:nvSpPr>
            <p:cNvPr id="326727" name="Line 71">
              <a:extLst>
                <a:ext uri="{FF2B5EF4-FFF2-40B4-BE49-F238E27FC236}">
                  <a16:creationId xmlns:a16="http://schemas.microsoft.com/office/drawing/2014/main" id="{B9BE01DD-613C-2746-898C-6BB0CEBB02E4}"/>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6728" name="Line 72">
              <a:extLst>
                <a:ext uri="{FF2B5EF4-FFF2-40B4-BE49-F238E27FC236}">
                  <a16:creationId xmlns:a16="http://schemas.microsoft.com/office/drawing/2014/main" id="{C21D1D0F-0675-E04E-8D8C-78466CD87446}"/>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6729" name="Line 73">
              <a:extLst>
                <a:ext uri="{FF2B5EF4-FFF2-40B4-BE49-F238E27FC236}">
                  <a16:creationId xmlns:a16="http://schemas.microsoft.com/office/drawing/2014/main" id="{51259BB8-51E8-8D47-87E3-1CB4CA5E1321}"/>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26730" name="Group 74">
            <a:extLst>
              <a:ext uri="{FF2B5EF4-FFF2-40B4-BE49-F238E27FC236}">
                <a16:creationId xmlns:a16="http://schemas.microsoft.com/office/drawing/2014/main" id="{EADA970C-497E-224D-A162-363C91E2AF6F}"/>
              </a:ext>
            </a:extLst>
          </p:cNvPr>
          <p:cNvGrpSpPr>
            <a:grpSpLocks/>
          </p:cNvGrpSpPr>
          <p:nvPr/>
        </p:nvGrpSpPr>
        <p:grpSpPr bwMode="auto">
          <a:xfrm>
            <a:off x="6402388" y="5880100"/>
            <a:ext cx="165100" cy="406400"/>
            <a:chOff x="2305" y="3704"/>
            <a:chExt cx="104" cy="256"/>
          </a:xfrm>
        </p:grpSpPr>
        <p:sp>
          <p:nvSpPr>
            <p:cNvPr id="326731" name="Line 75">
              <a:extLst>
                <a:ext uri="{FF2B5EF4-FFF2-40B4-BE49-F238E27FC236}">
                  <a16:creationId xmlns:a16="http://schemas.microsoft.com/office/drawing/2014/main" id="{18877590-0E31-1441-A987-553312A18AFD}"/>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6732" name="Line 76">
              <a:extLst>
                <a:ext uri="{FF2B5EF4-FFF2-40B4-BE49-F238E27FC236}">
                  <a16:creationId xmlns:a16="http://schemas.microsoft.com/office/drawing/2014/main" id="{8E7DEE5B-ABAD-4645-8CC9-D273DBC61B75}"/>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6733" name="Line 77">
              <a:extLst>
                <a:ext uri="{FF2B5EF4-FFF2-40B4-BE49-F238E27FC236}">
                  <a16:creationId xmlns:a16="http://schemas.microsoft.com/office/drawing/2014/main" id="{1DC24139-4AE1-454F-9092-667F750428C8}"/>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26734" name="Group 78">
            <a:extLst>
              <a:ext uri="{FF2B5EF4-FFF2-40B4-BE49-F238E27FC236}">
                <a16:creationId xmlns:a16="http://schemas.microsoft.com/office/drawing/2014/main" id="{62349DF3-7F0E-F444-BB30-DB291FE9A4B5}"/>
              </a:ext>
            </a:extLst>
          </p:cNvPr>
          <p:cNvGrpSpPr>
            <a:grpSpLocks/>
          </p:cNvGrpSpPr>
          <p:nvPr/>
        </p:nvGrpSpPr>
        <p:grpSpPr bwMode="auto">
          <a:xfrm>
            <a:off x="9640888" y="5803900"/>
            <a:ext cx="165100" cy="406400"/>
            <a:chOff x="2305" y="3704"/>
            <a:chExt cx="104" cy="256"/>
          </a:xfrm>
        </p:grpSpPr>
        <p:sp>
          <p:nvSpPr>
            <p:cNvPr id="326735" name="Line 79">
              <a:extLst>
                <a:ext uri="{FF2B5EF4-FFF2-40B4-BE49-F238E27FC236}">
                  <a16:creationId xmlns:a16="http://schemas.microsoft.com/office/drawing/2014/main" id="{5EFB53A9-9924-C843-9D6C-803B1554A0F7}"/>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6736" name="Line 80">
              <a:extLst>
                <a:ext uri="{FF2B5EF4-FFF2-40B4-BE49-F238E27FC236}">
                  <a16:creationId xmlns:a16="http://schemas.microsoft.com/office/drawing/2014/main" id="{C6C27A6F-AA67-B045-A81D-356F57C3BFD0}"/>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6737" name="Line 81">
              <a:extLst>
                <a:ext uri="{FF2B5EF4-FFF2-40B4-BE49-F238E27FC236}">
                  <a16:creationId xmlns:a16="http://schemas.microsoft.com/office/drawing/2014/main" id="{94BECC52-7BBB-ED41-8337-B8BD9D2094E2}"/>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26738" name="Group 82">
            <a:extLst>
              <a:ext uri="{FF2B5EF4-FFF2-40B4-BE49-F238E27FC236}">
                <a16:creationId xmlns:a16="http://schemas.microsoft.com/office/drawing/2014/main" id="{6E73E743-17D4-6043-902C-EE6DCA79282D}"/>
              </a:ext>
            </a:extLst>
          </p:cNvPr>
          <p:cNvGrpSpPr>
            <a:grpSpLocks/>
          </p:cNvGrpSpPr>
          <p:nvPr/>
        </p:nvGrpSpPr>
        <p:grpSpPr bwMode="auto">
          <a:xfrm>
            <a:off x="8574088" y="5791200"/>
            <a:ext cx="165100" cy="406400"/>
            <a:chOff x="2305" y="3704"/>
            <a:chExt cx="104" cy="256"/>
          </a:xfrm>
        </p:grpSpPr>
        <p:sp>
          <p:nvSpPr>
            <p:cNvPr id="326739" name="Line 83">
              <a:extLst>
                <a:ext uri="{FF2B5EF4-FFF2-40B4-BE49-F238E27FC236}">
                  <a16:creationId xmlns:a16="http://schemas.microsoft.com/office/drawing/2014/main" id="{48BB0A5A-BDC6-D84F-AD3F-86D504B2D3DA}"/>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6740" name="Line 84">
              <a:extLst>
                <a:ext uri="{FF2B5EF4-FFF2-40B4-BE49-F238E27FC236}">
                  <a16:creationId xmlns:a16="http://schemas.microsoft.com/office/drawing/2014/main" id="{E873302B-591D-C741-A8F2-C328A2500343}"/>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6741" name="Line 85">
              <a:extLst>
                <a:ext uri="{FF2B5EF4-FFF2-40B4-BE49-F238E27FC236}">
                  <a16:creationId xmlns:a16="http://schemas.microsoft.com/office/drawing/2014/main" id="{757DD7D6-C378-E140-A649-0084B2E9E08C}"/>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26742" name="Group 86">
            <a:extLst>
              <a:ext uri="{FF2B5EF4-FFF2-40B4-BE49-F238E27FC236}">
                <a16:creationId xmlns:a16="http://schemas.microsoft.com/office/drawing/2014/main" id="{313B6F31-9F4A-DD4B-B5BE-AE47DAEECB41}"/>
              </a:ext>
            </a:extLst>
          </p:cNvPr>
          <p:cNvGrpSpPr>
            <a:grpSpLocks/>
          </p:cNvGrpSpPr>
          <p:nvPr/>
        </p:nvGrpSpPr>
        <p:grpSpPr bwMode="auto">
          <a:xfrm>
            <a:off x="8269288" y="5803900"/>
            <a:ext cx="165100" cy="406400"/>
            <a:chOff x="2305" y="3704"/>
            <a:chExt cx="104" cy="256"/>
          </a:xfrm>
        </p:grpSpPr>
        <p:sp>
          <p:nvSpPr>
            <p:cNvPr id="326743" name="Line 87">
              <a:extLst>
                <a:ext uri="{FF2B5EF4-FFF2-40B4-BE49-F238E27FC236}">
                  <a16:creationId xmlns:a16="http://schemas.microsoft.com/office/drawing/2014/main" id="{A683C65B-E5D4-0E46-BC45-9A4A63AC16D9}"/>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6744" name="Line 88">
              <a:extLst>
                <a:ext uri="{FF2B5EF4-FFF2-40B4-BE49-F238E27FC236}">
                  <a16:creationId xmlns:a16="http://schemas.microsoft.com/office/drawing/2014/main" id="{9AFB63C5-4953-2D4E-A38C-E2E83B1EB32F}"/>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6745" name="Line 89">
              <a:extLst>
                <a:ext uri="{FF2B5EF4-FFF2-40B4-BE49-F238E27FC236}">
                  <a16:creationId xmlns:a16="http://schemas.microsoft.com/office/drawing/2014/main" id="{459FE149-E1DF-974F-B796-D1C775E74127}"/>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26746" name="Group 90">
            <a:extLst>
              <a:ext uri="{FF2B5EF4-FFF2-40B4-BE49-F238E27FC236}">
                <a16:creationId xmlns:a16="http://schemas.microsoft.com/office/drawing/2014/main" id="{E7CD058F-1F36-B14A-A090-92EECD18D61A}"/>
              </a:ext>
            </a:extLst>
          </p:cNvPr>
          <p:cNvGrpSpPr>
            <a:grpSpLocks/>
          </p:cNvGrpSpPr>
          <p:nvPr/>
        </p:nvGrpSpPr>
        <p:grpSpPr bwMode="auto">
          <a:xfrm>
            <a:off x="5462588" y="5880100"/>
            <a:ext cx="165100" cy="406400"/>
            <a:chOff x="2305" y="3704"/>
            <a:chExt cx="104" cy="256"/>
          </a:xfrm>
        </p:grpSpPr>
        <p:sp>
          <p:nvSpPr>
            <p:cNvPr id="326747" name="Line 91">
              <a:extLst>
                <a:ext uri="{FF2B5EF4-FFF2-40B4-BE49-F238E27FC236}">
                  <a16:creationId xmlns:a16="http://schemas.microsoft.com/office/drawing/2014/main" id="{18619B73-1E39-9A46-9F86-4640E5C82B6F}"/>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6748" name="Line 92">
              <a:extLst>
                <a:ext uri="{FF2B5EF4-FFF2-40B4-BE49-F238E27FC236}">
                  <a16:creationId xmlns:a16="http://schemas.microsoft.com/office/drawing/2014/main" id="{0B6F9964-3BC7-A44C-B82D-E21803C1B801}"/>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6749" name="Line 93">
              <a:extLst>
                <a:ext uri="{FF2B5EF4-FFF2-40B4-BE49-F238E27FC236}">
                  <a16:creationId xmlns:a16="http://schemas.microsoft.com/office/drawing/2014/main" id="{D1865350-DBB6-6045-877A-F03F999B3570}"/>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26750" name="Group 94">
            <a:extLst>
              <a:ext uri="{FF2B5EF4-FFF2-40B4-BE49-F238E27FC236}">
                <a16:creationId xmlns:a16="http://schemas.microsoft.com/office/drawing/2014/main" id="{5CB5CC13-4C47-034E-98D7-3210D8211D89}"/>
              </a:ext>
            </a:extLst>
          </p:cNvPr>
          <p:cNvGrpSpPr>
            <a:grpSpLocks/>
          </p:cNvGrpSpPr>
          <p:nvPr/>
        </p:nvGrpSpPr>
        <p:grpSpPr bwMode="auto">
          <a:xfrm>
            <a:off x="6110288" y="5867400"/>
            <a:ext cx="165100" cy="406400"/>
            <a:chOff x="2305" y="3704"/>
            <a:chExt cx="104" cy="256"/>
          </a:xfrm>
        </p:grpSpPr>
        <p:sp>
          <p:nvSpPr>
            <p:cNvPr id="326751" name="Line 95">
              <a:extLst>
                <a:ext uri="{FF2B5EF4-FFF2-40B4-BE49-F238E27FC236}">
                  <a16:creationId xmlns:a16="http://schemas.microsoft.com/office/drawing/2014/main" id="{33C9748D-CFA9-A44B-BBC9-6CCE5F37A763}"/>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6752" name="Line 96">
              <a:extLst>
                <a:ext uri="{FF2B5EF4-FFF2-40B4-BE49-F238E27FC236}">
                  <a16:creationId xmlns:a16="http://schemas.microsoft.com/office/drawing/2014/main" id="{72C3C06C-E94E-FE41-8533-F882F6EA723D}"/>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6753" name="Line 97">
              <a:extLst>
                <a:ext uri="{FF2B5EF4-FFF2-40B4-BE49-F238E27FC236}">
                  <a16:creationId xmlns:a16="http://schemas.microsoft.com/office/drawing/2014/main" id="{959D3D87-0FAA-1F4D-BC24-DE8773187261}"/>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26754" name="Group 98">
            <a:extLst>
              <a:ext uri="{FF2B5EF4-FFF2-40B4-BE49-F238E27FC236}">
                <a16:creationId xmlns:a16="http://schemas.microsoft.com/office/drawing/2014/main" id="{31CB61F6-92BD-7846-9E15-1930676F527F}"/>
              </a:ext>
            </a:extLst>
          </p:cNvPr>
          <p:cNvGrpSpPr>
            <a:grpSpLocks/>
          </p:cNvGrpSpPr>
          <p:nvPr/>
        </p:nvGrpSpPr>
        <p:grpSpPr bwMode="auto">
          <a:xfrm>
            <a:off x="7024688" y="4546600"/>
            <a:ext cx="165100" cy="406400"/>
            <a:chOff x="2305" y="3704"/>
            <a:chExt cx="104" cy="256"/>
          </a:xfrm>
        </p:grpSpPr>
        <p:sp>
          <p:nvSpPr>
            <p:cNvPr id="326755" name="Line 99">
              <a:extLst>
                <a:ext uri="{FF2B5EF4-FFF2-40B4-BE49-F238E27FC236}">
                  <a16:creationId xmlns:a16="http://schemas.microsoft.com/office/drawing/2014/main" id="{A9774FCB-60F3-E849-9984-972F18D42442}"/>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6756" name="Line 100">
              <a:extLst>
                <a:ext uri="{FF2B5EF4-FFF2-40B4-BE49-F238E27FC236}">
                  <a16:creationId xmlns:a16="http://schemas.microsoft.com/office/drawing/2014/main" id="{D84A3CF9-AA9C-074B-8282-0035F0BEA238}"/>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6757" name="Line 101">
              <a:extLst>
                <a:ext uri="{FF2B5EF4-FFF2-40B4-BE49-F238E27FC236}">
                  <a16:creationId xmlns:a16="http://schemas.microsoft.com/office/drawing/2014/main" id="{B5343DBC-8DDD-6742-9BBE-02C84C3BEE1C}"/>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26758" name="Group 102">
            <a:extLst>
              <a:ext uri="{FF2B5EF4-FFF2-40B4-BE49-F238E27FC236}">
                <a16:creationId xmlns:a16="http://schemas.microsoft.com/office/drawing/2014/main" id="{EDBC4A10-6AD4-8F41-826A-F2A51265CE78}"/>
              </a:ext>
            </a:extLst>
          </p:cNvPr>
          <p:cNvGrpSpPr>
            <a:grpSpLocks/>
          </p:cNvGrpSpPr>
          <p:nvPr/>
        </p:nvGrpSpPr>
        <p:grpSpPr bwMode="auto">
          <a:xfrm>
            <a:off x="6719888" y="4559300"/>
            <a:ext cx="165100" cy="406400"/>
            <a:chOff x="2305" y="3704"/>
            <a:chExt cx="104" cy="256"/>
          </a:xfrm>
        </p:grpSpPr>
        <p:sp>
          <p:nvSpPr>
            <p:cNvPr id="326759" name="Line 103">
              <a:extLst>
                <a:ext uri="{FF2B5EF4-FFF2-40B4-BE49-F238E27FC236}">
                  <a16:creationId xmlns:a16="http://schemas.microsoft.com/office/drawing/2014/main" id="{F4BD6FC5-9823-DF49-9447-8194EC6B72E0}"/>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6760" name="Line 104">
              <a:extLst>
                <a:ext uri="{FF2B5EF4-FFF2-40B4-BE49-F238E27FC236}">
                  <a16:creationId xmlns:a16="http://schemas.microsoft.com/office/drawing/2014/main" id="{FC795038-F439-F749-9091-8BFF9CF04477}"/>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6761" name="Line 105">
              <a:extLst>
                <a:ext uri="{FF2B5EF4-FFF2-40B4-BE49-F238E27FC236}">
                  <a16:creationId xmlns:a16="http://schemas.microsoft.com/office/drawing/2014/main" id="{1018A55D-DD48-504D-B15F-852FFF4550EE}"/>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26762" name="Group 106">
            <a:extLst>
              <a:ext uri="{FF2B5EF4-FFF2-40B4-BE49-F238E27FC236}">
                <a16:creationId xmlns:a16="http://schemas.microsoft.com/office/drawing/2014/main" id="{13124756-FD85-9F46-9754-557D1FF59C66}"/>
              </a:ext>
            </a:extLst>
          </p:cNvPr>
          <p:cNvGrpSpPr>
            <a:grpSpLocks/>
          </p:cNvGrpSpPr>
          <p:nvPr/>
        </p:nvGrpSpPr>
        <p:grpSpPr bwMode="auto">
          <a:xfrm>
            <a:off x="9348788" y="5816600"/>
            <a:ext cx="165100" cy="406400"/>
            <a:chOff x="2305" y="3704"/>
            <a:chExt cx="104" cy="256"/>
          </a:xfrm>
        </p:grpSpPr>
        <p:sp>
          <p:nvSpPr>
            <p:cNvPr id="326763" name="Line 107">
              <a:extLst>
                <a:ext uri="{FF2B5EF4-FFF2-40B4-BE49-F238E27FC236}">
                  <a16:creationId xmlns:a16="http://schemas.microsoft.com/office/drawing/2014/main" id="{A69425F8-B2C8-8B47-9A0A-754248A422E3}"/>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6764" name="Line 108">
              <a:extLst>
                <a:ext uri="{FF2B5EF4-FFF2-40B4-BE49-F238E27FC236}">
                  <a16:creationId xmlns:a16="http://schemas.microsoft.com/office/drawing/2014/main" id="{1CBC2ABD-5692-6C49-9614-4D5A0C00CAFD}"/>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6765" name="Line 109">
              <a:extLst>
                <a:ext uri="{FF2B5EF4-FFF2-40B4-BE49-F238E27FC236}">
                  <a16:creationId xmlns:a16="http://schemas.microsoft.com/office/drawing/2014/main" id="{50D4F69A-86B7-0A45-B32C-F189AEA993E5}"/>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26766" name="Group 110">
            <a:extLst>
              <a:ext uri="{FF2B5EF4-FFF2-40B4-BE49-F238E27FC236}">
                <a16:creationId xmlns:a16="http://schemas.microsoft.com/office/drawing/2014/main" id="{64E7A98A-2378-F444-A3AC-75B8A9870DC3}"/>
              </a:ext>
            </a:extLst>
          </p:cNvPr>
          <p:cNvGrpSpPr>
            <a:grpSpLocks/>
          </p:cNvGrpSpPr>
          <p:nvPr/>
        </p:nvGrpSpPr>
        <p:grpSpPr bwMode="auto">
          <a:xfrm>
            <a:off x="8878888" y="4610100"/>
            <a:ext cx="165100" cy="406400"/>
            <a:chOff x="2305" y="3704"/>
            <a:chExt cx="104" cy="256"/>
          </a:xfrm>
        </p:grpSpPr>
        <p:sp>
          <p:nvSpPr>
            <p:cNvPr id="326767" name="Line 111">
              <a:extLst>
                <a:ext uri="{FF2B5EF4-FFF2-40B4-BE49-F238E27FC236}">
                  <a16:creationId xmlns:a16="http://schemas.microsoft.com/office/drawing/2014/main" id="{112B063B-B59E-E34F-9ABD-5A709B3CDE32}"/>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6768" name="Line 112">
              <a:extLst>
                <a:ext uri="{FF2B5EF4-FFF2-40B4-BE49-F238E27FC236}">
                  <a16:creationId xmlns:a16="http://schemas.microsoft.com/office/drawing/2014/main" id="{80B87237-6242-DD48-A6CD-4C50F7C7AA83}"/>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6769" name="Line 113">
              <a:extLst>
                <a:ext uri="{FF2B5EF4-FFF2-40B4-BE49-F238E27FC236}">
                  <a16:creationId xmlns:a16="http://schemas.microsoft.com/office/drawing/2014/main" id="{BF43E01B-1252-6F43-AC3E-422B5F987AE9}"/>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26770" name="Group 114">
            <a:extLst>
              <a:ext uri="{FF2B5EF4-FFF2-40B4-BE49-F238E27FC236}">
                <a16:creationId xmlns:a16="http://schemas.microsoft.com/office/drawing/2014/main" id="{959AC80D-0D36-0F47-B5A7-6CCF091DE586}"/>
              </a:ext>
            </a:extLst>
          </p:cNvPr>
          <p:cNvGrpSpPr>
            <a:grpSpLocks/>
          </p:cNvGrpSpPr>
          <p:nvPr/>
        </p:nvGrpSpPr>
        <p:grpSpPr bwMode="auto">
          <a:xfrm>
            <a:off x="7837488" y="4622800"/>
            <a:ext cx="165100" cy="406400"/>
            <a:chOff x="2305" y="3704"/>
            <a:chExt cx="104" cy="256"/>
          </a:xfrm>
        </p:grpSpPr>
        <p:sp>
          <p:nvSpPr>
            <p:cNvPr id="326771" name="Line 115">
              <a:extLst>
                <a:ext uri="{FF2B5EF4-FFF2-40B4-BE49-F238E27FC236}">
                  <a16:creationId xmlns:a16="http://schemas.microsoft.com/office/drawing/2014/main" id="{72C72317-95D6-ED43-A8B5-30AB6DCC4496}"/>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6772" name="Line 116">
              <a:extLst>
                <a:ext uri="{FF2B5EF4-FFF2-40B4-BE49-F238E27FC236}">
                  <a16:creationId xmlns:a16="http://schemas.microsoft.com/office/drawing/2014/main" id="{7A8F2BCF-D38A-DF4D-850B-D3FF5646F97A}"/>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6773" name="Line 117">
              <a:extLst>
                <a:ext uri="{FF2B5EF4-FFF2-40B4-BE49-F238E27FC236}">
                  <a16:creationId xmlns:a16="http://schemas.microsoft.com/office/drawing/2014/main" id="{8A8E02D5-3D3B-8243-A9A9-B8B5B0290C68}"/>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26774" name="Text Box 118">
            <a:extLst>
              <a:ext uri="{FF2B5EF4-FFF2-40B4-BE49-F238E27FC236}">
                <a16:creationId xmlns:a16="http://schemas.microsoft.com/office/drawing/2014/main" id="{28F8F74B-A8B0-B84C-90FB-31278401C5E2}"/>
              </a:ext>
            </a:extLst>
          </p:cNvPr>
          <p:cNvSpPr txBox="1">
            <a:spLocks noChangeArrowheads="1"/>
          </p:cNvSpPr>
          <p:nvPr/>
        </p:nvSpPr>
        <p:spPr bwMode="auto">
          <a:xfrm>
            <a:off x="1978025" y="2816225"/>
            <a:ext cx="3570208" cy="707886"/>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a:latin typeface="Courier New" panose="02070309020205020404" pitchFamily="49" charset="0"/>
              </a:rPr>
              <a:t>Output: 1 3 7 9 14 22</a:t>
            </a:r>
          </a:p>
          <a:p>
            <a:r>
              <a:rPr lang="en-US" altLang="en-US" sz="2000">
                <a:latin typeface="Courier New" panose="02070309020205020404" pitchFamily="49" charset="0"/>
              </a:rPr>
              <a:t>        36 44 67 94 97</a:t>
            </a:r>
          </a:p>
        </p:txBody>
      </p:sp>
      <p:sp>
        <p:nvSpPr>
          <p:cNvPr id="326775" name="Oval 119">
            <a:extLst>
              <a:ext uri="{FF2B5EF4-FFF2-40B4-BE49-F238E27FC236}">
                <a16:creationId xmlns:a16="http://schemas.microsoft.com/office/drawing/2014/main" id="{1C9ADA6A-B5D5-A241-944F-21E80A12E104}"/>
              </a:ext>
            </a:extLst>
          </p:cNvPr>
          <p:cNvSpPr>
            <a:spLocks noChangeArrowheads="1"/>
          </p:cNvSpPr>
          <p:nvPr/>
        </p:nvSpPr>
        <p:spPr bwMode="auto">
          <a:xfrm>
            <a:off x="2044700" y="1308100"/>
            <a:ext cx="254000" cy="254000"/>
          </a:xfrm>
          <a:prstGeom prst="ellipse">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326776" name="Oval 120">
            <a:extLst>
              <a:ext uri="{FF2B5EF4-FFF2-40B4-BE49-F238E27FC236}">
                <a16:creationId xmlns:a16="http://schemas.microsoft.com/office/drawing/2014/main" id="{EAF5C1FB-9D7F-9D49-A805-E8460EBB5DE2}"/>
              </a:ext>
            </a:extLst>
          </p:cNvPr>
          <p:cNvSpPr>
            <a:spLocks noChangeArrowheads="1"/>
          </p:cNvSpPr>
          <p:nvPr/>
        </p:nvSpPr>
        <p:spPr bwMode="auto">
          <a:xfrm>
            <a:off x="2044700" y="1651000"/>
            <a:ext cx="254000" cy="254000"/>
          </a:xfrm>
          <a:prstGeom prst="ellipse">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326777" name="Oval 121">
            <a:extLst>
              <a:ext uri="{FF2B5EF4-FFF2-40B4-BE49-F238E27FC236}">
                <a16:creationId xmlns:a16="http://schemas.microsoft.com/office/drawing/2014/main" id="{FECE8457-7B56-4643-A1B8-7BD0A747EC96}"/>
              </a:ext>
            </a:extLst>
          </p:cNvPr>
          <p:cNvSpPr>
            <a:spLocks noChangeArrowheads="1"/>
          </p:cNvSpPr>
          <p:nvPr/>
        </p:nvSpPr>
        <p:spPr bwMode="auto">
          <a:xfrm>
            <a:off x="2044700" y="1993900"/>
            <a:ext cx="254000" cy="254000"/>
          </a:xfrm>
          <a:prstGeom prst="ellipse">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326778" name="Oval 122">
            <a:extLst>
              <a:ext uri="{FF2B5EF4-FFF2-40B4-BE49-F238E27FC236}">
                <a16:creationId xmlns:a16="http://schemas.microsoft.com/office/drawing/2014/main" id="{67CA8D19-D0E0-4A43-828F-630B6AA60C3C}"/>
              </a:ext>
            </a:extLst>
          </p:cNvPr>
          <p:cNvSpPr>
            <a:spLocks noChangeArrowheads="1"/>
          </p:cNvSpPr>
          <p:nvPr/>
        </p:nvSpPr>
        <p:spPr bwMode="auto">
          <a:xfrm>
            <a:off x="4762500" y="52070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326779" name="Oval 123">
            <a:extLst>
              <a:ext uri="{FF2B5EF4-FFF2-40B4-BE49-F238E27FC236}">
                <a16:creationId xmlns:a16="http://schemas.microsoft.com/office/drawing/2014/main" id="{7977E904-F06C-6E48-A95B-0CE793A1FC7A}"/>
              </a:ext>
            </a:extLst>
          </p:cNvPr>
          <p:cNvSpPr>
            <a:spLocks noChangeArrowheads="1"/>
          </p:cNvSpPr>
          <p:nvPr/>
        </p:nvSpPr>
        <p:spPr bwMode="auto">
          <a:xfrm>
            <a:off x="4749800" y="55118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326780" name="Oval 124">
            <a:extLst>
              <a:ext uri="{FF2B5EF4-FFF2-40B4-BE49-F238E27FC236}">
                <a16:creationId xmlns:a16="http://schemas.microsoft.com/office/drawing/2014/main" id="{206C89E8-9E82-6141-8A67-805B9CC2C3FA}"/>
              </a:ext>
            </a:extLst>
          </p:cNvPr>
          <p:cNvSpPr>
            <a:spLocks noChangeArrowheads="1"/>
          </p:cNvSpPr>
          <p:nvPr/>
        </p:nvSpPr>
        <p:spPr bwMode="auto">
          <a:xfrm>
            <a:off x="4749800" y="58166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326781" name="Oval 125">
            <a:extLst>
              <a:ext uri="{FF2B5EF4-FFF2-40B4-BE49-F238E27FC236}">
                <a16:creationId xmlns:a16="http://schemas.microsoft.com/office/drawing/2014/main" id="{5A0D70A5-80AB-3346-B37E-17B9E67A8F9E}"/>
              </a:ext>
            </a:extLst>
          </p:cNvPr>
          <p:cNvSpPr>
            <a:spLocks noChangeArrowheads="1"/>
          </p:cNvSpPr>
          <p:nvPr/>
        </p:nvSpPr>
        <p:spPr bwMode="auto">
          <a:xfrm>
            <a:off x="5207000" y="39116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326782" name="Oval 126">
            <a:extLst>
              <a:ext uri="{FF2B5EF4-FFF2-40B4-BE49-F238E27FC236}">
                <a16:creationId xmlns:a16="http://schemas.microsoft.com/office/drawing/2014/main" id="{B4F95929-E3BE-384A-BED1-59335A908AC5}"/>
              </a:ext>
            </a:extLst>
          </p:cNvPr>
          <p:cNvSpPr>
            <a:spLocks noChangeArrowheads="1"/>
          </p:cNvSpPr>
          <p:nvPr/>
        </p:nvSpPr>
        <p:spPr bwMode="auto">
          <a:xfrm>
            <a:off x="5207000" y="42164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326783" name="Oval 127">
            <a:extLst>
              <a:ext uri="{FF2B5EF4-FFF2-40B4-BE49-F238E27FC236}">
                <a16:creationId xmlns:a16="http://schemas.microsoft.com/office/drawing/2014/main" id="{67ED265E-37D5-B749-9ACD-06B7E04053E5}"/>
              </a:ext>
            </a:extLst>
          </p:cNvPr>
          <p:cNvSpPr>
            <a:spLocks noChangeArrowheads="1"/>
          </p:cNvSpPr>
          <p:nvPr/>
        </p:nvSpPr>
        <p:spPr bwMode="auto">
          <a:xfrm>
            <a:off x="5207000" y="45339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326784" name="Oval 128">
            <a:extLst>
              <a:ext uri="{FF2B5EF4-FFF2-40B4-BE49-F238E27FC236}">
                <a16:creationId xmlns:a16="http://schemas.microsoft.com/office/drawing/2014/main" id="{856C292D-FBE2-DC4D-9AA4-D4BF8EFC10FE}"/>
              </a:ext>
            </a:extLst>
          </p:cNvPr>
          <p:cNvSpPr>
            <a:spLocks noChangeArrowheads="1"/>
          </p:cNvSpPr>
          <p:nvPr/>
        </p:nvSpPr>
        <p:spPr bwMode="auto">
          <a:xfrm>
            <a:off x="5740400" y="51943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326785" name="Oval 129">
            <a:extLst>
              <a:ext uri="{FF2B5EF4-FFF2-40B4-BE49-F238E27FC236}">
                <a16:creationId xmlns:a16="http://schemas.microsoft.com/office/drawing/2014/main" id="{33A74BEC-13E2-1940-890E-E408B9E2A72D}"/>
              </a:ext>
            </a:extLst>
          </p:cNvPr>
          <p:cNvSpPr>
            <a:spLocks noChangeArrowheads="1"/>
          </p:cNvSpPr>
          <p:nvPr/>
        </p:nvSpPr>
        <p:spPr bwMode="auto">
          <a:xfrm>
            <a:off x="5740400" y="55118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326786" name="Oval 130">
            <a:extLst>
              <a:ext uri="{FF2B5EF4-FFF2-40B4-BE49-F238E27FC236}">
                <a16:creationId xmlns:a16="http://schemas.microsoft.com/office/drawing/2014/main" id="{F0689DC1-CEAC-A642-B624-BC8C4D706465}"/>
              </a:ext>
            </a:extLst>
          </p:cNvPr>
          <p:cNvSpPr>
            <a:spLocks noChangeArrowheads="1"/>
          </p:cNvSpPr>
          <p:nvPr/>
        </p:nvSpPr>
        <p:spPr bwMode="auto">
          <a:xfrm>
            <a:off x="5740400" y="58293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326787" name="Oval 131">
            <a:extLst>
              <a:ext uri="{FF2B5EF4-FFF2-40B4-BE49-F238E27FC236}">
                <a16:creationId xmlns:a16="http://schemas.microsoft.com/office/drawing/2014/main" id="{4FB7BCE5-979F-4F4B-9734-9C8A1CCF377D}"/>
              </a:ext>
            </a:extLst>
          </p:cNvPr>
          <p:cNvSpPr>
            <a:spLocks noChangeArrowheads="1"/>
          </p:cNvSpPr>
          <p:nvPr/>
        </p:nvSpPr>
        <p:spPr bwMode="auto">
          <a:xfrm>
            <a:off x="6299200" y="39116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326788" name="Oval 132">
            <a:extLst>
              <a:ext uri="{FF2B5EF4-FFF2-40B4-BE49-F238E27FC236}">
                <a16:creationId xmlns:a16="http://schemas.microsoft.com/office/drawing/2014/main" id="{92D687DA-EC01-334A-A805-6EFCE014016D}"/>
              </a:ext>
            </a:extLst>
          </p:cNvPr>
          <p:cNvSpPr>
            <a:spLocks noChangeArrowheads="1"/>
          </p:cNvSpPr>
          <p:nvPr/>
        </p:nvSpPr>
        <p:spPr bwMode="auto">
          <a:xfrm>
            <a:off x="6299200" y="42291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326789" name="Oval 133">
            <a:extLst>
              <a:ext uri="{FF2B5EF4-FFF2-40B4-BE49-F238E27FC236}">
                <a16:creationId xmlns:a16="http://schemas.microsoft.com/office/drawing/2014/main" id="{AD6D67BF-4146-D34C-AED2-58F3A49C5D62}"/>
              </a:ext>
            </a:extLst>
          </p:cNvPr>
          <p:cNvSpPr>
            <a:spLocks noChangeArrowheads="1"/>
          </p:cNvSpPr>
          <p:nvPr/>
        </p:nvSpPr>
        <p:spPr bwMode="auto">
          <a:xfrm>
            <a:off x="6299200" y="45466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326790" name="Oval 134">
            <a:extLst>
              <a:ext uri="{FF2B5EF4-FFF2-40B4-BE49-F238E27FC236}">
                <a16:creationId xmlns:a16="http://schemas.microsoft.com/office/drawing/2014/main" id="{40F5FE6F-38BC-5E47-AD2A-8F18717771E7}"/>
              </a:ext>
            </a:extLst>
          </p:cNvPr>
          <p:cNvSpPr>
            <a:spLocks noChangeArrowheads="1"/>
          </p:cNvSpPr>
          <p:nvPr/>
        </p:nvSpPr>
        <p:spPr bwMode="auto">
          <a:xfrm>
            <a:off x="5740400" y="27305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326791" name="Oval 135">
            <a:extLst>
              <a:ext uri="{FF2B5EF4-FFF2-40B4-BE49-F238E27FC236}">
                <a16:creationId xmlns:a16="http://schemas.microsoft.com/office/drawing/2014/main" id="{C231580B-23BF-204D-943F-4132C8A3B158}"/>
              </a:ext>
            </a:extLst>
          </p:cNvPr>
          <p:cNvSpPr>
            <a:spLocks noChangeArrowheads="1"/>
          </p:cNvSpPr>
          <p:nvPr/>
        </p:nvSpPr>
        <p:spPr bwMode="auto">
          <a:xfrm>
            <a:off x="5740400" y="30353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326792" name="Oval 136">
            <a:extLst>
              <a:ext uri="{FF2B5EF4-FFF2-40B4-BE49-F238E27FC236}">
                <a16:creationId xmlns:a16="http://schemas.microsoft.com/office/drawing/2014/main" id="{6F388756-A629-8E41-A53E-314C9DCBBD0E}"/>
              </a:ext>
            </a:extLst>
          </p:cNvPr>
          <p:cNvSpPr>
            <a:spLocks noChangeArrowheads="1"/>
          </p:cNvSpPr>
          <p:nvPr/>
        </p:nvSpPr>
        <p:spPr bwMode="auto">
          <a:xfrm>
            <a:off x="5740400" y="33401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326793" name="Oval 137">
            <a:extLst>
              <a:ext uri="{FF2B5EF4-FFF2-40B4-BE49-F238E27FC236}">
                <a16:creationId xmlns:a16="http://schemas.microsoft.com/office/drawing/2014/main" id="{477275D3-4106-4045-9A68-32A89A830E5F}"/>
              </a:ext>
            </a:extLst>
          </p:cNvPr>
          <p:cNvSpPr>
            <a:spLocks noChangeArrowheads="1"/>
          </p:cNvSpPr>
          <p:nvPr/>
        </p:nvSpPr>
        <p:spPr bwMode="auto">
          <a:xfrm>
            <a:off x="6743700" y="14732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326794" name="Oval 138">
            <a:extLst>
              <a:ext uri="{FF2B5EF4-FFF2-40B4-BE49-F238E27FC236}">
                <a16:creationId xmlns:a16="http://schemas.microsoft.com/office/drawing/2014/main" id="{18C44570-57AC-3943-9697-D2317BC5E2AF}"/>
              </a:ext>
            </a:extLst>
          </p:cNvPr>
          <p:cNvSpPr>
            <a:spLocks noChangeArrowheads="1"/>
          </p:cNvSpPr>
          <p:nvPr/>
        </p:nvSpPr>
        <p:spPr bwMode="auto">
          <a:xfrm>
            <a:off x="6743700" y="17526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326795" name="Oval 139">
            <a:extLst>
              <a:ext uri="{FF2B5EF4-FFF2-40B4-BE49-F238E27FC236}">
                <a16:creationId xmlns:a16="http://schemas.microsoft.com/office/drawing/2014/main" id="{71409CDE-9D54-0E4A-B376-DCB7F7D475F8}"/>
              </a:ext>
            </a:extLst>
          </p:cNvPr>
          <p:cNvSpPr>
            <a:spLocks noChangeArrowheads="1"/>
          </p:cNvSpPr>
          <p:nvPr/>
        </p:nvSpPr>
        <p:spPr bwMode="auto">
          <a:xfrm>
            <a:off x="6743700" y="2044700"/>
            <a:ext cx="254000" cy="254000"/>
          </a:xfrm>
          <a:prstGeom prst="ellipse">
            <a:avLst/>
          </a:prstGeom>
          <a:solidFill>
            <a:srgbClr val="66FF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326796" name="Oval 140">
            <a:extLst>
              <a:ext uri="{FF2B5EF4-FFF2-40B4-BE49-F238E27FC236}">
                <a16:creationId xmlns:a16="http://schemas.microsoft.com/office/drawing/2014/main" id="{F47E341E-06B3-8B4A-B37C-E69152F8CF7D}"/>
              </a:ext>
            </a:extLst>
          </p:cNvPr>
          <p:cNvSpPr>
            <a:spLocks noChangeArrowheads="1"/>
          </p:cNvSpPr>
          <p:nvPr/>
        </p:nvSpPr>
        <p:spPr bwMode="auto">
          <a:xfrm>
            <a:off x="7404100" y="39116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326797" name="Oval 141">
            <a:extLst>
              <a:ext uri="{FF2B5EF4-FFF2-40B4-BE49-F238E27FC236}">
                <a16:creationId xmlns:a16="http://schemas.microsoft.com/office/drawing/2014/main" id="{ECDE94CD-B429-6F4B-A0D4-A048BC9B0B87}"/>
              </a:ext>
            </a:extLst>
          </p:cNvPr>
          <p:cNvSpPr>
            <a:spLocks noChangeArrowheads="1"/>
          </p:cNvSpPr>
          <p:nvPr/>
        </p:nvSpPr>
        <p:spPr bwMode="auto">
          <a:xfrm>
            <a:off x="7391400" y="42291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326798" name="Oval 142">
            <a:extLst>
              <a:ext uri="{FF2B5EF4-FFF2-40B4-BE49-F238E27FC236}">
                <a16:creationId xmlns:a16="http://schemas.microsoft.com/office/drawing/2014/main" id="{29A8DF04-1DD2-7147-923E-7C25A8BAA7B8}"/>
              </a:ext>
            </a:extLst>
          </p:cNvPr>
          <p:cNvSpPr>
            <a:spLocks noChangeArrowheads="1"/>
          </p:cNvSpPr>
          <p:nvPr/>
        </p:nvSpPr>
        <p:spPr bwMode="auto">
          <a:xfrm>
            <a:off x="7378700" y="45466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326799" name="Oval 143">
            <a:extLst>
              <a:ext uri="{FF2B5EF4-FFF2-40B4-BE49-F238E27FC236}">
                <a16:creationId xmlns:a16="http://schemas.microsoft.com/office/drawing/2014/main" id="{5C988D2B-02DC-E842-BC04-E25B45BF6FEB}"/>
              </a:ext>
            </a:extLst>
          </p:cNvPr>
          <p:cNvSpPr>
            <a:spLocks noChangeArrowheads="1"/>
          </p:cNvSpPr>
          <p:nvPr/>
        </p:nvSpPr>
        <p:spPr bwMode="auto">
          <a:xfrm>
            <a:off x="7861300" y="51308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326800" name="Oval 144">
            <a:extLst>
              <a:ext uri="{FF2B5EF4-FFF2-40B4-BE49-F238E27FC236}">
                <a16:creationId xmlns:a16="http://schemas.microsoft.com/office/drawing/2014/main" id="{5F8200EB-3AEA-3E4F-928B-C77D3C1CBD33}"/>
              </a:ext>
            </a:extLst>
          </p:cNvPr>
          <p:cNvSpPr>
            <a:spLocks noChangeArrowheads="1"/>
          </p:cNvSpPr>
          <p:nvPr/>
        </p:nvSpPr>
        <p:spPr bwMode="auto">
          <a:xfrm>
            <a:off x="7848600" y="54610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326801" name="Oval 145">
            <a:extLst>
              <a:ext uri="{FF2B5EF4-FFF2-40B4-BE49-F238E27FC236}">
                <a16:creationId xmlns:a16="http://schemas.microsoft.com/office/drawing/2014/main" id="{33542BC7-5E64-BC46-A56D-2B24AA9B37F0}"/>
              </a:ext>
            </a:extLst>
          </p:cNvPr>
          <p:cNvSpPr>
            <a:spLocks noChangeArrowheads="1"/>
          </p:cNvSpPr>
          <p:nvPr/>
        </p:nvSpPr>
        <p:spPr bwMode="auto">
          <a:xfrm>
            <a:off x="7848600" y="57785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326802" name="Oval 146">
            <a:extLst>
              <a:ext uri="{FF2B5EF4-FFF2-40B4-BE49-F238E27FC236}">
                <a16:creationId xmlns:a16="http://schemas.microsoft.com/office/drawing/2014/main" id="{24074F17-2BC7-6F42-8DBE-C0525B85A47C}"/>
              </a:ext>
            </a:extLst>
          </p:cNvPr>
          <p:cNvSpPr>
            <a:spLocks noChangeArrowheads="1"/>
          </p:cNvSpPr>
          <p:nvPr/>
        </p:nvSpPr>
        <p:spPr bwMode="auto">
          <a:xfrm>
            <a:off x="7937500" y="27051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326803" name="Oval 147">
            <a:extLst>
              <a:ext uri="{FF2B5EF4-FFF2-40B4-BE49-F238E27FC236}">
                <a16:creationId xmlns:a16="http://schemas.microsoft.com/office/drawing/2014/main" id="{30928A79-42D6-CC42-AA24-C92F193C5830}"/>
              </a:ext>
            </a:extLst>
          </p:cNvPr>
          <p:cNvSpPr>
            <a:spLocks noChangeArrowheads="1"/>
          </p:cNvSpPr>
          <p:nvPr/>
        </p:nvSpPr>
        <p:spPr bwMode="auto">
          <a:xfrm>
            <a:off x="7937500" y="30226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326804" name="Oval 148">
            <a:extLst>
              <a:ext uri="{FF2B5EF4-FFF2-40B4-BE49-F238E27FC236}">
                <a16:creationId xmlns:a16="http://schemas.microsoft.com/office/drawing/2014/main" id="{7357F2F5-182E-5E46-8AB6-DC147E905452}"/>
              </a:ext>
            </a:extLst>
          </p:cNvPr>
          <p:cNvSpPr>
            <a:spLocks noChangeArrowheads="1"/>
          </p:cNvSpPr>
          <p:nvPr/>
        </p:nvSpPr>
        <p:spPr bwMode="auto">
          <a:xfrm>
            <a:off x="7937500" y="3340100"/>
            <a:ext cx="254000" cy="254000"/>
          </a:xfrm>
          <a:prstGeom prst="ellipse">
            <a:avLst/>
          </a:prstGeom>
          <a:solidFill>
            <a:srgbClr val="66FF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326805" name="Oval 149">
            <a:extLst>
              <a:ext uri="{FF2B5EF4-FFF2-40B4-BE49-F238E27FC236}">
                <a16:creationId xmlns:a16="http://schemas.microsoft.com/office/drawing/2014/main" id="{7F2DA5F2-510B-284F-9D47-CD5C91E7040C}"/>
              </a:ext>
            </a:extLst>
          </p:cNvPr>
          <p:cNvSpPr>
            <a:spLocks noChangeArrowheads="1"/>
          </p:cNvSpPr>
          <p:nvPr/>
        </p:nvSpPr>
        <p:spPr bwMode="auto">
          <a:xfrm>
            <a:off x="8445500" y="38989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326806" name="Oval 150">
            <a:extLst>
              <a:ext uri="{FF2B5EF4-FFF2-40B4-BE49-F238E27FC236}">
                <a16:creationId xmlns:a16="http://schemas.microsoft.com/office/drawing/2014/main" id="{F0BF7EC6-4767-1745-9FBD-8A7E505C15BE}"/>
              </a:ext>
            </a:extLst>
          </p:cNvPr>
          <p:cNvSpPr>
            <a:spLocks noChangeArrowheads="1"/>
          </p:cNvSpPr>
          <p:nvPr/>
        </p:nvSpPr>
        <p:spPr bwMode="auto">
          <a:xfrm>
            <a:off x="8432800" y="42291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326807" name="Oval 151">
            <a:extLst>
              <a:ext uri="{FF2B5EF4-FFF2-40B4-BE49-F238E27FC236}">
                <a16:creationId xmlns:a16="http://schemas.microsoft.com/office/drawing/2014/main" id="{5E45AB57-E000-AA4A-A8E4-C4A84E21061D}"/>
              </a:ext>
            </a:extLst>
          </p:cNvPr>
          <p:cNvSpPr>
            <a:spLocks noChangeArrowheads="1"/>
          </p:cNvSpPr>
          <p:nvPr/>
        </p:nvSpPr>
        <p:spPr bwMode="auto">
          <a:xfrm>
            <a:off x="8432800" y="4533900"/>
            <a:ext cx="254000" cy="254000"/>
          </a:xfrm>
          <a:prstGeom prst="ellipse">
            <a:avLst/>
          </a:prstGeom>
          <a:solidFill>
            <a:srgbClr val="66FF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326808" name="Oval 152">
            <a:extLst>
              <a:ext uri="{FF2B5EF4-FFF2-40B4-BE49-F238E27FC236}">
                <a16:creationId xmlns:a16="http://schemas.microsoft.com/office/drawing/2014/main" id="{DBEFDA81-205C-2B49-AD1C-D34D292D2025}"/>
              </a:ext>
            </a:extLst>
          </p:cNvPr>
          <p:cNvSpPr>
            <a:spLocks noChangeArrowheads="1"/>
          </p:cNvSpPr>
          <p:nvPr/>
        </p:nvSpPr>
        <p:spPr bwMode="auto">
          <a:xfrm>
            <a:off x="8940800" y="51181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326809" name="Oval 153">
            <a:extLst>
              <a:ext uri="{FF2B5EF4-FFF2-40B4-BE49-F238E27FC236}">
                <a16:creationId xmlns:a16="http://schemas.microsoft.com/office/drawing/2014/main" id="{0EBDA7DE-0DA8-C047-8029-7E9398DE998D}"/>
              </a:ext>
            </a:extLst>
          </p:cNvPr>
          <p:cNvSpPr>
            <a:spLocks noChangeArrowheads="1"/>
          </p:cNvSpPr>
          <p:nvPr/>
        </p:nvSpPr>
        <p:spPr bwMode="auto">
          <a:xfrm>
            <a:off x="8940800" y="54356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Tree>
    <p:extLst>
      <p:ext uri="{BB962C8B-B14F-4D97-AF65-F5344CB8AC3E}">
        <p14:creationId xmlns:p14="http://schemas.microsoft.com/office/powerpoint/2010/main" val="2322624452"/>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a:extLst>
              <a:ext uri="{FF2B5EF4-FFF2-40B4-BE49-F238E27FC236}">
                <a16:creationId xmlns:a16="http://schemas.microsoft.com/office/drawing/2014/main" id="{EEB5F4EA-4350-6A4A-B8C3-E8A584F2C1DD}"/>
              </a:ext>
            </a:extLst>
          </p:cNvPr>
          <p:cNvSpPr>
            <a:spLocks noChangeArrowheads="1"/>
          </p:cNvSpPr>
          <p:nvPr/>
        </p:nvSpPr>
        <p:spPr bwMode="auto">
          <a:xfrm>
            <a:off x="1981201" y="457201"/>
            <a:ext cx="4341813" cy="1895475"/>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64" tIns="46033" rIns="92064" bIns="46033">
            <a:spAutoFit/>
          </a:bodyPr>
          <a:lstStyle>
            <a:lvl1pPr indent="4763">
              <a:spcBef>
                <a:spcPct val="20000"/>
              </a:spcBef>
              <a:buChar char="•"/>
              <a:defRPr sz="2400">
                <a:solidFill>
                  <a:schemeClr val="tx1"/>
                </a:solidFill>
                <a:latin typeface="Arial" panose="020B0604020202020204" pitchFamily="34" charset="0"/>
              </a:defRPr>
            </a:lvl1pPr>
            <a:lvl2pPr marL="747713"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buFontTx/>
              <a:buNone/>
            </a:pPr>
            <a:r>
              <a:rPr lang="en-US" altLang="en-US" sz="2000">
                <a:latin typeface="Courier New" panose="02070309020205020404" pitchFamily="49" charset="0"/>
              </a:rPr>
              <a:t>Proc InOrderPrint(pointer) </a:t>
            </a:r>
          </a:p>
          <a:p>
            <a:pPr>
              <a:buFontTx/>
              <a:buNone/>
            </a:pPr>
            <a:r>
              <a:rPr lang="en-US" altLang="en-US" sz="2000">
                <a:latin typeface="Courier New" panose="02070309020205020404" pitchFamily="49" charset="0"/>
              </a:rPr>
              <a:t> </a:t>
            </a:r>
            <a:r>
              <a:rPr lang="en-US" altLang="en-US" sz="2000">
                <a:solidFill>
                  <a:srgbClr val="FF0033"/>
                </a:solidFill>
                <a:latin typeface="Courier New" panose="02070309020205020404" pitchFamily="49" charset="0"/>
              </a:rPr>
              <a:t>pointer NOT NIL?</a:t>
            </a:r>
          </a:p>
          <a:p>
            <a:pPr>
              <a:buFontTx/>
              <a:buNone/>
            </a:pPr>
            <a:r>
              <a:rPr lang="en-US" altLang="en-US" sz="2000">
                <a:latin typeface="Courier New" panose="02070309020205020404" pitchFamily="49" charset="0"/>
              </a:rPr>
              <a:t>  InOrderPrint(left child)</a:t>
            </a:r>
          </a:p>
          <a:p>
            <a:pPr>
              <a:buFontTx/>
              <a:buNone/>
            </a:pPr>
            <a:r>
              <a:rPr lang="en-US" altLang="en-US" sz="2000">
                <a:latin typeface="Courier New" panose="02070309020205020404" pitchFamily="49" charset="0"/>
              </a:rPr>
              <a:t>  print(data)</a:t>
            </a:r>
          </a:p>
          <a:p>
            <a:pPr>
              <a:buFontTx/>
              <a:buNone/>
            </a:pPr>
            <a:r>
              <a:rPr lang="en-US" altLang="en-US" sz="2000">
                <a:latin typeface="Courier New" panose="02070309020205020404" pitchFamily="49" charset="0"/>
              </a:rPr>
              <a:t>  InOrderPrint(right child)</a:t>
            </a:r>
          </a:p>
        </p:txBody>
      </p:sp>
      <p:grpSp>
        <p:nvGrpSpPr>
          <p:cNvPr id="137219" name="Group 3">
            <a:extLst>
              <a:ext uri="{FF2B5EF4-FFF2-40B4-BE49-F238E27FC236}">
                <a16:creationId xmlns:a16="http://schemas.microsoft.com/office/drawing/2014/main" id="{7DE7083E-2698-A841-BCBB-DF5139AE1926}"/>
              </a:ext>
            </a:extLst>
          </p:cNvPr>
          <p:cNvGrpSpPr>
            <a:grpSpLocks/>
          </p:cNvGrpSpPr>
          <p:nvPr/>
        </p:nvGrpSpPr>
        <p:grpSpPr bwMode="auto">
          <a:xfrm>
            <a:off x="7099301" y="1501775"/>
            <a:ext cx="587375" cy="749300"/>
            <a:chOff x="1760" y="2442"/>
            <a:chExt cx="370" cy="472"/>
          </a:xfrm>
        </p:grpSpPr>
        <p:sp>
          <p:nvSpPr>
            <p:cNvPr id="137220" name="Text Box 4">
              <a:extLst>
                <a:ext uri="{FF2B5EF4-FFF2-40B4-BE49-F238E27FC236}">
                  <a16:creationId xmlns:a16="http://schemas.microsoft.com/office/drawing/2014/main" id="{29FC4261-EAA6-CC45-ABD4-12398A85A047}"/>
                </a:ext>
              </a:extLst>
            </p:cNvPr>
            <p:cNvSpPr txBox="1">
              <a:spLocks noChangeArrowheads="1"/>
            </p:cNvSpPr>
            <p:nvPr/>
          </p:nvSpPr>
          <p:spPr bwMode="auto">
            <a:xfrm>
              <a:off x="1760" y="2442"/>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solidFill>
                    <a:srgbClr val="FF0033"/>
                  </a:solidFill>
                  <a:latin typeface="Courier New" panose="02070309020205020404" pitchFamily="49" charset="0"/>
                </a:rPr>
                <a:t>22</a:t>
              </a:r>
            </a:p>
          </p:txBody>
        </p:sp>
        <p:grpSp>
          <p:nvGrpSpPr>
            <p:cNvPr id="137221" name="Group 5">
              <a:extLst>
                <a:ext uri="{FF2B5EF4-FFF2-40B4-BE49-F238E27FC236}">
                  <a16:creationId xmlns:a16="http://schemas.microsoft.com/office/drawing/2014/main" id="{0D03703A-9BF6-D04F-9EE9-CB57C11B46D5}"/>
                </a:ext>
              </a:extLst>
            </p:cNvPr>
            <p:cNvGrpSpPr>
              <a:grpSpLocks/>
            </p:cNvGrpSpPr>
            <p:nvPr/>
          </p:nvGrpSpPr>
          <p:grpSpPr bwMode="auto">
            <a:xfrm>
              <a:off x="1760" y="2754"/>
              <a:ext cx="370" cy="160"/>
              <a:chOff x="1378" y="3290"/>
              <a:chExt cx="370" cy="312"/>
            </a:xfrm>
          </p:grpSpPr>
          <p:sp>
            <p:nvSpPr>
              <p:cNvPr id="137222" name="Text Box 6">
                <a:extLst>
                  <a:ext uri="{FF2B5EF4-FFF2-40B4-BE49-F238E27FC236}">
                    <a16:creationId xmlns:a16="http://schemas.microsoft.com/office/drawing/2014/main" id="{E2B04CB0-0709-1D42-BB03-7E509A7A17F9}"/>
                  </a:ext>
                </a:extLst>
              </p:cNvPr>
              <p:cNvSpPr txBox="1">
                <a:spLocks noChangeArrowheads="1"/>
              </p:cNvSpPr>
              <p:nvPr/>
            </p:nvSpPr>
            <p:spPr bwMode="auto">
              <a:xfrm>
                <a:off x="1378" y="3290"/>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37223" name="Line 7">
                <a:extLst>
                  <a:ext uri="{FF2B5EF4-FFF2-40B4-BE49-F238E27FC236}">
                    <a16:creationId xmlns:a16="http://schemas.microsoft.com/office/drawing/2014/main" id="{28E2589C-36A1-8E42-B5F6-E2187E718672}"/>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137224" name="Text Box 8">
            <a:extLst>
              <a:ext uri="{FF2B5EF4-FFF2-40B4-BE49-F238E27FC236}">
                <a16:creationId xmlns:a16="http://schemas.microsoft.com/office/drawing/2014/main" id="{EE24E86C-C12A-2E41-A169-3866EDC6E04A}"/>
              </a:ext>
            </a:extLst>
          </p:cNvPr>
          <p:cNvSpPr txBox="1">
            <a:spLocks noChangeArrowheads="1"/>
          </p:cNvSpPr>
          <p:nvPr/>
        </p:nvSpPr>
        <p:spPr bwMode="auto">
          <a:xfrm>
            <a:off x="7032626" y="646113"/>
            <a:ext cx="62619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715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a:t>root</a:t>
            </a:r>
          </a:p>
        </p:txBody>
      </p:sp>
      <p:sp>
        <p:nvSpPr>
          <p:cNvPr id="137225" name="Line 9">
            <a:extLst>
              <a:ext uri="{FF2B5EF4-FFF2-40B4-BE49-F238E27FC236}">
                <a16:creationId xmlns:a16="http://schemas.microsoft.com/office/drawing/2014/main" id="{DB8A4C39-D706-6447-8837-291626E23B01}"/>
              </a:ext>
            </a:extLst>
          </p:cNvPr>
          <p:cNvSpPr>
            <a:spLocks noChangeShapeType="1"/>
          </p:cNvSpPr>
          <p:nvPr/>
        </p:nvSpPr>
        <p:spPr bwMode="auto">
          <a:xfrm>
            <a:off x="7404100" y="1028700"/>
            <a:ext cx="0" cy="4572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37226" name="Group 10">
            <a:extLst>
              <a:ext uri="{FF2B5EF4-FFF2-40B4-BE49-F238E27FC236}">
                <a16:creationId xmlns:a16="http://schemas.microsoft.com/office/drawing/2014/main" id="{60AF3E08-3FE7-4845-AF80-24510BD9B778}"/>
              </a:ext>
            </a:extLst>
          </p:cNvPr>
          <p:cNvGrpSpPr>
            <a:grpSpLocks/>
          </p:cNvGrpSpPr>
          <p:nvPr/>
        </p:nvGrpSpPr>
        <p:grpSpPr bwMode="auto">
          <a:xfrm>
            <a:off x="8280401" y="2746375"/>
            <a:ext cx="587375" cy="749300"/>
            <a:chOff x="1760" y="2442"/>
            <a:chExt cx="370" cy="472"/>
          </a:xfrm>
        </p:grpSpPr>
        <p:sp>
          <p:nvSpPr>
            <p:cNvPr id="137227" name="Text Box 11">
              <a:extLst>
                <a:ext uri="{FF2B5EF4-FFF2-40B4-BE49-F238E27FC236}">
                  <a16:creationId xmlns:a16="http://schemas.microsoft.com/office/drawing/2014/main" id="{711A1037-D2EC-584D-B4AB-AD9ECFE5A2B4}"/>
                </a:ext>
              </a:extLst>
            </p:cNvPr>
            <p:cNvSpPr txBox="1">
              <a:spLocks noChangeArrowheads="1"/>
            </p:cNvSpPr>
            <p:nvPr/>
          </p:nvSpPr>
          <p:spPr bwMode="auto">
            <a:xfrm>
              <a:off x="1760" y="2442"/>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solidFill>
                    <a:srgbClr val="FF0033"/>
                  </a:solidFill>
                  <a:latin typeface="Courier New" panose="02070309020205020404" pitchFamily="49" charset="0"/>
                </a:rPr>
                <a:t>67</a:t>
              </a:r>
              <a:endParaRPr lang="en-US" altLang="en-US">
                <a:latin typeface="Courier New" panose="02070309020205020404" pitchFamily="49" charset="0"/>
              </a:endParaRPr>
            </a:p>
          </p:txBody>
        </p:sp>
        <p:grpSp>
          <p:nvGrpSpPr>
            <p:cNvPr id="137228" name="Group 12">
              <a:extLst>
                <a:ext uri="{FF2B5EF4-FFF2-40B4-BE49-F238E27FC236}">
                  <a16:creationId xmlns:a16="http://schemas.microsoft.com/office/drawing/2014/main" id="{0EA40284-C4C7-0946-8017-24173C655D04}"/>
                </a:ext>
              </a:extLst>
            </p:cNvPr>
            <p:cNvGrpSpPr>
              <a:grpSpLocks/>
            </p:cNvGrpSpPr>
            <p:nvPr/>
          </p:nvGrpSpPr>
          <p:grpSpPr bwMode="auto">
            <a:xfrm>
              <a:off x="1760" y="2754"/>
              <a:ext cx="370" cy="160"/>
              <a:chOff x="1378" y="3290"/>
              <a:chExt cx="370" cy="312"/>
            </a:xfrm>
          </p:grpSpPr>
          <p:sp>
            <p:nvSpPr>
              <p:cNvPr id="137229" name="Text Box 13">
                <a:extLst>
                  <a:ext uri="{FF2B5EF4-FFF2-40B4-BE49-F238E27FC236}">
                    <a16:creationId xmlns:a16="http://schemas.microsoft.com/office/drawing/2014/main" id="{116AD4C3-96F0-EB4B-889A-6E5B942F6756}"/>
                  </a:ext>
                </a:extLst>
              </p:cNvPr>
              <p:cNvSpPr txBox="1">
                <a:spLocks noChangeArrowheads="1"/>
              </p:cNvSpPr>
              <p:nvPr/>
            </p:nvSpPr>
            <p:spPr bwMode="auto">
              <a:xfrm>
                <a:off x="1378" y="3290"/>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37230" name="Line 14">
                <a:extLst>
                  <a:ext uri="{FF2B5EF4-FFF2-40B4-BE49-F238E27FC236}">
                    <a16:creationId xmlns:a16="http://schemas.microsoft.com/office/drawing/2014/main" id="{58DE861C-34E1-A141-BA34-47342B535BBE}"/>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37231" name="Group 15">
            <a:extLst>
              <a:ext uri="{FF2B5EF4-FFF2-40B4-BE49-F238E27FC236}">
                <a16:creationId xmlns:a16="http://schemas.microsoft.com/office/drawing/2014/main" id="{242C27AE-61DA-A944-8D82-2EFAEF37FADE}"/>
              </a:ext>
            </a:extLst>
          </p:cNvPr>
          <p:cNvGrpSpPr>
            <a:grpSpLocks/>
          </p:cNvGrpSpPr>
          <p:nvPr/>
        </p:nvGrpSpPr>
        <p:grpSpPr bwMode="auto">
          <a:xfrm>
            <a:off x="7759701" y="3978275"/>
            <a:ext cx="587375" cy="749300"/>
            <a:chOff x="1760" y="2442"/>
            <a:chExt cx="370" cy="472"/>
          </a:xfrm>
        </p:grpSpPr>
        <p:sp>
          <p:nvSpPr>
            <p:cNvPr id="137232" name="Text Box 16">
              <a:extLst>
                <a:ext uri="{FF2B5EF4-FFF2-40B4-BE49-F238E27FC236}">
                  <a16:creationId xmlns:a16="http://schemas.microsoft.com/office/drawing/2014/main" id="{590A09BC-25CC-274A-964C-05F01CD87B4F}"/>
                </a:ext>
              </a:extLst>
            </p:cNvPr>
            <p:cNvSpPr txBox="1">
              <a:spLocks noChangeArrowheads="1"/>
            </p:cNvSpPr>
            <p:nvPr/>
          </p:nvSpPr>
          <p:spPr bwMode="auto">
            <a:xfrm>
              <a:off x="1760" y="2442"/>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solidFill>
                    <a:srgbClr val="FF0033"/>
                  </a:solidFill>
                  <a:latin typeface="Courier New" panose="02070309020205020404" pitchFamily="49" charset="0"/>
                </a:rPr>
                <a:t>36</a:t>
              </a:r>
              <a:endParaRPr lang="en-US" altLang="en-US">
                <a:latin typeface="Courier New" panose="02070309020205020404" pitchFamily="49" charset="0"/>
              </a:endParaRPr>
            </a:p>
          </p:txBody>
        </p:sp>
        <p:grpSp>
          <p:nvGrpSpPr>
            <p:cNvPr id="137233" name="Group 17">
              <a:extLst>
                <a:ext uri="{FF2B5EF4-FFF2-40B4-BE49-F238E27FC236}">
                  <a16:creationId xmlns:a16="http://schemas.microsoft.com/office/drawing/2014/main" id="{105602AE-772B-7F46-9D40-ED3052E7A9AA}"/>
                </a:ext>
              </a:extLst>
            </p:cNvPr>
            <p:cNvGrpSpPr>
              <a:grpSpLocks/>
            </p:cNvGrpSpPr>
            <p:nvPr/>
          </p:nvGrpSpPr>
          <p:grpSpPr bwMode="auto">
            <a:xfrm>
              <a:off x="1760" y="2754"/>
              <a:ext cx="370" cy="160"/>
              <a:chOff x="1378" y="3290"/>
              <a:chExt cx="370" cy="312"/>
            </a:xfrm>
          </p:grpSpPr>
          <p:sp>
            <p:nvSpPr>
              <p:cNvPr id="137234" name="Text Box 18">
                <a:extLst>
                  <a:ext uri="{FF2B5EF4-FFF2-40B4-BE49-F238E27FC236}">
                    <a16:creationId xmlns:a16="http://schemas.microsoft.com/office/drawing/2014/main" id="{549A7A6C-FA2C-2B47-B1DF-A19FCDA456B9}"/>
                  </a:ext>
                </a:extLst>
              </p:cNvPr>
              <p:cNvSpPr txBox="1">
                <a:spLocks noChangeArrowheads="1"/>
              </p:cNvSpPr>
              <p:nvPr/>
            </p:nvSpPr>
            <p:spPr bwMode="auto">
              <a:xfrm>
                <a:off x="1378" y="3290"/>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37235" name="Line 19">
                <a:extLst>
                  <a:ext uri="{FF2B5EF4-FFF2-40B4-BE49-F238E27FC236}">
                    <a16:creationId xmlns:a16="http://schemas.microsoft.com/office/drawing/2014/main" id="{5C2B7AEB-BEDA-E749-A3A5-6FF15A9991E9}"/>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37236" name="Group 20">
            <a:extLst>
              <a:ext uri="{FF2B5EF4-FFF2-40B4-BE49-F238E27FC236}">
                <a16:creationId xmlns:a16="http://schemas.microsoft.com/office/drawing/2014/main" id="{4647EAE6-25F7-F34D-86BC-9164C43F84F8}"/>
              </a:ext>
            </a:extLst>
          </p:cNvPr>
          <p:cNvGrpSpPr>
            <a:grpSpLocks/>
          </p:cNvGrpSpPr>
          <p:nvPr/>
        </p:nvGrpSpPr>
        <p:grpSpPr bwMode="auto">
          <a:xfrm>
            <a:off x="5588001" y="3940175"/>
            <a:ext cx="587375" cy="749300"/>
            <a:chOff x="1760" y="2442"/>
            <a:chExt cx="370" cy="472"/>
          </a:xfrm>
        </p:grpSpPr>
        <p:sp>
          <p:nvSpPr>
            <p:cNvPr id="137237" name="Text Box 21">
              <a:extLst>
                <a:ext uri="{FF2B5EF4-FFF2-40B4-BE49-F238E27FC236}">
                  <a16:creationId xmlns:a16="http://schemas.microsoft.com/office/drawing/2014/main" id="{32B44824-9DBD-7A46-97F7-467952BE4597}"/>
                </a:ext>
              </a:extLst>
            </p:cNvPr>
            <p:cNvSpPr txBox="1">
              <a:spLocks noChangeArrowheads="1"/>
            </p:cNvSpPr>
            <p:nvPr/>
          </p:nvSpPr>
          <p:spPr bwMode="auto">
            <a:xfrm>
              <a:off x="1760" y="2442"/>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a:r>
                <a:rPr lang="en-US" altLang="en-US">
                  <a:solidFill>
                    <a:srgbClr val="FF0033"/>
                  </a:solidFill>
                  <a:latin typeface="Courier New" panose="02070309020205020404" pitchFamily="49" charset="0"/>
                </a:rPr>
                <a:t>3</a:t>
              </a:r>
              <a:endParaRPr lang="en-US" altLang="en-US">
                <a:latin typeface="Courier New" panose="02070309020205020404" pitchFamily="49" charset="0"/>
              </a:endParaRPr>
            </a:p>
          </p:txBody>
        </p:sp>
        <p:grpSp>
          <p:nvGrpSpPr>
            <p:cNvPr id="137238" name="Group 22">
              <a:extLst>
                <a:ext uri="{FF2B5EF4-FFF2-40B4-BE49-F238E27FC236}">
                  <a16:creationId xmlns:a16="http://schemas.microsoft.com/office/drawing/2014/main" id="{E52A5C80-9CBF-E941-A2B2-EE977CF40944}"/>
                </a:ext>
              </a:extLst>
            </p:cNvPr>
            <p:cNvGrpSpPr>
              <a:grpSpLocks/>
            </p:cNvGrpSpPr>
            <p:nvPr/>
          </p:nvGrpSpPr>
          <p:grpSpPr bwMode="auto">
            <a:xfrm>
              <a:off x="1760" y="2754"/>
              <a:ext cx="370" cy="160"/>
              <a:chOff x="1378" y="3290"/>
              <a:chExt cx="370" cy="312"/>
            </a:xfrm>
          </p:grpSpPr>
          <p:sp>
            <p:nvSpPr>
              <p:cNvPr id="137239" name="Text Box 23">
                <a:extLst>
                  <a:ext uri="{FF2B5EF4-FFF2-40B4-BE49-F238E27FC236}">
                    <a16:creationId xmlns:a16="http://schemas.microsoft.com/office/drawing/2014/main" id="{B62C518F-7622-1E41-BDE1-F18767F9AE36}"/>
                  </a:ext>
                </a:extLst>
              </p:cNvPr>
              <p:cNvSpPr txBox="1">
                <a:spLocks noChangeArrowheads="1"/>
              </p:cNvSpPr>
              <p:nvPr/>
            </p:nvSpPr>
            <p:spPr bwMode="auto">
              <a:xfrm>
                <a:off x="1378" y="3290"/>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37240" name="Line 24">
                <a:extLst>
                  <a:ext uri="{FF2B5EF4-FFF2-40B4-BE49-F238E27FC236}">
                    <a16:creationId xmlns:a16="http://schemas.microsoft.com/office/drawing/2014/main" id="{F6ACAC6C-0C61-084E-891E-394C4FFCC17E}"/>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37241" name="Group 25">
            <a:extLst>
              <a:ext uri="{FF2B5EF4-FFF2-40B4-BE49-F238E27FC236}">
                <a16:creationId xmlns:a16="http://schemas.microsoft.com/office/drawing/2014/main" id="{2265E8C1-1315-B34B-9DC8-D0A6E98CAA12}"/>
              </a:ext>
            </a:extLst>
          </p:cNvPr>
          <p:cNvGrpSpPr>
            <a:grpSpLocks/>
          </p:cNvGrpSpPr>
          <p:nvPr/>
        </p:nvGrpSpPr>
        <p:grpSpPr bwMode="auto">
          <a:xfrm>
            <a:off x="6667501" y="3940175"/>
            <a:ext cx="587375" cy="749300"/>
            <a:chOff x="1760" y="2442"/>
            <a:chExt cx="370" cy="472"/>
          </a:xfrm>
        </p:grpSpPr>
        <p:sp>
          <p:nvSpPr>
            <p:cNvPr id="137242" name="Text Box 26">
              <a:extLst>
                <a:ext uri="{FF2B5EF4-FFF2-40B4-BE49-F238E27FC236}">
                  <a16:creationId xmlns:a16="http://schemas.microsoft.com/office/drawing/2014/main" id="{72883E1C-2096-9049-A3CB-2DC3C400F9B2}"/>
                </a:ext>
              </a:extLst>
            </p:cNvPr>
            <p:cNvSpPr txBox="1">
              <a:spLocks noChangeArrowheads="1"/>
            </p:cNvSpPr>
            <p:nvPr/>
          </p:nvSpPr>
          <p:spPr bwMode="auto">
            <a:xfrm>
              <a:off x="1760" y="2442"/>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solidFill>
                    <a:srgbClr val="FF0033"/>
                  </a:solidFill>
                  <a:latin typeface="Courier New" panose="02070309020205020404" pitchFamily="49" charset="0"/>
                </a:rPr>
                <a:t>14</a:t>
              </a:r>
              <a:endParaRPr lang="en-US" altLang="en-US">
                <a:latin typeface="Courier New" panose="02070309020205020404" pitchFamily="49" charset="0"/>
              </a:endParaRPr>
            </a:p>
          </p:txBody>
        </p:sp>
        <p:grpSp>
          <p:nvGrpSpPr>
            <p:cNvPr id="137243" name="Group 27">
              <a:extLst>
                <a:ext uri="{FF2B5EF4-FFF2-40B4-BE49-F238E27FC236}">
                  <a16:creationId xmlns:a16="http://schemas.microsoft.com/office/drawing/2014/main" id="{7990C82A-6A89-7344-B828-1A3DC8DDF6E1}"/>
                </a:ext>
              </a:extLst>
            </p:cNvPr>
            <p:cNvGrpSpPr>
              <a:grpSpLocks/>
            </p:cNvGrpSpPr>
            <p:nvPr/>
          </p:nvGrpSpPr>
          <p:grpSpPr bwMode="auto">
            <a:xfrm>
              <a:off x="1760" y="2754"/>
              <a:ext cx="370" cy="160"/>
              <a:chOff x="1378" y="3290"/>
              <a:chExt cx="370" cy="312"/>
            </a:xfrm>
          </p:grpSpPr>
          <p:sp>
            <p:nvSpPr>
              <p:cNvPr id="137244" name="Text Box 28">
                <a:extLst>
                  <a:ext uri="{FF2B5EF4-FFF2-40B4-BE49-F238E27FC236}">
                    <a16:creationId xmlns:a16="http://schemas.microsoft.com/office/drawing/2014/main" id="{3BFD151F-1551-5544-AB42-1761D4C848C6}"/>
                  </a:ext>
                </a:extLst>
              </p:cNvPr>
              <p:cNvSpPr txBox="1">
                <a:spLocks noChangeArrowheads="1"/>
              </p:cNvSpPr>
              <p:nvPr/>
            </p:nvSpPr>
            <p:spPr bwMode="auto">
              <a:xfrm>
                <a:off x="1378" y="3290"/>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37245" name="Line 29">
                <a:extLst>
                  <a:ext uri="{FF2B5EF4-FFF2-40B4-BE49-F238E27FC236}">
                    <a16:creationId xmlns:a16="http://schemas.microsoft.com/office/drawing/2014/main" id="{B5A1580D-333A-0943-9EF7-2794911A5708}"/>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37246" name="Group 30">
            <a:extLst>
              <a:ext uri="{FF2B5EF4-FFF2-40B4-BE49-F238E27FC236}">
                <a16:creationId xmlns:a16="http://schemas.microsoft.com/office/drawing/2014/main" id="{38793605-DC7A-E94C-A871-1AEF15F825C3}"/>
              </a:ext>
            </a:extLst>
          </p:cNvPr>
          <p:cNvGrpSpPr>
            <a:grpSpLocks/>
          </p:cNvGrpSpPr>
          <p:nvPr/>
        </p:nvGrpSpPr>
        <p:grpSpPr bwMode="auto">
          <a:xfrm>
            <a:off x="8216901" y="5172075"/>
            <a:ext cx="587375" cy="749300"/>
            <a:chOff x="1760" y="2442"/>
            <a:chExt cx="370" cy="472"/>
          </a:xfrm>
        </p:grpSpPr>
        <p:sp>
          <p:nvSpPr>
            <p:cNvPr id="137247" name="Text Box 31">
              <a:extLst>
                <a:ext uri="{FF2B5EF4-FFF2-40B4-BE49-F238E27FC236}">
                  <a16:creationId xmlns:a16="http://schemas.microsoft.com/office/drawing/2014/main" id="{F62AE33D-70A5-1041-8384-4520DA442AA3}"/>
                </a:ext>
              </a:extLst>
            </p:cNvPr>
            <p:cNvSpPr txBox="1">
              <a:spLocks noChangeArrowheads="1"/>
            </p:cNvSpPr>
            <p:nvPr/>
          </p:nvSpPr>
          <p:spPr bwMode="auto">
            <a:xfrm>
              <a:off x="1760" y="2442"/>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solidFill>
                    <a:srgbClr val="FF0033"/>
                  </a:solidFill>
                  <a:latin typeface="Courier New" panose="02070309020205020404" pitchFamily="49" charset="0"/>
                </a:rPr>
                <a:t>44</a:t>
              </a:r>
              <a:endParaRPr lang="en-US" altLang="en-US">
                <a:latin typeface="Courier New" panose="02070309020205020404" pitchFamily="49" charset="0"/>
              </a:endParaRPr>
            </a:p>
          </p:txBody>
        </p:sp>
        <p:grpSp>
          <p:nvGrpSpPr>
            <p:cNvPr id="137248" name="Group 32">
              <a:extLst>
                <a:ext uri="{FF2B5EF4-FFF2-40B4-BE49-F238E27FC236}">
                  <a16:creationId xmlns:a16="http://schemas.microsoft.com/office/drawing/2014/main" id="{D6985F91-291E-4947-8B21-BDE816D8E524}"/>
                </a:ext>
              </a:extLst>
            </p:cNvPr>
            <p:cNvGrpSpPr>
              <a:grpSpLocks/>
            </p:cNvGrpSpPr>
            <p:nvPr/>
          </p:nvGrpSpPr>
          <p:grpSpPr bwMode="auto">
            <a:xfrm>
              <a:off x="1760" y="2754"/>
              <a:ext cx="370" cy="160"/>
              <a:chOff x="1378" y="3290"/>
              <a:chExt cx="370" cy="312"/>
            </a:xfrm>
          </p:grpSpPr>
          <p:sp>
            <p:nvSpPr>
              <p:cNvPr id="137249" name="Text Box 33">
                <a:extLst>
                  <a:ext uri="{FF2B5EF4-FFF2-40B4-BE49-F238E27FC236}">
                    <a16:creationId xmlns:a16="http://schemas.microsoft.com/office/drawing/2014/main" id="{FF31C07F-5F49-9149-A450-F5D2AE8E4888}"/>
                  </a:ext>
                </a:extLst>
              </p:cNvPr>
              <p:cNvSpPr txBox="1">
                <a:spLocks noChangeArrowheads="1"/>
              </p:cNvSpPr>
              <p:nvPr/>
            </p:nvSpPr>
            <p:spPr bwMode="auto">
              <a:xfrm>
                <a:off x="1378" y="3290"/>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37250" name="Line 34">
                <a:extLst>
                  <a:ext uri="{FF2B5EF4-FFF2-40B4-BE49-F238E27FC236}">
                    <a16:creationId xmlns:a16="http://schemas.microsoft.com/office/drawing/2014/main" id="{D18D1B9D-10DE-8C41-860C-5D51B054EE1A}"/>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37251" name="Group 35">
            <a:extLst>
              <a:ext uri="{FF2B5EF4-FFF2-40B4-BE49-F238E27FC236}">
                <a16:creationId xmlns:a16="http://schemas.microsoft.com/office/drawing/2014/main" id="{CE4320E2-DEAB-7843-962F-2CE4AB16E4EA}"/>
              </a:ext>
            </a:extLst>
          </p:cNvPr>
          <p:cNvGrpSpPr>
            <a:grpSpLocks/>
          </p:cNvGrpSpPr>
          <p:nvPr/>
        </p:nvGrpSpPr>
        <p:grpSpPr bwMode="auto">
          <a:xfrm>
            <a:off x="6045201" y="5248275"/>
            <a:ext cx="587375" cy="749300"/>
            <a:chOff x="1760" y="2442"/>
            <a:chExt cx="370" cy="472"/>
          </a:xfrm>
        </p:grpSpPr>
        <p:sp>
          <p:nvSpPr>
            <p:cNvPr id="137252" name="Text Box 36">
              <a:extLst>
                <a:ext uri="{FF2B5EF4-FFF2-40B4-BE49-F238E27FC236}">
                  <a16:creationId xmlns:a16="http://schemas.microsoft.com/office/drawing/2014/main" id="{29DDCF85-A5DF-2946-8DD0-81BBE8456BFD}"/>
                </a:ext>
              </a:extLst>
            </p:cNvPr>
            <p:cNvSpPr txBox="1">
              <a:spLocks noChangeArrowheads="1"/>
            </p:cNvSpPr>
            <p:nvPr/>
          </p:nvSpPr>
          <p:spPr bwMode="auto">
            <a:xfrm>
              <a:off x="1760" y="2442"/>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a:r>
                <a:rPr lang="en-US" altLang="en-US">
                  <a:solidFill>
                    <a:srgbClr val="FF0033"/>
                  </a:solidFill>
                  <a:latin typeface="Courier New" panose="02070309020205020404" pitchFamily="49" charset="0"/>
                </a:rPr>
                <a:t>7</a:t>
              </a:r>
              <a:endParaRPr lang="en-US" altLang="en-US">
                <a:latin typeface="Courier New" panose="02070309020205020404" pitchFamily="49" charset="0"/>
              </a:endParaRPr>
            </a:p>
          </p:txBody>
        </p:sp>
        <p:grpSp>
          <p:nvGrpSpPr>
            <p:cNvPr id="137253" name="Group 37">
              <a:extLst>
                <a:ext uri="{FF2B5EF4-FFF2-40B4-BE49-F238E27FC236}">
                  <a16:creationId xmlns:a16="http://schemas.microsoft.com/office/drawing/2014/main" id="{83161B28-F323-1845-9C42-1CBC93F9D1AE}"/>
                </a:ext>
              </a:extLst>
            </p:cNvPr>
            <p:cNvGrpSpPr>
              <a:grpSpLocks/>
            </p:cNvGrpSpPr>
            <p:nvPr/>
          </p:nvGrpSpPr>
          <p:grpSpPr bwMode="auto">
            <a:xfrm>
              <a:off x="1760" y="2754"/>
              <a:ext cx="370" cy="160"/>
              <a:chOff x="1378" y="3290"/>
              <a:chExt cx="370" cy="312"/>
            </a:xfrm>
          </p:grpSpPr>
          <p:sp>
            <p:nvSpPr>
              <p:cNvPr id="137254" name="Text Box 38">
                <a:extLst>
                  <a:ext uri="{FF2B5EF4-FFF2-40B4-BE49-F238E27FC236}">
                    <a16:creationId xmlns:a16="http://schemas.microsoft.com/office/drawing/2014/main" id="{CB35ACA5-B66D-8A4C-B529-35CDA9F681FB}"/>
                  </a:ext>
                </a:extLst>
              </p:cNvPr>
              <p:cNvSpPr txBox="1">
                <a:spLocks noChangeArrowheads="1"/>
              </p:cNvSpPr>
              <p:nvPr/>
            </p:nvSpPr>
            <p:spPr bwMode="auto">
              <a:xfrm>
                <a:off x="1378" y="3290"/>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37255" name="Line 39">
                <a:extLst>
                  <a:ext uri="{FF2B5EF4-FFF2-40B4-BE49-F238E27FC236}">
                    <a16:creationId xmlns:a16="http://schemas.microsoft.com/office/drawing/2014/main" id="{C65BC112-39E5-FF4D-89E6-6F25477054DE}"/>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37256" name="Group 40">
            <a:extLst>
              <a:ext uri="{FF2B5EF4-FFF2-40B4-BE49-F238E27FC236}">
                <a16:creationId xmlns:a16="http://schemas.microsoft.com/office/drawing/2014/main" id="{77185194-11DD-F84A-9FB5-0EA16BC7304C}"/>
              </a:ext>
            </a:extLst>
          </p:cNvPr>
          <p:cNvGrpSpPr>
            <a:grpSpLocks/>
          </p:cNvGrpSpPr>
          <p:nvPr/>
        </p:nvGrpSpPr>
        <p:grpSpPr bwMode="auto">
          <a:xfrm>
            <a:off x="8813801" y="3978275"/>
            <a:ext cx="587375" cy="749300"/>
            <a:chOff x="1760" y="2442"/>
            <a:chExt cx="370" cy="472"/>
          </a:xfrm>
        </p:grpSpPr>
        <p:sp>
          <p:nvSpPr>
            <p:cNvPr id="137257" name="Text Box 41">
              <a:extLst>
                <a:ext uri="{FF2B5EF4-FFF2-40B4-BE49-F238E27FC236}">
                  <a16:creationId xmlns:a16="http://schemas.microsoft.com/office/drawing/2014/main" id="{C5BE6FCE-921D-2847-8023-BEEAA9A380A3}"/>
                </a:ext>
              </a:extLst>
            </p:cNvPr>
            <p:cNvSpPr txBox="1">
              <a:spLocks noChangeArrowheads="1"/>
            </p:cNvSpPr>
            <p:nvPr/>
          </p:nvSpPr>
          <p:spPr bwMode="auto">
            <a:xfrm>
              <a:off x="1760" y="2442"/>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solidFill>
                    <a:srgbClr val="FF0033"/>
                  </a:solidFill>
                  <a:latin typeface="Courier New" panose="02070309020205020404" pitchFamily="49" charset="0"/>
                </a:rPr>
                <a:t>94</a:t>
              </a:r>
              <a:endParaRPr lang="en-US" altLang="en-US">
                <a:latin typeface="Courier New" panose="02070309020205020404" pitchFamily="49" charset="0"/>
              </a:endParaRPr>
            </a:p>
          </p:txBody>
        </p:sp>
        <p:grpSp>
          <p:nvGrpSpPr>
            <p:cNvPr id="137258" name="Group 42">
              <a:extLst>
                <a:ext uri="{FF2B5EF4-FFF2-40B4-BE49-F238E27FC236}">
                  <a16:creationId xmlns:a16="http://schemas.microsoft.com/office/drawing/2014/main" id="{3ADE4BC0-5A3E-DD40-81B5-5165AB3AE09E}"/>
                </a:ext>
              </a:extLst>
            </p:cNvPr>
            <p:cNvGrpSpPr>
              <a:grpSpLocks/>
            </p:cNvGrpSpPr>
            <p:nvPr/>
          </p:nvGrpSpPr>
          <p:grpSpPr bwMode="auto">
            <a:xfrm>
              <a:off x="1760" y="2754"/>
              <a:ext cx="370" cy="160"/>
              <a:chOff x="1378" y="3290"/>
              <a:chExt cx="370" cy="312"/>
            </a:xfrm>
          </p:grpSpPr>
          <p:sp>
            <p:nvSpPr>
              <p:cNvPr id="137259" name="Text Box 43">
                <a:extLst>
                  <a:ext uri="{FF2B5EF4-FFF2-40B4-BE49-F238E27FC236}">
                    <a16:creationId xmlns:a16="http://schemas.microsoft.com/office/drawing/2014/main" id="{E60AA1F0-4583-354F-8C1F-E25EABA430FC}"/>
                  </a:ext>
                </a:extLst>
              </p:cNvPr>
              <p:cNvSpPr txBox="1">
                <a:spLocks noChangeArrowheads="1"/>
              </p:cNvSpPr>
              <p:nvPr/>
            </p:nvSpPr>
            <p:spPr bwMode="auto">
              <a:xfrm>
                <a:off x="1378" y="3290"/>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37260" name="Line 44">
                <a:extLst>
                  <a:ext uri="{FF2B5EF4-FFF2-40B4-BE49-F238E27FC236}">
                    <a16:creationId xmlns:a16="http://schemas.microsoft.com/office/drawing/2014/main" id="{CC50A4B0-0225-6946-8B8D-1B067F87D05C}"/>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37261" name="Group 45">
            <a:extLst>
              <a:ext uri="{FF2B5EF4-FFF2-40B4-BE49-F238E27FC236}">
                <a16:creationId xmlns:a16="http://schemas.microsoft.com/office/drawing/2014/main" id="{A0F0027E-0EFB-C142-98CF-0DC17AF18E9F}"/>
              </a:ext>
            </a:extLst>
          </p:cNvPr>
          <p:cNvGrpSpPr>
            <a:grpSpLocks/>
          </p:cNvGrpSpPr>
          <p:nvPr/>
        </p:nvGrpSpPr>
        <p:grpSpPr bwMode="auto">
          <a:xfrm>
            <a:off x="9283701" y="5159375"/>
            <a:ext cx="587375" cy="749300"/>
            <a:chOff x="1760" y="2442"/>
            <a:chExt cx="370" cy="472"/>
          </a:xfrm>
        </p:grpSpPr>
        <p:sp>
          <p:nvSpPr>
            <p:cNvPr id="137262" name="Text Box 46">
              <a:extLst>
                <a:ext uri="{FF2B5EF4-FFF2-40B4-BE49-F238E27FC236}">
                  <a16:creationId xmlns:a16="http://schemas.microsoft.com/office/drawing/2014/main" id="{38FDEAFA-0F75-4547-BB8E-42D00C627D88}"/>
                </a:ext>
              </a:extLst>
            </p:cNvPr>
            <p:cNvSpPr txBox="1">
              <a:spLocks noChangeArrowheads="1"/>
            </p:cNvSpPr>
            <p:nvPr/>
          </p:nvSpPr>
          <p:spPr bwMode="auto">
            <a:xfrm>
              <a:off x="1760" y="2442"/>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solidFill>
                    <a:srgbClr val="FF0033"/>
                  </a:solidFill>
                  <a:latin typeface="Courier New" panose="02070309020205020404" pitchFamily="49" charset="0"/>
                </a:rPr>
                <a:t>97</a:t>
              </a:r>
              <a:endParaRPr lang="en-US" altLang="en-US">
                <a:latin typeface="Courier New" panose="02070309020205020404" pitchFamily="49" charset="0"/>
              </a:endParaRPr>
            </a:p>
          </p:txBody>
        </p:sp>
        <p:grpSp>
          <p:nvGrpSpPr>
            <p:cNvPr id="137263" name="Group 47">
              <a:extLst>
                <a:ext uri="{FF2B5EF4-FFF2-40B4-BE49-F238E27FC236}">
                  <a16:creationId xmlns:a16="http://schemas.microsoft.com/office/drawing/2014/main" id="{6A9D0112-1E30-644F-9A2E-0FB35970A2E3}"/>
                </a:ext>
              </a:extLst>
            </p:cNvPr>
            <p:cNvGrpSpPr>
              <a:grpSpLocks/>
            </p:cNvGrpSpPr>
            <p:nvPr/>
          </p:nvGrpSpPr>
          <p:grpSpPr bwMode="auto">
            <a:xfrm>
              <a:off x="1760" y="2754"/>
              <a:ext cx="370" cy="160"/>
              <a:chOff x="1378" y="3290"/>
              <a:chExt cx="370" cy="312"/>
            </a:xfrm>
          </p:grpSpPr>
          <p:sp>
            <p:nvSpPr>
              <p:cNvPr id="137264" name="Text Box 48">
                <a:extLst>
                  <a:ext uri="{FF2B5EF4-FFF2-40B4-BE49-F238E27FC236}">
                    <a16:creationId xmlns:a16="http://schemas.microsoft.com/office/drawing/2014/main" id="{EF856F5C-90B0-D54C-B986-4FC9316EE61B}"/>
                  </a:ext>
                </a:extLst>
              </p:cNvPr>
              <p:cNvSpPr txBox="1">
                <a:spLocks noChangeArrowheads="1"/>
              </p:cNvSpPr>
              <p:nvPr/>
            </p:nvSpPr>
            <p:spPr bwMode="auto">
              <a:xfrm>
                <a:off x="1378" y="3290"/>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37265" name="Line 49">
                <a:extLst>
                  <a:ext uri="{FF2B5EF4-FFF2-40B4-BE49-F238E27FC236}">
                    <a16:creationId xmlns:a16="http://schemas.microsoft.com/office/drawing/2014/main" id="{D54A4767-64B5-FB49-9E2E-371CCEA13FE1}"/>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37266" name="Group 50">
            <a:extLst>
              <a:ext uri="{FF2B5EF4-FFF2-40B4-BE49-F238E27FC236}">
                <a16:creationId xmlns:a16="http://schemas.microsoft.com/office/drawing/2014/main" id="{58F2615C-777F-FC48-A5FC-D5A61811D9F6}"/>
              </a:ext>
            </a:extLst>
          </p:cNvPr>
          <p:cNvGrpSpPr>
            <a:grpSpLocks/>
          </p:cNvGrpSpPr>
          <p:nvPr/>
        </p:nvGrpSpPr>
        <p:grpSpPr bwMode="auto">
          <a:xfrm>
            <a:off x="5118101" y="5248275"/>
            <a:ext cx="587375" cy="749300"/>
            <a:chOff x="1760" y="2442"/>
            <a:chExt cx="370" cy="472"/>
          </a:xfrm>
        </p:grpSpPr>
        <p:sp>
          <p:nvSpPr>
            <p:cNvPr id="137267" name="Text Box 51">
              <a:extLst>
                <a:ext uri="{FF2B5EF4-FFF2-40B4-BE49-F238E27FC236}">
                  <a16:creationId xmlns:a16="http://schemas.microsoft.com/office/drawing/2014/main" id="{5E4F2F06-8B25-844D-A52D-89DCBFED5DA2}"/>
                </a:ext>
              </a:extLst>
            </p:cNvPr>
            <p:cNvSpPr txBox="1">
              <a:spLocks noChangeArrowheads="1"/>
            </p:cNvSpPr>
            <p:nvPr/>
          </p:nvSpPr>
          <p:spPr bwMode="auto">
            <a:xfrm>
              <a:off x="1760" y="2442"/>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a:r>
                <a:rPr lang="en-US" altLang="en-US">
                  <a:solidFill>
                    <a:srgbClr val="FF0033"/>
                  </a:solidFill>
                  <a:latin typeface="Courier New" panose="02070309020205020404" pitchFamily="49" charset="0"/>
                </a:rPr>
                <a:t>1</a:t>
              </a:r>
              <a:endParaRPr lang="en-US" altLang="en-US">
                <a:latin typeface="Courier New" panose="02070309020205020404" pitchFamily="49" charset="0"/>
              </a:endParaRPr>
            </a:p>
          </p:txBody>
        </p:sp>
        <p:grpSp>
          <p:nvGrpSpPr>
            <p:cNvPr id="137268" name="Group 52">
              <a:extLst>
                <a:ext uri="{FF2B5EF4-FFF2-40B4-BE49-F238E27FC236}">
                  <a16:creationId xmlns:a16="http://schemas.microsoft.com/office/drawing/2014/main" id="{4F6014D2-3188-8942-8535-4AFDFF778560}"/>
                </a:ext>
              </a:extLst>
            </p:cNvPr>
            <p:cNvGrpSpPr>
              <a:grpSpLocks/>
            </p:cNvGrpSpPr>
            <p:nvPr/>
          </p:nvGrpSpPr>
          <p:grpSpPr bwMode="auto">
            <a:xfrm>
              <a:off x="1760" y="2754"/>
              <a:ext cx="370" cy="160"/>
              <a:chOff x="1378" y="3290"/>
              <a:chExt cx="370" cy="312"/>
            </a:xfrm>
          </p:grpSpPr>
          <p:sp>
            <p:nvSpPr>
              <p:cNvPr id="137269" name="Text Box 53">
                <a:extLst>
                  <a:ext uri="{FF2B5EF4-FFF2-40B4-BE49-F238E27FC236}">
                    <a16:creationId xmlns:a16="http://schemas.microsoft.com/office/drawing/2014/main" id="{07E9DA16-64F4-A445-A0A1-75862D5EFA70}"/>
                  </a:ext>
                </a:extLst>
              </p:cNvPr>
              <p:cNvSpPr txBox="1">
                <a:spLocks noChangeArrowheads="1"/>
              </p:cNvSpPr>
              <p:nvPr/>
            </p:nvSpPr>
            <p:spPr bwMode="auto">
              <a:xfrm>
                <a:off x="1378" y="3290"/>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37270" name="Line 54">
                <a:extLst>
                  <a:ext uri="{FF2B5EF4-FFF2-40B4-BE49-F238E27FC236}">
                    <a16:creationId xmlns:a16="http://schemas.microsoft.com/office/drawing/2014/main" id="{16AA072D-6794-A540-9073-97E60C3A43EE}"/>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37271" name="Group 55">
            <a:extLst>
              <a:ext uri="{FF2B5EF4-FFF2-40B4-BE49-F238E27FC236}">
                <a16:creationId xmlns:a16="http://schemas.microsoft.com/office/drawing/2014/main" id="{BD137960-1FAD-CE42-AA0B-D2C6513F86D2}"/>
              </a:ext>
            </a:extLst>
          </p:cNvPr>
          <p:cNvGrpSpPr>
            <a:grpSpLocks/>
          </p:cNvGrpSpPr>
          <p:nvPr/>
        </p:nvGrpSpPr>
        <p:grpSpPr bwMode="auto">
          <a:xfrm>
            <a:off x="6096001" y="2771775"/>
            <a:ext cx="587375" cy="749300"/>
            <a:chOff x="1760" y="2442"/>
            <a:chExt cx="370" cy="472"/>
          </a:xfrm>
        </p:grpSpPr>
        <p:sp>
          <p:nvSpPr>
            <p:cNvPr id="137272" name="Text Box 56">
              <a:extLst>
                <a:ext uri="{FF2B5EF4-FFF2-40B4-BE49-F238E27FC236}">
                  <a16:creationId xmlns:a16="http://schemas.microsoft.com/office/drawing/2014/main" id="{28E9C02F-C2FE-1940-838B-5BBF0425DAD1}"/>
                </a:ext>
              </a:extLst>
            </p:cNvPr>
            <p:cNvSpPr txBox="1">
              <a:spLocks noChangeArrowheads="1"/>
            </p:cNvSpPr>
            <p:nvPr/>
          </p:nvSpPr>
          <p:spPr bwMode="auto">
            <a:xfrm>
              <a:off x="1760" y="2442"/>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a:r>
                <a:rPr lang="en-US" altLang="en-US">
                  <a:solidFill>
                    <a:srgbClr val="FF0033"/>
                  </a:solidFill>
                  <a:latin typeface="Courier New" panose="02070309020205020404" pitchFamily="49" charset="0"/>
                </a:rPr>
                <a:t>9</a:t>
              </a:r>
              <a:endParaRPr lang="en-US" altLang="en-US">
                <a:latin typeface="Courier New" panose="02070309020205020404" pitchFamily="49" charset="0"/>
              </a:endParaRPr>
            </a:p>
          </p:txBody>
        </p:sp>
        <p:grpSp>
          <p:nvGrpSpPr>
            <p:cNvPr id="137273" name="Group 57">
              <a:extLst>
                <a:ext uri="{FF2B5EF4-FFF2-40B4-BE49-F238E27FC236}">
                  <a16:creationId xmlns:a16="http://schemas.microsoft.com/office/drawing/2014/main" id="{78B8EEDF-3451-BF4A-9D5B-ED26F26E9F73}"/>
                </a:ext>
              </a:extLst>
            </p:cNvPr>
            <p:cNvGrpSpPr>
              <a:grpSpLocks/>
            </p:cNvGrpSpPr>
            <p:nvPr/>
          </p:nvGrpSpPr>
          <p:grpSpPr bwMode="auto">
            <a:xfrm>
              <a:off x="1760" y="2754"/>
              <a:ext cx="370" cy="160"/>
              <a:chOff x="1378" y="3290"/>
              <a:chExt cx="370" cy="312"/>
            </a:xfrm>
          </p:grpSpPr>
          <p:sp>
            <p:nvSpPr>
              <p:cNvPr id="137274" name="Text Box 58">
                <a:extLst>
                  <a:ext uri="{FF2B5EF4-FFF2-40B4-BE49-F238E27FC236}">
                    <a16:creationId xmlns:a16="http://schemas.microsoft.com/office/drawing/2014/main" id="{CF3C8D7A-C2AD-E144-88CF-04514193CE02}"/>
                  </a:ext>
                </a:extLst>
              </p:cNvPr>
              <p:cNvSpPr txBox="1">
                <a:spLocks noChangeArrowheads="1"/>
              </p:cNvSpPr>
              <p:nvPr/>
            </p:nvSpPr>
            <p:spPr bwMode="auto">
              <a:xfrm>
                <a:off x="1378" y="3290"/>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37275" name="Line 59">
                <a:extLst>
                  <a:ext uri="{FF2B5EF4-FFF2-40B4-BE49-F238E27FC236}">
                    <a16:creationId xmlns:a16="http://schemas.microsoft.com/office/drawing/2014/main" id="{B428D011-5E2F-2B42-81E7-3A905C5DD2CC}"/>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137276" name="Line 60">
            <a:extLst>
              <a:ext uri="{FF2B5EF4-FFF2-40B4-BE49-F238E27FC236}">
                <a16:creationId xmlns:a16="http://schemas.microsoft.com/office/drawing/2014/main" id="{A9F57A05-2AC9-9E4E-B56D-F4ADF4515AB1}"/>
              </a:ext>
            </a:extLst>
          </p:cNvPr>
          <p:cNvSpPr>
            <a:spLocks noChangeShapeType="1"/>
          </p:cNvSpPr>
          <p:nvPr/>
        </p:nvSpPr>
        <p:spPr bwMode="auto">
          <a:xfrm flipH="1">
            <a:off x="6400800" y="2133600"/>
            <a:ext cx="850900" cy="6223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7277" name="Line 61">
            <a:extLst>
              <a:ext uri="{FF2B5EF4-FFF2-40B4-BE49-F238E27FC236}">
                <a16:creationId xmlns:a16="http://schemas.microsoft.com/office/drawing/2014/main" id="{52F12AE7-7DA1-5946-A3C1-A01954D04F21}"/>
              </a:ext>
            </a:extLst>
          </p:cNvPr>
          <p:cNvSpPr>
            <a:spLocks noChangeShapeType="1"/>
          </p:cNvSpPr>
          <p:nvPr/>
        </p:nvSpPr>
        <p:spPr bwMode="auto">
          <a:xfrm>
            <a:off x="7531100" y="2133600"/>
            <a:ext cx="1041400" cy="5969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7278" name="Line 62">
            <a:extLst>
              <a:ext uri="{FF2B5EF4-FFF2-40B4-BE49-F238E27FC236}">
                <a16:creationId xmlns:a16="http://schemas.microsoft.com/office/drawing/2014/main" id="{D26F8AB3-7B5C-634F-97E0-E4AC30BC1864}"/>
              </a:ext>
            </a:extLst>
          </p:cNvPr>
          <p:cNvSpPr>
            <a:spLocks noChangeShapeType="1"/>
          </p:cNvSpPr>
          <p:nvPr/>
        </p:nvSpPr>
        <p:spPr bwMode="auto">
          <a:xfrm flipH="1">
            <a:off x="5880100" y="3403600"/>
            <a:ext cx="381000" cy="5080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7279" name="Line 63">
            <a:extLst>
              <a:ext uri="{FF2B5EF4-FFF2-40B4-BE49-F238E27FC236}">
                <a16:creationId xmlns:a16="http://schemas.microsoft.com/office/drawing/2014/main" id="{A6C26C29-0629-7043-B1FC-EC4385EB7B9A}"/>
              </a:ext>
            </a:extLst>
          </p:cNvPr>
          <p:cNvSpPr>
            <a:spLocks noChangeShapeType="1"/>
          </p:cNvSpPr>
          <p:nvPr/>
        </p:nvSpPr>
        <p:spPr bwMode="auto">
          <a:xfrm>
            <a:off x="6540500" y="3390900"/>
            <a:ext cx="406400" cy="5334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7280" name="Line 64">
            <a:extLst>
              <a:ext uri="{FF2B5EF4-FFF2-40B4-BE49-F238E27FC236}">
                <a16:creationId xmlns:a16="http://schemas.microsoft.com/office/drawing/2014/main" id="{0D2C0BBB-52EC-DB46-B9FD-B58917B71A3F}"/>
              </a:ext>
            </a:extLst>
          </p:cNvPr>
          <p:cNvSpPr>
            <a:spLocks noChangeShapeType="1"/>
          </p:cNvSpPr>
          <p:nvPr/>
        </p:nvSpPr>
        <p:spPr bwMode="auto">
          <a:xfrm flipH="1">
            <a:off x="5410200" y="4546600"/>
            <a:ext cx="317500" cy="6858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7281" name="Line 65">
            <a:extLst>
              <a:ext uri="{FF2B5EF4-FFF2-40B4-BE49-F238E27FC236}">
                <a16:creationId xmlns:a16="http://schemas.microsoft.com/office/drawing/2014/main" id="{662C0CAB-A6EB-854C-A189-0682C09B01B0}"/>
              </a:ext>
            </a:extLst>
          </p:cNvPr>
          <p:cNvSpPr>
            <a:spLocks noChangeShapeType="1"/>
          </p:cNvSpPr>
          <p:nvPr/>
        </p:nvSpPr>
        <p:spPr bwMode="auto">
          <a:xfrm>
            <a:off x="6032500" y="4559300"/>
            <a:ext cx="304800" cy="6731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7282" name="Line 66">
            <a:extLst>
              <a:ext uri="{FF2B5EF4-FFF2-40B4-BE49-F238E27FC236}">
                <a16:creationId xmlns:a16="http://schemas.microsoft.com/office/drawing/2014/main" id="{B87B3760-82BA-194A-8137-36AB907B13D0}"/>
              </a:ext>
            </a:extLst>
          </p:cNvPr>
          <p:cNvSpPr>
            <a:spLocks noChangeShapeType="1"/>
          </p:cNvSpPr>
          <p:nvPr/>
        </p:nvSpPr>
        <p:spPr bwMode="auto">
          <a:xfrm flipH="1">
            <a:off x="8051800" y="3365500"/>
            <a:ext cx="381000" cy="6096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7283" name="Line 67">
            <a:extLst>
              <a:ext uri="{FF2B5EF4-FFF2-40B4-BE49-F238E27FC236}">
                <a16:creationId xmlns:a16="http://schemas.microsoft.com/office/drawing/2014/main" id="{4D542C63-4DFF-E149-9F8E-7F945AB50664}"/>
              </a:ext>
            </a:extLst>
          </p:cNvPr>
          <p:cNvSpPr>
            <a:spLocks noChangeShapeType="1"/>
          </p:cNvSpPr>
          <p:nvPr/>
        </p:nvSpPr>
        <p:spPr bwMode="auto">
          <a:xfrm>
            <a:off x="8724900" y="3365500"/>
            <a:ext cx="381000" cy="5969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7284" name="Line 68">
            <a:extLst>
              <a:ext uri="{FF2B5EF4-FFF2-40B4-BE49-F238E27FC236}">
                <a16:creationId xmlns:a16="http://schemas.microsoft.com/office/drawing/2014/main" id="{72ED03AD-FFD9-A147-8983-4C069FFCE748}"/>
              </a:ext>
            </a:extLst>
          </p:cNvPr>
          <p:cNvSpPr>
            <a:spLocks noChangeShapeType="1"/>
          </p:cNvSpPr>
          <p:nvPr/>
        </p:nvSpPr>
        <p:spPr bwMode="auto">
          <a:xfrm>
            <a:off x="8191500" y="4610100"/>
            <a:ext cx="304800" cy="5588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7285" name="Line 69">
            <a:extLst>
              <a:ext uri="{FF2B5EF4-FFF2-40B4-BE49-F238E27FC236}">
                <a16:creationId xmlns:a16="http://schemas.microsoft.com/office/drawing/2014/main" id="{AF9A4FD2-6572-1E46-85EF-539910720167}"/>
              </a:ext>
            </a:extLst>
          </p:cNvPr>
          <p:cNvSpPr>
            <a:spLocks noChangeShapeType="1"/>
          </p:cNvSpPr>
          <p:nvPr/>
        </p:nvSpPr>
        <p:spPr bwMode="auto">
          <a:xfrm>
            <a:off x="9258300" y="4597400"/>
            <a:ext cx="304800" cy="5461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37286" name="Group 70">
            <a:extLst>
              <a:ext uri="{FF2B5EF4-FFF2-40B4-BE49-F238E27FC236}">
                <a16:creationId xmlns:a16="http://schemas.microsoft.com/office/drawing/2014/main" id="{D894F07B-1A16-4D41-806C-79ACA21C7DB0}"/>
              </a:ext>
            </a:extLst>
          </p:cNvPr>
          <p:cNvGrpSpPr>
            <a:grpSpLocks/>
          </p:cNvGrpSpPr>
          <p:nvPr/>
        </p:nvGrpSpPr>
        <p:grpSpPr bwMode="auto">
          <a:xfrm>
            <a:off x="5183188" y="5880100"/>
            <a:ext cx="165100" cy="406400"/>
            <a:chOff x="2305" y="3704"/>
            <a:chExt cx="104" cy="256"/>
          </a:xfrm>
        </p:grpSpPr>
        <p:sp>
          <p:nvSpPr>
            <p:cNvPr id="137287" name="Line 71">
              <a:extLst>
                <a:ext uri="{FF2B5EF4-FFF2-40B4-BE49-F238E27FC236}">
                  <a16:creationId xmlns:a16="http://schemas.microsoft.com/office/drawing/2014/main" id="{0D90EA42-DE25-BF4D-A9DC-21D6119D6D58}"/>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7288" name="Line 72">
              <a:extLst>
                <a:ext uri="{FF2B5EF4-FFF2-40B4-BE49-F238E27FC236}">
                  <a16:creationId xmlns:a16="http://schemas.microsoft.com/office/drawing/2014/main" id="{33A4DB01-B41F-F74A-AB2D-A8742187736F}"/>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7289" name="Line 73">
              <a:extLst>
                <a:ext uri="{FF2B5EF4-FFF2-40B4-BE49-F238E27FC236}">
                  <a16:creationId xmlns:a16="http://schemas.microsoft.com/office/drawing/2014/main" id="{3F465DF9-BD55-1442-AA63-923BC9BA5D8E}"/>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37290" name="Group 74">
            <a:extLst>
              <a:ext uri="{FF2B5EF4-FFF2-40B4-BE49-F238E27FC236}">
                <a16:creationId xmlns:a16="http://schemas.microsoft.com/office/drawing/2014/main" id="{D62F6434-C9FC-A84F-9F44-AC40BFD63437}"/>
              </a:ext>
            </a:extLst>
          </p:cNvPr>
          <p:cNvGrpSpPr>
            <a:grpSpLocks/>
          </p:cNvGrpSpPr>
          <p:nvPr/>
        </p:nvGrpSpPr>
        <p:grpSpPr bwMode="auto">
          <a:xfrm>
            <a:off x="6402388" y="5880100"/>
            <a:ext cx="165100" cy="406400"/>
            <a:chOff x="2305" y="3704"/>
            <a:chExt cx="104" cy="256"/>
          </a:xfrm>
        </p:grpSpPr>
        <p:sp>
          <p:nvSpPr>
            <p:cNvPr id="137291" name="Line 75">
              <a:extLst>
                <a:ext uri="{FF2B5EF4-FFF2-40B4-BE49-F238E27FC236}">
                  <a16:creationId xmlns:a16="http://schemas.microsoft.com/office/drawing/2014/main" id="{F5897BE5-7DDF-E346-906F-FA287A931D6C}"/>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7292" name="Line 76">
              <a:extLst>
                <a:ext uri="{FF2B5EF4-FFF2-40B4-BE49-F238E27FC236}">
                  <a16:creationId xmlns:a16="http://schemas.microsoft.com/office/drawing/2014/main" id="{B3B8EB27-51AB-8848-8ACF-BCA04A3AC5C5}"/>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7293" name="Line 77">
              <a:extLst>
                <a:ext uri="{FF2B5EF4-FFF2-40B4-BE49-F238E27FC236}">
                  <a16:creationId xmlns:a16="http://schemas.microsoft.com/office/drawing/2014/main" id="{96CA5CEA-0EE5-4C48-81E0-43B0B10E6782}"/>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37294" name="Group 78">
            <a:extLst>
              <a:ext uri="{FF2B5EF4-FFF2-40B4-BE49-F238E27FC236}">
                <a16:creationId xmlns:a16="http://schemas.microsoft.com/office/drawing/2014/main" id="{E8FD4D77-FAD6-DC42-82D5-A662A27A2609}"/>
              </a:ext>
            </a:extLst>
          </p:cNvPr>
          <p:cNvGrpSpPr>
            <a:grpSpLocks/>
          </p:cNvGrpSpPr>
          <p:nvPr/>
        </p:nvGrpSpPr>
        <p:grpSpPr bwMode="auto">
          <a:xfrm>
            <a:off x="9640888" y="5803900"/>
            <a:ext cx="165100" cy="406400"/>
            <a:chOff x="2305" y="3704"/>
            <a:chExt cx="104" cy="256"/>
          </a:xfrm>
        </p:grpSpPr>
        <p:sp>
          <p:nvSpPr>
            <p:cNvPr id="137295" name="Line 79">
              <a:extLst>
                <a:ext uri="{FF2B5EF4-FFF2-40B4-BE49-F238E27FC236}">
                  <a16:creationId xmlns:a16="http://schemas.microsoft.com/office/drawing/2014/main" id="{BBF9DE81-8C10-3F43-BF27-05F77E6A6675}"/>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7296" name="Line 80">
              <a:extLst>
                <a:ext uri="{FF2B5EF4-FFF2-40B4-BE49-F238E27FC236}">
                  <a16:creationId xmlns:a16="http://schemas.microsoft.com/office/drawing/2014/main" id="{1169CF5D-EAFF-3244-B522-7675B8BB8529}"/>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7297" name="Line 81">
              <a:extLst>
                <a:ext uri="{FF2B5EF4-FFF2-40B4-BE49-F238E27FC236}">
                  <a16:creationId xmlns:a16="http://schemas.microsoft.com/office/drawing/2014/main" id="{432BDCB5-902E-0045-B304-C9F152BF1B5D}"/>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37298" name="Group 82">
            <a:extLst>
              <a:ext uri="{FF2B5EF4-FFF2-40B4-BE49-F238E27FC236}">
                <a16:creationId xmlns:a16="http://schemas.microsoft.com/office/drawing/2014/main" id="{814814FA-50B5-7C4B-B110-48D219082439}"/>
              </a:ext>
            </a:extLst>
          </p:cNvPr>
          <p:cNvGrpSpPr>
            <a:grpSpLocks/>
          </p:cNvGrpSpPr>
          <p:nvPr/>
        </p:nvGrpSpPr>
        <p:grpSpPr bwMode="auto">
          <a:xfrm>
            <a:off x="8574088" y="5791200"/>
            <a:ext cx="165100" cy="406400"/>
            <a:chOff x="2305" y="3704"/>
            <a:chExt cx="104" cy="256"/>
          </a:xfrm>
        </p:grpSpPr>
        <p:sp>
          <p:nvSpPr>
            <p:cNvPr id="137299" name="Line 83">
              <a:extLst>
                <a:ext uri="{FF2B5EF4-FFF2-40B4-BE49-F238E27FC236}">
                  <a16:creationId xmlns:a16="http://schemas.microsoft.com/office/drawing/2014/main" id="{D11A53BC-B694-4C49-B98B-75C10671D713}"/>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7300" name="Line 84">
              <a:extLst>
                <a:ext uri="{FF2B5EF4-FFF2-40B4-BE49-F238E27FC236}">
                  <a16:creationId xmlns:a16="http://schemas.microsoft.com/office/drawing/2014/main" id="{7114614D-6F66-A94C-B096-4E19128C3C08}"/>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7301" name="Line 85">
              <a:extLst>
                <a:ext uri="{FF2B5EF4-FFF2-40B4-BE49-F238E27FC236}">
                  <a16:creationId xmlns:a16="http://schemas.microsoft.com/office/drawing/2014/main" id="{DACD8EC9-5BA6-294B-B7B0-C344464337E2}"/>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37302" name="Group 86">
            <a:extLst>
              <a:ext uri="{FF2B5EF4-FFF2-40B4-BE49-F238E27FC236}">
                <a16:creationId xmlns:a16="http://schemas.microsoft.com/office/drawing/2014/main" id="{C0A95064-7BE4-6C40-A7DD-5FDA8BEC1F9C}"/>
              </a:ext>
            </a:extLst>
          </p:cNvPr>
          <p:cNvGrpSpPr>
            <a:grpSpLocks/>
          </p:cNvGrpSpPr>
          <p:nvPr/>
        </p:nvGrpSpPr>
        <p:grpSpPr bwMode="auto">
          <a:xfrm>
            <a:off x="8269288" y="5803900"/>
            <a:ext cx="165100" cy="406400"/>
            <a:chOff x="2305" y="3704"/>
            <a:chExt cx="104" cy="256"/>
          </a:xfrm>
        </p:grpSpPr>
        <p:sp>
          <p:nvSpPr>
            <p:cNvPr id="137303" name="Line 87">
              <a:extLst>
                <a:ext uri="{FF2B5EF4-FFF2-40B4-BE49-F238E27FC236}">
                  <a16:creationId xmlns:a16="http://schemas.microsoft.com/office/drawing/2014/main" id="{9A39BFB0-A079-F149-9820-C974996BCF2E}"/>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7304" name="Line 88">
              <a:extLst>
                <a:ext uri="{FF2B5EF4-FFF2-40B4-BE49-F238E27FC236}">
                  <a16:creationId xmlns:a16="http://schemas.microsoft.com/office/drawing/2014/main" id="{5EAA32F1-D003-0845-96B0-9BB88635BC65}"/>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7305" name="Line 89">
              <a:extLst>
                <a:ext uri="{FF2B5EF4-FFF2-40B4-BE49-F238E27FC236}">
                  <a16:creationId xmlns:a16="http://schemas.microsoft.com/office/drawing/2014/main" id="{46CEFFB2-0597-9246-B739-B887AA727D31}"/>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37306" name="Group 90">
            <a:extLst>
              <a:ext uri="{FF2B5EF4-FFF2-40B4-BE49-F238E27FC236}">
                <a16:creationId xmlns:a16="http://schemas.microsoft.com/office/drawing/2014/main" id="{E25DD17D-2995-1D4A-B43D-685ECC35E6B5}"/>
              </a:ext>
            </a:extLst>
          </p:cNvPr>
          <p:cNvGrpSpPr>
            <a:grpSpLocks/>
          </p:cNvGrpSpPr>
          <p:nvPr/>
        </p:nvGrpSpPr>
        <p:grpSpPr bwMode="auto">
          <a:xfrm>
            <a:off x="5462588" y="5880100"/>
            <a:ext cx="165100" cy="406400"/>
            <a:chOff x="2305" y="3704"/>
            <a:chExt cx="104" cy="256"/>
          </a:xfrm>
        </p:grpSpPr>
        <p:sp>
          <p:nvSpPr>
            <p:cNvPr id="137307" name="Line 91">
              <a:extLst>
                <a:ext uri="{FF2B5EF4-FFF2-40B4-BE49-F238E27FC236}">
                  <a16:creationId xmlns:a16="http://schemas.microsoft.com/office/drawing/2014/main" id="{3CF9D905-6554-FC45-A06A-5AF4ACB3F950}"/>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7308" name="Line 92">
              <a:extLst>
                <a:ext uri="{FF2B5EF4-FFF2-40B4-BE49-F238E27FC236}">
                  <a16:creationId xmlns:a16="http://schemas.microsoft.com/office/drawing/2014/main" id="{2FAAB78B-F6B1-8842-9D95-87D23BB27563}"/>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7309" name="Line 93">
              <a:extLst>
                <a:ext uri="{FF2B5EF4-FFF2-40B4-BE49-F238E27FC236}">
                  <a16:creationId xmlns:a16="http://schemas.microsoft.com/office/drawing/2014/main" id="{D6F289BD-8AAE-5240-9E48-D64F8C01D457}"/>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37310" name="Group 94">
            <a:extLst>
              <a:ext uri="{FF2B5EF4-FFF2-40B4-BE49-F238E27FC236}">
                <a16:creationId xmlns:a16="http://schemas.microsoft.com/office/drawing/2014/main" id="{1230A3E9-AABF-9F4E-8F94-F7DFCA9C5E9E}"/>
              </a:ext>
            </a:extLst>
          </p:cNvPr>
          <p:cNvGrpSpPr>
            <a:grpSpLocks/>
          </p:cNvGrpSpPr>
          <p:nvPr/>
        </p:nvGrpSpPr>
        <p:grpSpPr bwMode="auto">
          <a:xfrm>
            <a:off x="6110288" y="5867400"/>
            <a:ext cx="165100" cy="406400"/>
            <a:chOff x="2305" y="3704"/>
            <a:chExt cx="104" cy="256"/>
          </a:xfrm>
        </p:grpSpPr>
        <p:sp>
          <p:nvSpPr>
            <p:cNvPr id="137311" name="Line 95">
              <a:extLst>
                <a:ext uri="{FF2B5EF4-FFF2-40B4-BE49-F238E27FC236}">
                  <a16:creationId xmlns:a16="http://schemas.microsoft.com/office/drawing/2014/main" id="{4A2974C2-2B38-5A4A-AA63-BAD43FFDAAF7}"/>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7312" name="Line 96">
              <a:extLst>
                <a:ext uri="{FF2B5EF4-FFF2-40B4-BE49-F238E27FC236}">
                  <a16:creationId xmlns:a16="http://schemas.microsoft.com/office/drawing/2014/main" id="{B67FAF9D-B403-DA4A-B762-68FDADBB79DF}"/>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7313" name="Line 97">
              <a:extLst>
                <a:ext uri="{FF2B5EF4-FFF2-40B4-BE49-F238E27FC236}">
                  <a16:creationId xmlns:a16="http://schemas.microsoft.com/office/drawing/2014/main" id="{DD8FB095-867E-A649-81CC-6520FAF385F5}"/>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37314" name="Group 98">
            <a:extLst>
              <a:ext uri="{FF2B5EF4-FFF2-40B4-BE49-F238E27FC236}">
                <a16:creationId xmlns:a16="http://schemas.microsoft.com/office/drawing/2014/main" id="{A3EEAA3F-56DC-EC42-81BA-07490B67220C}"/>
              </a:ext>
            </a:extLst>
          </p:cNvPr>
          <p:cNvGrpSpPr>
            <a:grpSpLocks/>
          </p:cNvGrpSpPr>
          <p:nvPr/>
        </p:nvGrpSpPr>
        <p:grpSpPr bwMode="auto">
          <a:xfrm>
            <a:off x="7024688" y="4546600"/>
            <a:ext cx="165100" cy="406400"/>
            <a:chOff x="2305" y="3704"/>
            <a:chExt cx="104" cy="256"/>
          </a:xfrm>
        </p:grpSpPr>
        <p:sp>
          <p:nvSpPr>
            <p:cNvPr id="137315" name="Line 99">
              <a:extLst>
                <a:ext uri="{FF2B5EF4-FFF2-40B4-BE49-F238E27FC236}">
                  <a16:creationId xmlns:a16="http://schemas.microsoft.com/office/drawing/2014/main" id="{A872601C-17E8-884E-B975-A1179D9F5733}"/>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7316" name="Line 100">
              <a:extLst>
                <a:ext uri="{FF2B5EF4-FFF2-40B4-BE49-F238E27FC236}">
                  <a16:creationId xmlns:a16="http://schemas.microsoft.com/office/drawing/2014/main" id="{BCF610A0-6A6C-094F-806C-B76243E6B60F}"/>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7317" name="Line 101">
              <a:extLst>
                <a:ext uri="{FF2B5EF4-FFF2-40B4-BE49-F238E27FC236}">
                  <a16:creationId xmlns:a16="http://schemas.microsoft.com/office/drawing/2014/main" id="{8941BFF1-423F-124D-804F-D780EB6BE2C3}"/>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37318" name="Group 102">
            <a:extLst>
              <a:ext uri="{FF2B5EF4-FFF2-40B4-BE49-F238E27FC236}">
                <a16:creationId xmlns:a16="http://schemas.microsoft.com/office/drawing/2014/main" id="{2B69B414-9FAB-C249-A7A7-AC21409B4C43}"/>
              </a:ext>
            </a:extLst>
          </p:cNvPr>
          <p:cNvGrpSpPr>
            <a:grpSpLocks/>
          </p:cNvGrpSpPr>
          <p:nvPr/>
        </p:nvGrpSpPr>
        <p:grpSpPr bwMode="auto">
          <a:xfrm>
            <a:off x="6719888" y="4559300"/>
            <a:ext cx="165100" cy="406400"/>
            <a:chOff x="2305" y="3704"/>
            <a:chExt cx="104" cy="256"/>
          </a:xfrm>
        </p:grpSpPr>
        <p:sp>
          <p:nvSpPr>
            <p:cNvPr id="137319" name="Line 103">
              <a:extLst>
                <a:ext uri="{FF2B5EF4-FFF2-40B4-BE49-F238E27FC236}">
                  <a16:creationId xmlns:a16="http://schemas.microsoft.com/office/drawing/2014/main" id="{D945B8D2-F383-9147-BE57-0FF6664CE4E8}"/>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7320" name="Line 104">
              <a:extLst>
                <a:ext uri="{FF2B5EF4-FFF2-40B4-BE49-F238E27FC236}">
                  <a16:creationId xmlns:a16="http://schemas.microsoft.com/office/drawing/2014/main" id="{EA1A6AC5-46C7-3342-A8D8-A41FD7235B51}"/>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7321" name="Line 105">
              <a:extLst>
                <a:ext uri="{FF2B5EF4-FFF2-40B4-BE49-F238E27FC236}">
                  <a16:creationId xmlns:a16="http://schemas.microsoft.com/office/drawing/2014/main" id="{341C9AD5-BBFC-244A-8133-6FE5B890ECBC}"/>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37322" name="Group 106">
            <a:extLst>
              <a:ext uri="{FF2B5EF4-FFF2-40B4-BE49-F238E27FC236}">
                <a16:creationId xmlns:a16="http://schemas.microsoft.com/office/drawing/2014/main" id="{EE6B4F72-F5EC-884A-885D-1F2B6AB964BD}"/>
              </a:ext>
            </a:extLst>
          </p:cNvPr>
          <p:cNvGrpSpPr>
            <a:grpSpLocks/>
          </p:cNvGrpSpPr>
          <p:nvPr/>
        </p:nvGrpSpPr>
        <p:grpSpPr bwMode="auto">
          <a:xfrm>
            <a:off x="9348788" y="5816600"/>
            <a:ext cx="165100" cy="406400"/>
            <a:chOff x="2305" y="3704"/>
            <a:chExt cx="104" cy="256"/>
          </a:xfrm>
        </p:grpSpPr>
        <p:sp>
          <p:nvSpPr>
            <p:cNvPr id="137323" name="Line 107">
              <a:extLst>
                <a:ext uri="{FF2B5EF4-FFF2-40B4-BE49-F238E27FC236}">
                  <a16:creationId xmlns:a16="http://schemas.microsoft.com/office/drawing/2014/main" id="{0EEED4A6-B604-DA44-8DF0-C0037DF86C20}"/>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7324" name="Line 108">
              <a:extLst>
                <a:ext uri="{FF2B5EF4-FFF2-40B4-BE49-F238E27FC236}">
                  <a16:creationId xmlns:a16="http://schemas.microsoft.com/office/drawing/2014/main" id="{8D85DCE9-67B3-4C49-AB1F-78BA4108D31E}"/>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7325" name="Line 109">
              <a:extLst>
                <a:ext uri="{FF2B5EF4-FFF2-40B4-BE49-F238E27FC236}">
                  <a16:creationId xmlns:a16="http://schemas.microsoft.com/office/drawing/2014/main" id="{0E979A84-0D98-744B-9ED6-C5206B693E89}"/>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37326" name="Group 110">
            <a:extLst>
              <a:ext uri="{FF2B5EF4-FFF2-40B4-BE49-F238E27FC236}">
                <a16:creationId xmlns:a16="http://schemas.microsoft.com/office/drawing/2014/main" id="{16B1055A-40A3-7C44-98A0-B0D5EEB579B0}"/>
              </a:ext>
            </a:extLst>
          </p:cNvPr>
          <p:cNvGrpSpPr>
            <a:grpSpLocks/>
          </p:cNvGrpSpPr>
          <p:nvPr/>
        </p:nvGrpSpPr>
        <p:grpSpPr bwMode="auto">
          <a:xfrm>
            <a:off x="8878888" y="4610100"/>
            <a:ext cx="165100" cy="406400"/>
            <a:chOff x="2305" y="3704"/>
            <a:chExt cx="104" cy="256"/>
          </a:xfrm>
        </p:grpSpPr>
        <p:sp>
          <p:nvSpPr>
            <p:cNvPr id="137327" name="Line 111">
              <a:extLst>
                <a:ext uri="{FF2B5EF4-FFF2-40B4-BE49-F238E27FC236}">
                  <a16:creationId xmlns:a16="http://schemas.microsoft.com/office/drawing/2014/main" id="{B88D8557-FD3B-7043-8E59-678F22066F9D}"/>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7328" name="Line 112">
              <a:extLst>
                <a:ext uri="{FF2B5EF4-FFF2-40B4-BE49-F238E27FC236}">
                  <a16:creationId xmlns:a16="http://schemas.microsoft.com/office/drawing/2014/main" id="{F16F1D14-317E-FE49-A652-2BCBAC99C08D}"/>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7329" name="Line 113">
              <a:extLst>
                <a:ext uri="{FF2B5EF4-FFF2-40B4-BE49-F238E27FC236}">
                  <a16:creationId xmlns:a16="http://schemas.microsoft.com/office/drawing/2014/main" id="{A931BC33-ED92-3146-B87F-B053A84E6624}"/>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37330" name="Group 114">
            <a:extLst>
              <a:ext uri="{FF2B5EF4-FFF2-40B4-BE49-F238E27FC236}">
                <a16:creationId xmlns:a16="http://schemas.microsoft.com/office/drawing/2014/main" id="{5C84B083-E76A-7F44-8CEF-2FD37EA9416E}"/>
              </a:ext>
            </a:extLst>
          </p:cNvPr>
          <p:cNvGrpSpPr>
            <a:grpSpLocks/>
          </p:cNvGrpSpPr>
          <p:nvPr/>
        </p:nvGrpSpPr>
        <p:grpSpPr bwMode="auto">
          <a:xfrm>
            <a:off x="7837488" y="4622800"/>
            <a:ext cx="165100" cy="406400"/>
            <a:chOff x="2305" y="3704"/>
            <a:chExt cx="104" cy="256"/>
          </a:xfrm>
        </p:grpSpPr>
        <p:sp>
          <p:nvSpPr>
            <p:cNvPr id="137331" name="Line 115">
              <a:extLst>
                <a:ext uri="{FF2B5EF4-FFF2-40B4-BE49-F238E27FC236}">
                  <a16:creationId xmlns:a16="http://schemas.microsoft.com/office/drawing/2014/main" id="{2724E318-0834-9B42-A932-6FF000CD1C92}"/>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7332" name="Line 116">
              <a:extLst>
                <a:ext uri="{FF2B5EF4-FFF2-40B4-BE49-F238E27FC236}">
                  <a16:creationId xmlns:a16="http://schemas.microsoft.com/office/drawing/2014/main" id="{2EA65821-C570-E142-9D34-610846D2A477}"/>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7333" name="Line 117">
              <a:extLst>
                <a:ext uri="{FF2B5EF4-FFF2-40B4-BE49-F238E27FC236}">
                  <a16:creationId xmlns:a16="http://schemas.microsoft.com/office/drawing/2014/main" id="{5D0DBC28-6BB8-A245-8D65-A25F4AA34C23}"/>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37334" name="Text Box 118">
            <a:extLst>
              <a:ext uri="{FF2B5EF4-FFF2-40B4-BE49-F238E27FC236}">
                <a16:creationId xmlns:a16="http://schemas.microsoft.com/office/drawing/2014/main" id="{4D6AA7E4-1CA5-3A41-A04F-669C72D096FE}"/>
              </a:ext>
            </a:extLst>
          </p:cNvPr>
          <p:cNvSpPr txBox="1">
            <a:spLocks noChangeArrowheads="1"/>
          </p:cNvSpPr>
          <p:nvPr/>
        </p:nvSpPr>
        <p:spPr bwMode="auto">
          <a:xfrm>
            <a:off x="1978025" y="2816225"/>
            <a:ext cx="3570208" cy="707886"/>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a:latin typeface="Courier New" panose="02070309020205020404" pitchFamily="49" charset="0"/>
              </a:rPr>
              <a:t>Output: 1 3 7 9 14 22</a:t>
            </a:r>
          </a:p>
          <a:p>
            <a:r>
              <a:rPr lang="en-US" altLang="en-US" sz="2000">
                <a:latin typeface="Courier New" panose="02070309020205020404" pitchFamily="49" charset="0"/>
              </a:rPr>
              <a:t>        36 44 67 94 97</a:t>
            </a:r>
          </a:p>
        </p:txBody>
      </p:sp>
      <p:sp>
        <p:nvSpPr>
          <p:cNvPr id="137335" name="Oval 119">
            <a:extLst>
              <a:ext uri="{FF2B5EF4-FFF2-40B4-BE49-F238E27FC236}">
                <a16:creationId xmlns:a16="http://schemas.microsoft.com/office/drawing/2014/main" id="{30043A26-7433-C446-AC7B-5A6A37414473}"/>
              </a:ext>
            </a:extLst>
          </p:cNvPr>
          <p:cNvSpPr>
            <a:spLocks noChangeArrowheads="1"/>
          </p:cNvSpPr>
          <p:nvPr/>
        </p:nvSpPr>
        <p:spPr bwMode="auto">
          <a:xfrm>
            <a:off x="2044700" y="1308100"/>
            <a:ext cx="254000" cy="254000"/>
          </a:xfrm>
          <a:prstGeom prst="ellipse">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137336" name="Oval 120">
            <a:extLst>
              <a:ext uri="{FF2B5EF4-FFF2-40B4-BE49-F238E27FC236}">
                <a16:creationId xmlns:a16="http://schemas.microsoft.com/office/drawing/2014/main" id="{965F8A4B-40BE-E044-A614-EF3A2719CE70}"/>
              </a:ext>
            </a:extLst>
          </p:cNvPr>
          <p:cNvSpPr>
            <a:spLocks noChangeArrowheads="1"/>
          </p:cNvSpPr>
          <p:nvPr/>
        </p:nvSpPr>
        <p:spPr bwMode="auto">
          <a:xfrm>
            <a:off x="2044700" y="1651000"/>
            <a:ext cx="254000" cy="254000"/>
          </a:xfrm>
          <a:prstGeom prst="ellipse">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137337" name="Oval 121">
            <a:extLst>
              <a:ext uri="{FF2B5EF4-FFF2-40B4-BE49-F238E27FC236}">
                <a16:creationId xmlns:a16="http://schemas.microsoft.com/office/drawing/2014/main" id="{63D81F7A-C904-DC42-8C4A-C05D5E17BECA}"/>
              </a:ext>
            </a:extLst>
          </p:cNvPr>
          <p:cNvSpPr>
            <a:spLocks noChangeArrowheads="1"/>
          </p:cNvSpPr>
          <p:nvPr/>
        </p:nvSpPr>
        <p:spPr bwMode="auto">
          <a:xfrm>
            <a:off x="2044700" y="1993900"/>
            <a:ext cx="254000" cy="254000"/>
          </a:xfrm>
          <a:prstGeom prst="ellipse">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137338" name="Oval 122">
            <a:extLst>
              <a:ext uri="{FF2B5EF4-FFF2-40B4-BE49-F238E27FC236}">
                <a16:creationId xmlns:a16="http://schemas.microsoft.com/office/drawing/2014/main" id="{E23F88E8-CF40-7543-A283-925F07095558}"/>
              </a:ext>
            </a:extLst>
          </p:cNvPr>
          <p:cNvSpPr>
            <a:spLocks noChangeArrowheads="1"/>
          </p:cNvSpPr>
          <p:nvPr/>
        </p:nvSpPr>
        <p:spPr bwMode="auto">
          <a:xfrm>
            <a:off x="4762500" y="52070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137339" name="Oval 123">
            <a:extLst>
              <a:ext uri="{FF2B5EF4-FFF2-40B4-BE49-F238E27FC236}">
                <a16:creationId xmlns:a16="http://schemas.microsoft.com/office/drawing/2014/main" id="{BC44FC60-330C-4544-9866-C883D0F4EA62}"/>
              </a:ext>
            </a:extLst>
          </p:cNvPr>
          <p:cNvSpPr>
            <a:spLocks noChangeArrowheads="1"/>
          </p:cNvSpPr>
          <p:nvPr/>
        </p:nvSpPr>
        <p:spPr bwMode="auto">
          <a:xfrm>
            <a:off x="4749800" y="55118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137340" name="Oval 124">
            <a:extLst>
              <a:ext uri="{FF2B5EF4-FFF2-40B4-BE49-F238E27FC236}">
                <a16:creationId xmlns:a16="http://schemas.microsoft.com/office/drawing/2014/main" id="{6BC57D48-6BD7-6844-85B4-1D62A5A578E3}"/>
              </a:ext>
            </a:extLst>
          </p:cNvPr>
          <p:cNvSpPr>
            <a:spLocks noChangeArrowheads="1"/>
          </p:cNvSpPr>
          <p:nvPr/>
        </p:nvSpPr>
        <p:spPr bwMode="auto">
          <a:xfrm>
            <a:off x="4749800" y="58166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137341" name="Oval 125">
            <a:extLst>
              <a:ext uri="{FF2B5EF4-FFF2-40B4-BE49-F238E27FC236}">
                <a16:creationId xmlns:a16="http://schemas.microsoft.com/office/drawing/2014/main" id="{98521092-32CC-0649-860B-5741B136D1A3}"/>
              </a:ext>
            </a:extLst>
          </p:cNvPr>
          <p:cNvSpPr>
            <a:spLocks noChangeArrowheads="1"/>
          </p:cNvSpPr>
          <p:nvPr/>
        </p:nvSpPr>
        <p:spPr bwMode="auto">
          <a:xfrm>
            <a:off x="5207000" y="39116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137342" name="Oval 126">
            <a:extLst>
              <a:ext uri="{FF2B5EF4-FFF2-40B4-BE49-F238E27FC236}">
                <a16:creationId xmlns:a16="http://schemas.microsoft.com/office/drawing/2014/main" id="{FA649369-C71A-E54E-8DE7-31561CC96FBB}"/>
              </a:ext>
            </a:extLst>
          </p:cNvPr>
          <p:cNvSpPr>
            <a:spLocks noChangeArrowheads="1"/>
          </p:cNvSpPr>
          <p:nvPr/>
        </p:nvSpPr>
        <p:spPr bwMode="auto">
          <a:xfrm>
            <a:off x="5207000" y="42164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137343" name="Oval 127">
            <a:extLst>
              <a:ext uri="{FF2B5EF4-FFF2-40B4-BE49-F238E27FC236}">
                <a16:creationId xmlns:a16="http://schemas.microsoft.com/office/drawing/2014/main" id="{C0946258-DC3B-AD4F-A4AD-B2A69A477490}"/>
              </a:ext>
            </a:extLst>
          </p:cNvPr>
          <p:cNvSpPr>
            <a:spLocks noChangeArrowheads="1"/>
          </p:cNvSpPr>
          <p:nvPr/>
        </p:nvSpPr>
        <p:spPr bwMode="auto">
          <a:xfrm>
            <a:off x="5207000" y="45339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137344" name="Oval 128">
            <a:extLst>
              <a:ext uri="{FF2B5EF4-FFF2-40B4-BE49-F238E27FC236}">
                <a16:creationId xmlns:a16="http://schemas.microsoft.com/office/drawing/2014/main" id="{125A5B0F-B778-1348-BF1B-313201B4B994}"/>
              </a:ext>
            </a:extLst>
          </p:cNvPr>
          <p:cNvSpPr>
            <a:spLocks noChangeArrowheads="1"/>
          </p:cNvSpPr>
          <p:nvPr/>
        </p:nvSpPr>
        <p:spPr bwMode="auto">
          <a:xfrm>
            <a:off x="5740400" y="51943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137345" name="Oval 129">
            <a:extLst>
              <a:ext uri="{FF2B5EF4-FFF2-40B4-BE49-F238E27FC236}">
                <a16:creationId xmlns:a16="http://schemas.microsoft.com/office/drawing/2014/main" id="{AD103E68-B052-5E40-A957-F8EED8FE1BE2}"/>
              </a:ext>
            </a:extLst>
          </p:cNvPr>
          <p:cNvSpPr>
            <a:spLocks noChangeArrowheads="1"/>
          </p:cNvSpPr>
          <p:nvPr/>
        </p:nvSpPr>
        <p:spPr bwMode="auto">
          <a:xfrm>
            <a:off x="5740400" y="55118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137346" name="Oval 130">
            <a:extLst>
              <a:ext uri="{FF2B5EF4-FFF2-40B4-BE49-F238E27FC236}">
                <a16:creationId xmlns:a16="http://schemas.microsoft.com/office/drawing/2014/main" id="{2398287A-431C-2D49-A255-BE8D9D470DEE}"/>
              </a:ext>
            </a:extLst>
          </p:cNvPr>
          <p:cNvSpPr>
            <a:spLocks noChangeArrowheads="1"/>
          </p:cNvSpPr>
          <p:nvPr/>
        </p:nvSpPr>
        <p:spPr bwMode="auto">
          <a:xfrm>
            <a:off x="5740400" y="58293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137347" name="Oval 131">
            <a:extLst>
              <a:ext uri="{FF2B5EF4-FFF2-40B4-BE49-F238E27FC236}">
                <a16:creationId xmlns:a16="http://schemas.microsoft.com/office/drawing/2014/main" id="{D2459EF8-CE9D-3D44-B749-54921BAF7ED4}"/>
              </a:ext>
            </a:extLst>
          </p:cNvPr>
          <p:cNvSpPr>
            <a:spLocks noChangeArrowheads="1"/>
          </p:cNvSpPr>
          <p:nvPr/>
        </p:nvSpPr>
        <p:spPr bwMode="auto">
          <a:xfrm>
            <a:off x="6299200" y="39116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137348" name="Oval 132">
            <a:extLst>
              <a:ext uri="{FF2B5EF4-FFF2-40B4-BE49-F238E27FC236}">
                <a16:creationId xmlns:a16="http://schemas.microsoft.com/office/drawing/2014/main" id="{7690F55B-67F0-E447-91E3-05AD61474B31}"/>
              </a:ext>
            </a:extLst>
          </p:cNvPr>
          <p:cNvSpPr>
            <a:spLocks noChangeArrowheads="1"/>
          </p:cNvSpPr>
          <p:nvPr/>
        </p:nvSpPr>
        <p:spPr bwMode="auto">
          <a:xfrm>
            <a:off x="6299200" y="42291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137349" name="Oval 133">
            <a:extLst>
              <a:ext uri="{FF2B5EF4-FFF2-40B4-BE49-F238E27FC236}">
                <a16:creationId xmlns:a16="http://schemas.microsoft.com/office/drawing/2014/main" id="{3BDB77F5-C14F-C048-BB7E-FB6D41FB4DF7}"/>
              </a:ext>
            </a:extLst>
          </p:cNvPr>
          <p:cNvSpPr>
            <a:spLocks noChangeArrowheads="1"/>
          </p:cNvSpPr>
          <p:nvPr/>
        </p:nvSpPr>
        <p:spPr bwMode="auto">
          <a:xfrm>
            <a:off x="6299200" y="45466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137350" name="Oval 134">
            <a:extLst>
              <a:ext uri="{FF2B5EF4-FFF2-40B4-BE49-F238E27FC236}">
                <a16:creationId xmlns:a16="http://schemas.microsoft.com/office/drawing/2014/main" id="{A6A18CC9-7B1F-9D45-BCA1-62EF096511D3}"/>
              </a:ext>
            </a:extLst>
          </p:cNvPr>
          <p:cNvSpPr>
            <a:spLocks noChangeArrowheads="1"/>
          </p:cNvSpPr>
          <p:nvPr/>
        </p:nvSpPr>
        <p:spPr bwMode="auto">
          <a:xfrm>
            <a:off x="5740400" y="27305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137351" name="Oval 135">
            <a:extLst>
              <a:ext uri="{FF2B5EF4-FFF2-40B4-BE49-F238E27FC236}">
                <a16:creationId xmlns:a16="http://schemas.microsoft.com/office/drawing/2014/main" id="{8A061518-91EA-B74B-8065-38334EF5B9D8}"/>
              </a:ext>
            </a:extLst>
          </p:cNvPr>
          <p:cNvSpPr>
            <a:spLocks noChangeArrowheads="1"/>
          </p:cNvSpPr>
          <p:nvPr/>
        </p:nvSpPr>
        <p:spPr bwMode="auto">
          <a:xfrm>
            <a:off x="5740400" y="30353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137352" name="Oval 136">
            <a:extLst>
              <a:ext uri="{FF2B5EF4-FFF2-40B4-BE49-F238E27FC236}">
                <a16:creationId xmlns:a16="http://schemas.microsoft.com/office/drawing/2014/main" id="{275E504D-D546-5045-8366-528475FBEBE8}"/>
              </a:ext>
            </a:extLst>
          </p:cNvPr>
          <p:cNvSpPr>
            <a:spLocks noChangeArrowheads="1"/>
          </p:cNvSpPr>
          <p:nvPr/>
        </p:nvSpPr>
        <p:spPr bwMode="auto">
          <a:xfrm>
            <a:off x="5740400" y="33401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137353" name="Oval 137">
            <a:extLst>
              <a:ext uri="{FF2B5EF4-FFF2-40B4-BE49-F238E27FC236}">
                <a16:creationId xmlns:a16="http://schemas.microsoft.com/office/drawing/2014/main" id="{309A0FF4-5139-7644-97CC-67CFD19E7524}"/>
              </a:ext>
            </a:extLst>
          </p:cNvPr>
          <p:cNvSpPr>
            <a:spLocks noChangeArrowheads="1"/>
          </p:cNvSpPr>
          <p:nvPr/>
        </p:nvSpPr>
        <p:spPr bwMode="auto">
          <a:xfrm>
            <a:off x="6743700" y="14732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137354" name="Oval 138">
            <a:extLst>
              <a:ext uri="{FF2B5EF4-FFF2-40B4-BE49-F238E27FC236}">
                <a16:creationId xmlns:a16="http://schemas.microsoft.com/office/drawing/2014/main" id="{409F26A5-5705-ED44-B648-5BE6B00B2524}"/>
              </a:ext>
            </a:extLst>
          </p:cNvPr>
          <p:cNvSpPr>
            <a:spLocks noChangeArrowheads="1"/>
          </p:cNvSpPr>
          <p:nvPr/>
        </p:nvSpPr>
        <p:spPr bwMode="auto">
          <a:xfrm>
            <a:off x="6743700" y="17526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137355" name="Oval 139">
            <a:extLst>
              <a:ext uri="{FF2B5EF4-FFF2-40B4-BE49-F238E27FC236}">
                <a16:creationId xmlns:a16="http://schemas.microsoft.com/office/drawing/2014/main" id="{213B659B-2BBF-8F47-B8CF-C583E81A5413}"/>
              </a:ext>
            </a:extLst>
          </p:cNvPr>
          <p:cNvSpPr>
            <a:spLocks noChangeArrowheads="1"/>
          </p:cNvSpPr>
          <p:nvPr/>
        </p:nvSpPr>
        <p:spPr bwMode="auto">
          <a:xfrm>
            <a:off x="6743700" y="2044700"/>
            <a:ext cx="254000" cy="254000"/>
          </a:xfrm>
          <a:prstGeom prst="ellipse">
            <a:avLst/>
          </a:prstGeom>
          <a:solidFill>
            <a:srgbClr val="66FF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137356" name="Oval 140">
            <a:extLst>
              <a:ext uri="{FF2B5EF4-FFF2-40B4-BE49-F238E27FC236}">
                <a16:creationId xmlns:a16="http://schemas.microsoft.com/office/drawing/2014/main" id="{B50D8025-F21A-2845-9812-2EFC18966302}"/>
              </a:ext>
            </a:extLst>
          </p:cNvPr>
          <p:cNvSpPr>
            <a:spLocks noChangeArrowheads="1"/>
          </p:cNvSpPr>
          <p:nvPr/>
        </p:nvSpPr>
        <p:spPr bwMode="auto">
          <a:xfrm>
            <a:off x="7404100" y="39116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137357" name="Oval 141">
            <a:extLst>
              <a:ext uri="{FF2B5EF4-FFF2-40B4-BE49-F238E27FC236}">
                <a16:creationId xmlns:a16="http://schemas.microsoft.com/office/drawing/2014/main" id="{22F9E96D-B487-6D4F-95BE-E4E47D33B7A9}"/>
              </a:ext>
            </a:extLst>
          </p:cNvPr>
          <p:cNvSpPr>
            <a:spLocks noChangeArrowheads="1"/>
          </p:cNvSpPr>
          <p:nvPr/>
        </p:nvSpPr>
        <p:spPr bwMode="auto">
          <a:xfrm>
            <a:off x="7391400" y="42291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137358" name="Oval 142">
            <a:extLst>
              <a:ext uri="{FF2B5EF4-FFF2-40B4-BE49-F238E27FC236}">
                <a16:creationId xmlns:a16="http://schemas.microsoft.com/office/drawing/2014/main" id="{92DA8323-C9CE-914C-AE01-F68BD7882D87}"/>
              </a:ext>
            </a:extLst>
          </p:cNvPr>
          <p:cNvSpPr>
            <a:spLocks noChangeArrowheads="1"/>
          </p:cNvSpPr>
          <p:nvPr/>
        </p:nvSpPr>
        <p:spPr bwMode="auto">
          <a:xfrm>
            <a:off x="7378700" y="45466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137359" name="Oval 143">
            <a:extLst>
              <a:ext uri="{FF2B5EF4-FFF2-40B4-BE49-F238E27FC236}">
                <a16:creationId xmlns:a16="http://schemas.microsoft.com/office/drawing/2014/main" id="{FBEEE18F-B4FC-D14C-9D71-B223A18D6483}"/>
              </a:ext>
            </a:extLst>
          </p:cNvPr>
          <p:cNvSpPr>
            <a:spLocks noChangeArrowheads="1"/>
          </p:cNvSpPr>
          <p:nvPr/>
        </p:nvSpPr>
        <p:spPr bwMode="auto">
          <a:xfrm>
            <a:off x="7861300" y="51308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137360" name="Oval 144">
            <a:extLst>
              <a:ext uri="{FF2B5EF4-FFF2-40B4-BE49-F238E27FC236}">
                <a16:creationId xmlns:a16="http://schemas.microsoft.com/office/drawing/2014/main" id="{A9EF0F9F-F39F-0147-B5F9-4F68FF229642}"/>
              </a:ext>
            </a:extLst>
          </p:cNvPr>
          <p:cNvSpPr>
            <a:spLocks noChangeArrowheads="1"/>
          </p:cNvSpPr>
          <p:nvPr/>
        </p:nvSpPr>
        <p:spPr bwMode="auto">
          <a:xfrm>
            <a:off x="7848600" y="54610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137361" name="Oval 145">
            <a:extLst>
              <a:ext uri="{FF2B5EF4-FFF2-40B4-BE49-F238E27FC236}">
                <a16:creationId xmlns:a16="http://schemas.microsoft.com/office/drawing/2014/main" id="{9F94CB39-1E57-FA46-A761-887B17EFD357}"/>
              </a:ext>
            </a:extLst>
          </p:cNvPr>
          <p:cNvSpPr>
            <a:spLocks noChangeArrowheads="1"/>
          </p:cNvSpPr>
          <p:nvPr/>
        </p:nvSpPr>
        <p:spPr bwMode="auto">
          <a:xfrm>
            <a:off x="7848600" y="57785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137362" name="Oval 146">
            <a:extLst>
              <a:ext uri="{FF2B5EF4-FFF2-40B4-BE49-F238E27FC236}">
                <a16:creationId xmlns:a16="http://schemas.microsoft.com/office/drawing/2014/main" id="{5BDFC738-8045-0A43-A4DB-6CE5E2CE696A}"/>
              </a:ext>
            </a:extLst>
          </p:cNvPr>
          <p:cNvSpPr>
            <a:spLocks noChangeArrowheads="1"/>
          </p:cNvSpPr>
          <p:nvPr/>
        </p:nvSpPr>
        <p:spPr bwMode="auto">
          <a:xfrm>
            <a:off x="7937500" y="27051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137363" name="Oval 147">
            <a:extLst>
              <a:ext uri="{FF2B5EF4-FFF2-40B4-BE49-F238E27FC236}">
                <a16:creationId xmlns:a16="http://schemas.microsoft.com/office/drawing/2014/main" id="{66E85151-3E78-2B4D-999D-520BF3BCBBC4}"/>
              </a:ext>
            </a:extLst>
          </p:cNvPr>
          <p:cNvSpPr>
            <a:spLocks noChangeArrowheads="1"/>
          </p:cNvSpPr>
          <p:nvPr/>
        </p:nvSpPr>
        <p:spPr bwMode="auto">
          <a:xfrm>
            <a:off x="7937500" y="30226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137364" name="Oval 148">
            <a:extLst>
              <a:ext uri="{FF2B5EF4-FFF2-40B4-BE49-F238E27FC236}">
                <a16:creationId xmlns:a16="http://schemas.microsoft.com/office/drawing/2014/main" id="{A726448E-6317-7F43-B304-CEFCD325C9A5}"/>
              </a:ext>
            </a:extLst>
          </p:cNvPr>
          <p:cNvSpPr>
            <a:spLocks noChangeArrowheads="1"/>
          </p:cNvSpPr>
          <p:nvPr/>
        </p:nvSpPr>
        <p:spPr bwMode="auto">
          <a:xfrm>
            <a:off x="7937500" y="3340100"/>
            <a:ext cx="254000" cy="254000"/>
          </a:xfrm>
          <a:prstGeom prst="ellipse">
            <a:avLst/>
          </a:prstGeom>
          <a:solidFill>
            <a:srgbClr val="66FF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137365" name="Oval 149">
            <a:extLst>
              <a:ext uri="{FF2B5EF4-FFF2-40B4-BE49-F238E27FC236}">
                <a16:creationId xmlns:a16="http://schemas.microsoft.com/office/drawing/2014/main" id="{82628E86-F059-4844-BE60-3B81F06586FA}"/>
              </a:ext>
            </a:extLst>
          </p:cNvPr>
          <p:cNvSpPr>
            <a:spLocks noChangeArrowheads="1"/>
          </p:cNvSpPr>
          <p:nvPr/>
        </p:nvSpPr>
        <p:spPr bwMode="auto">
          <a:xfrm>
            <a:off x="8445500" y="38989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137366" name="Oval 150">
            <a:extLst>
              <a:ext uri="{FF2B5EF4-FFF2-40B4-BE49-F238E27FC236}">
                <a16:creationId xmlns:a16="http://schemas.microsoft.com/office/drawing/2014/main" id="{0CEF5325-49EA-9342-B2BA-AA20D8175CBE}"/>
              </a:ext>
            </a:extLst>
          </p:cNvPr>
          <p:cNvSpPr>
            <a:spLocks noChangeArrowheads="1"/>
          </p:cNvSpPr>
          <p:nvPr/>
        </p:nvSpPr>
        <p:spPr bwMode="auto">
          <a:xfrm>
            <a:off x="8432800" y="42291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137367" name="Oval 151">
            <a:extLst>
              <a:ext uri="{FF2B5EF4-FFF2-40B4-BE49-F238E27FC236}">
                <a16:creationId xmlns:a16="http://schemas.microsoft.com/office/drawing/2014/main" id="{66FA9535-D254-2E4A-B29D-4FC6EA80710D}"/>
              </a:ext>
            </a:extLst>
          </p:cNvPr>
          <p:cNvSpPr>
            <a:spLocks noChangeArrowheads="1"/>
          </p:cNvSpPr>
          <p:nvPr/>
        </p:nvSpPr>
        <p:spPr bwMode="auto">
          <a:xfrm>
            <a:off x="8432800" y="4533900"/>
            <a:ext cx="254000" cy="254000"/>
          </a:xfrm>
          <a:prstGeom prst="ellipse">
            <a:avLst/>
          </a:prstGeom>
          <a:solidFill>
            <a:srgbClr val="66FF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137368" name="Oval 152">
            <a:extLst>
              <a:ext uri="{FF2B5EF4-FFF2-40B4-BE49-F238E27FC236}">
                <a16:creationId xmlns:a16="http://schemas.microsoft.com/office/drawing/2014/main" id="{2DD66036-045E-8A45-A3FB-0C5A720570CE}"/>
              </a:ext>
            </a:extLst>
          </p:cNvPr>
          <p:cNvSpPr>
            <a:spLocks noChangeArrowheads="1"/>
          </p:cNvSpPr>
          <p:nvPr/>
        </p:nvSpPr>
        <p:spPr bwMode="auto">
          <a:xfrm>
            <a:off x="8940800" y="51181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137369" name="Oval 153">
            <a:extLst>
              <a:ext uri="{FF2B5EF4-FFF2-40B4-BE49-F238E27FC236}">
                <a16:creationId xmlns:a16="http://schemas.microsoft.com/office/drawing/2014/main" id="{C91C8489-EE3B-094B-A5A9-D611F71714AA}"/>
              </a:ext>
            </a:extLst>
          </p:cNvPr>
          <p:cNvSpPr>
            <a:spLocks noChangeArrowheads="1"/>
          </p:cNvSpPr>
          <p:nvPr/>
        </p:nvSpPr>
        <p:spPr bwMode="auto">
          <a:xfrm>
            <a:off x="8940800" y="54356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137370" name="Oval 154">
            <a:extLst>
              <a:ext uri="{FF2B5EF4-FFF2-40B4-BE49-F238E27FC236}">
                <a16:creationId xmlns:a16="http://schemas.microsoft.com/office/drawing/2014/main" id="{8E881E88-D8E4-EF4D-9900-086A6430F89A}"/>
              </a:ext>
            </a:extLst>
          </p:cNvPr>
          <p:cNvSpPr>
            <a:spLocks noChangeArrowheads="1"/>
          </p:cNvSpPr>
          <p:nvPr/>
        </p:nvSpPr>
        <p:spPr bwMode="auto">
          <a:xfrm>
            <a:off x="8940800" y="5753100"/>
            <a:ext cx="254000" cy="254000"/>
          </a:xfrm>
          <a:prstGeom prst="ellipse">
            <a:avLst/>
          </a:prstGeom>
          <a:solidFill>
            <a:srgbClr val="66FF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Tree>
    <p:extLst>
      <p:ext uri="{BB962C8B-B14F-4D97-AF65-F5344CB8AC3E}">
        <p14:creationId xmlns:p14="http://schemas.microsoft.com/office/powerpoint/2010/main" val="397664337"/>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a:extLst>
              <a:ext uri="{FF2B5EF4-FFF2-40B4-BE49-F238E27FC236}">
                <a16:creationId xmlns:a16="http://schemas.microsoft.com/office/drawing/2014/main" id="{FF8E9668-F17A-6248-97CB-803A40F8282A}"/>
              </a:ext>
            </a:extLst>
          </p:cNvPr>
          <p:cNvSpPr>
            <a:spLocks noChangeArrowheads="1"/>
          </p:cNvSpPr>
          <p:nvPr/>
        </p:nvSpPr>
        <p:spPr bwMode="auto">
          <a:xfrm>
            <a:off x="1981201" y="457201"/>
            <a:ext cx="4341813" cy="1895475"/>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64" tIns="46033" rIns="92064" bIns="46033">
            <a:spAutoFit/>
          </a:bodyPr>
          <a:lstStyle>
            <a:lvl1pPr indent="4763">
              <a:spcBef>
                <a:spcPct val="20000"/>
              </a:spcBef>
              <a:buChar char="•"/>
              <a:defRPr sz="2400">
                <a:solidFill>
                  <a:schemeClr val="tx1"/>
                </a:solidFill>
                <a:latin typeface="Arial" panose="020B0604020202020204" pitchFamily="34" charset="0"/>
              </a:defRPr>
            </a:lvl1pPr>
            <a:lvl2pPr marL="747713"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buFontTx/>
              <a:buNone/>
            </a:pPr>
            <a:r>
              <a:rPr lang="en-US" altLang="en-US" sz="2000">
                <a:latin typeface="Courier New" panose="02070309020205020404" pitchFamily="49" charset="0"/>
              </a:rPr>
              <a:t>Proc InOrderPrint(pointer) </a:t>
            </a:r>
          </a:p>
          <a:p>
            <a:pPr>
              <a:buFontTx/>
              <a:buNone/>
            </a:pPr>
            <a:r>
              <a:rPr lang="en-US" altLang="en-US" sz="2000">
                <a:latin typeface="Courier New" panose="02070309020205020404" pitchFamily="49" charset="0"/>
              </a:rPr>
              <a:t> pointer NOT NIL?</a:t>
            </a:r>
          </a:p>
          <a:p>
            <a:pPr>
              <a:buFontTx/>
              <a:buNone/>
            </a:pPr>
            <a:r>
              <a:rPr lang="en-US" altLang="en-US" sz="2000">
                <a:latin typeface="Courier New" panose="02070309020205020404" pitchFamily="49" charset="0"/>
              </a:rPr>
              <a:t>  InOrderPrint(left child)</a:t>
            </a:r>
          </a:p>
          <a:p>
            <a:pPr>
              <a:buFontTx/>
              <a:buNone/>
            </a:pPr>
            <a:r>
              <a:rPr lang="en-US" altLang="en-US" sz="2000">
                <a:latin typeface="Courier New" panose="02070309020205020404" pitchFamily="49" charset="0"/>
              </a:rPr>
              <a:t>  print(data)</a:t>
            </a:r>
          </a:p>
          <a:p>
            <a:pPr>
              <a:buFontTx/>
              <a:buNone/>
            </a:pPr>
            <a:r>
              <a:rPr lang="en-US" altLang="en-US" sz="2000">
                <a:solidFill>
                  <a:srgbClr val="3333FF"/>
                </a:solidFill>
                <a:latin typeface="Courier New" panose="02070309020205020404" pitchFamily="49" charset="0"/>
              </a:rPr>
              <a:t>  InOrderPrint(right child)</a:t>
            </a:r>
          </a:p>
        </p:txBody>
      </p:sp>
      <p:grpSp>
        <p:nvGrpSpPr>
          <p:cNvPr id="197635" name="Group 3">
            <a:extLst>
              <a:ext uri="{FF2B5EF4-FFF2-40B4-BE49-F238E27FC236}">
                <a16:creationId xmlns:a16="http://schemas.microsoft.com/office/drawing/2014/main" id="{ABBE8022-187F-F942-B7F5-588C14D5EDFE}"/>
              </a:ext>
            </a:extLst>
          </p:cNvPr>
          <p:cNvGrpSpPr>
            <a:grpSpLocks/>
          </p:cNvGrpSpPr>
          <p:nvPr/>
        </p:nvGrpSpPr>
        <p:grpSpPr bwMode="auto">
          <a:xfrm>
            <a:off x="7099301" y="1501775"/>
            <a:ext cx="587375" cy="749300"/>
            <a:chOff x="1760" y="2442"/>
            <a:chExt cx="370" cy="472"/>
          </a:xfrm>
        </p:grpSpPr>
        <p:sp>
          <p:nvSpPr>
            <p:cNvPr id="197636" name="Text Box 4">
              <a:extLst>
                <a:ext uri="{FF2B5EF4-FFF2-40B4-BE49-F238E27FC236}">
                  <a16:creationId xmlns:a16="http://schemas.microsoft.com/office/drawing/2014/main" id="{CB088B3C-F40A-214A-A66A-072460A7822E}"/>
                </a:ext>
              </a:extLst>
            </p:cNvPr>
            <p:cNvSpPr txBox="1">
              <a:spLocks noChangeArrowheads="1"/>
            </p:cNvSpPr>
            <p:nvPr/>
          </p:nvSpPr>
          <p:spPr bwMode="auto">
            <a:xfrm>
              <a:off x="1760" y="2442"/>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solidFill>
                    <a:srgbClr val="FF0033"/>
                  </a:solidFill>
                  <a:latin typeface="Courier New" panose="02070309020205020404" pitchFamily="49" charset="0"/>
                </a:rPr>
                <a:t>22</a:t>
              </a:r>
            </a:p>
          </p:txBody>
        </p:sp>
        <p:grpSp>
          <p:nvGrpSpPr>
            <p:cNvPr id="197637" name="Group 5">
              <a:extLst>
                <a:ext uri="{FF2B5EF4-FFF2-40B4-BE49-F238E27FC236}">
                  <a16:creationId xmlns:a16="http://schemas.microsoft.com/office/drawing/2014/main" id="{9FB7419D-44C7-094F-BE2E-FF38F250D4AB}"/>
                </a:ext>
              </a:extLst>
            </p:cNvPr>
            <p:cNvGrpSpPr>
              <a:grpSpLocks/>
            </p:cNvGrpSpPr>
            <p:nvPr/>
          </p:nvGrpSpPr>
          <p:grpSpPr bwMode="auto">
            <a:xfrm>
              <a:off x="1760" y="2754"/>
              <a:ext cx="370" cy="160"/>
              <a:chOff x="1378" y="3290"/>
              <a:chExt cx="370" cy="312"/>
            </a:xfrm>
          </p:grpSpPr>
          <p:sp>
            <p:nvSpPr>
              <p:cNvPr id="197638" name="Text Box 6">
                <a:extLst>
                  <a:ext uri="{FF2B5EF4-FFF2-40B4-BE49-F238E27FC236}">
                    <a16:creationId xmlns:a16="http://schemas.microsoft.com/office/drawing/2014/main" id="{147E5914-73FA-EE48-B91A-C3787064A5B8}"/>
                  </a:ext>
                </a:extLst>
              </p:cNvPr>
              <p:cNvSpPr txBox="1">
                <a:spLocks noChangeArrowheads="1"/>
              </p:cNvSpPr>
              <p:nvPr/>
            </p:nvSpPr>
            <p:spPr bwMode="auto">
              <a:xfrm>
                <a:off x="1378" y="3290"/>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97639" name="Line 7">
                <a:extLst>
                  <a:ext uri="{FF2B5EF4-FFF2-40B4-BE49-F238E27FC236}">
                    <a16:creationId xmlns:a16="http://schemas.microsoft.com/office/drawing/2014/main" id="{256BAB48-B66A-874A-96B6-DE62CA154562}"/>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197640" name="Text Box 8">
            <a:extLst>
              <a:ext uri="{FF2B5EF4-FFF2-40B4-BE49-F238E27FC236}">
                <a16:creationId xmlns:a16="http://schemas.microsoft.com/office/drawing/2014/main" id="{385E6626-EE4A-F24D-B0C4-8EEFCC48AC09}"/>
              </a:ext>
            </a:extLst>
          </p:cNvPr>
          <p:cNvSpPr txBox="1">
            <a:spLocks noChangeArrowheads="1"/>
          </p:cNvSpPr>
          <p:nvPr/>
        </p:nvSpPr>
        <p:spPr bwMode="auto">
          <a:xfrm>
            <a:off x="7032626" y="646113"/>
            <a:ext cx="62619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715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a:t>root</a:t>
            </a:r>
          </a:p>
        </p:txBody>
      </p:sp>
      <p:sp>
        <p:nvSpPr>
          <p:cNvPr id="197641" name="Line 9">
            <a:extLst>
              <a:ext uri="{FF2B5EF4-FFF2-40B4-BE49-F238E27FC236}">
                <a16:creationId xmlns:a16="http://schemas.microsoft.com/office/drawing/2014/main" id="{FE5BFF2E-38A7-C643-B624-F47B7450BAF2}"/>
              </a:ext>
            </a:extLst>
          </p:cNvPr>
          <p:cNvSpPr>
            <a:spLocks noChangeShapeType="1"/>
          </p:cNvSpPr>
          <p:nvPr/>
        </p:nvSpPr>
        <p:spPr bwMode="auto">
          <a:xfrm>
            <a:off x="7404100" y="1028700"/>
            <a:ext cx="0" cy="4572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97642" name="Group 10">
            <a:extLst>
              <a:ext uri="{FF2B5EF4-FFF2-40B4-BE49-F238E27FC236}">
                <a16:creationId xmlns:a16="http://schemas.microsoft.com/office/drawing/2014/main" id="{00C96EE2-23F3-C846-8136-1DA04D1FB3A2}"/>
              </a:ext>
            </a:extLst>
          </p:cNvPr>
          <p:cNvGrpSpPr>
            <a:grpSpLocks/>
          </p:cNvGrpSpPr>
          <p:nvPr/>
        </p:nvGrpSpPr>
        <p:grpSpPr bwMode="auto">
          <a:xfrm>
            <a:off x="8280401" y="2746375"/>
            <a:ext cx="587375" cy="749300"/>
            <a:chOff x="1760" y="2442"/>
            <a:chExt cx="370" cy="472"/>
          </a:xfrm>
        </p:grpSpPr>
        <p:sp>
          <p:nvSpPr>
            <p:cNvPr id="197643" name="Text Box 11">
              <a:extLst>
                <a:ext uri="{FF2B5EF4-FFF2-40B4-BE49-F238E27FC236}">
                  <a16:creationId xmlns:a16="http://schemas.microsoft.com/office/drawing/2014/main" id="{14D36FE7-0D8F-524A-AF49-6D251B9E4913}"/>
                </a:ext>
              </a:extLst>
            </p:cNvPr>
            <p:cNvSpPr txBox="1">
              <a:spLocks noChangeArrowheads="1"/>
            </p:cNvSpPr>
            <p:nvPr/>
          </p:nvSpPr>
          <p:spPr bwMode="auto">
            <a:xfrm>
              <a:off x="1760" y="2442"/>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solidFill>
                    <a:srgbClr val="FF0033"/>
                  </a:solidFill>
                  <a:latin typeface="Courier New" panose="02070309020205020404" pitchFamily="49" charset="0"/>
                </a:rPr>
                <a:t>67</a:t>
              </a:r>
              <a:endParaRPr lang="en-US" altLang="en-US">
                <a:latin typeface="Courier New" panose="02070309020205020404" pitchFamily="49" charset="0"/>
              </a:endParaRPr>
            </a:p>
          </p:txBody>
        </p:sp>
        <p:grpSp>
          <p:nvGrpSpPr>
            <p:cNvPr id="197644" name="Group 12">
              <a:extLst>
                <a:ext uri="{FF2B5EF4-FFF2-40B4-BE49-F238E27FC236}">
                  <a16:creationId xmlns:a16="http://schemas.microsoft.com/office/drawing/2014/main" id="{AC07B421-DF28-8347-8283-FDF9B63206C6}"/>
                </a:ext>
              </a:extLst>
            </p:cNvPr>
            <p:cNvGrpSpPr>
              <a:grpSpLocks/>
            </p:cNvGrpSpPr>
            <p:nvPr/>
          </p:nvGrpSpPr>
          <p:grpSpPr bwMode="auto">
            <a:xfrm>
              <a:off x="1760" y="2754"/>
              <a:ext cx="370" cy="160"/>
              <a:chOff x="1378" y="3290"/>
              <a:chExt cx="370" cy="312"/>
            </a:xfrm>
          </p:grpSpPr>
          <p:sp>
            <p:nvSpPr>
              <p:cNvPr id="197645" name="Text Box 13">
                <a:extLst>
                  <a:ext uri="{FF2B5EF4-FFF2-40B4-BE49-F238E27FC236}">
                    <a16:creationId xmlns:a16="http://schemas.microsoft.com/office/drawing/2014/main" id="{555AD43C-EA07-5245-9BEB-81553A42ACFE}"/>
                  </a:ext>
                </a:extLst>
              </p:cNvPr>
              <p:cNvSpPr txBox="1">
                <a:spLocks noChangeArrowheads="1"/>
              </p:cNvSpPr>
              <p:nvPr/>
            </p:nvSpPr>
            <p:spPr bwMode="auto">
              <a:xfrm>
                <a:off x="1378" y="3290"/>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97646" name="Line 14">
                <a:extLst>
                  <a:ext uri="{FF2B5EF4-FFF2-40B4-BE49-F238E27FC236}">
                    <a16:creationId xmlns:a16="http://schemas.microsoft.com/office/drawing/2014/main" id="{6CACA08D-ED7A-9D4A-97E6-3C49C89DD5A0}"/>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97647" name="Group 15">
            <a:extLst>
              <a:ext uri="{FF2B5EF4-FFF2-40B4-BE49-F238E27FC236}">
                <a16:creationId xmlns:a16="http://schemas.microsoft.com/office/drawing/2014/main" id="{7EB180B8-62B7-AF4B-AA8B-26AF59A98D1C}"/>
              </a:ext>
            </a:extLst>
          </p:cNvPr>
          <p:cNvGrpSpPr>
            <a:grpSpLocks/>
          </p:cNvGrpSpPr>
          <p:nvPr/>
        </p:nvGrpSpPr>
        <p:grpSpPr bwMode="auto">
          <a:xfrm>
            <a:off x="7759701" y="3978275"/>
            <a:ext cx="587375" cy="749300"/>
            <a:chOff x="1760" y="2442"/>
            <a:chExt cx="370" cy="472"/>
          </a:xfrm>
        </p:grpSpPr>
        <p:sp>
          <p:nvSpPr>
            <p:cNvPr id="197648" name="Text Box 16">
              <a:extLst>
                <a:ext uri="{FF2B5EF4-FFF2-40B4-BE49-F238E27FC236}">
                  <a16:creationId xmlns:a16="http://schemas.microsoft.com/office/drawing/2014/main" id="{2665097E-28D1-7A4F-89B3-5D3CBF3F8EC7}"/>
                </a:ext>
              </a:extLst>
            </p:cNvPr>
            <p:cNvSpPr txBox="1">
              <a:spLocks noChangeArrowheads="1"/>
            </p:cNvSpPr>
            <p:nvPr/>
          </p:nvSpPr>
          <p:spPr bwMode="auto">
            <a:xfrm>
              <a:off x="1760" y="2442"/>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solidFill>
                    <a:srgbClr val="FF0033"/>
                  </a:solidFill>
                  <a:latin typeface="Courier New" panose="02070309020205020404" pitchFamily="49" charset="0"/>
                </a:rPr>
                <a:t>36</a:t>
              </a:r>
              <a:endParaRPr lang="en-US" altLang="en-US">
                <a:latin typeface="Courier New" panose="02070309020205020404" pitchFamily="49" charset="0"/>
              </a:endParaRPr>
            </a:p>
          </p:txBody>
        </p:sp>
        <p:grpSp>
          <p:nvGrpSpPr>
            <p:cNvPr id="197649" name="Group 17">
              <a:extLst>
                <a:ext uri="{FF2B5EF4-FFF2-40B4-BE49-F238E27FC236}">
                  <a16:creationId xmlns:a16="http://schemas.microsoft.com/office/drawing/2014/main" id="{35D6559C-07E1-D24D-8DF1-34375C5173C5}"/>
                </a:ext>
              </a:extLst>
            </p:cNvPr>
            <p:cNvGrpSpPr>
              <a:grpSpLocks/>
            </p:cNvGrpSpPr>
            <p:nvPr/>
          </p:nvGrpSpPr>
          <p:grpSpPr bwMode="auto">
            <a:xfrm>
              <a:off x="1760" y="2754"/>
              <a:ext cx="370" cy="160"/>
              <a:chOff x="1378" y="3290"/>
              <a:chExt cx="370" cy="312"/>
            </a:xfrm>
          </p:grpSpPr>
          <p:sp>
            <p:nvSpPr>
              <p:cNvPr id="197650" name="Text Box 18">
                <a:extLst>
                  <a:ext uri="{FF2B5EF4-FFF2-40B4-BE49-F238E27FC236}">
                    <a16:creationId xmlns:a16="http://schemas.microsoft.com/office/drawing/2014/main" id="{CA91C813-8318-E74E-A480-77BFE0379489}"/>
                  </a:ext>
                </a:extLst>
              </p:cNvPr>
              <p:cNvSpPr txBox="1">
                <a:spLocks noChangeArrowheads="1"/>
              </p:cNvSpPr>
              <p:nvPr/>
            </p:nvSpPr>
            <p:spPr bwMode="auto">
              <a:xfrm>
                <a:off x="1378" y="3290"/>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97651" name="Line 19">
                <a:extLst>
                  <a:ext uri="{FF2B5EF4-FFF2-40B4-BE49-F238E27FC236}">
                    <a16:creationId xmlns:a16="http://schemas.microsoft.com/office/drawing/2014/main" id="{C2792205-9454-1748-AAB1-93F54E0D892F}"/>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97652" name="Group 20">
            <a:extLst>
              <a:ext uri="{FF2B5EF4-FFF2-40B4-BE49-F238E27FC236}">
                <a16:creationId xmlns:a16="http://schemas.microsoft.com/office/drawing/2014/main" id="{AD68DE67-A8BD-BF44-9109-8B81E691F3BA}"/>
              </a:ext>
            </a:extLst>
          </p:cNvPr>
          <p:cNvGrpSpPr>
            <a:grpSpLocks/>
          </p:cNvGrpSpPr>
          <p:nvPr/>
        </p:nvGrpSpPr>
        <p:grpSpPr bwMode="auto">
          <a:xfrm>
            <a:off x="5588001" y="3940175"/>
            <a:ext cx="587375" cy="749300"/>
            <a:chOff x="1760" y="2442"/>
            <a:chExt cx="370" cy="472"/>
          </a:xfrm>
        </p:grpSpPr>
        <p:sp>
          <p:nvSpPr>
            <p:cNvPr id="197653" name="Text Box 21">
              <a:extLst>
                <a:ext uri="{FF2B5EF4-FFF2-40B4-BE49-F238E27FC236}">
                  <a16:creationId xmlns:a16="http://schemas.microsoft.com/office/drawing/2014/main" id="{A5BC6A76-272B-3C4E-9E8D-CE49FFBA8EC8}"/>
                </a:ext>
              </a:extLst>
            </p:cNvPr>
            <p:cNvSpPr txBox="1">
              <a:spLocks noChangeArrowheads="1"/>
            </p:cNvSpPr>
            <p:nvPr/>
          </p:nvSpPr>
          <p:spPr bwMode="auto">
            <a:xfrm>
              <a:off x="1760" y="2442"/>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a:r>
                <a:rPr lang="en-US" altLang="en-US">
                  <a:solidFill>
                    <a:srgbClr val="FF0033"/>
                  </a:solidFill>
                  <a:latin typeface="Courier New" panose="02070309020205020404" pitchFamily="49" charset="0"/>
                </a:rPr>
                <a:t>3</a:t>
              </a:r>
              <a:endParaRPr lang="en-US" altLang="en-US">
                <a:latin typeface="Courier New" panose="02070309020205020404" pitchFamily="49" charset="0"/>
              </a:endParaRPr>
            </a:p>
          </p:txBody>
        </p:sp>
        <p:grpSp>
          <p:nvGrpSpPr>
            <p:cNvPr id="197654" name="Group 22">
              <a:extLst>
                <a:ext uri="{FF2B5EF4-FFF2-40B4-BE49-F238E27FC236}">
                  <a16:creationId xmlns:a16="http://schemas.microsoft.com/office/drawing/2014/main" id="{620585BA-DFFC-AA4E-8592-1BB883F675BB}"/>
                </a:ext>
              </a:extLst>
            </p:cNvPr>
            <p:cNvGrpSpPr>
              <a:grpSpLocks/>
            </p:cNvGrpSpPr>
            <p:nvPr/>
          </p:nvGrpSpPr>
          <p:grpSpPr bwMode="auto">
            <a:xfrm>
              <a:off x="1760" y="2754"/>
              <a:ext cx="370" cy="160"/>
              <a:chOff x="1378" y="3290"/>
              <a:chExt cx="370" cy="312"/>
            </a:xfrm>
          </p:grpSpPr>
          <p:sp>
            <p:nvSpPr>
              <p:cNvPr id="197655" name="Text Box 23">
                <a:extLst>
                  <a:ext uri="{FF2B5EF4-FFF2-40B4-BE49-F238E27FC236}">
                    <a16:creationId xmlns:a16="http://schemas.microsoft.com/office/drawing/2014/main" id="{FDE18686-9CEF-7948-8EF3-3B2EC9D12671}"/>
                  </a:ext>
                </a:extLst>
              </p:cNvPr>
              <p:cNvSpPr txBox="1">
                <a:spLocks noChangeArrowheads="1"/>
              </p:cNvSpPr>
              <p:nvPr/>
            </p:nvSpPr>
            <p:spPr bwMode="auto">
              <a:xfrm>
                <a:off x="1378" y="3290"/>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97656" name="Line 24">
                <a:extLst>
                  <a:ext uri="{FF2B5EF4-FFF2-40B4-BE49-F238E27FC236}">
                    <a16:creationId xmlns:a16="http://schemas.microsoft.com/office/drawing/2014/main" id="{6FB682E9-C44B-194D-ACB4-C13D7F894BDA}"/>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97657" name="Group 25">
            <a:extLst>
              <a:ext uri="{FF2B5EF4-FFF2-40B4-BE49-F238E27FC236}">
                <a16:creationId xmlns:a16="http://schemas.microsoft.com/office/drawing/2014/main" id="{57C5EF2C-1E7F-4F4B-83A7-286F1D10C63D}"/>
              </a:ext>
            </a:extLst>
          </p:cNvPr>
          <p:cNvGrpSpPr>
            <a:grpSpLocks/>
          </p:cNvGrpSpPr>
          <p:nvPr/>
        </p:nvGrpSpPr>
        <p:grpSpPr bwMode="auto">
          <a:xfrm>
            <a:off x="6667501" y="3940175"/>
            <a:ext cx="587375" cy="749300"/>
            <a:chOff x="1760" y="2442"/>
            <a:chExt cx="370" cy="472"/>
          </a:xfrm>
        </p:grpSpPr>
        <p:sp>
          <p:nvSpPr>
            <p:cNvPr id="197658" name="Text Box 26">
              <a:extLst>
                <a:ext uri="{FF2B5EF4-FFF2-40B4-BE49-F238E27FC236}">
                  <a16:creationId xmlns:a16="http://schemas.microsoft.com/office/drawing/2014/main" id="{E60148AB-54F4-9F42-8655-F2041595BF25}"/>
                </a:ext>
              </a:extLst>
            </p:cNvPr>
            <p:cNvSpPr txBox="1">
              <a:spLocks noChangeArrowheads="1"/>
            </p:cNvSpPr>
            <p:nvPr/>
          </p:nvSpPr>
          <p:spPr bwMode="auto">
            <a:xfrm>
              <a:off x="1760" y="2442"/>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solidFill>
                    <a:srgbClr val="FF0033"/>
                  </a:solidFill>
                  <a:latin typeface="Courier New" panose="02070309020205020404" pitchFamily="49" charset="0"/>
                </a:rPr>
                <a:t>14</a:t>
              </a:r>
              <a:endParaRPr lang="en-US" altLang="en-US">
                <a:latin typeface="Courier New" panose="02070309020205020404" pitchFamily="49" charset="0"/>
              </a:endParaRPr>
            </a:p>
          </p:txBody>
        </p:sp>
        <p:grpSp>
          <p:nvGrpSpPr>
            <p:cNvPr id="197659" name="Group 27">
              <a:extLst>
                <a:ext uri="{FF2B5EF4-FFF2-40B4-BE49-F238E27FC236}">
                  <a16:creationId xmlns:a16="http://schemas.microsoft.com/office/drawing/2014/main" id="{6A7BD7A3-031E-3646-811B-9C6F19A94280}"/>
                </a:ext>
              </a:extLst>
            </p:cNvPr>
            <p:cNvGrpSpPr>
              <a:grpSpLocks/>
            </p:cNvGrpSpPr>
            <p:nvPr/>
          </p:nvGrpSpPr>
          <p:grpSpPr bwMode="auto">
            <a:xfrm>
              <a:off x="1760" y="2754"/>
              <a:ext cx="370" cy="160"/>
              <a:chOff x="1378" y="3290"/>
              <a:chExt cx="370" cy="312"/>
            </a:xfrm>
          </p:grpSpPr>
          <p:sp>
            <p:nvSpPr>
              <p:cNvPr id="197660" name="Text Box 28">
                <a:extLst>
                  <a:ext uri="{FF2B5EF4-FFF2-40B4-BE49-F238E27FC236}">
                    <a16:creationId xmlns:a16="http://schemas.microsoft.com/office/drawing/2014/main" id="{259B6541-424B-C54D-A7BA-7727ECD8DB69}"/>
                  </a:ext>
                </a:extLst>
              </p:cNvPr>
              <p:cNvSpPr txBox="1">
                <a:spLocks noChangeArrowheads="1"/>
              </p:cNvSpPr>
              <p:nvPr/>
            </p:nvSpPr>
            <p:spPr bwMode="auto">
              <a:xfrm>
                <a:off x="1378" y="3290"/>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97661" name="Line 29">
                <a:extLst>
                  <a:ext uri="{FF2B5EF4-FFF2-40B4-BE49-F238E27FC236}">
                    <a16:creationId xmlns:a16="http://schemas.microsoft.com/office/drawing/2014/main" id="{717751B7-2360-0942-A1E6-26781B86DAF4}"/>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97662" name="Group 30">
            <a:extLst>
              <a:ext uri="{FF2B5EF4-FFF2-40B4-BE49-F238E27FC236}">
                <a16:creationId xmlns:a16="http://schemas.microsoft.com/office/drawing/2014/main" id="{1597A26F-4880-9E42-A4DF-7B2ABDF83323}"/>
              </a:ext>
            </a:extLst>
          </p:cNvPr>
          <p:cNvGrpSpPr>
            <a:grpSpLocks/>
          </p:cNvGrpSpPr>
          <p:nvPr/>
        </p:nvGrpSpPr>
        <p:grpSpPr bwMode="auto">
          <a:xfrm>
            <a:off x="8216901" y="5172075"/>
            <a:ext cx="587375" cy="749300"/>
            <a:chOff x="1760" y="2442"/>
            <a:chExt cx="370" cy="472"/>
          </a:xfrm>
        </p:grpSpPr>
        <p:sp>
          <p:nvSpPr>
            <p:cNvPr id="197663" name="Text Box 31">
              <a:extLst>
                <a:ext uri="{FF2B5EF4-FFF2-40B4-BE49-F238E27FC236}">
                  <a16:creationId xmlns:a16="http://schemas.microsoft.com/office/drawing/2014/main" id="{6FC71157-7BE3-8449-867B-EFB1EF9C85E9}"/>
                </a:ext>
              </a:extLst>
            </p:cNvPr>
            <p:cNvSpPr txBox="1">
              <a:spLocks noChangeArrowheads="1"/>
            </p:cNvSpPr>
            <p:nvPr/>
          </p:nvSpPr>
          <p:spPr bwMode="auto">
            <a:xfrm>
              <a:off x="1760" y="2442"/>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solidFill>
                    <a:srgbClr val="FF0033"/>
                  </a:solidFill>
                  <a:latin typeface="Courier New" panose="02070309020205020404" pitchFamily="49" charset="0"/>
                </a:rPr>
                <a:t>44</a:t>
              </a:r>
              <a:endParaRPr lang="en-US" altLang="en-US">
                <a:latin typeface="Courier New" panose="02070309020205020404" pitchFamily="49" charset="0"/>
              </a:endParaRPr>
            </a:p>
          </p:txBody>
        </p:sp>
        <p:grpSp>
          <p:nvGrpSpPr>
            <p:cNvPr id="197664" name="Group 32">
              <a:extLst>
                <a:ext uri="{FF2B5EF4-FFF2-40B4-BE49-F238E27FC236}">
                  <a16:creationId xmlns:a16="http://schemas.microsoft.com/office/drawing/2014/main" id="{E1DF4D30-C63E-764C-9F66-FEA99D52C967}"/>
                </a:ext>
              </a:extLst>
            </p:cNvPr>
            <p:cNvGrpSpPr>
              <a:grpSpLocks/>
            </p:cNvGrpSpPr>
            <p:nvPr/>
          </p:nvGrpSpPr>
          <p:grpSpPr bwMode="auto">
            <a:xfrm>
              <a:off x="1760" y="2754"/>
              <a:ext cx="370" cy="160"/>
              <a:chOff x="1378" y="3290"/>
              <a:chExt cx="370" cy="312"/>
            </a:xfrm>
          </p:grpSpPr>
          <p:sp>
            <p:nvSpPr>
              <p:cNvPr id="197665" name="Text Box 33">
                <a:extLst>
                  <a:ext uri="{FF2B5EF4-FFF2-40B4-BE49-F238E27FC236}">
                    <a16:creationId xmlns:a16="http://schemas.microsoft.com/office/drawing/2014/main" id="{9B35A262-EE9F-8442-AFA2-60F810FB8616}"/>
                  </a:ext>
                </a:extLst>
              </p:cNvPr>
              <p:cNvSpPr txBox="1">
                <a:spLocks noChangeArrowheads="1"/>
              </p:cNvSpPr>
              <p:nvPr/>
            </p:nvSpPr>
            <p:spPr bwMode="auto">
              <a:xfrm>
                <a:off x="1378" y="3290"/>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97666" name="Line 34">
                <a:extLst>
                  <a:ext uri="{FF2B5EF4-FFF2-40B4-BE49-F238E27FC236}">
                    <a16:creationId xmlns:a16="http://schemas.microsoft.com/office/drawing/2014/main" id="{8599C974-42B1-1249-ADA0-CC67A8B442AB}"/>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97667" name="Group 35">
            <a:extLst>
              <a:ext uri="{FF2B5EF4-FFF2-40B4-BE49-F238E27FC236}">
                <a16:creationId xmlns:a16="http://schemas.microsoft.com/office/drawing/2014/main" id="{E44FF795-DBFD-2F43-B912-3567913D7776}"/>
              </a:ext>
            </a:extLst>
          </p:cNvPr>
          <p:cNvGrpSpPr>
            <a:grpSpLocks/>
          </p:cNvGrpSpPr>
          <p:nvPr/>
        </p:nvGrpSpPr>
        <p:grpSpPr bwMode="auto">
          <a:xfrm>
            <a:off x="6045201" y="5248275"/>
            <a:ext cx="587375" cy="749300"/>
            <a:chOff x="1760" y="2442"/>
            <a:chExt cx="370" cy="472"/>
          </a:xfrm>
        </p:grpSpPr>
        <p:sp>
          <p:nvSpPr>
            <p:cNvPr id="197668" name="Text Box 36">
              <a:extLst>
                <a:ext uri="{FF2B5EF4-FFF2-40B4-BE49-F238E27FC236}">
                  <a16:creationId xmlns:a16="http://schemas.microsoft.com/office/drawing/2014/main" id="{3B802AF0-C2C5-F641-B3CC-7CD34B0EC48C}"/>
                </a:ext>
              </a:extLst>
            </p:cNvPr>
            <p:cNvSpPr txBox="1">
              <a:spLocks noChangeArrowheads="1"/>
            </p:cNvSpPr>
            <p:nvPr/>
          </p:nvSpPr>
          <p:spPr bwMode="auto">
            <a:xfrm>
              <a:off x="1760" y="2442"/>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a:r>
                <a:rPr lang="en-US" altLang="en-US">
                  <a:solidFill>
                    <a:srgbClr val="FF0033"/>
                  </a:solidFill>
                  <a:latin typeface="Courier New" panose="02070309020205020404" pitchFamily="49" charset="0"/>
                </a:rPr>
                <a:t>7</a:t>
              </a:r>
              <a:endParaRPr lang="en-US" altLang="en-US">
                <a:latin typeface="Courier New" panose="02070309020205020404" pitchFamily="49" charset="0"/>
              </a:endParaRPr>
            </a:p>
          </p:txBody>
        </p:sp>
        <p:grpSp>
          <p:nvGrpSpPr>
            <p:cNvPr id="197669" name="Group 37">
              <a:extLst>
                <a:ext uri="{FF2B5EF4-FFF2-40B4-BE49-F238E27FC236}">
                  <a16:creationId xmlns:a16="http://schemas.microsoft.com/office/drawing/2014/main" id="{2316FDB8-86F3-1A42-89A5-1686241ACB68}"/>
                </a:ext>
              </a:extLst>
            </p:cNvPr>
            <p:cNvGrpSpPr>
              <a:grpSpLocks/>
            </p:cNvGrpSpPr>
            <p:nvPr/>
          </p:nvGrpSpPr>
          <p:grpSpPr bwMode="auto">
            <a:xfrm>
              <a:off x="1760" y="2754"/>
              <a:ext cx="370" cy="160"/>
              <a:chOff x="1378" y="3290"/>
              <a:chExt cx="370" cy="312"/>
            </a:xfrm>
          </p:grpSpPr>
          <p:sp>
            <p:nvSpPr>
              <p:cNvPr id="197670" name="Text Box 38">
                <a:extLst>
                  <a:ext uri="{FF2B5EF4-FFF2-40B4-BE49-F238E27FC236}">
                    <a16:creationId xmlns:a16="http://schemas.microsoft.com/office/drawing/2014/main" id="{CAA5A4ED-7ADB-CC47-A6B1-9B685028812B}"/>
                  </a:ext>
                </a:extLst>
              </p:cNvPr>
              <p:cNvSpPr txBox="1">
                <a:spLocks noChangeArrowheads="1"/>
              </p:cNvSpPr>
              <p:nvPr/>
            </p:nvSpPr>
            <p:spPr bwMode="auto">
              <a:xfrm>
                <a:off x="1378" y="3290"/>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97671" name="Line 39">
                <a:extLst>
                  <a:ext uri="{FF2B5EF4-FFF2-40B4-BE49-F238E27FC236}">
                    <a16:creationId xmlns:a16="http://schemas.microsoft.com/office/drawing/2014/main" id="{E19790AA-59B9-5C4E-917C-D8D9C68BFAA0}"/>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97672" name="Group 40">
            <a:extLst>
              <a:ext uri="{FF2B5EF4-FFF2-40B4-BE49-F238E27FC236}">
                <a16:creationId xmlns:a16="http://schemas.microsoft.com/office/drawing/2014/main" id="{EBEC25EA-631D-854E-8A4B-072148F124FB}"/>
              </a:ext>
            </a:extLst>
          </p:cNvPr>
          <p:cNvGrpSpPr>
            <a:grpSpLocks/>
          </p:cNvGrpSpPr>
          <p:nvPr/>
        </p:nvGrpSpPr>
        <p:grpSpPr bwMode="auto">
          <a:xfrm>
            <a:off x="8813801" y="3978275"/>
            <a:ext cx="587375" cy="749300"/>
            <a:chOff x="1760" y="2442"/>
            <a:chExt cx="370" cy="472"/>
          </a:xfrm>
        </p:grpSpPr>
        <p:sp>
          <p:nvSpPr>
            <p:cNvPr id="197673" name="Text Box 41">
              <a:extLst>
                <a:ext uri="{FF2B5EF4-FFF2-40B4-BE49-F238E27FC236}">
                  <a16:creationId xmlns:a16="http://schemas.microsoft.com/office/drawing/2014/main" id="{6C89DAB1-53B1-4E4D-A47A-EF4D882096E8}"/>
                </a:ext>
              </a:extLst>
            </p:cNvPr>
            <p:cNvSpPr txBox="1">
              <a:spLocks noChangeArrowheads="1"/>
            </p:cNvSpPr>
            <p:nvPr/>
          </p:nvSpPr>
          <p:spPr bwMode="auto">
            <a:xfrm>
              <a:off x="1760" y="2442"/>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solidFill>
                    <a:srgbClr val="FF0033"/>
                  </a:solidFill>
                  <a:latin typeface="Courier New" panose="02070309020205020404" pitchFamily="49" charset="0"/>
                </a:rPr>
                <a:t>94</a:t>
              </a:r>
              <a:endParaRPr lang="en-US" altLang="en-US">
                <a:latin typeface="Courier New" panose="02070309020205020404" pitchFamily="49" charset="0"/>
              </a:endParaRPr>
            </a:p>
          </p:txBody>
        </p:sp>
        <p:grpSp>
          <p:nvGrpSpPr>
            <p:cNvPr id="197674" name="Group 42">
              <a:extLst>
                <a:ext uri="{FF2B5EF4-FFF2-40B4-BE49-F238E27FC236}">
                  <a16:creationId xmlns:a16="http://schemas.microsoft.com/office/drawing/2014/main" id="{C646E773-CC50-1249-93D0-E9E99E46BD39}"/>
                </a:ext>
              </a:extLst>
            </p:cNvPr>
            <p:cNvGrpSpPr>
              <a:grpSpLocks/>
            </p:cNvGrpSpPr>
            <p:nvPr/>
          </p:nvGrpSpPr>
          <p:grpSpPr bwMode="auto">
            <a:xfrm>
              <a:off x="1760" y="2754"/>
              <a:ext cx="370" cy="160"/>
              <a:chOff x="1378" y="3290"/>
              <a:chExt cx="370" cy="312"/>
            </a:xfrm>
          </p:grpSpPr>
          <p:sp>
            <p:nvSpPr>
              <p:cNvPr id="197675" name="Text Box 43">
                <a:extLst>
                  <a:ext uri="{FF2B5EF4-FFF2-40B4-BE49-F238E27FC236}">
                    <a16:creationId xmlns:a16="http://schemas.microsoft.com/office/drawing/2014/main" id="{30669BFC-BD27-E64E-B2BC-272A62DD7254}"/>
                  </a:ext>
                </a:extLst>
              </p:cNvPr>
              <p:cNvSpPr txBox="1">
                <a:spLocks noChangeArrowheads="1"/>
              </p:cNvSpPr>
              <p:nvPr/>
            </p:nvSpPr>
            <p:spPr bwMode="auto">
              <a:xfrm>
                <a:off x="1378" y="3290"/>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97676" name="Line 44">
                <a:extLst>
                  <a:ext uri="{FF2B5EF4-FFF2-40B4-BE49-F238E27FC236}">
                    <a16:creationId xmlns:a16="http://schemas.microsoft.com/office/drawing/2014/main" id="{29531975-C8A2-174D-9CD1-D499FCBCE92A}"/>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97677" name="Group 45">
            <a:extLst>
              <a:ext uri="{FF2B5EF4-FFF2-40B4-BE49-F238E27FC236}">
                <a16:creationId xmlns:a16="http://schemas.microsoft.com/office/drawing/2014/main" id="{B577B17F-4FFA-6C40-BC5A-0BF18B28A153}"/>
              </a:ext>
            </a:extLst>
          </p:cNvPr>
          <p:cNvGrpSpPr>
            <a:grpSpLocks/>
          </p:cNvGrpSpPr>
          <p:nvPr/>
        </p:nvGrpSpPr>
        <p:grpSpPr bwMode="auto">
          <a:xfrm>
            <a:off x="9283701" y="5159375"/>
            <a:ext cx="587375" cy="749300"/>
            <a:chOff x="1760" y="2442"/>
            <a:chExt cx="370" cy="472"/>
          </a:xfrm>
        </p:grpSpPr>
        <p:sp>
          <p:nvSpPr>
            <p:cNvPr id="197678" name="Text Box 46">
              <a:extLst>
                <a:ext uri="{FF2B5EF4-FFF2-40B4-BE49-F238E27FC236}">
                  <a16:creationId xmlns:a16="http://schemas.microsoft.com/office/drawing/2014/main" id="{AF5B4D6B-0BC7-304A-B1B4-41CB26B98CF7}"/>
                </a:ext>
              </a:extLst>
            </p:cNvPr>
            <p:cNvSpPr txBox="1">
              <a:spLocks noChangeArrowheads="1"/>
            </p:cNvSpPr>
            <p:nvPr/>
          </p:nvSpPr>
          <p:spPr bwMode="auto">
            <a:xfrm>
              <a:off x="1760" y="2442"/>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solidFill>
                    <a:srgbClr val="FF0033"/>
                  </a:solidFill>
                  <a:latin typeface="Courier New" panose="02070309020205020404" pitchFamily="49" charset="0"/>
                </a:rPr>
                <a:t>97</a:t>
              </a:r>
              <a:endParaRPr lang="en-US" altLang="en-US">
                <a:latin typeface="Courier New" panose="02070309020205020404" pitchFamily="49" charset="0"/>
              </a:endParaRPr>
            </a:p>
          </p:txBody>
        </p:sp>
        <p:grpSp>
          <p:nvGrpSpPr>
            <p:cNvPr id="197679" name="Group 47">
              <a:extLst>
                <a:ext uri="{FF2B5EF4-FFF2-40B4-BE49-F238E27FC236}">
                  <a16:creationId xmlns:a16="http://schemas.microsoft.com/office/drawing/2014/main" id="{D2E29920-1184-0A41-B53B-EAE65A0A3B76}"/>
                </a:ext>
              </a:extLst>
            </p:cNvPr>
            <p:cNvGrpSpPr>
              <a:grpSpLocks/>
            </p:cNvGrpSpPr>
            <p:nvPr/>
          </p:nvGrpSpPr>
          <p:grpSpPr bwMode="auto">
            <a:xfrm>
              <a:off x="1760" y="2754"/>
              <a:ext cx="370" cy="160"/>
              <a:chOff x="1378" y="3290"/>
              <a:chExt cx="370" cy="312"/>
            </a:xfrm>
          </p:grpSpPr>
          <p:sp>
            <p:nvSpPr>
              <p:cNvPr id="197680" name="Text Box 48">
                <a:extLst>
                  <a:ext uri="{FF2B5EF4-FFF2-40B4-BE49-F238E27FC236}">
                    <a16:creationId xmlns:a16="http://schemas.microsoft.com/office/drawing/2014/main" id="{D9051CCF-3D6F-9640-B319-835AC5C753B6}"/>
                  </a:ext>
                </a:extLst>
              </p:cNvPr>
              <p:cNvSpPr txBox="1">
                <a:spLocks noChangeArrowheads="1"/>
              </p:cNvSpPr>
              <p:nvPr/>
            </p:nvSpPr>
            <p:spPr bwMode="auto">
              <a:xfrm>
                <a:off x="1378" y="3290"/>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97681" name="Line 49">
                <a:extLst>
                  <a:ext uri="{FF2B5EF4-FFF2-40B4-BE49-F238E27FC236}">
                    <a16:creationId xmlns:a16="http://schemas.microsoft.com/office/drawing/2014/main" id="{03D344C8-A96A-6E46-A4CA-A813797CFDCC}"/>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97682" name="Group 50">
            <a:extLst>
              <a:ext uri="{FF2B5EF4-FFF2-40B4-BE49-F238E27FC236}">
                <a16:creationId xmlns:a16="http://schemas.microsoft.com/office/drawing/2014/main" id="{5F9407A5-E2DB-1A42-A2EB-14E07A5D58E2}"/>
              </a:ext>
            </a:extLst>
          </p:cNvPr>
          <p:cNvGrpSpPr>
            <a:grpSpLocks/>
          </p:cNvGrpSpPr>
          <p:nvPr/>
        </p:nvGrpSpPr>
        <p:grpSpPr bwMode="auto">
          <a:xfrm>
            <a:off x="5118101" y="5248275"/>
            <a:ext cx="587375" cy="749300"/>
            <a:chOff x="1760" y="2442"/>
            <a:chExt cx="370" cy="472"/>
          </a:xfrm>
        </p:grpSpPr>
        <p:sp>
          <p:nvSpPr>
            <p:cNvPr id="197683" name="Text Box 51">
              <a:extLst>
                <a:ext uri="{FF2B5EF4-FFF2-40B4-BE49-F238E27FC236}">
                  <a16:creationId xmlns:a16="http://schemas.microsoft.com/office/drawing/2014/main" id="{48EC4A8F-7306-EF43-8177-6809FDA771FE}"/>
                </a:ext>
              </a:extLst>
            </p:cNvPr>
            <p:cNvSpPr txBox="1">
              <a:spLocks noChangeArrowheads="1"/>
            </p:cNvSpPr>
            <p:nvPr/>
          </p:nvSpPr>
          <p:spPr bwMode="auto">
            <a:xfrm>
              <a:off x="1760" y="2442"/>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a:r>
                <a:rPr lang="en-US" altLang="en-US">
                  <a:solidFill>
                    <a:srgbClr val="FF0033"/>
                  </a:solidFill>
                  <a:latin typeface="Courier New" panose="02070309020205020404" pitchFamily="49" charset="0"/>
                </a:rPr>
                <a:t>1</a:t>
              </a:r>
              <a:endParaRPr lang="en-US" altLang="en-US">
                <a:latin typeface="Courier New" panose="02070309020205020404" pitchFamily="49" charset="0"/>
              </a:endParaRPr>
            </a:p>
          </p:txBody>
        </p:sp>
        <p:grpSp>
          <p:nvGrpSpPr>
            <p:cNvPr id="197684" name="Group 52">
              <a:extLst>
                <a:ext uri="{FF2B5EF4-FFF2-40B4-BE49-F238E27FC236}">
                  <a16:creationId xmlns:a16="http://schemas.microsoft.com/office/drawing/2014/main" id="{A5B37F39-8DF8-FD41-A6C3-47635D7A8D1B}"/>
                </a:ext>
              </a:extLst>
            </p:cNvPr>
            <p:cNvGrpSpPr>
              <a:grpSpLocks/>
            </p:cNvGrpSpPr>
            <p:nvPr/>
          </p:nvGrpSpPr>
          <p:grpSpPr bwMode="auto">
            <a:xfrm>
              <a:off x="1760" y="2754"/>
              <a:ext cx="370" cy="160"/>
              <a:chOff x="1378" y="3290"/>
              <a:chExt cx="370" cy="312"/>
            </a:xfrm>
          </p:grpSpPr>
          <p:sp>
            <p:nvSpPr>
              <p:cNvPr id="197685" name="Text Box 53">
                <a:extLst>
                  <a:ext uri="{FF2B5EF4-FFF2-40B4-BE49-F238E27FC236}">
                    <a16:creationId xmlns:a16="http://schemas.microsoft.com/office/drawing/2014/main" id="{CB8809A0-5EDC-2942-B0E3-DBDC27C3B973}"/>
                  </a:ext>
                </a:extLst>
              </p:cNvPr>
              <p:cNvSpPr txBox="1">
                <a:spLocks noChangeArrowheads="1"/>
              </p:cNvSpPr>
              <p:nvPr/>
            </p:nvSpPr>
            <p:spPr bwMode="auto">
              <a:xfrm>
                <a:off x="1378" y="3290"/>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97686" name="Line 54">
                <a:extLst>
                  <a:ext uri="{FF2B5EF4-FFF2-40B4-BE49-F238E27FC236}">
                    <a16:creationId xmlns:a16="http://schemas.microsoft.com/office/drawing/2014/main" id="{6A746DA8-CC51-E64D-B474-4534230F1D44}"/>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97687" name="Group 55">
            <a:extLst>
              <a:ext uri="{FF2B5EF4-FFF2-40B4-BE49-F238E27FC236}">
                <a16:creationId xmlns:a16="http://schemas.microsoft.com/office/drawing/2014/main" id="{E21A59FD-A5BA-FB4E-B9FD-089EA0AD47DF}"/>
              </a:ext>
            </a:extLst>
          </p:cNvPr>
          <p:cNvGrpSpPr>
            <a:grpSpLocks/>
          </p:cNvGrpSpPr>
          <p:nvPr/>
        </p:nvGrpSpPr>
        <p:grpSpPr bwMode="auto">
          <a:xfrm>
            <a:off x="6096001" y="2771775"/>
            <a:ext cx="587375" cy="749300"/>
            <a:chOff x="1760" y="2442"/>
            <a:chExt cx="370" cy="472"/>
          </a:xfrm>
        </p:grpSpPr>
        <p:sp>
          <p:nvSpPr>
            <p:cNvPr id="197688" name="Text Box 56">
              <a:extLst>
                <a:ext uri="{FF2B5EF4-FFF2-40B4-BE49-F238E27FC236}">
                  <a16:creationId xmlns:a16="http://schemas.microsoft.com/office/drawing/2014/main" id="{9A311B2B-CCD7-5A48-AE9F-3F5962FFC5B9}"/>
                </a:ext>
              </a:extLst>
            </p:cNvPr>
            <p:cNvSpPr txBox="1">
              <a:spLocks noChangeArrowheads="1"/>
            </p:cNvSpPr>
            <p:nvPr/>
          </p:nvSpPr>
          <p:spPr bwMode="auto">
            <a:xfrm>
              <a:off x="1760" y="2442"/>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a:r>
                <a:rPr lang="en-US" altLang="en-US">
                  <a:solidFill>
                    <a:srgbClr val="FF0033"/>
                  </a:solidFill>
                  <a:latin typeface="Courier New" panose="02070309020205020404" pitchFamily="49" charset="0"/>
                </a:rPr>
                <a:t>9</a:t>
              </a:r>
              <a:endParaRPr lang="en-US" altLang="en-US">
                <a:latin typeface="Courier New" panose="02070309020205020404" pitchFamily="49" charset="0"/>
              </a:endParaRPr>
            </a:p>
          </p:txBody>
        </p:sp>
        <p:grpSp>
          <p:nvGrpSpPr>
            <p:cNvPr id="197689" name="Group 57">
              <a:extLst>
                <a:ext uri="{FF2B5EF4-FFF2-40B4-BE49-F238E27FC236}">
                  <a16:creationId xmlns:a16="http://schemas.microsoft.com/office/drawing/2014/main" id="{3814C32C-142B-1D42-8DF8-329F1E4192D4}"/>
                </a:ext>
              </a:extLst>
            </p:cNvPr>
            <p:cNvGrpSpPr>
              <a:grpSpLocks/>
            </p:cNvGrpSpPr>
            <p:nvPr/>
          </p:nvGrpSpPr>
          <p:grpSpPr bwMode="auto">
            <a:xfrm>
              <a:off x="1760" y="2754"/>
              <a:ext cx="370" cy="160"/>
              <a:chOff x="1378" y="3290"/>
              <a:chExt cx="370" cy="312"/>
            </a:xfrm>
          </p:grpSpPr>
          <p:sp>
            <p:nvSpPr>
              <p:cNvPr id="197690" name="Text Box 58">
                <a:extLst>
                  <a:ext uri="{FF2B5EF4-FFF2-40B4-BE49-F238E27FC236}">
                    <a16:creationId xmlns:a16="http://schemas.microsoft.com/office/drawing/2014/main" id="{A91AB264-A83A-C747-A61D-A4F13E915658}"/>
                  </a:ext>
                </a:extLst>
              </p:cNvPr>
              <p:cNvSpPr txBox="1">
                <a:spLocks noChangeArrowheads="1"/>
              </p:cNvSpPr>
              <p:nvPr/>
            </p:nvSpPr>
            <p:spPr bwMode="auto">
              <a:xfrm>
                <a:off x="1378" y="3290"/>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97691" name="Line 59">
                <a:extLst>
                  <a:ext uri="{FF2B5EF4-FFF2-40B4-BE49-F238E27FC236}">
                    <a16:creationId xmlns:a16="http://schemas.microsoft.com/office/drawing/2014/main" id="{57A988CC-9B99-AD4C-92F5-873CA142B59E}"/>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197692" name="Line 60">
            <a:extLst>
              <a:ext uri="{FF2B5EF4-FFF2-40B4-BE49-F238E27FC236}">
                <a16:creationId xmlns:a16="http://schemas.microsoft.com/office/drawing/2014/main" id="{F1692A81-6030-7E4A-B967-0452810CD9DF}"/>
              </a:ext>
            </a:extLst>
          </p:cNvPr>
          <p:cNvSpPr>
            <a:spLocks noChangeShapeType="1"/>
          </p:cNvSpPr>
          <p:nvPr/>
        </p:nvSpPr>
        <p:spPr bwMode="auto">
          <a:xfrm flipH="1">
            <a:off x="6400800" y="2133600"/>
            <a:ext cx="850900" cy="6223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7693" name="Line 61">
            <a:extLst>
              <a:ext uri="{FF2B5EF4-FFF2-40B4-BE49-F238E27FC236}">
                <a16:creationId xmlns:a16="http://schemas.microsoft.com/office/drawing/2014/main" id="{4D3AD213-1F6A-4C41-9E4B-B9EAB8C92762}"/>
              </a:ext>
            </a:extLst>
          </p:cNvPr>
          <p:cNvSpPr>
            <a:spLocks noChangeShapeType="1"/>
          </p:cNvSpPr>
          <p:nvPr/>
        </p:nvSpPr>
        <p:spPr bwMode="auto">
          <a:xfrm>
            <a:off x="7531100" y="2133600"/>
            <a:ext cx="1041400" cy="5969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7694" name="Line 62">
            <a:extLst>
              <a:ext uri="{FF2B5EF4-FFF2-40B4-BE49-F238E27FC236}">
                <a16:creationId xmlns:a16="http://schemas.microsoft.com/office/drawing/2014/main" id="{1E2E39ED-E648-F049-A320-31D750BE10EF}"/>
              </a:ext>
            </a:extLst>
          </p:cNvPr>
          <p:cNvSpPr>
            <a:spLocks noChangeShapeType="1"/>
          </p:cNvSpPr>
          <p:nvPr/>
        </p:nvSpPr>
        <p:spPr bwMode="auto">
          <a:xfrm flipH="1">
            <a:off x="5880100" y="3403600"/>
            <a:ext cx="381000" cy="5080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7695" name="Line 63">
            <a:extLst>
              <a:ext uri="{FF2B5EF4-FFF2-40B4-BE49-F238E27FC236}">
                <a16:creationId xmlns:a16="http://schemas.microsoft.com/office/drawing/2014/main" id="{FF0D6BB5-0757-6E40-85F5-50EAFD421F01}"/>
              </a:ext>
            </a:extLst>
          </p:cNvPr>
          <p:cNvSpPr>
            <a:spLocks noChangeShapeType="1"/>
          </p:cNvSpPr>
          <p:nvPr/>
        </p:nvSpPr>
        <p:spPr bwMode="auto">
          <a:xfrm>
            <a:off x="6540500" y="3390900"/>
            <a:ext cx="406400" cy="5334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7696" name="Line 64">
            <a:extLst>
              <a:ext uri="{FF2B5EF4-FFF2-40B4-BE49-F238E27FC236}">
                <a16:creationId xmlns:a16="http://schemas.microsoft.com/office/drawing/2014/main" id="{879AB55C-686A-7C46-BB0D-D7E8D5FC0D88}"/>
              </a:ext>
            </a:extLst>
          </p:cNvPr>
          <p:cNvSpPr>
            <a:spLocks noChangeShapeType="1"/>
          </p:cNvSpPr>
          <p:nvPr/>
        </p:nvSpPr>
        <p:spPr bwMode="auto">
          <a:xfrm flipH="1">
            <a:off x="5410200" y="4546600"/>
            <a:ext cx="317500" cy="6858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7697" name="Line 65">
            <a:extLst>
              <a:ext uri="{FF2B5EF4-FFF2-40B4-BE49-F238E27FC236}">
                <a16:creationId xmlns:a16="http://schemas.microsoft.com/office/drawing/2014/main" id="{3A34B519-179B-A940-86E0-0566EC345AF6}"/>
              </a:ext>
            </a:extLst>
          </p:cNvPr>
          <p:cNvSpPr>
            <a:spLocks noChangeShapeType="1"/>
          </p:cNvSpPr>
          <p:nvPr/>
        </p:nvSpPr>
        <p:spPr bwMode="auto">
          <a:xfrm>
            <a:off x="6032500" y="4559300"/>
            <a:ext cx="304800" cy="6731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7698" name="Line 66">
            <a:extLst>
              <a:ext uri="{FF2B5EF4-FFF2-40B4-BE49-F238E27FC236}">
                <a16:creationId xmlns:a16="http://schemas.microsoft.com/office/drawing/2014/main" id="{EC4FBA8B-4EA9-AC41-9B3D-AC27499A0532}"/>
              </a:ext>
            </a:extLst>
          </p:cNvPr>
          <p:cNvSpPr>
            <a:spLocks noChangeShapeType="1"/>
          </p:cNvSpPr>
          <p:nvPr/>
        </p:nvSpPr>
        <p:spPr bwMode="auto">
          <a:xfrm flipH="1">
            <a:off x="8051800" y="3365500"/>
            <a:ext cx="381000" cy="6096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7699" name="Line 67">
            <a:extLst>
              <a:ext uri="{FF2B5EF4-FFF2-40B4-BE49-F238E27FC236}">
                <a16:creationId xmlns:a16="http://schemas.microsoft.com/office/drawing/2014/main" id="{A90C90A8-51BE-C44C-939A-6E0C7F484628}"/>
              </a:ext>
            </a:extLst>
          </p:cNvPr>
          <p:cNvSpPr>
            <a:spLocks noChangeShapeType="1"/>
          </p:cNvSpPr>
          <p:nvPr/>
        </p:nvSpPr>
        <p:spPr bwMode="auto">
          <a:xfrm>
            <a:off x="8724900" y="3365500"/>
            <a:ext cx="381000" cy="5969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7700" name="Line 68">
            <a:extLst>
              <a:ext uri="{FF2B5EF4-FFF2-40B4-BE49-F238E27FC236}">
                <a16:creationId xmlns:a16="http://schemas.microsoft.com/office/drawing/2014/main" id="{C8F93FEF-1B6B-104E-8638-2EFECD669B57}"/>
              </a:ext>
            </a:extLst>
          </p:cNvPr>
          <p:cNvSpPr>
            <a:spLocks noChangeShapeType="1"/>
          </p:cNvSpPr>
          <p:nvPr/>
        </p:nvSpPr>
        <p:spPr bwMode="auto">
          <a:xfrm>
            <a:off x="8191500" y="4610100"/>
            <a:ext cx="304800" cy="5588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7701" name="Line 69">
            <a:extLst>
              <a:ext uri="{FF2B5EF4-FFF2-40B4-BE49-F238E27FC236}">
                <a16:creationId xmlns:a16="http://schemas.microsoft.com/office/drawing/2014/main" id="{BB136881-E6A5-4646-8C1D-F4105E3E062D}"/>
              </a:ext>
            </a:extLst>
          </p:cNvPr>
          <p:cNvSpPr>
            <a:spLocks noChangeShapeType="1"/>
          </p:cNvSpPr>
          <p:nvPr/>
        </p:nvSpPr>
        <p:spPr bwMode="auto">
          <a:xfrm>
            <a:off x="9258300" y="4597400"/>
            <a:ext cx="304800" cy="5461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97702" name="Group 70">
            <a:extLst>
              <a:ext uri="{FF2B5EF4-FFF2-40B4-BE49-F238E27FC236}">
                <a16:creationId xmlns:a16="http://schemas.microsoft.com/office/drawing/2014/main" id="{530ADADD-98C2-8C4A-A2A4-9DB7A9880146}"/>
              </a:ext>
            </a:extLst>
          </p:cNvPr>
          <p:cNvGrpSpPr>
            <a:grpSpLocks/>
          </p:cNvGrpSpPr>
          <p:nvPr/>
        </p:nvGrpSpPr>
        <p:grpSpPr bwMode="auto">
          <a:xfrm>
            <a:off x="5183188" y="5880100"/>
            <a:ext cx="165100" cy="406400"/>
            <a:chOff x="2305" y="3704"/>
            <a:chExt cx="104" cy="256"/>
          </a:xfrm>
        </p:grpSpPr>
        <p:sp>
          <p:nvSpPr>
            <p:cNvPr id="197703" name="Line 71">
              <a:extLst>
                <a:ext uri="{FF2B5EF4-FFF2-40B4-BE49-F238E27FC236}">
                  <a16:creationId xmlns:a16="http://schemas.microsoft.com/office/drawing/2014/main" id="{46D7009A-6FEC-3549-A933-CBAE059F6106}"/>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7704" name="Line 72">
              <a:extLst>
                <a:ext uri="{FF2B5EF4-FFF2-40B4-BE49-F238E27FC236}">
                  <a16:creationId xmlns:a16="http://schemas.microsoft.com/office/drawing/2014/main" id="{566EE783-59EA-DA4C-9B22-CD9F43591902}"/>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7705" name="Line 73">
              <a:extLst>
                <a:ext uri="{FF2B5EF4-FFF2-40B4-BE49-F238E27FC236}">
                  <a16:creationId xmlns:a16="http://schemas.microsoft.com/office/drawing/2014/main" id="{75BA2BAD-4F6F-9943-BE5D-51BB1B59A076}"/>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97706" name="Group 74">
            <a:extLst>
              <a:ext uri="{FF2B5EF4-FFF2-40B4-BE49-F238E27FC236}">
                <a16:creationId xmlns:a16="http://schemas.microsoft.com/office/drawing/2014/main" id="{17AC55F6-C70C-1347-A1C0-C0D93F56D754}"/>
              </a:ext>
            </a:extLst>
          </p:cNvPr>
          <p:cNvGrpSpPr>
            <a:grpSpLocks/>
          </p:cNvGrpSpPr>
          <p:nvPr/>
        </p:nvGrpSpPr>
        <p:grpSpPr bwMode="auto">
          <a:xfrm>
            <a:off x="6402388" y="5880100"/>
            <a:ext cx="165100" cy="406400"/>
            <a:chOff x="2305" y="3704"/>
            <a:chExt cx="104" cy="256"/>
          </a:xfrm>
        </p:grpSpPr>
        <p:sp>
          <p:nvSpPr>
            <p:cNvPr id="197707" name="Line 75">
              <a:extLst>
                <a:ext uri="{FF2B5EF4-FFF2-40B4-BE49-F238E27FC236}">
                  <a16:creationId xmlns:a16="http://schemas.microsoft.com/office/drawing/2014/main" id="{2DE899C3-F49B-A54C-8EFC-C9C846186E8E}"/>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7708" name="Line 76">
              <a:extLst>
                <a:ext uri="{FF2B5EF4-FFF2-40B4-BE49-F238E27FC236}">
                  <a16:creationId xmlns:a16="http://schemas.microsoft.com/office/drawing/2014/main" id="{51F7B1B7-6386-4047-88B6-83745AF3B076}"/>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7709" name="Line 77">
              <a:extLst>
                <a:ext uri="{FF2B5EF4-FFF2-40B4-BE49-F238E27FC236}">
                  <a16:creationId xmlns:a16="http://schemas.microsoft.com/office/drawing/2014/main" id="{2A9D0FDB-D959-FC46-B85B-F32605336968}"/>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97710" name="Group 78">
            <a:extLst>
              <a:ext uri="{FF2B5EF4-FFF2-40B4-BE49-F238E27FC236}">
                <a16:creationId xmlns:a16="http://schemas.microsoft.com/office/drawing/2014/main" id="{655AB9FD-D547-9447-A246-949535C2F281}"/>
              </a:ext>
            </a:extLst>
          </p:cNvPr>
          <p:cNvGrpSpPr>
            <a:grpSpLocks/>
          </p:cNvGrpSpPr>
          <p:nvPr/>
        </p:nvGrpSpPr>
        <p:grpSpPr bwMode="auto">
          <a:xfrm>
            <a:off x="9640888" y="5803900"/>
            <a:ext cx="165100" cy="406400"/>
            <a:chOff x="2305" y="3704"/>
            <a:chExt cx="104" cy="256"/>
          </a:xfrm>
        </p:grpSpPr>
        <p:sp>
          <p:nvSpPr>
            <p:cNvPr id="197711" name="Line 79">
              <a:extLst>
                <a:ext uri="{FF2B5EF4-FFF2-40B4-BE49-F238E27FC236}">
                  <a16:creationId xmlns:a16="http://schemas.microsoft.com/office/drawing/2014/main" id="{285903A7-9036-9C43-9489-A6296D526F0C}"/>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7712" name="Line 80">
              <a:extLst>
                <a:ext uri="{FF2B5EF4-FFF2-40B4-BE49-F238E27FC236}">
                  <a16:creationId xmlns:a16="http://schemas.microsoft.com/office/drawing/2014/main" id="{9CFA09B8-2D16-E144-BB91-24D5EE9AE122}"/>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7713" name="Line 81">
              <a:extLst>
                <a:ext uri="{FF2B5EF4-FFF2-40B4-BE49-F238E27FC236}">
                  <a16:creationId xmlns:a16="http://schemas.microsoft.com/office/drawing/2014/main" id="{4D94919E-0224-5540-97E3-432832455C12}"/>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97714" name="Group 82">
            <a:extLst>
              <a:ext uri="{FF2B5EF4-FFF2-40B4-BE49-F238E27FC236}">
                <a16:creationId xmlns:a16="http://schemas.microsoft.com/office/drawing/2014/main" id="{CB6F4437-8CCE-3540-B29F-5F305512AA00}"/>
              </a:ext>
            </a:extLst>
          </p:cNvPr>
          <p:cNvGrpSpPr>
            <a:grpSpLocks/>
          </p:cNvGrpSpPr>
          <p:nvPr/>
        </p:nvGrpSpPr>
        <p:grpSpPr bwMode="auto">
          <a:xfrm>
            <a:off x="8574088" y="5791200"/>
            <a:ext cx="165100" cy="406400"/>
            <a:chOff x="2305" y="3704"/>
            <a:chExt cx="104" cy="256"/>
          </a:xfrm>
        </p:grpSpPr>
        <p:sp>
          <p:nvSpPr>
            <p:cNvPr id="197715" name="Line 83">
              <a:extLst>
                <a:ext uri="{FF2B5EF4-FFF2-40B4-BE49-F238E27FC236}">
                  <a16:creationId xmlns:a16="http://schemas.microsoft.com/office/drawing/2014/main" id="{8440AD1C-313F-0C4A-B85C-4AB3EA8A546A}"/>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7716" name="Line 84">
              <a:extLst>
                <a:ext uri="{FF2B5EF4-FFF2-40B4-BE49-F238E27FC236}">
                  <a16:creationId xmlns:a16="http://schemas.microsoft.com/office/drawing/2014/main" id="{08EB921C-978D-5F46-AD9D-25C3CB22A87F}"/>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7717" name="Line 85">
              <a:extLst>
                <a:ext uri="{FF2B5EF4-FFF2-40B4-BE49-F238E27FC236}">
                  <a16:creationId xmlns:a16="http://schemas.microsoft.com/office/drawing/2014/main" id="{F53F9C2B-81ED-0B4C-9FF3-CAF68EC8B3C0}"/>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97718" name="Group 86">
            <a:extLst>
              <a:ext uri="{FF2B5EF4-FFF2-40B4-BE49-F238E27FC236}">
                <a16:creationId xmlns:a16="http://schemas.microsoft.com/office/drawing/2014/main" id="{9DA01D9B-106A-B341-B75D-65B5E774FC4D}"/>
              </a:ext>
            </a:extLst>
          </p:cNvPr>
          <p:cNvGrpSpPr>
            <a:grpSpLocks/>
          </p:cNvGrpSpPr>
          <p:nvPr/>
        </p:nvGrpSpPr>
        <p:grpSpPr bwMode="auto">
          <a:xfrm>
            <a:off x="8269288" y="5803900"/>
            <a:ext cx="165100" cy="406400"/>
            <a:chOff x="2305" y="3704"/>
            <a:chExt cx="104" cy="256"/>
          </a:xfrm>
        </p:grpSpPr>
        <p:sp>
          <p:nvSpPr>
            <p:cNvPr id="197719" name="Line 87">
              <a:extLst>
                <a:ext uri="{FF2B5EF4-FFF2-40B4-BE49-F238E27FC236}">
                  <a16:creationId xmlns:a16="http://schemas.microsoft.com/office/drawing/2014/main" id="{47712472-0E4E-1D4D-A267-7A55CD464B7D}"/>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7720" name="Line 88">
              <a:extLst>
                <a:ext uri="{FF2B5EF4-FFF2-40B4-BE49-F238E27FC236}">
                  <a16:creationId xmlns:a16="http://schemas.microsoft.com/office/drawing/2014/main" id="{3F89633A-C530-C949-B2B4-32F78C92D764}"/>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7721" name="Line 89">
              <a:extLst>
                <a:ext uri="{FF2B5EF4-FFF2-40B4-BE49-F238E27FC236}">
                  <a16:creationId xmlns:a16="http://schemas.microsoft.com/office/drawing/2014/main" id="{9601A349-4E79-4540-AB72-F9F9B281E732}"/>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97722" name="Group 90">
            <a:extLst>
              <a:ext uri="{FF2B5EF4-FFF2-40B4-BE49-F238E27FC236}">
                <a16:creationId xmlns:a16="http://schemas.microsoft.com/office/drawing/2014/main" id="{8376DD5B-910F-C745-A544-FDFA5C48753D}"/>
              </a:ext>
            </a:extLst>
          </p:cNvPr>
          <p:cNvGrpSpPr>
            <a:grpSpLocks/>
          </p:cNvGrpSpPr>
          <p:nvPr/>
        </p:nvGrpSpPr>
        <p:grpSpPr bwMode="auto">
          <a:xfrm>
            <a:off x="5462588" y="5880100"/>
            <a:ext cx="165100" cy="406400"/>
            <a:chOff x="2305" y="3704"/>
            <a:chExt cx="104" cy="256"/>
          </a:xfrm>
        </p:grpSpPr>
        <p:sp>
          <p:nvSpPr>
            <p:cNvPr id="197723" name="Line 91">
              <a:extLst>
                <a:ext uri="{FF2B5EF4-FFF2-40B4-BE49-F238E27FC236}">
                  <a16:creationId xmlns:a16="http://schemas.microsoft.com/office/drawing/2014/main" id="{F20CCE0F-A9B6-A84E-9C42-858CDE23CC64}"/>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7724" name="Line 92">
              <a:extLst>
                <a:ext uri="{FF2B5EF4-FFF2-40B4-BE49-F238E27FC236}">
                  <a16:creationId xmlns:a16="http://schemas.microsoft.com/office/drawing/2014/main" id="{508A3628-B910-4043-96BC-CDED08FB0710}"/>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7725" name="Line 93">
              <a:extLst>
                <a:ext uri="{FF2B5EF4-FFF2-40B4-BE49-F238E27FC236}">
                  <a16:creationId xmlns:a16="http://schemas.microsoft.com/office/drawing/2014/main" id="{D6FD3F99-492E-264F-B815-6A27412E1718}"/>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97726" name="Group 94">
            <a:extLst>
              <a:ext uri="{FF2B5EF4-FFF2-40B4-BE49-F238E27FC236}">
                <a16:creationId xmlns:a16="http://schemas.microsoft.com/office/drawing/2014/main" id="{CCCEA5FF-CCB8-CD44-B94E-521706BA947F}"/>
              </a:ext>
            </a:extLst>
          </p:cNvPr>
          <p:cNvGrpSpPr>
            <a:grpSpLocks/>
          </p:cNvGrpSpPr>
          <p:nvPr/>
        </p:nvGrpSpPr>
        <p:grpSpPr bwMode="auto">
          <a:xfrm>
            <a:off x="6110288" y="5867400"/>
            <a:ext cx="165100" cy="406400"/>
            <a:chOff x="2305" y="3704"/>
            <a:chExt cx="104" cy="256"/>
          </a:xfrm>
        </p:grpSpPr>
        <p:sp>
          <p:nvSpPr>
            <p:cNvPr id="197727" name="Line 95">
              <a:extLst>
                <a:ext uri="{FF2B5EF4-FFF2-40B4-BE49-F238E27FC236}">
                  <a16:creationId xmlns:a16="http://schemas.microsoft.com/office/drawing/2014/main" id="{57BF883C-B873-3948-878B-72AC8DF902E9}"/>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7728" name="Line 96">
              <a:extLst>
                <a:ext uri="{FF2B5EF4-FFF2-40B4-BE49-F238E27FC236}">
                  <a16:creationId xmlns:a16="http://schemas.microsoft.com/office/drawing/2014/main" id="{0F7EB3FB-F3DD-F649-B3F0-A3EB1B6199A3}"/>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7729" name="Line 97">
              <a:extLst>
                <a:ext uri="{FF2B5EF4-FFF2-40B4-BE49-F238E27FC236}">
                  <a16:creationId xmlns:a16="http://schemas.microsoft.com/office/drawing/2014/main" id="{8E48D32D-DAC6-FE47-A2B7-6E0DF94D2438}"/>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97730" name="Group 98">
            <a:extLst>
              <a:ext uri="{FF2B5EF4-FFF2-40B4-BE49-F238E27FC236}">
                <a16:creationId xmlns:a16="http://schemas.microsoft.com/office/drawing/2014/main" id="{7AEE6187-ABBC-B542-8C07-071EBEE69B00}"/>
              </a:ext>
            </a:extLst>
          </p:cNvPr>
          <p:cNvGrpSpPr>
            <a:grpSpLocks/>
          </p:cNvGrpSpPr>
          <p:nvPr/>
        </p:nvGrpSpPr>
        <p:grpSpPr bwMode="auto">
          <a:xfrm>
            <a:off x="7024688" y="4546600"/>
            <a:ext cx="165100" cy="406400"/>
            <a:chOff x="2305" y="3704"/>
            <a:chExt cx="104" cy="256"/>
          </a:xfrm>
        </p:grpSpPr>
        <p:sp>
          <p:nvSpPr>
            <p:cNvPr id="197731" name="Line 99">
              <a:extLst>
                <a:ext uri="{FF2B5EF4-FFF2-40B4-BE49-F238E27FC236}">
                  <a16:creationId xmlns:a16="http://schemas.microsoft.com/office/drawing/2014/main" id="{7CC4BCA1-DF29-D144-9DDF-0C43B76CB4F0}"/>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7732" name="Line 100">
              <a:extLst>
                <a:ext uri="{FF2B5EF4-FFF2-40B4-BE49-F238E27FC236}">
                  <a16:creationId xmlns:a16="http://schemas.microsoft.com/office/drawing/2014/main" id="{1975693E-4FA0-6546-B2AC-EBE6F4B4007E}"/>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7733" name="Line 101">
              <a:extLst>
                <a:ext uri="{FF2B5EF4-FFF2-40B4-BE49-F238E27FC236}">
                  <a16:creationId xmlns:a16="http://schemas.microsoft.com/office/drawing/2014/main" id="{BF2804AD-1DC9-CE4E-B0E7-673B74000903}"/>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97734" name="Group 102">
            <a:extLst>
              <a:ext uri="{FF2B5EF4-FFF2-40B4-BE49-F238E27FC236}">
                <a16:creationId xmlns:a16="http://schemas.microsoft.com/office/drawing/2014/main" id="{5D8314ED-A2EF-9345-A951-2303065F1EFB}"/>
              </a:ext>
            </a:extLst>
          </p:cNvPr>
          <p:cNvGrpSpPr>
            <a:grpSpLocks/>
          </p:cNvGrpSpPr>
          <p:nvPr/>
        </p:nvGrpSpPr>
        <p:grpSpPr bwMode="auto">
          <a:xfrm>
            <a:off x="6719888" y="4559300"/>
            <a:ext cx="165100" cy="406400"/>
            <a:chOff x="2305" y="3704"/>
            <a:chExt cx="104" cy="256"/>
          </a:xfrm>
        </p:grpSpPr>
        <p:sp>
          <p:nvSpPr>
            <p:cNvPr id="197735" name="Line 103">
              <a:extLst>
                <a:ext uri="{FF2B5EF4-FFF2-40B4-BE49-F238E27FC236}">
                  <a16:creationId xmlns:a16="http://schemas.microsoft.com/office/drawing/2014/main" id="{2D8DF697-208E-6947-A064-27B85470E122}"/>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7736" name="Line 104">
              <a:extLst>
                <a:ext uri="{FF2B5EF4-FFF2-40B4-BE49-F238E27FC236}">
                  <a16:creationId xmlns:a16="http://schemas.microsoft.com/office/drawing/2014/main" id="{048FEC22-07DB-AC44-8B05-4CF09B4748FB}"/>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7737" name="Line 105">
              <a:extLst>
                <a:ext uri="{FF2B5EF4-FFF2-40B4-BE49-F238E27FC236}">
                  <a16:creationId xmlns:a16="http://schemas.microsoft.com/office/drawing/2014/main" id="{75423448-23AB-9B4C-ACDC-EBA2BD082EA4}"/>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97738" name="Group 106">
            <a:extLst>
              <a:ext uri="{FF2B5EF4-FFF2-40B4-BE49-F238E27FC236}">
                <a16:creationId xmlns:a16="http://schemas.microsoft.com/office/drawing/2014/main" id="{D48ECAEF-DB56-F34A-817E-DE3EE7ECC687}"/>
              </a:ext>
            </a:extLst>
          </p:cNvPr>
          <p:cNvGrpSpPr>
            <a:grpSpLocks/>
          </p:cNvGrpSpPr>
          <p:nvPr/>
        </p:nvGrpSpPr>
        <p:grpSpPr bwMode="auto">
          <a:xfrm>
            <a:off x="9348788" y="5816600"/>
            <a:ext cx="165100" cy="406400"/>
            <a:chOff x="2305" y="3704"/>
            <a:chExt cx="104" cy="256"/>
          </a:xfrm>
        </p:grpSpPr>
        <p:sp>
          <p:nvSpPr>
            <p:cNvPr id="197739" name="Line 107">
              <a:extLst>
                <a:ext uri="{FF2B5EF4-FFF2-40B4-BE49-F238E27FC236}">
                  <a16:creationId xmlns:a16="http://schemas.microsoft.com/office/drawing/2014/main" id="{33A37CE1-C124-284E-A87B-F05D7BA99E34}"/>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7740" name="Line 108">
              <a:extLst>
                <a:ext uri="{FF2B5EF4-FFF2-40B4-BE49-F238E27FC236}">
                  <a16:creationId xmlns:a16="http://schemas.microsoft.com/office/drawing/2014/main" id="{DC504E28-C6CC-7C44-ACE4-A78071197B8D}"/>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7741" name="Line 109">
              <a:extLst>
                <a:ext uri="{FF2B5EF4-FFF2-40B4-BE49-F238E27FC236}">
                  <a16:creationId xmlns:a16="http://schemas.microsoft.com/office/drawing/2014/main" id="{6EA3E1E6-6EDE-644F-801E-FF3E4F0B9F53}"/>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97742" name="Group 110">
            <a:extLst>
              <a:ext uri="{FF2B5EF4-FFF2-40B4-BE49-F238E27FC236}">
                <a16:creationId xmlns:a16="http://schemas.microsoft.com/office/drawing/2014/main" id="{8F822F7C-42B8-A249-88C0-21D8F4AAD62D}"/>
              </a:ext>
            </a:extLst>
          </p:cNvPr>
          <p:cNvGrpSpPr>
            <a:grpSpLocks/>
          </p:cNvGrpSpPr>
          <p:nvPr/>
        </p:nvGrpSpPr>
        <p:grpSpPr bwMode="auto">
          <a:xfrm>
            <a:off x="8878888" y="4610100"/>
            <a:ext cx="165100" cy="406400"/>
            <a:chOff x="2305" y="3704"/>
            <a:chExt cx="104" cy="256"/>
          </a:xfrm>
        </p:grpSpPr>
        <p:sp>
          <p:nvSpPr>
            <p:cNvPr id="197743" name="Line 111">
              <a:extLst>
                <a:ext uri="{FF2B5EF4-FFF2-40B4-BE49-F238E27FC236}">
                  <a16:creationId xmlns:a16="http://schemas.microsoft.com/office/drawing/2014/main" id="{5DE497B9-7FC6-E344-BD99-87E896F35644}"/>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7744" name="Line 112">
              <a:extLst>
                <a:ext uri="{FF2B5EF4-FFF2-40B4-BE49-F238E27FC236}">
                  <a16:creationId xmlns:a16="http://schemas.microsoft.com/office/drawing/2014/main" id="{BF676F53-FFB4-4343-8C30-78799889628C}"/>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7745" name="Line 113">
              <a:extLst>
                <a:ext uri="{FF2B5EF4-FFF2-40B4-BE49-F238E27FC236}">
                  <a16:creationId xmlns:a16="http://schemas.microsoft.com/office/drawing/2014/main" id="{22CA0A12-CAD2-044B-8A9C-69AB9864937D}"/>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97746" name="Group 114">
            <a:extLst>
              <a:ext uri="{FF2B5EF4-FFF2-40B4-BE49-F238E27FC236}">
                <a16:creationId xmlns:a16="http://schemas.microsoft.com/office/drawing/2014/main" id="{4EC985F7-CAAC-BB48-A403-4D596BC8CA72}"/>
              </a:ext>
            </a:extLst>
          </p:cNvPr>
          <p:cNvGrpSpPr>
            <a:grpSpLocks/>
          </p:cNvGrpSpPr>
          <p:nvPr/>
        </p:nvGrpSpPr>
        <p:grpSpPr bwMode="auto">
          <a:xfrm>
            <a:off x="7837488" y="4622800"/>
            <a:ext cx="165100" cy="406400"/>
            <a:chOff x="2305" y="3704"/>
            <a:chExt cx="104" cy="256"/>
          </a:xfrm>
        </p:grpSpPr>
        <p:sp>
          <p:nvSpPr>
            <p:cNvPr id="197747" name="Line 115">
              <a:extLst>
                <a:ext uri="{FF2B5EF4-FFF2-40B4-BE49-F238E27FC236}">
                  <a16:creationId xmlns:a16="http://schemas.microsoft.com/office/drawing/2014/main" id="{BD458F01-5289-B940-83AC-ABC79FEBC899}"/>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7748" name="Line 116">
              <a:extLst>
                <a:ext uri="{FF2B5EF4-FFF2-40B4-BE49-F238E27FC236}">
                  <a16:creationId xmlns:a16="http://schemas.microsoft.com/office/drawing/2014/main" id="{67279E93-9840-1B4C-9625-71FB0A138D4F}"/>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7749" name="Line 117">
              <a:extLst>
                <a:ext uri="{FF2B5EF4-FFF2-40B4-BE49-F238E27FC236}">
                  <a16:creationId xmlns:a16="http://schemas.microsoft.com/office/drawing/2014/main" id="{5ACA70F8-D4FD-504A-8E2C-06D95E74A0AE}"/>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97750" name="Text Box 118">
            <a:extLst>
              <a:ext uri="{FF2B5EF4-FFF2-40B4-BE49-F238E27FC236}">
                <a16:creationId xmlns:a16="http://schemas.microsoft.com/office/drawing/2014/main" id="{531BD76E-45EF-BB4A-B15B-022FC047092B}"/>
              </a:ext>
            </a:extLst>
          </p:cNvPr>
          <p:cNvSpPr txBox="1">
            <a:spLocks noChangeArrowheads="1"/>
          </p:cNvSpPr>
          <p:nvPr/>
        </p:nvSpPr>
        <p:spPr bwMode="auto">
          <a:xfrm>
            <a:off x="1978025" y="2816225"/>
            <a:ext cx="3570208" cy="707886"/>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a:latin typeface="Courier New" panose="02070309020205020404" pitchFamily="49" charset="0"/>
              </a:rPr>
              <a:t>Output: 1 3 7 9 14 22</a:t>
            </a:r>
          </a:p>
          <a:p>
            <a:r>
              <a:rPr lang="en-US" altLang="en-US" sz="2000">
                <a:latin typeface="Courier New" panose="02070309020205020404" pitchFamily="49" charset="0"/>
              </a:rPr>
              <a:t>        36 44 67 94 97</a:t>
            </a:r>
          </a:p>
        </p:txBody>
      </p:sp>
      <p:sp>
        <p:nvSpPr>
          <p:cNvPr id="197751" name="Oval 119">
            <a:extLst>
              <a:ext uri="{FF2B5EF4-FFF2-40B4-BE49-F238E27FC236}">
                <a16:creationId xmlns:a16="http://schemas.microsoft.com/office/drawing/2014/main" id="{B729D348-8602-914E-A511-C4A1685FA65C}"/>
              </a:ext>
            </a:extLst>
          </p:cNvPr>
          <p:cNvSpPr>
            <a:spLocks noChangeArrowheads="1"/>
          </p:cNvSpPr>
          <p:nvPr/>
        </p:nvSpPr>
        <p:spPr bwMode="auto">
          <a:xfrm>
            <a:off x="2044700" y="1308100"/>
            <a:ext cx="254000" cy="254000"/>
          </a:xfrm>
          <a:prstGeom prst="ellipse">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197752" name="Oval 120">
            <a:extLst>
              <a:ext uri="{FF2B5EF4-FFF2-40B4-BE49-F238E27FC236}">
                <a16:creationId xmlns:a16="http://schemas.microsoft.com/office/drawing/2014/main" id="{2AC79AB7-5E54-274C-8AB1-811CFC9BBC19}"/>
              </a:ext>
            </a:extLst>
          </p:cNvPr>
          <p:cNvSpPr>
            <a:spLocks noChangeArrowheads="1"/>
          </p:cNvSpPr>
          <p:nvPr/>
        </p:nvSpPr>
        <p:spPr bwMode="auto">
          <a:xfrm>
            <a:off x="2044700" y="1651000"/>
            <a:ext cx="254000" cy="254000"/>
          </a:xfrm>
          <a:prstGeom prst="ellipse">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197753" name="Oval 121">
            <a:extLst>
              <a:ext uri="{FF2B5EF4-FFF2-40B4-BE49-F238E27FC236}">
                <a16:creationId xmlns:a16="http://schemas.microsoft.com/office/drawing/2014/main" id="{735F1622-CE99-1848-8E22-7F9F079E90C1}"/>
              </a:ext>
            </a:extLst>
          </p:cNvPr>
          <p:cNvSpPr>
            <a:spLocks noChangeArrowheads="1"/>
          </p:cNvSpPr>
          <p:nvPr/>
        </p:nvSpPr>
        <p:spPr bwMode="auto">
          <a:xfrm>
            <a:off x="2044700" y="1993900"/>
            <a:ext cx="254000" cy="254000"/>
          </a:xfrm>
          <a:prstGeom prst="ellipse">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197754" name="Oval 122">
            <a:extLst>
              <a:ext uri="{FF2B5EF4-FFF2-40B4-BE49-F238E27FC236}">
                <a16:creationId xmlns:a16="http://schemas.microsoft.com/office/drawing/2014/main" id="{34F502E0-C602-2647-B728-56F44A278F13}"/>
              </a:ext>
            </a:extLst>
          </p:cNvPr>
          <p:cNvSpPr>
            <a:spLocks noChangeArrowheads="1"/>
          </p:cNvSpPr>
          <p:nvPr/>
        </p:nvSpPr>
        <p:spPr bwMode="auto">
          <a:xfrm>
            <a:off x="4762500" y="52070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197755" name="Oval 123">
            <a:extLst>
              <a:ext uri="{FF2B5EF4-FFF2-40B4-BE49-F238E27FC236}">
                <a16:creationId xmlns:a16="http://schemas.microsoft.com/office/drawing/2014/main" id="{D74F7DBD-A79F-2F41-B718-2F945F7614F5}"/>
              </a:ext>
            </a:extLst>
          </p:cNvPr>
          <p:cNvSpPr>
            <a:spLocks noChangeArrowheads="1"/>
          </p:cNvSpPr>
          <p:nvPr/>
        </p:nvSpPr>
        <p:spPr bwMode="auto">
          <a:xfrm>
            <a:off x="4749800" y="55118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197756" name="Oval 124">
            <a:extLst>
              <a:ext uri="{FF2B5EF4-FFF2-40B4-BE49-F238E27FC236}">
                <a16:creationId xmlns:a16="http://schemas.microsoft.com/office/drawing/2014/main" id="{5157BB36-9903-EC40-BF17-26DA6F02E9CF}"/>
              </a:ext>
            </a:extLst>
          </p:cNvPr>
          <p:cNvSpPr>
            <a:spLocks noChangeArrowheads="1"/>
          </p:cNvSpPr>
          <p:nvPr/>
        </p:nvSpPr>
        <p:spPr bwMode="auto">
          <a:xfrm>
            <a:off x="4749800" y="58166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197757" name="Oval 125">
            <a:extLst>
              <a:ext uri="{FF2B5EF4-FFF2-40B4-BE49-F238E27FC236}">
                <a16:creationId xmlns:a16="http://schemas.microsoft.com/office/drawing/2014/main" id="{FD66A798-F423-3B46-B515-D2ECCF005490}"/>
              </a:ext>
            </a:extLst>
          </p:cNvPr>
          <p:cNvSpPr>
            <a:spLocks noChangeArrowheads="1"/>
          </p:cNvSpPr>
          <p:nvPr/>
        </p:nvSpPr>
        <p:spPr bwMode="auto">
          <a:xfrm>
            <a:off x="5207000" y="39116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197758" name="Oval 126">
            <a:extLst>
              <a:ext uri="{FF2B5EF4-FFF2-40B4-BE49-F238E27FC236}">
                <a16:creationId xmlns:a16="http://schemas.microsoft.com/office/drawing/2014/main" id="{81507DB8-C521-0644-AA96-A7855F8DABB8}"/>
              </a:ext>
            </a:extLst>
          </p:cNvPr>
          <p:cNvSpPr>
            <a:spLocks noChangeArrowheads="1"/>
          </p:cNvSpPr>
          <p:nvPr/>
        </p:nvSpPr>
        <p:spPr bwMode="auto">
          <a:xfrm>
            <a:off x="5207000" y="42164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197759" name="Oval 127">
            <a:extLst>
              <a:ext uri="{FF2B5EF4-FFF2-40B4-BE49-F238E27FC236}">
                <a16:creationId xmlns:a16="http://schemas.microsoft.com/office/drawing/2014/main" id="{09CEAE29-708A-044F-A60A-8B28174C3AE2}"/>
              </a:ext>
            </a:extLst>
          </p:cNvPr>
          <p:cNvSpPr>
            <a:spLocks noChangeArrowheads="1"/>
          </p:cNvSpPr>
          <p:nvPr/>
        </p:nvSpPr>
        <p:spPr bwMode="auto">
          <a:xfrm>
            <a:off x="5207000" y="45339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197760" name="Oval 128">
            <a:extLst>
              <a:ext uri="{FF2B5EF4-FFF2-40B4-BE49-F238E27FC236}">
                <a16:creationId xmlns:a16="http://schemas.microsoft.com/office/drawing/2014/main" id="{FA8F780A-B217-A843-9EA7-376A65691A70}"/>
              </a:ext>
            </a:extLst>
          </p:cNvPr>
          <p:cNvSpPr>
            <a:spLocks noChangeArrowheads="1"/>
          </p:cNvSpPr>
          <p:nvPr/>
        </p:nvSpPr>
        <p:spPr bwMode="auto">
          <a:xfrm>
            <a:off x="5740400" y="51943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197761" name="Oval 129">
            <a:extLst>
              <a:ext uri="{FF2B5EF4-FFF2-40B4-BE49-F238E27FC236}">
                <a16:creationId xmlns:a16="http://schemas.microsoft.com/office/drawing/2014/main" id="{134EA829-36FE-8C47-B295-46281C684B85}"/>
              </a:ext>
            </a:extLst>
          </p:cNvPr>
          <p:cNvSpPr>
            <a:spLocks noChangeArrowheads="1"/>
          </p:cNvSpPr>
          <p:nvPr/>
        </p:nvSpPr>
        <p:spPr bwMode="auto">
          <a:xfrm>
            <a:off x="5740400" y="55118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197762" name="Oval 130">
            <a:extLst>
              <a:ext uri="{FF2B5EF4-FFF2-40B4-BE49-F238E27FC236}">
                <a16:creationId xmlns:a16="http://schemas.microsoft.com/office/drawing/2014/main" id="{AE2EBE4E-A25D-BF42-9221-4837972B6C3F}"/>
              </a:ext>
            </a:extLst>
          </p:cNvPr>
          <p:cNvSpPr>
            <a:spLocks noChangeArrowheads="1"/>
          </p:cNvSpPr>
          <p:nvPr/>
        </p:nvSpPr>
        <p:spPr bwMode="auto">
          <a:xfrm>
            <a:off x="5740400" y="58293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197763" name="Oval 131">
            <a:extLst>
              <a:ext uri="{FF2B5EF4-FFF2-40B4-BE49-F238E27FC236}">
                <a16:creationId xmlns:a16="http://schemas.microsoft.com/office/drawing/2014/main" id="{3587BCC1-3919-3747-80B6-B7229E53527C}"/>
              </a:ext>
            </a:extLst>
          </p:cNvPr>
          <p:cNvSpPr>
            <a:spLocks noChangeArrowheads="1"/>
          </p:cNvSpPr>
          <p:nvPr/>
        </p:nvSpPr>
        <p:spPr bwMode="auto">
          <a:xfrm>
            <a:off x="6299200" y="39116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197764" name="Oval 132">
            <a:extLst>
              <a:ext uri="{FF2B5EF4-FFF2-40B4-BE49-F238E27FC236}">
                <a16:creationId xmlns:a16="http://schemas.microsoft.com/office/drawing/2014/main" id="{38BE5E1A-DC49-7B43-B721-BED621E0033F}"/>
              </a:ext>
            </a:extLst>
          </p:cNvPr>
          <p:cNvSpPr>
            <a:spLocks noChangeArrowheads="1"/>
          </p:cNvSpPr>
          <p:nvPr/>
        </p:nvSpPr>
        <p:spPr bwMode="auto">
          <a:xfrm>
            <a:off x="6299200" y="42291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197765" name="Oval 133">
            <a:extLst>
              <a:ext uri="{FF2B5EF4-FFF2-40B4-BE49-F238E27FC236}">
                <a16:creationId xmlns:a16="http://schemas.microsoft.com/office/drawing/2014/main" id="{34CAB524-2B87-3F4A-9225-CD8405DC3C26}"/>
              </a:ext>
            </a:extLst>
          </p:cNvPr>
          <p:cNvSpPr>
            <a:spLocks noChangeArrowheads="1"/>
          </p:cNvSpPr>
          <p:nvPr/>
        </p:nvSpPr>
        <p:spPr bwMode="auto">
          <a:xfrm>
            <a:off x="6299200" y="45466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197766" name="Oval 134">
            <a:extLst>
              <a:ext uri="{FF2B5EF4-FFF2-40B4-BE49-F238E27FC236}">
                <a16:creationId xmlns:a16="http://schemas.microsoft.com/office/drawing/2014/main" id="{4C129F7B-09AC-EB41-B9A3-71447848DEE8}"/>
              </a:ext>
            </a:extLst>
          </p:cNvPr>
          <p:cNvSpPr>
            <a:spLocks noChangeArrowheads="1"/>
          </p:cNvSpPr>
          <p:nvPr/>
        </p:nvSpPr>
        <p:spPr bwMode="auto">
          <a:xfrm>
            <a:off x="5740400" y="27305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197767" name="Oval 135">
            <a:extLst>
              <a:ext uri="{FF2B5EF4-FFF2-40B4-BE49-F238E27FC236}">
                <a16:creationId xmlns:a16="http://schemas.microsoft.com/office/drawing/2014/main" id="{47C760D5-594C-F645-A80E-766E229511B7}"/>
              </a:ext>
            </a:extLst>
          </p:cNvPr>
          <p:cNvSpPr>
            <a:spLocks noChangeArrowheads="1"/>
          </p:cNvSpPr>
          <p:nvPr/>
        </p:nvSpPr>
        <p:spPr bwMode="auto">
          <a:xfrm>
            <a:off x="5740400" y="30353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197768" name="Oval 136">
            <a:extLst>
              <a:ext uri="{FF2B5EF4-FFF2-40B4-BE49-F238E27FC236}">
                <a16:creationId xmlns:a16="http://schemas.microsoft.com/office/drawing/2014/main" id="{53D77A80-CF0B-534B-8DED-08732409F0B4}"/>
              </a:ext>
            </a:extLst>
          </p:cNvPr>
          <p:cNvSpPr>
            <a:spLocks noChangeArrowheads="1"/>
          </p:cNvSpPr>
          <p:nvPr/>
        </p:nvSpPr>
        <p:spPr bwMode="auto">
          <a:xfrm>
            <a:off x="5740400" y="33401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197769" name="Oval 137">
            <a:extLst>
              <a:ext uri="{FF2B5EF4-FFF2-40B4-BE49-F238E27FC236}">
                <a16:creationId xmlns:a16="http://schemas.microsoft.com/office/drawing/2014/main" id="{098067D7-151D-2F40-A158-A5E25C6F348B}"/>
              </a:ext>
            </a:extLst>
          </p:cNvPr>
          <p:cNvSpPr>
            <a:spLocks noChangeArrowheads="1"/>
          </p:cNvSpPr>
          <p:nvPr/>
        </p:nvSpPr>
        <p:spPr bwMode="auto">
          <a:xfrm>
            <a:off x="6743700" y="14732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197770" name="Oval 138">
            <a:extLst>
              <a:ext uri="{FF2B5EF4-FFF2-40B4-BE49-F238E27FC236}">
                <a16:creationId xmlns:a16="http://schemas.microsoft.com/office/drawing/2014/main" id="{C0C2DEA4-719A-E147-82B5-030B514AAE7D}"/>
              </a:ext>
            </a:extLst>
          </p:cNvPr>
          <p:cNvSpPr>
            <a:spLocks noChangeArrowheads="1"/>
          </p:cNvSpPr>
          <p:nvPr/>
        </p:nvSpPr>
        <p:spPr bwMode="auto">
          <a:xfrm>
            <a:off x="6743700" y="17526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197771" name="Oval 139">
            <a:extLst>
              <a:ext uri="{FF2B5EF4-FFF2-40B4-BE49-F238E27FC236}">
                <a16:creationId xmlns:a16="http://schemas.microsoft.com/office/drawing/2014/main" id="{8DBC36DD-0758-C345-A316-811841EBAD95}"/>
              </a:ext>
            </a:extLst>
          </p:cNvPr>
          <p:cNvSpPr>
            <a:spLocks noChangeArrowheads="1"/>
          </p:cNvSpPr>
          <p:nvPr/>
        </p:nvSpPr>
        <p:spPr bwMode="auto">
          <a:xfrm>
            <a:off x="6743700" y="2044700"/>
            <a:ext cx="254000" cy="254000"/>
          </a:xfrm>
          <a:prstGeom prst="ellipse">
            <a:avLst/>
          </a:prstGeom>
          <a:solidFill>
            <a:srgbClr val="66FF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197772" name="Oval 140">
            <a:extLst>
              <a:ext uri="{FF2B5EF4-FFF2-40B4-BE49-F238E27FC236}">
                <a16:creationId xmlns:a16="http://schemas.microsoft.com/office/drawing/2014/main" id="{43622DC8-4569-C14B-A5B0-A4FB223706E5}"/>
              </a:ext>
            </a:extLst>
          </p:cNvPr>
          <p:cNvSpPr>
            <a:spLocks noChangeArrowheads="1"/>
          </p:cNvSpPr>
          <p:nvPr/>
        </p:nvSpPr>
        <p:spPr bwMode="auto">
          <a:xfrm>
            <a:off x="7404100" y="39116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197773" name="Oval 141">
            <a:extLst>
              <a:ext uri="{FF2B5EF4-FFF2-40B4-BE49-F238E27FC236}">
                <a16:creationId xmlns:a16="http://schemas.microsoft.com/office/drawing/2014/main" id="{929BB3B3-2E7B-0E4E-855F-971F94D3A52F}"/>
              </a:ext>
            </a:extLst>
          </p:cNvPr>
          <p:cNvSpPr>
            <a:spLocks noChangeArrowheads="1"/>
          </p:cNvSpPr>
          <p:nvPr/>
        </p:nvSpPr>
        <p:spPr bwMode="auto">
          <a:xfrm>
            <a:off x="7391400" y="42291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197774" name="Oval 142">
            <a:extLst>
              <a:ext uri="{FF2B5EF4-FFF2-40B4-BE49-F238E27FC236}">
                <a16:creationId xmlns:a16="http://schemas.microsoft.com/office/drawing/2014/main" id="{34FF36E1-59A7-7846-9F75-3C544A992748}"/>
              </a:ext>
            </a:extLst>
          </p:cNvPr>
          <p:cNvSpPr>
            <a:spLocks noChangeArrowheads="1"/>
          </p:cNvSpPr>
          <p:nvPr/>
        </p:nvSpPr>
        <p:spPr bwMode="auto">
          <a:xfrm>
            <a:off x="7378700" y="45466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197775" name="Oval 143">
            <a:extLst>
              <a:ext uri="{FF2B5EF4-FFF2-40B4-BE49-F238E27FC236}">
                <a16:creationId xmlns:a16="http://schemas.microsoft.com/office/drawing/2014/main" id="{23E5CE98-EAA4-BF40-BFCE-BBA3C634AA20}"/>
              </a:ext>
            </a:extLst>
          </p:cNvPr>
          <p:cNvSpPr>
            <a:spLocks noChangeArrowheads="1"/>
          </p:cNvSpPr>
          <p:nvPr/>
        </p:nvSpPr>
        <p:spPr bwMode="auto">
          <a:xfrm>
            <a:off x="7861300" y="51308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197776" name="Oval 144">
            <a:extLst>
              <a:ext uri="{FF2B5EF4-FFF2-40B4-BE49-F238E27FC236}">
                <a16:creationId xmlns:a16="http://schemas.microsoft.com/office/drawing/2014/main" id="{38AA0D84-20AE-3B40-91FA-080D00B9AF7C}"/>
              </a:ext>
            </a:extLst>
          </p:cNvPr>
          <p:cNvSpPr>
            <a:spLocks noChangeArrowheads="1"/>
          </p:cNvSpPr>
          <p:nvPr/>
        </p:nvSpPr>
        <p:spPr bwMode="auto">
          <a:xfrm>
            <a:off x="7848600" y="54610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197777" name="Oval 145">
            <a:extLst>
              <a:ext uri="{FF2B5EF4-FFF2-40B4-BE49-F238E27FC236}">
                <a16:creationId xmlns:a16="http://schemas.microsoft.com/office/drawing/2014/main" id="{5E7F720D-6BA2-794D-AA94-A53CC1162682}"/>
              </a:ext>
            </a:extLst>
          </p:cNvPr>
          <p:cNvSpPr>
            <a:spLocks noChangeArrowheads="1"/>
          </p:cNvSpPr>
          <p:nvPr/>
        </p:nvSpPr>
        <p:spPr bwMode="auto">
          <a:xfrm>
            <a:off x="7848600" y="57785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197778" name="Oval 146">
            <a:extLst>
              <a:ext uri="{FF2B5EF4-FFF2-40B4-BE49-F238E27FC236}">
                <a16:creationId xmlns:a16="http://schemas.microsoft.com/office/drawing/2014/main" id="{DFC38687-6EC4-5441-85F6-5682D53FEF17}"/>
              </a:ext>
            </a:extLst>
          </p:cNvPr>
          <p:cNvSpPr>
            <a:spLocks noChangeArrowheads="1"/>
          </p:cNvSpPr>
          <p:nvPr/>
        </p:nvSpPr>
        <p:spPr bwMode="auto">
          <a:xfrm>
            <a:off x="7937500" y="27051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197779" name="Oval 147">
            <a:extLst>
              <a:ext uri="{FF2B5EF4-FFF2-40B4-BE49-F238E27FC236}">
                <a16:creationId xmlns:a16="http://schemas.microsoft.com/office/drawing/2014/main" id="{D37254D6-4F2B-6A46-966C-8A21A61A4925}"/>
              </a:ext>
            </a:extLst>
          </p:cNvPr>
          <p:cNvSpPr>
            <a:spLocks noChangeArrowheads="1"/>
          </p:cNvSpPr>
          <p:nvPr/>
        </p:nvSpPr>
        <p:spPr bwMode="auto">
          <a:xfrm>
            <a:off x="7937500" y="30226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197780" name="Oval 148">
            <a:extLst>
              <a:ext uri="{FF2B5EF4-FFF2-40B4-BE49-F238E27FC236}">
                <a16:creationId xmlns:a16="http://schemas.microsoft.com/office/drawing/2014/main" id="{4B4E4192-5DAD-CC40-8081-22B10569AC4C}"/>
              </a:ext>
            </a:extLst>
          </p:cNvPr>
          <p:cNvSpPr>
            <a:spLocks noChangeArrowheads="1"/>
          </p:cNvSpPr>
          <p:nvPr/>
        </p:nvSpPr>
        <p:spPr bwMode="auto">
          <a:xfrm>
            <a:off x="7937500" y="3340100"/>
            <a:ext cx="254000" cy="254000"/>
          </a:xfrm>
          <a:prstGeom prst="ellipse">
            <a:avLst/>
          </a:prstGeom>
          <a:solidFill>
            <a:srgbClr val="66FF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197781" name="Oval 149">
            <a:extLst>
              <a:ext uri="{FF2B5EF4-FFF2-40B4-BE49-F238E27FC236}">
                <a16:creationId xmlns:a16="http://schemas.microsoft.com/office/drawing/2014/main" id="{1AE8A810-8783-3244-8D7F-33F4B8EF0201}"/>
              </a:ext>
            </a:extLst>
          </p:cNvPr>
          <p:cNvSpPr>
            <a:spLocks noChangeArrowheads="1"/>
          </p:cNvSpPr>
          <p:nvPr/>
        </p:nvSpPr>
        <p:spPr bwMode="auto">
          <a:xfrm>
            <a:off x="8445500" y="38989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197782" name="Oval 150">
            <a:extLst>
              <a:ext uri="{FF2B5EF4-FFF2-40B4-BE49-F238E27FC236}">
                <a16:creationId xmlns:a16="http://schemas.microsoft.com/office/drawing/2014/main" id="{57124C11-8DA5-184F-BF8C-75900EEEB984}"/>
              </a:ext>
            </a:extLst>
          </p:cNvPr>
          <p:cNvSpPr>
            <a:spLocks noChangeArrowheads="1"/>
          </p:cNvSpPr>
          <p:nvPr/>
        </p:nvSpPr>
        <p:spPr bwMode="auto">
          <a:xfrm>
            <a:off x="8432800" y="42291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197783" name="Oval 151">
            <a:extLst>
              <a:ext uri="{FF2B5EF4-FFF2-40B4-BE49-F238E27FC236}">
                <a16:creationId xmlns:a16="http://schemas.microsoft.com/office/drawing/2014/main" id="{537F8C65-3139-BC48-B501-31C257E32576}"/>
              </a:ext>
            </a:extLst>
          </p:cNvPr>
          <p:cNvSpPr>
            <a:spLocks noChangeArrowheads="1"/>
          </p:cNvSpPr>
          <p:nvPr/>
        </p:nvSpPr>
        <p:spPr bwMode="auto">
          <a:xfrm>
            <a:off x="8432800" y="4533900"/>
            <a:ext cx="254000" cy="254000"/>
          </a:xfrm>
          <a:prstGeom prst="ellipse">
            <a:avLst/>
          </a:prstGeom>
          <a:solidFill>
            <a:srgbClr val="66FF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197784" name="Oval 152">
            <a:extLst>
              <a:ext uri="{FF2B5EF4-FFF2-40B4-BE49-F238E27FC236}">
                <a16:creationId xmlns:a16="http://schemas.microsoft.com/office/drawing/2014/main" id="{4CCE2D6D-ADE9-5646-9080-EDA3CEA6879E}"/>
              </a:ext>
            </a:extLst>
          </p:cNvPr>
          <p:cNvSpPr>
            <a:spLocks noChangeArrowheads="1"/>
          </p:cNvSpPr>
          <p:nvPr/>
        </p:nvSpPr>
        <p:spPr bwMode="auto">
          <a:xfrm>
            <a:off x="8940800" y="51181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197785" name="Oval 153">
            <a:extLst>
              <a:ext uri="{FF2B5EF4-FFF2-40B4-BE49-F238E27FC236}">
                <a16:creationId xmlns:a16="http://schemas.microsoft.com/office/drawing/2014/main" id="{232CE364-1E4E-2840-BC2E-E5ABB2002DAC}"/>
              </a:ext>
            </a:extLst>
          </p:cNvPr>
          <p:cNvSpPr>
            <a:spLocks noChangeArrowheads="1"/>
          </p:cNvSpPr>
          <p:nvPr/>
        </p:nvSpPr>
        <p:spPr bwMode="auto">
          <a:xfrm>
            <a:off x="8940800" y="54356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197786" name="Oval 154">
            <a:extLst>
              <a:ext uri="{FF2B5EF4-FFF2-40B4-BE49-F238E27FC236}">
                <a16:creationId xmlns:a16="http://schemas.microsoft.com/office/drawing/2014/main" id="{6EA6C51A-B588-0F4D-BC84-3FFC3539215A}"/>
              </a:ext>
            </a:extLst>
          </p:cNvPr>
          <p:cNvSpPr>
            <a:spLocks noChangeArrowheads="1"/>
          </p:cNvSpPr>
          <p:nvPr/>
        </p:nvSpPr>
        <p:spPr bwMode="auto">
          <a:xfrm>
            <a:off x="8940800" y="57531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Tree>
    <p:extLst>
      <p:ext uri="{BB962C8B-B14F-4D97-AF65-F5344CB8AC3E}">
        <p14:creationId xmlns:p14="http://schemas.microsoft.com/office/powerpoint/2010/main" val="2929001777"/>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a:extLst>
              <a:ext uri="{FF2B5EF4-FFF2-40B4-BE49-F238E27FC236}">
                <a16:creationId xmlns:a16="http://schemas.microsoft.com/office/drawing/2014/main" id="{0C4D137D-FF38-824A-898C-3A6B6007F85D}"/>
              </a:ext>
            </a:extLst>
          </p:cNvPr>
          <p:cNvSpPr>
            <a:spLocks noChangeArrowheads="1"/>
          </p:cNvSpPr>
          <p:nvPr/>
        </p:nvSpPr>
        <p:spPr bwMode="auto">
          <a:xfrm>
            <a:off x="1981201" y="457201"/>
            <a:ext cx="4341813" cy="1895475"/>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64" tIns="46033" rIns="92064" bIns="46033">
            <a:spAutoFit/>
          </a:bodyPr>
          <a:lstStyle>
            <a:lvl1pPr indent="4763">
              <a:spcBef>
                <a:spcPct val="20000"/>
              </a:spcBef>
              <a:buChar char="•"/>
              <a:defRPr sz="2400">
                <a:solidFill>
                  <a:schemeClr val="tx1"/>
                </a:solidFill>
                <a:latin typeface="Arial" panose="020B0604020202020204" pitchFamily="34" charset="0"/>
              </a:defRPr>
            </a:lvl1pPr>
            <a:lvl2pPr marL="747713"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buFontTx/>
              <a:buNone/>
            </a:pPr>
            <a:r>
              <a:rPr lang="en-US" altLang="en-US" sz="2000">
                <a:latin typeface="Courier New" panose="02070309020205020404" pitchFamily="49" charset="0"/>
              </a:rPr>
              <a:t>Proc InOrderPrint(pointer) </a:t>
            </a:r>
          </a:p>
          <a:p>
            <a:pPr>
              <a:buFontTx/>
              <a:buNone/>
            </a:pPr>
            <a:r>
              <a:rPr lang="en-US" altLang="en-US" sz="2000">
                <a:latin typeface="Courier New" panose="02070309020205020404" pitchFamily="49" charset="0"/>
              </a:rPr>
              <a:t> pointer NOT NIL?</a:t>
            </a:r>
          </a:p>
          <a:p>
            <a:pPr>
              <a:buFontTx/>
              <a:buNone/>
            </a:pPr>
            <a:r>
              <a:rPr lang="en-US" altLang="en-US" sz="2000">
                <a:latin typeface="Courier New" panose="02070309020205020404" pitchFamily="49" charset="0"/>
              </a:rPr>
              <a:t>  InOrderPrint(left child)</a:t>
            </a:r>
          </a:p>
          <a:p>
            <a:pPr>
              <a:buFontTx/>
              <a:buNone/>
            </a:pPr>
            <a:r>
              <a:rPr lang="en-US" altLang="en-US" sz="2000">
                <a:latin typeface="Courier New" panose="02070309020205020404" pitchFamily="49" charset="0"/>
              </a:rPr>
              <a:t>  print(data)</a:t>
            </a:r>
          </a:p>
          <a:p>
            <a:pPr>
              <a:buFontTx/>
              <a:buNone/>
            </a:pPr>
            <a:r>
              <a:rPr lang="en-US" altLang="en-US" sz="2000">
                <a:solidFill>
                  <a:srgbClr val="3333FF"/>
                </a:solidFill>
                <a:latin typeface="Courier New" panose="02070309020205020404" pitchFamily="49" charset="0"/>
              </a:rPr>
              <a:t>  InOrderPrint(right child)</a:t>
            </a:r>
          </a:p>
        </p:txBody>
      </p:sp>
      <p:grpSp>
        <p:nvGrpSpPr>
          <p:cNvPr id="198659" name="Group 3">
            <a:extLst>
              <a:ext uri="{FF2B5EF4-FFF2-40B4-BE49-F238E27FC236}">
                <a16:creationId xmlns:a16="http://schemas.microsoft.com/office/drawing/2014/main" id="{0343243E-5B32-DA4A-A29D-4C7891C947E0}"/>
              </a:ext>
            </a:extLst>
          </p:cNvPr>
          <p:cNvGrpSpPr>
            <a:grpSpLocks/>
          </p:cNvGrpSpPr>
          <p:nvPr/>
        </p:nvGrpSpPr>
        <p:grpSpPr bwMode="auto">
          <a:xfrm>
            <a:off x="7099301" y="1501775"/>
            <a:ext cx="587375" cy="749300"/>
            <a:chOff x="1760" y="2442"/>
            <a:chExt cx="370" cy="472"/>
          </a:xfrm>
        </p:grpSpPr>
        <p:sp>
          <p:nvSpPr>
            <p:cNvPr id="198660" name="Text Box 4">
              <a:extLst>
                <a:ext uri="{FF2B5EF4-FFF2-40B4-BE49-F238E27FC236}">
                  <a16:creationId xmlns:a16="http://schemas.microsoft.com/office/drawing/2014/main" id="{173D87FB-5C0C-9A43-8890-41913D4B409F}"/>
                </a:ext>
              </a:extLst>
            </p:cNvPr>
            <p:cNvSpPr txBox="1">
              <a:spLocks noChangeArrowheads="1"/>
            </p:cNvSpPr>
            <p:nvPr/>
          </p:nvSpPr>
          <p:spPr bwMode="auto">
            <a:xfrm>
              <a:off x="1760" y="2442"/>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solidFill>
                    <a:srgbClr val="FF0033"/>
                  </a:solidFill>
                  <a:latin typeface="Courier New" panose="02070309020205020404" pitchFamily="49" charset="0"/>
                </a:rPr>
                <a:t>22</a:t>
              </a:r>
            </a:p>
          </p:txBody>
        </p:sp>
        <p:grpSp>
          <p:nvGrpSpPr>
            <p:cNvPr id="198661" name="Group 5">
              <a:extLst>
                <a:ext uri="{FF2B5EF4-FFF2-40B4-BE49-F238E27FC236}">
                  <a16:creationId xmlns:a16="http://schemas.microsoft.com/office/drawing/2014/main" id="{C703F6C1-D925-2A43-8FFB-CB5A76F88C65}"/>
                </a:ext>
              </a:extLst>
            </p:cNvPr>
            <p:cNvGrpSpPr>
              <a:grpSpLocks/>
            </p:cNvGrpSpPr>
            <p:nvPr/>
          </p:nvGrpSpPr>
          <p:grpSpPr bwMode="auto">
            <a:xfrm>
              <a:off x="1760" y="2754"/>
              <a:ext cx="370" cy="160"/>
              <a:chOff x="1378" y="3290"/>
              <a:chExt cx="370" cy="312"/>
            </a:xfrm>
          </p:grpSpPr>
          <p:sp>
            <p:nvSpPr>
              <p:cNvPr id="198662" name="Text Box 6">
                <a:extLst>
                  <a:ext uri="{FF2B5EF4-FFF2-40B4-BE49-F238E27FC236}">
                    <a16:creationId xmlns:a16="http://schemas.microsoft.com/office/drawing/2014/main" id="{1901EAA9-1A91-224E-9C8E-42E69E82A2E4}"/>
                  </a:ext>
                </a:extLst>
              </p:cNvPr>
              <p:cNvSpPr txBox="1">
                <a:spLocks noChangeArrowheads="1"/>
              </p:cNvSpPr>
              <p:nvPr/>
            </p:nvSpPr>
            <p:spPr bwMode="auto">
              <a:xfrm>
                <a:off x="1378" y="3290"/>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98663" name="Line 7">
                <a:extLst>
                  <a:ext uri="{FF2B5EF4-FFF2-40B4-BE49-F238E27FC236}">
                    <a16:creationId xmlns:a16="http://schemas.microsoft.com/office/drawing/2014/main" id="{F0CFC793-C207-1147-97DB-11630C586F95}"/>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198664" name="Text Box 8">
            <a:extLst>
              <a:ext uri="{FF2B5EF4-FFF2-40B4-BE49-F238E27FC236}">
                <a16:creationId xmlns:a16="http://schemas.microsoft.com/office/drawing/2014/main" id="{B8CE4A38-BCD7-9245-8A36-09E3290656AC}"/>
              </a:ext>
            </a:extLst>
          </p:cNvPr>
          <p:cNvSpPr txBox="1">
            <a:spLocks noChangeArrowheads="1"/>
          </p:cNvSpPr>
          <p:nvPr/>
        </p:nvSpPr>
        <p:spPr bwMode="auto">
          <a:xfrm>
            <a:off x="7032626" y="646113"/>
            <a:ext cx="62619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715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a:t>root</a:t>
            </a:r>
          </a:p>
        </p:txBody>
      </p:sp>
      <p:sp>
        <p:nvSpPr>
          <p:cNvPr id="198665" name="Line 9">
            <a:extLst>
              <a:ext uri="{FF2B5EF4-FFF2-40B4-BE49-F238E27FC236}">
                <a16:creationId xmlns:a16="http://schemas.microsoft.com/office/drawing/2014/main" id="{39A7B692-F494-4A4B-BB52-95F1206CD382}"/>
              </a:ext>
            </a:extLst>
          </p:cNvPr>
          <p:cNvSpPr>
            <a:spLocks noChangeShapeType="1"/>
          </p:cNvSpPr>
          <p:nvPr/>
        </p:nvSpPr>
        <p:spPr bwMode="auto">
          <a:xfrm>
            <a:off x="7404100" y="1028700"/>
            <a:ext cx="0" cy="4572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98666" name="Group 10">
            <a:extLst>
              <a:ext uri="{FF2B5EF4-FFF2-40B4-BE49-F238E27FC236}">
                <a16:creationId xmlns:a16="http://schemas.microsoft.com/office/drawing/2014/main" id="{99E847FB-892B-0D4C-94B5-C7F1524DF1F8}"/>
              </a:ext>
            </a:extLst>
          </p:cNvPr>
          <p:cNvGrpSpPr>
            <a:grpSpLocks/>
          </p:cNvGrpSpPr>
          <p:nvPr/>
        </p:nvGrpSpPr>
        <p:grpSpPr bwMode="auto">
          <a:xfrm>
            <a:off x="8280401" y="2746375"/>
            <a:ext cx="587375" cy="749300"/>
            <a:chOff x="1760" y="2442"/>
            <a:chExt cx="370" cy="472"/>
          </a:xfrm>
        </p:grpSpPr>
        <p:sp>
          <p:nvSpPr>
            <p:cNvPr id="198667" name="Text Box 11">
              <a:extLst>
                <a:ext uri="{FF2B5EF4-FFF2-40B4-BE49-F238E27FC236}">
                  <a16:creationId xmlns:a16="http://schemas.microsoft.com/office/drawing/2014/main" id="{F672DBDD-7AE1-FA48-A0E1-398DB1501CCA}"/>
                </a:ext>
              </a:extLst>
            </p:cNvPr>
            <p:cNvSpPr txBox="1">
              <a:spLocks noChangeArrowheads="1"/>
            </p:cNvSpPr>
            <p:nvPr/>
          </p:nvSpPr>
          <p:spPr bwMode="auto">
            <a:xfrm>
              <a:off x="1760" y="2442"/>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solidFill>
                    <a:srgbClr val="FF0033"/>
                  </a:solidFill>
                  <a:latin typeface="Courier New" panose="02070309020205020404" pitchFamily="49" charset="0"/>
                </a:rPr>
                <a:t>67</a:t>
              </a:r>
              <a:endParaRPr lang="en-US" altLang="en-US">
                <a:latin typeface="Courier New" panose="02070309020205020404" pitchFamily="49" charset="0"/>
              </a:endParaRPr>
            </a:p>
          </p:txBody>
        </p:sp>
        <p:grpSp>
          <p:nvGrpSpPr>
            <p:cNvPr id="198668" name="Group 12">
              <a:extLst>
                <a:ext uri="{FF2B5EF4-FFF2-40B4-BE49-F238E27FC236}">
                  <a16:creationId xmlns:a16="http://schemas.microsoft.com/office/drawing/2014/main" id="{F239D03B-CB96-DC49-8652-F679BCE7E33C}"/>
                </a:ext>
              </a:extLst>
            </p:cNvPr>
            <p:cNvGrpSpPr>
              <a:grpSpLocks/>
            </p:cNvGrpSpPr>
            <p:nvPr/>
          </p:nvGrpSpPr>
          <p:grpSpPr bwMode="auto">
            <a:xfrm>
              <a:off x="1760" y="2754"/>
              <a:ext cx="370" cy="160"/>
              <a:chOff x="1378" y="3290"/>
              <a:chExt cx="370" cy="312"/>
            </a:xfrm>
          </p:grpSpPr>
          <p:sp>
            <p:nvSpPr>
              <p:cNvPr id="198669" name="Text Box 13">
                <a:extLst>
                  <a:ext uri="{FF2B5EF4-FFF2-40B4-BE49-F238E27FC236}">
                    <a16:creationId xmlns:a16="http://schemas.microsoft.com/office/drawing/2014/main" id="{5A39BD8B-26AB-8748-BE62-4CBFCC123C02}"/>
                  </a:ext>
                </a:extLst>
              </p:cNvPr>
              <p:cNvSpPr txBox="1">
                <a:spLocks noChangeArrowheads="1"/>
              </p:cNvSpPr>
              <p:nvPr/>
            </p:nvSpPr>
            <p:spPr bwMode="auto">
              <a:xfrm>
                <a:off x="1378" y="3290"/>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98670" name="Line 14">
                <a:extLst>
                  <a:ext uri="{FF2B5EF4-FFF2-40B4-BE49-F238E27FC236}">
                    <a16:creationId xmlns:a16="http://schemas.microsoft.com/office/drawing/2014/main" id="{08094BE4-40DE-2F4D-887F-233C07629F29}"/>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98671" name="Group 15">
            <a:extLst>
              <a:ext uri="{FF2B5EF4-FFF2-40B4-BE49-F238E27FC236}">
                <a16:creationId xmlns:a16="http://schemas.microsoft.com/office/drawing/2014/main" id="{15CF6229-035C-8E41-9F3E-AA167A7E079A}"/>
              </a:ext>
            </a:extLst>
          </p:cNvPr>
          <p:cNvGrpSpPr>
            <a:grpSpLocks/>
          </p:cNvGrpSpPr>
          <p:nvPr/>
        </p:nvGrpSpPr>
        <p:grpSpPr bwMode="auto">
          <a:xfrm>
            <a:off x="7759701" y="3978275"/>
            <a:ext cx="587375" cy="749300"/>
            <a:chOff x="1760" y="2442"/>
            <a:chExt cx="370" cy="472"/>
          </a:xfrm>
        </p:grpSpPr>
        <p:sp>
          <p:nvSpPr>
            <p:cNvPr id="198672" name="Text Box 16">
              <a:extLst>
                <a:ext uri="{FF2B5EF4-FFF2-40B4-BE49-F238E27FC236}">
                  <a16:creationId xmlns:a16="http://schemas.microsoft.com/office/drawing/2014/main" id="{6272483E-C069-064A-BE05-19D0A05135A9}"/>
                </a:ext>
              </a:extLst>
            </p:cNvPr>
            <p:cNvSpPr txBox="1">
              <a:spLocks noChangeArrowheads="1"/>
            </p:cNvSpPr>
            <p:nvPr/>
          </p:nvSpPr>
          <p:spPr bwMode="auto">
            <a:xfrm>
              <a:off x="1760" y="2442"/>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solidFill>
                    <a:srgbClr val="FF0033"/>
                  </a:solidFill>
                  <a:latin typeface="Courier New" panose="02070309020205020404" pitchFamily="49" charset="0"/>
                </a:rPr>
                <a:t>36</a:t>
              </a:r>
              <a:endParaRPr lang="en-US" altLang="en-US">
                <a:latin typeface="Courier New" panose="02070309020205020404" pitchFamily="49" charset="0"/>
              </a:endParaRPr>
            </a:p>
          </p:txBody>
        </p:sp>
        <p:grpSp>
          <p:nvGrpSpPr>
            <p:cNvPr id="198673" name="Group 17">
              <a:extLst>
                <a:ext uri="{FF2B5EF4-FFF2-40B4-BE49-F238E27FC236}">
                  <a16:creationId xmlns:a16="http://schemas.microsoft.com/office/drawing/2014/main" id="{BE7365AA-3E49-1340-9201-CDF3A0766F46}"/>
                </a:ext>
              </a:extLst>
            </p:cNvPr>
            <p:cNvGrpSpPr>
              <a:grpSpLocks/>
            </p:cNvGrpSpPr>
            <p:nvPr/>
          </p:nvGrpSpPr>
          <p:grpSpPr bwMode="auto">
            <a:xfrm>
              <a:off x="1760" y="2754"/>
              <a:ext cx="370" cy="160"/>
              <a:chOff x="1378" y="3290"/>
              <a:chExt cx="370" cy="312"/>
            </a:xfrm>
          </p:grpSpPr>
          <p:sp>
            <p:nvSpPr>
              <p:cNvPr id="198674" name="Text Box 18">
                <a:extLst>
                  <a:ext uri="{FF2B5EF4-FFF2-40B4-BE49-F238E27FC236}">
                    <a16:creationId xmlns:a16="http://schemas.microsoft.com/office/drawing/2014/main" id="{2A409CBB-76F0-6D49-A0D2-DD5379806BE9}"/>
                  </a:ext>
                </a:extLst>
              </p:cNvPr>
              <p:cNvSpPr txBox="1">
                <a:spLocks noChangeArrowheads="1"/>
              </p:cNvSpPr>
              <p:nvPr/>
            </p:nvSpPr>
            <p:spPr bwMode="auto">
              <a:xfrm>
                <a:off x="1378" y="3290"/>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98675" name="Line 19">
                <a:extLst>
                  <a:ext uri="{FF2B5EF4-FFF2-40B4-BE49-F238E27FC236}">
                    <a16:creationId xmlns:a16="http://schemas.microsoft.com/office/drawing/2014/main" id="{2C04D03D-C07D-6F4D-B9E9-A1F2EDA30AB2}"/>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98676" name="Group 20">
            <a:extLst>
              <a:ext uri="{FF2B5EF4-FFF2-40B4-BE49-F238E27FC236}">
                <a16:creationId xmlns:a16="http://schemas.microsoft.com/office/drawing/2014/main" id="{6DF56FF4-F75C-3E48-A202-F526C750B191}"/>
              </a:ext>
            </a:extLst>
          </p:cNvPr>
          <p:cNvGrpSpPr>
            <a:grpSpLocks/>
          </p:cNvGrpSpPr>
          <p:nvPr/>
        </p:nvGrpSpPr>
        <p:grpSpPr bwMode="auto">
          <a:xfrm>
            <a:off x="5588001" y="3940175"/>
            <a:ext cx="587375" cy="749300"/>
            <a:chOff x="1760" y="2442"/>
            <a:chExt cx="370" cy="472"/>
          </a:xfrm>
        </p:grpSpPr>
        <p:sp>
          <p:nvSpPr>
            <p:cNvPr id="198677" name="Text Box 21">
              <a:extLst>
                <a:ext uri="{FF2B5EF4-FFF2-40B4-BE49-F238E27FC236}">
                  <a16:creationId xmlns:a16="http://schemas.microsoft.com/office/drawing/2014/main" id="{5B8B5AE4-6714-434C-8407-99E0C37EAF4D}"/>
                </a:ext>
              </a:extLst>
            </p:cNvPr>
            <p:cNvSpPr txBox="1">
              <a:spLocks noChangeArrowheads="1"/>
            </p:cNvSpPr>
            <p:nvPr/>
          </p:nvSpPr>
          <p:spPr bwMode="auto">
            <a:xfrm>
              <a:off x="1760" y="2442"/>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a:r>
                <a:rPr lang="en-US" altLang="en-US">
                  <a:solidFill>
                    <a:srgbClr val="FF0033"/>
                  </a:solidFill>
                  <a:latin typeface="Courier New" panose="02070309020205020404" pitchFamily="49" charset="0"/>
                </a:rPr>
                <a:t>3</a:t>
              </a:r>
              <a:endParaRPr lang="en-US" altLang="en-US">
                <a:latin typeface="Courier New" panose="02070309020205020404" pitchFamily="49" charset="0"/>
              </a:endParaRPr>
            </a:p>
          </p:txBody>
        </p:sp>
        <p:grpSp>
          <p:nvGrpSpPr>
            <p:cNvPr id="198678" name="Group 22">
              <a:extLst>
                <a:ext uri="{FF2B5EF4-FFF2-40B4-BE49-F238E27FC236}">
                  <a16:creationId xmlns:a16="http://schemas.microsoft.com/office/drawing/2014/main" id="{666DF2CB-B838-0B4B-A20F-9FE837C03166}"/>
                </a:ext>
              </a:extLst>
            </p:cNvPr>
            <p:cNvGrpSpPr>
              <a:grpSpLocks/>
            </p:cNvGrpSpPr>
            <p:nvPr/>
          </p:nvGrpSpPr>
          <p:grpSpPr bwMode="auto">
            <a:xfrm>
              <a:off x="1760" y="2754"/>
              <a:ext cx="370" cy="160"/>
              <a:chOff x="1378" y="3290"/>
              <a:chExt cx="370" cy="312"/>
            </a:xfrm>
          </p:grpSpPr>
          <p:sp>
            <p:nvSpPr>
              <p:cNvPr id="198679" name="Text Box 23">
                <a:extLst>
                  <a:ext uri="{FF2B5EF4-FFF2-40B4-BE49-F238E27FC236}">
                    <a16:creationId xmlns:a16="http://schemas.microsoft.com/office/drawing/2014/main" id="{CA4D2C5B-9125-C143-8223-6FFFD00C4455}"/>
                  </a:ext>
                </a:extLst>
              </p:cNvPr>
              <p:cNvSpPr txBox="1">
                <a:spLocks noChangeArrowheads="1"/>
              </p:cNvSpPr>
              <p:nvPr/>
            </p:nvSpPr>
            <p:spPr bwMode="auto">
              <a:xfrm>
                <a:off x="1378" y="3290"/>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98680" name="Line 24">
                <a:extLst>
                  <a:ext uri="{FF2B5EF4-FFF2-40B4-BE49-F238E27FC236}">
                    <a16:creationId xmlns:a16="http://schemas.microsoft.com/office/drawing/2014/main" id="{A6295673-7DF8-FB40-A4B0-E733F1F34A6A}"/>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98681" name="Group 25">
            <a:extLst>
              <a:ext uri="{FF2B5EF4-FFF2-40B4-BE49-F238E27FC236}">
                <a16:creationId xmlns:a16="http://schemas.microsoft.com/office/drawing/2014/main" id="{032E1567-77F8-A24C-B719-CA9ED3D3A833}"/>
              </a:ext>
            </a:extLst>
          </p:cNvPr>
          <p:cNvGrpSpPr>
            <a:grpSpLocks/>
          </p:cNvGrpSpPr>
          <p:nvPr/>
        </p:nvGrpSpPr>
        <p:grpSpPr bwMode="auto">
          <a:xfrm>
            <a:off x="6667501" y="3940175"/>
            <a:ext cx="587375" cy="749300"/>
            <a:chOff x="1760" y="2442"/>
            <a:chExt cx="370" cy="472"/>
          </a:xfrm>
        </p:grpSpPr>
        <p:sp>
          <p:nvSpPr>
            <p:cNvPr id="198682" name="Text Box 26">
              <a:extLst>
                <a:ext uri="{FF2B5EF4-FFF2-40B4-BE49-F238E27FC236}">
                  <a16:creationId xmlns:a16="http://schemas.microsoft.com/office/drawing/2014/main" id="{296C1883-FF0B-9040-81D1-69A6F3D893FC}"/>
                </a:ext>
              </a:extLst>
            </p:cNvPr>
            <p:cNvSpPr txBox="1">
              <a:spLocks noChangeArrowheads="1"/>
            </p:cNvSpPr>
            <p:nvPr/>
          </p:nvSpPr>
          <p:spPr bwMode="auto">
            <a:xfrm>
              <a:off x="1760" y="2442"/>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solidFill>
                    <a:srgbClr val="FF0033"/>
                  </a:solidFill>
                  <a:latin typeface="Courier New" panose="02070309020205020404" pitchFamily="49" charset="0"/>
                </a:rPr>
                <a:t>14</a:t>
              </a:r>
              <a:endParaRPr lang="en-US" altLang="en-US">
                <a:latin typeface="Courier New" panose="02070309020205020404" pitchFamily="49" charset="0"/>
              </a:endParaRPr>
            </a:p>
          </p:txBody>
        </p:sp>
        <p:grpSp>
          <p:nvGrpSpPr>
            <p:cNvPr id="198683" name="Group 27">
              <a:extLst>
                <a:ext uri="{FF2B5EF4-FFF2-40B4-BE49-F238E27FC236}">
                  <a16:creationId xmlns:a16="http://schemas.microsoft.com/office/drawing/2014/main" id="{8B27C191-B827-2B41-8424-F352C269CC53}"/>
                </a:ext>
              </a:extLst>
            </p:cNvPr>
            <p:cNvGrpSpPr>
              <a:grpSpLocks/>
            </p:cNvGrpSpPr>
            <p:nvPr/>
          </p:nvGrpSpPr>
          <p:grpSpPr bwMode="auto">
            <a:xfrm>
              <a:off x="1760" y="2754"/>
              <a:ext cx="370" cy="160"/>
              <a:chOff x="1378" y="3290"/>
              <a:chExt cx="370" cy="312"/>
            </a:xfrm>
          </p:grpSpPr>
          <p:sp>
            <p:nvSpPr>
              <p:cNvPr id="198684" name="Text Box 28">
                <a:extLst>
                  <a:ext uri="{FF2B5EF4-FFF2-40B4-BE49-F238E27FC236}">
                    <a16:creationId xmlns:a16="http://schemas.microsoft.com/office/drawing/2014/main" id="{E9DFBED5-14FD-C54F-87A5-A9ACC2810E42}"/>
                  </a:ext>
                </a:extLst>
              </p:cNvPr>
              <p:cNvSpPr txBox="1">
                <a:spLocks noChangeArrowheads="1"/>
              </p:cNvSpPr>
              <p:nvPr/>
            </p:nvSpPr>
            <p:spPr bwMode="auto">
              <a:xfrm>
                <a:off x="1378" y="3290"/>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98685" name="Line 29">
                <a:extLst>
                  <a:ext uri="{FF2B5EF4-FFF2-40B4-BE49-F238E27FC236}">
                    <a16:creationId xmlns:a16="http://schemas.microsoft.com/office/drawing/2014/main" id="{9A1D2E06-C23E-4E45-9140-3E7822AF033D}"/>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98686" name="Group 30">
            <a:extLst>
              <a:ext uri="{FF2B5EF4-FFF2-40B4-BE49-F238E27FC236}">
                <a16:creationId xmlns:a16="http://schemas.microsoft.com/office/drawing/2014/main" id="{F2302FFA-F712-7847-B54E-2074E40FFD5F}"/>
              </a:ext>
            </a:extLst>
          </p:cNvPr>
          <p:cNvGrpSpPr>
            <a:grpSpLocks/>
          </p:cNvGrpSpPr>
          <p:nvPr/>
        </p:nvGrpSpPr>
        <p:grpSpPr bwMode="auto">
          <a:xfrm>
            <a:off x="8216901" y="5172075"/>
            <a:ext cx="587375" cy="749300"/>
            <a:chOff x="1760" y="2442"/>
            <a:chExt cx="370" cy="472"/>
          </a:xfrm>
        </p:grpSpPr>
        <p:sp>
          <p:nvSpPr>
            <p:cNvPr id="198687" name="Text Box 31">
              <a:extLst>
                <a:ext uri="{FF2B5EF4-FFF2-40B4-BE49-F238E27FC236}">
                  <a16:creationId xmlns:a16="http://schemas.microsoft.com/office/drawing/2014/main" id="{5810515F-52D1-FF43-BD95-D64C9CD1E11D}"/>
                </a:ext>
              </a:extLst>
            </p:cNvPr>
            <p:cNvSpPr txBox="1">
              <a:spLocks noChangeArrowheads="1"/>
            </p:cNvSpPr>
            <p:nvPr/>
          </p:nvSpPr>
          <p:spPr bwMode="auto">
            <a:xfrm>
              <a:off x="1760" y="2442"/>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solidFill>
                    <a:srgbClr val="FF0033"/>
                  </a:solidFill>
                  <a:latin typeface="Courier New" panose="02070309020205020404" pitchFamily="49" charset="0"/>
                </a:rPr>
                <a:t>44</a:t>
              </a:r>
              <a:endParaRPr lang="en-US" altLang="en-US">
                <a:latin typeface="Courier New" panose="02070309020205020404" pitchFamily="49" charset="0"/>
              </a:endParaRPr>
            </a:p>
          </p:txBody>
        </p:sp>
        <p:grpSp>
          <p:nvGrpSpPr>
            <p:cNvPr id="198688" name="Group 32">
              <a:extLst>
                <a:ext uri="{FF2B5EF4-FFF2-40B4-BE49-F238E27FC236}">
                  <a16:creationId xmlns:a16="http://schemas.microsoft.com/office/drawing/2014/main" id="{DF34B5E0-4440-1546-AD64-E7ACA63A5F03}"/>
                </a:ext>
              </a:extLst>
            </p:cNvPr>
            <p:cNvGrpSpPr>
              <a:grpSpLocks/>
            </p:cNvGrpSpPr>
            <p:nvPr/>
          </p:nvGrpSpPr>
          <p:grpSpPr bwMode="auto">
            <a:xfrm>
              <a:off x="1760" y="2754"/>
              <a:ext cx="370" cy="160"/>
              <a:chOff x="1378" y="3290"/>
              <a:chExt cx="370" cy="312"/>
            </a:xfrm>
          </p:grpSpPr>
          <p:sp>
            <p:nvSpPr>
              <p:cNvPr id="198689" name="Text Box 33">
                <a:extLst>
                  <a:ext uri="{FF2B5EF4-FFF2-40B4-BE49-F238E27FC236}">
                    <a16:creationId xmlns:a16="http://schemas.microsoft.com/office/drawing/2014/main" id="{A496CACA-8B69-C642-9886-2F32D867B7D5}"/>
                  </a:ext>
                </a:extLst>
              </p:cNvPr>
              <p:cNvSpPr txBox="1">
                <a:spLocks noChangeArrowheads="1"/>
              </p:cNvSpPr>
              <p:nvPr/>
            </p:nvSpPr>
            <p:spPr bwMode="auto">
              <a:xfrm>
                <a:off x="1378" y="3290"/>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98690" name="Line 34">
                <a:extLst>
                  <a:ext uri="{FF2B5EF4-FFF2-40B4-BE49-F238E27FC236}">
                    <a16:creationId xmlns:a16="http://schemas.microsoft.com/office/drawing/2014/main" id="{E2533CB9-B2F1-C64F-97DB-42F098A0BA1C}"/>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98691" name="Group 35">
            <a:extLst>
              <a:ext uri="{FF2B5EF4-FFF2-40B4-BE49-F238E27FC236}">
                <a16:creationId xmlns:a16="http://schemas.microsoft.com/office/drawing/2014/main" id="{DF091189-6661-5943-8C7B-17509496AED0}"/>
              </a:ext>
            </a:extLst>
          </p:cNvPr>
          <p:cNvGrpSpPr>
            <a:grpSpLocks/>
          </p:cNvGrpSpPr>
          <p:nvPr/>
        </p:nvGrpSpPr>
        <p:grpSpPr bwMode="auto">
          <a:xfrm>
            <a:off x="6045201" y="5248275"/>
            <a:ext cx="587375" cy="749300"/>
            <a:chOff x="1760" y="2442"/>
            <a:chExt cx="370" cy="472"/>
          </a:xfrm>
        </p:grpSpPr>
        <p:sp>
          <p:nvSpPr>
            <p:cNvPr id="198692" name="Text Box 36">
              <a:extLst>
                <a:ext uri="{FF2B5EF4-FFF2-40B4-BE49-F238E27FC236}">
                  <a16:creationId xmlns:a16="http://schemas.microsoft.com/office/drawing/2014/main" id="{A31B7E24-C589-444D-85B2-D5D2BCB07314}"/>
                </a:ext>
              </a:extLst>
            </p:cNvPr>
            <p:cNvSpPr txBox="1">
              <a:spLocks noChangeArrowheads="1"/>
            </p:cNvSpPr>
            <p:nvPr/>
          </p:nvSpPr>
          <p:spPr bwMode="auto">
            <a:xfrm>
              <a:off x="1760" y="2442"/>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a:r>
                <a:rPr lang="en-US" altLang="en-US">
                  <a:solidFill>
                    <a:srgbClr val="FF0033"/>
                  </a:solidFill>
                  <a:latin typeface="Courier New" panose="02070309020205020404" pitchFamily="49" charset="0"/>
                </a:rPr>
                <a:t>7</a:t>
              </a:r>
              <a:endParaRPr lang="en-US" altLang="en-US">
                <a:latin typeface="Courier New" panose="02070309020205020404" pitchFamily="49" charset="0"/>
              </a:endParaRPr>
            </a:p>
          </p:txBody>
        </p:sp>
        <p:grpSp>
          <p:nvGrpSpPr>
            <p:cNvPr id="198693" name="Group 37">
              <a:extLst>
                <a:ext uri="{FF2B5EF4-FFF2-40B4-BE49-F238E27FC236}">
                  <a16:creationId xmlns:a16="http://schemas.microsoft.com/office/drawing/2014/main" id="{070C8DBB-A004-8943-962C-39218DF2ED40}"/>
                </a:ext>
              </a:extLst>
            </p:cNvPr>
            <p:cNvGrpSpPr>
              <a:grpSpLocks/>
            </p:cNvGrpSpPr>
            <p:nvPr/>
          </p:nvGrpSpPr>
          <p:grpSpPr bwMode="auto">
            <a:xfrm>
              <a:off x="1760" y="2754"/>
              <a:ext cx="370" cy="160"/>
              <a:chOff x="1378" y="3290"/>
              <a:chExt cx="370" cy="312"/>
            </a:xfrm>
          </p:grpSpPr>
          <p:sp>
            <p:nvSpPr>
              <p:cNvPr id="198694" name="Text Box 38">
                <a:extLst>
                  <a:ext uri="{FF2B5EF4-FFF2-40B4-BE49-F238E27FC236}">
                    <a16:creationId xmlns:a16="http://schemas.microsoft.com/office/drawing/2014/main" id="{169B398D-2AD0-144C-9DF9-DFA08A426946}"/>
                  </a:ext>
                </a:extLst>
              </p:cNvPr>
              <p:cNvSpPr txBox="1">
                <a:spLocks noChangeArrowheads="1"/>
              </p:cNvSpPr>
              <p:nvPr/>
            </p:nvSpPr>
            <p:spPr bwMode="auto">
              <a:xfrm>
                <a:off x="1378" y="3290"/>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98695" name="Line 39">
                <a:extLst>
                  <a:ext uri="{FF2B5EF4-FFF2-40B4-BE49-F238E27FC236}">
                    <a16:creationId xmlns:a16="http://schemas.microsoft.com/office/drawing/2014/main" id="{7C285F61-70E2-5A4A-8308-9F5A5E6EA6BA}"/>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98696" name="Group 40">
            <a:extLst>
              <a:ext uri="{FF2B5EF4-FFF2-40B4-BE49-F238E27FC236}">
                <a16:creationId xmlns:a16="http://schemas.microsoft.com/office/drawing/2014/main" id="{E6F8E26E-5E57-1E4E-92F3-B50A0D169E10}"/>
              </a:ext>
            </a:extLst>
          </p:cNvPr>
          <p:cNvGrpSpPr>
            <a:grpSpLocks/>
          </p:cNvGrpSpPr>
          <p:nvPr/>
        </p:nvGrpSpPr>
        <p:grpSpPr bwMode="auto">
          <a:xfrm>
            <a:off x="8813801" y="3978275"/>
            <a:ext cx="587375" cy="749300"/>
            <a:chOff x="1760" y="2442"/>
            <a:chExt cx="370" cy="472"/>
          </a:xfrm>
        </p:grpSpPr>
        <p:sp>
          <p:nvSpPr>
            <p:cNvPr id="198697" name="Text Box 41">
              <a:extLst>
                <a:ext uri="{FF2B5EF4-FFF2-40B4-BE49-F238E27FC236}">
                  <a16:creationId xmlns:a16="http://schemas.microsoft.com/office/drawing/2014/main" id="{78D072F3-9CD2-7647-97B0-F9E3096F60E4}"/>
                </a:ext>
              </a:extLst>
            </p:cNvPr>
            <p:cNvSpPr txBox="1">
              <a:spLocks noChangeArrowheads="1"/>
            </p:cNvSpPr>
            <p:nvPr/>
          </p:nvSpPr>
          <p:spPr bwMode="auto">
            <a:xfrm>
              <a:off x="1760" y="2442"/>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solidFill>
                    <a:srgbClr val="FF0033"/>
                  </a:solidFill>
                  <a:latin typeface="Courier New" panose="02070309020205020404" pitchFamily="49" charset="0"/>
                </a:rPr>
                <a:t>94</a:t>
              </a:r>
              <a:endParaRPr lang="en-US" altLang="en-US">
                <a:latin typeface="Courier New" panose="02070309020205020404" pitchFamily="49" charset="0"/>
              </a:endParaRPr>
            </a:p>
          </p:txBody>
        </p:sp>
        <p:grpSp>
          <p:nvGrpSpPr>
            <p:cNvPr id="198698" name="Group 42">
              <a:extLst>
                <a:ext uri="{FF2B5EF4-FFF2-40B4-BE49-F238E27FC236}">
                  <a16:creationId xmlns:a16="http://schemas.microsoft.com/office/drawing/2014/main" id="{D552944D-CD66-1B48-9B36-C02321A20162}"/>
                </a:ext>
              </a:extLst>
            </p:cNvPr>
            <p:cNvGrpSpPr>
              <a:grpSpLocks/>
            </p:cNvGrpSpPr>
            <p:nvPr/>
          </p:nvGrpSpPr>
          <p:grpSpPr bwMode="auto">
            <a:xfrm>
              <a:off x="1760" y="2754"/>
              <a:ext cx="370" cy="160"/>
              <a:chOff x="1378" y="3290"/>
              <a:chExt cx="370" cy="312"/>
            </a:xfrm>
          </p:grpSpPr>
          <p:sp>
            <p:nvSpPr>
              <p:cNvPr id="198699" name="Text Box 43">
                <a:extLst>
                  <a:ext uri="{FF2B5EF4-FFF2-40B4-BE49-F238E27FC236}">
                    <a16:creationId xmlns:a16="http://schemas.microsoft.com/office/drawing/2014/main" id="{7BC94311-367C-1847-BD23-FCB609636495}"/>
                  </a:ext>
                </a:extLst>
              </p:cNvPr>
              <p:cNvSpPr txBox="1">
                <a:spLocks noChangeArrowheads="1"/>
              </p:cNvSpPr>
              <p:nvPr/>
            </p:nvSpPr>
            <p:spPr bwMode="auto">
              <a:xfrm>
                <a:off x="1378" y="3290"/>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98700" name="Line 44">
                <a:extLst>
                  <a:ext uri="{FF2B5EF4-FFF2-40B4-BE49-F238E27FC236}">
                    <a16:creationId xmlns:a16="http://schemas.microsoft.com/office/drawing/2014/main" id="{5DD0ABD9-18FA-8049-B612-4843B5162B42}"/>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98701" name="Group 45">
            <a:extLst>
              <a:ext uri="{FF2B5EF4-FFF2-40B4-BE49-F238E27FC236}">
                <a16:creationId xmlns:a16="http://schemas.microsoft.com/office/drawing/2014/main" id="{CC60E955-244C-3745-80EC-8BDCDD122A66}"/>
              </a:ext>
            </a:extLst>
          </p:cNvPr>
          <p:cNvGrpSpPr>
            <a:grpSpLocks/>
          </p:cNvGrpSpPr>
          <p:nvPr/>
        </p:nvGrpSpPr>
        <p:grpSpPr bwMode="auto">
          <a:xfrm>
            <a:off x="9283701" y="5159375"/>
            <a:ext cx="587375" cy="749300"/>
            <a:chOff x="1760" y="2442"/>
            <a:chExt cx="370" cy="472"/>
          </a:xfrm>
        </p:grpSpPr>
        <p:sp>
          <p:nvSpPr>
            <p:cNvPr id="198702" name="Text Box 46">
              <a:extLst>
                <a:ext uri="{FF2B5EF4-FFF2-40B4-BE49-F238E27FC236}">
                  <a16:creationId xmlns:a16="http://schemas.microsoft.com/office/drawing/2014/main" id="{6CB3CF7C-DFD5-CF47-91C5-DCBAAC56F85F}"/>
                </a:ext>
              </a:extLst>
            </p:cNvPr>
            <p:cNvSpPr txBox="1">
              <a:spLocks noChangeArrowheads="1"/>
            </p:cNvSpPr>
            <p:nvPr/>
          </p:nvSpPr>
          <p:spPr bwMode="auto">
            <a:xfrm>
              <a:off x="1760" y="2442"/>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solidFill>
                    <a:srgbClr val="FF0033"/>
                  </a:solidFill>
                  <a:latin typeface="Courier New" panose="02070309020205020404" pitchFamily="49" charset="0"/>
                </a:rPr>
                <a:t>97</a:t>
              </a:r>
              <a:endParaRPr lang="en-US" altLang="en-US">
                <a:latin typeface="Courier New" panose="02070309020205020404" pitchFamily="49" charset="0"/>
              </a:endParaRPr>
            </a:p>
          </p:txBody>
        </p:sp>
        <p:grpSp>
          <p:nvGrpSpPr>
            <p:cNvPr id="198703" name="Group 47">
              <a:extLst>
                <a:ext uri="{FF2B5EF4-FFF2-40B4-BE49-F238E27FC236}">
                  <a16:creationId xmlns:a16="http://schemas.microsoft.com/office/drawing/2014/main" id="{48BD6F07-AEC6-C442-8CE4-BB62BF1B39DE}"/>
                </a:ext>
              </a:extLst>
            </p:cNvPr>
            <p:cNvGrpSpPr>
              <a:grpSpLocks/>
            </p:cNvGrpSpPr>
            <p:nvPr/>
          </p:nvGrpSpPr>
          <p:grpSpPr bwMode="auto">
            <a:xfrm>
              <a:off x="1760" y="2754"/>
              <a:ext cx="370" cy="160"/>
              <a:chOff x="1378" y="3290"/>
              <a:chExt cx="370" cy="312"/>
            </a:xfrm>
          </p:grpSpPr>
          <p:sp>
            <p:nvSpPr>
              <p:cNvPr id="198704" name="Text Box 48">
                <a:extLst>
                  <a:ext uri="{FF2B5EF4-FFF2-40B4-BE49-F238E27FC236}">
                    <a16:creationId xmlns:a16="http://schemas.microsoft.com/office/drawing/2014/main" id="{492ED45E-6F42-5D40-91AC-07EEB17B8DB7}"/>
                  </a:ext>
                </a:extLst>
              </p:cNvPr>
              <p:cNvSpPr txBox="1">
                <a:spLocks noChangeArrowheads="1"/>
              </p:cNvSpPr>
              <p:nvPr/>
            </p:nvSpPr>
            <p:spPr bwMode="auto">
              <a:xfrm>
                <a:off x="1378" y="3290"/>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98705" name="Line 49">
                <a:extLst>
                  <a:ext uri="{FF2B5EF4-FFF2-40B4-BE49-F238E27FC236}">
                    <a16:creationId xmlns:a16="http://schemas.microsoft.com/office/drawing/2014/main" id="{6B94378A-4F82-3145-A331-187CC26B9410}"/>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98706" name="Group 50">
            <a:extLst>
              <a:ext uri="{FF2B5EF4-FFF2-40B4-BE49-F238E27FC236}">
                <a16:creationId xmlns:a16="http://schemas.microsoft.com/office/drawing/2014/main" id="{86E8F36F-623A-1743-97F6-5FDA44E0B405}"/>
              </a:ext>
            </a:extLst>
          </p:cNvPr>
          <p:cNvGrpSpPr>
            <a:grpSpLocks/>
          </p:cNvGrpSpPr>
          <p:nvPr/>
        </p:nvGrpSpPr>
        <p:grpSpPr bwMode="auto">
          <a:xfrm>
            <a:off x="5118101" y="5248275"/>
            <a:ext cx="587375" cy="749300"/>
            <a:chOff x="1760" y="2442"/>
            <a:chExt cx="370" cy="472"/>
          </a:xfrm>
        </p:grpSpPr>
        <p:sp>
          <p:nvSpPr>
            <p:cNvPr id="198707" name="Text Box 51">
              <a:extLst>
                <a:ext uri="{FF2B5EF4-FFF2-40B4-BE49-F238E27FC236}">
                  <a16:creationId xmlns:a16="http://schemas.microsoft.com/office/drawing/2014/main" id="{8B878DEF-6022-6E4D-B80D-F6CC29392C5F}"/>
                </a:ext>
              </a:extLst>
            </p:cNvPr>
            <p:cNvSpPr txBox="1">
              <a:spLocks noChangeArrowheads="1"/>
            </p:cNvSpPr>
            <p:nvPr/>
          </p:nvSpPr>
          <p:spPr bwMode="auto">
            <a:xfrm>
              <a:off x="1760" y="2442"/>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a:r>
                <a:rPr lang="en-US" altLang="en-US">
                  <a:solidFill>
                    <a:srgbClr val="FF0033"/>
                  </a:solidFill>
                  <a:latin typeface="Courier New" panose="02070309020205020404" pitchFamily="49" charset="0"/>
                </a:rPr>
                <a:t>1</a:t>
              </a:r>
              <a:endParaRPr lang="en-US" altLang="en-US">
                <a:latin typeface="Courier New" panose="02070309020205020404" pitchFamily="49" charset="0"/>
              </a:endParaRPr>
            </a:p>
          </p:txBody>
        </p:sp>
        <p:grpSp>
          <p:nvGrpSpPr>
            <p:cNvPr id="198708" name="Group 52">
              <a:extLst>
                <a:ext uri="{FF2B5EF4-FFF2-40B4-BE49-F238E27FC236}">
                  <a16:creationId xmlns:a16="http://schemas.microsoft.com/office/drawing/2014/main" id="{A7F49D32-0EE3-2B4B-B11F-D58587CED032}"/>
                </a:ext>
              </a:extLst>
            </p:cNvPr>
            <p:cNvGrpSpPr>
              <a:grpSpLocks/>
            </p:cNvGrpSpPr>
            <p:nvPr/>
          </p:nvGrpSpPr>
          <p:grpSpPr bwMode="auto">
            <a:xfrm>
              <a:off x="1760" y="2754"/>
              <a:ext cx="370" cy="160"/>
              <a:chOff x="1378" y="3290"/>
              <a:chExt cx="370" cy="312"/>
            </a:xfrm>
          </p:grpSpPr>
          <p:sp>
            <p:nvSpPr>
              <p:cNvPr id="198709" name="Text Box 53">
                <a:extLst>
                  <a:ext uri="{FF2B5EF4-FFF2-40B4-BE49-F238E27FC236}">
                    <a16:creationId xmlns:a16="http://schemas.microsoft.com/office/drawing/2014/main" id="{F91F78B6-0780-7049-9735-626352053711}"/>
                  </a:ext>
                </a:extLst>
              </p:cNvPr>
              <p:cNvSpPr txBox="1">
                <a:spLocks noChangeArrowheads="1"/>
              </p:cNvSpPr>
              <p:nvPr/>
            </p:nvSpPr>
            <p:spPr bwMode="auto">
              <a:xfrm>
                <a:off x="1378" y="3290"/>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98710" name="Line 54">
                <a:extLst>
                  <a:ext uri="{FF2B5EF4-FFF2-40B4-BE49-F238E27FC236}">
                    <a16:creationId xmlns:a16="http://schemas.microsoft.com/office/drawing/2014/main" id="{6AAC6E22-A571-E041-B41F-ECB92C583673}"/>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98711" name="Group 55">
            <a:extLst>
              <a:ext uri="{FF2B5EF4-FFF2-40B4-BE49-F238E27FC236}">
                <a16:creationId xmlns:a16="http://schemas.microsoft.com/office/drawing/2014/main" id="{8BA9A64E-BC1C-294F-AF9B-D9225F1F0028}"/>
              </a:ext>
            </a:extLst>
          </p:cNvPr>
          <p:cNvGrpSpPr>
            <a:grpSpLocks/>
          </p:cNvGrpSpPr>
          <p:nvPr/>
        </p:nvGrpSpPr>
        <p:grpSpPr bwMode="auto">
          <a:xfrm>
            <a:off x="6096001" y="2771775"/>
            <a:ext cx="587375" cy="749300"/>
            <a:chOff x="1760" y="2442"/>
            <a:chExt cx="370" cy="472"/>
          </a:xfrm>
        </p:grpSpPr>
        <p:sp>
          <p:nvSpPr>
            <p:cNvPr id="198712" name="Text Box 56">
              <a:extLst>
                <a:ext uri="{FF2B5EF4-FFF2-40B4-BE49-F238E27FC236}">
                  <a16:creationId xmlns:a16="http://schemas.microsoft.com/office/drawing/2014/main" id="{5EAD2E54-4DD0-3B48-A032-EC59C48B7A3F}"/>
                </a:ext>
              </a:extLst>
            </p:cNvPr>
            <p:cNvSpPr txBox="1">
              <a:spLocks noChangeArrowheads="1"/>
            </p:cNvSpPr>
            <p:nvPr/>
          </p:nvSpPr>
          <p:spPr bwMode="auto">
            <a:xfrm>
              <a:off x="1760" y="2442"/>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a:r>
                <a:rPr lang="en-US" altLang="en-US">
                  <a:solidFill>
                    <a:srgbClr val="FF0033"/>
                  </a:solidFill>
                  <a:latin typeface="Courier New" panose="02070309020205020404" pitchFamily="49" charset="0"/>
                </a:rPr>
                <a:t>9</a:t>
              </a:r>
              <a:endParaRPr lang="en-US" altLang="en-US">
                <a:latin typeface="Courier New" panose="02070309020205020404" pitchFamily="49" charset="0"/>
              </a:endParaRPr>
            </a:p>
          </p:txBody>
        </p:sp>
        <p:grpSp>
          <p:nvGrpSpPr>
            <p:cNvPr id="198713" name="Group 57">
              <a:extLst>
                <a:ext uri="{FF2B5EF4-FFF2-40B4-BE49-F238E27FC236}">
                  <a16:creationId xmlns:a16="http://schemas.microsoft.com/office/drawing/2014/main" id="{32D633B9-9F6B-204F-B5B1-00514A5C71EA}"/>
                </a:ext>
              </a:extLst>
            </p:cNvPr>
            <p:cNvGrpSpPr>
              <a:grpSpLocks/>
            </p:cNvGrpSpPr>
            <p:nvPr/>
          </p:nvGrpSpPr>
          <p:grpSpPr bwMode="auto">
            <a:xfrm>
              <a:off x="1760" y="2754"/>
              <a:ext cx="370" cy="160"/>
              <a:chOff x="1378" y="3290"/>
              <a:chExt cx="370" cy="312"/>
            </a:xfrm>
          </p:grpSpPr>
          <p:sp>
            <p:nvSpPr>
              <p:cNvPr id="198714" name="Text Box 58">
                <a:extLst>
                  <a:ext uri="{FF2B5EF4-FFF2-40B4-BE49-F238E27FC236}">
                    <a16:creationId xmlns:a16="http://schemas.microsoft.com/office/drawing/2014/main" id="{29F926F4-A9AA-A94F-A0CC-E178C767C8A2}"/>
                  </a:ext>
                </a:extLst>
              </p:cNvPr>
              <p:cNvSpPr txBox="1">
                <a:spLocks noChangeArrowheads="1"/>
              </p:cNvSpPr>
              <p:nvPr/>
            </p:nvSpPr>
            <p:spPr bwMode="auto">
              <a:xfrm>
                <a:off x="1378" y="3290"/>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98715" name="Line 59">
                <a:extLst>
                  <a:ext uri="{FF2B5EF4-FFF2-40B4-BE49-F238E27FC236}">
                    <a16:creationId xmlns:a16="http://schemas.microsoft.com/office/drawing/2014/main" id="{263CCBC0-2752-EB4E-93A1-84847172C802}"/>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198716" name="Line 60">
            <a:extLst>
              <a:ext uri="{FF2B5EF4-FFF2-40B4-BE49-F238E27FC236}">
                <a16:creationId xmlns:a16="http://schemas.microsoft.com/office/drawing/2014/main" id="{FB901280-82D5-9D4A-996F-211C34CB90ED}"/>
              </a:ext>
            </a:extLst>
          </p:cNvPr>
          <p:cNvSpPr>
            <a:spLocks noChangeShapeType="1"/>
          </p:cNvSpPr>
          <p:nvPr/>
        </p:nvSpPr>
        <p:spPr bwMode="auto">
          <a:xfrm flipH="1">
            <a:off x="6400800" y="2133600"/>
            <a:ext cx="850900" cy="6223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8717" name="Line 61">
            <a:extLst>
              <a:ext uri="{FF2B5EF4-FFF2-40B4-BE49-F238E27FC236}">
                <a16:creationId xmlns:a16="http://schemas.microsoft.com/office/drawing/2014/main" id="{DF427C93-6B4D-8749-8902-D362A88A8990}"/>
              </a:ext>
            </a:extLst>
          </p:cNvPr>
          <p:cNvSpPr>
            <a:spLocks noChangeShapeType="1"/>
          </p:cNvSpPr>
          <p:nvPr/>
        </p:nvSpPr>
        <p:spPr bwMode="auto">
          <a:xfrm>
            <a:off x="7531100" y="2133600"/>
            <a:ext cx="1041400" cy="5969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8718" name="Line 62">
            <a:extLst>
              <a:ext uri="{FF2B5EF4-FFF2-40B4-BE49-F238E27FC236}">
                <a16:creationId xmlns:a16="http://schemas.microsoft.com/office/drawing/2014/main" id="{91A0AFD3-C25F-3848-BB9E-B6DD126D9736}"/>
              </a:ext>
            </a:extLst>
          </p:cNvPr>
          <p:cNvSpPr>
            <a:spLocks noChangeShapeType="1"/>
          </p:cNvSpPr>
          <p:nvPr/>
        </p:nvSpPr>
        <p:spPr bwMode="auto">
          <a:xfrm flipH="1">
            <a:off x="5880100" y="3403600"/>
            <a:ext cx="381000" cy="5080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8719" name="Line 63">
            <a:extLst>
              <a:ext uri="{FF2B5EF4-FFF2-40B4-BE49-F238E27FC236}">
                <a16:creationId xmlns:a16="http://schemas.microsoft.com/office/drawing/2014/main" id="{3E9A9FB9-9CB9-524E-98B5-8AA50E6E2A22}"/>
              </a:ext>
            </a:extLst>
          </p:cNvPr>
          <p:cNvSpPr>
            <a:spLocks noChangeShapeType="1"/>
          </p:cNvSpPr>
          <p:nvPr/>
        </p:nvSpPr>
        <p:spPr bwMode="auto">
          <a:xfrm>
            <a:off x="6540500" y="3390900"/>
            <a:ext cx="406400" cy="5334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8720" name="Line 64">
            <a:extLst>
              <a:ext uri="{FF2B5EF4-FFF2-40B4-BE49-F238E27FC236}">
                <a16:creationId xmlns:a16="http://schemas.microsoft.com/office/drawing/2014/main" id="{9D9480BD-4119-5945-90EF-B308EA634BF0}"/>
              </a:ext>
            </a:extLst>
          </p:cNvPr>
          <p:cNvSpPr>
            <a:spLocks noChangeShapeType="1"/>
          </p:cNvSpPr>
          <p:nvPr/>
        </p:nvSpPr>
        <p:spPr bwMode="auto">
          <a:xfrm flipH="1">
            <a:off x="5410200" y="4546600"/>
            <a:ext cx="317500" cy="6858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8721" name="Line 65">
            <a:extLst>
              <a:ext uri="{FF2B5EF4-FFF2-40B4-BE49-F238E27FC236}">
                <a16:creationId xmlns:a16="http://schemas.microsoft.com/office/drawing/2014/main" id="{E295E5D8-87D8-0F41-8F3E-78109742E6DA}"/>
              </a:ext>
            </a:extLst>
          </p:cNvPr>
          <p:cNvSpPr>
            <a:spLocks noChangeShapeType="1"/>
          </p:cNvSpPr>
          <p:nvPr/>
        </p:nvSpPr>
        <p:spPr bwMode="auto">
          <a:xfrm>
            <a:off x="6032500" y="4559300"/>
            <a:ext cx="304800" cy="6731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8722" name="Line 66">
            <a:extLst>
              <a:ext uri="{FF2B5EF4-FFF2-40B4-BE49-F238E27FC236}">
                <a16:creationId xmlns:a16="http://schemas.microsoft.com/office/drawing/2014/main" id="{FFA336B7-37EE-BF4D-9093-8ADEF025289D}"/>
              </a:ext>
            </a:extLst>
          </p:cNvPr>
          <p:cNvSpPr>
            <a:spLocks noChangeShapeType="1"/>
          </p:cNvSpPr>
          <p:nvPr/>
        </p:nvSpPr>
        <p:spPr bwMode="auto">
          <a:xfrm flipH="1">
            <a:off x="8051800" y="3365500"/>
            <a:ext cx="381000" cy="6096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8723" name="Line 67">
            <a:extLst>
              <a:ext uri="{FF2B5EF4-FFF2-40B4-BE49-F238E27FC236}">
                <a16:creationId xmlns:a16="http://schemas.microsoft.com/office/drawing/2014/main" id="{74629EA1-D6D4-7743-85B6-2A183E929675}"/>
              </a:ext>
            </a:extLst>
          </p:cNvPr>
          <p:cNvSpPr>
            <a:spLocks noChangeShapeType="1"/>
          </p:cNvSpPr>
          <p:nvPr/>
        </p:nvSpPr>
        <p:spPr bwMode="auto">
          <a:xfrm>
            <a:off x="8724900" y="3365500"/>
            <a:ext cx="381000" cy="5969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8724" name="Line 68">
            <a:extLst>
              <a:ext uri="{FF2B5EF4-FFF2-40B4-BE49-F238E27FC236}">
                <a16:creationId xmlns:a16="http://schemas.microsoft.com/office/drawing/2014/main" id="{B1F61D58-BB51-D441-91B6-5A59A42CCF61}"/>
              </a:ext>
            </a:extLst>
          </p:cNvPr>
          <p:cNvSpPr>
            <a:spLocks noChangeShapeType="1"/>
          </p:cNvSpPr>
          <p:nvPr/>
        </p:nvSpPr>
        <p:spPr bwMode="auto">
          <a:xfrm>
            <a:off x="8191500" y="4610100"/>
            <a:ext cx="304800" cy="5588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8725" name="Line 69">
            <a:extLst>
              <a:ext uri="{FF2B5EF4-FFF2-40B4-BE49-F238E27FC236}">
                <a16:creationId xmlns:a16="http://schemas.microsoft.com/office/drawing/2014/main" id="{F62AF3ED-5756-FA4A-A0BE-BFF41B449C5B}"/>
              </a:ext>
            </a:extLst>
          </p:cNvPr>
          <p:cNvSpPr>
            <a:spLocks noChangeShapeType="1"/>
          </p:cNvSpPr>
          <p:nvPr/>
        </p:nvSpPr>
        <p:spPr bwMode="auto">
          <a:xfrm>
            <a:off x="9258300" y="4597400"/>
            <a:ext cx="304800" cy="5461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98726" name="Group 70">
            <a:extLst>
              <a:ext uri="{FF2B5EF4-FFF2-40B4-BE49-F238E27FC236}">
                <a16:creationId xmlns:a16="http://schemas.microsoft.com/office/drawing/2014/main" id="{C03E5D79-A1E4-5347-BA59-12ED66D8165F}"/>
              </a:ext>
            </a:extLst>
          </p:cNvPr>
          <p:cNvGrpSpPr>
            <a:grpSpLocks/>
          </p:cNvGrpSpPr>
          <p:nvPr/>
        </p:nvGrpSpPr>
        <p:grpSpPr bwMode="auto">
          <a:xfrm>
            <a:off x="5183188" y="5880100"/>
            <a:ext cx="165100" cy="406400"/>
            <a:chOff x="2305" y="3704"/>
            <a:chExt cx="104" cy="256"/>
          </a:xfrm>
        </p:grpSpPr>
        <p:sp>
          <p:nvSpPr>
            <p:cNvPr id="198727" name="Line 71">
              <a:extLst>
                <a:ext uri="{FF2B5EF4-FFF2-40B4-BE49-F238E27FC236}">
                  <a16:creationId xmlns:a16="http://schemas.microsoft.com/office/drawing/2014/main" id="{50B2A284-59AE-E94D-938F-4ED9CD6809DE}"/>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8728" name="Line 72">
              <a:extLst>
                <a:ext uri="{FF2B5EF4-FFF2-40B4-BE49-F238E27FC236}">
                  <a16:creationId xmlns:a16="http://schemas.microsoft.com/office/drawing/2014/main" id="{8EF3D8FB-CCE4-AF4C-A529-084CDD726E24}"/>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8729" name="Line 73">
              <a:extLst>
                <a:ext uri="{FF2B5EF4-FFF2-40B4-BE49-F238E27FC236}">
                  <a16:creationId xmlns:a16="http://schemas.microsoft.com/office/drawing/2014/main" id="{8ED40541-67A8-8840-B147-CD6408BBA3A8}"/>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98730" name="Group 74">
            <a:extLst>
              <a:ext uri="{FF2B5EF4-FFF2-40B4-BE49-F238E27FC236}">
                <a16:creationId xmlns:a16="http://schemas.microsoft.com/office/drawing/2014/main" id="{DEA68072-268C-8041-AE9D-0231B83444C4}"/>
              </a:ext>
            </a:extLst>
          </p:cNvPr>
          <p:cNvGrpSpPr>
            <a:grpSpLocks/>
          </p:cNvGrpSpPr>
          <p:nvPr/>
        </p:nvGrpSpPr>
        <p:grpSpPr bwMode="auto">
          <a:xfrm>
            <a:off x="6402388" y="5880100"/>
            <a:ext cx="165100" cy="406400"/>
            <a:chOff x="2305" y="3704"/>
            <a:chExt cx="104" cy="256"/>
          </a:xfrm>
        </p:grpSpPr>
        <p:sp>
          <p:nvSpPr>
            <p:cNvPr id="198731" name="Line 75">
              <a:extLst>
                <a:ext uri="{FF2B5EF4-FFF2-40B4-BE49-F238E27FC236}">
                  <a16:creationId xmlns:a16="http://schemas.microsoft.com/office/drawing/2014/main" id="{E7DBF88F-BB00-9B4B-86A6-9CA95CFB2BD8}"/>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8732" name="Line 76">
              <a:extLst>
                <a:ext uri="{FF2B5EF4-FFF2-40B4-BE49-F238E27FC236}">
                  <a16:creationId xmlns:a16="http://schemas.microsoft.com/office/drawing/2014/main" id="{F02598B9-898D-244B-96C2-2E48BB7A36AF}"/>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8733" name="Line 77">
              <a:extLst>
                <a:ext uri="{FF2B5EF4-FFF2-40B4-BE49-F238E27FC236}">
                  <a16:creationId xmlns:a16="http://schemas.microsoft.com/office/drawing/2014/main" id="{F5C4ED44-010D-FB4D-8D36-35ABBE86ABDC}"/>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98734" name="Group 78">
            <a:extLst>
              <a:ext uri="{FF2B5EF4-FFF2-40B4-BE49-F238E27FC236}">
                <a16:creationId xmlns:a16="http://schemas.microsoft.com/office/drawing/2014/main" id="{77ED834F-38E5-1E44-B214-7809E1145AD7}"/>
              </a:ext>
            </a:extLst>
          </p:cNvPr>
          <p:cNvGrpSpPr>
            <a:grpSpLocks/>
          </p:cNvGrpSpPr>
          <p:nvPr/>
        </p:nvGrpSpPr>
        <p:grpSpPr bwMode="auto">
          <a:xfrm>
            <a:off x="9640888" y="5803900"/>
            <a:ext cx="165100" cy="406400"/>
            <a:chOff x="2305" y="3704"/>
            <a:chExt cx="104" cy="256"/>
          </a:xfrm>
        </p:grpSpPr>
        <p:sp>
          <p:nvSpPr>
            <p:cNvPr id="198735" name="Line 79">
              <a:extLst>
                <a:ext uri="{FF2B5EF4-FFF2-40B4-BE49-F238E27FC236}">
                  <a16:creationId xmlns:a16="http://schemas.microsoft.com/office/drawing/2014/main" id="{14F1F43C-53C3-7F4D-894E-3E70D6E99129}"/>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8736" name="Line 80">
              <a:extLst>
                <a:ext uri="{FF2B5EF4-FFF2-40B4-BE49-F238E27FC236}">
                  <a16:creationId xmlns:a16="http://schemas.microsoft.com/office/drawing/2014/main" id="{DDFA1570-27AF-8741-9663-EF72B74D8C70}"/>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8737" name="Line 81">
              <a:extLst>
                <a:ext uri="{FF2B5EF4-FFF2-40B4-BE49-F238E27FC236}">
                  <a16:creationId xmlns:a16="http://schemas.microsoft.com/office/drawing/2014/main" id="{FB54D3AA-7320-424D-8D1A-9C222B9EA679}"/>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98738" name="Group 82">
            <a:extLst>
              <a:ext uri="{FF2B5EF4-FFF2-40B4-BE49-F238E27FC236}">
                <a16:creationId xmlns:a16="http://schemas.microsoft.com/office/drawing/2014/main" id="{4046C962-EE3D-CD4C-9918-AEBE45336C5D}"/>
              </a:ext>
            </a:extLst>
          </p:cNvPr>
          <p:cNvGrpSpPr>
            <a:grpSpLocks/>
          </p:cNvGrpSpPr>
          <p:nvPr/>
        </p:nvGrpSpPr>
        <p:grpSpPr bwMode="auto">
          <a:xfrm>
            <a:off x="8574088" y="5791200"/>
            <a:ext cx="165100" cy="406400"/>
            <a:chOff x="2305" y="3704"/>
            <a:chExt cx="104" cy="256"/>
          </a:xfrm>
        </p:grpSpPr>
        <p:sp>
          <p:nvSpPr>
            <p:cNvPr id="198739" name="Line 83">
              <a:extLst>
                <a:ext uri="{FF2B5EF4-FFF2-40B4-BE49-F238E27FC236}">
                  <a16:creationId xmlns:a16="http://schemas.microsoft.com/office/drawing/2014/main" id="{B07C15A0-09D5-6D4E-8DC2-7A33DE5ACD8B}"/>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8740" name="Line 84">
              <a:extLst>
                <a:ext uri="{FF2B5EF4-FFF2-40B4-BE49-F238E27FC236}">
                  <a16:creationId xmlns:a16="http://schemas.microsoft.com/office/drawing/2014/main" id="{A6CD6006-0672-CF46-8B52-BCA14ED837A4}"/>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8741" name="Line 85">
              <a:extLst>
                <a:ext uri="{FF2B5EF4-FFF2-40B4-BE49-F238E27FC236}">
                  <a16:creationId xmlns:a16="http://schemas.microsoft.com/office/drawing/2014/main" id="{AE072F0D-A4F3-DD4E-9E5A-1FF7083FA8F5}"/>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98742" name="Group 86">
            <a:extLst>
              <a:ext uri="{FF2B5EF4-FFF2-40B4-BE49-F238E27FC236}">
                <a16:creationId xmlns:a16="http://schemas.microsoft.com/office/drawing/2014/main" id="{B02214B3-89E7-F441-860C-3A96100864BE}"/>
              </a:ext>
            </a:extLst>
          </p:cNvPr>
          <p:cNvGrpSpPr>
            <a:grpSpLocks/>
          </p:cNvGrpSpPr>
          <p:nvPr/>
        </p:nvGrpSpPr>
        <p:grpSpPr bwMode="auto">
          <a:xfrm>
            <a:off x="8269288" y="5803900"/>
            <a:ext cx="165100" cy="406400"/>
            <a:chOff x="2305" y="3704"/>
            <a:chExt cx="104" cy="256"/>
          </a:xfrm>
        </p:grpSpPr>
        <p:sp>
          <p:nvSpPr>
            <p:cNvPr id="198743" name="Line 87">
              <a:extLst>
                <a:ext uri="{FF2B5EF4-FFF2-40B4-BE49-F238E27FC236}">
                  <a16:creationId xmlns:a16="http://schemas.microsoft.com/office/drawing/2014/main" id="{B5A66724-60B1-7848-A357-C84BFFC41FD9}"/>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8744" name="Line 88">
              <a:extLst>
                <a:ext uri="{FF2B5EF4-FFF2-40B4-BE49-F238E27FC236}">
                  <a16:creationId xmlns:a16="http://schemas.microsoft.com/office/drawing/2014/main" id="{2A19D0AA-111F-4B41-8C38-8D88B8B797F8}"/>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8745" name="Line 89">
              <a:extLst>
                <a:ext uri="{FF2B5EF4-FFF2-40B4-BE49-F238E27FC236}">
                  <a16:creationId xmlns:a16="http://schemas.microsoft.com/office/drawing/2014/main" id="{C738212B-9DC7-CD4F-9959-1B86D4FC5E50}"/>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98746" name="Group 90">
            <a:extLst>
              <a:ext uri="{FF2B5EF4-FFF2-40B4-BE49-F238E27FC236}">
                <a16:creationId xmlns:a16="http://schemas.microsoft.com/office/drawing/2014/main" id="{E18915D3-4866-0548-BFC2-5586296FFA60}"/>
              </a:ext>
            </a:extLst>
          </p:cNvPr>
          <p:cNvGrpSpPr>
            <a:grpSpLocks/>
          </p:cNvGrpSpPr>
          <p:nvPr/>
        </p:nvGrpSpPr>
        <p:grpSpPr bwMode="auto">
          <a:xfrm>
            <a:off x="5462588" y="5880100"/>
            <a:ext cx="165100" cy="406400"/>
            <a:chOff x="2305" y="3704"/>
            <a:chExt cx="104" cy="256"/>
          </a:xfrm>
        </p:grpSpPr>
        <p:sp>
          <p:nvSpPr>
            <p:cNvPr id="198747" name="Line 91">
              <a:extLst>
                <a:ext uri="{FF2B5EF4-FFF2-40B4-BE49-F238E27FC236}">
                  <a16:creationId xmlns:a16="http://schemas.microsoft.com/office/drawing/2014/main" id="{15B6DD5F-C74D-6C4F-B50B-262B7F3E15E1}"/>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8748" name="Line 92">
              <a:extLst>
                <a:ext uri="{FF2B5EF4-FFF2-40B4-BE49-F238E27FC236}">
                  <a16:creationId xmlns:a16="http://schemas.microsoft.com/office/drawing/2014/main" id="{75AED3F6-6D2B-C440-82F2-F9EA9DC2375B}"/>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8749" name="Line 93">
              <a:extLst>
                <a:ext uri="{FF2B5EF4-FFF2-40B4-BE49-F238E27FC236}">
                  <a16:creationId xmlns:a16="http://schemas.microsoft.com/office/drawing/2014/main" id="{77A72787-C662-5041-8DF5-E2B4464753D4}"/>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98750" name="Group 94">
            <a:extLst>
              <a:ext uri="{FF2B5EF4-FFF2-40B4-BE49-F238E27FC236}">
                <a16:creationId xmlns:a16="http://schemas.microsoft.com/office/drawing/2014/main" id="{ABD5F9C6-2A75-C54F-91D3-E3E2A4619566}"/>
              </a:ext>
            </a:extLst>
          </p:cNvPr>
          <p:cNvGrpSpPr>
            <a:grpSpLocks/>
          </p:cNvGrpSpPr>
          <p:nvPr/>
        </p:nvGrpSpPr>
        <p:grpSpPr bwMode="auto">
          <a:xfrm>
            <a:off x="6110288" y="5867400"/>
            <a:ext cx="165100" cy="406400"/>
            <a:chOff x="2305" y="3704"/>
            <a:chExt cx="104" cy="256"/>
          </a:xfrm>
        </p:grpSpPr>
        <p:sp>
          <p:nvSpPr>
            <p:cNvPr id="198751" name="Line 95">
              <a:extLst>
                <a:ext uri="{FF2B5EF4-FFF2-40B4-BE49-F238E27FC236}">
                  <a16:creationId xmlns:a16="http://schemas.microsoft.com/office/drawing/2014/main" id="{25F951A7-1C90-F243-83FA-45E0424B2940}"/>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8752" name="Line 96">
              <a:extLst>
                <a:ext uri="{FF2B5EF4-FFF2-40B4-BE49-F238E27FC236}">
                  <a16:creationId xmlns:a16="http://schemas.microsoft.com/office/drawing/2014/main" id="{8B72EF06-2A83-0A40-9D71-334A684E12AB}"/>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8753" name="Line 97">
              <a:extLst>
                <a:ext uri="{FF2B5EF4-FFF2-40B4-BE49-F238E27FC236}">
                  <a16:creationId xmlns:a16="http://schemas.microsoft.com/office/drawing/2014/main" id="{3AC82CC7-A0B9-BD4D-B63B-88652B69CEB0}"/>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98754" name="Group 98">
            <a:extLst>
              <a:ext uri="{FF2B5EF4-FFF2-40B4-BE49-F238E27FC236}">
                <a16:creationId xmlns:a16="http://schemas.microsoft.com/office/drawing/2014/main" id="{BFB48539-0751-0B4E-9399-32677DB533A9}"/>
              </a:ext>
            </a:extLst>
          </p:cNvPr>
          <p:cNvGrpSpPr>
            <a:grpSpLocks/>
          </p:cNvGrpSpPr>
          <p:nvPr/>
        </p:nvGrpSpPr>
        <p:grpSpPr bwMode="auto">
          <a:xfrm>
            <a:off x="7024688" y="4546600"/>
            <a:ext cx="165100" cy="406400"/>
            <a:chOff x="2305" y="3704"/>
            <a:chExt cx="104" cy="256"/>
          </a:xfrm>
        </p:grpSpPr>
        <p:sp>
          <p:nvSpPr>
            <p:cNvPr id="198755" name="Line 99">
              <a:extLst>
                <a:ext uri="{FF2B5EF4-FFF2-40B4-BE49-F238E27FC236}">
                  <a16:creationId xmlns:a16="http://schemas.microsoft.com/office/drawing/2014/main" id="{C4B2124E-71C8-BC4A-8615-A149B5086293}"/>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8756" name="Line 100">
              <a:extLst>
                <a:ext uri="{FF2B5EF4-FFF2-40B4-BE49-F238E27FC236}">
                  <a16:creationId xmlns:a16="http://schemas.microsoft.com/office/drawing/2014/main" id="{05E668E2-C3EF-3541-8C1C-EF91F5A1C49C}"/>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8757" name="Line 101">
              <a:extLst>
                <a:ext uri="{FF2B5EF4-FFF2-40B4-BE49-F238E27FC236}">
                  <a16:creationId xmlns:a16="http://schemas.microsoft.com/office/drawing/2014/main" id="{C2C28C6B-34D2-8947-BD4A-272D0B6FF640}"/>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98758" name="Group 102">
            <a:extLst>
              <a:ext uri="{FF2B5EF4-FFF2-40B4-BE49-F238E27FC236}">
                <a16:creationId xmlns:a16="http://schemas.microsoft.com/office/drawing/2014/main" id="{8F18455C-7F57-5A46-8F2D-797A64A51677}"/>
              </a:ext>
            </a:extLst>
          </p:cNvPr>
          <p:cNvGrpSpPr>
            <a:grpSpLocks/>
          </p:cNvGrpSpPr>
          <p:nvPr/>
        </p:nvGrpSpPr>
        <p:grpSpPr bwMode="auto">
          <a:xfrm>
            <a:off x="6719888" y="4559300"/>
            <a:ext cx="165100" cy="406400"/>
            <a:chOff x="2305" y="3704"/>
            <a:chExt cx="104" cy="256"/>
          </a:xfrm>
        </p:grpSpPr>
        <p:sp>
          <p:nvSpPr>
            <p:cNvPr id="198759" name="Line 103">
              <a:extLst>
                <a:ext uri="{FF2B5EF4-FFF2-40B4-BE49-F238E27FC236}">
                  <a16:creationId xmlns:a16="http://schemas.microsoft.com/office/drawing/2014/main" id="{B869892E-648A-8C47-8C21-8C9F0805E0A6}"/>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8760" name="Line 104">
              <a:extLst>
                <a:ext uri="{FF2B5EF4-FFF2-40B4-BE49-F238E27FC236}">
                  <a16:creationId xmlns:a16="http://schemas.microsoft.com/office/drawing/2014/main" id="{8C2C5EF2-E506-3744-913D-A22A4CCDF769}"/>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8761" name="Line 105">
              <a:extLst>
                <a:ext uri="{FF2B5EF4-FFF2-40B4-BE49-F238E27FC236}">
                  <a16:creationId xmlns:a16="http://schemas.microsoft.com/office/drawing/2014/main" id="{FF23886B-B41B-8F49-80C1-56D6F76D5F58}"/>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98762" name="Group 106">
            <a:extLst>
              <a:ext uri="{FF2B5EF4-FFF2-40B4-BE49-F238E27FC236}">
                <a16:creationId xmlns:a16="http://schemas.microsoft.com/office/drawing/2014/main" id="{911A8F6F-9C55-6D44-B56F-203875B8E9B6}"/>
              </a:ext>
            </a:extLst>
          </p:cNvPr>
          <p:cNvGrpSpPr>
            <a:grpSpLocks/>
          </p:cNvGrpSpPr>
          <p:nvPr/>
        </p:nvGrpSpPr>
        <p:grpSpPr bwMode="auto">
          <a:xfrm>
            <a:off x="9348788" y="5816600"/>
            <a:ext cx="165100" cy="406400"/>
            <a:chOff x="2305" y="3704"/>
            <a:chExt cx="104" cy="256"/>
          </a:xfrm>
        </p:grpSpPr>
        <p:sp>
          <p:nvSpPr>
            <p:cNvPr id="198763" name="Line 107">
              <a:extLst>
                <a:ext uri="{FF2B5EF4-FFF2-40B4-BE49-F238E27FC236}">
                  <a16:creationId xmlns:a16="http://schemas.microsoft.com/office/drawing/2014/main" id="{0A8249E0-B22A-4942-8966-85807E1AE465}"/>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8764" name="Line 108">
              <a:extLst>
                <a:ext uri="{FF2B5EF4-FFF2-40B4-BE49-F238E27FC236}">
                  <a16:creationId xmlns:a16="http://schemas.microsoft.com/office/drawing/2014/main" id="{7D66F2D7-872C-E644-A40A-4C0A0F5FB9CC}"/>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8765" name="Line 109">
              <a:extLst>
                <a:ext uri="{FF2B5EF4-FFF2-40B4-BE49-F238E27FC236}">
                  <a16:creationId xmlns:a16="http://schemas.microsoft.com/office/drawing/2014/main" id="{0B0C1FE9-B3E0-CB47-BF47-60A77A37061D}"/>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98766" name="Group 110">
            <a:extLst>
              <a:ext uri="{FF2B5EF4-FFF2-40B4-BE49-F238E27FC236}">
                <a16:creationId xmlns:a16="http://schemas.microsoft.com/office/drawing/2014/main" id="{9D306124-D829-CA47-820A-680447471216}"/>
              </a:ext>
            </a:extLst>
          </p:cNvPr>
          <p:cNvGrpSpPr>
            <a:grpSpLocks/>
          </p:cNvGrpSpPr>
          <p:nvPr/>
        </p:nvGrpSpPr>
        <p:grpSpPr bwMode="auto">
          <a:xfrm>
            <a:off x="8878888" y="4610100"/>
            <a:ext cx="165100" cy="406400"/>
            <a:chOff x="2305" y="3704"/>
            <a:chExt cx="104" cy="256"/>
          </a:xfrm>
        </p:grpSpPr>
        <p:sp>
          <p:nvSpPr>
            <p:cNvPr id="198767" name="Line 111">
              <a:extLst>
                <a:ext uri="{FF2B5EF4-FFF2-40B4-BE49-F238E27FC236}">
                  <a16:creationId xmlns:a16="http://schemas.microsoft.com/office/drawing/2014/main" id="{C61947C6-8090-F043-84E2-21493C531E81}"/>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8768" name="Line 112">
              <a:extLst>
                <a:ext uri="{FF2B5EF4-FFF2-40B4-BE49-F238E27FC236}">
                  <a16:creationId xmlns:a16="http://schemas.microsoft.com/office/drawing/2014/main" id="{CB05FD93-9D0C-0A4D-B103-CF29F08AE386}"/>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8769" name="Line 113">
              <a:extLst>
                <a:ext uri="{FF2B5EF4-FFF2-40B4-BE49-F238E27FC236}">
                  <a16:creationId xmlns:a16="http://schemas.microsoft.com/office/drawing/2014/main" id="{C9E04BA9-7780-6C4C-A893-68B534827C0E}"/>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98770" name="Group 114">
            <a:extLst>
              <a:ext uri="{FF2B5EF4-FFF2-40B4-BE49-F238E27FC236}">
                <a16:creationId xmlns:a16="http://schemas.microsoft.com/office/drawing/2014/main" id="{52D1A1A9-0A2B-3D42-A3C6-A30921F62746}"/>
              </a:ext>
            </a:extLst>
          </p:cNvPr>
          <p:cNvGrpSpPr>
            <a:grpSpLocks/>
          </p:cNvGrpSpPr>
          <p:nvPr/>
        </p:nvGrpSpPr>
        <p:grpSpPr bwMode="auto">
          <a:xfrm>
            <a:off x="7837488" y="4622800"/>
            <a:ext cx="165100" cy="406400"/>
            <a:chOff x="2305" y="3704"/>
            <a:chExt cx="104" cy="256"/>
          </a:xfrm>
        </p:grpSpPr>
        <p:sp>
          <p:nvSpPr>
            <p:cNvPr id="198771" name="Line 115">
              <a:extLst>
                <a:ext uri="{FF2B5EF4-FFF2-40B4-BE49-F238E27FC236}">
                  <a16:creationId xmlns:a16="http://schemas.microsoft.com/office/drawing/2014/main" id="{E557006C-56EF-6C4A-9519-740B69B33739}"/>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8772" name="Line 116">
              <a:extLst>
                <a:ext uri="{FF2B5EF4-FFF2-40B4-BE49-F238E27FC236}">
                  <a16:creationId xmlns:a16="http://schemas.microsoft.com/office/drawing/2014/main" id="{D7A6772C-B366-ED4C-A32A-EC1F8A9A4E49}"/>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8773" name="Line 117">
              <a:extLst>
                <a:ext uri="{FF2B5EF4-FFF2-40B4-BE49-F238E27FC236}">
                  <a16:creationId xmlns:a16="http://schemas.microsoft.com/office/drawing/2014/main" id="{59D7FC05-DB38-EE42-AE26-BBE1160A080B}"/>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98774" name="Text Box 118">
            <a:extLst>
              <a:ext uri="{FF2B5EF4-FFF2-40B4-BE49-F238E27FC236}">
                <a16:creationId xmlns:a16="http://schemas.microsoft.com/office/drawing/2014/main" id="{6D7119D6-1635-5D40-801E-AB0F3B1746F5}"/>
              </a:ext>
            </a:extLst>
          </p:cNvPr>
          <p:cNvSpPr txBox="1">
            <a:spLocks noChangeArrowheads="1"/>
          </p:cNvSpPr>
          <p:nvPr/>
        </p:nvSpPr>
        <p:spPr bwMode="auto">
          <a:xfrm>
            <a:off x="1978025" y="2816225"/>
            <a:ext cx="3570208" cy="707886"/>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a:latin typeface="Courier New" panose="02070309020205020404" pitchFamily="49" charset="0"/>
              </a:rPr>
              <a:t>Output: 1 3 7 9 14 22</a:t>
            </a:r>
          </a:p>
          <a:p>
            <a:r>
              <a:rPr lang="en-US" altLang="en-US" sz="2000">
                <a:latin typeface="Courier New" panose="02070309020205020404" pitchFamily="49" charset="0"/>
              </a:rPr>
              <a:t>        36 44 67 94 97</a:t>
            </a:r>
          </a:p>
        </p:txBody>
      </p:sp>
      <p:sp>
        <p:nvSpPr>
          <p:cNvPr id="198775" name="Oval 119">
            <a:extLst>
              <a:ext uri="{FF2B5EF4-FFF2-40B4-BE49-F238E27FC236}">
                <a16:creationId xmlns:a16="http://schemas.microsoft.com/office/drawing/2014/main" id="{BD23A203-AB2B-1047-892F-BD2BBE83B950}"/>
              </a:ext>
            </a:extLst>
          </p:cNvPr>
          <p:cNvSpPr>
            <a:spLocks noChangeArrowheads="1"/>
          </p:cNvSpPr>
          <p:nvPr/>
        </p:nvSpPr>
        <p:spPr bwMode="auto">
          <a:xfrm>
            <a:off x="2044700" y="1308100"/>
            <a:ext cx="254000" cy="254000"/>
          </a:xfrm>
          <a:prstGeom prst="ellipse">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198776" name="Oval 120">
            <a:extLst>
              <a:ext uri="{FF2B5EF4-FFF2-40B4-BE49-F238E27FC236}">
                <a16:creationId xmlns:a16="http://schemas.microsoft.com/office/drawing/2014/main" id="{7691F4A2-5E0F-3645-9E86-617D525752AA}"/>
              </a:ext>
            </a:extLst>
          </p:cNvPr>
          <p:cNvSpPr>
            <a:spLocks noChangeArrowheads="1"/>
          </p:cNvSpPr>
          <p:nvPr/>
        </p:nvSpPr>
        <p:spPr bwMode="auto">
          <a:xfrm>
            <a:off x="2044700" y="1651000"/>
            <a:ext cx="254000" cy="254000"/>
          </a:xfrm>
          <a:prstGeom prst="ellipse">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198777" name="Oval 121">
            <a:extLst>
              <a:ext uri="{FF2B5EF4-FFF2-40B4-BE49-F238E27FC236}">
                <a16:creationId xmlns:a16="http://schemas.microsoft.com/office/drawing/2014/main" id="{C94FE88F-4A8A-CE4A-BE1F-EB87AFD195EA}"/>
              </a:ext>
            </a:extLst>
          </p:cNvPr>
          <p:cNvSpPr>
            <a:spLocks noChangeArrowheads="1"/>
          </p:cNvSpPr>
          <p:nvPr/>
        </p:nvSpPr>
        <p:spPr bwMode="auto">
          <a:xfrm>
            <a:off x="2044700" y="1993900"/>
            <a:ext cx="254000" cy="254000"/>
          </a:xfrm>
          <a:prstGeom prst="ellipse">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198778" name="Oval 122">
            <a:extLst>
              <a:ext uri="{FF2B5EF4-FFF2-40B4-BE49-F238E27FC236}">
                <a16:creationId xmlns:a16="http://schemas.microsoft.com/office/drawing/2014/main" id="{53F4BB34-5CA8-2C47-9BD5-B02120683C78}"/>
              </a:ext>
            </a:extLst>
          </p:cNvPr>
          <p:cNvSpPr>
            <a:spLocks noChangeArrowheads="1"/>
          </p:cNvSpPr>
          <p:nvPr/>
        </p:nvSpPr>
        <p:spPr bwMode="auto">
          <a:xfrm>
            <a:off x="4762500" y="52070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198779" name="Oval 123">
            <a:extLst>
              <a:ext uri="{FF2B5EF4-FFF2-40B4-BE49-F238E27FC236}">
                <a16:creationId xmlns:a16="http://schemas.microsoft.com/office/drawing/2014/main" id="{6F0DCC65-43EF-AD4E-B784-F51C7DFDA30B}"/>
              </a:ext>
            </a:extLst>
          </p:cNvPr>
          <p:cNvSpPr>
            <a:spLocks noChangeArrowheads="1"/>
          </p:cNvSpPr>
          <p:nvPr/>
        </p:nvSpPr>
        <p:spPr bwMode="auto">
          <a:xfrm>
            <a:off x="4749800" y="55118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198780" name="Oval 124">
            <a:extLst>
              <a:ext uri="{FF2B5EF4-FFF2-40B4-BE49-F238E27FC236}">
                <a16:creationId xmlns:a16="http://schemas.microsoft.com/office/drawing/2014/main" id="{34D2CCD1-2F4F-A94A-B788-8DECAF880CAE}"/>
              </a:ext>
            </a:extLst>
          </p:cNvPr>
          <p:cNvSpPr>
            <a:spLocks noChangeArrowheads="1"/>
          </p:cNvSpPr>
          <p:nvPr/>
        </p:nvSpPr>
        <p:spPr bwMode="auto">
          <a:xfrm>
            <a:off x="4749800" y="58166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198781" name="Oval 125">
            <a:extLst>
              <a:ext uri="{FF2B5EF4-FFF2-40B4-BE49-F238E27FC236}">
                <a16:creationId xmlns:a16="http://schemas.microsoft.com/office/drawing/2014/main" id="{48D2D08A-4664-2E47-A0D2-56492471ACD9}"/>
              </a:ext>
            </a:extLst>
          </p:cNvPr>
          <p:cNvSpPr>
            <a:spLocks noChangeArrowheads="1"/>
          </p:cNvSpPr>
          <p:nvPr/>
        </p:nvSpPr>
        <p:spPr bwMode="auto">
          <a:xfrm>
            <a:off x="5207000" y="39116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198782" name="Oval 126">
            <a:extLst>
              <a:ext uri="{FF2B5EF4-FFF2-40B4-BE49-F238E27FC236}">
                <a16:creationId xmlns:a16="http://schemas.microsoft.com/office/drawing/2014/main" id="{D1E97FA2-7BB4-8847-8E60-1CC9F0B9FD19}"/>
              </a:ext>
            </a:extLst>
          </p:cNvPr>
          <p:cNvSpPr>
            <a:spLocks noChangeArrowheads="1"/>
          </p:cNvSpPr>
          <p:nvPr/>
        </p:nvSpPr>
        <p:spPr bwMode="auto">
          <a:xfrm>
            <a:off x="5207000" y="42164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198783" name="Oval 127">
            <a:extLst>
              <a:ext uri="{FF2B5EF4-FFF2-40B4-BE49-F238E27FC236}">
                <a16:creationId xmlns:a16="http://schemas.microsoft.com/office/drawing/2014/main" id="{CA99998F-B2DD-7747-A1B7-22DFE94C5A39}"/>
              </a:ext>
            </a:extLst>
          </p:cNvPr>
          <p:cNvSpPr>
            <a:spLocks noChangeArrowheads="1"/>
          </p:cNvSpPr>
          <p:nvPr/>
        </p:nvSpPr>
        <p:spPr bwMode="auto">
          <a:xfrm>
            <a:off x="5207000" y="45339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198784" name="Oval 128">
            <a:extLst>
              <a:ext uri="{FF2B5EF4-FFF2-40B4-BE49-F238E27FC236}">
                <a16:creationId xmlns:a16="http://schemas.microsoft.com/office/drawing/2014/main" id="{287BE167-3A59-6947-AF36-8C687B586593}"/>
              </a:ext>
            </a:extLst>
          </p:cNvPr>
          <p:cNvSpPr>
            <a:spLocks noChangeArrowheads="1"/>
          </p:cNvSpPr>
          <p:nvPr/>
        </p:nvSpPr>
        <p:spPr bwMode="auto">
          <a:xfrm>
            <a:off x="5740400" y="51943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198785" name="Oval 129">
            <a:extLst>
              <a:ext uri="{FF2B5EF4-FFF2-40B4-BE49-F238E27FC236}">
                <a16:creationId xmlns:a16="http://schemas.microsoft.com/office/drawing/2014/main" id="{19A4E7BA-40AE-A245-BE38-A12DFB12EE39}"/>
              </a:ext>
            </a:extLst>
          </p:cNvPr>
          <p:cNvSpPr>
            <a:spLocks noChangeArrowheads="1"/>
          </p:cNvSpPr>
          <p:nvPr/>
        </p:nvSpPr>
        <p:spPr bwMode="auto">
          <a:xfrm>
            <a:off x="5740400" y="55118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198786" name="Oval 130">
            <a:extLst>
              <a:ext uri="{FF2B5EF4-FFF2-40B4-BE49-F238E27FC236}">
                <a16:creationId xmlns:a16="http://schemas.microsoft.com/office/drawing/2014/main" id="{352DBF98-0DD9-3545-8F13-68684B050D35}"/>
              </a:ext>
            </a:extLst>
          </p:cNvPr>
          <p:cNvSpPr>
            <a:spLocks noChangeArrowheads="1"/>
          </p:cNvSpPr>
          <p:nvPr/>
        </p:nvSpPr>
        <p:spPr bwMode="auto">
          <a:xfrm>
            <a:off x="5740400" y="58293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198787" name="Oval 131">
            <a:extLst>
              <a:ext uri="{FF2B5EF4-FFF2-40B4-BE49-F238E27FC236}">
                <a16:creationId xmlns:a16="http://schemas.microsoft.com/office/drawing/2014/main" id="{BCADBE8C-0172-954A-A538-A556DD1C4908}"/>
              </a:ext>
            </a:extLst>
          </p:cNvPr>
          <p:cNvSpPr>
            <a:spLocks noChangeArrowheads="1"/>
          </p:cNvSpPr>
          <p:nvPr/>
        </p:nvSpPr>
        <p:spPr bwMode="auto">
          <a:xfrm>
            <a:off x="6299200" y="39116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198788" name="Oval 132">
            <a:extLst>
              <a:ext uri="{FF2B5EF4-FFF2-40B4-BE49-F238E27FC236}">
                <a16:creationId xmlns:a16="http://schemas.microsoft.com/office/drawing/2014/main" id="{522120A7-7D42-284A-9609-AB99DEE6079E}"/>
              </a:ext>
            </a:extLst>
          </p:cNvPr>
          <p:cNvSpPr>
            <a:spLocks noChangeArrowheads="1"/>
          </p:cNvSpPr>
          <p:nvPr/>
        </p:nvSpPr>
        <p:spPr bwMode="auto">
          <a:xfrm>
            <a:off x="6299200" y="42291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198789" name="Oval 133">
            <a:extLst>
              <a:ext uri="{FF2B5EF4-FFF2-40B4-BE49-F238E27FC236}">
                <a16:creationId xmlns:a16="http://schemas.microsoft.com/office/drawing/2014/main" id="{B499E968-F2CB-2D4B-859C-41372AFC1E55}"/>
              </a:ext>
            </a:extLst>
          </p:cNvPr>
          <p:cNvSpPr>
            <a:spLocks noChangeArrowheads="1"/>
          </p:cNvSpPr>
          <p:nvPr/>
        </p:nvSpPr>
        <p:spPr bwMode="auto">
          <a:xfrm>
            <a:off x="6299200" y="45466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198790" name="Oval 134">
            <a:extLst>
              <a:ext uri="{FF2B5EF4-FFF2-40B4-BE49-F238E27FC236}">
                <a16:creationId xmlns:a16="http://schemas.microsoft.com/office/drawing/2014/main" id="{BBFC63D8-7CE7-7B48-8C2E-82B3AE1E963E}"/>
              </a:ext>
            </a:extLst>
          </p:cNvPr>
          <p:cNvSpPr>
            <a:spLocks noChangeArrowheads="1"/>
          </p:cNvSpPr>
          <p:nvPr/>
        </p:nvSpPr>
        <p:spPr bwMode="auto">
          <a:xfrm>
            <a:off x="5740400" y="27305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198791" name="Oval 135">
            <a:extLst>
              <a:ext uri="{FF2B5EF4-FFF2-40B4-BE49-F238E27FC236}">
                <a16:creationId xmlns:a16="http://schemas.microsoft.com/office/drawing/2014/main" id="{89E1B7F9-12B7-9B45-8E8F-A5C265E748CF}"/>
              </a:ext>
            </a:extLst>
          </p:cNvPr>
          <p:cNvSpPr>
            <a:spLocks noChangeArrowheads="1"/>
          </p:cNvSpPr>
          <p:nvPr/>
        </p:nvSpPr>
        <p:spPr bwMode="auto">
          <a:xfrm>
            <a:off x="5740400" y="30353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198792" name="Oval 136">
            <a:extLst>
              <a:ext uri="{FF2B5EF4-FFF2-40B4-BE49-F238E27FC236}">
                <a16:creationId xmlns:a16="http://schemas.microsoft.com/office/drawing/2014/main" id="{2D5B26EB-C526-334E-83BF-AB0C29435702}"/>
              </a:ext>
            </a:extLst>
          </p:cNvPr>
          <p:cNvSpPr>
            <a:spLocks noChangeArrowheads="1"/>
          </p:cNvSpPr>
          <p:nvPr/>
        </p:nvSpPr>
        <p:spPr bwMode="auto">
          <a:xfrm>
            <a:off x="5740400" y="33401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198793" name="Oval 137">
            <a:extLst>
              <a:ext uri="{FF2B5EF4-FFF2-40B4-BE49-F238E27FC236}">
                <a16:creationId xmlns:a16="http://schemas.microsoft.com/office/drawing/2014/main" id="{E3380F85-929A-0A44-A8F3-F311BC9766D1}"/>
              </a:ext>
            </a:extLst>
          </p:cNvPr>
          <p:cNvSpPr>
            <a:spLocks noChangeArrowheads="1"/>
          </p:cNvSpPr>
          <p:nvPr/>
        </p:nvSpPr>
        <p:spPr bwMode="auto">
          <a:xfrm>
            <a:off x="6743700" y="14732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198794" name="Oval 138">
            <a:extLst>
              <a:ext uri="{FF2B5EF4-FFF2-40B4-BE49-F238E27FC236}">
                <a16:creationId xmlns:a16="http://schemas.microsoft.com/office/drawing/2014/main" id="{E7AB6816-4BE2-4F41-913D-6B5774CF2CDD}"/>
              </a:ext>
            </a:extLst>
          </p:cNvPr>
          <p:cNvSpPr>
            <a:spLocks noChangeArrowheads="1"/>
          </p:cNvSpPr>
          <p:nvPr/>
        </p:nvSpPr>
        <p:spPr bwMode="auto">
          <a:xfrm>
            <a:off x="6743700" y="17526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198795" name="Oval 139">
            <a:extLst>
              <a:ext uri="{FF2B5EF4-FFF2-40B4-BE49-F238E27FC236}">
                <a16:creationId xmlns:a16="http://schemas.microsoft.com/office/drawing/2014/main" id="{5371CC94-25A4-9F49-AD58-B41092CCFF49}"/>
              </a:ext>
            </a:extLst>
          </p:cNvPr>
          <p:cNvSpPr>
            <a:spLocks noChangeArrowheads="1"/>
          </p:cNvSpPr>
          <p:nvPr/>
        </p:nvSpPr>
        <p:spPr bwMode="auto">
          <a:xfrm>
            <a:off x="6743700" y="2044700"/>
            <a:ext cx="254000" cy="254000"/>
          </a:xfrm>
          <a:prstGeom prst="ellipse">
            <a:avLst/>
          </a:prstGeom>
          <a:solidFill>
            <a:srgbClr val="66FF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198796" name="Oval 140">
            <a:extLst>
              <a:ext uri="{FF2B5EF4-FFF2-40B4-BE49-F238E27FC236}">
                <a16:creationId xmlns:a16="http://schemas.microsoft.com/office/drawing/2014/main" id="{058E5D9D-F3EC-0649-92B8-5835C403500D}"/>
              </a:ext>
            </a:extLst>
          </p:cNvPr>
          <p:cNvSpPr>
            <a:spLocks noChangeArrowheads="1"/>
          </p:cNvSpPr>
          <p:nvPr/>
        </p:nvSpPr>
        <p:spPr bwMode="auto">
          <a:xfrm>
            <a:off x="7404100" y="39116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198797" name="Oval 141">
            <a:extLst>
              <a:ext uri="{FF2B5EF4-FFF2-40B4-BE49-F238E27FC236}">
                <a16:creationId xmlns:a16="http://schemas.microsoft.com/office/drawing/2014/main" id="{D76597F1-07E5-3B4C-B4AB-491A90C5CC8B}"/>
              </a:ext>
            </a:extLst>
          </p:cNvPr>
          <p:cNvSpPr>
            <a:spLocks noChangeArrowheads="1"/>
          </p:cNvSpPr>
          <p:nvPr/>
        </p:nvSpPr>
        <p:spPr bwMode="auto">
          <a:xfrm>
            <a:off x="7391400" y="42291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198798" name="Oval 142">
            <a:extLst>
              <a:ext uri="{FF2B5EF4-FFF2-40B4-BE49-F238E27FC236}">
                <a16:creationId xmlns:a16="http://schemas.microsoft.com/office/drawing/2014/main" id="{D1729E8D-38EA-BE48-86C4-3D272BED2E9D}"/>
              </a:ext>
            </a:extLst>
          </p:cNvPr>
          <p:cNvSpPr>
            <a:spLocks noChangeArrowheads="1"/>
          </p:cNvSpPr>
          <p:nvPr/>
        </p:nvSpPr>
        <p:spPr bwMode="auto">
          <a:xfrm>
            <a:off x="7378700" y="45466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198799" name="Oval 143">
            <a:extLst>
              <a:ext uri="{FF2B5EF4-FFF2-40B4-BE49-F238E27FC236}">
                <a16:creationId xmlns:a16="http://schemas.microsoft.com/office/drawing/2014/main" id="{5241293D-FBCB-B049-BA68-BD56BB45BE81}"/>
              </a:ext>
            </a:extLst>
          </p:cNvPr>
          <p:cNvSpPr>
            <a:spLocks noChangeArrowheads="1"/>
          </p:cNvSpPr>
          <p:nvPr/>
        </p:nvSpPr>
        <p:spPr bwMode="auto">
          <a:xfrm>
            <a:off x="7861300" y="51308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198800" name="Oval 144">
            <a:extLst>
              <a:ext uri="{FF2B5EF4-FFF2-40B4-BE49-F238E27FC236}">
                <a16:creationId xmlns:a16="http://schemas.microsoft.com/office/drawing/2014/main" id="{C81704DD-BB66-A242-9FC7-77FCD657FCAB}"/>
              </a:ext>
            </a:extLst>
          </p:cNvPr>
          <p:cNvSpPr>
            <a:spLocks noChangeArrowheads="1"/>
          </p:cNvSpPr>
          <p:nvPr/>
        </p:nvSpPr>
        <p:spPr bwMode="auto">
          <a:xfrm>
            <a:off x="7848600" y="54610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198801" name="Oval 145">
            <a:extLst>
              <a:ext uri="{FF2B5EF4-FFF2-40B4-BE49-F238E27FC236}">
                <a16:creationId xmlns:a16="http://schemas.microsoft.com/office/drawing/2014/main" id="{B7D1CDCA-691F-B447-978D-AA1ADD5FCEF1}"/>
              </a:ext>
            </a:extLst>
          </p:cNvPr>
          <p:cNvSpPr>
            <a:spLocks noChangeArrowheads="1"/>
          </p:cNvSpPr>
          <p:nvPr/>
        </p:nvSpPr>
        <p:spPr bwMode="auto">
          <a:xfrm>
            <a:off x="7848600" y="57785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198802" name="Oval 146">
            <a:extLst>
              <a:ext uri="{FF2B5EF4-FFF2-40B4-BE49-F238E27FC236}">
                <a16:creationId xmlns:a16="http://schemas.microsoft.com/office/drawing/2014/main" id="{92CC2113-8D17-CF48-9094-6D8A31052CF8}"/>
              </a:ext>
            </a:extLst>
          </p:cNvPr>
          <p:cNvSpPr>
            <a:spLocks noChangeArrowheads="1"/>
          </p:cNvSpPr>
          <p:nvPr/>
        </p:nvSpPr>
        <p:spPr bwMode="auto">
          <a:xfrm>
            <a:off x="7937500" y="27051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198803" name="Oval 147">
            <a:extLst>
              <a:ext uri="{FF2B5EF4-FFF2-40B4-BE49-F238E27FC236}">
                <a16:creationId xmlns:a16="http://schemas.microsoft.com/office/drawing/2014/main" id="{2B290F68-7582-6C48-A58A-6CAB29663C4C}"/>
              </a:ext>
            </a:extLst>
          </p:cNvPr>
          <p:cNvSpPr>
            <a:spLocks noChangeArrowheads="1"/>
          </p:cNvSpPr>
          <p:nvPr/>
        </p:nvSpPr>
        <p:spPr bwMode="auto">
          <a:xfrm>
            <a:off x="7937500" y="30226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198804" name="Oval 148">
            <a:extLst>
              <a:ext uri="{FF2B5EF4-FFF2-40B4-BE49-F238E27FC236}">
                <a16:creationId xmlns:a16="http://schemas.microsoft.com/office/drawing/2014/main" id="{A0B4A249-4AB6-C240-81DA-69C7537138A8}"/>
              </a:ext>
            </a:extLst>
          </p:cNvPr>
          <p:cNvSpPr>
            <a:spLocks noChangeArrowheads="1"/>
          </p:cNvSpPr>
          <p:nvPr/>
        </p:nvSpPr>
        <p:spPr bwMode="auto">
          <a:xfrm>
            <a:off x="7937500" y="3340100"/>
            <a:ext cx="254000" cy="254000"/>
          </a:xfrm>
          <a:prstGeom prst="ellipse">
            <a:avLst/>
          </a:prstGeom>
          <a:solidFill>
            <a:srgbClr val="66FF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198805" name="Oval 149">
            <a:extLst>
              <a:ext uri="{FF2B5EF4-FFF2-40B4-BE49-F238E27FC236}">
                <a16:creationId xmlns:a16="http://schemas.microsoft.com/office/drawing/2014/main" id="{93A54BA8-355A-E041-8CAE-CA83FC2FF7A3}"/>
              </a:ext>
            </a:extLst>
          </p:cNvPr>
          <p:cNvSpPr>
            <a:spLocks noChangeArrowheads="1"/>
          </p:cNvSpPr>
          <p:nvPr/>
        </p:nvSpPr>
        <p:spPr bwMode="auto">
          <a:xfrm>
            <a:off x="8445500" y="38989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198806" name="Oval 150">
            <a:extLst>
              <a:ext uri="{FF2B5EF4-FFF2-40B4-BE49-F238E27FC236}">
                <a16:creationId xmlns:a16="http://schemas.microsoft.com/office/drawing/2014/main" id="{16C4F13A-F9B1-C34E-BF65-19D6D5E45272}"/>
              </a:ext>
            </a:extLst>
          </p:cNvPr>
          <p:cNvSpPr>
            <a:spLocks noChangeArrowheads="1"/>
          </p:cNvSpPr>
          <p:nvPr/>
        </p:nvSpPr>
        <p:spPr bwMode="auto">
          <a:xfrm>
            <a:off x="8432800" y="42291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198807" name="Oval 151">
            <a:extLst>
              <a:ext uri="{FF2B5EF4-FFF2-40B4-BE49-F238E27FC236}">
                <a16:creationId xmlns:a16="http://schemas.microsoft.com/office/drawing/2014/main" id="{A64F847B-77E1-A140-A315-CC9FB3BD37FE}"/>
              </a:ext>
            </a:extLst>
          </p:cNvPr>
          <p:cNvSpPr>
            <a:spLocks noChangeArrowheads="1"/>
          </p:cNvSpPr>
          <p:nvPr/>
        </p:nvSpPr>
        <p:spPr bwMode="auto">
          <a:xfrm>
            <a:off x="8432800" y="4533900"/>
            <a:ext cx="254000" cy="254000"/>
          </a:xfrm>
          <a:prstGeom prst="ellipse">
            <a:avLst/>
          </a:prstGeom>
          <a:solidFill>
            <a:schemeClr val="hlink"/>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198808" name="Oval 152">
            <a:extLst>
              <a:ext uri="{FF2B5EF4-FFF2-40B4-BE49-F238E27FC236}">
                <a16:creationId xmlns:a16="http://schemas.microsoft.com/office/drawing/2014/main" id="{92BD5FFB-33F3-B34F-8F1E-B088E8276746}"/>
              </a:ext>
            </a:extLst>
          </p:cNvPr>
          <p:cNvSpPr>
            <a:spLocks noChangeArrowheads="1"/>
          </p:cNvSpPr>
          <p:nvPr/>
        </p:nvSpPr>
        <p:spPr bwMode="auto">
          <a:xfrm>
            <a:off x="8940800" y="51181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198809" name="Oval 153">
            <a:extLst>
              <a:ext uri="{FF2B5EF4-FFF2-40B4-BE49-F238E27FC236}">
                <a16:creationId xmlns:a16="http://schemas.microsoft.com/office/drawing/2014/main" id="{463C6260-6B6E-AD45-BC08-0F00C608D541}"/>
              </a:ext>
            </a:extLst>
          </p:cNvPr>
          <p:cNvSpPr>
            <a:spLocks noChangeArrowheads="1"/>
          </p:cNvSpPr>
          <p:nvPr/>
        </p:nvSpPr>
        <p:spPr bwMode="auto">
          <a:xfrm>
            <a:off x="8940800" y="54356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198810" name="Oval 154">
            <a:extLst>
              <a:ext uri="{FF2B5EF4-FFF2-40B4-BE49-F238E27FC236}">
                <a16:creationId xmlns:a16="http://schemas.microsoft.com/office/drawing/2014/main" id="{53A38517-5EB5-D646-8DCC-5035A08AE34C}"/>
              </a:ext>
            </a:extLst>
          </p:cNvPr>
          <p:cNvSpPr>
            <a:spLocks noChangeArrowheads="1"/>
          </p:cNvSpPr>
          <p:nvPr/>
        </p:nvSpPr>
        <p:spPr bwMode="auto">
          <a:xfrm>
            <a:off x="8940800" y="57531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Tree>
    <p:extLst>
      <p:ext uri="{BB962C8B-B14F-4D97-AF65-F5344CB8AC3E}">
        <p14:creationId xmlns:p14="http://schemas.microsoft.com/office/powerpoint/2010/main" val="1843666884"/>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a:extLst>
              <a:ext uri="{FF2B5EF4-FFF2-40B4-BE49-F238E27FC236}">
                <a16:creationId xmlns:a16="http://schemas.microsoft.com/office/drawing/2014/main" id="{1323040B-4E53-FF46-94FB-F2707F8610B3}"/>
              </a:ext>
            </a:extLst>
          </p:cNvPr>
          <p:cNvSpPr>
            <a:spLocks noChangeArrowheads="1"/>
          </p:cNvSpPr>
          <p:nvPr/>
        </p:nvSpPr>
        <p:spPr bwMode="auto">
          <a:xfrm>
            <a:off x="1981201" y="457201"/>
            <a:ext cx="4341813" cy="1895475"/>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64" tIns="46033" rIns="92064" bIns="46033">
            <a:spAutoFit/>
          </a:bodyPr>
          <a:lstStyle>
            <a:lvl1pPr indent="4763">
              <a:spcBef>
                <a:spcPct val="20000"/>
              </a:spcBef>
              <a:buChar char="•"/>
              <a:defRPr sz="2400">
                <a:solidFill>
                  <a:schemeClr val="tx1"/>
                </a:solidFill>
                <a:latin typeface="Arial" panose="020B0604020202020204" pitchFamily="34" charset="0"/>
              </a:defRPr>
            </a:lvl1pPr>
            <a:lvl2pPr marL="747713"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buFontTx/>
              <a:buNone/>
            </a:pPr>
            <a:r>
              <a:rPr lang="en-US" altLang="en-US" sz="2000">
                <a:latin typeface="Courier New" panose="02070309020205020404" pitchFamily="49" charset="0"/>
              </a:rPr>
              <a:t>Proc InOrderPrint(pointer) </a:t>
            </a:r>
          </a:p>
          <a:p>
            <a:pPr>
              <a:buFontTx/>
              <a:buNone/>
            </a:pPr>
            <a:r>
              <a:rPr lang="en-US" altLang="en-US" sz="2000">
                <a:latin typeface="Courier New" panose="02070309020205020404" pitchFamily="49" charset="0"/>
              </a:rPr>
              <a:t> pointer NOT NIL?</a:t>
            </a:r>
          </a:p>
          <a:p>
            <a:pPr>
              <a:buFontTx/>
              <a:buNone/>
            </a:pPr>
            <a:r>
              <a:rPr lang="en-US" altLang="en-US" sz="2000">
                <a:latin typeface="Courier New" panose="02070309020205020404" pitchFamily="49" charset="0"/>
              </a:rPr>
              <a:t>  InOrderPrint(left child)</a:t>
            </a:r>
          </a:p>
          <a:p>
            <a:pPr>
              <a:buFontTx/>
              <a:buNone/>
            </a:pPr>
            <a:r>
              <a:rPr lang="en-US" altLang="en-US" sz="2000">
                <a:latin typeface="Courier New" panose="02070309020205020404" pitchFamily="49" charset="0"/>
              </a:rPr>
              <a:t>  print(data)</a:t>
            </a:r>
          </a:p>
          <a:p>
            <a:pPr>
              <a:buFontTx/>
              <a:buNone/>
            </a:pPr>
            <a:r>
              <a:rPr lang="en-US" altLang="en-US" sz="2000">
                <a:solidFill>
                  <a:srgbClr val="3333FF"/>
                </a:solidFill>
                <a:latin typeface="Courier New" panose="02070309020205020404" pitchFamily="49" charset="0"/>
              </a:rPr>
              <a:t>  InOrderPrint(right child)</a:t>
            </a:r>
          </a:p>
        </p:txBody>
      </p:sp>
      <p:grpSp>
        <p:nvGrpSpPr>
          <p:cNvPr id="199683" name="Group 3">
            <a:extLst>
              <a:ext uri="{FF2B5EF4-FFF2-40B4-BE49-F238E27FC236}">
                <a16:creationId xmlns:a16="http://schemas.microsoft.com/office/drawing/2014/main" id="{589B127C-0D41-4942-A977-7102F46A6C63}"/>
              </a:ext>
            </a:extLst>
          </p:cNvPr>
          <p:cNvGrpSpPr>
            <a:grpSpLocks/>
          </p:cNvGrpSpPr>
          <p:nvPr/>
        </p:nvGrpSpPr>
        <p:grpSpPr bwMode="auto">
          <a:xfrm>
            <a:off x="7099301" y="1501775"/>
            <a:ext cx="587375" cy="749300"/>
            <a:chOff x="1760" y="2442"/>
            <a:chExt cx="370" cy="472"/>
          </a:xfrm>
        </p:grpSpPr>
        <p:sp>
          <p:nvSpPr>
            <p:cNvPr id="199684" name="Text Box 4">
              <a:extLst>
                <a:ext uri="{FF2B5EF4-FFF2-40B4-BE49-F238E27FC236}">
                  <a16:creationId xmlns:a16="http://schemas.microsoft.com/office/drawing/2014/main" id="{39B547DE-6EF5-AC41-954E-D1E3A9F8DC68}"/>
                </a:ext>
              </a:extLst>
            </p:cNvPr>
            <p:cNvSpPr txBox="1">
              <a:spLocks noChangeArrowheads="1"/>
            </p:cNvSpPr>
            <p:nvPr/>
          </p:nvSpPr>
          <p:spPr bwMode="auto">
            <a:xfrm>
              <a:off x="1760" y="2442"/>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solidFill>
                    <a:srgbClr val="FF0033"/>
                  </a:solidFill>
                  <a:latin typeface="Courier New" panose="02070309020205020404" pitchFamily="49" charset="0"/>
                </a:rPr>
                <a:t>22</a:t>
              </a:r>
            </a:p>
          </p:txBody>
        </p:sp>
        <p:grpSp>
          <p:nvGrpSpPr>
            <p:cNvPr id="199685" name="Group 5">
              <a:extLst>
                <a:ext uri="{FF2B5EF4-FFF2-40B4-BE49-F238E27FC236}">
                  <a16:creationId xmlns:a16="http://schemas.microsoft.com/office/drawing/2014/main" id="{93964400-A28F-2247-A728-8EF3952EBF5C}"/>
                </a:ext>
              </a:extLst>
            </p:cNvPr>
            <p:cNvGrpSpPr>
              <a:grpSpLocks/>
            </p:cNvGrpSpPr>
            <p:nvPr/>
          </p:nvGrpSpPr>
          <p:grpSpPr bwMode="auto">
            <a:xfrm>
              <a:off x="1760" y="2754"/>
              <a:ext cx="370" cy="160"/>
              <a:chOff x="1378" y="3290"/>
              <a:chExt cx="370" cy="312"/>
            </a:xfrm>
          </p:grpSpPr>
          <p:sp>
            <p:nvSpPr>
              <p:cNvPr id="199686" name="Text Box 6">
                <a:extLst>
                  <a:ext uri="{FF2B5EF4-FFF2-40B4-BE49-F238E27FC236}">
                    <a16:creationId xmlns:a16="http://schemas.microsoft.com/office/drawing/2014/main" id="{931B8E33-655A-B848-8668-F713A2D08351}"/>
                  </a:ext>
                </a:extLst>
              </p:cNvPr>
              <p:cNvSpPr txBox="1">
                <a:spLocks noChangeArrowheads="1"/>
              </p:cNvSpPr>
              <p:nvPr/>
            </p:nvSpPr>
            <p:spPr bwMode="auto">
              <a:xfrm>
                <a:off x="1378" y="3290"/>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99687" name="Line 7">
                <a:extLst>
                  <a:ext uri="{FF2B5EF4-FFF2-40B4-BE49-F238E27FC236}">
                    <a16:creationId xmlns:a16="http://schemas.microsoft.com/office/drawing/2014/main" id="{BD36BE1A-4D64-074D-A8D0-C1FA304D40AB}"/>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199688" name="Text Box 8">
            <a:extLst>
              <a:ext uri="{FF2B5EF4-FFF2-40B4-BE49-F238E27FC236}">
                <a16:creationId xmlns:a16="http://schemas.microsoft.com/office/drawing/2014/main" id="{B5E5F00A-3202-784F-98DD-6DB85138055C}"/>
              </a:ext>
            </a:extLst>
          </p:cNvPr>
          <p:cNvSpPr txBox="1">
            <a:spLocks noChangeArrowheads="1"/>
          </p:cNvSpPr>
          <p:nvPr/>
        </p:nvSpPr>
        <p:spPr bwMode="auto">
          <a:xfrm>
            <a:off x="7032626" y="646113"/>
            <a:ext cx="62619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715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a:t>root</a:t>
            </a:r>
          </a:p>
        </p:txBody>
      </p:sp>
      <p:sp>
        <p:nvSpPr>
          <p:cNvPr id="199689" name="Line 9">
            <a:extLst>
              <a:ext uri="{FF2B5EF4-FFF2-40B4-BE49-F238E27FC236}">
                <a16:creationId xmlns:a16="http://schemas.microsoft.com/office/drawing/2014/main" id="{DACB68CE-FD7B-CF4F-98F8-BE626D74E7F4}"/>
              </a:ext>
            </a:extLst>
          </p:cNvPr>
          <p:cNvSpPr>
            <a:spLocks noChangeShapeType="1"/>
          </p:cNvSpPr>
          <p:nvPr/>
        </p:nvSpPr>
        <p:spPr bwMode="auto">
          <a:xfrm>
            <a:off x="7404100" y="1028700"/>
            <a:ext cx="0" cy="4572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99690" name="Group 10">
            <a:extLst>
              <a:ext uri="{FF2B5EF4-FFF2-40B4-BE49-F238E27FC236}">
                <a16:creationId xmlns:a16="http://schemas.microsoft.com/office/drawing/2014/main" id="{F60EFCFE-E48D-F142-81FA-059DEB9D0330}"/>
              </a:ext>
            </a:extLst>
          </p:cNvPr>
          <p:cNvGrpSpPr>
            <a:grpSpLocks/>
          </p:cNvGrpSpPr>
          <p:nvPr/>
        </p:nvGrpSpPr>
        <p:grpSpPr bwMode="auto">
          <a:xfrm>
            <a:off x="8280401" y="2746375"/>
            <a:ext cx="587375" cy="749300"/>
            <a:chOff x="1760" y="2442"/>
            <a:chExt cx="370" cy="472"/>
          </a:xfrm>
        </p:grpSpPr>
        <p:sp>
          <p:nvSpPr>
            <p:cNvPr id="199691" name="Text Box 11">
              <a:extLst>
                <a:ext uri="{FF2B5EF4-FFF2-40B4-BE49-F238E27FC236}">
                  <a16:creationId xmlns:a16="http://schemas.microsoft.com/office/drawing/2014/main" id="{584DF798-641C-E64A-9A12-836D4BB78A4D}"/>
                </a:ext>
              </a:extLst>
            </p:cNvPr>
            <p:cNvSpPr txBox="1">
              <a:spLocks noChangeArrowheads="1"/>
            </p:cNvSpPr>
            <p:nvPr/>
          </p:nvSpPr>
          <p:spPr bwMode="auto">
            <a:xfrm>
              <a:off x="1760" y="2442"/>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solidFill>
                    <a:srgbClr val="FF0033"/>
                  </a:solidFill>
                  <a:latin typeface="Courier New" panose="02070309020205020404" pitchFamily="49" charset="0"/>
                </a:rPr>
                <a:t>67</a:t>
              </a:r>
              <a:endParaRPr lang="en-US" altLang="en-US">
                <a:latin typeface="Courier New" panose="02070309020205020404" pitchFamily="49" charset="0"/>
              </a:endParaRPr>
            </a:p>
          </p:txBody>
        </p:sp>
        <p:grpSp>
          <p:nvGrpSpPr>
            <p:cNvPr id="199692" name="Group 12">
              <a:extLst>
                <a:ext uri="{FF2B5EF4-FFF2-40B4-BE49-F238E27FC236}">
                  <a16:creationId xmlns:a16="http://schemas.microsoft.com/office/drawing/2014/main" id="{65D1B226-E44E-A248-A7F8-CB699A993ACA}"/>
                </a:ext>
              </a:extLst>
            </p:cNvPr>
            <p:cNvGrpSpPr>
              <a:grpSpLocks/>
            </p:cNvGrpSpPr>
            <p:nvPr/>
          </p:nvGrpSpPr>
          <p:grpSpPr bwMode="auto">
            <a:xfrm>
              <a:off x="1760" y="2754"/>
              <a:ext cx="370" cy="160"/>
              <a:chOff x="1378" y="3290"/>
              <a:chExt cx="370" cy="312"/>
            </a:xfrm>
          </p:grpSpPr>
          <p:sp>
            <p:nvSpPr>
              <p:cNvPr id="199693" name="Text Box 13">
                <a:extLst>
                  <a:ext uri="{FF2B5EF4-FFF2-40B4-BE49-F238E27FC236}">
                    <a16:creationId xmlns:a16="http://schemas.microsoft.com/office/drawing/2014/main" id="{17F9CAFB-E7D8-E643-B0D5-73B6693031F5}"/>
                  </a:ext>
                </a:extLst>
              </p:cNvPr>
              <p:cNvSpPr txBox="1">
                <a:spLocks noChangeArrowheads="1"/>
              </p:cNvSpPr>
              <p:nvPr/>
            </p:nvSpPr>
            <p:spPr bwMode="auto">
              <a:xfrm>
                <a:off x="1378" y="3290"/>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99694" name="Line 14">
                <a:extLst>
                  <a:ext uri="{FF2B5EF4-FFF2-40B4-BE49-F238E27FC236}">
                    <a16:creationId xmlns:a16="http://schemas.microsoft.com/office/drawing/2014/main" id="{7DAD73ED-6F1D-9E4D-965D-2619AC621874}"/>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99695" name="Group 15">
            <a:extLst>
              <a:ext uri="{FF2B5EF4-FFF2-40B4-BE49-F238E27FC236}">
                <a16:creationId xmlns:a16="http://schemas.microsoft.com/office/drawing/2014/main" id="{68D1A8D2-7F0F-CB43-A8E4-A8D8E162FC83}"/>
              </a:ext>
            </a:extLst>
          </p:cNvPr>
          <p:cNvGrpSpPr>
            <a:grpSpLocks/>
          </p:cNvGrpSpPr>
          <p:nvPr/>
        </p:nvGrpSpPr>
        <p:grpSpPr bwMode="auto">
          <a:xfrm>
            <a:off x="7759701" y="3978275"/>
            <a:ext cx="587375" cy="749300"/>
            <a:chOff x="1760" y="2442"/>
            <a:chExt cx="370" cy="472"/>
          </a:xfrm>
        </p:grpSpPr>
        <p:sp>
          <p:nvSpPr>
            <p:cNvPr id="199696" name="Text Box 16">
              <a:extLst>
                <a:ext uri="{FF2B5EF4-FFF2-40B4-BE49-F238E27FC236}">
                  <a16:creationId xmlns:a16="http://schemas.microsoft.com/office/drawing/2014/main" id="{A52049B6-0D10-1049-85CA-2FB88FE99DF1}"/>
                </a:ext>
              </a:extLst>
            </p:cNvPr>
            <p:cNvSpPr txBox="1">
              <a:spLocks noChangeArrowheads="1"/>
            </p:cNvSpPr>
            <p:nvPr/>
          </p:nvSpPr>
          <p:spPr bwMode="auto">
            <a:xfrm>
              <a:off x="1760" y="2442"/>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solidFill>
                    <a:srgbClr val="FF0033"/>
                  </a:solidFill>
                  <a:latin typeface="Courier New" panose="02070309020205020404" pitchFamily="49" charset="0"/>
                </a:rPr>
                <a:t>36</a:t>
              </a:r>
              <a:endParaRPr lang="en-US" altLang="en-US">
                <a:latin typeface="Courier New" panose="02070309020205020404" pitchFamily="49" charset="0"/>
              </a:endParaRPr>
            </a:p>
          </p:txBody>
        </p:sp>
        <p:grpSp>
          <p:nvGrpSpPr>
            <p:cNvPr id="199697" name="Group 17">
              <a:extLst>
                <a:ext uri="{FF2B5EF4-FFF2-40B4-BE49-F238E27FC236}">
                  <a16:creationId xmlns:a16="http://schemas.microsoft.com/office/drawing/2014/main" id="{866DFF97-138A-664E-B872-8C9467209760}"/>
                </a:ext>
              </a:extLst>
            </p:cNvPr>
            <p:cNvGrpSpPr>
              <a:grpSpLocks/>
            </p:cNvGrpSpPr>
            <p:nvPr/>
          </p:nvGrpSpPr>
          <p:grpSpPr bwMode="auto">
            <a:xfrm>
              <a:off x="1760" y="2754"/>
              <a:ext cx="370" cy="160"/>
              <a:chOff x="1378" y="3290"/>
              <a:chExt cx="370" cy="312"/>
            </a:xfrm>
          </p:grpSpPr>
          <p:sp>
            <p:nvSpPr>
              <p:cNvPr id="199698" name="Text Box 18">
                <a:extLst>
                  <a:ext uri="{FF2B5EF4-FFF2-40B4-BE49-F238E27FC236}">
                    <a16:creationId xmlns:a16="http://schemas.microsoft.com/office/drawing/2014/main" id="{9AC507DE-1A04-C942-B157-3E7F994F6E23}"/>
                  </a:ext>
                </a:extLst>
              </p:cNvPr>
              <p:cNvSpPr txBox="1">
                <a:spLocks noChangeArrowheads="1"/>
              </p:cNvSpPr>
              <p:nvPr/>
            </p:nvSpPr>
            <p:spPr bwMode="auto">
              <a:xfrm>
                <a:off x="1378" y="3290"/>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99699" name="Line 19">
                <a:extLst>
                  <a:ext uri="{FF2B5EF4-FFF2-40B4-BE49-F238E27FC236}">
                    <a16:creationId xmlns:a16="http://schemas.microsoft.com/office/drawing/2014/main" id="{AF6ED632-0B73-E24D-B377-3773C2AACC9C}"/>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99700" name="Group 20">
            <a:extLst>
              <a:ext uri="{FF2B5EF4-FFF2-40B4-BE49-F238E27FC236}">
                <a16:creationId xmlns:a16="http://schemas.microsoft.com/office/drawing/2014/main" id="{0ECB7789-C34F-E145-9DAC-8A84D4E40672}"/>
              </a:ext>
            </a:extLst>
          </p:cNvPr>
          <p:cNvGrpSpPr>
            <a:grpSpLocks/>
          </p:cNvGrpSpPr>
          <p:nvPr/>
        </p:nvGrpSpPr>
        <p:grpSpPr bwMode="auto">
          <a:xfrm>
            <a:off x="5588001" y="3940175"/>
            <a:ext cx="587375" cy="749300"/>
            <a:chOff x="1760" y="2442"/>
            <a:chExt cx="370" cy="472"/>
          </a:xfrm>
        </p:grpSpPr>
        <p:sp>
          <p:nvSpPr>
            <p:cNvPr id="199701" name="Text Box 21">
              <a:extLst>
                <a:ext uri="{FF2B5EF4-FFF2-40B4-BE49-F238E27FC236}">
                  <a16:creationId xmlns:a16="http://schemas.microsoft.com/office/drawing/2014/main" id="{DA98E809-46D9-F742-86E1-38BA837DAE47}"/>
                </a:ext>
              </a:extLst>
            </p:cNvPr>
            <p:cNvSpPr txBox="1">
              <a:spLocks noChangeArrowheads="1"/>
            </p:cNvSpPr>
            <p:nvPr/>
          </p:nvSpPr>
          <p:spPr bwMode="auto">
            <a:xfrm>
              <a:off x="1760" y="2442"/>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a:r>
                <a:rPr lang="en-US" altLang="en-US">
                  <a:solidFill>
                    <a:srgbClr val="FF0033"/>
                  </a:solidFill>
                  <a:latin typeface="Courier New" panose="02070309020205020404" pitchFamily="49" charset="0"/>
                </a:rPr>
                <a:t>3</a:t>
              </a:r>
              <a:endParaRPr lang="en-US" altLang="en-US">
                <a:latin typeface="Courier New" panose="02070309020205020404" pitchFamily="49" charset="0"/>
              </a:endParaRPr>
            </a:p>
          </p:txBody>
        </p:sp>
        <p:grpSp>
          <p:nvGrpSpPr>
            <p:cNvPr id="199702" name="Group 22">
              <a:extLst>
                <a:ext uri="{FF2B5EF4-FFF2-40B4-BE49-F238E27FC236}">
                  <a16:creationId xmlns:a16="http://schemas.microsoft.com/office/drawing/2014/main" id="{BD8FE2E6-AE5A-A645-80FC-F8183BE0CDA3}"/>
                </a:ext>
              </a:extLst>
            </p:cNvPr>
            <p:cNvGrpSpPr>
              <a:grpSpLocks/>
            </p:cNvGrpSpPr>
            <p:nvPr/>
          </p:nvGrpSpPr>
          <p:grpSpPr bwMode="auto">
            <a:xfrm>
              <a:off x="1760" y="2754"/>
              <a:ext cx="370" cy="160"/>
              <a:chOff x="1378" y="3290"/>
              <a:chExt cx="370" cy="312"/>
            </a:xfrm>
          </p:grpSpPr>
          <p:sp>
            <p:nvSpPr>
              <p:cNvPr id="199703" name="Text Box 23">
                <a:extLst>
                  <a:ext uri="{FF2B5EF4-FFF2-40B4-BE49-F238E27FC236}">
                    <a16:creationId xmlns:a16="http://schemas.microsoft.com/office/drawing/2014/main" id="{1A8858F6-1F15-FD4E-912E-83419F342F7F}"/>
                  </a:ext>
                </a:extLst>
              </p:cNvPr>
              <p:cNvSpPr txBox="1">
                <a:spLocks noChangeArrowheads="1"/>
              </p:cNvSpPr>
              <p:nvPr/>
            </p:nvSpPr>
            <p:spPr bwMode="auto">
              <a:xfrm>
                <a:off x="1378" y="3290"/>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99704" name="Line 24">
                <a:extLst>
                  <a:ext uri="{FF2B5EF4-FFF2-40B4-BE49-F238E27FC236}">
                    <a16:creationId xmlns:a16="http://schemas.microsoft.com/office/drawing/2014/main" id="{4CAB372E-373C-F74C-A0E6-BD042F745BCB}"/>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99705" name="Group 25">
            <a:extLst>
              <a:ext uri="{FF2B5EF4-FFF2-40B4-BE49-F238E27FC236}">
                <a16:creationId xmlns:a16="http://schemas.microsoft.com/office/drawing/2014/main" id="{B7FE311A-6CE3-E14B-8E5B-73B0921FBDF2}"/>
              </a:ext>
            </a:extLst>
          </p:cNvPr>
          <p:cNvGrpSpPr>
            <a:grpSpLocks/>
          </p:cNvGrpSpPr>
          <p:nvPr/>
        </p:nvGrpSpPr>
        <p:grpSpPr bwMode="auto">
          <a:xfrm>
            <a:off x="6667501" y="3940175"/>
            <a:ext cx="587375" cy="749300"/>
            <a:chOff x="1760" y="2442"/>
            <a:chExt cx="370" cy="472"/>
          </a:xfrm>
        </p:grpSpPr>
        <p:sp>
          <p:nvSpPr>
            <p:cNvPr id="199706" name="Text Box 26">
              <a:extLst>
                <a:ext uri="{FF2B5EF4-FFF2-40B4-BE49-F238E27FC236}">
                  <a16:creationId xmlns:a16="http://schemas.microsoft.com/office/drawing/2014/main" id="{97335F65-E69F-CF4F-B3CB-5410630F2885}"/>
                </a:ext>
              </a:extLst>
            </p:cNvPr>
            <p:cNvSpPr txBox="1">
              <a:spLocks noChangeArrowheads="1"/>
            </p:cNvSpPr>
            <p:nvPr/>
          </p:nvSpPr>
          <p:spPr bwMode="auto">
            <a:xfrm>
              <a:off x="1760" y="2442"/>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solidFill>
                    <a:srgbClr val="FF0033"/>
                  </a:solidFill>
                  <a:latin typeface="Courier New" panose="02070309020205020404" pitchFamily="49" charset="0"/>
                </a:rPr>
                <a:t>14</a:t>
              </a:r>
              <a:endParaRPr lang="en-US" altLang="en-US">
                <a:latin typeface="Courier New" panose="02070309020205020404" pitchFamily="49" charset="0"/>
              </a:endParaRPr>
            </a:p>
          </p:txBody>
        </p:sp>
        <p:grpSp>
          <p:nvGrpSpPr>
            <p:cNvPr id="199707" name="Group 27">
              <a:extLst>
                <a:ext uri="{FF2B5EF4-FFF2-40B4-BE49-F238E27FC236}">
                  <a16:creationId xmlns:a16="http://schemas.microsoft.com/office/drawing/2014/main" id="{983B8730-1EF4-0440-A731-E93453DC0439}"/>
                </a:ext>
              </a:extLst>
            </p:cNvPr>
            <p:cNvGrpSpPr>
              <a:grpSpLocks/>
            </p:cNvGrpSpPr>
            <p:nvPr/>
          </p:nvGrpSpPr>
          <p:grpSpPr bwMode="auto">
            <a:xfrm>
              <a:off x="1760" y="2754"/>
              <a:ext cx="370" cy="160"/>
              <a:chOff x="1378" y="3290"/>
              <a:chExt cx="370" cy="312"/>
            </a:xfrm>
          </p:grpSpPr>
          <p:sp>
            <p:nvSpPr>
              <p:cNvPr id="199708" name="Text Box 28">
                <a:extLst>
                  <a:ext uri="{FF2B5EF4-FFF2-40B4-BE49-F238E27FC236}">
                    <a16:creationId xmlns:a16="http://schemas.microsoft.com/office/drawing/2014/main" id="{A23061C6-8154-0F4A-B308-4B374893F553}"/>
                  </a:ext>
                </a:extLst>
              </p:cNvPr>
              <p:cNvSpPr txBox="1">
                <a:spLocks noChangeArrowheads="1"/>
              </p:cNvSpPr>
              <p:nvPr/>
            </p:nvSpPr>
            <p:spPr bwMode="auto">
              <a:xfrm>
                <a:off x="1378" y="3290"/>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99709" name="Line 29">
                <a:extLst>
                  <a:ext uri="{FF2B5EF4-FFF2-40B4-BE49-F238E27FC236}">
                    <a16:creationId xmlns:a16="http://schemas.microsoft.com/office/drawing/2014/main" id="{AFA3ACF7-8599-A446-97E0-606F83BE41B2}"/>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99710" name="Group 30">
            <a:extLst>
              <a:ext uri="{FF2B5EF4-FFF2-40B4-BE49-F238E27FC236}">
                <a16:creationId xmlns:a16="http://schemas.microsoft.com/office/drawing/2014/main" id="{FBD0AEAA-1838-534A-AB1A-5F61981A611F}"/>
              </a:ext>
            </a:extLst>
          </p:cNvPr>
          <p:cNvGrpSpPr>
            <a:grpSpLocks/>
          </p:cNvGrpSpPr>
          <p:nvPr/>
        </p:nvGrpSpPr>
        <p:grpSpPr bwMode="auto">
          <a:xfrm>
            <a:off x="8216901" y="5172075"/>
            <a:ext cx="587375" cy="749300"/>
            <a:chOff x="1760" y="2442"/>
            <a:chExt cx="370" cy="472"/>
          </a:xfrm>
        </p:grpSpPr>
        <p:sp>
          <p:nvSpPr>
            <p:cNvPr id="199711" name="Text Box 31">
              <a:extLst>
                <a:ext uri="{FF2B5EF4-FFF2-40B4-BE49-F238E27FC236}">
                  <a16:creationId xmlns:a16="http://schemas.microsoft.com/office/drawing/2014/main" id="{D48457C0-2D29-F646-9C73-7A1D8605BA21}"/>
                </a:ext>
              </a:extLst>
            </p:cNvPr>
            <p:cNvSpPr txBox="1">
              <a:spLocks noChangeArrowheads="1"/>
            </p:cNvSpPr>
            <p:nvPr/>
          </p:nvSpPr>
          <p:spPr bwMode="auto">
            <a:xfrm>
              <a:off x="1760" y="2442"/>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solidFill>
                    <a:srgbClr val="FF0033"/>
                  </a:solidFill>
                  <a:latin typeface="Courier New" panose="02070309020205020404" pitchFamily="49" charset="0"/>
                </a:rPr>
                <a:t>44</a:t>
              </a:r>
              <a:endParaRPr lang="en-US" altLang="en-US">
                <a:latin typeface="Courier New" panose="02070309020205020404" pitchFamily="49" charset="0"/>
              </a:endParaRPr>
            </a:p>
          </p:txBody>
        </p:sp>
        <p:grpSp>
          <p:nvGrpSpPr>
            <p:cNvPr id="199712" name="Group 32">
              <a:extLst>
                <a:ext uri="{FF2B5EF4-FFF2-40B4-BE49-F238E27FC236}">
                  <a16:creationId xmlns:a16="http://schemas.microsoft.com/office/drawing/2014/main" id="{6C834F23-4CDB-ED42-983E-047771D870B5}"/>
                </a:ext>
              </a:extLst>
            </p:cNvPr>
            <p:cNvGrpSpPr>
              <a:grpSpLocks/>
            </p:cNvGrpSpPr>
            <p:nvPr/>
          </p:nvGrpSpPr>
          <p:grpSpPr bwMode="auto">
            <a:xfrm>
              <a:off x="1760" y="2754"/>
              <a:ext cx="370" cy="160"/>
              <a:chOff x="1378" y="3290"/>
              <a:chExt cx="370" cy="312"/>
            </a:xfrm>
          </p:grpSpPr>
          <p:sp>
            <p:nvSpPr>
              <p:cNvPr id="199713" name="Text Box 33">
                <a:extLst>
                  <a:ext uri="{FF2B5EF4-FFF2-40B4-BE49-F238E27FC236}">
                    <a16:creationId xmlns:a16="http://schemas.microsoft.com/office/drawing/2014/main" id="{BE63886F-EF93-6D4B-A7F5-133D93336BD5}"/>
                  </a:ext>
                </a:extLst>
              </p:cNvPr>
              <p:cNvSpPr txBox="1">
                <a:spLocks noChangeArrowheads="1"/>
              </p:cNvSpPr>
              <p:nvPr/>
            </p:nvSpPr>
            <p:spPr bwMode="auto">
              <a:xfrm>
                <a:off x="1378" y="3290"/>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99714" name="Line 34">
                <a:extLst>
                  <a:ext uri="{FF2B5EF4-FFF2-40B4-BE49-F238E27FC236}">
                    <a16:creationId xmlns:a16="http://schemas.microsoft.com/office/drawing/2014/main" id="{A043015A-2061-AD41-BCDF-4C0B96ED001D}"/>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99715" name="Group 35">
            <a:extLst>
              <a:ext uri="{FF2B5EF4-FFF2-40B4-BE49-F238E27FC236}">
                <a16:creationId xmlns:a16="http://schemas.microsoft.com/office/drawing/2014/main" id="{7566D904-5FF7-D94C-81B6-C4F2DDE72578}"/>
              </a:ext>
            </a:extLst>
          </p:cNvPr>
          <p:cNvGrpSpPr>
            <a:grpSpLocks/>
          </p:cNvGrpSpPr>
          <p:nvPr/>
        </p:nvGrpSpPr>
        <p:grpSpPr bwMode="auto">
          <a:xfrm>
            <a:off x="6045201" y="5248275"/>
            <a:ext cx="587375" cy="749300"/>
            <a:chOff x="1760" y="2442"/>
            <a:chExt cx="370" cy="472"/>
          </a:xfrm>
        </p:grpSpPr>
        <p:sp>
          <p:nvSpPr>
            <p:cNvPr id="199716" name="Text Box 36">
              <a:extLst>
                <a:ext uri="{FF2B5EF4-FFF2-40B4-BE49-F238E27FC236}">
                  <a16:creationId xmlns:a16="http://schemas.microsoft.com/office/drawing/2014/main" id="{A4330269-7242-204F-9DEF-3D27D0C4442B}"/>
                </a:ext>
              </a:extLst>
            </p:cNvPr>
            <p:cNvSpPr txBox="1">
              <a:spLocks noChangeArrowheads="1"/>
            </p:cNvSpPr>
            <p:nvPr/>
          </p:nvSpPr>
          <p:spPr bwMode="auto">
            <a:xfrm>
              <a:off x="1760" y="2442"/>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a:r>
                <a:rPr lang="en-US" altLang="en-US">
                  <a:solidFill>
                    <a:srgbClr val="FF0033"/>
                  </a:solidFill>
                  <a:latin typeface="Courier New" panose="02070309020205020404" pitchFamily="49" charset="0"/>
                </a:rPr>
                <a:t>7</a:t>
              </a:r>
              <a:endParaRPr lang="en-US" altLang="en-US">
                <a:latin typeface="Courier New" panose="02070309020205020404" pitchFamily="49" charset="0"/>
              </a:endParaRPr>
            </a:p>
          </p:txBody>
        </p:sp>
        <p:grpSp>
          <p:nvGrpSpPr>
            <p:cNvPr id="199717" name="Group 37">
              <a:extLst>
                <a:ext uri="{FF2B5EF4-FFF2-40B4-BE49-F238E27FC236}">
                  <a16:creationId xmlns:a16="http://schemas.microsoft.com/office/drawing/2014/main" id="{3B8E6DCD-692C-E749-9289-B6A558E72EE7}"/>
                </a:ext>
              </a:extLst>
            </p:cNvPr>
            <p:cNvGrpSpPr>
              <a:grpSpLocks/>
            </p:cNvGrpSpPr>
            <p:nvPr/>
          </p:nvGrpSpPr>
          <p:grpSpPr bwMode="auto">
            <a:xfrm>
              <a:off x="1760" y="2754"/>
              <a:ext cx="370" cy="160"/>
              <a:chOff x="1378" y="3290"/>
              <a:chExt cx="370" cy="312"/>
            </a:xfrm>
          </p:grpSpPr>
          <p:sp>
            <p:nvSpPr>
              <p:cNvPr id="199718" name="Text Box 38">
                <a:extLst>
                  <a:ext uri="{FF2B5EF4-FFF2-40B4-BE49-F238E27FC236}">
                    <a16:creationId xmlns:a16="http://schemas.microsoft.com/office/drawing/2014/main" id="{180596FB-9E4A-2A47-921D-84AF738BC453}"/>
                  </a:ext>
                </a:extLst>
              </p:cNvPr>
              <p:cNvSpPr txBox="1">
                <a:spLocks noChangeArrowheads="1"/>
              </p:cNvSpPr>
              <p:nvPr/>
            </p:nvSpPr>
            <p:spPr bwMode="auto">
              <a:xfrm>
                <a:off x="1378" y="3290"/>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99719" name="Line 39">
                <a:extLst>
                  <a:ext uri="{FF2B5EF4-FFF2-40B4-BE49-F238E27FC236}">
                    <a16:creationId xmlns:a16="http://schemas.microsoft.com/office/drawing/2014/main" id="{7A475D62-CA1F-CC4D-9BE7-36EC9B42748A}"/>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99720" name="Group 40">
            <a:extLst>
              <a:ext uri="{FF2B5EF4-FFF2-40B4-BE49-F238E27FC236}">
                <a16:creationId xmlns:a16="http://schemas.microsoft.com/office/drawing/2014/main" id="{A12F035D-25D1-2C45-97E5-8DFE58F582E4}"/>
              </a:ext>
            </a:extLst>
          </p:cNvPr>
          <p:cNvGrpSpPr>
            <a:grpSpLocks/>
          </p:cNvGrpSpPr>
          <p:nvPr/>
        </p:nvGrpSpPr>
        <p:grpSpPr bwMode="auto">
          <a:xfrm>
            <a:off x="8813801" y="3978275"/>
            <a:ext cx="587375" cy="749300"/>
            <a:chOff x="1760" y="2442"/>
            <a:chExt cx="370" cy="472"/>
          </a:xfrm>
        </p:grpSpPr>
        <p:sp>
          <p:nvSpPr>
            <p:cNvPr id="199721" name="Text Box 41">
              <a:extLst>
                <a:ext uri="{FF2B5EF4-FFF2-40B4-BE49-F238E27FC236}">
                  <a16:creationId xmlns:a16="http://schemas.microsoft.com/office/drawing/2014/main" id="{6E10DB1F-E3ED-684F-9E7F-B579C8E4ECFB}"/>
                </a:ext>
              </a:extLst>
            </p:cNvPr>
            <p:cNvSpPr txBox="1">
              <a:spLocks noChangeArrowheads="1"/>
            </p:cNvSpPr>
            <p:nvPr/>
          </p:nvSpPr>
          <p:spPr bwMode="auto">
            <a:xfrm>
              <a:off x="1760" y="2442"/>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solidFill>
                    <a:srgbClr val="FF0033"/>
                  </a:solidFill>
                  <a:latin typeface="Courier New" panose="02070309020205020404" pitchFamily="49" charset="0"/>
                </a:rPr>
                <a:t>94</a:t>
              </a:r>
              <a:endParaRPr lang="en-US" altLang="en-US">
                <a:latin typeface="Courier New" panose="02070309020205020404" pitchFamily="49" charset="0"/>
              </a:endParaRPr>
            </a:p>
          </p:txBody>
        </p:sp>
        <p:grpSp>
          <p:nvGrpSpPr>
            <p:cNvPr id="199722" name="Group 42">
              <a:extLst>
                <a:ext uri="{FF2B5EF4-FFF2-40B4-BE49-F238E27FC236}">
                  <a16:creationId xmlns:a16="http://schemas.microsoft.com/office/drawing/2014/main" id="{FC276064-4760-2045-88D9-7C47A1CB2188}"/>
                </a:ext>
              </a:extLst>
            </p:cNvPr>
            <p:cNvGrpSpPr>
              <a:grpSpLocks/>
            </p:cNvGrpSpPr>
            <p:nvPr/>
          </p:nvGrpSpPr>
          <p:grpSpPr bwMode="auto">
            <a:xfrm>
              <a:off x="1760" y="2754"/>
              <a:ext cx="370" cy="160"/>
              <a:chOff x="1378" y="3290"/>
              <a:chExt cx="370" cy="312"/>
            </a:xfrm>
          </p:grpSpPr>
          <p:sp>
            <p:nvSpPr>
              <p:cNvPr id="199723" name="Text Box 43">
                <a:extLst>
                  <a:ext uri="{FF2B5EF4-FFF2-40B4-BE49-F238E27FC236}">
                    <a16:creationId xmlns:a16="http://schemas.microsoft.com/office/drawing/2014/main" id="{59776489-411D-6B42-A6B9-6E3FA79BBC1C}"/>
                  </a:ext>
                </a:extLst>
              </p:cNvPr>
              <p:cNvSpPr txBox="1">
                <a:spLocks noChangeArrowheads="1"/>
              </p:cNvSpPr>
              <p:nvPr/>
            </p:nvSpPr>
            <p:spPr bwMode="auto">
              <a:xfrm>
                <a:off x="1378" y="3290"/>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99724" name="Line 44">
                <a:extLst>
                  <a:ext uri="{FF2B5EF4-FFF2-40B4-BE49-F238E27FC236}">
                    <a16:creationId xmlns:a16="http://schemas.microsoft.com/office/drawing/2014/main" id="{20C4A020-80D3-F64F-AFF4-F8E23C95D380}"/>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99725" name="Group 45">
            <a:extLst>
              <a:ext uri="{FF2B5EF4-FFF2-40B4-BE49-F238E27FC236}">
                <a16:creationId xmlns:a16="http://schemas.microsoft.com/office/drawing/2014/main" id="{331EC468-CD2E-CA4E-81A4-966E1591D80C}"/>
              </a:ext>
            </a:extLst>
          </p:cNvPr>
          <p:cNvGrpSpPr>
            <a:grpSpLocks/>
          </p:cNvGrpSpPr>
          <p:nvPr/>
        </p:nvGrpSpPr>
        <p:grpSpPr bwMode="auto">
          <a:xfrm>
            <a:off x="9283701" y="5159375"/>
            <a:ext cx="587375" cy="749300"/>
            <a:chOff x="1760" y="2442"/>
            <a:chExt cx="370" cy="472"/>
          </a:xfrm>
        </p:grpSpPr>
        <p:sp>
          <p:nvSpPr>
            <p:cNvPr id="199726" name="Text Box 46">
              <a:extLst>
                <a:ext uri="{FF2B5EF4-FFF2-40B4-BE49-F238E27FC236}">
                  <a16:creationId xmlns:a16="http://schemas.microsoft.com/office/drawing/2014/main" id="{361190A9-5C61-404B-80F6-E77CDF354F4A}"/>
                </a:ext>
              </a:extLst>
            </p:cNvPr>
            <p:cNvSpPr txBox="1">
              <a:spLocks noChangeArrowheads="1"/>
            </p:cNvSpPr>
            <p:nvPr/>
          </p:nvSpPr>
          <p:spPr bwMode="auto">
            <a:xfrm>
              <a:off x="1760" y="2442"/>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solidFill>
                    <a:srgbClr val="FF0033"/>
                  </a:solidFill>
                  <a:latin typeface="Courier New" panose="02070309020205020404" pitchFamily="49" charset="0"/>
                </a:rPr>
                <a:t>97</a:t>
              </a:r>
              <a:endParaRPr lang="en-US" altLang="en-US">
                <a:latin typeface="Courier New" panose="02070309020205020404" pitchFamily="49" charset="0"/>
              </a:endParaRPr>
            </a:p>
          </p:txBody>
        </p:sp>
        <p:grpSp>
          <p:nvGrpSpPr>
            <p:cNvPr id="199727" name="Group 47">
              <a:extLst>
                <a:ext uri="{FF2B5EF4-FFF2-40B4-BE49-F238E27FC236}">
                  <a16:creationId xmlns:a16="http://schemas.microsoft.com/office/drawing/2014/main" id="{24AB5FAF-27B5-8641-9F91-2C5C50BA9A17}"/>
                </a:ext>
              </a:extLst>
            </p:cNvPr>
            <p:cNvGrpSpPr>
              <a:grpSpLocks/>
            </p:cNvGrpSpPr>
            <p:nvPr/>
          </p:nvGrpSpPr>
          <p:grpSpPr bwMode="auto">
            <a:xfrm>
              <a:off x="1760" y="2754"/>
              <a:ext cx="370" cy="160"/>
              <a:chOff x="1378" y="3290"/>
              <a:chExt cx="370" cy="312"/>
            </a:xfrm>
          </p:grpSpPr>
          <p:sp>
            <p:nvSpPr>
              <p:cNvPr id="199728" name="Text Box 48">
                <a:extLst>
                  <a:ext uri="{FF2B5EF4-FFF2-40B4-BE49-F238E27FC236}">
                    <a16:creationId xmlns:a16="http://schemas.microsoft.com/office/drawing/2014/main" id="{83C4B032-9488-6242-8F6E-CFBAA190E1B4}"/>
                  </a:ext>
                </a:extLst>
              </p:cNvPr>
              <p:cNvSpPr txBox="1">
                <a:spLocks noChangeArrowheads="1"/>
              </p:cNvSpPr>
              <p:nvPr/>
            </p:nvSpPr>
            <p:spPr bwMode="auto">
              <a:xfrm>
                <a:off x="1378" y="3290"/>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99729" name="Line 49">
                <a:extLst>
                  <a:ext uri="{FF2B5EF4-FFF2-40B4-BE49-F238E27FC236}">
                    <a16:creationId xmlns:a16="http://schemas.microsoft.com/office/drawing/2014/main" id="{BBA55EC9-FA26-9343-BF76-5D2468503EFA}"/>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99730" name="Group 50">
            <a:extLst>
              <a:ext uri="{FF2B5EF4-FFF2-40B4-BE49-F238E27FC236}">
                <a16:creationId xmlns:a16="http://schemas.microsoft.com/office/drawing/2014/main" id="{4E5C19D5-4B39-214E-9A12-E0A6C29C9758}"/>
              </a:ext>
            </a:extLst>
          </p:cNvPr>
          <p:cNvGrpSpPr>
            <a:grpSpLocks/>
          </p:cNvGrpSpPr>
          <p:nvPr/>
        </p:nvGrpSpPr>
        <p:grpSpPr bwMode="auto">
          <a:xfrm>
            <a:off x="5118101" y="5248275"/>
            <a:ext cx="587375" cy="749300"/>
            <a:chOff x="1760" y="2442"/>
            <a:chExt cx="370" cy="472"/>
          </a:xfrm>
        </p:grpSpPr>
        <p:sp>
          <p:nvSpPr>
            <p:cNvPr id="199731" name="Text Box 51">
              <a:extLst>
                <a:ext uri="{FF2B5EF4-FFF2-40B4-BE49-F238E27FC236}">
                  <a16:creationId xmlns:a16="http://schemas.microsoft.com/office/drawing/2014/main" id="{483EF83F-5D45-574F-AE07-2A167E2D5F7B}"/>
                </a:ext>
              </a:extLst>
            </p:cNvPr>
            <p:cNvSpPr txBox="1">
              <a:spLocks noChangeArrowheads="1"/>
            </p:cNvSpPr>
            <p:nvPr/>
          </p:nvSpPr>
          <p:spPr bwMode="auto">
            <a:xfrm>
              <a:off x="1760" y="2442"/>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a:r>
                <a:rPr lang="en-US" altLang="en-US">
                  <a:solidFill>
                    <a:srgbClr val="FF0033"/>
                  </a:solidFill>
                  <a:latin typeface="Courier New" panose="02070309020205020404" pitchFamily="49" charset="0"/>
                </a:rPr>
                <a:t>1</a:t>
              </a:r>
              <a:endParaRPr lang="en-US" altLang="en-US">
                <a:latin typeface="Courier New" panose="02070309020205020404" pitchFamily="49" charset="0"/>
              </a:endParaRPr>
            </a:p>
          </p:txBody>
        </p:sp>
        <p:grpSp>
          <p:nvGrpSpPr>
            <p:cNvPr id="199732" name="Group 52">
              <a:extLst>
                <a:ext uri="{FF2B5EF4-FFF2-40B4-BE49-F238E27FC236}">
                  <a16:creationId xmlns:a16="http://schemas.microsoft.com/office/drawing/2014/main" id="{AFEC63EE-C110-234D-9D93-D7F0B219181E}"/>
                </a:ext>
              </a:extLst>
            </p:cNvPr>
            <p:cNvGrpSpPr>
              <a:grpSpLocks/>
            </p:cNvGrpSpPr>
            <p:nvPr/>
          </p:nvGrpSpPr>
          <p:grpSpPr bwMode="auto">
            <a:xfrm>
              <a:off x="1760" y="2754"/>
              <a:ext cx="370" cy="160"/>
              <a:chOff x="1378" y="3290"/>
              <a:chExt cx="370" cy="312"/>
            </a:xfrm>
          </p:grpSpPr>
          <p:sp>
            <p:nvSpPr>
              <p:cNvPr id="199733" name="Text Box 53">
                <a:extLst>
                  <a:ext uri="{FF2B5EF4-FFF2-40B4-BE49-F238E27FC236}">
                    <a16:creationId xmlns:a16="http://schemas.microsoft.com/office/drawing/2014/main" id="{3ED3A4E4-C697-1D4F-9C93-6439B3D625A2}"/>
                  </a:ext>
                </a:extLst>
              </p:cNvPr>
              <p:cNvSpPr txBox="1">
                <a:spLocks noChangeArrowheads="1"/>
              </p:cNvSpPr>
              <p:nvPr/>
            </p:nvSpPr>
            <p:spPr bwMode="auto">
              <a:xfrm>
                <a:off x="1378" y="3290"/>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99734" name="Line 54">
                <a:extLst>
                  <a:ext uri="{FF2B5EF4-FFF2-40B4-BE49-F238E27FC236}">
                    <a16:creationId xmlns:a16="http://schemas.microsoft.com/office/drawing/2014/main" id="{B4016932-7A83-F54C-8EF3-DF14F211FFB3}"/>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99735" name="Group 55">
            <a:extLst>
              <a:ext uri="{FF2B5EF4-FFF2-40B4-BE49-F238E27FC236}">
                <a16:creationId xmlns:a16="http://schemas.microsoft.com/office/drawing/2014/main" id="{5A1BD569-A846-D94C-8EB8-F651A0C2AE77}"/>
              </a:ext>
            </a:extLst>
          </p:cNvPr>
          <p:cNvGrpSpPr>
            <a:grpSpLocks/>
          </p:cNvGrpSpPr>
          <p:nvPr/>
        </p:nvGrpSpPr>
        <p:grpSpPr bwMode="auto">
          <a:xfrm>
            <a:off x="6096001" y="2771775"/>
            <a:ext cx="587375" cy="749300"/>
            <a:chOff x="1760" y="2442"/>
            <a:chExt cx="370" cy="472"/>
          </a:xfrm>
        </p:grpSpPr>
        <p:sp>
          <p:nvSpPr>
            <p:cNvPr id="199736" name="Text Box 56">
              <a:extLst>
                <a:ext uri="{FF2B5EF4-FFF2-40B4-BE49-F238E27FC236}">
                  <a16:creationId xmlns:a16="http://schemas.microsoft.com/office/drawing/2014/main" id="{0E37B6C0-00B7-7741-B08C-55352D4E01F4}"/>
                </a:ext>
              </a:extLst>
            </p:cNvPr>
            <p:cNvSpPr txBox="1">
              <a:spLocks noChangeArrowheads="1"/>
            </p:cNvSpPr>
            <p:nvPr/>
          </p:nvSpPr>
          <p:spPr bwMode="auto">
            <a:xfrm>
              <a:off x="1760" y="2442"/>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a:r>
                <a:rPr lang="en-US" altLang="en-US">
                  <a:solidFill>
                    <a:srgbClr val="FF0033"/>
                  </a:solidFill>
                  <a:latin typeface="Courier New" panose="02070309020205020404" pitchFamily="49" charset="0"/>
                </a:rPr>
                <a:t>9</a:t>
              </a:r>
              <a:endParaRPr lang="en-US" altLang="en-US">
                <a:latin typeface="Courier New" panose="02070309020205020404" pitchFamily="49" charset="0"/>
              </a:endParaRPr>
            </a:p>
          </p:txBody>
        </p:sp>
        <p:grpSp>
          <p:nvGrpSpPr>
            <p:cNvPr id="199737" name="Group 57">
              <a:extLst>
                <a:ext uri="{FF2B5EF4-FFF2-40B4-BE49-F238E27FC236}">
                  <a16:creationId xmlns:a16="http://schemas.microsoft.com/office/drawing/2014/main" id="{DCD4AE76-300A-1549-9A64-40CD81CF778F}"/>
                </a:ext>
              </a:extLst>
            </p:cNvPr>
            <p:cNvGrpSpPr>
              <a:grpSpLocks/>
            </p:cNvGrpSpPr>
            <p:nvPr/>
          </p:nvGrpSpPr>
          <p:grpSpPr bwMode="auto">
            <a:xfrm>
              <a:off x="1760" y="2754"/>
              <a:ext cx="370" cy="160"/>
              <a:chOff x="1378" y="3290"/>
              <a:chExt cx="370" cy="312"/>
            </a:xfrm>
          </p:grpSpPr>
          <p:sp>
            <p:nvSpPr>
              <p:cNvPr id="199738" name="Text Box 58">
                <a:extLst>
                  <a:ext uri="{FF2B5EF4-FFF2-40B4-BE49-F238E27FC236}">
                    <a16:creationId xmlns:a16="http://schemas.microsoft.com/office/drawing/2014/main" id="{5929BEB6-B7B9-B345-ABE2-CB30154B4E99}"/>
                  </a:ext>
                </a:extLst>
              </p:cNvPr>
              <p:cNvSpPr txBox="1">
                <a:spLocks noChangeArrowheads="1"/>
              </p:cNvSpPr>
              <p:nvPr/>
            </p:nvSpPr>
            <p:spPr bwMode="auto">
              <a:xfrm>
                <a:off x="1378" y="3290"/>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99739" name="Line 59">
                <a:extLst>
                  <a:ext uri="{FF2B5EF4-FFF2-40B4-BE49-F238E27FC236}">
                    <a16:creationId xmlns:a16="http://schemas.microsoft.com/office/drawing/2014/main" id="{DC08A23F-AB3E-9F49-A78F-C1690225E6F1}"/>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199740" name="Line 60">
            <a:extLst>
              <a:ext uri="{FF2B5EF4-FFF2-40B4-BE49-F238E27FC236}">
                <a16:creationId xmlns:a16="http://schemas.microsoft.com/office/drawing/2014/main" id="{0FC16D22-9418-4A4F-B3DE-F2A9AEBF3030}"/>
              </a:ext>
            </a:extLst>
          </p:cNvPr>
          <p:cNvSpPr>
            <a:spLocks noChangeShapeType="1"/>
          </p:cNvSpPr>
          <p:nvPr/>
        </p:nvSpPr>
        <p:spPr bwMode="auto">
          <a:xfrm flipH="1">
            <a:off x="6400800" y="2133600"/>
            <a:ext cx="850900" cy="6223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9741" name="Line 61">
            <a:extLst>
              <a:ext uri="{FF2B5EF4-FFF2-40B4-BE49-F238E27FC236}">
                <a16:creationId xmlns:a16="http://schemas.microsoft.com/office/drawing/2014/main" id="{3795F294-CB96-7847-93BF-61D09B67CDE1}"/>
              </a:ext>
            </a:extLst>
          </p:cNvPr>
          <p:cNvSpPr>
            <a:spLocks noChangeShapeType="1"/>
          </p:cNvSpPr>
          <p:nvPr/>
        </p:nvSpPr>
        <p:spPr bwMode="auto">
          <a:xfrm>
            <a:off x="7531100" y="2133600"/>
            <a:ext cx="1041400" cy="5969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9742" name="Line 62">
            <a:extLst>
              <a:ext uri="{FF2B5EF4-FFF2-40B4-BE49-F238E27FC236}">
                <a16:creationId xmlns:a16="http://schemas.microsoft.com/office/drawing/2014/main" id="{A19639DB-4093-0540-AF50-41772C433DF8}"/>
              </a:ext>
            </a:extLst>
          </p:cNvPr>
          <p:cNvSpPr>
            <a:spLocks noChangeShapeType="1"/>
          </p:cNvSpPr>
          <p:nvPr/>
        </p:nvSpPr>
        <p:spPr bwMode="auto">
          <a:xfrm flipH="1">
            <a:off x="5880100" y="3403600"/>
            <a:ext cx="381000" cy="5080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9743" name="Line 63">
            <a:extLst>
              <a:ext uri="{FF2B5EF4-FFF2-40B4-BE49-F238E27FC236}">
                <a16:creationId xmlns:a16="http://schemas.microsoft.com/office/drawing/2014/main" id="{61F4F54C-2A62-1243-914C-8CA9F26B86A3}"/>
              </a:ext>
            </a:extLst>
          </p:cNvPr>
          <p:cNvSpPr>
            <a:spLocks noChangeShapeType="1"/>
          </p:cNvSpPr>
          <p:nvPr/>
        </p:nvSpPr>
        <p:spPr bwMode="auto">
          <a:xfrm>
            <a:off x="6540500" y="3390900"/>
            <a:ext cx="406400" cy="5334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9744" name="Line 64">
            <a:extLst>
              <a:ext uri="{FF2B5EF4-FFF2-40B4-BE49-F238E27FC236}">
                <a16:creationId xmlns:a16="http://schemas.microsoft.com/office/drawing/2014/main" id="{8517B4AF-01FE-4745-86AB-68C42631B2AA}"/>
              </a:ext>
            </a:extLst>
          </p:cNvPr>
          <p:cNvSpPr>
            <a:spLocks noChangeShapeType="1"/>
          </p:cNvSpPr>
          <p:nvPr/>
        </p:nvSpPr>
        <p:spPr bwMode="auto">
          <a:xfrm flipH="1">
            <a:off x="5410200" y="4546600"/>
            <a:ext cx="317500" cy="6858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9745" name="Line 65">
            <a:extLst>
              <a:ext uri="{FF2B5EF4-FFF2-40B4-BE49-F238E27FC236}">
                <a16:creationId xmlns:a16="http://schemas.microsoft.com/office/drawing/2014/main" id="{41CE8347-C8E3-6A41-B879-7CD9715B639E}"/>
              </a:ext>
            </a:extLst>
          </p:cNvPr>
          <p:cNvSpPr>
            <a:spLocks noChangeShapeType="1"/>
          </p:cNvSpPr>
          <p:nvPr/>
        </p:nvSpPr>
        <p:spPr bwMode="auto">
          <a:xfrm>
            <a:off x="6032500" y="4559300"/>
            <a:ext cx="304800" cy="6731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9746" name="Line 66">
            <a:extLst>
              <a:ext uri="{FF2B5EF4-FFF2-40B4-BE49-F238E27FC236}">
                <a16:creationId xmlns:a16="http://schemas.microsoft.com/office/drawing/2014/main" id="{F6B1E527-301C-074C-BD90-E84BB1F2D237}"/>
              </a:ext>
            </a:extLst>
          </p:cNvPr>
          <p:cNvSpPr>
            <a:spLocks noChangeShapeType="1"/>
          </p:cNvSpPr>
          <p:nvPr/>
        </p:nvSpPr>
        <p:spPr bwMode="auto">
          <a:xfrm flipH="1">
            <a:off x="8051800" y="3365500"/>
            <a:ext cx="381000" cy="6096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9747" name="Line 67">
            <a:extLst>
              <a:ext uri="{FF2B5EF4-FFF2-40B4-BE49-F238E27FC236}">
                <a16:creationId xmlns:a16="http://schemas.microsoft.com/office/drawing/2014/main" id="{987912A5-B866-B249-B14D-56F4FC2519C1}"/>
              </a:ext>
            </a:extLst>
          </p:cNvPr>
          <p:cNvSpPr>
            <a:spLocks noChangeShapeType="1"/>
          </p:cNvSpPr>
          <p:nvPr/>
        </p:nvSpPr>
        <p:spPr bwMode="auto">
          <a:xfrm>
            <a:off x="8724900" y="3365500"/>
            <a:ext cx="381000" cy="5969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9748" name="Line 68">
            <a:extLst>
              <a:ext uri="{FF2B5EF4-FFF2-40B4-BE49-F238E27FC236}">
                <a16:creationId xmlns:a16="http://schemas.microsoft.com/office/drawing/2014/main" id="{35523467-9AD8-F644-B18E-C63847AA7AB8}"/>
              </a:ext>
            </a:extLst>
          </p:cNvPr>
          <p:cNvSpPr>
            <a:spLocks noChangeShapeType="1"/>
          </p:cNvSpPr>
          <p:nvPr/>
        </p:nvSpPr>
        <p:spPr bwMode="auto">
          <a:xfrm>
            <a:off x="8191500" y="4610100"/>
            <a:ext cx="304800" cy="5588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9749" name="Line 69">
            <a:extLst>
              <a:ext uri="{FF2B5EF4-FFF2-40B4-BE49-F238E27FC236}">
                <a16:creationId xmlns:a16="http://schemas.microsoft.com/office/drawing/2014/main" id="{D72426FB-26F7-5A45-97E8-6D2A7A75557E}"/>
              </a:ext>
            </a:extLst>
          </p:cNvPr>
          <p:cNvSpPr>
            <a:spLocks noChangeShapeType="1"/>
          </p:cNvSpPr>
          <p:nvPr/>
        </p:nvSpPr>
        <p:spPr bwMode="auto">
          <a:xfrm>
            <a:off x="9258300" y="4597400"/>
            <a:ext cx="304800" cy="5461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99750" name="Group 70">
            <a:extLst>
              <a:ext uri="{FF2B5EF4-FFF2-40B4-BE49-F238E27FC236}">
                <a16:creationId xmlns:a16="http://schemas.microsoft.com/office/drawing/2014/main" id="{41321639-7F1D-6241-A11A-F0DE1841B5C9}"/>
              </a:ext>
            </a:extLst>
          </p:cNvPr>
          <p:cNvGrpSpPr>
            <a:grpSpLocks/>
          </p:cNvGrpSpPr>
          <p:nvPr/>
        </p:nvGrpSpPr>
        <p:grpSpPr bwMode="auto">
          <a:xfrm>
            <a:off x="5183188" y="5880100"/>
            <a:ext cx="165100" cy="406400"/>
            <a:chOff x="2305" y="3704"/>
            <a:chExt cx="104" cy="256"/>
          </a:xfrm>
        </p:grpSpPr>
        <p:sp>
          <p:nvSpPr>
            <p:cNvPr id="199751" name="Line 71">
              <a:extLst>
                <a:ext uri="{FF2B5EF4-FFF2-40B4-BE49-F238E27FC236}">
                  <a16:creationId xmlns:a16="http://schemas.microsoft.com/office/drawing/2014/main" id="{A454689A-38E5-A84B-885E-3B06C680B8D0}"/>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9752" name="Line 72">
              <a:extLst>
                <a:ext uri="{FF2B5EF4-FFF2-40B4-BE49-F238E27FC236}">
                  <a16:creationId xmlns:a16="http://schemas.microsoft.com/office/drawing/2014/main" id="{A8C2A6E5-4DE7-E04E-95DF-037A4BC4B3AF}"/>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9753" name="Line 73">
              <a:extLst>
                <a:ext uri="{FF2B5EF4-FFF2-40B4-BE49-F238E27FC236}">
                  <a16:creationId xmlns:a16="http://schemas.microsoft.com/office/drawing/2014/main" id="{1DA50829-F44E-C44E-BA99-51A512831DE1}"/>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99754" name="Group 74">
            <a:extLst>
              <a:ext uri="{FF2B5EF4-FFF2-40B4-BE49-F238E27FC236}">
                <a16:creationId xmlns:a16="http://schemas.microsoft.com/office/drawing/2014/main" id="{DBEFB3A5-963C-4241-A7F1-CD0DE78522BA}"/>
              </a:ext>
            </a:extLst>
          </p:cNvPr>
          <p:cNvGrpSpPr>
            <a:grpSpLocks/>
          </p:cNvGrpSpPr>
          <p:nvPr/>
        </p:nvGrpSpPr>
        <p:grpSpPr bwMode="auto">
          <a:xfrm>
            <a:off x="6402388" y="5880100"/>
            <a:ext cx="165100" cy="406400"/>
            <a:chOff x="2305" y="3704"/>
            <a:chExt cx="104" cy="256"/>
          </a:xfrm>
        </p:grpSpPr>
        <p:sp>
          <p:nvSpPr>
            <p:cNvPr id="199755" name="Line 75">
              <a:extLst>
                <a:ext uri="{FF2B5EF4-FFF2-40B4-BE49-F238E27FC236}">
                  <a16:creationId xmlns:a16="http://schemas.microsoft.com/office/drawing/2014/main" id="{FDD3CA21-CB48-EB43-8A95-28F75E5CC089}"/>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9756" name="Line 76">
              <a:extLst>
                <a:ext uri="{FF2B5EF4-FFF2-40B4-BE49-F238E27FC236}">
                  <a16:creationId xmlns:a16="http://schemas.microsoft.com/office/drawing/2014/main" id="{900A28A1-A869-B742-B89C-1A0EAE91B2C9}"/>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9757" name="Line 77">
              <a:extLst>
                <a:ext uri="{FF2B5EF4-FFF2-40B4-BE49-F238E27FC236}">
                  <a16:creationId xmlns:a16="http://schemas.microsoft.com/office/drawing/2014/main" id="{500DA620-4357-E84A-8152-C908AA366E7B}"/>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99758" name="Group 78">
            <a:extLst>
              <a:ext uri="{FF2B5EF4-FFF2-40B4-BE49-F238E27FC236}">
                <a16:creationId xmlns:a16="http://schemas.microsoft.com/office/drawing/2014/main" id="{7C2D9E79-BDFF-B24B-99DD-25D2D690FF46}"/>
              </a:ext>
            </a:extLst>
          </p:cNvPr>
          <p:cNvGrpSpPr>
            <a:grpSpLocks/>
          </p:cNvGrpSpPr>
          <p:nvPr/>
        </p:nvGrpSpPr>
        <p:grpSpPr bwMode="auto">
          <a:xfrm>
            <a:off x="9640888" y="5803900"/>
            <a:ext cx="165100" cy="406400"/>
            <a:chOff x="2305" y="3704"/>
            <a:chExt cx="104" cy="256"/>
          </a:xfrm>
        </p:grpSpPr>
        <p:sp>
          <p:nvSpPr>
            <p:cNvPr id="199759" name="Line 79">
              <a:extLst>
                <a:ext uri="{FF2B5EF4-FFF2-40B4-BE49-F238E27FC236}">
                  <a16:creationId xmlns:a16="http://schemas.microsoft.com/office/drawing/2014/main" id="{A283A7BD-C0D8-0E4B-B626-F4407A4030D6}"/>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9760" name="Line 80">
              <a:extLst>
                <a:ext uri="{FF2B5EF4-FFF2-40B4-BE49-F238E27FC236}">
                  <a16:creationId xmlns:a16="http://schemas.microsoft.com/office/drawing/2014/main" id="{4D3713C1-9197-5045-B1E8-34B905231608}"/>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9761" name="Line 81">
              <a:extLst>
                <a:ext uri="{FF2B5EF4-FFF2-40B4-BE49-F238E27FC236}">
                  <a16:creationId xmlns:a16="http://schemas.microsoft.com/office/drawing/2014/main" id="{85006D74-212F-154E-8D3C-1884CA1574CF}"/>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99762" name="Group 82">
            <a:extLst>
              <a:ext uri="{FF2B5EF4-FFF2-40B4-BE49-F238E27FC236}">
                <a16:creationId xmlns:a16="http://schemas.microsoft.com/office/drawing/2014/main" id="{AD7DC15D-2072-864B-9DE0-F81AD8998B26}"/>
              </a:ext>
            </a:extLst>
          </p:cNvPr>
          <p:cNvGrpSpPr>
            <a:grpSpLocks/>
          </p:cNvGrpSpPr>
          <p:nvPr/>
        </p:nvGrpSpPr>
        <p:grpSpPr bwMode="auto">
          <a:xfrm>
            <a:off x="8574088" y="5791200"/>
            <a:ext cx="165100" cy="406400"/>
            <a:chOff x="2305" y="3704"/>
            <a:chExt cx="104" cy="256"/>
          </a:xfrm>
        </p:grpSpPr>
        <p:sp>
          <p:nvSpPr>
            <p:cNvPr id="199763" name="Line 83">
              <a:extLst>
                <a:ext uri="{FF2B5EF4-FFF2-40B4-BE49-F238E27FC236}">
                  <a16:creationId xmlns:a16="http://schemas.microsoft.com/office/drawing/2014/main" id="{196A881E-CF4F-704F-8E17-705ABABEC343}"/>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9764" name="Line 84">
              <a:extLst>
                <a:ext uri="{FF2B5EF4-FFF2-40B4-BE49-F238E27FC236}">
                  <a16:creationId xmlns:a16="http://schemas.microsoft.com/office/drawing/2014/main" id="{553E3F24-55EA-0943-9304-CE8EB7DC3984}"/>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9765" name="Line 85">
              <a:extLst>
                <a:ext uri="{FF2B5EF4-FFF2-40B4-BE49-F238E27FC236}">
                  <a16:creationId xmlns:a16="http://schemas.microsoft.com/office/drawing/2014/main" id="{BEF74262-6DDE-114C-8D3F-2B37DFF7EBD5}"/>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99766" name="Group 86">
            <a:extLst>
              <a:ext uri="{FF2B5EF4-FFF2-40B4-BE49-F238E27FC236}">
                <a16:creationId xmlns:a16="http://schemas.microsoft.com/office/drawing/2014/main" id="{A7437AD5-BDA2-4740-90FB-05D07FAAAC09}"/>
              </a:ext>
            </a:extLst>
          </p:cNvPr>
          <p:cNvGrpSpPr>
            <a:grpSpLocks/>
          </p:cNvGrpSpPr>
          <p:nvPr/>
        </p:nvGrpSpPr>
        <p:grpSpPr bwMode="auto">
          <a:xfrm>
            <a:off x="8269288" y="5803900"/>
            <a:ext cx="165100" cy="406400"/>
            <a:chOff x="2305" y="3704"/>
            <a:chExt cx="104" cy="256"/>
          </a:xfrm>
        </p:grpSpPr>
        <p:sp>
          <p:nvSpPr>
            <p:cNvPr id="199767" name="Line 87">
              <a:extLst>
                <a:ext uri="{FF2B5EF4-FFF2-40B4-BE49-F238E27FC236}">
                  <a16:creationId xmlns:a16="http://schemas.microsoft.com/office/drawing/2014/main" id="{7A4E387D-B793-0946-84CE-2C98A0F3249E}"/>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9768" name="Line 88">
              <a:extLst>
                <a:ext uri="{FF2B5EF4-FFF2-40B4-BE49-F238E27FC236}">
                  <a16:creationId xmlns:a16="http://schemas.microsoft.com/office/drawing/2014/main" id="{26B13591-1B5A-9E4F-B66F-0780953CD9B7}"/>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9769" name="Line 89">
              <a:extLst>
                <a:ext uri="{FF2B5EF4-FFF2-40B4-BE49-F238E27FC236}">
                  <a16:creationId xmlns:a16="http://schemas.microsoft.com/office/drawing/2014/main" id="{1DED85F3-538B-074E-9D58-A8870CB759E0}"/>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99770" name="Group 90">
            <a:extLst>
              <a:ext uri="{FF2B5EF4-FFF2-40B4-BE49-F238E27FC236}">
                <a16:creationId xmlns:a16="http://schemas.microsoft.com/office/drawing/2014/main" id="{AAD28B8C-8F59-9440-899F-438DBA29656A}"/>
              </a:ext>
            </a:extLst>
          </p:cNvPr>
          <p:cNvGrpSpPr>
            <a:grpSpLocks/>
          </p:cNvGrpSpPr>
          <p:nvPr/>
        </p:nvGrpSpPr>
        <p:grpSpPr bwMode="auto">
          <a:xfrm>
            <a:off x="5462588" y="5880100"/>
            <a:ext cx="165100" cy="406400"/>
            <a:chOff x="2305" y="3704"/>
            <a:chExt cx="104" cy="256"/>
          </a:xfrm>
        </p:grpSpPr>
        <p:sp>
          <p:nvSpPr>
            <p:cNvPr id="199771" name="Line 91">
              <a:extLst>
                <a:ext uri="{FF2B5EF4-FFF2-40B4-BE49-F238E27FC236}">
                  <a16:creationId xmlns:a16="http://schemas.microsoft.com/office/drawing/2014/main" id="{74FFABDF-B13A-8845-A041-D6DE3C2EE5D8}"/>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9772" name="Line 92">
              <a:extLst>
                <a:ext uri="{FF2B5EF4-FFF2-40B4-BE49-F238E27FC236}">
                  <a16:creationId xmlns:a16="http://schemas.microsoft.com/office/drawing/2014/main" id="{6F3AD433-E214-344B-92E8-27F44D3F79D5}"/>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9773" name="Line 93">
              <a:extLst>
                <a:ext uri="{FF2B5EF4-FFF2-40B4-BE49-F238E27FC236}">
                  <a16:creationId xmlns:a16="http://schemas.microsoft.com/office/drawing/2014/main" id="{50F541D7-5F81-6F43-9314-ED2A90B78078}"/>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99774" name="Group 94">
            <a:extLst>
              <a:ext uri="{FF2B5EF4-FFF2-40B4-BE49-F238E27FC236}">
                <a16:creationId xmlns:a16="http://schemas.microsoft.com/office/drawing/2014/main" id="{36091B6F-FDDC-3344-8207-A1BC8F585DEC}"/>
              </a:ext>
            </a:extLst>
          </p:cNvPr>
          <p:cNvGrpSpPr>
            <a:grpSpLocks/>
          </p:cNvGrpSpPr>
          <p:nvPr/>
        </p:nvGrpSpPr>
        <p:grpSpPr bwMode="auto">
          <a:xfrm>
            <a:off x="6110288" y="5867400"/>
            <a:ext cx="165100" cy="406400"/>
            <a:chOff x="2305" y="3704"/>
            <a:chExt cx="104" cy="256"/>
          </a:xfrm>
        </p:grpSpPr>
        <p:sp>
          <p:nvSpPr>
            <p:cNvPr id="199775" name="Line 95">
              <a:extLst>
                <a:ext uri="{FF2B5EF4-FFF2-40B4-BE49-F238E27FC236}">
                  <a16:creationId xmlns:a16="http://schemas.microsoft.com/office/drawing/2014/main" id="{AC246DE8-4F40-864D-8D32-D8A4E953FCD1}"/>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9776" name="Line 96">
              <a:extLst>
                <a:ext uri="{FF2B5EF4-FFF2-40B4-BE49-F238E27FC236}">
                  <a16:creationId xmlns:a16="http://schemas.microsoft.com/office/drawing/2014/main" id="{EC983D0B-8FEE-534B-B8FB-28AC711614D0}"/>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9777" name="Line 97">
              <a:extLst>
                <a:ext uri="{FF2B5EF4-FFF2-40B4-BE49-F238E27FC236}">
                  <a16:creationId xmlns:a16="http://schemas.microsoft.com/office/drawing/2014/main" id="{85AF0A60-AAA5-C845-9EBC-C73BB428A146}"/>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99778" name="Group 98">
            <a:extLst>
              <a:ext uri="{FF2B5EF4-FFF2-40B4-BE49-F238E27FC236}">
                <a16:creationId xmlns:a16="http://schemas.microsoft.com/office/drawing/2014/main" id="{B204F9F1-974B-AA41-83C5-02BB3FF234F3}"/>
              </a:ext>
            </a:extLst>
          </p:cNvPr>
          <p:cNvGrpSpPr>
            <a:grpSpLocks/>
          </p:cNvGrpSpPr>
          <p:nvPr/>
        </p:nvGrpSpPr>
        <p:grpSpPr bwMode="auto">
          <a:xfrm>
            <a:off x="7024688" y="4546600"/>
            <a:ext cx="165100" cy="406400"/>
            <a:chOff x="2305" y="3704"/>
            <a:chExt cx="104" cy="256"/>
          </a:xfrm>
        </p:grpSpPr>
        <p:sp>
          <p:nvSpPr>
            <p:cNvPr id="199779" name="Line 99">
              <a:extLst>
                <a:ext uri="{FF2B5EF4-FFF2-40B4-BE49-F238E27FC236}">
                  <a16:creationId xmlns:a16="http://schemas.microsoft.com/office/drawing/2014/main" id="{F46ED5D6-9980-C74A-B2C8-802D6CD98CD0}"/>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9780" name="Line 100">
              <a:extLst>
                <a:ext uri="{FF2B5EF4-FFF2-40B4-BE49-F238E27FC236}">
                  <a16:creationId xmlns:a16="http://schemas.microsoft.com/office/drawing/2014/main" id="{6E62A21F-9D7D-8941-9907-24898CDCA314}"/>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9781" name="Line 101">
              <a:extLst>
                <a:ext uri="{FF2B5EF4-FFF2-40B4-BE49-F238E27FC236}">
                  <a16:creationId xmlns:a16="http://schemas.microsoft.com/office/drawing/2014/main" id="{39674688-437C-7744-AF18-308AE252FCC8}"/>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99782" name="Group 102">
            <a:extLst>
              <a:ext uri="{FF2B5EF4-FFF2-40B4-BE49-F238E27FC236}">
                <a16:creationId xmlns:a16="http://schemas.microsoft.com/office/drawing/2014/main" id="{7B2428C5-C41E-4E44-BD04-9B20D822D62C}"/>
              </a:ext>
            </a:extLst>
          </p:cNvPr>
          <p:cNvGrpSpPr>
            <a:grpSpLocks/>
          </p:cNvGrpSpPr>
          <p:nvPr/>
        </p:nvGrpSpPr>
        <p:grpSpPr bwMode="auto">
          <a:xfrm>
            <a:off x="6719888" y="4559300"/>
            <a:ext cx="165100" cy="406400"/>
            <a:chOff x="2305" y="3704"/>
            <a:chExt cx="104" cy="256"/>
          </a:xfrm>
        </p:grpSpPr>
        <p:sp>
          <p:nvSpPr>
            <p:cNvPr id="199783" name="Line 103">
              <a:extLst>
                <a:ext uri="{FF2B5EF4-FFF2-40B4-BE49-F238E27FC236}">
                  <a16:creationId xmlns:a16="http://schemas.microsoft.com/office/drawing/2014/main" id="{314B0911-6983-C846-A4E9-A40DE12EC152}"/>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9784" name="Line 104">
              <a:extLst>
                <a:ext uri="{FF2B5EF4-FFF2-40B4-BE49-F238E27FC236}">
                  <a16:creationId xmlns:a16="http://schemas.microsoft.com/office/drawing/2014/main" id="{188682E8-491E-684B-BF72-07C6657FD0ED}"/>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9785" name="Line 105">
              <a:extLst>
                <a:ext uri="{FF2B5EF4-FFF2-40B4-BE49-F238E27FC236}">
                  <a16:creationId xmlns:a16="http://schemas.microsoft.com/office/drawing/2014/main" id="{20D9846B-B2B2-F64E-A7AF-6E6A95264D12}"/>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99786" name="Group 106">
            <a:extLst>
              <a:ext uri="{FF2B5EF4-FFF2-40B4-BE49-F238E27FC236}">
                <a16:creationId xmlns:a16="http://schemas.microsoft.com/office/drawing/2014/main" id="{F610470B-19DF-744E-ABCE-1EC47E280413}"/>
              </a:ext>
            </a:extLst>
          </p:cNvPr>
          <p:cNvGrpSpPr>
            <a:grpSpLocks/>
          </p:cNvGrpSpPr>
          <p:nvPr/>
        </p:nvGrpSpPr>
        <p:grpSpPr bwMode="auto">
          <a:xfrm>
            <a:off x="9348788" y="5816600"/>
            <a:ext cx="165100" cy="406400"/>
            <a:chOff x="2305" y="3704"/>
            <a:chExt cx="104" cy="256"/>
          </a:xfrm>
        </p:grpSpPr>
        <p:sp>
          <p:nvSpPr>
            <p:cNvPr id="199787" name="Line 107">
              <a:extLst>
                <a:ext uri="{FF2B5EF4-FFF2-40B4-BE49-F238E27FC236}">
                  <a16:creationId xmlns:a16="http://schemas.microsoft.com/office/drawing/2014/main" id="{4429F1F0-4C8C-BE4D-A113-0018BF007270}"/>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9788" name="Line 108">
              <a:extLst>
                <a:ext uri="{FF2B5EF4-FFF2-40B4-BE49-F238E27FC236}">
                  <a16:creationId xmlns:a16="http://schemas.microsoft.com/office/drawing/2014/main" id="{927B6F8F-B3B0-EA46-9829-A6D6D19FAEA0}"/>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9789" name="Line 109">
              <a:extLst>
                <a:ext uri="{FF2B5EF4-FFF2-40B4-BE49-F238E27FC236}">
                  <a16:creationId xmlns:a16="http://schemas.microsoft.com/office/drawing/2014/main" id="{7FC99CF0-AB91-6D4A-A1F9-EEF545BEB513}"/>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99790" name="Group 110">
            <a:extLst>
              <a:ext uri="{FF2B5EF4-FFF2-40B4-BE49-F238E27FC236}">
                <a16:creationId xmlns:a16="http://schemas.microsoft.com/office/drawing/2014/main" id="{3A7B10E6-DBBE-854F-96E4-11B8E3DE9E20}"/>
              </a:ext>
            </a:extLst>
          </p:cNvPr>
          <p:cNvGrpSpPr>
            <a:grpSpLocks/>
          </p:cNvGrpSpPr>
          <p:nvPr/>
        </p:nvGrpSpPr>
        <p:grpSpPr bwMode="auto">
          <a:xfrm>
            <a:off x="8878888" y="4610100"/>
            <a:ext cx="165100" cy="406400"/>
            <a:chOff x="2305" y="3704"/>
            <a:chExt cx="104" cy="256"/>
          </a:xfrm>
        </p:grpSpPr>
        <p:sp>
          <p:nvSpPr>
            <p:cNvPr id="199791" name="Line 111">
              <a:extLst>
                <a:ext uri="{FF2B5EF4-FFF2-40B4-BE49-F238E27FC236}">
                  <a16:creationId xmlns:a16="http://schemas.microsoft.com/office/drawing/2014/main" id="{2826D3B7-3912-064E-AA6A-1821A71F8D8D}"/>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9792" name="Line 112">
              <a:extLst>
                <a:ext uri="{FF2B5EF4-FFF2-40B4-BE49-F238E27FC236}">
                  <a16:creationId xmlns:a16="http://schemas.microsoft.com/office/drawing/2014/main" id="{407214CC-2DBA-184B-BC87-A14784CCE61E}"/>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9793" name="Line 113">
              <a:extLst>
                <a:ext uri="{FF2B5EF4-FFF2-40B4-BE49-F238E27FC236}">
                  <a16:creationId xmlns:a16="http://schemas.microsoft.com/office/drawing/2014/main" id="{CC21E2E5-1C68-634C-A2C5-63AA17F46CC2}"/>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99794" name="Group 114">
            <a:extLst>
              <a:ext uri="{FF2B5EF4-FFF2-40B4-BE49-F238E27FC236}">
                <a16:creationId xmlns:a16="http://schemas.microsoft.com/office/drawing/2014/main" id="{2FB6BE15-D2A8-D84D-8046-1AC264A65F45}"/>
              </a:ext>
            </a:extLst>
          </p:cNvPr>
          <p:cNvGrpSpPr>
            <a:grpSpLocks/>
          </p:cNvGrpSpPr>
          <p:nvPr/>
        </p:nvGrpSpPr>
        <p:grpSpPr bwMode="auto">
          <a:xfrm>
            <a:off x="7837488" y="4622800"/>
            <a:ext cx="165100" cy="406400"/>
            <a:chOff x="2305" y="3704"/>
            <a:chExt cx="104" cy="256"/>
          </a:xfrm>
        </p:grpSpPr>
        <p:sp>
          <p:nvSpPr>
            <p:cNvPr id="199795" name="Line 115">
              <a:extLst>
                <a:ext uri="{FF2B5EF4-FFF2-40B4-BE49-F238E27FC236}">
                  <a16:creationId xmlns:a16="http://schemas.microsoft.com/office/drawing/2014/main" id="{B61A80FF-009B-C347-B848-21A32C04E8B1}"/>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9796" name="Line 116">
              <a:extLst>
                <a:ext uri="{FF2B5EF4-FFF2-40B4-BE49-F238E27FC236}">
                  <a16:creationId xmlns:a16="http://schemas.microsoft.com/office/drawing/2014/main" id="{944545EE-EC7C-5B46-86B7-58E982295E0F}"/>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9797" name="Line 117">
              <a:extLst>
                <a:ext uri="{FF2B5EF4-FFF2-40B4-BE49-F238E27FC236}">
                  <a16:creationId xmlns:a16="http://schemas.microsoft.com/office/drawing/2014/main" id="{DC27EB4E-F74C-6F4F-881E-2774FF9C63DB}"/>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99798" name="Text Box 118">
            <a:extLst>
              <a:ext uri="{FF2B5EF4-FFF2-40B4-BE49-F238E27FC236}">
                <a16:creationId xmlns:a16="http://schemas.microsoft.com/office/drawing/2014/main" id="{E080FAD2-5CAA-C14E-9F18-406D7ECD9AD3}"/>
              </a:ext>
            </a:extLst>
          </p:cNvPr>
          <p:cNvSpPr txBox="1">
            <a:spLocks noChangeArrowheads="1"/>
          </p:cNvSpPr>
          <p:nvPr/>
        </p:nvSpPr>
        <p:spPr bwMode="auto">
          <a:xfrm>
            <a:off x="1978025" y="2816225"/>
            <a:ext cx="3570208" cy="707886"/>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a:latin typeface="Courier New" panose="02070309020205020404" pitchFamily="49" charset="0"/>
              </a:rPr>
              <a:t>Output: 1 3 7 9 14 22</a:t>
            </a:r>
          </a:p>
          <a:p>
            <a:r>
              <a:rPr lang="en-US" altLang="en-US" sz="2000">
                <a:latin typeface="Courier New" panose="02070309020205020404" pitchFamily="49" charset="0"/>
              </a:rPr>
              <a:t>        36 44 67 94 97</a:t>
            </a:r>
          </a:p>
        </p:txBody>
      </p:sp>
      <p:sp>
        <p:nvSpPr>
          <p:cNvPr id="199799" name="Oval 119">
            <a:extLst>
              <a:ext uri="{FF2B5EF4-FFF2-40B4-BE49-F238E27FC236}">
                <a16:creationId xmlns:a16="http://schemas.microsoft.com/office/drawing/2014/main" id="{DAB7A83D-4835-4444-B09A-3C25AA504ED6}"/>
              </a:ext>
            </a:extLst>
          </p:cNvPr>
          <p:cNvSpPr>
            <a:spLocks noChangeArrowheads="1"/>
          </p:cNvSpPr>
          <p:nvPr/>
        </p:nvSpPr>
        <p:spPr bwMode="auto">
          <a:xfrm>
            <a:off x="2044700" y="1308100"/>
            <a:ext cx="254000" cy="254000"/>
          </a:xfrm>
          <a:prstGeom prst="ellipse">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199800" name="Oval 120">
            <a:extLst>
              <a:ext uri="{FF2B5EF4-FFF2-40B4-BE49-F238E27FC236}">
                <a16:creationId xmlns:a16="http://schemas.microsoft.com/office/drawing/2014/main" id="{1FE7875D-E91E-6C49-9E95-D46F8449615F}"/>
              </a:ext>
            </a:extLst>
          </p:cNvPr>
          <p:cNvSpPr>
            <a:spLocks noChangeArrowheads="1"/>
          </p:cNvSpPr>
          <p:nvPr/>
        </p:nvSpPr>
        <p:spPr bwMode="auto">
          <a:xfrm>
            <a:off x="2044700" y="1651000"/>
            <a:ext cx="254000" cy="254000"/>
          </a:xfrm>
          <a:prstGeom prst="ellipse">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199801" name="Oval 121">
            <a:extLst>
              <a:ext uri="{FF2B5EF4-FFF2-40B4-BE49-F238E27FC236}">
                <a16:creationId xmlns:a16="http://schemas.microsoft.com/office/drawing/2014/main" id="{72E86AE4-EC7B-0444-BE86-F031292990AA}"/>
              </a:ext>
            </a:extLst>
          </p:cNvPr>
          <p:cNvSpPr>
            <a:spLocks noChangeArrowheads="1"/>
          </p:cNvSpPr>
          <p:nvPr/>
        </p:nvSpPr>
        <p:spPr bwMode="auto">
          <a:xfrm>
            <a:off x="2044700" y="1993900"/>
            <a:ext cx="254000" cy="254000"/>
          </a:xfrm>
          <a:prstGeom prst="ellipse">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199802" name="Oval 122">
            <a:extLst>
              <a:ext uri="{FF2B5EF4-FFF2-40B4-BE49-F238E27FC236}">
                <a16:creationId xmlns:a16="http://schemas.microsoft.com/office/drawing/2014/main" id="{ABA24D7E-5AB1-234C-A894-9D1278482C3B}"/>
              </a:ext>
            </a:extLst>
          </p:cNvPr>
          <p:cNvSpPr>
            <a:spLocks noChangeArrowheads="1"/>
          </p:cNvSpPr>
          <p:nvPr/>
        </p:nvSpPr>
        <p:spPr bwMode="auto">
          <a:xfrm>
            <a:off x="4762500" y="52070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199803" name="Oval 123">
            <a:extLst>
              <a:ext uri="{FF2B5EF4-FFF2-40B4-BE49-F238E27FC236}">
                <a16:creationId xmlns:a16="http://schemas.microsoft.com/office/drawing/2014/main" id="{701EB09C-24B5-C348-A507-22BC29EB8B02}"/>
              </a:ext>
            </a:extLst>
          </p:cNvPr>
          <p:cNvSpPr>
            <a:spLocks noChangeArrowheads="1"/>
          </p:cNvSpPr>
          <p:nvPr/>
        </p:nvSpPr>
        <p:spPr bwMode="auto">
          <a:xfrm>
            <a:off x="4749800" y="55118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199804" name="Oval 124">
            <a:extLst>
              <a:ext uri="{FF2B5EF4-FFF2-40B4-BE49-F238E27FC236}">
                <a16:creationId xmlns:a16="http://schemas.microsoft.com/office/drawing/2014/main" id="{F84A069C-EBBF-AD41-A622-6D9BE04341D8}"/>
              </a:ext>
            </a:extLst>
          </p:cNvPr>
          <p:cNvSpPr>
            <a:spLocks noChangeArrowheads="1"/>
          </p:cNvSpPr>
          <p:nvPr/>
        </p:nvSpPr>
        <p:spPr bwMode="auto">
          <a:xfrm>
            <a:off x="4749800" y="58166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199805" name="Oval 125">
            <a:extLst>
              <a:ext uri="{FF2B5EF4-FFF2-40B4-BE49-F238E27FC236}">
                <a16:creationId xmlns:a16="http://schemas.microsoft.com/office/drawing/2014/main" id="{D9422A19-B3D7-874B-AB4E-A8616B7C2C04}"/>
              </a:ext>
            </a:extLst>
          </p:cNvPr>
          <p:cNvSpPr>
            <a:spLocks noChangeArrowheads="1"/>
          </p:cNvSpPr>
          <p:nvPr/>
        </p:nvSpPr>
        <p:spPr bwMode="auto">
          <a:xfrm>
            <a:off x="5207000" y="39116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199806" name="Oval 126">
            <a:extLst>
              <a:ext uri="{FF2B5EF4-FFF2-40B4-BE49-F238E27FC236}">
                <a16:creationId xmlns:a16="http://schemas.microsoft.com/office/drawing/2014/main" id="{88BB358C-EA69-8643-BB50-4C819A96FE8D}"/>
              </a:ext>
            </a:extLst>
          </p:cNvPr>
          <p:cNvSpPr>
            <a:spLocks noChangeArrowheads="1"/>
          </p:cNvSpPr>
          <p:nvPr/>
        </p:nvSpPr>
        <p:spPr bwMode="auto">
          <a:xfrm>
            <a:off x="5207000" y="42164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199807" name="Oval 127">
            <a:extLst>
              <a:ext uri="{FF2B5EF4-FFF2-40B4-BE49-F238E27FC236}">
                <a16:creationId xmlns:a16="http://schemas.microsoft.com/office/drawing/2014/main" id="{C90F3A82-F810-D24D-9904-C125EDC873F1}"/>
              </a:ext>
            </a:extLst>
          </p:cNvPr>
          <p:cNvSpPr>
            <a:spLocks noChangeArrowheads="1"/>
          </p:cNvSpPr>
          <p:nvPr/>
        </p:nvSpPr>
        <p:spPr bwMode="auto">
          <a:xfrm>
            <a:off x="5207000" y="45339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199808" name="Oval 128">
            <a:extLst>
              <a:ext uri="{FF2B5EF4-FFF2-40B4-BE49-F238E27FC236}">
                <a16:creationId xmlns:a16="http://schemas.microsoft.com/office/drawing/2014/main" id="{E94B85BE-9259-5140-ADCA-06D073E1EC46}"/>
              </a:ext>
            </a:extLst>
          </p:cNvPr>
          <p:cNvSpPr>
            <a:spLocks noChangeArrowheads="1"/>
          </p:cNvSpPr>
          <p:nvPr/>
        </p:nvSpPr>
        <p:spPr bwMode="auto">
          <a:xfrm>
            <a:off x="5740400" y="51943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199809" name="Oval 129">
            <a:extLst>
              <a:ext uri="{FF2B5EF4-FFF2-40B4-BE49-F238E27FC236}">
                <a16:creationId xmlns:a16="http://schemas.microsoft.com/office/drawing/2014/main" id="{72FC9369-4C07-3F4D-8855-0BC82597CEE7}"/>
              </a:ext>
            </a:extLst>
          </p:cNvPr>
          <p:cNvSpPr>
            <a:spLocks noChangeArrowheads="1"/>
          </p:cNvSpPr>
          <p:nvPr/>
        </p:nvSpPr>
        <p:spPr bwMode="auto">
          <a:xfrm>
            <a:off x="5740400" y="55118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199810" name="Oval 130">
            <a:extLst>
              <a:ext uri="{FF2B5EF4-FFF2-40B4-BE49-F238E27FC236}">
                <a16:creationId xmlns:a16="http://schemas.microsoft.com/office/drawing/2014/main" id="{3107D1B4-1A56-9E4F-BFC1-025B91DF1D3B}"/>
              </a:ext>
            </a:extLst>
          </p:cNvPr>
          <p:cNvSpPr>
            <a:spLocks noChangeArrowheads="1"/>
          </p:cNvSpPr>
          <p:nvPr/>
        </p:nvSpPr>
        <p:spPr bwMode="auto">
          <a:xfrm>
            <a:off x="5740400" y="58293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199811" name="Oval 131">
            <a:extLst>
              <a:ext uri="{FF2B5EF4-FFF2-40B4-BE49-F238E27FC236}">
                <a16:creationId xmlns:a16="http://schemas.microsoft.com/office/drawing/2014/main" id="{60E60021-7361-A848-B282-963B72F08419}"/>
              </a:ext>
            </a:extLst>
          </p:cNvPr>
          <p:cNvSpPr>
            <a:spLocks noChangeArrowheads="1"/>
          </p:cNvSpPr>
          <p:nvPr/>
        </p:nvSpPr>
        <p:spPr bwMode="auto">
          <a:xfrm>
            <a:off x="6299200" y="39116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199812" name="Oval 132">
            <a:extLst>
              <a:ext uri="{FF2B5EF4-FFF2-40B4-BE49-F238E27FC236}">
                <a16:creationId xmlns:a16="http://schemas.microsoft.com/office/drawing/2014/main" id="{DE8A5958-366D-A242-ABF5-D8036BA1B7A5}"/>
              </a:ext>
            </a:extLst>
          </p:cNvPr>
          <p:cNvSpPr>
            <a:spLocks noChangeArrowheads="1"/>
          </p:cNvSpPr>
          <p:nvPr/>
        </p:nvSpPr>
        <p:spPr bwMode="auto">
          <a:xfrm>
            <a:off x="6299200" y="42291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199813" name="Oval 133">
            <a:extLst>
              <a:ext uri="{FF2B5EF4-FFF2-40B4-BE49-F238E27FC236}">
                <a16:creationId xmlns:a16="http://schemas.microsoft.com/office/drawing/2014/main" id="{F3A9038A-5283-0F46-A3A3-2E4692243576}"/>
              </a:ext>
            </a:extLst>
          </p:cNvPr>
          <p:cNvSpPr>
            <a:spLocks noChangeArrowheads="1"/>
          </p:cNvSpPr>
          <p:nvPr/>
        </p:nvSpPr>
        <p:spPr bwMode="auto">
          <a:xfrm>
            <a:off x="6299200" y="45466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199814" name="Oval 134">
            <a:extLst>
              <a:ext uri="{FF2B5EF4-FFF2-40B4-BE49-F238E27FC236}">
                <a16:creationId xmlns:a16="http://schemas.microsoft.com/office/drawing/2014/main" id="{74C8DA7D-A2B3-8A43-9018-755981FC3925}"/>
              </a:ext>
            </a:extLst>
          </p:cNvPr>
          <p:cNvSpPr>
            <a:spLocks noChangeArrowheads="1"/>
          </p:cNvSpPr>
          <p:nvPr/>
        </p:nvSpPr>
        <p:spPr bwMode="auto">
          <a:xfrm>
            <a:off x="5740400" y="27305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199815" name="Oval 135">
            <a:extLst>
              <a:ext uri="{FF2B5EF4-FFF2-40B4-BE49-F238E27FC236}">
                <a16:creationId xmlns:a16="http://schemas.microsoft.com/office/drawing/2014/main" id="{600038FF-3904-7B4E-8FDD-73A317F0BB7B}"/>
              </a:ext>
            </a:extLst>
          </p:cNvPr>
          <p:cNvSpPr>
            <a:spLocks noChangeArrowheads="1"/>
          </p:cNvSpPr>
          <p:nvPr/>
        </p:nvSpPr>
        <p:spPr bwMode="auto">
          <a:xfrm>
            <a:off x="5740400" y="30353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199816" name="Oval 136">
            <a:extLst>
              <a:ext uri="{FF2B5EF4-FFF2-40B4-BE49-F238E27FC236}">
                <a16:creationId xmlns:a16="http://schemas.microsoft.com/office/drawing/2014/main" id="{6655B24B-EAA5-974F-BE86-A7B782898BE8}"/>
              </a:ext>
            </a:extLst>
          </p:cNvPr>
          <p:cNvSpPr>
            <a:spLocks noChangeArrowheads="1"/>
          </p:cNvSpPr>
          <p:nvPr/>
        </p:nvSpPr>
        <p:spPr bwMode="auto">
          <a:xfrm>
            <a:off x="5740400" y="33401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199817" name="Oval 137">
            <a:extLst>
              <a:ext uri="{FF2B5EF4-FFF2-40B4-BE49-F238E27FC236}">
                <a16:creationId xmlns:a16="http://schemas.microsoft.com/office/drawing/2014/main" id="{A888A63E-64B3-074F-99C2-AED4E5DC2E5A}"/>
              </a:ext>
            </a:extLst>
          </p:cNvPr>
          <p:cNvSpPr>
            <a:spLocks noChangeArrowheads="1"/>
          </p:cNvSpPr>
          <p:nvPr/>
        </p:nvSpPr>
        <p:spPr bwMode="auto">
          <a:xfrm>
            <a:off x="6743700" y="14732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199818" name="Oval 138">
            <a:extLst>
              <a:ext uri="{FF2B5EF4-FFF2-40B4-BE49-F238E27FC236}">
                <a16:creationId xmlns:a16="http://schemas.microsoft.com/office/drawing/2014/main" id="{B8715E03-3A7E-1248-95B5-9BBAF6869F88}"/>
              </a:ext>
            </a:extLst>
          </p:cNvPr>
          <p:cNvSpPr>
            <a:spLocks noChangeArrowheads="1"/>
          </p:cNvSpPr>
          <p:nvPr/>
        </p:nvSpPr>
        <p:spPr bwMode="auto">
          <a:xfrm>
            <a:off x="6743700" y="17526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199819" name="Oval 139">
            <a:extLst>
              <a:ext uri="{FF2B5EF4-FFF2-40B4-BE49-F238E27FC236}">
                <a16:creationId xmlns:a16="http://schemas.microsoft.com/office/drawing/2014/main" id="{6C251DAC-4129-FC4C-9B75-EEF9E9A0C4B0}"/>
              </a:ext>
            </a:extLst>
          </p:cNvPr>
          <p:cNvSpPr>
            <a:spLocks noChangeArrowheads="1"/>
          </p:cNvSpPr>
          <p:nvPr/>
        </p:nvSpPr>
        <p:spPr bwMode="auto">
          <a:xfrm>
            <a:off x="6743700" y="2044700"/>
            <a:ext cx="254000" cy="254000"/>
          </a:xfrm>
          <a:prstGeom prst="ellipse">
            <a:avLst/>
          </a:prstGeom>
          <a:solidFill>
            <a:srgbClr val="66FF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199820" name="Oval 140">
            <a:extLst>
              <a:ext uri="{FF2B5EF4-FFF2-40B4-BE49-F238E27FC236}">
                <a16:creationId xmlns:a16="http://schemas.microsoft.com/office/drawing/2014/main" id="{2B46935C-944F-A642-B8FA-4C940AF4D99C}"/>
              </a:ext>
            </a:extLst>
          </p:cNvPr>
          <p:cNvSpPr>
            <a:spLocks noChangeArrowheads="1"/>
          </p:cNvSpPr>
          <p:nvPr/>
        </p:nvSpPr>
        <p:spPr bwMode="auto">
          <a:xfrm>
            <a:off x="7404100" y="39116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199821" name="Oval 141">
            <a:extLst>
              <a:ext uri="{FF2B5EF4-FFF2-40B4-BE49-F238E27FC236}">
                <a16:creationId xmlns:a16="http://schemas.microsoft.com/office/drawing/2014/main" id="{FBC8E9FF-5C7E-BF43-B8E2-3DE231F41624}"/>
              </a:ext>
            </a:extLst>
          </p:cNvPr>
          <p:cNvSpPr>
            <a:spLocks noChangeArrowheads="1"/>
          </p:cNvSpPr>
          <p:nvPr/>
        </p:nvSpPr>
        <p:spPr bwMode="auto">
          <a:xfrm>
            <a:off x="7391400" y="42291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199822" name="Oval 142">
            <a:extLst>
              <a:ext uri="{FF2B5EF4-FFF2-40B4-BE49-F238E27FC236}">
                <a16:creationId xmlns:a16="http://schemas.microsoft.com/office/drawing/2014/main" id="{8A55AF6C-2917-3C4F-B4C3-5C7787CCB424}"/>
              </a:ext>
            </a:extLst>
          </p:cNvPr>
          <p:cNvSpPr>
            <a:spLocks noChangeArrowheads="1"/>
          </p:cNvSpPr>
          <p:nvPr/>
        </p:nvSpPr>
        <p:spPr bwMode="auto">
          <a:xfrm>
            <a:off x="7378700" y="45466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199823" name="Oval 143">
            <a:extLst>
              <a:ext uri="{FF2B5EF4-FFF2-40B4-BE49-F238E27FC236}">
                <a16:creationId xmlns:a16="http://schemas.microsoft.com/office/drawing/2014/main" id="{A119AF8E-B0E9-B44D-8A82-B1C631F2B867}"/>
              </a:ext>
            </a:extLst>
          </p:cNvPr>
          <p:cNvSpPr>
            <a:spLocks noChangeArrowheads="1"/>
          </p:cNvSpPr>
          <p:nvPr/>
        </p:nvSpPr>
        <p:spPr bwMode="auto">
          <a:xfrm>
            <a:off x="7861300" y="51308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199824" name="Oval 144">
            <a:extLst>
              <a:ext uri="{FF2B5EF4-FFF2-40B4-BE49-F238E27FC236}">
                <a16:creationId xmlns:a16="http://schemas.microsoft.com/office/drawing/2014/main" id="{0A3FF432-CABD-0443-B0B9-C4D702080823}"/>
              </a:ext>
            </a:extLst>
          </p:cNvPr>
          <p:cNvSpPr>
            <a:spLocks noChangeArrowheads="1"/>
          </p:cNvSpPr>
          <p:nvPr/>
        </p:nvSpPr>
        <p:spPr bwMode="auto">
          <a:xfrm>
            <a:off x="7848600" y="54610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199825" name="Oval 145">
            <a:extLst>
              <a:ext uri="{FF2B5EF4-FFF2-40B4-BE49-F238E27FC236}">
                <a16:creationId xmlns:a16="http://schemas.microsoft.com/office/drawing/2014/main" id="{B5C201D8-A28D-EA42-B080-1627B5602243}"/>
              </a:ext>
            </a:extLst>
          </p:cNvPr>
          <p:cNvSpPr>
            <a:spLocks noChangeArrowheads="1"/>
          </p:cNvSpPr>
          <p:nvPr/>
        </p:nvSpPr>
        <p:spPr bwMode="auto">
          <a:xfrm>
            <a:off x="7848600" y="57785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199826" name="Oval 146">
            <a:extLst>
              <a:ext uri="{FF2B5EF4-FFF2-40B4-BE49-F238E27FC236}">
                <a16:creationId xmlns:a16="http://schemas.microsoft.com/office/drawing/2014/main" id="{66FE7CF4-AC7C-2546-9F4B-DFAE5F528D48}"/>
              </a:ext>
            </a:extLst>
          </p:cNvPr>
          <p:cNvSpPr>
            <a:spLocks noChangeArrowheads="1"/>
          </p:cNvSpPr>
          <p:nvPr/>
        </p:nvSpPr>
        <p:spPr bwMode="auto">
          <a:xfrm>
            <a:off x="7937500" y="27051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199827" name="Oval 147">
            <a:extLst>
              <a:ext uri="{FF2B5EF4-FFF2-40B4-BE49-F238E27FC236}">
                <a16:creationId xmlns:a16="http://schemas.microsoft.com/office/drawing/2014/main" id="{0E6A3092-FA93-A847-B831-2FEBC9412101}"/>
              </a:ext>
            </a:extLst>
          </p:cNvPr>
          <p:cNvSpPr>
            <a:spLocks noChangeArrowheads="1"/>
          </p:cNvSpPr>
          <p:nvPr/>
        </p:nvSpPr>
        <p:spPr bwMode="auto">
          <a:xfrm>
            <a:off x="7937500" y="30226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199828" name="Oval 148">
            <a:extLst>
              <a:ext uri="{FF2B5EF4-FFF2-40B4-BE49-F238E27FC236}">
                <a16:creationId xmlns:a16="http://schemas.microsoft.com/office/drawing/2014/main" id="{BC186F2B-E82A-9A44-9215-3E31A3DB7B39}"/>
              </a:ext>
            </a:extLst>
          </p:cNvPr>
          <p:cNvSpPr>
            <a:spLocks noChangeArrowheads="1"/>
          </p:cNvSpPr>
          <p:nvPr/>
        </p:nvSpPr>
        <p:spPr bwMode="auto">
          <a:xfrm>
            <a:off x="7937500" y="33401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199829" name="Oval 149">
            <a:extLst>
              <a:ext uri="{FF2B5EF4-FFF2-40B4-BE49-F238E27FC236}">
                <a16:creationId xmlns:a16="http://schemas.microsoft.com/office/drawing/2014/main" id="{234AFE16-0595-FB47-93F8-E383CEF1A1BB}"/>
              </a:ext>
            </a:extLst>
          </p:cNvPr>
          <p:cNvSpPr>
            <a:spLocks noChangeArrowheads="1"/>
          </p:cNvSpPr>
          <p:nvPr/>
        </p:nvSpPr>
        <p:spPr bwMode="auto">
          <a:xfrm>
            <a:off x="8445500" y="38989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199830" name="Oval 150">
            <a:extLst>
              <a:ext uri="{FF2B5EF4-FFF2-40B4-BE49-F238E27FC236}">
                <a16:creationId xmlns:a16="http://schemas.microsoft.com/office/drawing/2014/main" id="{011CE253-87F3-CD4F-B5EC-6DF82C989D02}"/>
              </a:ext>
            </a:extLst>
          </p:cNvPr>
          <p:cNvSpPr>
            <a:spLocks noChangeArrowheads="1"/>
          </p:cNvSpPr>
          <p:nvPr/>
        </p:nvSpPr>
        <p:spPr bwMode="auto">
          <a:xfrm>
            <a:off x="8432800" y="42291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199831" name="Oval 151">
            <a:extLst>
              <a:ext uri="{FF2B5EF4-FFF2-40B4-BE49-F238E27FC236}">
                <a16:creationId xmlns:a16="http://schemas.microsoft.com/office/drawing/2014/main" id="{90FEBA66-FD00-7648-AF0F-3870A5ED63E3}"/>
              </a:ext>
            </a:extLst>
          </p:cNvPr>
          <p:cNvSpPr>
            <a:spLocks noChangeArrowheads="1"/>
          </p:cNvSpPr>
          <p:nvPr/>
        </p:nvSpPr>
        <p:spPr bwMode="auto">
          <a:xfrm>
            <a:off x="8432800" y="4533900"/>
            <a:ext cx="254000" cy="254000"/>
          </a:xfrm>
          <a:prstGeom prst="ellipse">
            <a:avLst/>
          </a:prstGeom>
          <a:solidFill>
            <a:schemeClr val="hlink"/>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199832" name="Oval 152">
            <a:extLst>
              <a:ext uri="{FF2B5EF4-FFF2-40B4-BE49-F238E27FC236}">
                <a16:creationId xmlns:a16="http://schemas.microsoft.com/office/drawing/2014/main" id="{F374604D-8CDE-844E-BA64-43AB4A12EE77}"/>
              </a:ext>
            </a:extLst>
          </p:cNvPr>
          <p:cNvSpPr>
            <a:spLocks noChangeArrowheads="1"/>
          </p:cNvSpPr>
          <p:nvPr/>
        </p:nvSpPr>
        <p:spPr bwMode="auto">
          <a:xfrm>
            <a:off x="8940800" y="51181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199833" name="Oval 153">
            <a:extLst>
              <a:ext uri="{FF2B5EF4-FFF2-40B4-BE49-F238E27FC236}">
                <a16:creationId xmlns:a16="http://schemas.microsoft.com/office/drawing/2014/main" id="{4E62E2A4-7B1B-2D4E-9A41-5E0453FBA080}"/>
              </a:ext>
            </a:extLst>
          </p:cNvPr>
          <p:cNvSpPr>
            <a:spLocks noChangeArrowheads="1"/>
          </p:cNvSpPr>
          <p:nvPr/>
        </p:nvSpPr>
        <p:spPr bwMode="auto">
          <a:xfrm>
            <a:off x="8940800" y="54356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199834" name="Oval 154">
            <a:extLst>
              <a:ext uri="{FF2B5EF4-FFF2-40B4-BE49-F238E27FC236}">
                <a16:creationId xmlns:a16="http://schemas.microsoft.com/office/drawing/2014/main" id="{936E533B-D7B5-C742-AD46-A17DE13BC7EC}"/>
              </a:ext>
            </a:extLst>
          </p:cNvPr>
          <p:cNvSpPr>
            <a:spLocks noChangeArrowheads="1"/>
          </p:cNvSpPr>
          <p:nvPr/>
        </p:nvSpPr>
        <p:spPr bwMode="auto">
          <a:xfrm>
            <a:off x="8940800" y="57531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Tree>
    <p:extLst>
      <p:ext uri="{BB962C8B-B14F-4D97-AF65-F5344CB8AC3E}">
        <p14:creationId xmlns:p14="http://schemas.microsoft.com/office/powerpoint/2010/main" val="3918138318"/>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a:extLst>
              <a:ext uri="{FF2B5EF4-FFF2-40B4-BE49-F238E27FC236}">
                <a16:creationId xmlns:a16="http://schemas.microsoft.com/office/drawing/2014/main" id="{CEFEFD2A-5801-DE40-B4A4-9AEF16209924}"/>
              </a:ext>
            </a:extLst>
          </p:cNvPr>
          <p:cNvSpPr>
            <a:spLocks noChangeArrowheads="1"/>
          </p:cNvSpPr>
          <p:nvPr/>
        </p:nvSpPr>
        <p:spPr bwMode="auto">
          <a:xfrm>
            <a:off x="1981201" y="457201"/>
            <a:ext cx="4341813" cy="1895475"/>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64" tIns="46033" rIns="92064" bIns="46033">
            <a:spAutoFit/>
          </a:bodyPr>
          <a:lstStyle>
            <a:lvl1pPr indent="4763">
              <a:spcBef>
                <a:spcPct val="20000"/>
              </a:spcBef>
              <a:buChar char="•"/>
              <a:defRPr sz="2400">
                <a:solidFill>
                  <a:schemeClr val="tx1"/>
                </a:solidFill>
                <a:latin typeface="Arial" panose="020B0604020202020204" pitchFamily="34" charset="0"/>
              </a:defRPr>
            </a:lvl1pPr>
            <a:lvl2pPr marL="747713"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buFontTx/>
              <a:buNone/>
            </a:pPr>
            <a:r>
              <a:rPr lang="en-US" altLang="en-US" sz="2000">
                <a:latin typeface="Courier New" panose="02070309020205020404" pitchFamily="49" charset="0"/>
              </a:rPr>
              <a:t>Proc InOrderPrint(pointer) </a:t>
            </a:r>
          </a:p>
          <a:p>
            <a:pPr>
              <a:buFontTx/>
              <a:buNone/>
            </a:pPr>
            <a:r>
              <a:rPr lang="en-US" altLang="en-US" sz="2000">
                <a:latin typeface="Courier New" panose="02070309020205020404" pitchFamily="49" charset="0"/>
              </a:rPr>
              <a:t> pointer NOT NIL?</a:t>
            </a:r>
          </a:p>
          <a:p>
            <a:pPr>
              <a:buFontTx/>
              <a:buNone/>
            </a:pPr>
            <a:r>
              <a:rPr lang="en-US" altLang="en-US" sz="2000">
                <a:latin typeface="Courier New" panose="02070309020205020404" pitchFamily="49" charset="0"/>
              </a:rPr>
              <a:t>  InOrderPrint(left child)</a:t>
            </a:r>
          </a:p>
          <a:p>
            <a:pPr>
              <a:buFontTx/>
              <a:buNone/>
            </a:pPr>
            <a:r>
              <a:rPr lang="en-US" altLang="en-US" sz="2000">
                <a:latin typeface="Courier New" panose="02070309020205020404" pitchFamily="49" charset="0"/>
              </a:rPr>
              <a:t>  print(data)</a:t>
            </a:r>
          </a:p>
          <a:p>
            <a:pPr>
              <a:buFontTx/>
              <a:buNone/>
            </a:pPr>
            <a:r>
              <a:rPr lang="en-US" altLang="en-US" sz="2000">
                <a:solidFill>
                  <a:srgbClr val="3333FF"/>
                </a:solidFill>
                <a:latin typeface="Courier New" panose="02070309020205020404" pitchFamily="49" charset="0"/>
              </a:rPr>
              <a:t>  InOrderPrint(right child)</a:t>
            </a:r>
          </a:p>
        </p:txBody>
      </p:sp>
      <p:grpSp>
        <p:nvGrpSpPr>
          <p:cNvPr id="189443" name="Group 3">
            <a:extLst>
              <a:ext uri="{FF2B5EF4-FFF2-40B4-BE49-F238E27FC236}">
                <a16:creationId xmlns:a16="http://schemas.microsoft.com/office/drawing/2014/main" id="{4D60EBDD-F00A-AF45-8FFD-74BC4E4EC121}"/>
              </a:ext>
            </a:extLst>
          </p:cNvPr>
          <p:cNvGrpSpPr>
            <a:grpSpLocks/>
          </p:cNvGrpSpPr>
          <p:nvPr/>
        </p:nvGrpSpPr>
        <p:grpSpPr bwMode="auto">
          <a:xfrm>
            <a:off x="7099301" y="1501775"/>
            <a:ext cx="587375" cy="749300"/>
            <a:chOff x="1760" y="2442"/>
            <a:chExt cx="370" cy="472"/>
          </a:xfrm>
        </p:grpSpPr>
        <p:sp>
          <p:nvSpPr>
            <p:cNvPr id="189444" name="Text Box 4">
              <a:extLst>
                <a:ext uri="{FF2B5EF4-FFF2-40B4-BE49-F238E27FC236}">
                  <a16:creationId xmlns:a16="http://schemas.microsoft.com/office/drawing/2014/main" id="{9A7EE602-54AF-6E43-90C1-DB1C8A78061C}"/>
                </a:ext>
              </a:extLst>
            </p:cNvPr>
            <p:cNvSpPr txBox="1">
              <a:spLocks noChangeArrowheads="1"/>
            </p:cNvSpPr>
            <p:nvPr/>
          </p:nvSpPr>
          <p:spPr bwMode="auto">
            <a:xfrm>
              <a:off x="1760" y="2442"/>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solidFill>
                    <a:srgbClr val="FF0033"/>
                  </a:solidFill>
                  <a:latin typeface="Courier New" panose="02070309020205020404" pitchFamily="49" charset="0"/>
                </a:rPr>
                <a:t>22</a:t>
              </a:r>
            </a:p>
          </p:txBody>
        </p:sp>
        <p:grpSp>
          <p:nvGrpSpPr>
            <p:cNvPr id="189445" name="Group 5">
              <a:extLst>
                <a:ext uri="{FF2B5EF4-FFF2-40B4-BE49-F238E27FC236}">
                  <a16:creationId xmlns:a16="http://schemas.microsoft.com/office/drawing/2014/main" id="{66F503CC-BCDC-D44F-882B-331970972CE3}"/>
                </a:ext>
              </a:extLst>
            </p:cNvPr>
            <p:cNvGrpSpPr>
              <a:grpSpLocks/>
            </p:cNvGrpSpPr>
            <p:nvPr/>
          </p:nvGrpSpPr>
          <p:grpSpPr bwMode="auto">
            <a:xfrm>
              <a:off x="1760" y="2754"/>
              <a:ext cx="370" cy="160"/>
              <a:chOff x="1378" y="3290"/>
              <a:chExt cx="370" cy="312"/>
            </a:xfrm>
          </p:grpSpPr>
          <p:sp>
            <p:nvSpPr>
              <p:cNvPr id="189446" name="Text Box 6">
                <a:extLst>
                  <a:ext uri="{FF2B5EF4-FFF2-40B4-BE49-F238E27FC236}">
                    <a16:creationId xmlns:a16="http://schemas.microsoft.com/office/drawing/2014/main" id="{4FEB97E2-1B71-8A47-BDB0-9F5A24A31285}"/>
                  </a:ext>
                </a:extLst>
              </p:cNvPr>
              <p:cNvSpPr txBox="1">
                <a:spLocks noChangeArrowheads="1"/>
              </p:cNvSpPr>
              <p:nvPr/>
            </p:nvSpPr>
            <p:spPr bwMode="auto">
              <a:xfrm>
                <a:off x="1378" y="3290"/>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89447" name="Line 7">
                <a:extLst>
                  <a:ext uri="{FF2B5EF4-FFF2-40B4-BE49-F238E27FC236}">
                    <a16:creationId xmlns:a16="http://schemas.microsoft.com/office/drawing/2014/main" id="{CD576300-6B76-5440-91F9-58436222BA78}"/>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189448" name="Text Box 8">
            <a:extLst>
              <a:ext uri="{FF2B5EF4-FFF2-40B4-BE49-F238E27FC236}">
                <a16:creationId xmlns:a16="http://schemas.microsoft.com/office/drawing/2014/main" id="{F3E2730A-70D8-D446-9411-8F38B9DBDDE5}"/>
              </a:ext>
            </a:extLst>
          </p:cNvPr>
          <p:cNvSpPr txBox="1">
            <a:spLocks noChangeArrowheads="1"/>
          </p:cNvSpPr>
          <p:nvPr/>
        </p:nvSpPr>
        <p:spPr bwMode="auto">
          <a:xfrm>
            <a:off x="7032626" y="646113"/>
            <a:ext cx="62619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715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a:t>root</a:t>
            </a:r>
          </a:p>
        </p:txBody>
      </p:sp>
      <p:sp>
        <p:nvSpPr>
          <p:cNvPr id="189449" name="Line 9">
            <a:extLst>
              <a:ext uri="{FF2B5EF4-FFF2-40B4-BE49-F238E27FC236}">
                <a16:creationId xmlns:a16="http://schemas.microsoft.com/office/drawing/2014/main" id="{F72C96DB-E17B-BD46-B458-CF9F35EFA957}"/>
              </a:ext>
            </a:extLst>
          </p:cNvPr>
          <p:cNvSpPr>
            <a:spLocks noChangeShapeType="1"/>
          </p:cNvSpPr>
          <p:nvPr/>
        </p:nvSpPr>
        <p:spPr bwMode="auto">
          <a:xfrm>
            <a:off x="7404100" y="1028700"/>
            <a:ext cx="0" cy="4572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89450" name="Group 10">
            <a:extLst>
              <a:ext uri="{FF2B5EF4-FFF2-40B4-BE49-F238E27FC236}">
                <a16:creationId xmlns:a16="http://schemas.microsoft.com/office/drawing/2014/main" id="{04BA5362-8E55-8D4B-9AA4-6502388FA1B8}"/>
              </a:ext>
            </a:extLst>
          </p:cNvPr>
          <p:cNvGrpSpPr>
            <a:grpSpLocks/>
          </p:cNvGrpSpPr>
          <p:nvPr/>
        </p:nvGrpSpPr>
        <p:grpSpPr bwMode="auto">
          <a:xfrm>
            <a:off x="8280401" y="2746375"/>
            <a:ext cx="587375" cy="749300"/>
            <a:chOff x="1760" y="2442"/>
            <a:chExt cx="370" cy="472"/>
          </a:xfrm>
        </p:grpSpPr>
        <p:sp>
          <p:nvSpPr>
            <p:cNvPr id="189451" name="Text Box 11">
              <a:extLst>
                <a:ext uri="{FF2B5EF4-FFF2-40B4-BE49-F238E27FC236}">
                  <a16:creationId xmlns:a16="http://schemas.microsoft.com/office/drawing/2014/main" id="{F2396A53-285F-9741-B4B6-81B7E384C4FC}"/>
                </a:ext>
              </a:extLst>
            </p:cNvPr>
            <p:cNvSpPr txBox="1">
              <a:spLocks noChangeArrowheads="1"/>
            </p:cNvSpPr>
            <p:nvPr/>
          </p:nvSpPr>
          <p:spPr bwMode="auto">
            <a:xfrm>
              <a:off x="1760" y="2442"/>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solidFill>
                    <a:srgbClr val="FF0033"/>
                  </a:solidFill>
                  <a:latin typeface="Courier New" panose="02070309020205020404" pitchFamily="49" charset="0"/>
                </a:rPr>
                <a:t>67</a:t>
              </a:r>
              <a:endParaRPr lang="en-US" altLang="en-US">
                <a:latin typeface="Courier New" panose="02070309020205020404" pitchFamily="49" charset="0"/>
              </a:endParaRPr>
            </a:p>
          </p:txBody>
        </p:sp>
        <p:grpSp>
          <p:nvGrpSpPr>
            <p:cNvPr id="189452" name="Group 12">
              <a:extLst>
                <a:ext uri="{FF2B5EF4-FFF2-40B4-BE49-F238E27FC236}">
                  <a16:creationId xmlns:a16="http://schemas.microsoft.com/office/drawing/2014/main" id="{88FD5FE9-F483-014B-9373-72EB8AE64587}"/>
                </a:ext>
              </a:extLst>
            </p:cNvPr>
            <p:cNvGrpSpPr>
              <a:grpSpLocks/>
            </p:cNvGrpSpPr>
            <p:nvPr/>
          </p:nvGrpSpPr>
          <p:grpSpPr bwMode="auto">
            <a:xfrm>
              <a:off x="1760" y="2754"/>
              <a:ext cx="370" cy="160"/>
              <a:chOff x="1378" y="3290"/>
              <a:chExt cx="370" cy="312"/>
            </a:xfrm>
          </p:grpSpPr>
          <p:sp>
            <p:nvSpPr>
              <p:cNvPr id="189453" name="Text Box 13">
                <a:extLst>
                  <a:ext uri="{FF2B5EF4-FFF2-40B4-BE49-F238E27FC236}">
                    <a16:creationId xmlns:a16="http://schemas.microsoft.com/office/drawing/2014/main" id="{B5A862A0-19B0-2E4A-99A6-D999D8B584E5}"/>
                  </a:ext>
                </a:extLst>
              </p:cNvPr>
              <p:cNvSpPr txBox="1">
                <a:spLocks noChangeArrowheads="1"/>
              </p:cNvSpPr>
              <p:nvPr/>
            </p:nvSpPr>
            <p:spPr bwMode="auto">
              <a:xfrm>
                <a:off x="1378" y="3290"/>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89454" name="Line 14">
                <a:extLst>
                  <a:ext uri="{FF2B5EF4-FFF2-40B4-BE49-F238E27FC236}">
                    <a16:creationId xmlns:a16="http://schemas.microsoft.com/office/drawing/2014/main" id="{1FDD965D-A723-4247-89CD-3AF36B15E65A}"/>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89455" name="Group 15">
            <a:extLst>
              <a:ext uri="{FF2B5EF4-FFF2-40B4-BE49-F238E27FC236}">
                <a16:creationId xmlns:a16="http://schemas.microsoft.com/office/drawing/2014/main" id="{AA574A95-B978-3145-B58E-BC8BDBD890ED}"/>
              </a:ext>
            </a:extLst>
          </p:cNvPr>
          <p:cNvGrpSpPr>
            <a:grpSpLocks/>
          </p:cNvGrpSpPr>
          <p:nvPr/>
        </p:nvGrpSpPr>
        <p:grpSpPr bwMode="auto">
          <a:xfrm>
            <a:off x="7759701" y="3978275"/>
            <a:ext cx="587375" cy="749300"/>
            <a:chOff x="1760" y="2442"/>
            <a:chExt cx="370" cy="472"/>
          </a:xfrm>
        </p:grpSpPr>
        <p:sp>
          <p:nvSpPr>
            <p:cNvPr id="189456" name="Text Box 16">
              <a:extLst>
                <a:ext uri="{FF2B5EF4-FFF2-40B4-BE49-F238E27FC236}">
                  <a16:creationId xmlns:a16="http://schemas.microsoft.com/office/drawing/2014/main" id="{DBE13584-6C51-3248-B42B-31F43448515D}"/>
                </a:ext>
              </a:extLst>
            </p:cNvPr>
            <p:cNvSpPr txBox="1">
              <a:spLocks noChangeArrowheads="1"/>
            </p:cNvSpPr>
            <p:nvPr/>
          </p:nvSpPr>
          <p:spPr bwMode="auto">
            <a:xfrm>
              <a:off x="1760" y="2442"/>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solidFill>
                    <a:srgbClr val="FF0033"/>
                  </a:solidFill>
                  <a:latin typeface="Courier New" panose="02070309020205020404" pitchFamily="49" charset="0"/>
                </a:rPr>
                <a:t>36</a:t>
              </a:r>
              <a:endParaRPr lang="en-US" altLang="en-US">
                <a:latin typeface="Courier New" panose="02070309020205020404" pitchFamily="49" charset="0"/>
              </a:endParaRPr>
            </a:p>
          </p:txBody>
        </p:sp>
        <p:grpSp>
          <p:nvGrpSpPr>
            <p:cNvPr id="189457" name="Group 17">
              <a:extLst>
                <a:ext uri="{FF2B5EF4-FFF2-40B4-BE49-F238E27FC236}">
                  <a16:creationId xmlns:a16="http://schemas.microsoft.com/office/drawing/2014/main" id="{2CBC728F-73F2-6D48-8F6D-0D4D02E9B55D}"/>
                </a:ext>
              </a:extLst>
            </p:cNvPr>
            <p:cNvGrpSpPr>
              <a:grpSpLocks/>
            </p:cNvGrpSpPr>
            <p:nvPr/>
          </p:nvGrpSpPr>
          <p:grpSpPr bwMode="auto">
            <a:xfrm>
              <a:off x="1760" y="2754"/>
              <a:ext cx="370" cy="160"/>
              <a:chOff x="1378" y="3290"/>
              <a:chExt cx="370" cy="312"/>
            </a:xfrm>
          </p:grpSpPr>
          <p:sp>
            <p:nvSpPr>
              <p:cNvPr id="189458" name="Text Box 18">
                <a:extLst>
                  <a:ext uri="{FF2B5EF4-FFF2-40B4-BE49-F238E27FC236}">
                    <a16:creationId xmlns:a16="http://schemas.microsoft.com/office/drawing/2014/main" id="{8E999C7C-45F2-B546-87BE-8045192513CD}"/>
                  </a:ext>
                </a:extLst>
              </p:cNvPr>
              <p:cNvSpPr txBox="1">
                <a:spLocks noChangeArrowheads="1"/>
              </p:cNvSpPr>
              <p:nvPr/>
            </p:nvSpPr>
            <p:spPr bwMode="auto">
              <a:xfrm>
                <a:off x="1378" y="3290"/>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89459" name="Line 19">
                <a:extLst>
                  <a:ext uri="{FF2B5EF4-FFF2-40B4-BE49-F238E27FC236}">
                    <a16:creationId xmlns:a16="http://schemas.microsoft.com/office/drawing/2014/main" id="{DF818206-059E-BD4D-9142-6A2C589E9792}"/>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89460" name="Group 20">
            <a:extLst>
              <a:ext uri="{FF2B5EF4-FFF2-40B4-BE49-F238E27FC236}">
                <a16:creationId xmlns:a16="http://schemas.microsoft.com/office/drawing/2014/main" id="{B91AFFAC-3518-1C49-87BA-4EC994A9BF5C}"/>
              </a:ext>
            </a:extLst>
          </p:cNvPr>
          <p:cNvGrpSpPr>
            <a:grpSpLocks/>
          </p:cNvGrpSpPr>
          <p:nvPr/>
        </p:nvGrpSpPr>
        <p:grpSpPr bwMode="auto">
          <a:xfrm>
            <a:off x="5588001" y="3940175"/>
            <a:ext cx="587375" cy="749300"/>
            <a:chOff x="1760" y="2442"/>
            <a:chExt cx="370" cy="472"/>
          </a:xfrm>
        </p:grpSpPr>
        <p:sp>
          <p:nvSpPr>
            <p:cNvPr id="189461" name="Text Box 21">
              <a:extLst>
                <a:ext uri="{FF2B5EF4-FFF2-40B4-BE49-F238E27FC236}">
                  <a16:creationId xmlns:a16="http://schemas.microsoft.com/office/drawing/2014/main" id="{55D0D253-0892-964B-8085-03863073CD0C}"/>
                </a:ext>
              </a:extLst>
            </p:cNvPr>
            <p:cNvSpPr txBox="1">
              <a:spLocks noChangeArrowheads="1"/>
            </p:cNvSpPr>
            <p:nvPr/>
          </p:nvSpPr>
          <p:spPr bwMode="auto">
            <a:xfrm>
              <a:off x="1760" y="2442"/>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a:r>
                <a:rPr lang="en-US" altLang="en-US">
                  <a:solidFill>
                    <a:srgbClr val="FF0033"/>
                  </a:solidFill>
                  <a:latin typeface="Courier New" panose="02070309020205020404" pitchFamily="49" charset="0"/>
                </a:rPr>
                <a:t>3</a:t>
              </a:r>
              <a:endParaRPr lang="en-US" altLang="en-US">
                <a:latin typeface="Courier New" panose="02070309020205020404" pitchFamily="49" charset="0"/>
              </a:endParaRPr>
            </a:p>
          </p:txBody>
        </p:sp>
        <p:grpSp>
          <p:nvGrpSpPr>
            <p:cNvPr id="189462" name="Group 22">
              <a:extLst>
                <a:ext uri="{FF2B5EF4-FFF2-40B4-BE49-F238E27FC236}">
                  <a16:creationId xmlns:a16="http://schemas.microsoft.com/office/drawing/2014/main" id="{2151849C-E482-AC43-9777-EEF205EEE6F8}"/>
                </a:ext>
              </a:extLst>
            </p:cNvPr>
            <p:cNvGrpSpPr>
              <a:grpSpLocks/>
            </p:cNvGrpSpPr>
            <p:nvPr/>
          </p:nvGrpSpPr>
          <p:grpSpPr bwMode="auto">
            <a:xfrm>
              <a:off x="1760" y="2754"/>
              <a:ext cx="370" cy="160"/>
              <a:chOff x="1378" y="3290"/>
              <a:chExt cx="370" cy="312"/>
            </a:xfrm>
          </p:grpSpPr>
          <p:sp>
            <p:nvSpPr>
              <p:cNvPr id="189463" name="Text Box 23">
                <a:extLst>
                  <a:ext uri="{FF2B5EF4-FFF2-40B4-BE49-F238E27FC236}">
                    <a16:creationId xmlns:a16="http://schemas.microsoft.com/office/drawing/2014/main" id="{D0A4F961-4F6D-F14B-85AE-7A4D73B48D9C}"/>
                  </a:ext>
                </a:extLst>
              </p:cNvPr>
              <p:cNvSpPr txBox="1">
                <a:spLocks noChangeArrowheads="1"/>
              </p:cNvSpPr>
              <p:nvPr/>
            </p:nvSpPr>
            <p:spPr bwMode="auto">
              <a:xfrm>
                <a:off x="1378" y="3290"/>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89464" name="Line 24">
                <a:extLst>
                  <a:ext uri="{FF2B5EF4-FFF2-40B4-BE49-F238E27FC236}">
                    <a16:creationId xmlns:a16="http://schemas.microsoft.com/office/drawing/2014/main" id="{6F7791C4-9EA2-654D-94A9-3ED417CC4E46}"/>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89465" name="Group 25">
            <a:extLst>
              <a:ext uri="{FF2B5EF4-FFF2-40B4-BE49-F238E27FC236}">
                <a16:creationId xmlns:a16="http://schemas.microsoft.com/office/drawing/2014/main" id="{427D79B2-B96F-D04B-999D-FADC43AFFFD7}"/>
              </a:ext>
            </a:extLst>
          </p:cNvPr>
          <p:cNvGrpSpPr>
            <a:grpSpLocks/>
          </p:cNvGrpSpPr>
          <p:nvPr/>
        </p:nvGrpSpPr>
        <p:grpSpPr bwMode="auto">
          <a:xfrm>
            <a:off x="6667501" y="3940175"/>
            <a:ext cx="587375" cy="749300"/>
            <a:chOff x="1760" y="2442"/>
            <a:chExt cx="370" cy="472"/>
          </a:xfrm>
        </p:grpSpPr>
        <p:sp>
          <p:nvSpPr>
            <p:cNvPr id="189466" name="Text Box 26">
              <a:extLst>
                <a:ext uri="{FF2B5EF4-FFF2-40B4-BE49-F238E27FC236}">
                  <a16:creationId xmlns:a16="http://schemas.microsoft.com/office/drawing/2014/main" id="{BD604487-2F0C-3B42-82D4-2607EFB15A74}"/>
                </a:ext>
              </a:extLst>
            </p:cNvPr>
            <p:cNvSpPr txBox="1">
              <a:spLocks noChangeArrowheads="1"/>
            </p:cNvSpPr>
            <p:nvPr/>
          </p:nvSpPr>
          <p:spPr bwMode="auto">
            <a:xfrm>
              <a:off x="1760" y="2442"/>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solidFill>
                    <a:srgbClr val="FF0033"/>
                  </a:solidFill>
                  <a:latin typeface="Courier New" panose="02070309020205020404" pitchFamily="49" charset="0"/>
                </a:rPr>
                <a:t>14</a:t>
              </a:r>
              <a:endParaRPr lang="en-US" altLang="en-US">
                <a:latin typeface="Courier New" panose="02070309020205020404" pitchFamily="49" charset="0"/>
              </a:endParaRPr>
            </a:p>
          </p:txBody>
        </p:sp>
        <p:grpSp>
          <p:nvGrpSpPr>
            <p:cNvPr id="189467" name="Group 27">
              <a:extLst>
                <a:ext uri="{FF2B5EF4-FFF2-40B4-BE49-F238E27FC236}">
                  <a16:creationId xmlns:a16="http://schemas.microsoft.com/office/drawing/2014/main" id="{9E8B1B16-A7B5-DB48-8218-ECB6D9752599}"/>
                </a:ext>
              </a:extLst>
            </p:cNvPr>
            <p:cNvGrpSpPr>
              <a:grpSpLocks/>
            </p:cNvGrpSpPr>
            <p:nvPr/>
          </p:nvGrpSpPr>
          <p:grpSpPr bwMode="auto">
            <a:xfrm>
              <a:off x="1760" y="2754"/>
              <a:ext cx="370" cy="160"/>
              <a:chOff x="1378" y="3290"/>
              <a:chExt cx="370" cy="312"/>
            </a:xfrm>
          </p:grpSpPr>
          <p:sp>
            <p:nvSpPr>
              <p:cNvPr id="189468" name="Text Box 28">
                <a:extLst>
                  <a:ext uri="{FF2B5EF4-FFF2-40B4-BE49-F238E27FC236}">
                    <a16:creationId xmlns:a16="http://schemas.microsoft.com/office/drawing/2014/main" id="{FCE6EB45-B7FF-BC49-99F6-F2AE374D4DA8}"/>
                  </a:ext>
                </a:extLst>
              </p:cNvPr>
              <p:cNvSpPr txBox="1">
                <a:spLocks noChangeArrowheads="1"/>
              </p:cNvSpPr>
              <p:nvPr/>
            </p:nvSpPr>
            <p:spPr bwMode="auto">
              <a:xfrm>
                <a:off x="1378" y="3290"/>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89469" name="Line 29">
                <a:extLst>
                  <a:ext uri="{FF2B5EF4-FFF2-40B4-BE49-F238E27FC236}">
                    <a16:creationId xmlns:a16="http://schemas.microsoft.com/office/drawing/2014/main" id="{E30B6339-768F-684D-AACD-1A2894C49005}"/>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89470" name="Group 30">
            <a:extLst>
              <a:ext uri="{FF2B5EF4-FFF2-40B4-BE49-F238E27FC236}">
                <a16:creationId xmlns:a16="http://schemas.microsoft.com/office/drawing/2014/main" id="{57A888D1-0BDA-614C-AD08-26F32D1BDA44}"/>
              </a:ext>
            </a:extLst>
          </p:cNvPr>
          <p:cNvGrpSpPr>
            <a:grpSpLocks/>
          </p:cNvGrpSpPr>
          <p:nvPr/>
        </p:nvGrpSpPr>
        <p:grpSpPr bwMode="auto">
          <a:xfrm>
            <a:off x="8216901" y="5172075"/>
            <a:ext cx="587375" cy="749300"/>
            <a:chOff x="1760" y="2442"/>
            <a:chExt cx="370" cy="472"/>
          </a:xfrm>
        </p:grpSpPr>
        <p:sp>
          <p:nvSpPr>
            <p:cNvPr id="189471" name="Text Box 31">
              <a:extLst>
                <a:ext uri="{FF2B5EF4-FFF2-40B4-BE49-F238E27FC236}">
                  <a16:creationId xmlns:a16="http://schemas.microsoft.com/office/drawing/2014/main" id="{AC76EED1-FF42-E443-BA8E-6B40B2E4F855}"/>
                </a:ext>
              </a:extLst>
            </p:cNvPr>
            <p:cNvSpPr txBox="1">
              <a:spLocks noChangeArrowheads="1"/>
            </p:cNvSpPr>
            <p:nvPr/>
          </p:nvSpPr>
          <p:spPr bwMode="auto">
            <a:xfrm>
              <a:off x="1760" y="2442"/>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solidFill>
                    <a:srgbClr val="FF0033"/>
                  </a:solidFill>
                  <a:latin typeface="Courier New" panose="02070309020205020404" pitchFamily="49" charset="0"/>
                </a:rPr>
                <a:t>44</a:t>
              </a:r>
              <a:endParaRPr lang="en-US" altLang="en-US">
                <a:latin typeface="Courier New" panose="02070309020205020404" pitchFamily="49" charset="0"/>
              </a:endParaRPr>
            </a:p>
          </p:txBody>
        </p:sp>
        <p:grpSp>
          <p:nvGrpSpPr>
            <p:cNvPr id="189472" name="Group 32">
              <a:extLst>
                <a:ext uri="{FF2B5EF4-FFF2-40B4-BE49-F238E27FC236}">
                  <a16:creationId xmlns:a16="http://schemas.microsoft.com/office/drawing/2014/main" id="{5B8071D5-3B6C-E947-A95D-9B6A813F6F82}"/>
                </a:ext>
              </a:extLst>
            </p:cNvPr>
            <p:cNvGrpSpPr>
              <a:grpSpLocks/>
            </p:cNvGrpSpPr>
            <p:nvPr/>
          </p:nvGrpSpPr>
          <p:grpSpPr bwMode="auto">
            <a:xfrm>
              <a:off x="1760" y="2754"/>
              <a:ext cx="370" cy="160"/>
              <a:chOff x="1378" y="3290"/>
              <a:chExt cx="370" cy="312"/>
            </a:xfrm>
          </p:grpSpPr>
          <p:sp>
            <p:nvSpPr>
              <p:cNvPr id="189473" name="Text Box 33">
                <a:extLst>
                  <a:ext uri="{FF2B5EF4-FFF2-40B4-BE49-F238E27FC236}">
                    <a16:creationId xmlns:a16="http://schemas.microsoft.com/office/drawing/2014/main" id="{68C2266C-2E09-0241-97F4-123FD70CDC2D}"/>
                  </a:ext>
                </a:extLst>
              </p:cNvPr>
              <p:cNvSpPr txBox="1">
                <a:spLocks noChangeArrowheads="1"/>
              </p:cNvSpPr>
              <p:nvPr/>
            </p:nvSpPr>
            <p:spPr bwMode="auto">
              <a:xfrm>
                <a:off x="1378" y="3290"/>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89474" name="Line 34">
                <a:extLst>
                  <a:ext uri="{FF2B5EF4-FFF2-40B4-BE49-F238E27FC236}">
                    <a16:creationId xmlns:a16="http://schemas.microsoft.com/office/drawing/2014/main" id="{08AF59A5-1D33-1648-9634-4B25D6E450EF}"/>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89475" name="Group 35">
            <a:extLst>
              <a:ext uri="{FF2B5EF4-FFF2-40B4-BE49-F238E27FC236}">
                <a16:creationId xmlns:a16="http://schemas.microsoft.com/office/drawing/2014/main" id="{A654BC0E-8315-9C43-A5EA-A61234548EAA}"/>
              </a:ext>
            </a:extLst>
          </p:cNvPr>
          <p:cNvGrpSpPr>
            <a:grpSpLocks/>
          </p:cNvGrpSpPr>
          <p:nvPr/>
        </p:nvGrpSpPr>
        <p:grpSpPr bwMode="auto">
          <a:xfrm>
            <a:off x="6045201" y="5248275"/>
            <a:ext cx="587375" cy="749300"/>
            <a:chOff x="1760" y="2442"/>
            <a:chExt cx="370" cy="472"/>
          </a:xfrm>
        </p:grpSpPr>
        <p:sp>
          <p:nvSpPr>
            <p:cNvPr id="189476" name="Text Box 36">
              <a:extLst>
                <a:ext uri="{FF2B5EF4-FFF2-40B4-BE49-F238E27FC236}">
                  <a16:creationId xmlns:a16="http://schemas.microsoft.com/office/drawing/2014/main" id="{11DC5563-D681-DA4F-A7F1-A76667DC280D}"/>
                </a:ext>
              </a:extLst>
            </p:cNvPr>
            <p:cNvSpPr txBox="1">
              <a:spLocks noChangeArrowheads="1"/>
            </p:cNvSpPr>
            <p:nvPr/>
          </p:nvSpPr>
          <p:spPr bwMode="auto">
            <a:xfrm>
              <a:off x="1760" y="2442"/>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a:r>
                <a:rPr lang="en-US" altLang="en-US">
                  <a:solidFill>
                    <a:srgbClr val="FF0033"/>
                  </a:solidFill>
                  <a:latin typeface="Courier New" panose="02070309020205020404" pitchFamily="49" charset="0"/>
                </a:rPr>
                <a:t>7</a:t>
              </a:r>
              <a:endParaRPr lang="en-US" altLang="en-US">
                <a:latin typeface="Courier New" panose="02070309020205020404" pitchFamily="49" charset="0"/>
              </a:endParaRPr>
            </a:p>
          </p:txBody>
        </p:sp>
        <p:grpSp>
          <p:nvGrpSpPr>
            <p:cNvPr id="189477" name="Group 37">
              <a:extLst>
                <a:ext uri="{FF2B5EF4-FFF2-40B4-BE49-F238E27FC236}">
                  <a16:creationId xmlns:a16="http://schemas.microsoft.com/office/drawing/2014/main" id="{A06CE849-A967-DE40-97BC-B9E081213467}"/>
                </a:ext>
              </a:extLst>
            </p:cNvPr>
            <p:cNvGrpSpPr>
              <a:grpSpLocks/>
            </p:cNvGrpSpPr>
            <p:nvPr/>
          </p:nvGrpSpPr>
          <p:grpSpPr bwMode="auto">
            <a:xfrm>
              <a:off x="1760" y="2754"/>
              <a:ext cx="370" cy="160"/>
              <a:chOff x="1378" y="3290"/>
              <a:chExt cx="370" cy="312"/>
            </a:xfrm>
          </p:grpSpPr>
          <p:sp>
            <p:nvSpPr>
              <p:cNvPr id="189478" name="Text Box 38">
                <a:extLst>
                  <a:ext uri="{FF2B5EF4-FFF2-40B4-BE49-F238E27FC236}">
                    <a16:creationId xmlns:a16="http://schemas.microsoft.com/office/drawing/2014/main" id="{7E755F95-D68A-904A-A166-E2A006F7B704}"/>
                  </a:ext>
                </a:extLst>
              </p:cNvPr>
              <p:cNvSpPr txBox="1">
                <a:spLocks noChangeArrowheads="1"/>
              </p:cNvSpPr>
              <p:nvPr/>
            </p:nvSpPr>
            <p:spPr bwMode="auto">
              <a:xfrm>
                <a:off x="1378" y="3290"/>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89479" name="Line 39">
                <a:extLst>
                  <a:ext uri="{FF2B5EF4-FFF2-40B4-BE49-F238E27FC236}">
                    <a16:creationId xmlns:a16="http://schemas.microsoft.com/office/drawing/2014/main" id="{622933DD-F9E5-5540-BDB8-BDE22EB7261D}"/>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89480" name="Group 40">
            <a:extLst>
              <a:ext uri="{FF2B5EF4-FFF2-40B4-BE49-F238E27FC236}">
                <a16:creationId xmlns:a16="http://schemas.microsoft.com/office/drawing/2014/main" id="{958CC197-FA2F-8C4D-BC41-1FAB1CC9326B}"/>
              </a:ext>
            </a:extLst>
          </p:cNvPr>
          <p:cNvGrpSpPr>
            <a:grpSpLocks/>
          </p:cNvGrpSpPr>
          <p:nvPr/>
        </p:nvGrpSpPr>
        <p:grpSpPr bwMode="auto">
          <a:xfrm>
            <a:off x="8813801" y="3978275"/>
            <a:ext cx="587375" cy="749300"/>
            <a:chOff x="1760" y="2442"/>
            <a:chExt cx="370" cy="472"/>
          </a:xfrm>
        </p:grpSpPr>
        <p:sp>
          <p:nvSpPr>
            <p:cNvPr id="189481" name="Text Box 41">
              <a:extLst>
                <a:ext uri="{FF2B5EF4-FFF2-40B4-BE49-F238E27FC236}">
                  <a16:creationId xmlns:a16="http://schemas.microsoft.com/office/drawing/2014/main" id="{FF5BB44D-1235-C841-890D-84F60D3C298E}"/>
                </a:ext>
              </a:extLst>
            </p:cNvPr>
            <p:cNvSpPr txBox="1">
              <a:spLocks noChangeArrowheads="1"/>
            </p:cNvSpPr>
            <p:nvPr/>
          </p:nvSpPr>
          <p:spPr bwMode="auto">
            <a:xfrm>
              <a:off x="1760" y="2442"/>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solidFill>
                    <a:srgbClr val="FF0033"/>
                  </a:solidFill>
                  <a:latin typeface="Courier New" panose="02070309020205020404" pitchFamily="49" charset="0"/>
                </a:rPr>
                <a:t>94</a:t>
              </a:r>
              <a:endParaRPr lang="en-US" altLang="en-US">
                <a:latin typeface="Courier New" panose="02070309020205020404" pitchFamily="49" charset="0"/>
              </a:endParaRPr>
            </a:p>
          </p:txBody>
        </p:sp>
        <p:grpSp>
          <p:nvGrpSpPr>
            <p:cNvPr id="189482" name="Group 42">
              <a:extLst>
                <a:ext uri="{FF2B5EF4-FFF2-40B4-BE49-F238E27FC236}">
                  <a16:creationId xmlns:a16="http://schemas.microsoft.com/office/drawing/2014/main" id="{0FE6B594-CCBF-164A-ABB8-AFC5A28A1405}"/>
                </a:ext>
              </a:extLst>
            </p:cNvPr>
            <p:cNvGrpSpPr>
              <a:grpSpLocks/>
            </p:cNvGrpSpPr>
            <p:nvPr/>
          </p:nvGrpSpPr>
          <p:grpSpPr bwMode="auto">
            <a:xfrm>
              <a:off x="1760" y="2754"/>
              <a:ext cx="370" cy="160"/>
              <a:chOff x="1378" y="3290"/>
              <a:chExt cx="370" cy="312"/>
            </a:xfrm>
          </p:grpSpPr>
          <p:sp>
            <p:nvSpPr>
              <p:cNvPr id="189483" name="Text Box 43">
                <a:extLst>
                  <a:ext uri="{FF2B5EF4-FFF2-40B4-BE49-F238E27FC236}">
                    <a16:creationId xmlns:a16="http://schemas.microsoft.com/office/drawing/2014/main" id="{0751B4B6-9F13-0844-8851-35D0A4EE7720}"/>
                  </a:ext>
                </a:extLst>
              </p:cNvPr>
              <p:cNvSpPr txBox="1">
                <a:spLocks noChangeArrowheads="1"/>
              </p:cNvSpPr>
              <p:nvPr/>
            </p:nvSpPr>
            <p:spPr bwMode="auto">
              <a:xfrm>
                <a:off x="1378" y="3290"/>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89484" name="Line 44">
                <a:extLst>
                  <a:ext uri="{FF2B5EF4-FFF2-40B4-BE49-F238E27FC236}">
                    <a16:creationId xmlns:a16="http://schemas.microsoft.com/office/drawing/2014/main" id="{A0C702A8-92C5-4742-A098-A75060A7CC55}"/>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89485" name="Group 45">
            <a:extLst>
              <a:ext uri="{FF2B5EF4-FFF2-40B4-BE49-F238E27FC236}">
                <a16:creationId xmlns:a16="http://schemas.microsoft.com/office/drawing/2014/main" id="{8F290E14-4EEE-4F42-88BE-1510064A56E5}"/>
              </a:ext>
            </a:extLst>
          </p:cNvPr>
          <p:cNvGrpSpPr>
            <a:grpSpLocks/>
          </p:cNvGrpSpPr>
          <p:nvPr/>
        </p:nvGrpSpPr>
        <p:grpSpPr bwMode="auto">
          <a:xfrm>
            <a:off x="9283701" y="5159375"/>
            <a:ext cx="587375" cy="749300"/>
            <a:chOff x="1760" y="2442"/>
            <a:chExt cx="370" cy="472"/>
          </a:xfrm>
        </p:grpSpPr>
        <p:sp>
          <p:nvSpPr>
            <p:cNvPr id="189486" name="Text Box 46">
              <a:extLst>
                <a:ext uri="{FF2B5EF4-FFF2-40B4-BE49-F238E27FC236}">
                  <a16:creationId xmlns:a16="http://schemas.microsoft.com/office/drawing/2014/main" id="{AD146239-B494-5449-9282-E353B45D4606}"/>
                </a:ext>
              </a:extLst>
            </p:cNvPr>
            <p:cNvSpPr txBox="1">
              <a:spLocks noChangeArrowheads="1"/>
            </p:cNvSpPr>
            <p:nvPr/>
          </p:nvSpPr>
          <p:spPr bwMode="auto">
            <a:xfrm>
              <a:off x="1760" y="2442"/>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solidFill>
                    <a:srgbClr val="FF0033"/>
                  </a:solidFill>
                  <a:latin typeface="Courier New" panose="02070309020205020404" pitchFamily="49" charset="0"/>
                </a:rPr>
                <a:t>97</a:t>
              </a:r>
              <a:endParaRPr lang="en-US" altLang="en-US">
                <a:latin typeface="Courier New" panose="02070309020205020404" pitchFamily="49" charset="0"/>
              </a:endParaRPr>
            </a:p>
          </p:txBody>
        </p:sp>
        <p:grpSp>
          <p:nvGrpSpPr>
            <p:cNvPr id="189487" name="Group 47">
              <a:extLst>
                <a:ext uri="{FF2B5EF4-FFF2-40B4-BE49-F238E27FC236}">
                  <a16:creationId xmlns:a16="http://schemas.microsoft.com/office/drawing/2014/main" id="{18EF12B8-5206-4042-8FA4-5ED3BF8505AE}"/>
                </a:ext>
              </a:extLst>
            </p:cNvPr>
            <p:cNvGrpSpPr>
              <a:grpSpLocks/>
            </p:cNvGrpSpPr>
            <p:nvPr/>
          </p:nvGrpSpPr>
          <p:grpSpPr bwMode="auto">
            <a:xfrm>
              <a:off x="1760" y="2754"/>
              <a:ext cx="370" cy="160"/>
              <a:chOff x="1378" y="3290"/>
              <a:chExt cx="370" cy="312"/>
            </a:xfrm>
          </p:grpSpPr>
          <p:sp>
            <p:nvSpPr>
              <p:cNvPr id="189488" name="Text Box 48">
                <a:extLst>
                  <a:ext uri="{FF2B5EF4-FFF2-40B4-BE49-F238E27FC236}">
                    <a16:creationId xmlns:a16="http://schemas.microsoft.com/office/drawing/2014/main" id="{12DD4E84-D4FF-434B-9686-CD19DBFACC27}"/>
                  </a:ext>
                </a:extLst>
              </p:cNvPr>
              <p:cNvSpPr txBox="1">
                <a:spLocks noChangeArrowheads="1"/>
              </p:cNvSpPr>
              <p:nvPr/>
            </p:nvSpPr>
            <p:spPr bwMode="auto">
              <a:xfrm>
                <a:off x="1378" y="3290"/>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89489" name="Line 49">
                <a:extLst>
                  <a:ext uri="{FF2B5EF4-FFF2-40B4-BE49-F238E27FC236}">
                    <a16:creationId xmlns:a16="http://schemas.microsoft.com/office/drawing/2014/main" id="{CBADB12B-CB87-2E46-833E-499F62AFDE90}"/>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89490" name="Group 50">
            <a:extLst>
              <a:ext uri="{FF2B5EF4-FFF2-40B4-BE49-F238E27FC236}">
                <a16:creationId xmlns:a16="http://schemas.microsoft.com/office/drawing/2014/main" id="{8F430659-D12C-BD4A-8DED-788B1653A92D}"/>
              </a:ext>
            </a:extLst>
          </p:cNvPr>
          <p:cNvGrpSpPr>
            <a:grpSpLocks/>
          </p:cNvGrpSpPr>
          <p:nvPr/>
        </p:nvGrpSpPr>
        <p:grpSpPr bwMode="auto">
          <a:xfrm>
            <a:off x="5118101" y="5248275"/>
            <a:ext cx="587375" cy="749300"/>
            <a:chOff x="1760" y="2442"/>
            <a:chExt cx="370" cy="472"/>
          </a:xfrm>
        </p:grpSpPr>
        <p:sp>
          <p:nvSpPr>
            <p:cNvPr id="189491" name="Text Box 51">
              <a:extLst>
                <a:ext uri="{FF2B5EF4-FFF2-40B4-BE49-F238E27FC236}">
                  <a16:creationId xmlns:a16="http://schemas.microsoft.com/office/drawing/2014/main" id="{D04AF4F9-E5ED-C849-924B-CC601C88AF9D}"/>
                </a:ext>
              </a:extLst>
            </p:cNvPr>
            <p:cNvSpPr txBox="1">
              <a:spLocks noChangeArrowheads="1"/>
            </p:cNvSpPr>
            <p:nvPr/>
          </p:nvSpPr>
          <p:spPr bwMode="auto">
            <a:xfrm>
              <a:off x="1760" y="2442"/>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a:r>
                <a:rPr lang="en-US" altLang="en-US">
                  <a:solidFill>
                    <a:srgbClr val="FF0033"/>
                  </a:solidFill>
                  <a:latin typeface="Courier New" panose="02070309020205020404" pitchFamily="49" charset="0"/>
                </a:rPr>
                <a:t>1</a:t>
              </a:r>
              <a:endParaRPr lang="en-US" altLang="en-US">
                <a:latin typeface="Courier New" panose="02070309020205020404" pitchFamily="49" charset="0"/>
              </a:endParaRPr>
            </a:p>
          </p:txBody>
        </p:sp>
        <p:grpSp>
          <p:nvGrpSpPr>
            <p:cNvPr id="189492" name="Group 52">
              <a:extLst>
                <a:ext uri="{FF2B5EF4-FFF2-40B4-BE49-F238E27FC236}">
                  <a16:creationId xmlns:a16="http://schemas.microsoft.com/office/drawing/2014/main" id="{8317EE80-B8A9-2443-AD63-FAA962029F90}"/>
                </a:ext>
              </a:extLst>
            </p:cNvPr>
            <p:cNvGrpSpPr>
              <a:grpSpLocks/>
            </p:cNvGrpSpPr>
            <p:nvPr/>
          </p:nvGrpSpPr>
          <p:grpSpPr bwMode="auto">
            <a:xfrm>
              <a:off x="1760" y="2754"/>
              <a:ext cx="370" cy="160"/>
              <a:chOff x="1378" y="3290"/>
              <a:chExt cx="370" cy="312"/>
            </a:xfrm>
          </p:grpSpPr>
          <p:sp>
            <p:nvSpPr>
              <p:cNvPr id="189493" name="Text Box 53">
                <a:extLst>
                  <a:ext uri="{FF2B5EF4-FFF2-40B4-BE49-F238E27FC236}">
                    <a16:creationId xmlns:a16="http://schemas.microsoft.com/office/drawing/2014/main" id="{11A518DB-7F14-BC4D-95AB-9630B13F0AC5}"/>
                  </a:ext>
                </a:extLst>
              </p:cNvPr>
              <p:cNvSpPr txBox="1">
                <a:spLocks noChangeArrowheads="1"/>
              </p:cNvSpPr>
              <p:nvPr/>
            </p:nvSpPr>
            <p:spPr bwMode="auto">
              <a:xfrm>
                <a:off x="1378" y="3290"/>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89494" name="Line 54">
                <a:extLst>
                  <a:ext uri="{FF2B5EF4-FFF2-40B4-BE49-F238E27FC236}">
                    <a16:creationId xmlns:a16="http://schemas.microsoft.com/office/drawing/2014/main" id="{2C07E55F-3ADF-F346-A60A-039CC3636327}"/>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89495" name="Group 55">
            <a:extLst>
              <a:ext uri="{FF2B5EF4-FFF2-40B4-BE49-F238E27FC236}">
                <a16:creationId xmlns:a16="http://schemas.microsoft.com/office/drawing/2014/main" id="{06BA7580-BEBD-D84A-A596-9FFFA94C67AB}"/>
              </a:ext>
            </a:extLst>
          </p:cNvPr>
          <p:cNvGrpSpPr>
            <a:grpSpLocks/>
          </p:cNvGrpSpPr>
          <p:nvPr/>
        </p:nvGrpSpPr>
        <p:grpSpPr bwMode="auto">
          <a:xfrm>
            <a:off x="6096001" y="2771775"/>
            <a:ext cx="587375" cy="749300"/>
            <a:chOff x="1760" y="2442"/>
            <a:chExt cx="370" cy="472"/>
          </a:xfrm>
        </p:grpSpPr>
        <p:sp>
          <p:nvSpPr>
            <p:cNvPr id="189496" name="Text Box 56">
              <a:extLst>
                <a:ext uri="{FF2B5EF4-FFF2-40B4-BE49-F238E27FC236}">
                  <a16:creationId xmlns:a16="http://schemas.microsoft.com/office/drawing/2014/main" id="{969E59D0-C010-0640-A81A-4DCDAE63E907}"/>
                </a:ext>
              </a:extLst>
            </p:cNvPr>
            <p:cNvSpPr txBox="1">
              <a:spLocks noChangeArrowheads="1"/>
            </p:cNvSpPr>
            <p:nvPr/>
          </p:nvSpPr>
          <p:spPr bwMode="auto">
            <a:xfrm>
              <a:off x="1760" y="2442"/>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a:r>
                <a:rPr lang="en-US" altLang="en-US">
                  <a:solidFill>
                    <a:srgbClr val="FF0033"/>
                  </a:solidFill>
                  <a:latin typeface="Courier New" panose="02070309020205020404" pitchFamily="49" charset="0"/>
                </a:rPr>
                <a:t>9</a:t>
              </a:r>
              <a:endParaRPr lang="en-US" altLang="en-US">
                <a:latin typeface="Courier New" panose="02070309020205020404" pitchFamily="49" charset="0"/>
              </a:endParaRPr>
            </a:p>
          </p:txBody>
        </p:sp>
        <p:grpSp>
          <p:nvGrpSpPr>
            <p:cNvPr id="189497" name="Group 57">
              <a:extLst>
                <a:ext uri="{FF2B5EF4-FFF2-40B4-BE49-F238E27FC236}">
                  <a16:creationId xmlns:a16="http://schemas.microsoft.com/office/drawing/2014/main" id="{470C443C-32CF-984A-9ECB-C1D85166072E}"/>
                </a:ext>
              </a:extLst>
            </p:cNvPr>
            <p:cNvGrpSpPr>
              <a:grpSpLocks/>
            </p:cNvGrpSpPr>
            <p:nvPr/>
          </p:nvGrpSpPr>
          <p:grpSpPr bwMode="auto">
            <a:xfrm>
              <a:off x="1760" y="2754"/>
              <a:ext cx="370" cy="160"/>
              <a:chOff x="1378" y="3290"/>
              <a:chExt cx="370" cy="312"/>
            </a:xfrm>
          </p:grpSpPr>
          <p:sp>
            <p:nvSpPr>
              <p:cNvPr id="189498" name="Text Box 58">
                <a:extLst>
                  <a:ext uri="{FF2B5EF4-FFF2-40B4-BE49-F238E27FC236}">
                    <a16:creationId xmlns:a16="http://schemas.microsoft.com/office/drawing/2014/main" id="{FE7A8781-135A-604E-933B-E0F3C87DFDB6}"/>
                  </a:ext>
                </a:extLst>
              </p:cNvPr>
              <p:cNvSpPr txBox="1">
                <a:spLocks noChangeArrowheads="1"/>
              </p:cNvSpPr>
              <p:nvPr/>
            </p:nvSpPr>
            <p:spPr bwMode="auto">
              <a:xfrm>
                <a:off x="1378" y="3290"/>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89499" name="Line 59">
                <a:extLst>
                  <a:ext uri="{FF2B5EF4-FFF2-40B4-BE49-F238E27FC236}">
                    <a16:creationId xmlns:a16="http://schemas.microsoft.com/office/drawing/2014/main" id="{47D5E53F-4C3B-DE47-BE6C-4155D60EF053}"/>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189500" name="Line 60">
            <a:extLst>
              <a:ext uri="{FF2B5EF4-FFF2-40B4-BE49-F238E27FC236}">
                <a16:creationId xmlns:a16="http://schemas.microsoft.com/office/drawing/2014/main" id="{9459BD8B-56AC-0A45-80D1-291BB59247D8}"/>
              </a:ext>
            </a:extLst>
          </p:cNvPr>
          <p:cNvSpPr>
            <a:spLocks noChangeShapeType="1"/>
          </p:cNvSpPr>
          <p:nvPr/>
        </p:nvSpPr>
        <p:spPr bwMode="auto">
          <a:xfrm flipH="1">
            <a:off x="6400800" y="2133600"/>
            <a:ext cx="850900" cy="6223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9501" name="Line 61">
            <a:extLst>
              <a:ext uri="{FF2B5EF4-FFF2-40B4-BE49-F238E27FC236}">
                <a16:creationId xmlns:a16="http://schemas.microsoft.com/office/drawing/2014/main" id="{3CD963C7-7FC5-CE4F-B55A-EFFB7342991F}"/>
              </a:ext>
            </a:extLst>
          </p:cNvPr>
          <p:cNvSpPr>
            <a:spLocks noChangeShapeType="1"/>
          </p:cNvSpPr>
          <p:nvPr/>
        </p:nvSpPr>
        <p:spPr bwMode="auto">
          <a:xfrm>
            <a:off x="7531100" y="2133600"/>
            <a:ext cx="1041400" cy="5969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9502" name="Line 62">
            <a:extLst>
              <a:ext uri="{FF2B5EF4-FFF2-40B4-BE49-F238E27FC236}">
                <a16:creationId xmlns:a16="http://schemas.microsoft.com/office/drawing/2014/main" id="{E30B1BE0-84A2-B74C-95B0-A9CDCE067514}"/>
              </a:ext>
            </a:extLst>
          </p:cNvPr>
          <p:cNvSpPr>
            <a:spLocks noChangeShapeType="1"/>
          </p:cNvSpPr>
          <p:nvPr/>
        </p:nvSpPr>
        <p:spPr bwMode="auto">
          <a:xfrm flipH="1">
            <a:off x="5880100" y="3403600"/>
            <a:ext cx="381000" cy="5080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9503" name="Line 63">
            <a:extLst>
              <a:ext uri="{FF2B5EF4-FFF2-40B4-BE49-F238E27FC236}">
                <a16:creationId xmlns:a16="http://schemas.microsoft.com/office/drawing/2014/main" id="{DF8DA78E-6138-1D41-901F-06E58568DA5E}"/>
              </a:ext>
            </a:extLst>
          </p:cNvPr>
          <p:cNvSpPr>
            <a:spLocks noChangeShapeType="1"/>
          </p:cNvSpPr>
          <p:nvPr/>
        </p:nvSpPr>
        <p:spPr bwMode="auto">
          <a:xfrm>
            <a:off x="6540500" y="3390900"/>
            <a:ext cx="406400" cy="5334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9504" name="Line 64">
            <a:extLst>
              <a:ext uri="{FF2B5EF4-FFF2-40B4-BE49-F238E27FC236}">
                <a16:creationId xmlns:a16="http://schemas.microsoft.com/office/drawing/2014/main" id="{3F46F6BD-5ADE-6D4C-9600-0D0CCADDCCE5}"/>
              </a:ext>
            </a:extLst>
          </p:cNvPr>
          <p:cNvSpPr>
            <a:spLocks noChangeShapeType="1"/>
          </p:cNvSpPr>
          <p:nvPr/>
        </p:nvSpPr>
        <p:spPr bwMode="auto">
          <a:xfrm flipH="1">
            <a:off x="5410200" y="4546600"/>
            <a:ext cx="317500" cy="6858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9505" name="Line 65">
            <a:extLst>
              <a:ext uri="{FF2B5EF4-FFF2-40B4-BE49-F238E27FC236}">
                <a16:creationId xmlns:a16="http://schemas.microsoft.com/office/drawing/2014/main" id="{B1AA55D2-909A-5A45-83C0-DFF9F102C91A}"/>
              </a:ext>
            </a:extLst>
          </p:cNvPr>
          <p:cNvSpPr>
            <a:spLocks noChangeShapeType="1"/>
          </p:cNvSpPr>
          <p:nvPr/>
        </p:nvSpPr>
        <p:spPr bwMode="auto">
          <a:xfrm>
            <a:off x="6032500" y="4559300"/>
            <a:ext cx="304800" cy="6731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9506" name="Line 66">
            <a:extLst>
              <a:ext uri="{FF2B5EF4-FFF2-40B4-BE49-F238E27FC236}">
                <a16:creationId xmlns:a16="http://schemas.microsoft.com/office/drawing/2014/main" id="{2585C73F-967E-2347-844D-9EDD313BA3E9}"/>
              </a:ext>
            </a:extLst>
          </p:cNvPr>
          <p:cNvSpPr>
            <a:spLocks noChangeShapeType="1"/>
          </p:cNvSpPr>
          <p:nvPr/>
        </p:nvSpPr>
        <p:spPr bwMode="auto">
          <a:xfrm flipH="1">
            <a:off x="8051800" y="3365500"/>
            <a:ext cx="381000" cy="6096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9507" name="Line 67">
            <a:extLst>
              <a:ext uri="{FF2B5EF4-FFF2-40B4-BE49-F238E27FC236}">
                <a16:creationId xmlns:a16="http://schemas.microsoft.com/office/drawing/2014/main" id="{0456D778-6317-0945-A50D-2AF285C0848F}"/>
              </a:ext>
            </a:extLst>
          </p:cNvPr>
          <p:cNvSpPr>
            <a:spLocks noChangeShapeType="1"/>
          </p:cNvSpPr>
          <p:nvPr/>
        </p:nvSpPr>
        <p:spPr bwMode="auto">
          <a:xfrm>
            <a:off x="8724900" y="3365500"/>
            <a:ext cx="381000" cy="5969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9508" name="Line 68">
            <a:extLst>
              <a:ext uri="{FF2B5EF4-FFF2-40B4-BE49-F238E27FC236}">
                <a16:creationId xmlns:a16="http://schemas.microsoft.com/office/drawing/2014/main" id="{BDE40815-46B6-CB4F-9CA3-64374F8E112F}"/>
              </a:ext>
            </a:extLst>
          </p:cNvPr>
          <p:cNvSpPr>
            <a:spLocks noChangeShapeType="1"/>
          </p:cNvSpPr>
          <p:nvPr/>
        </p:nvSpPr>
        <p:spPr bwMode="auto">
          <a:xfrm>
            <a:off x="8191500" y="4610100"/>
            <a:ext cx="304800" cy="5588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9509" name="Line 69">
            <a:extLst>
              <a:ext uri="{FF2B5EF4-FFF2-40B4-BE49-F238E27FC236}">
                <a16:creationId xmlns:a16="http://schemas.microsoft.com/office/drawing/2014/main" id="{8D05F5AE-BB1F-F749-A12F-1F90DC5C40D5}"/>
              </a:ext>
            </a:extLst>
          </p:cNvPr>
          <p:cNvSpPr>
            <a:spLocks noChangeShapeType="1"/>
          </p:cNvSpPr>
          <p:nvPr/>
        </p:nvSpPr>
        <p:spPr bwMode="auto">
          <a:xfrm>
            <a:off x="9258300" y="4597400"/>
            <a:ext cx="304800" cy="5461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89510" name="Group 70">
            <a:extLst>
              <a:ext uri="{FF2B5EF4-FFF2-40B4-BE49-F238E27FC236}">
                <a16:creationId xmlns:a16="http://schemas.microsoft.com/office/drawing/2014/main" id="{0893C8C5-FF8B-9F4F-A7A1-A25372634992}"/>
              </a:ext>
            </a:extLst>
          </p:cNvPr>
          <p:cNvGrpSpPr>
            <a:grpSpLocks/>
          </p:cNvGrpSpPr>
          <p:nvPr/>
        </p:nvGrpSpPr>
        <p:grpSpPr bwMode="auto">
          <a:xfrm>
            <a:off x="5183188" y="5880100"/>
            <a:ext cx="165100" cy="406400"/>
            <a:chOff x="2305" y="3704"/>
            <a:chExt cx="104" cy="256"/>
          </a:xfrm>
        </p:grpSpPr>
        <p:sp>
          <p:nvSpPr>
            <p:cNvPr id="189511" name="Line 71">
              <a:extLst>
                <a:ext uri="{FF2B5EF4-FFF2-40B4-BE49-F238E27FC236}">
                  <a16:creationId xmlns:a16="http://schemas.microsoft.com/office/drawing/2014/main" id="{B434C813-A002-4245-AB43-42E3A2D75D70}"/>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9512" name="Line 72">
              <a:extLst>
                <a:ext uri="{FF2B5EF4-FFF2-40B4-BE49-F238E27FC236}">
                  <a16:creationId xmlns:a16="http://schemas.microsoft.com/office/drawing/2014/main" id="{64320A16-6CDE-3C45-85C0-8AFBA2C952A3}"/>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9513" name="Line 73">
              <a:extLst>
                <a:ext uri="{FF2B5EF4-FFF2-40B4-BE49-F238E27FC236}">
                  <a16:creationId xmlns:a16="http://schemas.microsoft.com/office/drawing/2014/main" id="{7F0A9896-34CD-AC43-BE0C-27EE8359B9DF}"/>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89514" name="Group 74">
            <a:extLst>
              <a:ext uri="{FF2B5EF4-FFF2-40B4-BE49-F238E27FC236}">
                <a16:creationId xmlns:a16="http://schemas.microsoft.com/office/drawing/2014/main" id="{29201D72-5D2C-D346-B3F6-CCA4EE38A75B}"/>
              </a:ext>
            </a:extLst>
          </p:cNvPr>
          <p:cNvGrpSpPr>
            <a:grpSpLocks/>
          </p:cNvGrpSpPr>
          <p:nvPr/>
        </p:nvGrpSpPr>
        <p:grpSpPr bwMode="auto">
          <a:xfrm>
            <a:off x="6402388" y="5880100"/>
            <a:ext cx="165100" cy="406400"/>
            <a:chOff x="2305" y="3704"/>
            <a:chExt cx="104" cy="256"/>
          </a:xfrm>
        </p:grpSpPr>
        <p:sp>
          <p:nvSpPr>
            <p:cNvPr id="189515" name="Line 75">
              <a:extLst>
                <a:ext uri="{FF2B5EF4-FFF2-40B4-BE49-F238E27FC236}">
                  <a16:creationId xmlns:a16="http://schemas.microsoft.com/office/drawing/2014/main" id="{DD17A790-9384-444D-8983-C2D756D28F2B}"/>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9516" name="Line 76">
              <a:extLst>
                <a:ext uri="{FF2B5EF4-FFF2-40B4-BE49-F238E27FC236}">
                  <a16:creationId xmlns:a16="http://schemas.microsoft.com/office/drawing/2014/main" id="{C445CCC6-7009-6E45-96DC-C046D48D6489}"/>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9517" name="Line 77">
              <a:extLst>
                <a:ext uri="{FF2B5EF4-FFF2-40B4-BE49-F238E27FC236}">
                  <a16:creationId xmlns:a16="http://schemas.microsoft.com/office/drawing/2014/main" id="{7106ECE8-428F-354F-8BE2-445EB3FBEBF5}"/>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89518" name="Group 78">
            <a:extLst>
              <a:ext uri="{FF2B5EF4-FFF2-40B4-BE49-F238E27FC236}">
                <a16:creationId xmlns:a16="http://schemas.microsoft.com/office/drawing/2014/main" id="{F5D3D549-8944-0243-896B-8C01D982479F}"/>
              </a:ext>
            </a:extLst>
          </p:cNvPr>
          <p:cNvGrpSpPr>
            <a:grpSpLocks/>
          </p:cNvGrpSpPr>
          <p:nvPr/>
        </p:nvGrpSpPr>
        <p:grpSpPr bwMode="auto">
          <a:xfrm>
            <a:off x="9640888" y="5803900"/>
            <a:ext cx="165100" cy="406400"/>
            <a:chOff x="2305" y="3704"/>
            <a:chExt cx="104" cy="256"/>
          </a:xfrm>
        </p:grpSpPr>
        <p:sp>
          <p:nvSpPr>
            <p:cNvPr id="189519" name="Line 79">
              <a:extLst>
                <a:ext uri="{FF2B5EF4-FFF2-40B4-BE49-F238E27FC236}">
                  <a16:creationId xmlns:a16="http://schemas.microsoft.com/office/drawing/2014/main" id="{A4EDFE8E-C7E4-0447-B605-1C7969258A68}"/>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9520" name="Line 80">
              <a:extLst>
                <a:ext uri="{FF2B5EF4-FFF2-40B4-BE49-F238E27FC236}">
                  <a16:creationId xmlns:a16="http://schemas.microsoft.com/office/drawing/2014/main" id="{55AB8ADB-CD2C-E14D-8B2A-2C4904AFBEB1}"/>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9521" name="Line 81">
              <a:extLst>
                <a:ext uri="{FF2B5EF4-FFF2-40B4-BE49-F238E27FC236}">
                  <a16:creationId xmlns:a16="http://schemas.microsoft.com/office/drawing/2014/main" id="{49461CD7-7048-FD46-A679-37898DD2BCDE}"/>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89522" name="Group 82">
            <a:extLst>
              <a:ext uri="{FF2B5EF4-FFF2-40B4-BE49-F238E27FC236}">
                <a16:creationId xmlns:a16="http://schemas.microsoft.com/office/drawing/2014/main" id="{9E422A73-07A0-E04F-BE44-FFDA092271B7}"/>
              </a:ext>
            </a:extLst>
          </p:cNvPr>
          <p:cNvGrpSpPr>
            <a:grpSpLocks/>
          </p:cNvGrpSpPr>
          <p:nvPr/>
        </p:nvGrpSpPr>
        <p:grpSpPr bwMode="auto">
          <a:xfrm>
            <a:off x="8574088" y="5791200"/>
            <a:ext cx="165100" cy="406400"/>
            <a:chOff x="2305" y="3704"/>
            <a:chExt cx="104" cy="256"/>
          </a:xfrm>
        </p:grpSpPr>
        <p:sp>
          <p:nvSpPr>
            <p:cNvPr id="189523" name="Line 83">
              <a:extLst>
                <a:ext uri="{FF2B5EF4-FFF2-40B4-BE49-F238E27FC236}">
                  <a16:creationId xmlns:a16="http://schemas.microsoft.com/office/drawing/2014/main" id="{70C72013-84E1-C549-8210-DB4B6B35D41A}"/>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9524" name="Line 84">
              <a:extLst>
                <a:ext uri="{FF2B5EF4-FFF2-40B4-BE49-F238E27FC236}">
                  <a16:creationId xmlns:a16="http://schemas.microsoft.com/office/drawing/2014/main" id="{16080758-67C3-2E4F-942A-BD4851430A55}"/>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9525" name="Line 85">
              <a:extLst>
                <a:ext uri="{FF2B5EF4-FFF2-40B4-BE49-F238E27FC236}">
                  <a16:creationId xmlns:a16="http://schemas.microsoft.com/office/drawing/2014/main" id="{F79781D2-4BC8-F34F-882A-5A4BBA25ABEA}"/>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89526" name="Group 86">
            <a:extLst>
              <a:ext uri="{FF2B5EF4-FFF2-40B4-BE49-F238E27FC236}">
                <a16:creationId xmlns:a16="http://schemas.microsoft.com/office/drawing/2014/main" id="{057E3DB2-4BFC-1348-8E55-8B9247D85609}"/>
              </a:ext>
            </a:extLst>
          </p:cNvPr>
          <p:cNvGrpSpPr>
            <a:grpSpLocks/>
          </p:cNvGrpSpPr>
          <p:nvPr/>
        </p:nvGrpSpPr>
        <p:grpSpPr bwMode="auto">
          <a:xfrm>
            <a:off x="8269288" y="5803900"/>
            <a:ext cx="165100" cy="406400"/>
            <a:chOff x="2305" y="3704"/>
            <a:chExt cx="104" cy="256"/>
          </a:xfrm>
        </p:grpSpPr>
        <p:sp>
          <p:nvSpPr>
            <p:cNvPr id="189527" name="Line 87">
              <a:extLst>
                <a:ext uri="{FF2B5EF4-FFF2-40B4-BE49-F238E27FC236}">
                  <a16:creationId xmlns:a16="http://schemas.microsoft.com/office/drawing/2014/main" id="{EED2A532-3ACD-124D-964B-F2190F6B6895}"/>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9528" name="Line 88">
              <a:extLst>
                <a:ext uri="{FF2B5EF4-FFF2-40B4-BE49-F238E27FC236}">
                  <a16:creationId xmlns:a16="http://schemas.microsoft.com/office/drawing/2014/main" id="{4FD0EA7D-ECE4-AA46-A3E6-E97054C90DDD}"/>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9529" name="Line 89">
              <a:extLst>
                <a:ext uri="{FF2B5EF4-FFF2-40B4-BE49-F238E27FC236}">
                  <a16:creationId xmlns:a16="http://schemas.microsoft.com/office/drawing/2014/main" id="{51687FDF-54AA-9441-A809-13DA3B6C59B3}"/>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89530" name="Group 90">
            <a:extLst>
              <a:ext uri="{FF2B5EF4-FFF2-40B4-BE49-F238E27FC236}">
                <a16:creationId xmlns:a16="http://schemas.microsoft.com/office/drawing/2014/main" id="{D7D953B2-57E0-3441-8EA0-633F8CDD3AF7}"/>
              </a:ext>
            </a:extLst>
          </p:cNvPr>
          <p:cNvGrpSpPr>
            <a:grpSpLocks/>
          </p:cNvGrpSpPr>
          <p:nvPr/>
        </p:nvGrpSpPr>
        <p:grpSpPr bwMode="auto">
          <a:xfrm>
            <a:off x="5462588" y="5880100"/>
            <a:ext cx="165100" cy="406400"/>
            <a:chOff x="2305" y="3704"/>
            <a:chExt cx="104" cy="256"/>
          </a:xfrm>
        </p:grpSpPr>
        <p:sp>
          <p:nvSpPr>
            <p:cNvPr id="189531" name="Line 91">
              <a:extLst>
                <a:ext uri="{FF2B5EF4-FFF2-40B4-BE49-F238E27FC236}">
                  <a16:creationId xmlns:a16="http://schemas.microsoft.com/office/drawing/2014/main" id="{2857E1A4-DCDB-BB49-B916-01A2E7816B8F}"/>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9532" name="Line 92">
              <a:extLst>
                <a:ext uri="{FF2B5EF4-FFF2-40B4-BE49-F238E27FC236}">
                  <a16:creationId xmlns:a16="http://schemas.microsoft.com/office/drawing/2014/main" id="{FEF75772-2256-0F43-B0D5-7151EEEC06B0}"/>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9533" name="Line 93">
              <a:extLst>
                <a:ext uri="{FF2B5EF4-FFF2-40B4-BE49-F238E27FC236}">
                  <a16:creationId xmlns:a16="http://schemas.microsoft.com/office/drawing/2014/main" id="{A992881C-620C-CB4D-9453-0849BB9BAB3E}"/>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89534" name="Group 94">
            <a:extLst>
              <a:ext uri="{FF2B5EF4-FFF2-40B4-BE49-F238E27FC236}">
                <a16:creationId xmlns:a16="http://schemas.microsoft.com/office/drawing/2014/main" id="{76E59660-DB9F-994E-B64A-D3B69AF3E2A0}"/>
              </a:ext>
            </a:extLst>
          </p:cNvPr>
          <p:cNvGrpSpPr>
            <a:grpSpLocks/>
          </p:cNvGrpSpPr>
          <p:nvPr/>
        </p:nvGrpSpPr>
        <p:grpSpPr bwMode="auto">
          <a:xfrm>
            <a:off x="6110288" y="5867400"/>
            <a:ext cx="165100" cy="406400"/>
            <a:chOff x="2305" y="3704"/>
            <a:chExt cx="104" cy="256"/>
          </a:xfrm>
        </p:grpSpPr>
        <p:sp>
          <p:nvSpPr>
            <p:cNvPr id="189535" name="Line 95">
              <a:extLst>
                <a:ext uri="{FF2B5EF4-FFF2-40B4-BE49-F238E27FC236}">
                  <a16:creationId xmlns:a16="http://schemas.microsoft.com/office/drawing/2014/main" id="{A3774716-2EF8-3F4A-ADAB-2DAC79DE9C68}"/>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9536" name="Line 96">
              <a:extLst>
                <a:ext uri="{FF2B5EF4-FFF2-40B4-BE49-F238E27FC236}">
                  <a16:creationId xmlns:a16="http://schemas.microsoft.com/office/drawing/2014/main" id="{7AE07C98-8DB2-204A-8C3B-C9CB4E4636B2}"/>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9537" name="Line 97">
              <a:extLst>
                <a:ext uri="{FF2B5EF4-FFF2-40B4-BE49-F238E27FC236}">
                  <a16:creationId xmlns:a16="http://schemas.microsoft.com/office/drawing/2014/main" id="{3297AC07-865F-F945-B6E7-3AE19EACDF3C}"/>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89538" name="Group 98">
            <a:extLst>
              <a:ext uri="{FF2B5EF4-FFF2-40B4-BE49-F238E27FC236}">
                <a16:creationId xmlns:a16="http://schemas.microsoft.com/office/drawing/2014/main" id="{437429C5-830D-7948-A7B4-B4D5466086DE}"/>
              </a:ext>
            </a:extLst>
          </p:cNvPr>
          <p:cNvGrpSpPr>
            <a:grpSpLocks/>
          </p:cNvGrpSpPr>
          <p:nvPr/>
        </p:nvGrpSpPr>
        <p:grpSpPr bwMode="auto">
          <a:xfrm>
            <a:off x="7024688" y="4546600"/>
            <a:ext cx="165100" cy="406400"/>
            <a:chOff x="2305" y="3704"/>
            <a:chExt cx="104" cy="256"/>
          </a:xfrm>
        </p:grpSpPr>
        <p:sp>
          <p:nvSpPr>
            <p:cNvPr id="189539" name="Line 99">
              <a:extLst>
                <a:ext uri="{FF2B5EF4-FFF2-40B4-BE49-F238E27FC236}">
                  <a16:creationId xmlns:a16="http://schemas.microsoft.com/office/drawing/2014/main" id="{F2B12E93-E9E7-C14C-AD4D-6A98411292F8}"/>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9540" name="Line 100">
              <a:extLst>
                <a:ext uri="{FF2B5EF4-FFF2-40B4-BE49-F238E27FC236}">
                  <a16:creationId xmlns:a16="http://schemas.microsoft.com/office/drawing/2014/main" id="{E34B091F-8912-7246-902E-A47E34330842}"/>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9541" name="Line 101">
              <a:extLst>
                <a:ext uri="{FF2B5EF4-FFF2-40B4-BE49-F238E27FC236}">
                  <a16:creationId xmlns:a16="http://schemas.microsoft.com/office/drawing/2014/main" id="{6A4A71AA-4AB5-4E45-A2C7-846D2DA0D491}"/>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89542" name="Group 102">
            <a:extLst>
              <a:ext uri="{FF2B5EF4-FFF2-40B4-BE49-F238E27FC236}">
                <a16:creationId xmlns:a16="http://schemas.microsoft.com/office/drawing/2014/main" id="{88B4865C-5BC8-5F43-A879-1EAE7C31E6B1}"/>
              </a:ext>
            </a:extLst>
          </p:cNvPr>
          <p:cNvGrpSpPr>
            <a:grpSpLocks/>
          </p:cNvGrpSpPr>
          <p:nvPr/>
        </p:nvGrpSpPr>
        <p:grpSpPr bwMode="auto">
          <a:xfrm>
            <a:off x="6719888" y="4559300"/>
            <a:ext cx="165100" cy="406400"/>
            <a:chOff x="2305" y="3704"/>
            <a:chExt cx="104" cy="256"/>
          </a:xfrm>
        </p:grpSpPr>
        <p:sp>
          <p:nvSpPr>
            <p:cNvPr id="189543" name="Line 103">
              <a:extLst>
                <a:ext uri="{FF2B5EF4-FFF2-40B4-BE49-F238E27FC236}">
                  <a16:creationId xmlns:a16="http://schemas.microsoft.com/office/drawing/2014/main" id="{29B570F9-4542-8243-A331-B9CC1652A95C}"/>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9544" name="Line 104">
              <a:extLst>
                <a:ext uri="{FF2B5EF4-FFF2-40B4-BE49-F238E27FC236}">
                  <a16:creationId xmlns:a16="http://schemas.microsoft.com/office/drawing/2014/main" id="{4C2E8F73-5B6A-224B-B76D-2DE8C982CB98}"/>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9545" name="Line 105">
              <a:extLst>
                <a:ext uri="{FF2B5EF4-FFF2-40B4-BE49-F238E27FC236}">
                  <a16:creationId xmlns:a16="http://schemas.microsoft.com/office/drawing/2014/main" id="{C04CFE53-553F-1541-83D1-743AF137FA3F}"/>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89546" name="Group 106">
            <a:extLst>
              <a:ext uri="{FF2B5EF4-FFF2-40B4-BE49-F238E27FC236}">
                <a16:creationId xmlns:a16="http://schemas.microsoft.com/office/drawing/2014/main" id="{CDBEB81E-1CA7-964D-93A3-EF01A75E9F1E}"/>
              </a:ext>
            </a:extLst>
          </p:cNvPr>
          <p:cNvGrpSpPr>
            <a:grpSpLocks/>
          </p:cNvGrpSpPr>
          <p:nvPr/>
        </p:nvGrpSpPr>
        <p:grpSpPr bwMode="auto">
          <a:xfrm>
            <a:off x="9348788" y="5816600"/>
            <a:ext cx="165100" cy="406400"/>
            <a:chOff x="2305" y="3704"/>
            <a:chExt cx="104" cy="256"/>
          </a:xfrm>
        </p:grpSpPr>
        <p:sp>
          <p:nvSpPr>
            <p:cNvPr id="189547" name="Line 107">
              <a:extLst>
                <a:ext uri="{FF2B5EF4-FFF2-40B4-BE49-F238E27FC236}">
                  <a16:creationId xmlns:a16="http://schemas.microsoft.com/office/drawing/2014/main" id="{DC20C3E4-D6EE-9444-843C-8E391C65C9DC}"/>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9548" name="Line 108">
              <a:extLst>
                <a:ext uri="{FF2B5EF4-FFF2-40B4-BE49-F238E27FC236}">
                  <a16:creationId xmlns:a16="http://schemas.microsoft.com/office/drawing/2014/main" id="{A2DF57B7-A0EC-AA49-B00C-F586DE9A009D}"/>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9549" name="Line 109">
              <a:extLst>
                <a:ext uri="{FF2B5EF4-FFF2-40B4-BE49-F238E27FC236}">
                  <a16:creationId xmlns:a16="http://schemas.microsoft.com/office/drawing/2014/main" id="{49278210-9894-654D-BF80-ECB6439DDFE7}"/>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89550" name="Group 110">
            <a:extLst>
              <a:ext uri="{FF2B5EF4-FFF2-40B4-BE49-F238E27FC236}">
                <a16:creationId xmlns:a16="http://schemas.microsoft.com/office/drawing/2014/main" id="{132C16CC-CF6B-C44E-AF80-0FFE39FD22C5}"/>
              </a:ext>
            </a:extLst>
          </p:cNvPr>
          <p:cNvGrpSpPr>
            <a:grpSpLocks/>
          </p:cNvGrpSpPr>
          <p:nvPr/>
        </p:nvGrpSpPr>
        <p:grpSpPr bwMode="auto">
          <a:xfrm>
            <a:off x="8878888" y="4610100"/>
            <a:ext cx="165100" cy="406400"/>
            <a:chOff x="2305" y="3704"/>
            <a:chExt cx="104" cy="256"/>
          </a:xfrm>
        </p:grpSpPr>
        <p:sp>
          <p:nvSpPr>
            <p:cNvPr id="189551" name="Line 111">
              <a:extLst>
                <a:ext uri="{FF2B5EF4-FFF2-40B4-BE49-F238E27FC236}">
                  <a16:creationId xmlns:a16="http://schemas.microsoft.com/office/drawing/2014/main" id="{9135CBAC-960B-CE4C-BB76-FC4691408F54}"/>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9552" name="Line 112">
              <a:extLst>
                <a:ext uri="{FF2B5EF4-FFF2-40B4-BE49-F238E27FC236}">
                  <a16:creationId xmlns:a16="http://schemas.microsoft.com/office/drawing/2014/main" id="{E408DD66-1521-BF41-B233-70B60DA95718}"/>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9553" name="Line 113">
              <a:extLst>
                <a:ext uri="{FF2B5EF4-FFF2-40B4-BE49-F238E27FC236}">
                  <a16:creationId xmlns:a16="http://schemas.microsoft.com/office/drawing/2014/main" id="{0F951FB8-D11E-AD44-9F29-8A853677752B}"/>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89554" name="Group 114">
            <a:extLst>
              <a:ext uri="{FF2B5EF4-FFF2-40B4-BE49-F238E27FC236}">
                <a16:creationId xmlns:a16="http://schemas.microsoft.com/office/drawing/2014/main" id="{7B3B2475-9773-7B48-9AA2-18F3C7488FBE}"/>
              </a:ext>
            </a:extLst>
          </p:cNvPr>
          <p:cNvGrpSpPr>
            <a:grpSpLocks/>
          </p:cNvGrpSpPr>
          <p:nvPr/>
        </p:nvGrpSpPr>
        <p:grpSpPr bwMode="auto">
          <a:xfrm>
            <a:off x="7837488" y="4622800"/>
            <a:ext cx="165100" cy="406400"/>
            <a:chOff x="2305" y="3704"/>
            <a:chExt cx="104" cy="256"/>
          </a:xfrm>
        </p:grpSpPr>
        <p:sp>
          <p:nvSpPr>
            <p:cNvPr id="189555" name="Line 115">
              <a:extLst>
                <a:ext uri="{FF2B5EF4-FFF2-40B4-BE49-F238E27FC236}">
                  <a16:creationId xmlns:a16="http://schemas.microsoft.com/office/drawing/2014/main" id="{4F42C9D0-56FE-B54E-A14D-6CC4A6957828}"/>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9556" name="Line 116">
              <a:extLst>
                <a:ext uri="{FF2B5EF4-FFF2-40B4-BE49-F238E27FC236}">
                  <a16:creationId xmlns:a16="http://schemas.microsoft.com/office/drawing/2014/main" id="{742CCA5E-ECB9-D849-A852-DC3C02D6CE12}"/>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9557" name="Line 117">
              <a:extLst>
                <a:ext uri="{FF2B5EF4-FFF2-40B4-BE49-F238E27FC236}">
                  <a16:creationId xmlns:a16="http://schemas.microsoft.com/office/drawing/2014/main" id="{664B8DF9-20DA-0048-9D6D-F738896A13A8}"/>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89558" name="Text Box 118">
            <a:extLst>
              <a:ext uri="{FF2B5EF4-FFF2-40B4-BE49-F238E27FC236}">
                <a16:creationId xmlns:a16="http://schemas.microsoft.com/office/drawing/2014/main" id="{A3684746-6C75-6440-A09C-626EF992DF93}"/>
              </a:ext>
            </a:extLst>
          </p:cNvPr>
          <p:cNvSpPr txBox="1">
            <a:spLocks noChangeArrowheads="1"/>
          </p:cNvSpPr>
          <p:nvPr/>
        </p:nvSpPr>
        <p:spPr bwMode="auto">
          <a:xfrm>
            <a:off x="1978025" y="2816225"/>
            <a:ext cx="3570208" cy="707886"/>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a:latin typeface="Courier New" panose="02070309020205020404" pitchFamily="49" charset="0"/>
              </a:rPr>
              <a:t>Output: 1 3 7 9 14 22</a:t>
            </a:r>
          </a:p>
          <a:p>
            <a:r>
              <a:rPr lang="en-US" altLang="en-US" sz="2000">
                <a:latin typeface="Courier New" panose="02070309020205020404" pitchFamily="49" charset="0"/>
              </a:rPr>
              <a:t>        36 44 67 94 97</a:t>
            </a:r>
          </a:p>
        </p:txBody>
      </p:sp>
      <p:sp>
        <p:nvSpPr>
          <p:cNvPr id="189559" name="Oval 119">
            <a:extLst>
              <a:ext uri="{FF2B5EF4-FFF2-40B4-BE49-F238E27FC236}">
                <a16:creationId xmlns:a16="http://schemas.microsoft.com/office/drawing/2014/main" id="{320A241B-857B-0846-B886-01BBAD9A296F}"/>
              </a:ext>
            </a:extLst>
          </p:cNvPr>
          <p:cNvSpPr>
            <a:spLocks noChangeArrowheads="1"/>
          </p:cNvSpPr>
          <p:nvPr/>
        </p:nvSpPr>
        <p:spPr bwMode="auto">
          <a:xfrm>
            <a:off x="2044700" y="1308100"/>
            <a:ext cx="254000" cy="254000"/>
          </a:xfrm>
          <a:prstGeom prst="ellipse">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189560" name="Oval 120">
            <a:extLst>
              <a:ext uri="{FF2B5EF4-FFF2-40B4-BE49-F238E27FC236}">
                <a16:creationId xmlns:a16="http://schemas.microsoft.com/office/drawing/2014/main" id="{16531F24-54B5-5B48-9B6C-E2AB48AF98FA}"/>
              </a:ext>
            </a:extLst>
          </p:cNvPr>
          <p:cNvSpPr>
            <a:spLocks noChangeArrowheads="1"/>
          </p:cNvSpPr>
          <p:nvPr/>
        </p:nvSpPr>
        <p:spPr bwMode="auto">
          <a:xfrm>
            <a:off x="2044700" y="1651000"/>
            <a:ext cx="254000" cy="254000"/>
          </a:xfrm>
          <a:prstGeom prst="ellipse">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189561" name="Oval 121">
            <a:extLst>
              <a:ext uri="{FF2B5EF4-FFF2-40B4-BE49-F238E27FC236}">
                <a16:creationId xmlns:a16="http://schemas.microsoft.com/office/drawing/2014/main" id="{DB406D18-B525-5D4D-8A09-3663220B6884}"/>
              </a:ext>
            </a:extLst>
          </p:cNvPr>
          <p:cNvSpPr>
            <a:spLocks noChangeArrowheads="1"/>
          </p:cNvSpPr>
          <p:nvPr/>
        </p:nvSpPr>
        <p:spPr bwMode="auto">
          <a:xfrm>
            <a:off x="2044700" y="1993900"/>
            <a:ext cx="254000" cy="254000"/>
          </a:xfrm>
          <a:prstGeom prst="ellipse">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189562" name="Oval 122">
            <a:extLst>
              <a:ext uri="{FF2B5EF4-FFF2-40B4-BE49-F238E27FC236}">
                <a16:creationId xmlns:a16="http://schemas.microsoft.com/office/drawing/2014/main" id="{4D709508-F66D-BC4C-B596-056903612812}"/>
              </a:ext>
            </a:extLst>
          </p:cNvPr>
          <p:cNvSpPr>
            <a:spLocks noChangeArrowheads="1"/>
          </p:cNvSpPr>
          <p:nvPr/>
        </p:nvSpPr>
        <p:spPr bwMode="auto">
          <a:xfrm>
            <a:off x="4762500" y="52070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189563" name="Oval 123">
            <a:extLst>
              <a:ext uri="{FF2B5EF4-FFF2-40B4-BE49-F238E27FC236}">
                <a16:creationId xmlns:a16="http://schemas.microsoft.com/office/drawing/2014/main" id="{DB64834E-AE78-4242-B131-1AF2677A35D0}"/>
              </a:ext>
            </a:extLst>
          </p:cNvPr>
          <p:cNvSpPr>
            <a:spLocks noChangeArrowheads="1"/>
          </p:cNvSpPr>
          <p:nvPr/>
        </p:nvSpPr>
        <p:spPr bwMode="auto">
          <a:xfrm>
            <a:off x="4749800" y="55118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189564" name="Oval 124">
            <a:extLst>
              <a:ext uri="{FF2B5EF4-FFF2-40B4-BE49-F238E27FC236}">
                <a16:creationId xmlns:a16="http://schemas.microsoft.com/office/drawing/2014/main" id="{9B0E6CBD-8075-D04D-AA69-E58C0F3C0919}"/>
              </a:ext>
            </a:extLst>
          </p:cNvPr>
          <p:cNvSpPr>
            <a:spLocks noChangeArrowheads="1"/>
          </p:cNvSpPr>
          <p:nvPr/>
        </p:nvSpPr>
        <p:spPr bwMode="auto">
          <a:xfrm>
            <a:off x="4749800" y="58166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189565" name="Oval 125">
            <a:extLst>
              <a:ext uri="{FF2B5EF4-FFF2-40B4-BE49-F238E27FC236}">
                <a16:creationId xmlns:a16="http://schemas.microsoft.com/office/drawing/2014/main" id="{ED70538E-D307-C74B-9036-561AA44A4600}"/>
              </a:ext>
            </a:extLst>
          </p:cNvPr>
          <p:cNvSpPr>
            <a:spLocks noChangeArrowheads="1"/>
          </p:cNvSpPr>
          <p:nvPr/>
        </p:nvSpPr>
        <p:spPr bwMode="auto">
          <a:xfrm>
            <a:off x="5207000" y="39116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189566" name="Oval 126">
            <a:extLst>
              <a:ext uri="{FF2B5EF4-FFF2-40B4-BE49-F238E27FC236}">
                <a16:creationId xmlns:a16="http://schemas.microsoft.com/office/drawing/2014/main" id="{40354982-B5C1-2D45-8BC5-2FDDE449EE9A}"/>
              </a:ext>
            </a:extLst>
          </p:cNvPr>
          <p:cNvSpPr>
            <a:spLocks noChangeArrowheads="1"/>
          </p:cNvSpPr>
          <p:nvPr/>
        </p:nvSpPr>
        <p:spPr bwMode="auto">
          <a:xfrm>
            <a:off x="5207000" y="42164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189567" name="Oval 127">
            <a:extLst>
              <a:ext uri="{FF2B5EF4-FFF2-40B4-BE49-F238E27FC236}">
                <a16:creationId xmlns:a16="http://schemas.microsoft.com/office/drawing/2014/main" id="{69AAC375-ACD5-F64C-AA40-28934A790803}"/>
              </a:ext>
            </a:extLst>
          </p:cNvPr>
          <p:cNvSpPr>
            <a:spLocks noChangeArrowheads="1"/>
          </p:cNvSpPr>
          <p:nvPr/>
        </p:nvSpPr>
        <p:spPr bwMode="auto">
          <a:xfrm>
            <a:off x="5207000" y="45339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189568" name="Oval 128">
            <a:extLst>
              <a:ext uri="{FF2B5EF4-FFF2-40B4-BE49-F238E27FC236}">
                <a16:creationId xmlns:a16="http://schemas.microsoft.com/office/drawing/2014/main" id="{42FCFAD4-29FE-E549-A4E4-5885A8BABF9B}"/>
              </a:ext>
            </a:extLst>
          </p:cNvPr>
          <p:cNvSpPr>
            <a:spLocks noChangeArrowheads="1"/>
          </p:cNvSpPr>
          <p:nvPr/>
        </p:nvSpPr>
        <p:spPr bwMode="auto">
          <a:xfrm>
            <a:off x="5740400" y="51943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189569" name="Oval 129">
            <a:extLst>
              <a:ext uri="{FF2B5EF4-FFF2-40B4-BE49-F238E27FC236}">
                <a16:creationId xmlns:a16="http://schemas.microsoft.com/office/drawing/2014/main" id="{F1CB53C1-29D8-224A-9D30-80960FC298DA}"/>
              </a:ext>
            </a:extLst>
          </p:cNvPr>
          <p:cNvSpPr>
            <a:spLocks noChangeArrowheads="1"/>
          </p:cNvSpPr>
          <p:nvPr/>
        </p:nvSpPr>
        <p:spPr bwMode="auto">
          <a:xfrm>
            <a:off x="5740400" y="55118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189570" name="Oval 130">
            <a:extLst>
              <a:ext uri="{FF2B5EF4-FFF2-40B4-BE49-F238E27FC236}">
                <a16:creationId xmlns:a16="http://schemas.microsoft.com/office/drawing/2014/main" id="{9B27AD3E-E925-B64D-8B8B-97AFDDB0BBBB}"/>
              </a:ext>
            </a:extLst>
          </p:cNvPr>
          <p:cNvSpPr>
            <a:spLocks noChangeArrowheads="1"/>
          </p:cNvSpPr>
          <p:nvPr/>
        </p:nvSpPr>
        <p:spPr bwMode="auto">
          <a:xfrm>
            <a:off x="5740400" y="58293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189571" name="Oval 131">
            <a:extLst>
              <a:ext uri="{FF2B5EF4-FFF2-40B4-BE49-F238E27FC236}">
                <a16:creationId xmlns:a16="http://schemas.microsoft.com/office/drawing/2014/main" id="{E8D805C5-F196-6F40-92CD-4C65B224DD0D}"/>
              </a:ext>
            </a:extLst>
          </p:cNvPr>
          <p:cNvSpPr>
            <a:spLocks noChangeArrowheads="1"/>
          </p:cNvSpPr>
          <p:nvPr/>
        </p:nvSpPr>
        <p:spPr bwMode="auto">
          <a:xfrm>
            <a:off x="6299200" y="39116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189572" name="Oval 132">
            <a:extLst>
              <a:ext uri="{FF2B5EF4-FFF2-40B4-BE49-F238E27FC236}">
                <a16:creationId xmlns:a16="http://schemas.microsoft.com/office/drawing/2014/main" id="{25825CA9-3873-E04C-809D-79A68F20DC18}"/>
              </a:ext>
            </a:extLst>
          </p:cNvPr>
          <p:cNvSpPr>
            <a:spLocks noChangeArrowheads="1"/>
          </p:cNvSpPr>
          <p:nvPr/>
        </p:nvSpPr>
        <p:spPr bwMode="auto">
          <a:xfrm>
            <a:off x="6299200" y="42291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189573" name="Oval 133">
            <a:extLst>
              <a:ext uri="{FF2B5EF4-FFF2-40B4-BE49-F238E27FC236}">
                <a16:creationId xmlns:a16="http://schemas.microsoft.com/office/drawing/2014/main" id="{F3C266A1-86DC-F44E-A000-A80C5507C13F}"/>
              </a:ext>
            </a:extLst>
          </p:cNvPr>
          <p:cNvSpPr>
            <a:spLocks noChangeArrowheads="1"/>
          </p:cNvSpPr>
          <p:nvPr/>
        </p:nvSpPr>
        <p:spPr bwMode="auto">
          <a:xfrm>
            <a:off x="6299200" y="45466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189574" name="Oval 134">
            <a:extLst>
              <a:ext uri="{FF2B5EF4-FFF2-40B4-BE49-F238E27FC236}">
                <a16:creationId xmlns:a16="http://schemas.microsoft.com/office/drawing/2014/main" id="{8A92FAC8-FE74-AF4A-BC3A-89B210F45FDA}"/>
              </a:ext>
            </a:extLst>
          </p:cNvPr>
          <p:cNvSpPr>
            <a:spLocks noChangeArrowheads="1"/>
          </p:cNvSpPr>
          <p:nvPr/>
        </p:nvSpPr>
        <p:spPr bwMode="auto">
          <a:xfrm>
            <a:off x="5740400" y="27305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189575" name="Oval 135">
            <a:extLst>
              <a:ext uri="{FF2B5EF4-FFF2-40B4-BE49-F238E27FC236}">
                <a16:creationId xmlns:a16="http://schemas.microsoft.com/office/drawing/2014/main" id="{6E05E2F2-5915-BA4C-8A7E-F1CFA3682EC3}"/>
              </a:ext>
            </a:extLst>
          </p:cNvPr>
          <p:cNvSpPr>
            <a:spLocks noChangeArrowheads="1"/>
          </p:cNvSpPr>
          <p:nvPr/>
        </p:nvSpPr>
        <p:spPr bwMode="auto">
          <a:xfrm>
            <a:off x="5740400" y="30353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189576" name="Oval 136">
            <a:extLst>
              <a:ext uri="{FF2B5EF4-FFF2-40B4-BE49-F238E27FC236}">
                <a16:creationId xmlns:a16="http://schemas.microsoft.com/office/drawing/2014/main" id="{4E9F7F97-A017-2C44-BF21-B47F9C628171}"/>
              </a:ext>
            </a:extLst>
          </p:cNvPr>
          <p:cNvSpPr>
            <a:spLocks noChangeArrowheads="1"/>
          </p:cNvSpPr>
          <p:nvPr/>
        </p:nvSpPr>
        <p:spPr bwMode="auto">
          <a:xfrm>
            <a:off x="5740400" y="33401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189577" name="Oval 137">
            <a:extLst>
              <a:ext uri="{FF2B5EF4-FFF2-40B4-BE49-F238E27FC236}">
                <a16:creationId xmlns:a16="http://schemas.microsoft.com/office/drawing/2014/main" id="{AB8038D7-B431-5143-B0D3-B5E65059F2AC}"/>
              </a:ext>
            </a:extLst>
          </p:cNvPr>
          <p:cNvSpPr>
            <a:spLocks noChangeArrowheads="1"/>
          </p:cNvSpPr>
          <p:nvPr/>
        </p:nvSpPr>
        <p:spPr bwMode="auto">
          <a:xfrm>
            <a:off x="6743700" y="14732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189578" name="Oval 138">
            <a:extLst>
              <a:ext uri="{FF2B5EF4-FFF2-40B4-BE49-F238E27FC236}">
                <a16:creationId xmlns:a16="http://schemas.microsoft.com/office/drawing/2014/main" id="{C9063E5C-F188-ED49-9578-53368F92D871}"/>
              </a:ext>
            </a:extLst>
          </p:cNvPr>
          <p:cNvSpPr>
            <a:spLocks noChangeArrowheads="1"/>
          </p:cNvSpPr>
          <p:nvPr/>
        </p:nvSpPr>
        <p:spPr bwMode="auto">
          <a:xfrm>
            <a:off x="6743700" y="17526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189579" name="Oval 139">
            <a:extLst>
              <a:ext uri="{FF2B5EF4-FFF2-40B4-BE49-F238E27FC236}">
                <a16:creationId xmlns:a16="http://schemas.microsoft.com/office/drawing/2014/main" id="{897BCA3D-E386-D04F-8CEC-5483C863C46B}"/>
              </a:ext>
            </a:extLst>
          </p:cNvPr>
          <p:cNvSpPr>
            <a:spLocks noChangeArrowheads="1"/>
          </p:cNvSpPr>
          <p:nvPr/>
        </p:nvSpPr>
        <p:spPr bwMode="auto">
          <a:xfrm>
            <a:off x="6743700" y="20447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189580" name="Oval 140">
            <a:extLst>
              <a:ext uri="{FF2B5EF4-FFF2-40B4-BE49-F238E27FC236}">
                <a16:creationId xmlns:a16="http://schemas.microsoft.com/office/drawing/2014/main" id="{CB95DF13-4D8E-CC41-BCCB-795B9FF0AC0E}"/>
              </a:ext>
            </a:extLst>
          </p:cNvPr>
          <p:cNvSpPr>
            <a:spLocks noChangeArrowheads="1"/>
          </p:cNvSpPr>
          <p:nvPr/>
        </p:nvSpPr>
        <p:spPr bwMode="auto">
          <a:xfrm>
            <a:off x="7404100" y="39116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189581" name="Oval 141">
            <a:extLst>
              <a:ext uri="{FF2B5EF4-FFF2-40B4-BE49-F238E27FC236}">
                <a16:creationId xmlns:a16="http://schemas.microsoft.com/office/drawing/2014/main" id="{9671D082-72DD-BC4B-AE56-C9060F04BFA3}"/>
              </a:ext>
            </a:extLst>
          </p:cNvPr>
          <p:cNvSpPr>
            <a:spLocks noChangeArrowheads="1"/>
          </p:cNvSpPr>
          <p:nvPr/>
        </p:nvSpPr>
        <p:spPr bwMode="auto">
          <a:xfrm>
            <a:off x="7391400" y="42291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189582" name="Oval 142">
            <a:extLst>
              <a:ext uri="{FF2B5EF4-FFF2-40B4-BE49-F238E27FC236}">
                <a16:creationId xmlns:a16="http://schemas.microsoft.com/office/drawing/2014/main" id="{D23D13E2-DCD3-0C40-9DAA-196E40B46198}"/>
              </a:ext>
            </a:extLst>
          </p:cNvPr>
          <p:cNvSpPr>
            <a:spLocks noChangeArrowheads="1"/>
          </p:cNvSpPr>
          <p:nvPr/>
        </p:nvSpPr>
        <p:spPr bwMode="auto">
          <a:xfrm>
            <a:off x="7378700" y="45466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189583" name="Oval 143">
            <a:extLst>
              <a:ext uri="{FF2B5EF4-FFF2-40B4-BE49-F238E27FC236}">
                <a16:creationId xmlns:a16="http://schemas.microsoft.com/office/drawing/2014/main" id="{D6211E6E-968D-EC47-8F4E-0F0158C85B95}"/>
              </a:ext>
            </a:extLst>
          </p:cNvPr>
          <p:cNvSpPr>
            <a:spLocks noChangeArrowheads="1"/>
          </p:cNvSpPr>
          <p:nvPr/>
        </p:nvSpPr>
        <p:spPr bwMode="auto">
          <a:xfrm>
            <a:off x="7861300" y="51308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189584" name="Oval 144">
            <a:extLst>
              <a:ext uri="{FF2B5EF4-FFF2-40B4-BE49-F238E27FC236}">
                <a16:creationId xmlns:a16="http://schemas.microsoft.com/office/drawing/2014/main" id="{DDDE9266-7910-654E-9AF3-DB426F1FCEF4}"/>
              </a:ext>
            </a:extLst>
          </p:cNvPr>
          <p:cNvSpPr>
            <a:spLocks noChangeArrowheads="1"/>
          </p:cNvSpPr>
          <p:nvPr/>
        </p:nvSpPr>
        <p:spPr bwMode="auto">
          <a:xfrm>
            <a:off x="7848600" y="54610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189585" name="Oval 145">
            <a:extLst>
              <a:ext uri="{FF2B5EF4-FFF2-40B4-BE49-F238E27FC236}">
                <a16:creationId xmlns:a16="http://schemas.microsoft.com/office/drawing/2014/main" id="{94C8B4E5-3BFD-EA42-B539-E3957D90CE72}"/>
              </a:ext>
            </a:extLst>
          </p:cNvPr>
          <p:cNvSpPr>
            <a:spLocks noChangeArrowheads="1"/>
          </p:cNvSpPr>
          <p:nvPr/>
        </p:nvSpPr>
        <p:spPr bwMode="auto">
          <a:xfrm>
            <a:off x="7848600" y="57785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189586" name="Oval 146">
            <a:extLst>
              <a:ext uri="{FF2B5EF4-FFF2-40B4-BE49-F238E27FC236}">
                <a16:creationId xmlns:a16="http://schemas.microsoft.com/office/drawing/2014/main" id="{FF237480-D230-7548-B863-6BA07811F4F5}"/>
              </a:ext>
            </a:extLst>
          </p:cNvPr>
          <p:cNvSpPr>
            <a:spLocks noChangeArrowheads="1"/>
          </p:cNvSpPr>
          <p:nvPr/>
        </p:nvSpPr>
        <p:spPr bwMode="auto">
          <a:xfrm>
            <a:off x="7937500" y="27051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189587" name="Oval 147">
            <a:extLst>
              <a:ext uri="{FF2B5EF4-FFF2-40B4-BE49-F238E27FC236}">
                <a16:creationId xmlns:a16="http://schemas.microsoft.com/office/drawing/2014/main" id="{CD094420-D3E5-9348-9075-29F6A69075E6}"/>
              </a:ext>
            </a:extLst>
          </p:cNvPr>
          <p:cNvSpPr>
            <a:spLocks noChangeArrowheads="1"/>
          </p:cNvSpPr>
          <p:nvPr/>
        </p:nvSpPr>
        <p:spPr bwMode="auto">
          <a:xfrm>
            <a:off x="7937500" y="30226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189588" name="Oval 148">
            <a:extLst>
              <a:ext uri="{FF2B5EF4-FFF2-40B4-BE49-F238E27FC236}">
                <a16:creationId xmlns:a16="http://schemas.microsoft.com/office/drawing/2014/main" id="{6249D039-5863-2745-8907-D5BB63C9C634}"/>
              </a:ext>
            </a:extLst>
          </p:cNvPr>
          <p:cNvSpPr>
            <a:spLocks noChangeArrowheads="1"/>
          </p:cNvSpPr>
          <p:nvPr/>
        </p:nvSpPr>
        <p:spPr bwMode="auto">
          <a:xfrm>
            <a:off x="7937500" y="33401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189589" name="Oval 149">
            <a:extLst>
              <a:ext uri="{FF2B5EF4-FFF2-40B4-BE49-F238E27FC236}">
                <a16:creationId xmlns:a16="http://schemas.microsoft.com/office/drawing/2014/main" id="{8CE4F172-7C7A-2941-BC08-FF51781FFA6F}"/>
              </a:ext>
            </a:extLst>
          </p:cNvPr>
          <p:cNvSpPr>
            <a:spLocks noChangeArrowheads="1"/>
          </p:cNvSpPr>
          <p:nvPr/>
        </p:nvSpPr>
        <p:spPr bwMode="auto">
          <a:xfrm>
            <a:off x="8445500" y="38989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189590" name="Oval 150">
            <a:extLst>
              <a:ext uri="{FF2B5EF4-FFF2-40B4-BE49-F238E27FC236}">
                <a16:creationId xmlns:a16="http://schemas.microsoft.com/office/drawing/2014/main" id="{431A0559-588C-C640-B0BB-D16D2D7BF26D}"/>
              </a:ext>
            </a:extLst>
          </p:cNvPr>
          <p:cNvSpPr>
            <a:spLocks noChangeArrowheads="1"/>
          </p:cNvSpPr>
          <p:nvPr/>
        </p:nvSpPr>
        <p:spPr bwMode="auto">
          <a:xfrm>
            <a:off x="8432800" y="42291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189591" name="Oval 151">
            <a:extLst>
              <a:ext uri="{FF2B5EF4-FFF2-40B4-BE49-F238E27FC236}">
                <a16:creationId xmlns:a16="http://schemas.microsoft.com/office/drawing/2014/main" id="{9F2FFFC1-673E-7E44-8291-4E3B81AB7DCD}"/>
              </a:ext>
            </a:extLst>
          </p:cNvPr>
          <p:cNvSpPr>
            <a:spLocks noChangeArrowheads="1"/>
          </p:cNvSpPr>
          <p:nvPr/>
        </p:nvSpPr>
        <p:spPr bwMode="auto">
          <a:xfrm>
            <a:off x="8432800" y="4533900"/>
            <a:ext cx="254000" cy="254000"/>
          </a:xfrm>
          <a:prstGeom prst="ellipse">
            <a:avLst/>
          </a:prstGeom>
          <a:solidFill>
            <a:schemeClr val="hlink"/>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189592" name="Oval 152">
            <a:extLst>
              <a:ext uri="{FF2B5EF4-FFF2-40B4-BE49-F238E27FC236}">
                <a16:creationId xmlns:a16="http://schemas.microsoft.com/office/drawing/2014/main" id="{4469041F-0A22-CA4C-B72E-F1951028B1D1}"/>
              </a:ext>
            </a:extLst>
          </p:cNvPr>
          <p:cNvSpPr>
            <a:spLocks noChangeArrowheads="1"/>
          </p:cNvSpPr>
          <p:nvPr/>
        </p:nvSpPr>
        <p:spPr bwMode="auto">
          <a:xfrm>
            <a:off x="8940800" y="51181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189593" name="Oval 153">
            <a:extLst>
              <a:ext uri="{FF2B5EF4-FFF2-40B4-BE49-F238E27FC236}">
                <a16:creationId xmlns:a16="http://schemas.microsoft.com/office/drawing/2014/main" id="{D1E2429C-9A73-1E4A-81BD-BB07568E178C}"/>
              </a:ext>
            </a:extLst>
          </p:cNvPr>
          <p:cNvSpPr>
            <a:spLocks noChangeArrowheads="1"/>
          </p:cNvSpPr>
          <p:nvPr/>
        </p:nvSpPr>
        <p:spPr bwMode="auto">
          <a:xfrm>
            <a:off x="8940800" y="54356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189594" name="Oval 154">
            <a:extLst>
              <a:ext uri="{FF2B5EF4-FFF2-40B4-BE49-F238E27FC236}">
                <a16:creationId xmlns:a16="http://schemas.microsoft.com/office/drawing/2014/main" id="{2C4524C2-4013-7244-BD8B-F3873CCD620E}"/>
              </a:ext>
            </a:extLst>
          </p:cNvPr>
          <p:cNvSpPr>
            <a:spLocks noChangeArrowheads="1"/>
          </p:cNvSpPr>
          <p:nvPr/>
        </p:nvSpPr>
        <p:spPr bwMode="auto">
          <a:xfrm>
            <a:off x="8940800" y="57531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Tree>
    <p:extLst>
      <p:ext uri="{BB962C8B-B14F-4D97-AF65-F5344CB8AC3E}">
        <p14:creationId xmlns:p14="http://schemas.microsoft.com/office/powerpoint/2010/main" val="1746058299"/>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6" name="Rectangle 2">
            <a:extLst>
              <a:ext uri="{FF2B5EF4-FFF2-40B4-BE49-F238E27FC236}">
                <a16:creationId xmlns:a16="http://schemas.microsoft.com/office/drawing/2014/main" id="{E6D554DA-1C5F-034B-BD65-61C41085C2C7}"/>
              </a:ext>
            </a:extLst>
          </p:cNvPr>
          <p:cNvSpPr>
            <a:spLocks noChangeArrowheads="1"/>
          </p:cNvSpPr>
          <p:nvPr/>
        </p:nvSpPr>
        <p:spPr bwMode="auto">
          <a:xfrm>
            <a:off x="1981201" y="457200"/>
            <a:ext cx="2970213" cy="1530350"/>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64" tIns="46033" rIns="92064" bIns="46033">
            <a:spAutoFit/>
          </a:bodyPr>
          <a:lstStyle>
            <a:lvl1pPr indent="4763">
              <a:spcBef>
                <a:spcPct val="20000"/>
              </a:spcBef>
              <a:buChar char="•"/>
              <a:defRPr sz="2400">
                <a:solidFill>
                  <a:schemeClr val="tx1"/>
                </a:solidFill>
                <a:latin typeface="Arial" panose="020B0604020202020204" pitchFamily="34" charset="0"/>
              </a:defRPr>
            </a:lvl1pPr>
            <a:lvl2pPr marL="747713"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buFontTx/>
              <a:buNone/>
            </a:pPr>
            <a:r>
              <a:rPr lang="en-US" altLang="en-US" sz="2000">
                <a:latin typeface="Courier New" panose="02070309020205020404" pitchFamily="49" charset="0"/>
              </a:rPr>
              <a:t>Algorithm Example</a:t>
            </a:r>
          </a:p>
          <a:p>
            <a:pPr>
              <a:buFontTx/>
              <a:buNone/>
            </a:pPr>
            <a:r>
              <a:rPr lang="en-US" altLang="en-US" sz="2000">
                <a:latin typeface="Courier New" panose="02070309020205020404" pitchFamily="49" charset="0"/>
              </a:rPr>
              <a:t>. . .</a:t>
            </a:r>
            <a:r>
              <a:rPr lang="en-US" altLang="en-US" sz="2000">
                <a:solidFill>
                  <a:srgbClr val="3333FF"/>
                </a:solidFill>
                <a:latin typeface="Courier New" panose="02070309020205020404" pitchFamily="49" charset="0"/>
              </a:rPr>
              <a:t> </a:t>
            </a:r>
          </a:p>
          <a:p>
            <a:pPr>
              <a:buFontTx/>
              <a:buNone/>
            </a:pPr>
            <a:r>
              <a:rPr lang="en-US" altLang="en-US" sz="2000">
                <a:solidFill>
                  <a:srgbClr val="3333FF"/>
                </a:solidFill>
                <a:latin typeface="Courier New" panose="02070309020205020404" pitchFamily="49" charset="0"/>
              </a:rPr>
              <a:t>InOrderPrint(root)</a:t>
            </a:r>
          </a:p>
          <a:p>
            <a:pPr>
              <a:buFontTx/>
              <a:buNone/>
            </a:pPr>
            <a:r>
              <a:rPr lang="en-US" altLang="en-US" sz="2000">
                <a:latin typeface="Courier New" panose="02070309020205020404" pitchFamily="49" charset="0"/>
              </a:rPr>
              <a:t>. . .</a:t>
            </a:r>
          </a:p>
        </p:txBody>
      </p:sp>
      <p:grpSp>
        <p:nvGrpSpPr>
          <p:cNvPr id="328707" name="Group 3">
            <a:extLst>
              <a:ext uri="{FF2B5EF4-FFF2-40B4-BE49-F238E27FC236}">
                <a16:creationId xmlns:a16="http://schemas.microsoft.com/office/drawing/2014/main" id="{58168498-B4FD-7A42-95DA-210942554741}"/>
              </a:ext>
            </a:extLst>
          </p:cNvPr>
          <p:cNvGrpSpPr>
            <a:grpSpLocks/>
          </p:cNvGrpSpPr>
          <p:nvPr/>
        </p:nvGrpSpPr>
        <p:grpSpPr bwMode="auto">
          <a:xfrm>
            <a:off x="7099301" y="1501775"/>
            <a:ext cx="587375" cy="749300"/>
            <a:chOff x="1760" y="2442"/>
            <a:chExt cx="370" cy="472"/>
          </a:xfrm>
        </p:grpSpPr>
        <p:sp>
          <p:nvSpPr>
            <p:cNvPr id="328708" name="Text Box 4">
              <a:extLst>
                <a:ext uri="{FF2B5EF4-FFF2-40B4-BE49-F238E27FC236}">
                  <a16:creationId xmlns:a16="http://schemas.microsoft.com/office/drawing/2014/main" id="{CBC4CD39-59CA-9442-B007-E060D0FED3DD}"/>
                </a:ext>
              </a:extLst>
            </p:cNvPr>
            <p:cNvSpPr txBox="1">
              <a:spLocks noChangeArrowheads="1"/>
            </p:cNvSpPr>
            <p:nvPr/>
          </p:nvSpPr>
          <p:spPr bwMode="auto">
            <a:xfrm>
              <a:off x="1760" y="2442"/>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solidFill>
                    <a:srgbClr val="FF0033"/>
                  </a:solidFill>
                  <a:latin typeface="Courier New" panose="02070309020205020404" pitchFamily="49" charset="0"/>
                </a:rPr>
                <a:t>22</a:t>
              </a:r>
            </a:p>
          </p:txBody>
        </p:sp>
        <p:grpSp>
          <p:nvGrpSpPr>
            <p:cNvPr id="328709" name="Group 5">
              <a:extLst>
                <a:ext uri="{FF2B5EF4-FFF2-40B4-BE49-F238E27FC236}">
                  <a16:creationId xmlns:a16="http://schemas.microsoft.com/office/drawing/2014/main" id="{4638E8E8-27BE-BD4F-BAF9-0972C03B266A}"/>
                </a:ext>
              </a:extLst>
            </p:cNvPr>
            <p:cNvGrpSpPr>
              <a:grpSpLocks/>
            </p:cNvGrpSpPr>
            <p:nvPr/>
          </p:nvGrpSpPr>
          <p:grpSpPr bwMode="auto">
            <a:xfrm>
              <a:off x="1760" y="2754"/>
              <a:ext cx="370" cy="160"/>
              <a:chOff x="1378" y="3290"/>
              <a:chExt cx="370" cy="312"/>
            </a:xfrm>
          </p:grpSpPr>
          <p:sp>
            <p:nvSpPr>
              <p:cNvPr id="328710" name="Text Box 6">
                <a:extLst>
                  <a:ext uri="{FF2B5EF4-FFF2-40B4-BE49-F238E27FC236}">
                    <a16:creationId xmlns:a16="http://schemas.microsoft.com/office/drawing/2014/main" id="{8F945AFE-B12F-7F44-8887-8D536F44BC2F}"/>
                  </a:ext>
                </a:extLst>
              </p:cNvPr>
              <p:cNvSpPr txBox="1">
                <a:spLocks noChangeArrowheads="1"/>
              </p:cNvSpPr>
              <p:nvPr/>
            </p:nvSpPr>
            <p:spPr bwMode="auto">
              <a:xfrm>
                <a:off x="1378" y="3290"/>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328711" name="Line 7">
                <a:extLst>
                  <a:ext uri="{FF2B5EF4-FFF2-40B4-BE49-F238E27FC236}">
                    <a16:creationId xmlns:a16="http://schemas.microsoft.com/office/drawing/2014/main" id="{D5DC8F44-835E-7C4C-8121-BC7B6BD3DAE0}"/>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328712" name="Text Box 8">
            <a:extLst>
              <a:ext uri="{FF2B5EF4-FFF2-40B4-BE49-F238E27FC236}">
                <a16:creationId xmlns:a16="http://schemas.microsoft.com/office/drawing/2014/main" id="{568F0650-9E01-574F-9929-7F771C0FCC75}"/>
              </a:ext>
            </a:extLst>
          </p:cNvPr>
          <p:cNvSpPr txBox="1">
            <a:spLocks noChangeArrowheads="1"/>
          </p:cNvSpPr>
          <p:nvPr/>
        </p:nvSpPr>
        <p:spPr bwMode="auto">
          <a:xfrm>
            <a:off x="7032626" y="646113"/>
            <a:ext cx="62619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715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a:t>root</a:t>
            </a:r>
          </a:p>
        </p:txBody>
      </p:sp>
      <p:sp>
        <p:nvSpPr>
          <p:cNvPr id="328713" name="Line 9">
            <a:extLst>
              <a:ext uri="{FF2B5EF4-FFF2-40B4-BE49-F238E27FC236}">
                <a16:creationId xmlns:a16="http://schemas.microsoft.com/office/drawing/2014/main" id="{ED03692D-BF45-9746-96FF-8BB1DD8650E1}"/>
              </a:ext>
            </a:extLst>
          </p:cNvPr>
          <p:cNvSpPr>
            <a:spLocks noChangeShapeType="1"/>
          </p:cNvSpPr>
          <p:nvPr/>
        </p:nvSpPr>
        <p:spPr bwMode="auto">
          <a:xfrm>
            <a:off x="7404100" y="1028700"/>
            <a:ext cx="0" cy="4572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28714" name="Group 10">
            <a:extLst>
              <a:ext uri="{FF2B5EF4-FFF2-40B4-BE49-F238E27FC236}">
                <a16:creationId xmlns:a16="http://schemas.microsoft.com/office/drawing/2014/main" id="{D5F5EDFC-673E-6946-AF6D-381B1F938F0E}"/>
              </a:ext>
            </a:extLst>
          </p:cNvPr>
          <p:cNvGrpSpPr>
            <a:grpSpLocks/>
          </p:cNvGrpSpPr>
          <p:nvPr/>
        </p:nvGrpSpPr>
        <p:grpSpPr bwMode="auto">
          <a:xfrm>
            <a:off x="8280401" y="2746375"/>
            <a:ext cx="587375" cy="749300"/>
            <a:chOff x="1760" y="2442"/>
            <a:chExt cx="370" cy="472"/>
          </a:xfrm>
        </p:grpSpPr>
        <p:sp>
          <p:nvSpPr>
            <p:cNvPr id="328715" name="Text Box 11">
              <a:extLst>
                <a:ext uri="{FF2B5EF4-FFF2-40B4-BE49-F238E27FC236}">
                  <a16:creationId xmlns:a16="http://schemas.microsoft.com/office/drawing/2014/main" id="{2ED49766-6B84-9E43-8A51-0F7148FC5E15}"/>
                </a:ext>
              </a:extLst>
            </p:cNvPr>
            <p:cNvSpPr txBox="1">
              <a:spLocks noChangeArrowheads="1"/>
            </p:cNvSpPr>
            <p:nvPr/>
          </p:nvSpPr>
          <p:spPr bwMode="auto">
            <a:xfrm>
              <a:off x="1760" y="2442"/>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solidFill>
                    <a:srgbClr val="FF0033"/>
                  </a:solidFill>
                  <a:latin typeface="Courier New" panose="02070309020205020404" pitchFamily="49" charset="0"/>
                </a:rPr>
                <a:t>67</a:t>
              </a:r>
              <a:endParaRPr lang="en-US" altLang="en-US">
                <a:latin typeface="Courier New" panose="02070309020205020404" pitchFamily="49" charset="0"/>
              </a:endParaRPr>
            </a:p>
          </p:txBody>
        </p:sp>
        <p:grpSp>
          <p:nvGrpSpPr>
            <p:cNvPr id="328716" name="Group 12">
              <a:extLst>
                <a:ext uri="{FF2B5EF4-FFF2-40B4-BE49-F238E27FC236}">
                  <a16:creationId xmlns:a16="http://schemas.microsoft.com/office/drawing/2014/main" id="{F308B8A2-B159-FC4E-9A37-168595B88C0B}"/>
                </a:ext>
              </a:extLst>
            </p:cNvPr>
            <p:cNvGrpSpPr>
              <a:grpSpLocks/>
            </p:cNvGrpSpPr>
            <p:nvPr/>
          </p:nvGrpSpPr>
          <p:grpSpPr bwMode="auto">
            <a:xfrm>
              <a:off x="1760" y="2754"/>
              <a:ext cx="370" cy="160"/>
              <a:chOff x="1378" y="3290"/>
              <a:chExt cx="370" cy="312"/>
            </a:xfrm>
          </p:grpSpPr>
          <p:sp>
            <p:nvSpPr>
              <p:cNvPr id="328717" name="Text Box 13">
                <a:extLst>
                  <a:ext uri="{FF2B5EF4-FFF2-40B4-BE49-F238E27FC236}">
                    <a16:creationId xmlns:a16="http://schemas.microsoft.com/office/drawing/2014/main" id="{CB22DD07-FB87-7A47-B8D3-6E23CCF8A800}"/>
                  </a:ext>
                </a:extLst>
              </p:cNvPr>
              <p:cNvSpPr txBox="1">
                <a:spLocks noChangeArrowheads="1"/>
              </p:cNvSpPr>
              <p:nvPr/>
            </p:nvSpPr>
            <p:spPr bwMode="auto">
              <a:xfrm>
                <a:off x="1378" y="3290"/>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328718" name="Line 14">
                <a:extLst>
                  <a:ext uri="{FF2B5EF4-FFF2-40B4-BE49-F238E27FC236}">
                    <a16:creationId xmlns:a16="http://schemas.microsoft.com/office/drawing/2014/main" id="{DAC20531-BF07-5A4B-9A0A-F1A401B399DF}"/>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328719" name="Group 15">
            <a:extLst>
              <a:ext uri="{FF2B5EF4-FFF2-40B4-BE49-F238E27FC236}">
                <a16:creationId xmlns:a16="http://schemas.microsoft.com/office/drawing/2014/main" id="{1E9A157C-23DF-0E41-81CD-48FE5F7C63CD}"/>
              </a:ext>
            </a:extLst>
          </p:cNvPr>
          <p:cNvGrpSpPr>
            <a:grpSpLocks/>
          </p:cNvGrpSpPr>
          <p:nvPr/>
        </p:nvGrpSpPr>
        <p:grpSpPr bwMode="auto">
          <a:xfrm>
            <a:off x="7759701" y="3978275"/>
            <a:ext cx="587375" cy="749300"/>
            <a:chOff x="1760" y="2442"/>
            <a:chExt cx="370" cy="472"/>
          </a:xfrm>
        </p:grpSpPr>
        <p:sp>
          <p:nvSpPr>
            <p:cNvPr id="328720" name="Text Box 16">
              <a:extLst>
                <a:ext uri="{FF2B5EF4-FFF2-40B4-BE49-F238E27FC236}">
                  <a16:creationId xmlns:a16="http://schemas.microsoft.com/office/drawing/2014/main" id="{1F8CC0AA-5F81-7F4B-9B55-B75E5C10E624}"/>
                </a:ext>
              </a:extLst>
            </p:cNvPr>
            <p:cNvSpPr txBox="1">
              <a:spLocks noChangeArrowheads="1"/>
            </p:cNvSpPr>
            <p:nvPr/>
          </p:nvSpPr>
          <p:spPr bwMode="auto">
            <a:xfrm>
              <a:off x="1760" y="2442"/>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solidFill>
                    <a:srgbClr val="FF0033"/>
                  </a:solidFill>
                  <a:latin typeface="Courier New" panose="02070309020205020404" pitchFamily="49" charset="0"/>
                </a:rPr>
                <a:t>36</a:t>
              </a:r>
              <a:endParaRPr lang="en-US" altLang="en-US">
                <a:latin typeface="Courier New" panose="02070309020205020404" pitchFamily="49" charset="0"/>
              </a:endParaRPr>
            </a:p>
          </p:txBody>
        </p:sp>
        <p:grpSp>
          <p:nvGrpSpPr>
            <p:cNvPr id="328721" name="Group 17">
              <a:extLst>
                <a:ext uri="{FF2B5EF4-FFF2-40B4-BE49-F238E27FC236}">
                  <a16:creationId xmlns:a16="http://schemas.microsoft.com/office/drawing/2014/main" id="{63C896F7-979A-7045-ACD3-7AD4E9DA0328}"/>
                </a:ext>
              </a:extLst>
            </p:cNvPr>
            <p:cNvGrpSpPr>
              <a:grpSpLocks/>
            </p:cNvGrpSpPr>
            <p:nvPr/>
          </p:nvGrpSpPr>
          <p:grpSpPr bwMode="auto">
            <a:xfrm>
              <a:off x="1760" y="2754"/>
              <a:ext cx="370" cy="160"/>
              <a:chOff x="1378" y="3290"/>
              <a:chExt cx="370" cy="312"/>
            </a:xfrm>
          </p:grpSpPr>
          <p:sp>
            <p:nvSpPr>
              <p:cNvPr id="328722" name="Text Box 18">
                <a:extLst>
                  <a:ext uri="{FF2B5EF4-FFF2-40B4-BE49-F238E27FC236}">
                    <a16:creationId xmlns:a16="http://schemas.microsoft.com/office/drawing/2014/main" id="{1535CDDD-B59D-E349-B107-1AFA5E8B60E7}"/>
                  </a:ext>
                </a:extLst>
              </p:cNvPr>
              <p:cNvSpPr txBox="1">
                <a:spLocks noChangeArrowheads="1"/>
              </p:cNvSpPr>
              <p:nvPr/>
            </p:nvSpPr>
            <p:spPr bwMode="auto">
              <a:xfrm>
                <a:off x="1378" y="3290"/>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328723" name="Line 19">
                <a:extLst>
                  <a:ext uri="{FF2B5EF4-FFF2-40B4-BE49-F238E27FC236}">
                    <a16:creationId xmlns:a16="http://schemas.microsoft.com/office/drawing/2014/main" id="{EB2A463E-A898-ED47-8C05-9511D9EFEEC5}"/>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328724" name="Group 20">
            <a:extLst>
              <a:ext uri="{FF2B5EF4-FFF2-40B4-BE49-F238E27FC236}">
                <a16:creationId xmlns:a16="http://schemas.microsoft.com/office/drawing/2014/main" id="{D642CA4F-594B-7E49-A455-D8D5FBB7A6BF}"/>
              </a:ext>
            </a:extLst>
          </p:cNvPr>
          <p:cNvGrpSpPr>
            <a:grpSpLocks/>
          </p:cNvGrpSpPr>
          <p:nvPr/>
        </p:nvGrpSpPr>
        <p:grpSpPr bwMode="auto">
          <a:xfrm>
            <a:off x="5588001" y="3940175"/>
            <a:ext cx="587375" cy="749300"/>
            <a:chOff x="1760" y="2442"/>
            <a:chExt cx="370" cy="472"/>
          </a:xfrm>
        </p:grpSpPr>
        <p:sp>
          <p:nvSpPr>
            <p:cNvPr id="328725" name="Text Box 21">
              <a:extLst>
                <a:ext uri="{FF2B5EF4-FFF2-40B4-BE49-F238E27FC236}">
                  <a16:creationId xmlns:a16="http://schemas.microsoft.com/office/drawing/2014/main" id="{8B39A625-9BFE-784A-A448-E7FB48A6E10C}"/>
                </a:ext>
              </a:extLst>
            </p:cNvPr>
            <p:cNvSpPr txBox="1">
              <a:spLocks noChangeArrowheads="1"/>
            </p:cNvSpPr>
            <p:nvPr/>
          </p:nvSpPr>
          <p:spPr bwMode="auto">
            <a:xfrm>
              <a:off x="1760" y="2442"/>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a:r>
                <a:rPr lang="en-US" altLang="en-US">
                  <a:solidFill>
                    <a:srgbClr val="FF0033"/>
                  </a:solidFill>
                  <a:latin typeface="Courier New" panose="02070309020205020404" pitchFamily="49" charset="0"/>
                </a:rPr>
                <a:t>3</a:t>
              </a:r>
              <a:endParaRPr lang="en-US" altLang="en-US">
                <a:latin typeface="Courier New" panose="02070309020205020404" pitchFamily="49" charset="0"/>
              </a:endParaRPr>
            </a:p>
          </p:txBody>
        </p:sp>
        <p:grpSp>
          <p:nvGrpSpPr>
            <p:cNvPr id="328726" name="Group 22">
              <a:extLst>
                <a:ext uri="{FF2B5EF4-FFF2-40B4-BE49-F238E27FC236}">
                  <a16:creationId xmlns:a16="http://schemas.microsoft.com/office/drawing/2014/main" id="{7543762B-CAAA-C545-82A7-1682F6D33A76}"/>
                </a:ext>
              </a:extLst>
            </p:cNvPr>
            <p:cNvGrpSpPr>
              <a:grpSpLocks/>
            </p:cNvGrpSpPr>
            <p:nvPr/>
          </p:nvGrpSpPr>
          <p:grpSpPr bwMode="auto">
            <a:xfrm>
              <a:off x="1760" y="2754"/>
              <a:ext cx="370" cy="160"/>
              <a:chOff x="1378" y="3290"/>
              <a:chExt cx="370" cy="312"/>
            </a:xfrm>
          </p:grpSpPr>
          <p:sp>
            <p:nvSpPr>
              <p:cNvPr id="328727" name="Text Box 23">
                <a:extLst>
                  <a:ext uri="{FF2B5EF4-FFF2-40B4-BE49-F238E27FC236}">
                    <a16:creationId xmlns:a16="http://schemas.microsoft.com/office/drawing/2014/main" id="{ACA44DC5-3920-C54D-BDD1-5273E8DC19E6}"/>
                  </a:ext>
                </a:extLst>
              </p:cNvPr>
              <p:cNvSpPr txBox="1">
                <a:spLocks noChangeArrowheads="1"/>
              </p:cNvSpPr>
              <p:nvPr/>
            </p:nvSpPr>
            <p:spPr bwMode="auto">
              <a:xfrm>
                <a:off x="1378" y="3290"/>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328728" name="Line 24">
                <a:extLst>
                  <a:ext uri="{FF2B5EF4-FFF2-40B4-BE49-F238E27FC236}">
                    <a16:creationId xmlns:a16="http://schemas.microsoft.com/office/drawing/2014/main" id="{098EDB44-1808-8B4A-8544-22E796008CB2}"/>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328729" name="Group 25">
            <a:extLst>
              <a:ext uri="{FF2B5EF4-FFF2-40B4-BE49-F238E27FC236}">
                <a16:creationId xmlns:a16="http://schemas.microsoft.com/office/drawing/2014/main" id="{AE1BBACF-AFCC-B548-9288-B95528E194F3}"/>
              </a:ext>
            </a:extLst>
          </p:cNvPr>
          <p:cNvGrpSpPr>
            <a:grpSpLocks/>
          </p:cNvGrpSpPr>
          <p:nvPr/>
        </p:nvGrpSpPr>
        <p:grpSpPr bwMode="auto">
          <a:xfrm>
            <a:off x="6667501" y="3940175"/>
            <a:ext cx="587375" cy="749300"/>
            <a:chOff x="1760" y="2442"/>
            <a:chExt cx="370" cy="472"/>
          </a:xfrm>
        </p:grpSpPr>
        <p:sp>
          <p:nvSpPr>
            <p:cNvPr id="328730" name="Text Box 26">
              <a:extLst>
                <a:ext uri="{FF2B5EF4-FFF2-40B4-BE49-F238E27FC236}">
                  <a16:creationId xmlns:a16="http://schemas.microsoft.com/office/drawing/2014/main" id="{3AF25F2F-5289-5C45-857C-CF29AD9780F2}"/>
                </a:ext>
              </a:extLst>
            </p:cNvPr>
            <p:cNvSpPr txBox="1">
              <a:spLocks noChangeArrowheads="1"/>
            </p:cNvSpPr>
            <p:nvPr/>
          </p:nvSpPr>
          <p:spPr bwMode="auto">
            <a:xfrm>
              <a:off x="1760" y="2442"/>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solidFill>
                    <a:srgbClr val="FF0033"/>
                  </a:solidFill>
                  <a:latin typeface="Courier New" panose="02070309020205020404" pitchFamily="49" charset="0"/>
                </a:rPr>
                <a:t>14</a:t>
              </a:r>
              <a:endParaRPr lang="en-US" altLang="en-US">
                <a:latin typeface="Courier New" panose="02070309020205020404" pitchFamily="49" charset="0"/>
              </a:endParaRPr>
            </a:p>
          </p:txBody>
        </p:sp>
        <p:grpSp>
          <p:nvGrpSpPr>
            <p:cNvPr id="328731" name="Group 27">
              <a:extLst>
                <a:ext uri="{FF2B5EF4-FFF2-40B4-BE49-F238E27FC236}">
                  <a16:creationId xmlns:a16="http://schemas.microsoft.com/office/drawing/2014/main" id="{0964F31C-1ABE-044F-819F-8D2B7E2EF17F}"/>
                </a:ext>
              </a:extLst>
            </p:cNvPr>
            <p:cNvGrpSpPr>
              <a:grpSpLocks/>
            </p:cNvGrpSpPr>
            <p:nvPr/>
          </p:nvGrpSpPr>
          <p:grpSpPr bwMode="auto">
            <a:xfrm>
              <a:off x="1760" y="2754"/>
              <a:ext cx="370" cy="160"/>
              <a:chOff x="1378" y="3290"/>
              <a:chExt cx="370" cy="312"/>
            </a:xfrm>
          </p:grpSpPr>
          <p:sp>
            <p:nvSpPr>
              <p:cNvPr id="328732" name="Text Box 28">
                <a:extLst>
                  <a:ext uri="{FF2B5EF4-FFF2-40B4-BE49-F238E27FC236}">
                    <a16:creationId xmlns:a16="http://schemas.microsoft.com/office/drawing/2014/main" id="{3E1ABA1A-7527-B249-84C6-747CBBE0B9E9}"/>
                  </a:ext>
                </a:extLst>
              </p:cNvPr>
              <p:cNvSpPr txBox="1">
                <a:spLocks noChangeArrowheads="1"/>
              </p:cNvSpPr>
              <p:nvPr/>
            </p:nvSpPr>
            <p:spPr bwMode="auto">
              <a:xfrm>
                <a:off x="1378" y="3290"/>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328733" name="Line 29">
                <a:extLst>
                  <a:ext uri="{FF2B5EF4-FFF2-40B4-BE49-F238E27FC236}">
                    <a16:creationId xmlns:a16="http://schemas.microsoft.com/office/drawing/2014/main" id="{17499BA8-B3AD-5C4B-A4D5-9DCF3FCC7767}"/>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328734" name="Group 30">
            <a:extLst>
              <a:ext uri="{FF2B5EF4-FFF2-40B4-BE49-F238E27FC236}">
                <a16:creationId xmlns:a16="http://schemas.microsoft.com/office/drawing/2014/main" id="{35C54EB3-5905-2748-BCF2-0B6485823E2E}"/>
              </a:ext>
            </a:extLst>
          </p:cNvPr>
          <p:cNvGrpSpPr>
            <a:grpSpLocks/>
          </p:cNvGrpSpPr>
          <p:nvPr/>
        </p:nvGrpSpPr>
        <p:grpSpPr bwMode="auto">
          <a:xfrm>
            <a:off x="8216901" y="5172075"/>
            <a:ext cx="587375" cy="749300"/>
            <a:chOff x="1760" y="2442"/>
            <a:chExt cx="370" cy="472"/>
          </a:xfrm>
        </p:grpSpPr>
        <p:sp>
          <p:nvSpPr>
            <p:cNvPr id="328735" name="Text Box 31">
              <a:extLst>
                <a:ext uri="{FF2B5EF4-FFF2-40B4-BE49-F238E27FC236}">
                  <a16:creationId xmlns:a16="http://schemas.microsoft.com/office/drawing/2014/main" id="{1C255C74-7993-A043-80D2-00AA9D1E8F43}"/>
                </a:ext>
              </a:extLst>
            </p:cNvPr>
            <p:cNvSpPr txBox="1">
              <a:spLocks noChangeArrowheads="1"/>
            </p:cNvSpPr>
            <p:nvPr/>
          </p:nvSpPr>
          <p:spPr bwMode="auto">
            <a:xfrm>
              <a:off x="1760" y="2442"/>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solidFill>
                    <a:srgbClr val="FF0033"/>
                  </a:solidFill>
                  <a:latin typeface="Courier New" panose="02070309020205020404" pitchFamily="49" charset="0"/>
                </a:rPr>
                <a:t>44</a:t>
              </a:r>
              <a:endParaRPr lang="en-US" altLang="en-US">
                <a:latin typeface="Courier New" panose="02070309020205020404" pitchFamily="49" charset="0"/>
              </a:endParaRPr>
            </a:p>
          </p:txBody>
        </p:sp>
        <p:grpSp>
          <p:nvGrpSpPr>
            <p:cNvPr id="328736" name="Group 32">
              <a:extLst>
                <a:ext uri="{FF2B5EF4-FFF2-40B4-BE49-F238E27FC236}">
                  <a16:creationId xmlns:a16="http://schemas.microsoft.com/office/drawing/2014/main" id="{ADB65F5C-8D6B-2342-8E57-077EB1F14EC1}"/>
                </a:ext>
              </a:extLst>
            </p:cNvPr>
            <p:cNvGrpSpPr>
              <a:grpSpLocks/>
            </p:cNvGrpSpPr>
            <p:nvPr/>
          </p:nvGrpSpPr>
          <p:grpSpPr bwMode="auto">
            <a:xfrm>
              <a:off x="1760" y="2754"/>
              <a:ext cx="370" cy="160"/>
              <a:chOff x="1378" y="3290"/>
              <a:chExt cx="370" cy="312"/>
            </a:xfrm>
          </p:grpSpPr>
          <p:sp>
            <p:nvSpPr>
              <p:cNvPr id="328737" name="Text Box 33">
                <a:extLst>
                  <a:ext uri="{FF2B5EF4-FFF2-40B4-BE49-F238E27FC236}">
                    <a16:creationId xmlns:a16="http://schemas.microsoft.com/office/drawing/2014/main" id="{E722CAC2-A64D-A845-85AC-E8DCF0F2AF02}"/>
                  </a:ext>
                </a:extLst>
              </p:cNvPr>
              <p:cNvSpPr txBox="1">
                <a:spLocks noChangeArrowheads="1"/>
              </p:cNvSpPr>
              <p:nvPr/>
            </p:nvSpPr>
            <p:spPr bwMode="auto">
              <a:xfrm>
                <a:off x="1378" y="3290"/>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328738" name="Line 34">
                <a:extLst>
                  <a:ext uri="{FF2B5EF4-FFF2-40B4-BE49-F238E27FC236}">
                    <a16:creationId xmlns:a16="http://schemas.microsoft.com/office/drawing/2014/main" id="{F6FFC892-FF24-614E-BFD1-81845D322DCE}"/>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328739" name="Group 35">
            <a:extLst>
              <a:ext uri="{FF2B5EF4-FFF2-40B4-BE49-F238E27FC236}">
                <a16:creationId xmlns:a16="http://schemas.microsoft.com/office/drawing/2014/main" id="{770D05A3-4096-4841-95A4-E40E9E8F8820}"/>
              </a:ext>
            </a:extLst>
          </p:cNvPr>
          <p:cNvGrpSpPr>
            <a:grpSpLocks/>
          </p:cNvGrpSpPr>
          <p:nvPr/>
        </p:nvGrpSpPr>
        <p:grpSpPr bwMode="auto">
          <a:xfrm>
            <a:off x="6045201" y="5248275"/>
            <a:ext cx="587375" cy="749300"/>
            <a:chOff x="1760" y="2442"/>
            <a:chExt cx="370" cy="472"/>
          </a:xfrm>
        </p:grpSpPr>
        <p:sp>
          <p:nvSpPr>
            <p:cNvPr id="328740" name="Text Box 36">
              <a:extLst>
                <a:ext uri="{FF2B5EF4-FFF2-40B4-BE49-F238E27FC236}">
                  <a16:creationId xmlns:a16="http://schemas.microsoft.com/office/drawing/2014/main" id="{D46A9391-EB52-0744-90B5-F9D44DBD9F8D}"/>
                </a:ext>
              </a:extLst>
            </p:cNvPr>
            <p:cNvSpPr txBox="1">
              <a:spLocks noChangeArrowheads="1"/>
            </p:cNvSpPr>
            <p:nvPr/>
          </p:nvSpPr>
          <p:spPr bwMode="auto">
            <a:xfrm>
              <a:off x="1760" y="2442"/>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a:r>
                <a:rPr lang="en-US" altLang="en-US">
                  <a:solidFill>
                    <a:srgbClr val="FF0033"/>
                  </a:solidFill>
                  <a:latin typeface="Courier New" panose="02070309020205020404" pitchFamily="49" charset="0"/>
                </a:rPr>
                <a:t>7</a:t>
              </a:r>
              <a:endParaRPr lang="en-US" altLang="en-US">
                <a:latin typeface="Courier New" panose="02070309020205020404" pitchFamily="49" charset="0"/>
              </a:endParaRPr>
            </a:p>
          </p:txBody>
        </p:sp>
        <p:grpSp>
          <p:nvGrpSpPr>
            <p:cNvPr id="328741" name="Group 37">
              <a:extLst>
                <a:ext uri="{FF2B5EF4-FFF2-40B4-BE49-F238E27FC236}">
                  <a16:creationId xmlns:a16="http://schemas.microsoft.com/office/drawing/2014/main" id="{D4181FA0-02B1-FA47-95FD-038CA9577F56}"/>
                </a:ext>
              </a:extLst>
            </p:cNvPr>
            <p:cNvGrpSpPr>
              <a:grpSpLocks/>
            </p:cNvGrpSpPr>
            <p:nvPr/>
          </p:nvGrpSpPr>
          <p:grpSpPr bwMode="auto">
            <a:xfrm>
              <a:off x="1760" y="2754"/>
              <a:ext cx="370" cy="160"/>
              <a:chOff x="1378" y="3290"/>
              <a:chExt cx="370" cy="312"/>
            </a:xfrm>
          </p:grpSpPr>
          <p:sp>
            <p:nvSpPr>
              <p:cNvPr id="328742" name="Text Box 38">
                <a:extLst>
                  <a:ext uri="{FF2B5EF4-FFF2-40B4-BE49-F238E27FC236}">
                    <a16:creationId xmlns:a16="http://schemas.microsoft.com/office/drawing/2014/main" id="{672B444E-39A7-6441-878C-31BB892321AF}"/>
                  </a:ext>
                </a:extLst>
              </p:cNvPr>
              <p:cNvSpPr txBox="1">
                <a:spLocks noChangeArrowheads="1"/>
              </p:cNvSpPr>
              <p:nvPr/>
            </p:nvSpPr>
            <p:spPr bwMode="auto">
              <a:xfrm>
                <a:off x="1378" y="3290"/>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328743" name="Line 39">
                <a:extLst>
                  <a:ext uri="{FF2B5EF4-FFF2-40B4-BE49-F238E27FC236}">
                    <a16:creationId xmlns:a16="http://schemas.microsoft.com/office/drawing/2014/main" id="{0FAEB32B-9D80-F144-B2F7-6FAC2CE24366}"/>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328744" name="Group 40">
            <a:extLst>
              <a:ext uri="{FF2B5EF4-FFF2-40B4-BE49-F238E27FC236}">
                <a16:creationId xmlns:a16="http://schemas.microsoft.com/office/drawing/2014/main" id="{6BB9921F-23EE-864F-9533-0EF22965AEFC}"/>
              </a:ext>
            </a:extLst>
          </p:cNvPr>
          <p:cNvGrpSpPr>
            <a:grpSpLocks/>
          </p:cNvGrpSpPr>
          <p:nvPr/>
        </p:nvGrpSpPr>
        <p:grpSpPr bwMode="auto">
          <a:xfrm>
            <a:off x="8813801" y="3978275"/>
            <a:ext cx="587375" cy="749300"/>
            <a:chOff x="1760" y="2442"/>
            <a:chExt cx="370" cy="472"/>
          </a:xfrm>
        </p:grpSpPr>
        <p:sp>
          <p:nvSpPr>
            <p:cNvPr id="328745" name="Text Box 41">
              <a:extLst>
                <a:ext uri="{FF2B5EF4-FFF2-40B4-BE49-F238E27FC236}">
                  <a16:creationId xmlns:a16="http://schemas.microsoft.com/office/drawing/2014/main" id="{18B4C387-761F-8643-8E32-486A81686CAB}"/>
                </a:ext>
              </a:extLst>
            </p:cNvPr>
            <p:cNvSpPr txBox="1">
              <a:spLocks noChangeArrowheads="1"/>
            </p:cNvSpPr>
            <p:nvPr/>
          </p:nvSpPr>
          <p:spPr bwMode="auto">
            <a:xfrm>
              <a:off x="1760" y="2442"/>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solidFill>
                    <a:srgbClr val="FF0033"/>
                  </a:solidFill>
                  <a:latin typeface="Courier New" panose="02070309020205020404" pitchFamily="49" charset="0"/>
                </a:rPr>
                <a:t>94</a:t>
              </a:r>
              <a:endParaRPr lang="en-US" altLang="en-US">
                <a:latin typeface="Courier New" panose="02070309020205020404" pitchFamily="49" charset="0"/>
              </a:endParaRPr>
            </a:p>
          </p:txBody>
        </p:sp>
        <p:grpSp>
          <p:nvGrpSpPr>
            <p:cNvPr id="328746" name="Group 42">
              <a:extLst>
                <a:ext uri="{FF2B5EF4-FFF2-40B4-BE49-F238E27FC236}">
                  <a16:creationId xmlns:a16="http://schemas.microsoft.com/office/drawing/2014/main" id="{DFD2200F-3C19-CB41-9EA0-FB301CCE09DA}"/>
                </a:ext>
              </a:extLst>
            </p:cNvPr>
            <p:cNvGrpSpPr>
              <a:grpSpLocks/>
            </p:cNvGrpSpPr>
            <p:nvPr/>
          </p:nvGrpSpPr>
          <p:grpSpPr bwMode="auto">
            <a:xfrm>
              <a:off x="1760" y="2754"/>
              <a:ext cx="370" cy="160"/>
              <a:chOff x="1378" y="3290"/>
              <a:chExt cx="370" cy="312"/>
            </a:xfrm>
          </p:grpSpPr>
          <p:sp>
            <p:nvSpPr>
              <p:cNvPr id="328747" name="Text Box 43">
                <a:extLst>
                  <a:ext uri="{FF2B5EF4-FFF2-40B4-BE49-F238E27FC236}">
                    <a16:creationId xmlns:a16="http://schemas.microsoft.com/office/drawing/2014/main" id="{D241AAC7-3C84-6740-8204-F44F3162E296}"/>
                  </a:ext>
                </a:extLst>
              </p:cNvPr>
              <p:cNvSpPr txBox="1">
                <a:spLocks noChangeArrowheads="1"/>
              </p:cNvSpPr>
              <p:nvPr/>
            </p:nvSpPr>
            <p:spPr bwMode="auto">
              <a:xfrm>
                <a:off x="1378" y="3290"/>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328748" name="Line 44">
                <a:extLst>
                  <a:ext uri="{FF2B5EF4-FFF2-40B4-BE49-F238E27FC236}">
                    <a16:creationId xmlns:a16="http://schemas.microsoft.com/office/drawing/2014/main" id="{E846857F-95B0-744C-B88A-29C999B1AD05}"/>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328749" name="Group 45">
            <a:extLst>
              <a:ext uri="{FF2B5EF4-FFF2-40B4-BE49-F238E27FC236}">
                <a16:creationId xmlns:a16="http://schemas.microsoft.com/office/drawing/2014/main" id="{2E34D016-2579-B841-82A1-D09D4976E4D1}"/>
              </a:ext>
            </a:extLst>
          </p:cNvPr>
          <p:cNvGrpSpPr>
            <a:grpSpLocks/>
          </p:cNvGrpSpPr>
          <p:nvPr/>
        </p:nvGrpSpPr>
        <p:grpSpPr bwMode="auto">
          <a:xfrm>
            <a:off x="9283701" y="5159375"/>
            <a:ext cx="587375" cy="749300"/>
            <a:chOff x="1760" y="2442"/>
            <a:chExt cx="370" cy="472"/>
          </a:xfrm>
        </p:grpSpPr>
        <p:sp>
          <p:nvSpPr>
            <p:cNvPr id="328750" name="Text Box 46">
              <a:extLst>
                <a:ext uri="{FF2B5EF4-FFF2-40B4-BE49-F238E27FC236}">
                  <a16:creationId xmlns:a16="http://schemas.microsoft.com/office/drawing/2014/main" id="{34845863-D746-7B46-B2CA-D69E2FF11B6E}"/>
                </a:ext>
              </a:extLst>
            </p:cNvPr>
            <p:cNvSpPr txBox="1">
              <a:spLocks noChangeArrowheads="1"/>
            </p:cNvSpPr>
            <p:nvPr/>
          </p:nvSpPr>
          <p:spPr bwMode="auto">
            <a:xfrm>
              <a:off x="1760" y="2442"/>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solidFill>
                    <a:srgbClr val="FF0033"/>
                  </a:solidFill>
                  <a:latin typeface="Courier New" panose="02070309020205020404" pitchFamily="49" charset="0"/>
                </a:rPr>
                <a:t>97</a:t>
              </a:r>
              <a:endParaRPr lang="en-US" altLang="en-US">
                <a:latin typeface="Courier New" panose="02070309020205020404" pitchFamily="49" charset="0"/>
              </a:endParaRPr>
            </a:p>
          </p:txBody>
        </p:sp>
        <p:grpSp>
          <p:nvGrpSpPr>
            <p:cNvPr id="328751" name="Group 47">
              <a:extLst>
                <a:ext uri="{FF2B5EF4-FFF2-40B4-BE49-F238E27FC236}">
                  <a16:creationId xmlns:a16="http://schemas.microsoft.com/office/drawing/2014/main" id="{EBA29435-5E93-D144-9780-8FC3B134DD92}"/>
                </a:ext>
              </a:extLst>
            </p:cNvPr>
            <p:cNvGrpSpPr>
              <a:grpSpLocks/>
            </p:cNvGrpSpPr>
            <p:nvPr/>
          </p:nvGrpSpPr>
          <p:grpSpPr bwMode="auto">
            <a:xfrm>
              <a:off x="1760" y="2754"/>
              <a:ext cx="370" cy="160"/>
              <a:chOff x="1378" y="3290"/>
              <a:chExt cx="370" cy="312"/>
            </a:xfrm>
          </p:grpSpPr>
          <p:sp>
            <p:nvSpPr>
              <p:cNvPr id="328752" name="Text Box 48">
                <a:extLst>
                  <a:ext uri="{FF2B5EF4-FFF2-40B4-BE49-F238E27FC236}">
                    <a16:creationId xmlns:a16="http://schemas.microsoft.com/office/drawing/2014/main" id="{A2EF1B7A-36A8-4C44-A88E-AF50D6D6D154}"/>
                  </a:ext>
                </a:extLst>
              </p:cNvPr>
              <p:cNvSpPr txBox="1">
                <a:spLocks noChangeArrowheads="1"/>
              </p:cNvSpPr>
              <p:nvPr/>
            </p:nvSpPr>
            <p:spPr bwMode="auto">
              <a:xfrm>
                <a:off x="1378" y="3290"/>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328753" name="Line 49">
                <a:extLst>
                  <a:ext uri="{FF2B5EF4-FFF2-40B4-BE49-F238E27FC236}">
                    <a16:creationId xmlns:a16="http://schemas.microsoft.com/office/drawing/2014/main" id="{F8FBC34D-4E63-5649-9A52-6D31F3A84B73}"/>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328754" name="Group 50">
            <a:extLst>
              <a:ext uri="{FF2B5EF4-FFF2-40B4-BE49-F238E27FC236}">
                <a16:creationId xmlns:a16="http://schemas.microsoft.com/office/drawing/2014/main" id="{5EDEC823-A5FB-C74F-A4FC-ABF7424A7372}"/>
              </a:ext>
            </a:extLst>
          </p:cNvPr>
          <p:cNvGrpSpPr>
            <a:grpSpLocks/>
          </p:cNvGrpSpPr>
          <p:nvPr/>
        </p:nvGrpSpPr>
        <p:grpSpPr bwMode="auto">
          <a:xfrm>
            <a:off x="5118101" y="5248275"/>
            <a:ext cx="587375" cy="749300"/>
            <a:chOff x="1760" y="2442"/>
            <a:chExt cx="370" cy="472"/>
          </a:xfrm>
        </p:grpSpPr>
        <p:sp>
          <p:nvSpPr>
            <p:cNvPr id="328755" name="Text Box 51">
              <a:extLst>
                <a:ext uri="{FF2B5EF4-FFF2-40B4-BE49-F238E27FC236}">
                  <a16:creationId xmlns:a16="http://schemas.microsoft.com/office/drawing/2014/main" id="{E6F2813A-9C50-054F-814E-0040305D808C}"/>
                </a:ext>
              </a:extLst>
            </p:cNvPr>
            <p:cNvSpPr txBox="1">
              <a:spLocks noChangeArrowheads="1"/>
            </p:cNvSpPr>
            <p:nvPr/>
          </p:nvSpPr>
          <p:spPr bwMode="auto">
            <a:xfrm>
              <a:off x="1760" y="2442"/>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a:r>
                <a:rPr lang="en-US" altLang="en-US">
                  <a:solidFill>
                    <a:srgbClr val="FF0033"/>
                  </a:solidFill>
                  <a:latin typeface="Courier New" panose="02070309020205020404" pitchFamily="49" charset="0"/>
                </a:rPr>
                <a:t>1</a:t>
              </a:r>
              <a:endParaRPr lang="en-US" altLang="en-US">
                <a:latin typeface="Courier New" panose="02070309020205020404" pitchFamily="49" charset="0"/>
              </a:endParaRPr>
            </a:p>
          </p:txBody>
        </p:sp>
        <p:grpSp>
          <p:nvGrpSpPr>
            <p:cNvPr id="328756" name="Group 52">
              <a:extLst>
                <a:ext uri="{FF2B5EF4-FFF2-40B4-BE49-F238E27FC236}">
                  <a16:creationId xmlns:a16="http://schemas.microsoft.com/office/drawing/2014/main" id="{3BF6FA7C-F232-054C-90CA-D69D36793229}"/>
                </a:ext>
              </a:extLst>
            </p:cNvPr>
            <p:cNvGrpSpPr>
              <a:grpSpLocks/>
            </p:cNvGrpSpPr>
            <p:nvPr/>
          </p:nvGrpSpPr>
          <p:grpSpPr bwMode="auto">
            <a:xfrm>
              <a:off x="1760" y="2754"/>
              <a:ext cx="370" cy="160"/>
              <a:chOff x="1378" y="3290"/>
              <a:chExt cx="370" cy="312"/>
            </a:xfrm>
          </p:grpSpPr>
          <p:sp>
            <p:nvSpPr>
              <p:cNvPr id="328757" name="Text Box 53">
                <a:extLst>
                  <a:ext uri="{FF2B5EF4-FFF2-40B4-BE49-F238E27FC236}">
                    <a16:creationId xmlns:a16="http://schemas.microsoft.com/office/drawing/2014/main" id="{9486C983-1D5D-134A-B8FD-DB4FB5DE41E8}"/>
                  </a:ext>
                </a:extLst>
              </p:cNvPr>
              <p:cNvSpPr txBox="1">
                <a:spLocks noChangeArrowheads="1"/>
              </p:cNvSpPr>
              <p:nvPr/>
            </p:nvSpPr>
            <p:spPr bwMode="auto">
              <a:xfrm>
                <a:off x="1378" y="3290"/>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328758" name="Line 54">
                <a:extLst>
                  <a:ext uri="{FF2B5EF4-FFF2-40B4-BE49-F238E27FC236}">
                    <a16:creationId xmlns:a16="http://schemas.microsoft.com/office/drawing/2014/main" id="{8BA53C78-A637-6544-8E9C-B720EC0CFEE8}"/>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328759" name="Group 55">
            <a:extLst>
              <a:ext uri="{FF2B5EF4-FFF2-40B4-BE49-F238E27FC236}">
                <a16:creationId xmlns:a16="http://schemas.microsoft.com/office/drawing/2014/main" id="{56785581-1448-3449-9DEE-77E3B5C24978}"/>
              </a:ext>
            </a:extLst>
          </p:cNvPr>
          <p:cNvGrpSpPr>
            <a:grpSpLocks/>
          </p:cNvGrpSpPr>
          <p:nvPr/>
        </p:nvGrpSpPr>
        <p:grpSpPr bwMode="auto">
          <a:xfrm>
            <a:off x="6096001" y="2771775"/>
            <a:ext cx="587375" cy="749300"/>
            <a:chOff x="1760" y="2442"/>
            <a:chExt cx="370" cy="472"/>
          </a:xfrm>
        </p:grpSpPr>
        <p:sp>
          <p:nvSpPr>
            <p:cNvPr id="328760" name="Text Box 56">
              <a:extLst>
                <a:ext uri="{FF2B5EF4-FFF2-40B4-BE49-F238E27FC236}">
                  <a16:creationId xmlns:a16="http://schemas.microsoft.com/office/drawing/2014/main" id="{791093EC-E9D5-E74D-839D-229DBD244432}"/>
                </a:ext>
              </a:extLst>
            </p:cNvPr>
            <p:cNvSpPr txBox="1">
              <a:spLocks noChangeArrowheads="1"/>
            </p:cNvSpPr>
            <p:nvPr/>
          </p:nvSpPr>
          <p:spPr bwMode="auto">
            <a:xfrm>
              <a:off x="1760" y="2442"/>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a:r>
                <a:rPr lang="en-US" altLang="en-US">
                  <a:solidFill>
                    <a:srgbClr val="FF0033"/>
                  </a:solidFill>
                  <a:latin typeface="Courier New" panose="02070309020205020404" pitchFamily="49" charset="0"/>
                </a:rPr>
                <a:t>9</a:t>
              </a:r>
              <a:endParaRPr lang="en-US" altLang="en-US">
                <a:latin typeface="Courier New" panose="02070309020205020404" pitchFamily="49" charset="0"/>
              </a:endParaRPr>
            </a:p>
          </p:txBody>
        </p:sp>
        <p:grpSp>
          <p:nvGrpSpPr>
            <p:cNvPr id="328761" name="Group 57">
              <a:extLst>
                <a:ext uri="{FF2B5EF4-FFF2-40B4-BE49-F238E27FC236}">
                  <a16:creationId xmlns:a16="http://schemas.microsoft.com/office/drawing/2014/main" id="{309D9823-6A75-324B-9B48-06AA7B2FF8E4}"/>
                </a:ext>
              </a:extLst>
            </p:cNvPr>
            <p:cNvGrpSpPr>
              <a:grpSpLocks/>
            </p:cNvGrpSpPr>
            <p:nvPr/>
          </p:nvGrpSpPr>
          <p:grpSpPr bwMode="auto">
            <a:xfrm>
              <a:off x="1760" y="2754"/>
              <a:ext cx="370" cy="160"/>
              <a:chOff x="1378" y="3290"/>
              <a:chExt cx="370" cy="312"/>
            </a:xfrm>
          </p:grpSpPr>
          <p:sp>
            <p:nvSpPr>
              <p:cNvPr id="328762" name="Text Box 58">
                <a:extLst>
                  <a:ext uri="{FF2B5EF4-FFF2-40B4-BE49-F238E27FC236}">
                    <a16:creationId xmlns:a16="http://schemas.microsoft.com/office/drawing/2014/main" id="{190DD1AA-87FF-2946-93C5-B9D5339DFCA5}"/>
                  </a:ext>
                </a:extLst>
              </p:cNvPr>
              <p:cNvSpPr txBox="1">
                <a:spLocks noChangeArrowheads="1"/>
              </p:cNvSpPr>
              <p:nvPr/>
            </p:nvSpPr>
            <p:spPr bwMode="auto">
              <a:xfrm>
                <a:off x="1378" y="3290"/>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328763" name="Line 59">
                <a:extLst>
                  <a:ext uri="{FF2B5EF4-FFF2-40B4-BE49-F238E27FC236}">
                    <a16:creationId xmlns:a16="http://schemas.microsoft.com/office/drawing/2014/main" id="{A192DC7D-AFA5-8647-ACE9-E5DD4DA01A93}"/>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328764" name="Line 60">
            <a:extLst>
              <a:ext uri="{FF2B5EF4-FFF2-40B4-BE49-F238E27FC236}">
                <a16:creationId xmlns:a16="http://schemas.microsoft.com/office/drawing/2014/main" id="{4CD89D2D-8560-D443-88B6-08C4DF621535}"/>
              </a:ext>
            </a:extLst>
          </p:cNvPr>
          <p:cNvSpPr>
            <a:spLocks noChangeShapeType="1"/>
          </p:cNvSpPr>
          <p:nvPr/>
        </p:nvSpPr>
        <p:spPr bwMode="auto">
          <a:xfrm flipH="1">
            <a:off x="6400800" y="2133600"/>
            <a:ext cx="850900" cy="6223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8765" name="Line 61">
            <a:extLst>
              <a:ext uri="{FF2B5EF4-FFF2-40B4-BE49-F238E27FC236}">
                <a16:creationId xmlns:a16="http://schemas.microsoft.com/office/drawing/2014/main" id="{12E05D72-8CAF-8943-9E92-8B5B8BA7C794}"/>
              </a:ext>
            </a:extLst>
          </p:cNvPr>
          <p:cNvSpPr>
            <a:spLocks noChangeShapeType="1"/>
          </p:cNvSpPr>
          <p:nvPr/>
        </p:nvSpPr>
        <p:spPr bwMode="auto">
          <a:xfrm>
            <a:off x="7531100" y="2133600"/>
            <a:ext cx="1041400" cy="5969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8766" name="Line 62">
            <a:extLst>
              <a:ext uri="{FF2B5EF4-FFF2-40B4-BE49-F238E27FC236}">
                <a16:creationId xmlns:a16="http://schemas.microsoft.com/office/drawing/2014/main" id="{5395AA18-DB57-F54A-95A5-09BCD6222050}"/>
              </a:ext>
            </a:extLst>
          </p:cNvPr>
          <p:cNvSpPr>
            <a:spLocks noChangeShapeType="1"/>
          </p:cNvSpPr>
          <p:nvPr/>
        </p:nvSpPr>
        <p:spPr bwMode="auto">
          <a:xfrm flipH="1">
            <a:off x="5880100" y="3403600"/>
            <a:ext cx="381000" cy="5080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8767" name="Line 63">
            <a:extLst>
              <a:ext uri="{FF2B5EF4-FFF2-40B4-BE49-F238E27FC236}">
                <a16:creationId xmlns:a16="http://schemas.microsoft.com/office/drawing/2014/main" id="{746BCAC4-8147-FC43-B6C2-64289CFE194D}"/>
              </a:ext>
            </a:extLst>
          </p:cNvPr>
          <p:cNvSpPr>
            <a:spLocks noChangeShapeType="1"/>
          </p:cNvSpPr>
          <p:nvPr/>
        </p:nvSpPr>
        <p:spPr bwMode="auto">
          <a:xfrm>
            <a:off x="6540500" y="3390900"/>
            <a:ext cx="406400" cy="5334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8768" name="Line 64">
            <a:extLst>
              <a:ext uri="{FF2B5EF4-FFF2-40B4-BE49-F238E27FC236}">
                <a16:creationId xmlns:a16="http://schemas.microsoft.com/office/drawing/2014/main" id="{9367B5D0-4638-5E4C-9D89-2A5D469F8D1F}"/>
              </a:ext>
            </a:extLst>
          </p:cNvPr>
          <p:cNvSpPr>
            <a:spLocks noChangeShapeType="1"/>
          </p:cNvSpPr>
          <p:nvPr/>
        </p:nvSpPr>
        <p:spPr bwMode="auto">
          <a:xfrm flipH="1">
            <a:off x="5410200" y="4546600"/>
            <a:ext cx="317500" cy="6858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8769" name="Line 65">
            <a:extLst>
              <a:ext uri="{FF2B5EF4-FFF2-40B4-BE49-F238E27FC236}">
                <a16:creationId xmlns:a16="http://schemas.microsoft.com/office/drawing/2014/main" id="{4CDA1CB6-1FE5-AF48-B21E-4A94B877DFF8}"/>
              </a:ext>
            </a:extLst>
          </p:cNvPr>
          <p:cNvSpPr>
            <a:spLocks noChangeShapeType="1"/>
          </p:cNvSpPr>
          <p:nvPr/>
        </p:nvSpPr>
        <p:spPr bwMode="auto">
          <a:xfrm>
            <a:off x="6032500" y="4559300"/>
            <a:ext cx="304800" cy="6731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8770" name="Line 66">
            <a:extLst>
              <a:ext uri="{FF2B5EF4-FFF2-40B4-BE49-F238E27FC236}">
                <a16:creationId xmlns:a16="http://schemas.microsoft.com/office/drawing/2014/main" id="{D81EA58D-9543-B745-A1A1-08E16401258F}"/>
              </a:ext>
            </a:extLst>
          </p:cNvPr>
          <p:cNvSpPr>
            <a:spLocks noChangeShapeType="1"/>
          </p:cNvSpPr>
          <p:nvPr/>
        </p:nvSpPr>
        <p:spPr bwMode="auto">
          <a:xfrm flipH="1">
            <a:off x="8051800" y="3365500"/>
            <a:ext cx="381000" cy="6096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8771" name="Line 67">
            <a:extLst>
              <a:ext uri="{FF2B5EF4-FFF2-40B4-BE49-F238E27FC236}">
                <a16:creationId xmlns:a16="http://schemas.microsoft.com/office/drawing/2014/main" id="{7D93CFF4-A28B-E744-A261-17E2A2ABD28A}"/>
              </a:ext>
            </a:extLst>
          </p:cNvPr>
          <p:cNvSpPr>
            <a:spLocks noChangeShapeType="1"/>
          </p:cNvSpPr>
          <p:nvPr/>
        </p:nvSpPr>
        <p:spPr bwMode="auto">
          <a:xfrm>
            <a:off x="8724900" y="3365500"/>
            <a:ext cx="381000" cy="5969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8772" name="Line 68">
            <a:extLst>
              <a:ext uri="{FF2B5EF4-FFF2-40B4-BE49-F238E27FC236}">
                <a16:creationId xmlns:a16="http://schemas.microsoft.com/office/drawing/2014/main" id="{A108D999-1661-4C42-9173-AF34AAE3621C}"/>
              </a:ext>
            </a:extLst>
          </p:cNvPr>
          <p:cNvSpPr>
            <a:spLocks noChangeShapeType="1"/>
          </p:cNvSpPr>
          <p:nvPr/>
        </p:nvSpPr>
        <p:spPr bwMode="auto">
          <a:xfrm>
            <a:off x="8191500" y="4610100"/>
            <a:ext cx="304800" cy="5588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8773" name="Line 69">
            <a:extLst>
              <a:ext uri="{FF2B5EF4-FFF2-40B4-BE49-F238E27FC236}">
                <a16:creationId xmlns:a16="http://schemas.microsoft.com/office/drawing/2014/main" id="{72B53D7C-DA7D-5946-8056-D1EBCFAEA2D9}"/>
              </a:ext>
            </a:extLst>
          </p:cNvPr>
          <p:cNvSpPr>
            <a:spLocks noChangeShapeType="1"/>
          </p:cNvSpPr>
          <p:nvPr/>
        </p:nvSpPr>
        <p:spPr bwMode="auto">
          <a:xfrm>
            <a:off x="9258300" y="4597400"/>
            <a:ext cx="304800" cy="5461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28774" name="Group 70">
            <a:extLst>
              <a:ext uri="{FF2B5EF4-FFF2-40B4-BE49-F238E27FC236}">
                <a16:creationId xmlns:a16="http://schemas.microsoft.com/office/drawing/2014/main" id="{94824B55-30FE-7645-97BC-A80FA29C2632}"/>
              </a:ext>
            </a:extLst>
          </p:cNvPr>
          <p:cNvGrpSpPr>
            <a:grpSpLocks/>
          </p:cNvGrpSpPr>
          <p:nvPr/>
        </p:nvGrpSpPr>
        <p:grpSpPr bwMode="auto">
          <a:xfrm>
            <a:off x="5183188" y="5880100"/>
            <a:ext cx="165100" cy="406400"/>
            <a:chOff x="2305" y="3704"/>
            <a:chExt cx="104" cy="256"/>
          </a:xfrm>
        </p:grpSpPr>
        <p:sp>
          <p:nvSpPr>
            <p:cNvPr id="328775" name="Line 71">
              <a:extLst>
                <a:ext uri="{FF2B5EF4-FFF2-40B4-BE49-F238E27FC236}">
                  <a16:creationId xmlns:a16="http://schemas.microsoft.com/office/drawing/2014/main" id="{5593240B-F507-5C4F-BBB4-ACC3B0A4637B}"/>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8776" name="Line 72">
              <a:extLst>
                <a:ext uri="{FF2B5EF4-FFF2-40B4-BE49-F238E27FC236}">
                  <a16:creationId xmlns:a16="http://schemas.microsoft.com/office/drawing/2014/main" id="{E521153D-2404-314E-B671-2C0479DC2DC7}"/>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8777" name="Line 73">
              <a:extLst>
                <a:ext uri="{FF2B5EF4-FFF2-40B4-BE49-F238E27FC236}">
                  <a16:creationId xmlns:a16="http://schemas.microsoft.com/office/drawing/2014/main" id="{3F0F97B4-7DF5-FB44-B8A1-C0896C13EE48}"/>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28778" name="Group 74">
            <a:extLst>
              <a:ext uri="{FF2B5EF4-FFF2-40B4-BE49-F238E27FC236}">
                <a16:creationId xmlns:a16="http://schemas.microsoft.com/office/drawing/2014/main" id="{0E2012CD-1F32-1C4E-BDBC-E4337C75B884}"/>
              </a:ext>
            </a:extLst>
          </p:cNvPr>
          <p:cNvGrpSpPr>
            <a:grpSpLocks/>
          </p:cNvGrpSpPr>
          <p:nvPr/>
        </p:nvGrpSpPr>
        <p:grpSpPr bwMode="auto">
          <a:xfrm>
            <a:off x="6402388" y="5880100"/>
            <a:ext cx="165100" cy="406400"/>
            <a:chOff x="2305" y="3704"/>
            <a:chExt cx="104" cy="256"/>
          </a:xfrm>
        </p:grpSpPr>
        <p:sp>
          <p:nvSpPr>
            <p:cNvPr id="328779" name="Line 75">
              <a:extLst>
                <a:ext uri="{FF2B5EF4-FFF2-40B4-BE49-F238E27FC236}">
                  <a16:creationId xmlns:a16="http://schemas.microsoft.com/office/drawing/2014/main" id="{C877391C-6C4F-2F4B-A124-1B1A463D0507}"/>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8780" name="Line 76">
              <a:extLst>
                <a:ext uri="{FF2B5EF4-FFF2-40B4-BE49-F238E27FC236}">
                  <a16:creationId xmlns:a16="http://schemas.microsoft.com/office/drawing/2014/main" id="{6E088F23-8BD9-F54A-9C56-5C2DF637A4CF}"/>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8781" name="Line 77">
              <a:extLst>
                <a:ext uri="{FF2B5EF4-FFF2-40B4-BE49-F238E27FC236}">
                  <a16:creationId xmlns:a16="http://schemas.microsoft.com/office/drawing/2014/main" id="{ECCB513C-7C37-C640-B176-3D14DF0FACE6}"/>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28782" name="Group 78">
            <a:extLst>
              <a:ext uri="{FF2B5EF4-FFF2-40B4-BE49-F238E27FC236}">
                <a16:creationId xmlns:a16="http://schemas.microsoft.com/office/drawing/2014/main" id="{6B15F14D-3A3F-8644-8460-D858FF7475E0}"/>
              </a:ext>
            </a:extLst>
          </p:cNvPr>
          <p:cNvGrpSpPr>
            <a:grpSpLocks/>
          </p:cNvGrpSpPr>
          <p:nvPr/>
        </p:nvGrpSpPr>
        <p:grpSpPr bwMode="auto">
          <a:xfrm>
            <a:off x="9640888" y="5803900"/>
            <a:ext cx="165100" cy="406400"/>
            <a:chOff x="2305" y="3704"/>
            <a:chExt cx="104" cy="256"/>
          </a:xfrm>
        </p:grpSpPr>
        <p:sp>
          <p:nvSpPr>
            <p:cNvPr id="328783" name="Line 79">
              <a:extLst>
                <a:ext uri="{FF2B5EF4-FFF2-40B4-BE49-F238E27FC236}">
                  <a16:creationId xmlns:a16="http://schemas.microsoft.com/office/drawing/2014/main" id="{CCF0B339-9652-9943-8CE8-555FE3F937C9}"/>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8784" name="Line 80">
              <a:extLst>
                <a:ext uri="{FF2B5EF4-FFF2-40B4-BE49-F238E27FC236}">
                  <a16:creationId xmlns:a16="http://schemas.microsoft.com/office/drawing/2014/main" id="{7C9DED63-274D-764A-A228-FDD688508522}"/>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8785" name="Line 81">
              <a:extLst>
                <a:ext uri="{FF2B5EF4-FFF2-40B4-BE49-F238E27FC236}">
                  <a16:creationId xmlns:a16="http://schemas.microsoft.com/office/drawing/2014/main" id="{2457A176-8454-4048-9E4A-3872C1B56A9E}"/>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28786" name="Group 82">
            <a:extLst>
              <a:ext uri="{FF2B5EF4-FFF2-40B4-BE49-F238E27FC236}">
                <a16:creationId xmlns:a16="http://schemas.microsoft.com/office/drawing/2014/main" id="{8DDFAE8F-23D0-AC44-97B6-27F75F4A7F5C}"/>
              </a:ext>
            </a:extLst>
          </p:cNvPr>
          <p:cNvGrpSpPr>
            <a:grpSpLocks/>
          </p:cNvGrpSpPr>
          <p:nvPr/>
        </p:nvGrpSpPr>
        <p:grpSpPr bwMode="auto">
          <a:xfrm>
            <a:off x="8574088" y="5791200"/>
            <a:ext cx="165100" cy="406400"/>
            <a:chOff x="2305" y="3704"/>
            <a:chExt cx="104" cy="256"/>
          </a:xfrm>
        </p:grpSpPr>
        <p:sp>
          <p:nvSpPr>
            <p:cNvPr id="328787" name="Line 83">
              <a:extLst>
                <a:ext uri="{FF2B5EF4-FFF2-40B4-BE49-F238E27FC236}">
                  <a16:creationId xmlns:a16="http://schemas.microsoft.com/office/drawing/2014/main" id="{CD9AFF3F-9C0B-E648-AADC-DC72B30B26BC}"/>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8788" name="Line 84">
              <a:extLst>
                <a:ext uri="{FF2B5EF4-FFF2-40B4-BE49-F238E27FC236}">
                  <a16:creationId xmlns:a16="http://schemas.microsoft.com/office/drawing/2014/main" id="{EE7D8BA0-F448-A34A-8AF7-52B7BD3FF179}"/>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8789" name="Line 85">
              <a:extLst>
                <a:ext uri="{FF2B5EF4-FFF2-40B4-BE49-F238E27FC236}">
                  <a16:creationId xmlns:a16="http://schemas.microsoft.com/office/drawing/2014/main" id="{8D458122-DC95-6B48-B2C5-92772B1E3D41}"/>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28790" name="Group 86">
            <a:extLst>
              <a:ext uri="{FF2B5EF4-FFF2-40B4-BE49-F238E27FC236}">
                <a16:creationId xmlns:a16="http://schemas.microsoft.com/office/drawing/2014/main" id="{9BBFBFF6-9085-C44B-B53F-83790F06C647}"/>
              </a:ext>
            </a:extLst>
          </p:cNvPr>
          <p:cNvGrpSpPr>
            <a:grpSpLocks/>
          </p:cNvGrpSpPr>
          <p:nvPr/>
        </p:nvGrpSpPr>
        <p:grpSpPr bwMode="auto">
          <a:xfrm>
            <a:off x="8269288" y="5803900"/>
            <a:ext cx="165100" cy="406400"/>
            <a:chOff x="2305" y="3704"/>
            <a:chExt cx="104" cy="256"/>
          </a:xfrm>
        </p:grpSpPr>
        <p:sp>
          <p:nvSpPr>
            <p:cNvPr id="328791" name="Line 87">
              <a:extLst>
                <a:ext uri="{FF2B5EF4-FFF2-40B4-BE49-F238E27FC236}">
                  <a16:creationId xmlns:a16="http://schemas.microsoft.com/office/drawing/2014/main" id="{FBFF6730-0A32-E540-A59E-51C8E433EDB5}"/>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8792" name="Line 88">
              <a:extLst>
                <a:ext uri="{FF2B5EF4-FFF2-40B4-BE49-F238E27FC236}">
                  <a16:creationId xmlns:a16="http://schemas.microsoft.com/office/drawing/2014/main" id="{7BA10901-48F0-5043-8676-3DEE9DCA8B84}"/>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8793" name="Line 89">
              <a:extLst>
                <a:ext uri="{FF2B5EF4-FFF2-40B4-BE49-F238E27FC236}">
                  <a16:creationId xmlns:a16="http://schemas.microsoft.com/office/drawing/2014/main" id="{DE200D2A-8457-1F44-8ED1-4FA18D7C5F6A}"/>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28794" name="Group 90">
            <a:extLst>
              <a:ext uri="{FF2B5EF4-FFF2-40B4-BE49-F238E27FC236}">
                <a16:creationId xmlns:a16="http://schemas.microsoft.com/office/drawing/2014/main" id="{1139BBB8-4D86-7445-AC99-1E927CF00FD6}"/>
              </a:ext>
            </a:extLst>
          </p:cNvPr>
          <p:cNvGrpSpPr>
            <a:grpSpLocks/>
          </p:cNvGrpSpPr>
          <p:nvPr/>
        </p:nvGrpSpPr>
        <p:grpSpPr bwMode="auto">
          <a:xfrm>
            <a:off x="5462588" y="5880100"/>
            <a:ext cx="165100" cy="406400"/>
            <a:chOff x="2305" y="3704"/>
            <a:chExt cx="104" cy="256"/>
          </a:xfrm>
        </p:grpSpPr>
        <p:sp>
          <p:nvSpPr>
            <p:cNvPr id="328795" name="Line 91">
              <a:extLst>
                <a:ext uri="{FF2B5EF4-FFF2-40B4-BE49-F238E27FC236}">
                  <a16:creationId xmlns:a16="http://schemas.microsoft.com/office/drawing/2014/main" id="{1D8D5F51-C852-4648-86CD-D57987FFCE01}"/>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8796" name="Line 92">
              <a:extLst>
                <a:ext uri="{FF2B5EF4-FFF2-40B4-BE49-F238E27FC236}">
                  <a16:creationId xmlns:a16="http://schemas.microsoft.com/office/drawing/2014/main" id="{D00B9909-5FC5-AC4A-91DE-C55DC62C8277}"/>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8797" name="Line 93">
              <a:extLst>
                <a:ext uri="{FF2B5EF4-FFF2-40B4-BE49-F238E27FC236}">
                  <a16:creationId xmlns:a16="http://schemas.microsoft.com/office/drawing/2014/main" id="{EDF4F6F2-8C9F-0E4E-9948-74436DEC1EA0}"/>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28798" name="Group 94">
            <a:extLst>
              <a:ext uri="{FF2B5EF4-FFF2-40B4-BE49-F238E27FC236}">
                <a16:creationId xmlns:a16="http://schemas.microsoft.com/office/drawing/2014/main" id="{2BD8DF84-6BD9-A245-8020-499393EA0246}"/>
              </a:ext>
            </a:extLst>
          </p:cNvPr>
          <p:cNvGrpSpPr>
            <a:grpSpLocks/>
          </p:cNvGrpSpPr>
          <p:nvPr/>
        </p:nvGrpSpPr>
        <p:grpSpPr bwMode="auto">
          <a:xfrm>
            <a:off x="6110288" y="5867400"/>
            <a:ext cx="165100" cy="406400"/>
            <a:chOff x="2305" y="3704"/>
            <a:chExt cx="104" cy="256"/>
          </a:xfrm>
        </p:grpSpPr>
        <p:sp>
          <p:nvSpPr>
            <p:cNvPr id="328799" name="Line 95">
              <a:extLst>
                <a:ext uri="{FF2B5EF4-FFF2-40B4-BE49-F238E27FC236}">
                  <a16:creationId xmlns:a16="http://schemas.microsoft.com/office/drawing/2014/main" id="{5CF7DB54-E72B-194D-B5AD-B19AAFCC31ED}"/>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8800" name="Line 96">
              <a:extLst>
                <a:ext uri="{FF2B5EF4-FFF2-40B4-BE49-F238E27FC236}">
                  <a16:creationId xmlns:a16="http://schemas.microsoft.com/office/drawing/2014/main" id="{21105269-2889-DD4E-805A-4B85E3C5F236}"/>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8801" name="Line 97">
              <a:extLst>
                <a:ext uri="{FF2B5EF4-FFF2-40B4-BE49-F238E27FC236}">
                  <a16:creationId xmlns:a16="http://schemas.microsoft.com/office/drawing/2014/main" id="{00A6F7EF-B33B-5A45-8150-6CA8C7BC5ED8}"/>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28802" name="Group 98">
            <a:extLst>
              <a:ext uri="{FF2B5EF4-FFF2-40B4-BE49-F238E27FC236}">
                <a16:creationId xmlns:a16="http://schemas.microsoft.com/office/drawing/2014/main" id="{593D75EC-97A7-854C-B488-493001DF4922}"/>
              </a:ext>
            </a:extLst>
          </p:cNvPr>
          <p:cNvGrpSpPr>
            <a:grpSpLocks/>
          </p:cNvGrpSpPr>
          <p:nvPr/>
        </p:nvGrpSpPr>
        <p:grpSpPr bwMode="auto">
          <a:xfrm>
            <a:off x="7024688" y="4546600"/>
            <a:ext cx="165100" cy="406400"/>
            <a:chOff x="2305" y="3704"/>
            <a:chExt cx="104" cy="256"/>
          </a:xfrm>
        </p:grpSpPr>
        <p:sp>
          <p:nvSpPr>
            <p:cNvPr id="328803" name="Line 99">
              <a:extLst>
                <a:ext uri="{FF2B5EF4-FFF2-40B4-BE49-F238E27FC236}">
                  <a16:creationId xmlns:a16="http://schemas.microsoft.com/office/drawing/2014/main" id="{CF333C98-1556-AF40-BC2D-45B659984417}"/>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8804" name="Line 100">
              <a:extLst>
                <a:ext uri="{FF2B5EF4-FFF2-40B4-BE49-F238E27FC236}">
                  <a16:creationId xmlns:a16="http://schemas.microsoft.com/office/drawing/2014/main" id="{E5F5938E-6F37-D94C-8A9E-326987C1E9CC}"/>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8805" name="Line 101">
              <a:extLst>
                <a:ext uri="{FF2B5EF4-FFF2-40B4-BE49-F238E27FC236}">
                  <a16:creationId xmlns:a16="http://schemas.microsoft.com/office/drawing/2014/main" id="{7E9014E5-F4A5-554D-9BF8-F85E16970D1B}"/>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28806" name="Group 102">
            <a:extLst>
              <a:ext uri="{FF2B5EF4-FFF2-40B4-BE49-F238E27FC236}">
                <a16:creationId xmlns:a16="http://schemas.microsoft.com/office/drawing/2014/main" id="{E5C2F4AF-91A3-1140-808C-3981FA903816}"/>
              </a:ext>
            </a:extLst>
          </p:cNvPr>
          <p:cNvGrpSpPr>
            <a:grpSpLocks/>
          </p:cNvGrpSpPr>
          <p:nvPr/>
        </p:nvGrpSpPr>
        <p:grpSpPr bwMode="auto">
          <a:xfrm>
            <a:off x="6719888" y="4559300"/>
            <a:ext cx="165100" cy="406400"/>
            <a:chOff x="2305" y="3704"/>
            <a:chExt cx="104" cy="256"/>
          </a:xfrm>
        </p:grpSpPr>
        <p:sp>
          <p:nvSpPr>
            <p:cNvPr id="328807" name="Line 103">
              <a:extLst>
                <a:ext uri="{FF2B5EF4-FFF2-40B4-BE49-F238E27FC236}">
                  <a16:creationId xmlns:a16="http://schemas.microsoft.com/office/drawing/2014/main" id="{81594D29-5709-B549-B3EB-A601B2A6317D}"/>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8808" name="Line 104">
              <a:extLst>
                <a:ext uri="{FF2B5EF4-FFF2-40B4-BE49-F238E27FC236}">
                  <a16:creationId xmlns:a16="http://schemas.microsoft.com/office/drawing/2014/main" id="{59AC76B4-65DD-E945-B574-F2B78EA13408}"/>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8809" name="Line 105">
              <a:extLst>
                <a:ext uri="{FF2B5EF4-FFF2-40B4-BE49-F238E27FC236}">
                  <a16:creationId xmlns:a16="http://schemas.microsoft.com/office/drawing/2014/main" id="{00ED292D-9EA6-0C45-A0B5-F5FEF08D348E}"/>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28810" name="Group 106">
            <a:extLst>
              <a:ext uri="{FF2B5EF4-FFF2-40B4-BE49-F238E27FC236}">
                <a16:creationId xmlns:a16="http://schemas.microsoft.com/office/drawing/2014/main" id="{5D275015-A897-D341-89AD-8985F121D04F}"/>
              </a:ext>
            </a:extLst>
          </p:cNvPr>
          <p:cNvGrpSpPr>
            <a:grpSpLocks/>
          </p:cNvGrpSpPr>
          <p:nvPr/>
        </p:nvGrpSpPr>
        <p:grpSpPr bwMode="auto">
          <a:xfrm>
            <a:off x="9348788" y="5816600"/>
            <a:ext cx="165100" cy="406400"/>
            <a:chOff x="2305" y="3704"/>
            <a:chExt cx="104" cy="256"/>
          </a:xfrm>
        </p:grpSpPr>
        <p:sp>
          <p:nvSpPr>
            <p:cNvPr id="328811" name="Line 107">
              <a:extLst>
                <a:ext uri="{FF2B5EF4-FFF2-40B4-BE49-F238E27FC236}">
                  <a16:creationId xmlns:a16="http://schemas.microsoft.com/office/drawing/2014/main" id="{A09F0C05-7568-7B45-8156-CD1A06AB62C4}"/>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8812" name="Line 108">
              <a:extLst>
                <a:ext uri="{FF2B5EF4-FFF2-40B4-BE49-F238E27FC236}">
                  <a16:creationId xmlns:a16="http://schemas.microsoft.com/office/drawing/2014/main" id="{1F096495-3C8C-3D43-8279-03DC61E4D0B0}"/>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8813" name="Line 109">
              <a:extLst>
                <a:ext uri="{FF2B5EF4-FFF2-40B4-BE49-F238E27FC236}">
                  <a16:creationId xmlns:a16="http://schemas.microsoft.com/office/drawing/2014/main" id="{922DDD91-F55A-1E47-BFC2-BAC265808A45}"/>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28814" name="Group 110">
            <a:extLst>
              <a:ext uri="{FF2B5EF4-FFF2-40B4-BE49-F238E27FC236}">
                <a16:creationId xmlns:a16="http://schemas.microsoft.com/office/drawing/2014/main" id="{785BCC92-CB56-8143-AB90-E62F8681E07C}"/>
              </a:ext>
            </a:extLst>
          </p:cNvPr>
          <p:cNvGrpSpPr>
            <a:grpSpLocks/>
          </p:cNvGrpSpPr>
          <p:nvPr/>
        </p:nvGrpSpPr>
        <p:grpSpPr bwMode="auto">
          <a:xfrm>
            <a:off x="8878888" y="4610100"/>
            <a:ext cx="165100" cy="406400"/>
            <a:chOff x="2305" y="3704"/>
            <a:chExt cx="104" cy="256"/>
          </a:xfrm>
        </p:grpSpPr>
        <p:sp>
          <p:nvSpPr>
            <p:cNvPr id="328815" name="Line 111">
              <a:extLst>
                <a:ext uri="{FF2B5EF4-FFF2-40B4-BE49-F238E27FC236}">
                  <a16:creationId xmlns:a16="http://schemas.microsoft.com/office/drawing/2014/main" id="{88DD211B-2BE7-7741-BF31-A1495EFB5A30}"/>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8816" name="Line 112">
              <a:extLst>
                <a:ext uri="{FF2B5EF4-FFF2-40B4-BE49-F238E27FC236}">
                  <a16:creationId xmlns:a16="http://schemas.microsoft.com/office/drawing/2014/main" id="{1C94E4AB-0FD8-5C49-9891-62B1F64748A2}"/>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8817" name="Line 113">
              <a:extLst>
                <a:ext uri="{FF2B5EF4-FFF2-40B4-BE49-F238E27FC236}">
                  <a16:creationId xmlns:a16="http://schemas.microsoft.com/office/drawing/2014/main" id="{829B0A9F-9EB1-FE49-9586-5B730C1D885F}"/>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28818" name="Group 114">
            <a:extLst>
              <a:ext uri="{FF2B5EF4-FFF2-40B4-BE49-F238E27FC236}">
                <a16:creationId xmlns:a16="http://schemas.microsoft.com/office/drawing/2014/main" id="{662A34CB-8218-EF4E-A403-B9D017476B02}"/>
              </a:ext>
            </a:extLst>
          </p:cNvPr>
          <p:cNvGrpSpPr>
            <a:grpSpLocks/>
          </p:cNvGrpSpPr>
          <p:nvPr/>
        </p:nvGrpSpPr>
        <p:grpSpPr bwMode="auto">
          <a:xfrm>
            <a:off x="7837488" y="4622800"/>
            <a:ext cx="165100" cy="406400"/>
            <a:chOff x="2305" y="3704"/>
            <a:chExt cx="104" cy="256"/>
          </a:xfrm>
        </p:grpSpPr>
        <p:sp>
          <p:nvSpPr>
            <p:cNvPr id="328819" name="Line 115">
              <a:extLst>
                <a:ext uri="{FF2B5EF4-FFF2-40B4-BE49-F238E27FC236}">
                  <a16:creationId xmlns:a16="http://schemas.microsoft.com/office/drawing/2014/main" id="{9AE8FF38-51DF-B347-B06D-E58AA012F16A}"/>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8820" name="Line 116">
              <a:extLst>
                <a:ext uri="{FF2B5EF4-FFF2-40B4-BE49-F238E27FC236}">
                  <a16:creationId xmlns:a16="http://schemas.microsoft.com/office/drawing/2014/main" id="{9D793A45-5C6E-1842-B93D-6C6ED633B087}"/>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8821" name="Line 117">
              <a:extLst>
                <a:ext uri="{FF2B5EF4-FFF2-40B4-BE49-F238E27FC236}">
                  <a16:creationId xmlns:a16="http://schemas.microsoft.com/office/drawing/2014/main" id="{D1B9C302-8D45-AE4E-AC14-09206EEAD42F}"/>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28822" name="Text Box 118">
            <a:extLst>
              <a:ext uri="{FF2B5EF4-FFF2-40B4-BE49-F238E27FC236}">
                <a16:creationId xmlns:a16="http://schemas.microsoft.com/office/drawing/2014/main" id="{257A57F1-B7D2-2444-B6E1-86E154A9627D}"/>
              </a:ext>
            </a:extLst>
          </p:cNvPr>
          <p:cNvSpPr txBox="1">
            <a:spLocks noChangeArrowheads="1"/>
          </p:cNvSpPr>
          <p:nvPr/>
        </p:nvSpPr>
        <p:spPr bwMode="auto">
          <a:xfrm>
            <a:off x="1978025" y="2816225"/>
            <a:ext cx="3570208" cy="707886"/>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a:latin typeface="Courier New" panose="02070309020205020404" pitchFamily="49" charset="0"/>
              </a:rPr>
              <a:t>Output: 1 3 7 9 14 22</a:t>
            </a:r>
          </a:p>
          <a:p>
            <a:r>
              <a:rPr lang="en-US" altLang="en-US" sz="2000">
                <a:latin typeface="Courier New" panose="02070309020205020404" pitchFamily="49" charset="0"/>
              </a:rPr>
              <a:t>        36 44 67 94 97</a:t>
            </a:r>
          </a:p>
        </p:txBody>
      </p:sp>
      <p:sp>
        <p:nvSpPr>
          <p:cNvPr id="328826" name="Oval 122">
            <a:extLst>
              <a:ext uri="{FF2B5EF4-FFF2-40B4-BE49-F238E27FC236}">
                <a16:creationId xmlns:a16="http://schemas.microsoft.com/office/drawing/2014/main" id="{FEB3EBC4-ED40-1841-B7EC-5F66E0D5FA00}"/>
              </a:ext>
            </a:extLst>
          </p:cNvPr>
          <p:cNvSpPr>
            <a:spLocks noChangeArrowheads="1"/>
          </p:cNvSpPr>
          <p:nvPr/>
        </p:nvSpPr>
        <p:spPr bwMode="auto">
          <a:xfrm>
            <a:off x="4762500" y="52070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328827" name="Oval 123">
            <a:extLst>
              <a:ext uri="{FF2B5EF4-FFF2-40B4-BE49-F238E27FC236}">
                <a16:creationId xmlns:a16="http://schemas.microsoft.com/office/drawing/2014/main" id="{EF4A55A6-32CF-664C-AF4B-1BFA9DCED20F}"/>
              </a:ext>
            </a:extLst>
          </p:cNvPr>
          <p:cNvSpPr>
            <a:spLocks noChangeArrowheads="1"/>
          </p:cNvSpPr>
          <p:nvPr/>
        </p:nvSpPr>
        <p:spPr bwMode="auto">
          <a:xfrm>
            <a:off x="4749800" y="55118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328828" name="Oval 124">
            <a:extLst>
              <a:ext uri="{FF2B5EF4-FFF2-40B4-BE49-F238E27FC236}">
                <a16:creationId xmlns:a16="http://schemas.microsoft.com/office/drawing/2014/main" id="{D1715DE5-61A4-ED4C-AB2E-910BC12A04DB}"/>
              </a:ext>
            </a:extLst>
          </p:cNvPr>
          <p:cNvSpPr>
            <a:spLocks noChangeArrowheads="1"/>
          </p:cNvSpPr>
          <p:nvPr/>
        </p:nvSpPr>
        <p:spPr bwMode="auto">
          <a:xfrm>
            <a:off x="4749800" y="58166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328829" name="Oval 125">
            <a:extLst>
              <a:ext uri="{FF2B5EF4-FFF2-40B4-BE49-F238E27FC236}">
                <a16:creationId xmlns:a16="http://schemas.microsoft.com/office/drawing/2014/main" id="{D2EF6584-CEA7-1845-8CFF-5379F907ED26}"/>
              </a:ext>
            </a:extLst>
          </p:cNvPr>
          <p:cNvSpPr>
            <a:spLocks noChangeArrowheads="1"/>
          </p:cNvSpPr>
          <p:nvPr/>
        </p:nvSpPr>
        <p:spPr bwMode="auto">
          <a:xfrm>
            <a:off x="5207000" y="39116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328830" name="Oval 126">
            <a:extLst>
              <a:ext uri="{FF2B5EF4-FFF2-40B4-BE49-F238E27FC236}">
                <a16:creationId xmlns:a16="http://schemas.microsoft.com/office/drawing/2014/main" id="{3B5873D2-0380-0743-BE53-E9787D4AC853}"/>
              </a:ext>
            </a:extLst>
          </p:cNvPr>
          <p:cNvSpPr>
            <a:spLocks noChangeArrowheads="1"/>
          </p:cNvSpPr>
          <p:nvPr/>
        </p:nvSpPr>
        <p:spPr bwMode="auto">
          <a:xfrm>
            <a:off x="5207000" y="42164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328831" name="Oval 127">
            <a:extLst>
              <a:ext uri="{FF2B5EF4-FFF2-40B4-BE49-F238E27FC236}">
                <a16:creationId xmlns:a16="http://schemas.microsoft.com/office/drawing/2014/main" id="{BDA0929A-9707-7146-A558-859FA66DAE52}"/>
              </a:ext>
            </a:extLst>
          </p:cNvPr>
          <p:cNvSpPr>
            <a:spLocks noChangeArrowheads="1"/>
          </p:cNvSpPr>
          <p:nvPr/>
        </p:nvSpPr>
        <p:spPr bwMode="auto">
          <a:xfrm>
            <a:off x="5207000" y="45339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328832" name="Oval 128">
            <a:extLst>
              <a:ext uri="{FF2B5EF4-FFF2-40B4-BE49-F238E27FC236}">
                <a16:creationId xmlns:a16="http://schemas.microsoft.com/office/drawing/2014/main" id="{CA625BC4-B601-7E44-B569-7C7EC7013E7A}"/>
              </a:ext>
            </a:extLst>
          </p:cNvPr>
          <p:cNvSpPr>
            <a:spLocks noChangeArrowheads="1"/>
          </p:cNvSpPr>
          <p:nvPr/>
        </p:nvSpPr>
        <p:spPr bwMode="auto">
          <a:xfrm>
            <a:off x="5740400" y="51943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328833" name="Oval 129">
            <a:extLst>
              <a:ext uri="{FF2B5EF4-FFF2-40B4-BE49-F238E27FC236}">
                <a16:creationId xmlns:a16="http://schemas.microsoft.com/office/drawing/2014/main" id="{4967CDAF-0FD4-304B-AD1B-DBC2AE83B1A2}"/>
              </a:ext>
            </a:extLst>
          </p:cNvPr>
          <p:cNvSpPr>
            <a:spLocks noChangeArrowheads="1"/>
          </p:cNvSpPr>
          <p:nvPr/>
        </p:nvSpPr>
        <p:spPr bwMode="auto">
          <a:xfrm>
            <a:off x="5740400" y="55118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328834" name="Oval 130">
            <a:extLst>
              <a:ext uri="{FF2B5EF4-FFF2-40B4-BE49-F238E27FC236}">
                <a16:creationId xmlns:a16="http://schemas.microsoft.com/office/drawing/2014/main" id="{C8C42DB9-2F3F-8444-8D7B-EA4F708AFAF1}"/>
              </a:ext>
            </a:extLst>
          </p:cNvPr>
          <p:cNvSpPr>
            <a:spLocks noChangeArrowheads="1"/>
          </p:cNvSpPr>
          <p:nvPr/>
        </p:nvSpPr>
        <p:spPr bwMode="auto">
          <a:xfrm>
            <a:off x="5740400" y="58293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328835" name="Oval 131">
            <a:extLst>
              <a:ext uri="{FF2B5EF4-FFF2-40B4-BE49-F238E27FC236}">
                <a16:creationId xmlns:a16="http://schemas.microsoft.com/office/drawing/2014/main" id="{B2BAF6ED-10FE-274C-B4A5-D0BAF897E1AE}"/>
              </a:ext>
            </a:extLst>
          </p:cNvPr>
          <p:cNvSpPr>
            <a:spLocks noChangeArrowheads="1"/>
          </p:cNvSpPr>
          <p:nvPr/>
        </p:nvSpPr>
        <p:spPr bwMode="auto">
          <a:xfrm>
            <a:off x="6299200" y="39116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328836" name="Oval 132">
            <a:extLst>
              <a:ext uri="{FF2B5EF4-FFF2-40B4-BE49-F238E27FC236}">
                <a16:creationId xmlns:a16="http://schemas.microsoft.com/office/drawing/2014/main" id="{2957561A-3481-C443-AD41-9E4E43E42177}"/>
              </a:ext>
            </a:extLst>
          </p:cNvPr>
          <p:cNvSpPr>
            <a:spLocks noChangeArrowheads="1"/>
          </p:cNvSpPr>
          <p:nvPr/>
        </p:nvSpPr>
        <p:spPr bwMode="auto">
          <a:xfrm>
            <a:off x="6299200" y="42291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328837" name="Oval 133">
            <a:extLst>
              <a:ext uri="{FF2B5EF4-FFF2-40B4-BE49-F238E27FC236}">
                <a16:creationId xmlns:a16="http://schemas.microsoft.com/office/drawing/2014/main" id="{7ED014E4-A22A-0242-8FD9-8F86A79DD551}"/>
              </a:ext>
            </a:extLst>
          </p:cNvPr>
          <p:cNvSpPr>
            <a:spLocks noChangeArrowheads="1"/>
          </p:cNvSpPr>
          <p:nvPr/>
        </p:nvSpPr>
        <p:spPr bwMode="auto">
          <a:xfrm>
            <a:off x="6299200" y="45466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328838" name="Oval 134">
            <a:extLst>
              <a:ext uri="{FF2B5EF4-FFF2-40B4-BE49-F238E27FC236}">
                <a16:creationId xmlns:a16="http://schemas.microsoft.com/office/drawing/2014/main" id="{0EBD7955-0EB6-AF40-9873-D128D0E65D5B}"/>
              </a:ext>
            </a:extLst>
          </p:cNvPr>
          <p:cNvSpPr>
            <a:spLocks noChangeArrowheads="1"/>
          </p:cNvSpPr>
          <p:nvPr/>
        </p:nvSpPr>
        <p:spPr bwMode="auto">
          <a:xfrm>
            <a:off x="5740400" y="27305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328839" name="Oval 135">
            <a:extLst>
              <a:ext uri="{FF2B5EF4-FFF2-40B4-BE49-F238E27FC236}">
                <a16:creationId xmlns:a16="http://schemas.microsoft.com/office/drawing/2014/main" id="{47B78B3F-7D6C-5643-B123-A154DD0DBA2A}"/>
              </a:ext>
            </a:extLst>
          </p:cNvPr>
          <p:cNvSpPr>
            <a:spLocks noChangeArrowheads="1"/>
          </p:cNvSpPr>
          <p:nvPr/>
        </p:nvSpPr>
        <p:spPr bwMode="auto">
          <a:xfrm>
            <a:off x="5740400" y="30353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328840" name="Oval 136">
            <a:extLst>
              <a:ext uri="{FF2B5EF4-FFF2-40B4-BE49-F238E27FC236}">
                <a16:creationId xmlns:a16="http://schemas.microsoft.com/office/drawing/2014/main" id="{05D2547A-7EDE-0342-BFBC-81C0C8D4FD6D}"/>
              </a:ext>
            </a:extLst>
          </p:cNvPr>
          <p:cNvSpPr>
            <a:spLocks noChangeArrowheads="1"/>
          </p:cNvSpPr>
          <p:nvPr/>
        </p:nvSpPr>
        <p:spPr bwMode="auto">
          <a:xfrm>
            <a:off x="5740400" y="33401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328841" name="Oval 137">
            <a:extLst>
              <a:ext uri="{FF2B5EF4-FFF2-40B4-BE49-F238E27FC236}">
                <a16:creationId xmlns:a16="http://schemas.microsoft.com/office/drawing/2014/main" id="{E74B0DB9-F91B-BE41-8DE3-193FC72CC492}"/>
              </a:ext>
            </a:extLst>
          </p:cNvPr>
          <p:cNvSpPr>
            <a:spLocks noChangeArrowheads="1"/>
          </p:cNvSpPr>
          <p:nvPr/>
        </p:nvSpPr>
        <p:spPr bwMode="auto">
          <a:xfrm>
            <a:off x="6743700" y="14732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328842" name="Oval 138">
            <a:extLst>
              <a:ext uri="{FF2B5EF4-FFF2-40B4-BE49-F238E27FC236}">
                <a16:creationId xmlns:a16="http://schemas.microsoft.com/office/drawing/2014/main" id="{263E591D-F480-8543-8684-DE522389F558}"/>
              </a:ext>
            </a:extLst>
          </p:cNvPr>
          <p:cNvSpPr>
            <a:spLocks noChangeArrowheads="1"/>
          </p:cNvSpPr>
          <p:nvPr/>
        </p:nvSpPr>
        <p:spPr bwMode="auto">
          <a:xfrm>
            <a:off x="6743700" y="17526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328843" name="Oval 139">
            <a:extLst>
              <a:ext uri="{FF2B5EF4-FFF2-40B4-BE49-F238E27FC236}">
                <a16:creationId xmlns:a16="http://schemas.microsoft.com/office/drawing/2014/main" id="{CA16EC00-76A5-4C44-A750-8CE723E3A2DA}"/>
              </a:ext>
            </a:extLst>
          </p:cNvPr>
          <p:cNvSpPr>
            <a:spLocks noChangeArrowheads="1"/>
          </p:cNvSpPr>
          <p:nvPr/>
        </p:nvSpPr>
        <p:spPr bwMode="auto">
          <a:xfrm>
            <a:off x="6743700" y="20447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328844" name="Oval 140">
            <a:extLst>
              <a:ext uri="{FF2B5EF4-FFF2-40B4-BE49-F238E27FC236}">
                <a16:creationId xmlns:a16="http://schemas.microsoft.com/office/drawing/2014/main" id="{EE1925D2-7AA6-2743-ACAA-5702263940E6}"/>
              </a:ext>
            </a:extLst>
          </p:cNvPr>
          <p:cNvSpPr>
            <a:spLocks noChangeArrowheads="1"/>
          </p:cNvSpPr>
          <p:nvPr/>
        </p:nvSpPr>
        <p:spPr bwMode="auto">
          <a:xfrm>
            <a:off x="7404100" y="39116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328845" name="Oval 141">
            <a:extLst>
              <a:ext uri="{FF2B5EF4-FFF2-40B4-BE49-F238E27FC236}">
                <a16:creationId xmlns:a16="http://schemas.microsoft.com/office/drawing/2014/main" id="{EF7232C4-0EAF-D44E-B7E9-67C49416B8A4}"/>
              </a:ext>
            </a:extLst>
          </p:cNvPr>
          <p:cNvSpPr>
            <a:spLocks noChangeArrowheads="1"/>
          </p:cNvSpPr>
          <p:nvPr/>
        </p:nvSpPr>
        <p:spPr bwMode="auto">
          <a:xfrm>
            <a:off x="7391400" y="42291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328846" name="Oval 142">
            <a:extLst>
              <a:ext uri="{FF2B5EF4-FFF2-40B4-BE49-F238E27FC236}">
                <a16:creationId xmlns:a16="http://schemas.microsoft.com/office/drawing/2014/main" id="{B182A012-C968-7D4B-81FE-ED48BA961CA3}"/>
              </a:ext>
            </a:extLst>
          </p:cNvPr>
          <p:cNvSpPr>
            <a:spLocks noChangeArrowheads="1"/>
          </p:cNvSpPr>
          <p:nvPr/>
        </p:nvSpPr>
        <p:spPr bwMode="auto">
          <a:xfrm>
            <a:off x="7378700" y="45466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328847" name="Oval 143">
            <a:extLst>
              <a:ext uri="{FF2B5EF4-FFF2-40B4-BE49-F238E27FC236}">
                <a16:creationId xmlns:a16="http://schemas.microsoft.com/office/drawing/2014/main" id="{08DE4331-128B-DC4D-A391-9FF704174C7B}"/>
              </a:ext>
            </a:extLst>
          </p:cNvPr>
          <p:cNvSpPr>
            <a:spLocks noChangeArrowheads="1"/>
          </p:cNvSpPr>
          <p:nvPr/>
        </p:nvSpPr>
        <p:spPr bwMode="auto">
          <a:xfrm>
            <a:off x="7861300" y="51308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328848" name="Oval 144">
            <a:extLst>
              <a:ext uri="{FF2B5EF4-FFF2-40B4-BE49-F238E27FC236}">
                <a16:creationId xmlns:a16="http://schemas.microsoft.com/office/drawing/2014/main" id="{3136357B-F373-C44B-923A-75B6D76B87FC}"/>
              </a:ext>
            </a:extLst>
          </p:cNvPr>
          <p:cNvSpPr>
            <a:spLocks noChangeArrowheads="1"/>
          </p:cNvSpPr>
          <p:nvPr/>
        </p:nvSpPr>
        <p:spPr bwMode="auto">
          <a:xfrm>
            <a:off x="7848600" y="54610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328849" name="Oval 145">
            <a:extLst>
              <a:ext uri="{FF2B5EF4-FFF2-40B4-BE49-F238E27FC236}">
                <a16:creationId xmlns:a16="http://schemas.microsoft.com/office/drawing/2014/main" id="{5284964B-04E0-7645-8BA6-8A0F6894153D}"/>
              </a:ext>
            </a:extLst>
          </p:cNvPr>
          <p:cNvSpPr>
            <a:spLocks noChangeArrowheads="1"/>
          </p:cNvSpPr>
          <p:nvPr/>
        </p:nvSpPr>
        <p:spPr bwMode="auto">
          <a:xfrm>
            <a:off x="7848600" y="57785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328850" name="Oval 146">
            <a:extLst>
              <a:ext uri="{FF2B5EF4-FFF2-40B4-BE49-F238E27FC236}">
                <a16:creationId xmlns:a16="http://schemas.microsoft.com/office/drawing/2014/main" id="{4DDBB11A-0D23-944B-8AF5-25DADD18286D}"/>
              </a:ext>
            </a:extLst>
          </p:cNvPr>
          <p:cNvSpPr>
            <a:spLocks noChangeArrowheads="1"/>
          </p:cNvSpPr>
          <p:nvPr/>
        </p:nvSpPr>
        <p:spPr bwMode="auto">
          <a:xfrm>
            <a:off x="7937500" y="27051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328851" name="Oval 147">
            <a:extLst>
              <a:ext uri="{FF2B5EF4-FFF2-40B4-BE49-F238E27FC236}">
                <a16:creationId xmlns:a16="http://schemas.microsoft.com/office/drawing/2014/main" id="{645C3036-D79C-A74E-BAE6-87CC63446D73}"/>
              </a:ext>
            </a:extLst>
          </p:cNvPr>
          <p:cNvSpPr>
            <a:spLocks noChangeArrowheads="1"/>
          </p:cNvSpPr>
          <p:nvPr/>
        </p:nvSpPr>
        <p:spPr bwMode="auto">
          <a:xfrm>
            <a:off x="7937500" y="30226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328852" name="Oval 148">
            <a:extLst>
              <a:ext uri="{FF2B5EF4-FFF2-40B4-BE49-F238E27FC236}">
                <a16:creationId xmlns:a16="http://schemas.microsoft.com/office/drawing/2014/main" id="{12A42A79-E85E-E040-AF14-2E398DC75B13}"/>
              </a:ext>
            </a:extLst>
          </p:cNvPr>
          <p:cNvSpPr>
            <a:spLocks noChangeArrowheads="1"/>
          </p:cNvSpPr>
          <p:nvPr/>
        </p:nvSpPr>
        <p:spPr bwMode="auto">
          <a:xfrm>
            <a:off x="7937500" y="33401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328853" name="Oval 149">
            <a:extLst>
              <a:ext uri="{FF2B5EF4-FFF2-40B4-BE49-F238E27FC236}">
                <a16:creationId xmlns:a16="http://schemas.microsoft.com/office/drawing/2014/main" id="{C43B64A4-261D-004E-AE0E-C13C828F74C2}"/>
              </a:ext>
            </a:extLst>
          </p:cNvPr>
          <p:cNvSpPr>
            <a:spLocks noChangeArrowheads="1"/>
          </p:cNvSpPr>
          <p:nvPr/>
        </p:nvSpPr>
        <p:spPr bwMode="auto">
          <a:xfrm>
            <a:off x="8445500" y="38989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328854" name="Oval 150">
            <a:extLst>
              <a:ext uri="{FF2B5EF4-FFF2-40B4-BE49-F238E27FC236}">
                <a16:creationId xmlns:a16="http://schemas.microsoft.com/office/drawing/2014/main" id="{C5461343-299C-0F4E-A1F1-725B5B270B7D}"/>
              </a:ext>
            </a:extLst>
          </p:cNvPr>
          <p:cNvSpPr>
            <a:spLocks noChangeArrowheads="1"/>
          </p:cNvSpPr>
          <p:nvPr/>
        </p:nvSpPr>
        <p:spPr bwMode="auto">
          <a:xfrm>
            <a:off x="8432800" y="42291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328855" name="Oval 151">
            <a:extLst>
              <a:ext uri="{FF2B5EF4-FFF2-40B4-BE49-F238E27FC236}">
                <a16:creationId xmlns:a16="http://schemas.microsoft.com/office/drawing/2014/main" id="{021A1EE2-4E35-B64F-B47D-DA288A869254}"/>
              </a:ext>
            </a:extLst>
          </p:cNvPr>
          <p:cNvSpPr>
            <a:spLocks noChangeArrowheads="1"/>
          </p:cNvSpPr>
          <p:nvPr/>
        </p:nvSpPr>
        <p:spPr bwMode="auto">
          <a:xfrm>
            <a:off x="8432800" y="4533900"/>
            <a:ext cx="254000" cy="254000"/>
          </a:xfrm>
          <a:prstGeom prst="ellipse">
            <a:avLst/>
          </a:prstGeom>
          <a:solidFill>
            <a:schemeClr val="hlink"/>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328856" name="Oval 152">
            <a:extLst>
              <a:ext uri="{FF2B5EF4-FFF2-40B4-BE49-F238E27FC236}">
                <a16:creationId xmlns:a16="http://schemas.microsoft.com/office/drawing/2014/main" id="{EEF7DF09-9870-5044-9E42-0AA11284782D}"/>
              </a:ext>
            </a:extLst>
          </p:cNvPr>
          <p:cNvSpPr>
            <a:spLocks noChangeArrowheads="1"/>
          </p:cNvSpPr>
          <p:nvPr/>
        </p:nvSpPr>
        <p:spPr bwMode="auto">
          <a:xfrm>
            <a:off x="8940800" y="51181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328857" name="Oval 153">
            <a:extLst>
              <a:ext uri="{FF2B5EF4-FFF2-40B4-BE49-F238E27FC236}">
                <a16:creationId xmlns:a16="http://schemas.microsoft.com/office/drawing/2014/main" id="{03A5E8AD-A36E-7548-A201-D6CBF2B797DD}"/>
              </a:ext>
            </a:extLst>
          </p:cNvPr>
          <p:cNvSpPr>
            <a:spLocks noChangeArrowheads="1"/>
          </p:cNvSpPr>
          <p:nvPr/>
        </p:nvSpPr>
        <p:spPr bwMode="auto">
          <a:xfrm>
            <a:off x="8940800" y="54356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328858" name="Oval 154">
            <a:extLst>
              <a:ext uri="{FF2B5EF4-FFF2-40B4-BE49-F238E27FC236}">
                <a16:creationId xmlns:a16="http://schemas.microsoft.com/office/drawing/2014/main" id="{490F77BD-AB93-1B4D-B0F9-95C74E8930A0}"/>
              </a:ext>
            </a:extLst>
          </p:cNvPr>
          <p:cNvSpPr>
            <a:spLocks noChangeArrowheads="1"/>
          </p:cNvSpPr>
          <p:nvPr/>
        </p:nvSpPr>
        <p:spPr bwMode="auto">
          <a:xfrm>
            <a:off x="8940800" y="57531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Tree>
    <p:extLst>
      <p:ext uri="{BB962C8B-B14F-4D97-AF65-F5344CB8AC3E}">
        <p14:creationId xmlns:p14="http://schemas.microsoft.com/office/powerpoint/2010/main" val="2311177530"/>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A23242C6-974B-2348-B19C-9869AA83F989}"/>
              </a:ext>
            </a:extLst>
          </p:cNvPr>
          <p:cNvSpPr>
            <a:spLocks noGrp="1" noChangeArrowheads="1"/>
          </p:cNvSpPr>
          <p:nvPr>
            <p:ph type="title"/>
          </p:nvPr>
        </p:nvSpPr>
        <p:spPr/>
        <p:txBody>
          <a:bodyPr/>
          <a:lstStyle/>
          <a:p>
            <a:r>
              <a:rPr lang="en-US" altLang="en-US"/>
              <a:t>Other traversals</a:t>
            </a:r>
          </a:p>
        </p:txBody>
      </p:sp>
      <p:sp>
        <p:nvSpPr>
          <p:cNvPr id="21507" name="Rectangle 3">
            <a:extLst>
              <a:ext uri="{FF2B5EF4-FFF2-40B4-BE49-F238E27FC236}">
                <a16:creationId xmlns:a16="http://schemas.microsoft.com/office/drawing/2014/main" id="{346DD416-BD77-A94B-91A9-69893A943D64}"/>
              </a:ext>
            </a:extLst>
          </p:cNvPr>
          <p:cNvSpPr>
            <a:spLocks noGrp="1" noChangeArrowheads="1"/>
          </p:cNvSpPr>
          <p:nvPr>
            <p:ph type="body" idx="1"/>
          </p:nvPr>
        </p:nvSpPr>
        <p:spPr>
          <a:xfrm>
            <a:off x="2209801" y="1981200"/>
            <a:ext cx="7459663" cy="4114800"/>
          </a:xfrm>
        </p:spPr>
        <p:txBody>
          <a:bodyPr/>
          <a:lstStyle/>
          <a:p>
            <a:r>
              <a:rPr lang="en-US" altLang="en-US"/>
              <a:t>The other traversals are the reverse of these three standard ones</a:t>
            </a:r>
          </a:p>
          <a:p>
            <a:pPr lvl="1"/>
            <a:r>
              <a:rPr lang="en-US" altLang="en-US"/>
              <a:t>That is, the right subtree is traversed before the left subtree is traversed</a:t>
            </a:r>
          </a:p>
          <a:p>
            <a:r>
              <a:rPr lang="en-US" altLang="en-US"/>
              <a:t>Reverse preorder: root, right subtree, left subtree</a:t>
            </a:r>
          </a:p>
          <a:p>
            <a:r>
              <a:rPr lang="en-US" altLang="en-US"/>
              <a:t>Reverse inorder: right subtree, root, left subtree</a:t>
            </a:r>
          </a:p>
          <a:p>
            <a:r>
              <a:rPr lang="en-US" altLang="en-US"/>
              <a:t>Reverse postorder: right subtree, left subtree, root</a:t>
            </a:r>
          </a:p>
        </p:txBody>
      </p:sp>
      <p:sp>
        <p:nvSpPr>
          <p:cNvPr id="21508" name="Text Box 4">
            <a:extLst>
              <a:ext uri="{FF2B5EF4-FFF2-40B4-BE49-F238E27FC236}">
                <a16:creationId xmlns:a16="http://schemas.microsoft.com/office/drawing/2014/main" id="{60D40230-7CDE-2E4B-988E-1780AB649FF5}"/>
              </a:ext>
            </a:extLst>
          </p:cNvPr>
          <p:cNvSpPr txBox="1">
            <a:spLocks noChangeArrowheads="1"/>
          </p:cNvSpPr>
          <p:nvPr/>
        </p:nvSpPr>
        <p:spPr bwMode="auto">
          <a:xfrm>
            <a:off x="1828801" y="6324600"/>
            <a:ext cx="1693863"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a:t>Source: David Matuszek</a:t>
            </a:r>
          </a:p>
        </p:txBody>
      </p:sp>
    </p:spTree>
    <p:extLst>
      <p:ext uri="{BB962C8B-B14F-4D97-AF65-F5344CB8AC3E}">
        <p14:creationId xmlns:p14="http://schemas.microsoft.com/office/powerpoint/2010/main" val="1016939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503CA19E-2D49-CC41-BFD0-B2A6B788C1EA}"/>
              </a:ext>
            </a:extLst>
          </p:cNvPr>
          <p:cNvSpPr>
            <a:spLocks noGrp="1"/>
          </p:cNvSpPr>
          <p:nvPr>
            <p:ph type="sldNum" sz="quarter" idx="4294967295"/>
          </p:nvPr>
        </p:nvSpPr>
        <p:spPr>
          <a:xfrm>
            <a:off x="9096702" y="6356348"/>
            <a:ext cx="2743200" cy="365125"/>
          </a:xfrm>
        </p:spPr>
        <p:txBody>
          <a:bodyPr/>
          <a:lstStyle/>
          <a:p>
            <a:fld id="{D197CD4B-FF05-7D4E-8653-CD45504B156A}" type="slidenum">
              <a:rPr lang="en-US" altLang="en-US"/>
              <a:pPr/>
              <a:t>10</a:t>
            </a:fld>
            <a:endParaRPr lang="en-US" altLang="en-US" dirty="0"/>
          </a:p>
        </p:txBody>
      </p:sp>
      <p:sp>
        <p:nvSpPr>
          <p:cNvPr id="205826" name="Rectangle 2">
            <a:extLst>
              <a:ext uri="{FF2B5EF4-FFF2-40B4-BE49-F238E27FC236}">
                <a16:creationId xmlns:a16="http://schemas.microsoft.com/office/drawing/2014/main" id="{DA0216F5-400B-DB4A-A875-2F7DAC2ED264}"/>
              </a:ext>
            </a:extLst>
          </p:cNvPr>
          <p:cNvSpPr>
            <a:spLocks noGrp="1" noChangeArrowheads="1"/>
          </p:cNvSpPr>
          <p:nvPr>
            <p:ph type="title"/>
          </p:nvPr>
        </p:nvSpPr>
        <p:spPr/>
        <p:txBody>
          <a:bodyPr>
            <a:normAutofit/>
          </a:bodyPr>
          <a:lstStyle/>
          <a:p>
            <a:r>
              <a:rPr lang="en-US" altLang="en-US" sz="3600" dirty="0"/>
              <a:t>BST: Creation</a:t>
            </a:r>
          </a:p>
        </p:txBody>
      </p:sp>
      <p:sp>
        <p:nvSpPr>
          <p:cNvPr id="21" name="Text Box 7">
            <a:extLst>
              <a:ext uri="{FF2B5EF4-FFF2-40B4-BE49-F238E27FC236}">
                <a16:creationId xmlns:a16="http://schemas.microsoft.com/office/drawing/2014/main" id="{8D1FF97C-3D8B-A844-AC46-3D46083582E6}"/>
              </a:ext>
            </a:extLst>
          </p:cNvPr>
          <p:cNvSpPr txBox="1">
            <a:spLocks noChangeArrowheads="1"/>
          </p:cNvSpPr>
          <p:nvPr/>
        </p:nvSpPr>
        <p:spPr bwMode="auto">
          <a:xfrm>
            <a:off x="879178" y="1287532"/>
            <a:ext cx="863037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dirty="0">
                <a:solidFill>
                  <a:srgbClr val="FF0000"/>
                </a:solidFill>
              </a:rPr>
              <a:t>Create a BST with the following elements: 8, 5, 11, 6, 13, 1, 9, 7, 3, 4</a:t>
            </a:r>
          </a:p>
        </p:txBody>
      </p:sp>
      <p:sp>
        <p:nvSpPr>
          <p:cNvPr id="46" name="Oval 5">
            <a:extLst>
              <a:ext uri="{FF2B5EF4-FFF2-40B4-BE49-F238E27FC236}">
                <a16:creationId xmlns:a16="http://schemas.microsoft.com/office/drawing/2014/main" id="{0FEA4887-3297-244B-A6A0-4397204BB41C}"/>
              </a:ext>
            </a:extLst>
          </p:cNvPr>
          <p:cNvSpPr>
            <a:spLocks noChangeAspect="1" noChangeArrowheads="1"/>
          </p:cNvSpPr>
          <p:nvPr/>
        </p:nvSpPr>
        <p:spPr bwMode="auto">
          <a:xfrm>
            <a:off x="4868580" y="4120502"/>
            <a:ext cx="381000" cy="381000"/>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2400" dirty="0">
                <a:latin typeface="Times New Roman" panose="02020603050405020304" pitchFamily="18" charset="0"/>
              </a:rPr>
              <a:t>6</a:t>
            </a:r>
          </a:p>
        </p:txBody>
      </p:sp>
      <p:sp>
        <p:nvSpPr>
          <p:cNvPr id="47" name="Oval 6">
            <a:extLst>
              <a:ext uri="{FF2B5EF4-FFF2-40B4-BE49-F238E27FC236}">
                <a16:creationId xmlns:a16="http://schemas.microsoft.com/office/drawing/2014/main" id="{73ACA810-A070-AC4B-B6BB-D8A11C5FB342}"/>
              </a:ext>
            </a:extLst>
          </p:cNvPr>
          <p:cNvSpPr>
            <a:spLocks noChangeAspect="1" noChangeArrowheads="1"/>
          </p:cNvSpPr>
          <p:nvPr/>
        </p:nvSpPr>
        <p:spPr bwMode="auto">
          <a:xfrm>
            <a:off x="3801780" y="4120502"/>
            <a:ext cx="381000" cy="381000"/>
          </a:xfrm>
          <a:prstGeom prst="ellipse">
            <a:avLst/>
          </a:prstGeom>
          <a:noFill/>
          <a:ln w="38100">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2400" dirty="0">
                <a:solidFill>
                  <a:schemeClr val="accent2"/>
                </a:solidFill>
                <a:latin typeface="Times New Roman" panose="02020603050405020304" pitchFamily="18" charset="0"/>
              </a:rPr>
              <a:t>1</a:t>
            </a:r>
          </a:p>
        </p:txBody>
      </p:sp>
      <p:sp>
        <p:nvSpPr>
          <p:cNvPr id="48" name="Oval 8">
            <a:extLst>
              <a:ext uri="{FF2B5EF4-FFF2-40B4-BE49-F238E27FC236}">
                <a16:creationId xmlns:a16="http://schemas.microsoft.com/office/drawing/2014/main" id="{7B3B837B-8FA5-5B43-BDE3-7ABEE61C2DB2}"/>
              </a:ext>
            </a:extLst>
          </p:cNvPr>
          <p:cNvSpPr>
            <a:spLocks noChangeAspect="1" noChangeArrowheads="1"/>
          </p:cNvSpPr>
          <p:nvPr/>
        </p:nvSpPr>
        <p:spPr bwMode="auto">
          <a:xfrm>
            <a:off x="4335180" y="3231502"/>
            <a:ext cx="381000" cy="381000"/>
          </a:xfrm>
          <a:prstGeom prst="ellipse">
            <a:avLst/>
          </a:prstGeom>
          <a:noFill/>
          <a:ln w="38100">
            <a:solidFill>
              <a:srgbClr val="00006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2400" dirty="0">
                <a:solidFill>
                  <a:srgbClr val="000066"/>
                </a:solidFill>
                <a:latin typeface="Times New Roman" panose="02020603050405020304" pitchFamily="18" charset="0"/>
              </a:rPr>
              <a:t>5</a:t>
            </a:r>
          </a:p>
        </p:txBody>
      </p:sp>
      <p:sp>
        <p:nvSpPr>
          <p:cNvPr id="50" name="Oval 9">
            <a:extLst>
              <a:ext uri="{FF2B5EF4-FFF2-40B4-BE49-F238E27FC236}">
                <a16:creationId xmlns:a16="http://schemas.microsoft.com/office/drawing/2014/main" id="{98D511F6-BFC1-A948-B49A-10209AF7CFAE}"/>
              </a:ext>
            </a:extLst>
          </p:cNvPr>
          <p:cNvSpPr>
            <a:spLocks noChangeAspect="1" noChangeArrowheads="1"/>
          </p:cNvSpPr>
          <p:nvPr/>
        </p:nvSpPr>
        <p:spPr bwMode="auto">
          <a:xfrm>
            <a:off x="5401980" y="2342502"/>
            <a:ext cx="381000" cy="381000"/>
          </a:xfrm>
          <a:prstGeom prst="ellipse">
            <a:avLst/>
          </a:prstGeom>
          <a:noFill/>
          <a:ln w="38100">
            <a:solidFill>
              <a:srgbClr val="008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2400" dirty="0">
                <a:solidFill>
                  <a:srgbClr val="008000"/>
                </a:solidFill>
                <a:latin typeface="Times New Roman" panose="02020603050405020304" pitchFamily="18" charset="0"/>
              </a:rPr>
              <a:t>8</a:t>
            </a:r>
          </a:p>
        </p:txBody>
      </p:sp>
      <p:cxnSp>
        <p:nvCxnSpPr>
          <p:cNvPr id="51" name="AutoShape 10">
            <a:extLst>
              <a:ext uri="{FF2B5EF4-FFF2-40B4-BE49-F238E27FC236}">
                <a16:creationId xmlns:a16="http://schemas.microsoft.com/office/drawing/2014/main" id="{C03FB2D4-C009-2F46-88AF-89CC9BE4086A}"/>
              </a:ext>
            </a:extLst>
          </p:cNvPr>
          <p:cNvCxnSpPr>
            <a:cxnSpLocks noChangeShapeType="1"/>
            <a:stCxn id="50" idx="3"/>
            <a:endCxn id="48" idx="0"/>
          </p:cNvCxnSpPr>
          <p:nvPr/>
        </p:nvCxnSpPr>
        <p:spPr bwMode="auto">
          <a:xfrm flipH="1">
            <a:off x="4525681" y="2686990"/>
            <a:ext cx="931863" cy="525462"/>
          </a:xfrm>
          <a:prstGeom prst="straightConnector1">
            <a:avLst/>
          </a:prstGeom>
          <a:noFill/>
          <a:ln w="9525">
            <a:solidFill>
              <a:srgbClr val="0000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2" name="AutoShape 11">
            <a:extLst>
              <a:ext uri="{FF2B5EF4-FFF2-40B4-BE49-F238E27FC236}">
                <a16:creationId xmlns:a16="http://schemas.microsoft.com/office/drawing/2014/main" id="{AB38D408-953D-884E-ADF1-0A7C655E0A37}"/>
              </a:ext>
            </a:extLst>
          </p:cNvPr>
          <p:cNvCxnSpPr>
            <a:cxnSpLocks noChangeShapeType="1"/>
            <a:stCxn id="50" idx="5"/>
          </p:cNvCxnSpPr>
          <p:nvPr/>
        </p:nvCxnSpPr>
        <p:spPr bwMode="auto">
          <a:xfrm>
            <a:off x="5727418" y="2686990"/>
            <a:ext cx="931862" cy="525462"/>
          </a:xfrm>
          <a:prstGeom prst="straightConnector1">
            <a:avLst/>
          </a:prstGeom>
          <a:noFill/>
          <a:ln w="9525">
            <a:solidFill>
              <a:srgbClr val="CC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3" name="AutoShape 13">
            <a:extLst>
              <a:ext uri="{FF2B5EF4-FFF2-40B4-BE49-F238E27FC236}">
                <a16:creationId xmlns:a16="http://schemas.microsoft.com/office/drawing/2014/main" id="{1671F053-52D2-D740-B14E-71E88633759A}"/>
              </a:ext>
            </a:extLst>
          </p:cNvPr>
          <p:cNvCxnSpPr>
            <a:cxnSpLocks noChangeShapeType="1"/>
            <a:stCxn id="48" idx="3"/>
            <a:endCxn id="47" idx="0"/>
          </p:cNvCxnSpPr>
          <p:nvPr/>
        </p:nvCxnSpPr>
        <p:spPr bwMode="auto">
          <a:xfrm flipH="1">
            <a:off x="3992281" y="3575990"/>
            <a:ext cx="398463" cy="525462"/>
          </a:xfrm>
          <a:prstGeom prst="straightConnector1">
            <a:avLst/>
          </a:prstGeom>
          <a:noFill/>
          <a:ln w="9525">
            <a:solidFill>
              <a:srgbClr val="0000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4" name="AutoShape 14">
            <a:extLst>
              <a:ext uri="{FF2B5EF4-FFF2-40B4-BE49-F238E27FC236}">
                <a16:creationId xmlns:a16="http://schemas.microsoft.com/office/drawing/2014/main" id="{BE6750E3-4980-DE46-A342-C141EC3390F3}"/>
              </a:ext>
            </a:extLst>
          </p:cNvPr>
          <p:cNvCxnSpPr>
            <a:cxnSpLocks noChangeShapeType="1"/>
          </p:cNvCxnSpPr>
          <p:nvPr/>
        </p:nvCxnSpPr>
        <p:spPr bwMode="auto">
          <a:xfrm>
            <a:off x="4611631" y="3575990"/>
            <a:ext cx="398462" cy="525462"/>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5" name="Oval 17">
            <a:extLst>
              <a:ext uri="{FF2B5EF4-FFF2-40B4-BE49-F238E27FC236}">
                <a16:creationId xmlns:a16="http://schemas.microsoft.com/office/drawing/2014/main" id="{9E69CC03-073A-7241-91FD-243DF969CD7C}"/>
              </a:ext>
            </a:extLst>
          </p:cNvPr>
          <p:cNvSpPr>
            <a:spLocks noChangeAspect="1" noChangeArrowheads="1"/>
          </p:cNvSpPr>
          <p:nvPr/>
        </p:nvSpPr>
        <p:spPr bwMode="auto">
          <a:xfrm>
            <a:off x="5313644" y="4898377"/>
            <a:ext cx="381000" cy="381000"/>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2400">
                <a:latin typeface="Times New Roman" panose="02020603050405020304" pitchFamily="18" charset="0"/>
              </a:rPr>
              <a:t>7</a:t>
            </a:r>
          </a:p>
        </p:txBody>
      </p:sp>
      <p:cxnSp>
        <p:nvCxnSpPr>
          <p:cNvPr id="56" name="AutoShape 18">
            <a:extLst>
              <a:ext uri="{FF2B5EF4-FFF2-40B4-BE49-F238E27FC236}">
                <a16:creationId xmlns:a16="http://schemas.microsoft.com/office/drawing/2014/main" id="{38D8239C-407E-9749-96BD-698A2357F878}"/>
              </a:ext>
            </a:extLst>
          </p:cNvPr>
          <p:cNvCxnSpPr>
            <a:cxnSpLocks noChangeShapeType="1"/>
          </p:cNvCxnSpPr>
          <p:nvPr/>
        </p:nvCxnSpPr>
        <p:spPr bwMode="auto">
          <a:xfrm>
            <a:off x="5146848" y="4460448"/>
            <a:ext cx="320448" cy="449604"/>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2" name="Oval 5">
            <a:extLst>
              <a:ext uri="{FF2B5EF4-FFF2-40B4-BE49-F238E27FC236}">
                <a16:creationId xmlns:a16="http://schemas.microsoft.com/office/drawing/2014/main" id="{30817C0C-7833-F449-B830-D5DB18EC656A}"/>
              </a:ext>
            </a:extLst>
          </p:cNvPr>
          <p:cNvSpPr>
            <a:spLocks noChangeAspect="1" noChangeArrowheads="1"/>
          </p:cNvSpPr>
          <p:nvPr/>
        </p:nvSpPr>
        <p:spPr bwMode="auto">
          <a:xfrm>
            <a:off x="4288974" y="5042619"/>
            <a:ext cx="381000" cy="381000"/>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2400" dirty="0">
                <a:latin typeface="Times New Roman" panose="02020603050405020304" pitchFamily="18" charset="0"/>
              </a:rPr>
              <a:t>3</a:t>
            </a:r>
          </a:p>
        </p:txBody>
      </p:sp>
      <p:cxnSp>
        <p:nvCxnSpPr>
          <p:cNvPr id="79" name="AutoShape 14">
            <a:extLst>
              <a:ext uri="{FF2B5EF4-FFF2-40B4-BE49-F238E27FC236}">
                <a16:creationId xmlns:a16="http://schemas.microsoft.com/office/drawing/2014/main" id="{67DCB40E-7B5F-3D4E-9138-B4B96DB36A52}"/>
              </a:ext>
            </a:extLst>
          </p:cNvPr>
          <p:cNvCxnSpPr>
            <a:cxnSpLocks noChangeShapeType="1"/>
          </p:cNvCxnSpPr>
          <p:nvPr/>
        </p:nvCxnSpPr>
        <p:spPr bwMode="auto">
          <a:xfrm>
            <a:off x="4032025" y="4498107"/>
            <a:ext cx="398462" cy="525462"/>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0" name="Oval 17">
            <a:extLst>
              <a:ext uri="{FF2B5EF4-FFF2-40B4-BE49-F238E27FC236}">
                <a16:creationId xmlns:a16="http://schemas.microsoft.com/office/drawing/2014/main" id="{0D035837-3C69-E14D-93FC-3FBB43C7EEE2}"/>
              </a:ext>
            </a:extLst>
          </p:cNvPr>
          <p:cNvSpPr>
            <a:spLocks noChangeAspect="1" noChangeArrowheads="1"/>
          </p:cNvSpPr>
          <p:nvPr/>
        </p:nvSpPr>
        <p:spPr bwMode="auto">
          <a:xfrm>
            <a:off x="4734038" y="5820494"/>
            <a:ext cx="381000" cy="381000"/>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2400" dirty="0">
                <a:latin typeface="Times New Roman" panose="02020603050405020304" pitchFamily="18" charset="0"/>
              </a:rPr>
              <a:t>4</a:t>
            </a:r>
          </a:p>
        </p:txBody>
      </p:sp>
      <p:cxnSp>
        <p:nvCxnSpPr>
          <p:cNvPr id="86" name="AutoShape 18">
            <a:extLst>
              <a:ext uri="{FF2B5EF4-FFF2-40B4-BE49-F238E27FC236}">
                <a16:creationId xmlns:a16="http://schemas.microsoft.com/office/drawing/2014/main" id="{2232332C-0BAA-CC45-9DD5-DC0755760BED}"/>
              </a:ext>
            </a:extLst>
          </p:cNvPr>
          <p:cNvCxnSpPr>
            <a:cxnSpLocks noChangeShapeType="1"/>
          </p:cNvCxnSpPr>
          <p:nvPr/>
        </p:nvCxnSpPr>
        <p:spPr bwMode="auto">
          <a:xfrm>
            <a:off x="4567242" y="5382565"/>
            <a:ext cx="320448" cy="449604"/>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1" name="Oval 5">
            <a:extLst>
              <a:ext uri="{FF2B5EF4-FFF2-40B4-BE49-F238E27FC236}">
                <a16:creationId xmlns:a16="http://schemas.microsoft.com/office/drawing/2014/main" id="{49D62140-3FE4-B247-8DBD-FD800BC81413}"/>
              </a:ext>
            </a:extLst>
          </p:cNvPr>
          <p:cNvSpPr>
            <a:spLocks noChangeAspect="1" noChangeArrowheads="1"/>
          </p:cNvSpPr>
          <p:nvPr/>
        </p:nvSpPr>
        <p:spPr bwMode="auto">
          <a:xfrm>
            <a:off x="7035112" y="4120502"/>
            <a:ext cx="381000" cy="381000"/>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2400" dirty="0">
                <a:latin typeface="Times New Roman" panose="02020603050405020304" pitchFamily="18" charset="0"/>
              </a:rPr>
              <a:t>13</a:t>
            </a:r>
          </a:p>
        </p:txBody>
      </p:sp>
      <p:sp>
        <p:nvSpPr>
          <p:cNvPr id="92" name="Oval 6">
            <a:extLst>
              <a:ext uri="{FF2B5EF4-FFF2-40B4-BE49-F238E27FC236}">
                <a16:creationId xmlns:a16="http://schemas.microsoft.com/office/drawing/2014/main" id="{FCFDD310-9AF8-194A-AE27-4DCD2235888F}"/>
              </a:ext>
            </a:extLst>
          </p:cNvPr>
          <p:cNvSpPr>
            <a:spLocks noChangeAspect="1" noChangeArrowheads="1"/>
          </p:cNvSpPr>
          <p:nvPr/>
        </p:nvSpPr>
        <p:spPr bwMode="auto">
          <a:xfrm>
            <a:off x="5968312" y="4120502"/>
            <a:ext cx="381000" cy="381000"/>
          </a:xfrm>
          <a:prstGeom prst="ellipse">
            <a:avLst/>
          </a:prstGeom>
          <a:noFill/>
          <a:ln w="38100">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2400" dirty="0">
                <a:solidFill>
                  <a:schemeClr val="accent2"/>
                </a:solidFill>
                <a:latin typeface="Times New Roman" panose="02020603050405020304" pitchFamily="18" charset="0"/>
              </a:rPr>
              <a:t>9</a:t>
            </a:r>
          </a:p>
        </p:txBody>
      </p:sp>
      <p:sp>
        <p:nvSpPr>
          <p:cNvPr id="93" name="Oval 8">
            <a:extLst>
              <a:ext uri="{FF2B5EF4-FFF2-40B4-BE49-F238E27FC236}">
                <a16:creationId xmlns:a16="http://schemas.microsoft.com/office/drawing/2014/main" id="{E743580B-0D63-FC40-A35D-0CD7A20EC958}"/>
              </a:ext>
            </a:extLst>
          </p:cNvPr>
          <p:cNvSpPr>
            <a:spLocks noChangeAspect="1" noChangeArrowheads="1"/>
          </p:cNvSpPr>
          <p:nvPr/>
        </p:nvSpPr>
        <p:spPr bwMode="auto">
          <a:xfrm>
            <a:off x="6501712" y="3231502"/>
            <a:ext cx="381000" cy="381000"/>
          </a:xfrm>
          <a:prstGeom prst="ellipse">
            <a:avLst/>
          </a:prstGeom>
          <a:noFill/>
          <a:ln w="38100">
            <a:solidFill>
              <a:srgbClr val="00006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2400" dirty="0">
                <a:solidFill>
                  <a:srgbClr val="000066"/>
                </a:solidFill>
                <a:latin typeface="Times New Roman" panose="02020603050405020304" pitchFamily="18" charset="0"/>
              </a:rPr>
              <a:t>11</a:t>
            </a:r>
          </a:p>
        </p:txBody>
      </p:sp>
      <p:cxnSp>
        <p:nvCxnSpPr>
          <p:cNvPr id="94" name="AutoShape 13">
            <a:extLst>
              <a:ext uri="{FF2B5EF4-FFF2-40B4-BE49-F238E27FC236}">
                <a16:creationId xmlns:a16="http://schemas.microsoft.com/office/drawing/2014/main" id="{DE64DC04-FC89-A54B-8632-282BD2ADEF3D}"/>
              </a:ext>
            </a:extLst>
          </p:cNvPr>
          <p:cNvCxnSpPr>
            <a:cxnSpLocks noChangeShapeType="1"/>
            <a:stCxn id="93" idx="3"/>
            <a:endCxn id="92" idx="0"/>
          </p:cNvCxnSpPr>
          <p:nvPr/>
        </p:nvCxnSpPr>
        <p:spPr bwMode="auto">
          <a:xfrm flipH="1">
            <a:off x="6158813" y="3575990"/>
            <a:ext cx="398463" cy="525462"/>
          </a:xfrm>
          <a:prstGeom prst="straightConnector1">
            <a:avLst/>
          </a:prstGeom>
          <a:noFill/>
          <a:ln w="9525">
            <a:solidFill>
              <a:srgbClr val="0000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5" name="AutoShape 14">
            <a:extLst>
              <a:ext uri="{FF2B5EF4-FFF2-40B4-BE49-F238E27FC236}">
                <a16:creationId xmlns:a16="http://schemas.microsoft.com/office/drawing/2014/main" id="{3C9F7481-D458-9A43-AE17-C3D5B86D9D33}"/>
              </a:ext>
            </a:extLst>
          </p:cNvPr>
          <p:cNvCxnSpPr>
            <a:cxnSpLocks noChangeShapeType="1"/>
          </p:cNvCxnSpPr>
          <p:nvPr/>
        </p:nvCxnSpPr>
        <p:spPr bwMode="auto">
          <a:xfrm>
            <a:off x="6778163" y="3575990"/>
            <a:ext cx="398462" cy="525462"/>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961563830"/>
      </p:ext>
    </p:extLst>
  </p:cSld>
  <p:clrMapOvr>
    <a:masterClrMapping/>
  </p:clrMapOvr>
  <mc:AlternateContent xmlns:mc="http://schemas.openxmlformats.org/markup-compatibility/2006" xmlns:p14="http://schemas.microsoft.com/office/powerpoint/2010/main">
    <mc:Choice Requires="p14">
      <p:transition spd="slow" p14:dur="2000" advTm="57887"/>
    </mc:Choice>
    <mc:Fallback xmlns="">
      <p:transition spd="slow" advTm="57887"/>
    </mc:Fallback>
  </mc:AlternateContent>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73603345-26B3-4449-B075-090D36CC48B8}"/>
              </a:ext>
            </a:extLst>
          </p:cNvPr>
          <p:cNvSpPr>
            <a:spLocks noGrp="1" noChangeArrowheads="1"/>
          </p:cNvSpPr>
          <p:nvPr>
            <p:ph type="title"/>
          </p:nvPr>
        </p:nvSpPr>
        <p:spPr/>
        <p:txBody>
          <a:bodyPr/>
          <a:lstStyle/>
          <a:p>
            <a:r>
              <a:rPr lang="en-US" altLang="en-US"/>
              <a:t>Arithmetic Expression Tree</a:t>
            </a:r>
          </a:p>
        </p:txBody>
      </p:sp>
      <p:sp>
        <p:nvSpPr>
          <p:cNvPr id="24579" name="Rectangle 3">
            <a:extLst>
              <a:ext uri="{FF2B5EF4-FFF2-40B4-BE49-F238E27FC236}">
                <a16:creationId xmlns:a16="http://schemas.microsoft.com/office/drawing/2014/main" id="{0FB98138-0C2C-8941-9CBA-80C006326BF6}"/>
              </a:ext>
            </a:extLst>
          </p:cNvPr>
          <p:cNvSpPr>
            <a:spLocks noGrp="1" noChangeArrowheads="1"/>
          </p:cNvSpPr>
          <p:nvPr>
            <p:ph type="body" idx="1"/>
          </p:nvPr>
        </p:nvSpPr>
        <p:spPr>
          <a:xfrm>
            <a:off x="2362200" y="1676400"/>
            <a:ext cx="7772400" cy="1905000"/>
          </a:xfrm>
        </p:spPr>
        <p:txBody>
          <a:bodyPr/>
          <a:lstStyle/>
          <a:p>
            <a:pPr>
              <a:lnSpc>
                <a:spcPct val="90000"/>
              </a:lnSpc>
            </a:pPr>
            <a:r>
              <a:rPr lang="en-US" altLang="en-US" sz="2400"/>
              <a:t>Binary tree for an arithmetic expression</a:t>
            </a:r>
          </a:p>
          <a:p>
            <a:pPr lvl="1">
              <a:lnSpc>
                <a:spcPct val="90000"/>
              </a:lnSpc>
            </a:pPr>
            <a:r>
              <a:rPr lang="en-US" altLang="en-US" sz="2000"/>
              <a:t>internal nodes: operators</a:t>
            </a:r>
          </a:p>
          <a:p>
            <a:pPr lvl="1">
              <a:lnSpc>
                <a:spcPct val="90000"/>
              </a:lnSpc>
            </a:pPr>
            <a:r>
              <a:rPr lang="en-US" altLang="en-US" sz="2000"/>
              <a:t>leaves: operands</a:t>
            </a:r>
          </a:p>
          <a:p>
            <a:pPr>
              <a:lnSpc>
                <a:spcPct val="90000"/>
              </a:lnSpc>
            </a:pPr>
            <a:r>
              <a:rPr lang="en-US" altLang="en-US" sz="2400"/>
              <a:t>Example: arithmetic expression tree for the expression </a:t>
            </a:r>
          </a:p>
          <a:p>
            <a:pPr algn="ctr">
              <a:spcBef>
                <a:spcPct val="0"/>
              </a:spcBef>
              <a:buFontTx/>
              <a:buNone/>
            </a:pPr>
            <a:r>
              <a:rPr lang="en-US" altLang="en-US" sz="2400">
                <a:latin typeface="Courier New" panose="02070309020205020404" pitchFamily="49" charset="0"/>
              </a:rPr>
              <a:t>((2 </a:t>
            </a:r>
            <a:r>
              <a:rPr lang="en-US" altLang="en-US" sz="2400">
                <a:latin typeface="Courier New" panose="02070309020205020404" pitchFamily="49" charset="0"/>
                <a:sym typeface="Symbol" pitchFamily="2" charset="2"/>
              </a:rPr>
              <a:t> (5</a:t>
            </a:r>
            <a:r>
              <a:rPr lang="en-US" altLang="en-US" sz="2400">
                <a:latin typeface="Courier New" panose="02070309020205020404" pitchFamily="49" charset="0"/>
              </a:rPr>
              <a:t> - 1)) + (3 </a:t>
            </a:r>
            <a:r>
              <a:rPr lang="en-US" altLang="en-US" sz="2400">
                <a:latin typeface="Courier New" panose="02070309020205020404" pitchFamily="49" charset="0"/>
                <a:sym typeface="Symbol" pitchFamily="2" charset="2"/>
              </a:rPr>
              <a:t> 2</a:t>
            </a:r>
            <a:r>
              <a:rPr lang="en-US" altLang="en-US" sz="2400">
                <a:latin typeface="Courier New" panose="02070309020205020404" pitchFamily="49" charset="0"/>
              </a:rPr>
              <a:t>))</a:t>
            </a:r>
          </a:p>
        </p:txBody>
      </p:sp>
      <p:grpSp>
        <p:nvGrpSpPr>
          <p:cNvPr id="24580" name="Group 4">
            <a:extLst>
              <a:ext uri="{FF2B5EF4-FFF2-40B4-BE49-F238E27FC236}">
                <a16:creationId xmlns:a16="http://schemas.microsoft.com/office/drawing/2014/main" id="{FDA1F4A6-F293-6D48-A08E-776C883FE547}"/>
              </a:ext>
            </a:extLst>
          </p:cNvPr>
          <p:cNvGrpSpPr>
            <a:grpSpLocks/>
          </p:cNvGrpSpPr>
          <p:nvPr/>
        </p:nvGrpSpPr>
        <p:grpSpPr bwMode="auto">
          <a:xfrm>
            <a:off x="4343400" y="3733800"/>
            <a:ext cx="3429000" cy="2286000"/>
            <a:chOff x="2928" y="2256"/>
            <a:chExt cx="2160" cy="1440"/>
          </a:xfrm>
        </p:grpSpPr>
        <p:sp>
          <p:nvSpPr>
            <p:cNvPr id="24581" name="Oval 5">
              <a:extLst>
                <a:ext uri="{FF2B5EF4-FFF2-40B4-BE49-F238E27FC236}">
                  <a16:creationId xmlns:a16="http://schemas.microsoft.com/office/drawing/2014/main" id="{A5C4F66C-AF74-C346-93B6-4E078FF22C52}"/>
                </a:ext>
              </a:extLst>
            </p:cNvPr>
            <p:cNvSpPr>
              <a:spLocks noChangeArrowheads="1"/>
            </p:cNvSpPr>
            <p:nvPr/>
          </p:nvSpPr>
          <p:spPr bwMode="auto">
            <a:xfrm>
              <a:off x="4128" y="2256"/>
              <a:ext cx="240" cy="240"/>
            </a:xfrm>
            <a:prstGeom prst="ellipse">
              <a:avLst/>
            </a:prstGeom>
            <a:solidFill>
              <a:schemeClr val="accent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anchor="ctr" anchorCtr="1"/>
            <a:lstStyle/>
            <a:p>
              <a:pPr algn="ctr"/>
              <a:r>
                <a:rPr lang="en-US" altLang="en-US">
                  <a:latin typeface="Symbol" pitchFamily="2" charset="2"/>
                </a:rPr>
                <a:t>+</a:t>
              </a:r>
            </a:p>
          </p:txBody>
        </p:sp>
        <p:sp>
          <p:nvSpPr>
            <p:cNvPr id="24582" name="Oval 6">
              <a:extLst>
                <a:ext uri="{FF2B5EF4-FFF2-40B4-BE49-F238E27FC236}">
                  <a16:creationId xmlns:a16="http://schemas.microsoft.com/office/drawing/2014/main" id="{E9D4A4B5-5B7D-144A-9B98-E8EF311CFF0B}"/>
                </a:ext>
              </a:extLst>
            </p:cNvPr>
            <p:cNvSpPr>
              <a:spLocks noChangeArrowheads="1"/>
            </p:cNvSpPr>
            <p:nvPr/>
          </p:nvSpPr>
          <p:spPr bwMode="auto">
            <a:xfrm>
              <a:off x="4608" y="2640"/>
              <a:ext cx="240" cy="240"/>
            </a:xfrm>
            <a:prstGeom prst="ellipse">
              <a:avLst/>
            </a:prstGeom>
            <a:solidFill>
              <a:schemeClr val="accent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anchor="ctr" anchorCtr="1"/>
            <a:lstStyle/>
            <a:p>
              <a:pPr algn="ctr"/>
              <a:r>
                <a:rPr lang="en-US" altLang="en-US">
                  <a:latin typeface="Symbol" pitchFamily="2" charset="2"/>
                  <a:sym typeface="Symbol" pitchFamily="2" charset="2"/>
                </a:rPr>
                <a:t></a:t>
              </a:r>
            </a:p>
          </p:txBody>
        </p:sp>
        <p:sp>
          <p:nvSpPr>
            <p:cNvPr id="24583" name="Oval 7">
              <a:extLst>
                <a:ext uri="{FF2B5EF4-FFF2-40B4-BE49-F238E27FC236}">
                  <a16:creationId xmlns:a16="http://schemas.microsoft.com/office/drawing/2014/main" id="{BCF09E09-1E72-9146-8793-02AA782D0632}"/>
                </a:ext>
              </a:extLst>
            </p:cNvPr>
            <p:cNvSpPr>
              <a:spLocks noChangeArrowheads="1"/>
            </p:cNvSpPr>
            <p:nvPr/>
          </p:nvSpPr>
          <p:spPr bwMode="auto">
            <a:xfrm>
              <a:off x="3168" y="2640"/>
              <a:ext cx="240" cy="240"/>
            </a:xfrm>
            <a:prstGeom prst="ellipse">
              <a:avLst/>
            </a:prstGeom>
            <a:solidFill>
              <a:schemeClr val="accent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anchor="ctr" anchorCtr="1"/>
            <a:lstStyle/>
            <a:p>
              <a:pPr algn="ctr"/>
              <a:r>
                <a:rPr lang="en-US" altLang="en-US">
                  <a:latin typeface="Symbol" pitchFamily="2" charset="2"/>
                  <a:sym typeface="Symbol" pitchFamily="2" charset="2"/>
                </a:rPr>
                <a:t></a:t>
              </a:r>
              <a:endParaRPr lang="en-US" altLang="en-US">
                <a:latin typeface="Symbol" pitchFamily="2" charset="2"/>
              </a:endParaRPr>
            </a:p>
          </p:txBody>
        </p:sp>
        <p:sp>
          <p:nvSpPr>
            <p:cNvPr id="24584" name="Oval 8">
              <a:extLst>
                <a:ext uri="{FF2B5EF4-FFF2-40B4-BE49-F238E27FC236}">
                  <a16:creationId xmlns:a16="http://schemas.microsoft.com/office/drawing/2014/main" id="{322A5164-8741-E846-9E93-23C7EC6BF9EC}"/>
                </a:ext>
              </a:extLst>
            </p:cNvPr>
            <p:cNvSpPr>
              <a:spLocks noChangeArrowheads="1"/>
            </p:cNvSpPr>
            <p:nvPr/>
          </p:nvSpPr>
          <p:spPr bwMode="auto">
            <a:xfrm>
              <a:off x="3648" y="3024"/>
              <a:ext cx="240" cy="240"/>
            </a:xfrm>
            <a:prstGeom prst="ellipse">
              <a:avLst/>
            </a:prstGeom>
            <a:solidFill>
              <a:schemeClr val="accent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anchor="ctr" anchorCtr="1"/>
            <a:lstStyle/>
            <a:p>
              <a:pPr algn="ctr"/>
              <a:r>
                <a:rPr lang="en-US" altLang="en-US">
                  <a:latin typeface="Symbol" pitchFamily="2" charset="2"/>
                </a:rPr>
                <a:t>-</a:t>
              </a:r>
            </a:p>
          </p:txBody>
        </p:sp>
        <p:sp>
          <p:nvSpPr>
            <p:cNvPr id="24585" name="Rectangle 9">
              <a:extLst>
                <a:ext uri="{FF2B5EF4-FFF2-40B4-BE49-F238E27FC236}">
                  <a16:creationId xmlns:a16="http://schemas.microsoft.com/office/drawing/2014/main" id="{AE7FA7F5-8E82-754D-BB54-150EBAFD8DC8}"/>
                </a:ext>
              </a:extLst>
            </p:cNvPr>
            <p:cNvSpPr>
              <a:spLocks noChangeArrowheads="1"/>
            </p:cNvSpPr>
            <p:nvPr/>
          </p:nvSpPr>
          <p:spPr bwMode="auto">
            <a:xfrm>
              <a:off x="2928" y="3024"/>
              <a:ext cx="240" cy="240"/>
            </a:xfrm>
            <a:prstGeom prst="rect">
              <a:avLst/>
            </a:prstGeom>
            <a:solidFill>
              <a:schemeClr val="folHlink"/>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a:latin typeface="Tahoma" panose="020B0604030504040204" pitchFamily="34" charset="0"/>
                </a:rPr>
                <a:t>2</a:t>
              </a:r>
            </a:p>
          </p:txBody>
        </p:sp>
        <p:sp>
          <p:nvSpPr>
            <p:cNvPr id="24586" name="Rectangle 10">
              <a:extLst>
                <a:ext uri="{FF2B5EF4-FFF2-40B4-BE49-F238E27FC236}">
                  <a16:creationId xmlns:a16="http://schemas.microsoft.com/office/drawing/2014/main" id="{46765339-A4E4-9741-A6AC-5F6848067AB0}"/>
                </a:ext>
              </a:extLst>
            </p:cNvPr>
            <p:cNvSpPr>
              <a:spLocks noChangeArrowheads="1"/>
            </p:cNvSpPr>
            <p:nvPr/>
          </p:nvSpPr>
          <p:spPr bwMode="auto">
            <a:xfrm>
              <a:off x="3408" y="3456"/>
              <a:ext cx="240" cy="240"/>
            </a:xfrm>
            <a:prstGeom prst="rect">
              <a:avLst/>
            </a:prstGeom>
            <a:solidFill>
              <a:schemeClr val="folHlink"/>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a:latin typeface="Tahoma" panose="020B0604030504040204" pitchFamily="34" charset="0"/>
                </a:rPr>
                <a:t>5</a:t>
              </a:r>
            </a:p>
          </p:txBody>
        </p:sp>
        <p:sp>
          <p:nvSpPr>
            <p:cNvPr id="24587" name="Rectangle 11">
              <a:extLst>
                <a:ext uri="{FF2B5EF4-FFF2-40B4-BE49-F238E27FC236}">
                  <a16:creationId xmlns:a16="http://schemas.microsoft.com/office/drawing/2014/main" id="{9E7BB867-A70F-E441-A1BB-C8A8111EF4D3}"/>
                </a:ext>
              </a:extLst>
            </p:cNvPr>
            <p:cNvSpPr>
              <a:spLocks noChangeArrowheads="1"/>
            </p:cNvSpPr>
            <p:nvPr/>
          </p:nvSpPr>
          <p:spPr bwMode="auto">
            <a:xfrm>
              <a:off x="3888" y="3456"/>
              <a:ext cx="240" cy="240"/>
            </a:xfrm>
            <a:prstGeom prst="rect">
              <a:avLst/>
            </a:prstGeom>
            <a:solidFill>
              <a:schemeClr val="folHlink"/>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a:latin typeface="Tahoma" panose="020B0604030504040204" pitchFamily="34" charset="0"/>
                </a:rPr>
                <a:t>1</a:t>
              </a:r>
            </a:p>
          </p:txBody>
        </p:sp>
        <p:sp>
          <p:nvSpPr>
            <p:cNvPr id="24588" name="Rectangle 12">
              <a:extLst>
                <a:ext uri="{FF2B5EF4-FFF2-40B4-BE49-F238E27FC236}">
                  <a16:creationId xmlns:a16="http://schemas.microsoft.com/office/drawing/2014/main" id="{AB4EB0FE-4639-5042-A3B7-1072DF4635B5}"/>
                </a:ext>
              </a:extLst>
            </p:cNvPr>
            <p:cNvSpPr>
              <a:spLocks noChangeArrowheads="1"/>
            </p:cNvSpPr>
            <p:nvPr/>
          </p:nvSpPr>
          <p:spPr bwMode="auto">
            <a:xfrm>
              <a:off x="4368" y="3024"/>
              <a:ext cx="240" cy="240"/>
            </a:xfrm>
            <a:prstGeom prst="rect">
              <a:avLst/>
            </a:prstGeom>
            <a:solidFill>
              <a:schemeClr val="folHlink"/>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a:latin typeface="Tahoma" panose="020B0604030504040204" pitchFamily="34" charset="0"/>
                </a:rPr>
                <a:t>3</a:t>
              </a:r>
            </a:p>
          </p:txBody>
        </p:sp>
        <p:sp>
          <p:nvSpPr>
            <p:cNvPr id="24589" name="Rectangle 13">
              <a:extLst>
                <a:ext uri="{FF2B5EF4-FFF2-40B4-BE49-F238E27FC236}">
                  <a16:creationId xmlns:a16="http://schemas.microsoft.com/office/drawing/2014/main" id="{DD3BA9E5-F736-984D-B036-321109C52287}"/>
                </a:ext>
              </a:extLst>
            </p:cNvPr>
            <p:cNvSpPr>
              <a:spLocks noChangeArrowheads="1"/>
            </p:cNvSpPr>
            <p:nvPr/>
          </p:nvSpPr>
          <p:spPr bwMode="auto">
            <a:xfrm>
              <a:off x="4848" y="3024"/>
              <a:ext cx="240" cy="240"/>
            </a:xfrm>
            <a:prstGeom prst="rect">
              <a:avLst/>
            </a:prstGeom>
            <a:solidFill>
              <a:schemeClr val="folHlink"/>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a:latin typeface="Tahoma" panose="020B0604030504040204" pitchFamily="34" charset="0"/>
                </a:rPr>
                <a:t>2</a:t>
              </a:r>
            </a:p>
          </p:txBody>
        </p:sp>
        <p:cxnSp>
          <p:nvCxnSpPr>
            <p:cNvPr id="24590" name="AutoShape 14">
              <a:extLst>
                <a:ext uri="{FF2B5EF4-FFF2-40B4-BE49-F238E27FC236}">
                  <a16:creationId xmlns:a16="http://schemas.microsoft.com/office/drawing/2014/main" id="{87E9E074-F175-D94D-AA27-434CD254CC6B}"/>
                </a:ext>
              </a:extLst>
            </p:cNvPr>
            <p:cNvCxnSpPr>
              <a:cxnSpLocks noChangeShapeType="1"/>
              <a:stCxn id="24581" idx="3"/>
              <a:endCxn id="24583" idx="7"/>
            </p:cNvCxnSpPr>
            <p:nvPr/>
          </p:nvCxnSpPr>
          <p:spPr bwMode="auto">
            <a:xfrm flipH="1">
              <a:off x="3373" y="2467"/>
              <a:ext cx="790" cy="202"/>
            </a:xfrm>
            <a:prstGeom prst="straightConnector1">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591" name="AutoShape 15">
              <a:extLst>
                <a:ext uri="{FF2B5EF4-FFF2-40B4-BE49-F238E27FC236}">
                  <a16:creationId xmlns:a16="http://schemas.microsoft.com/office/drawing/2014/main" id="{2ABF1BD9-B7FF-644D-80DE-60DA0B84E342}"/>
                </a:ext>
              </a:extLst>
            </p:cNvPr>
            <p:cNvCxnSpPr>
              <a:cxnSpLocks noChangeShapeType="1"/>
              <a:stCxn id="24582" idx="1"/>
              <a:endCxn id="24581" idx="5"/>
            </p:cNvCxnSpPr>
            <p:nvPr/>
          </p:nvCxnSpPr>
          <p:spPr bwMode="auto">
            <a:xfrm flipH="1" flipV="1">
              <a:off x="4333" y="2467"/>
              <a:ext cx="310" cy="202"/>
            </a:xfrm>
            <a:prstGeom prst="straightConnector1">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592" name="AutoShape 16">
              <a:extLst>
                <a:ext uri="{FF2B5EF4-FFF2-40B4-BE49-F238E27FC236}">
                  <a16:creationId xmlns:a16="http://schemas.microsoft.com/office/drawing/2014/main" id="{FDB513E9-1322-D348-985C-D946E1192C9D}"/>
                </a:ext>
              </a:extLst>
            </p:cNvPr>
            <p:cNvCxnSpPr>
              <a:cxnSpLocks noChangeShapeType="1"/>
              <a:stCxn id="24589" idx="0"/>
              <a:endCxn id="24582" idx="5"/>
            </p:cNvCxnSpPr>
            <p:nvPr/>
          </p:nvCxnSpPr>
          <p:spPr bwMode="auto">
            <a:xfrm flipH="1" flipV="1">
              <a:off x="4813" y="2851"/>
              <a:ext cx="155" cy="167"/>
            </a:xfrm>
            <a:prstGeom prst="straightConnector1">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593" name="AutoShape 17">
              <a:extLst>
                <a:ext uri="{FF2B5EF4-FFF2-40B4-BE49-F238E27FC236}">
                  <a16:creationId xmlns:a16="http://schemas.microsoft.com/office/drawing/2014/main" id="{5F1E79B9-CF0F-0842-9F74-4C1E52C57671}"/>
                </a:ext>
              </a:extLst>
            </p:cNvPr>
            <p:cNvCxnSpPr>
              <a:cxnSpLocks noChangeShapeType="1"/>
              <a:stCxn id="24588" idx="0"/>
              <a:endCxn id="24582" idx="3"/>
            </p:cNvCxnSpPr>
            <p:nvPr/>
          </p:nvCxnSpPr>
          <p:spPr bwMode="auto">
            <a:xfrm flipV="1">
              <a:off x="4488" y="2851"/>
              <a:ext cx="155" cy="167"/>
            </a:xfrm>
            <a:prstGeom prst="straightConnector1">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594" name="AutoShape 18">
              <a:extLst>
                <a:ext uri="{FF2B5EF4-FFF2-40B4-BE49-F238E27FC236}">
                  <a16:creationId xmlns:a16="http://schemas.microsoft.com/office/drawing/2014/main" id="{BAF657E1-C562-3F45-BF22-90FDB49F5849}"/>
                </a:ext>
              </a:extLst>
            </p:cNvPr>
            <p:cNvCxnSpPr>
              <a:cxnSpLocks noChangeShapeType="1"/>
              <a:stCxn id="24587" idx="0"/>
              <a:endCxn id="24584" idx="5"/>
            </p:cNvCxnSpPr>
            <p:nvPr/>
          </p:nvCxnSpPr>
          <p:spPr bwMode="auto">
            <a:xfrm flipH="1" flipV="1">
              <a:off x="3853" y="3235"/>
              <a:ext cx="155" cy="215"/>
            </a:xfrm>
            <a:prstGeom prst="straightConnector1">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595" name="AutoShape 19">
              <a:extLst>
                <a:ext uri="{FF2B5EF4-FFF2-40B4-BE49-F238E27FC236}">
                  <a16:creationId xmlns:a16="http://schemas.microsoft.com/office/drawing/2014/main" id="{21E2F9B0-EAAE-8E4A-BC57-9CB8D83CCFCA}"/>
                </a:ext>
              </a:extLst>
            </p:cNvPr>
            <p:cNvCxnSpPr>
              <a:cxnSpLocks noChangeShapeType="1"/>
              <a:stCxn id="24586" idx="0"/>
              <a:endCxn id="24584" idx="3"/>
            </p:cNvCxnSpPr>
            <p:nvPr/>
          </p:nvCxnSpPr>
          <p:spPr bwMode="auto">
            <a:xfrm flipV="1">
              <a:off x="3528" y="3235"/>
              <a:ext cx="155" cy="215"/>
            </a:xfrm>
            <a:prstGeom prst="straightConnector1">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596" name="AutoShape 20">
              <a:extLst>
                <a:ext uri="{FF2B5EF4-FFF2-40B4-BE49-F238E27FC236}">
                  <a16:creationId xmlns:a16="http://schemas.microsoft.com/office/drawing/2014/main" id="{D0500137-CE8E-724C-A124-F3720ED1E759}"/>
                </a:ext>
              </a:extLst>
            </p:cNvPr>
            <p:cNvCxnSpPr>
              <a:cxnSpLocks noChangeShapeType="1"/>
              <a:stCxn id="24585" idx="0"/>
              <a:endCxn id="24583" idx="3"/>
            </p:cNvCxnSpPr>
            <p:nvPr/>
          </p:nvCxnSpPr>
          <p:spPr bwMode="auto">
            <a:xfrm flipV="1">
              <a:off x="3048" y="2851"/>
              <a:ext cx="155" cy="167"/>
            </a:xfrm>
            <a:prstGeom prst="straightConnector1">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597" name="AutoShape 21">
              <a:extLst>
                <a:ext uri="{FF2B5EF4-FFF2-40B4-BE49-F238E27FC236}">
                  <a16:creationId xmlns:a16="http://schemas.microsoft.com/office/drawing/2014/main" id="{4007576E-8FF7-0F43-9598-2CC8C463FE3F}"/>
                </a:ext>
              </a:extLst>
            </p:cNvPr>
            <p:cNvCxnSpPr>
              <a:cxnSpLocks noChangeShapeType="1"/>
              <a:stCxn id="24584" idx="1"/>
              <a:endCxn id="24583" idx="5"/>
            </p:cNvCxnSpPr>
            <p:nvPr/>
          </p:nvCxnSpPr>
          <p:spPr bwMode="auto">
            <a:xfrm flipH="1" flipV="1">
              <a:off x="3373" y="2851"/>
              <a:ext cx="310" cy="202"/>
            </a:xfrm>
            <a:prstGeom prst="straightConnector1">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Tree>
    <p:extLst>
      <p:ext uri="{BB962C8B-B14F-4D97-AF65-F5344CB8AC3E}">
        <p14:creationId xmlns:p14="http://schemas.microsoft.com/office/powerpoint/2010/main" val="3892357027"/>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BF82A6CE-8C81-4F4D-9C7F-7C61C2E0749C}"/>
              </a:ext>
            </a:extLst>
          </p:cNvPr>
          <p:cNvSpPr>
            <a:spLocks noGrp="1" noChangeArrowheads="1"/>
          </p:cNvSpPr>
          <p:nvPr>
            <p:ph type="title"/>
          </p:nvPr>
        </p:nvSpPr>
        <p:spPr>
          <a:xfrm>
            <a:off x="2133600" y="304800"/>
            <a:ext cx="8077200" cy="1143000"/>
          </a:xfrm>
        </p:spPr>
        <p:txBody>
          <a:bodyPr/>
          <a:lstStyle/>
          <a:p>
            <a:r>
              <a:rPr lang="en-US" altLang="en-US"/>
              <a:t>Print Arithmetic Expressions</a:t>
            </a:r>
          </a:p>
        </p:txBody>
      </p:sp>
      <p:sp>
        <p:nvSpPr>
          <p:cNvPr id="29699" name="Rectangle 3">
            <a:extLst>
              <a:ext uri="{FF2B5EF4-FFF2-40B4-BE49-F238E27FC236}">
                <a16:creationId xmlns:a16="http://schemas.microsoft.com/office/drawing/2014/main" id="{255029B0-2ED2-5C43-9E1F-508E6305097D}"/>
              </a:ext>
            </a:extLst>
          </p:cNvPr>
          <p:cNvSpPr>
            <a:spLocks noGrp="1" noChangeArrowheads="1"/>
          </p:cNvSpPr>
          <p:nvPr>
            <p:ph type="body" idx="1"/>
          </p:nvPr>
        </p:nvSpPr>
        <p:spPr>
          <a:xfrm>
            <a:off x="2286000" y="1676400"/>
            <a:ext cx="3657600" cy="2133600"/>
          </a:xfrm>
        </p:spPr>
        <p:txBody>
          <a:bodyPr/>
          <a:lstStyle/>
          <a:p>
            <a:pPr>
              <a:lnSpc>
                <a:spcPct val="90000"/>
              </a:lnSpc>
            </a:pPr>
            <a:r>
              <a:rPr lang="en-US" altLang="en-US" sz="2000"/>
              <a:t>inorder traversal:</a:t>
            </a:r>
          </a:p>
          <a:p>
            <a:pPr lvl="1">
              <a:lnSpc>
                <a:spcPct val="90000"/>
              </a:lnSpc>
            </a:pPr>
            <a:r>
              <a:rPr lang="en-US" altLang="en-US" sz="1800"/>
              <a:t>print “(“ before traversing left subtree</a:t>
            </a:r>
          </a:p>
          <a:p>
            <a:pPr lvl="1">
              <a:lnSpc>
                <a:spcPct val="90000"/>
              </a:lnSpc>
            </a:pPr>
            <a:r>
              <a:rPr lang="en-US" altLang="en-US" sz="1800"/>
              <a:t>print operand or operator when visiting node</a:t>
            </a:r>
          </a:p>
          <a:p>
            <a:pPr lvl="1">
              <a:lnSpc>
                <a:spcPct val="90000"/>
              </a:lnSpc>
            </a:pPr>
            <a:r>
              <a:rPr lang="en-US" altLang="en-US" sz="1800"/>
              <a:t>print “)“ after traversing right subtree</a:t>
            </a:r>
          </a:p>
        </p:txBody>
      </p:sp>
      <p:sp>
        <p:nvSpPr>
          <p:cNvPr id="29700" name="Text Box 4">
            <a:extLst>
              <a:ext uri="{FF2B5EF4-FFF2-40B4-BE49-F238E27FC236}">
                <a16:creationId xmlns:a16="http://schemas.microsoft.com/office/drawing/2014/main" id="{C07A4CF5-ADB3-F94F-B39A-49EC2B56C6A6}"/>
              </a:ext>
            </a:extLst>
          </p:cNvPr>
          <p:cNvSpPr txBox="1">
            <a:spLocks noChangeArrowheads="1"/>
          </p:cNvSpPr>
          <p:nvPr/>
        </p:nvSpPr>
        <p:spPr bwMode="auto">
          <a:xfrm>
            <a:off x="6172200" y="1600201"/>
            <a:ext cx="4191000" cy="2995613"/>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90000"/>
              </a:lnSpc>
              <a:spcBef>
                <a:spcPct val="20000"/>
              </a:spcBef>
              <a:buClr>
                <a:schemeClr val="hlink"/>
              </a:buClr>
              <a:buSzPct val="110000"/>
              <a:buFont typeface="Wingdings" pitchFamily="2" charset="2"/>
              <a:buNone/>
            </a:pPr>
            <a:r>
              <a:rPr lang="en-US" altLang="en-US" sz="2000">
                <a:latin typeface="Courier New" panose="02070309020205020404" pitchFamily="49" charset="0"/>
              </a:rPr>
              <a:t>void printTree(t) </a:t>
            </a:r>
          </a:p>
          <a:p>
            <a:pPr>
              <a:lnSpc>
                <a:spcPct val="90000"/>
              </a:lnSpc>
              <a:spcBef>
                <a:spcPct val="20000"/>
              </a:spcBef>
              <a:buClr>
                <a:schemeClr val="hlink"/>
              </a:buClr>
              <a:buSzPct val="110000"/>
              <a:buFont typeface="Wingdings" pitchFamily="2" charset="2"/>
              <a:buNone/>
            </a:pPr>
            <a:r>
              <a:rPr lang="en-US" altLang="en-US" sz="2000">
                <a:latin typeface="Courier New" panose="02070309020205020404" pitchFamily="49" charset="0"/>
              </a:rPr>
              <a:t>//binary operands only</a:t>
            </a:r>
          </a:p>
          <a:p>
            <a:pPr lvl="1">
              <a:lnSpc>
                <a:spcPct val="90000"/>
              </a:lnSpc>
              <a:spcBef>
                <a:spcPct val="20000"/>
              </a:spcBef>
              <a:buClr>
                <a:schemeClr val="hlink"/>
              </a:buClr>
              <a:buSzPct val="110000"/>
              <a:buFont typeface="Wingdings" pitchFamily="2" charset="2"/>
              <a:buNone/>
            </a:pPr>
            <a:r>
              <a:rPr lang="en-US" altLang="en-US" sz="2000">
                <a:latin typeface="Courier New" panose="02070309020205020404" pitchFamily="49" charset="0"/>
              </a:rPr>
              <a:t>if (t.left != null)</a:t>
            </a:r>
            <a:br>
              <a:rPr lang="en-US" altLang="en-US" sz="2000">
                <a:latin typeface="Courier New" panose="02070309020205020404" pitchFamily="49" charset="0"/>
              </a:rPr>
            </a:br>
            <a:r>
              <a:rPr lang="en-US" altLang="en-US" sz="2000">
                <a:latin typeface="Courier New" panose="02070309020205020404" pitchFamily="49" charset="0"/>
              </a:rPr>
              <a:t>	print("(");</a:t>
            </a:r>
          </a:p>
          <a:p>
            <a:pPr lvl="2">
              <a:lnSpc>
                <a:spcPct val="90000"/>
              </a:lnSpc>
              <a:spcBef>
                <a:spcPct val="20000"/>
              </a:spcBef>
              <a:buClr>
                <a:schemeClr val="tx1"/>
              </a:buClr>
              <a:buSzPct val="60000"/>
              <a:buFont typeface="Wingdings" pitchFamily="2" charset="2"/>
              <a:buNone/>
            </a:pPr>
            <a:r>
              <a:rPr lang="en-US" altLang="en-US" sz="2000">
                <a:latin typeface="Courier New" panose="02070309020205020404" pitchFamily="49" charset="0"/>
              </a:rPr>
              <a:t>printTree (t.left);</a:t>
            </a:r>
          </a:p>
          <a:p>
            <a:pPr lvl="1">
              <a:lnSpc>
                <a:spcPct val="90000"/>
              </a:lnSpc>
              <a:spcBef>
                <a:spcPct val="20000"/>
              </a:spcBef>
              <a:buClr>
                <a:schemeClr val="tx1"/>
              </a:buClr>
              <a:buSzPct val="60000"/>
              <a:buFont typeface="Wingdings" pitchFamily="2" charset="2"/>
              <a:buNone/>
            </a:pPr>
            <a:r>
              <a:rPr lang="en-US" altLang="en-US" sz="2000">
                <a:latin typeface="Courier New" panose="02070309020205020404" pitchFamily="49" charset="0"/>
              </a:rPr>
              <a:t>print(t.element );</a:t>
            </a:r>
          </a:p>
          <a:p>
            <a:pPr lvl="1">
              <a:lnSpc>
                <a:spcPct val="90000"/>
              </a:lnSpc>
              <a:spcBef>
                <a:spcPct val="20000"/>
              </a:spcBef>
              <a:buClr>
                <a:schemeClr val="hlink"/>
              </a:buClr>
              <a:buSzPct val="110000"/>
              <a:buFont typeface="Wingdings" pitchFamily="2" charset="2"/>
              <a:buNone/>
            </a:pPr>
            <a:r>
              <a:rPr lang="en-US" altLang="en-US" sz="2000">
                <a:latin typeface="Courier New" panose="02070309020205020404" pitchFamily="49" charset="0"/>
              </a:rPr>
              <a:t>if (t.right != null)</a:t>
            </a:r>
          </a:p>
          <a:p>
            <a:pPr lvl="2">
              <a:lnSpc>
                <a:spcPct val="90000"/>
              </a:lnSpc>
              <a:spcBef>
                <a:spcPct val="20000"/>
              </a:spcBef>
              <a:buClr>
                <a:schemeClr val="tx1"/>
              </a:buClr>
              <a:buSzPct val="60000"/>
              <a:buFont typeface="Wingdings" pitchFamily="2" charset="2"/>
              <a:buNone/>
            </a:pPr>
            <a:r>
              <a:rPr lang="en-US" altLang="en-US" sz="2000">
                <a:latin typeface="Courier New" panose="02070309020205020404" pitchFamily="49" charset="0"/>
              </a:rPr>
              <a:t>printTree (t.right);</a:t>
            </a:r>
          </a:p>
          <a:p>
            <a:pPr lvl="1">
              <a:lnSpc>
                <a:spcPct val="90000"/>
              </a:lnSpc>
              <a:spcBef>
                <a:spcPct val="20000"/>
              </a:spcBef>
              <a:buClr>
                <a:schemeClr val="hlink"/>
              </a:buClr>
              <a:buSzPct val="110000"/>
              <a:buFont typeface="Wingdings" pitchFamily="2" charset="2"/>
              <a:buNone/>
            </a:pPr>
            <a:r>
              <a:rPr lang="en-US" altLang="en-US" sz="2000">
                <a:latin typeface="Courier New" panose="02070309020205020404" pitchFamily="49" charset="0"/>
              </a:rPr>
              <a:t>	print (")");</a:t>
            </a:r>
          </a:p>
        </p:txBody>
      </p:sp>
      <p:grpSp>
        <p:nvGrpSpPr>
          <p:cNvPr id="29701" name="Group 5">
            <a:extLst>
              <a:ext uri="{FF2B5EF4-FFF2-40B4-BE49-F238E27FC236}">
                <a16:creationId xmlns:a16="http://schemas.microsoft.com/office/drawing/2014/main" id="{AC82CB38-BEB7-1F42-960A-F9248FA0B961}"/>
              </a:ext>
            </a:extLst>
          </p:cNvPr>
          <p:cNvGrpSpPr>
            <a:grpSpLocks/>
          </p:cNvGrpSpPr>
          <p:nvPr/>
        </p:nvGrpSpPr>
        <p:grpSpPr bwMode="auto">
          <a:xfrm>
            <a:off x="2286000" y="3886200"/>
            <a:ext cx="3429000" cy="2286000"/>
            <a:chOff x="2928" y="2256"/>
            <a:chExt cx="2160" cy="1440"/>
          </a:xfrm>
        </p:grpSpPr>
        <p:sp>
          <p:nvSpPr>
            <p:cNvPr id="29702" name="Oval 6">
              <a:extLst>
                <a:ext uri="{FF2B5EF4-FFF2-40B4-BE49-F238E27FC236}">
                  <a16:creationId xmlns:a16="http://schemas.microsoft.com/office/drawing/2014/main" id="{B13FE33A-532C-4646-AC56-675267F949B5}"/>
                </a:ext>
              </a:extLst>
            </p:cNvPr>
            <p:cNvSpPr>
              <a:spLocks noChangeArrowheads="1"/>
            </p:cNvSpPr>
            <p:nvPr/>
          </p:nvSpPr>
          <p:spPr bwMode="auto">
            <a:xfrm>
              <a:off x="4128" y="2256"/>
              <a:ext cx="240" cy="240"/>
            </a:xfrm>
            <a:prstGeom prst="ellipse">
              <a:avLst/>
            </a:prstGeom>
            <a:solidFill>
              <a:schemeClr val="accent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anchor="ctr" anchorCtr="1"/>
            <a:lstStyle/>
            <a:p>
              <a:pPr algn="ctr"/>
              <a:r>
                <a:rPr lang="en-US" altLang="en-US">
                  <a:latin typeface="Symbol" pitchFamily="2" charset="2"/>
                </a:rPr>
                <a:t>+</a:t>
              </a:r>
            </a:p>
          </p:txBody>
        </p:sp>
        <p:sp>
          <p:nvSpPr>
            <p:cNvPr id="29703" name="Oval 7">
              <a:extLst>
                <a:ext uri="{FF2B5EF4-FFF2-40B4-BE49-F238E27FC236}">
                  <a16:creationId xmlns:a16="http://schemas.microsoft.com/office/drawing/2014/main" id="{E6E6A469-9520-EB4E-AC6A-DC9EB0DA5085}"/>
                </a:ext>
              </a:extLst>
            </p:cNvPr>
            <p:cNvSpPr>
              <a:spLocks noChangeArrowheads="1"/>
            </p:cNvSpPr>
            <p:nvPr/>
          </p:nvSpPr>
          <p:spPr bwMode="auto">
            <a:xfrm>
              <a:off x="4608" y="2640"/>
              <a:ext cx="240" cy="240"/>
            </a:xfrm>
            <a:prstGeom prst="ellipse">
              <a:avLst/>
            </a:prstGeom>
            <a:solidFill>
              <a:schemeClr val="accent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anchor="ctr" anchorCtr="1"/>
            <a:lstStyle/>
            <a:p>
              <a:pPr algn="ctr"/>
              <a:r>
                <a:rPr lang="en-US" altLang="en-US">
                  <a:latin typeface="Symbol" pitchFamily="2" charset="2"/>
                  <a:sym typeface="Symbol" pitchFamily="2" charset="2"/>
                </a:rPr>
                <a:t></a:t>
              </a:r>
            </a:p>
          </p:txBody>
        </p:sp>
        <p:sp>
          <p:nvSpPr>
            <p:cNvPr id="29704" name="Oval 8">
              <a:extLst>
                <a:ext uri="{FF2B5EF4-FFF2-40B4-BE49-F238E27FC236}">
                  <a16:creationId xmlns:a16="http://schemas.microsoft.com/office/drawing/2014/main" id="{456EB5BC-0E51-C746-A3F9-093F7AFBFB19}"/>
                </a:ext>
              </a:extLst>
            </p:cNvPr>
            <p:cNvSpPr>
              <a:spLocks noChangeArrowheads="1"/>
            </p:cNvSpPr>
            <p:nvPr/>
          </p:nvSpPr>
          <p:spPr bwMode="auto">
            <a:xfrm>
              <a:off x="3168" y="2640"/>
              <a:ext cx="240" cy="240"/>
            </a:xfrm>
            <a:prstGeom prst="ellipse">
              <a:avLst/>
            </a:prstGeom>
            <a:solidFill>
              <a:schemeClr val="accent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anchor="ctr" anchorCtr="1"/>
            <a:lstStyle/>
            <a:p>
              <a:pPr algn="ctr"/>
              <a:r>
                <a:rPr lang="en-US" altLang="en-US">
                  <a:latin typeface="Symbol" pitchFamily="2" charset="2"/>
                  <a:sym typeface="Symbol" pitchFamily="2" charset="2"/>
                </a:rPr>
                <a:t></a:t>
              </a:r>
              <a:endParaRPr lang="en-US" altLang="en-US">
                <a:latin typeface="Symbol" pitchFamily="2" charset="2"/>
              </a:endParaRPr>
            </a:p>
          </p:txBody>
        </p:sp>
        <p:sp>
          <p:nvSpPr>
            <p:cNvPr id="29705" name="Oval 9">
              <a:extLst>
                <a:ext uri="{FF2B5EF4-FFF2-40B4-BE49-F238E27FC236}">
                  <a16:creationId xmlns:a16="http://schemas.microsoft.com/office/drawing/2014/main" id="{797074F3-BC36-3D48-8E3E-5020719A621E}"/>
                </a:ext>
              </a:extLst>
            </p:cNvPr>
            <p:cNvSpPr>
              <a:spLocks noChangeArrowheads="1"/>
            </p:cNvSpPr>
            <p:nvPr/>
          </p:nvSpPr>
          <p:spPr bwMode="auto">
            <a:xfrm>
              <a:off x="3648" y="3024"/>
              <a:ext cx="240" cy="240"/>
            </a:xfrm>
            <a:prstGeom prst="ellipse">
              <a:avLst/>
            </a:prstGeom>
            <a:solidFill>
              <a:schemeClr val="accent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anchor="ctr" anchorCtr="1"/>
            <a:lstStyle/>
            <a:p>
              <a:pPr algn="ctr"/>
              <a:r>
                <a:rPr lang="en-US" altLang="en-US">
                  <a:latin typeface="Symbol" pitchFamily="2" charset="2"/>
                </a:rPr>
                <a:t>-</a:t>
              </a:r>
            </a:p>
          </p:txBody>
        </p:sp>
        <p:sp>
          <p:nvSpPr>
            <p:cNvPr id="29706" name="Rectangle 10">
              <a:extLst>
                <a:ext uri="{FF2B5EF4-FFF2-40B4-BE49-F238E27FC236}">
                  <a16:creationId xmlns:a16="http://schemas.microsoft.com/office/drawing/2014/main" id="{CDF90105-82FA-254A-85C6-AF9C02E07316}"/>
                </a:ext>
              </a:extLst>
            </p:cNvPr>
            <p:cNvSpPr>
              <a:spLocks noChangeArrowheads="1"/>
            </p:cNvSpPr>
            <p:nvPr/>
          </p:nvSpPr>
          <p:spPr bwMode="auto">
            <a:xfrm>
              <a:off x="2928" y="3024"/>
              <a:ext cx="240" cy="240"/>
            </a:xfrm>
            <a:prstGeom prst="rect">
              <a:avLst/>
            </a:prstGeom>
            <a:solidFill>
              <a:schemeClr val="folHlink"/>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a:latin typeface="Tahoma" panose="020B0604030504040204" pitchFamily="34" charset="0"/>
                </a:rPr>
                <a:t>2</a:t>
              </a:r>
            </a:p>
          </p:txBody>
        </p:sp>
        <p:sp>
          <p:nvSpPr>
            <p:cNvPr id="29707" name="Rectangle 11">
              <a:extLst>
                <a:ext uri="{FF2B5EF4-FFF2-40B4-BE49-F238E27FC236}">
                  <a16:creationId xmlns:a16="http://schemas.microsoft.com/office/drawing/2014/main" id="{7ED86F1D-5428-4C4F-A77B-0E859D429F77}"/>
                </a:ext>
              </a:extLst>
            </p:cNvPr>
            <p:cNvSpPr>
              <a:spLocks noChangeArrowheads="1"/>
            </p:cNvSpPr>
            <p:nvPr/>
          </p:nvSpPr>
          <p:spPr bwMode="auto">
            <a:xfrm>
              <a:off x="3408" y="3456"/>
              <a:ext cx="240" cy="240"/>
            </a:xfrm>
            <a:prstGeom prst="rect">
              <a:avLst/>
            </a:prstGeom>
            <a:solidFill>
              <a:schemeClr val="folHlink"/>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a:latin typeface="Tahoma" panose="020B0604030504040204" pitchFamily="34" charset="0"/>
                </a:rPr>
                <a:t>5</a:t>
              </a:r>
            </a:p>
          </p:txBody>
        </p:sp>
        <p:sp>
          <p:nvSpPr>
            <p:cNvPr id="29708" name="Rectangle 12">
              <a:extLst>
                <a:ext uri="{FF2B5EF4-FFF2-40B4-BE49-F238E27FC236}">
                  <a16:creationId xmlns:a16="http://schemas.microsoft.com/office/drawing/2014/main" id="{8634E275-ECB0-1748-857F-B8135BA65052}"/>
                </a:ext>
              </a:extLst>
            </p:cNvPr>
            <p:cNvSpPr>
              <a:spLocks noChangeArrowheads="1"/>
            </p:cNvSpPr>
            <p:nvPr/>
          </p:nvSpPr>
          <p:spPr bwMode="auto">
            <a:xfrm>
              <a:off x="3888" y="3456"/>
              <a:ext cx="240" cy="240"/>
            </a:xfrm>
            <a:prstGeom prst="rect">
              <a:avLst/>
            </a:prstGeom>
            <a:solidFill>
              <a:schemeClr val="folHlink"/>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a:latin typeface="Tahoma" panose="020B0604030504040204" pitchFamily="34" charset="0"/>
                </a:rPr>
                <a:t>1</a:t>
              </a:r>
            </a:p>
          </p:txBody>
        </p:sp>
        <p:sp>
          <p:nvSpPr>
            <p:cNvPr id="29709" name="Rectangle 13">
              <a:extLst>
                <a:ext uri="{FF2B5EF4-FFF2-40B4-BE49-F238E27FC236}">
                  <a16:creationId xmlns:a16="http://schemas.microsoft.com/office/drawing/2014/main" id="{735EC036-4C3A-DA49-B0AD-448B9AF5F747}"/>
                </a:ext>
              </a:extLst>
            </p:cNvPr>
            <p:cNvSpPr>
              <a:spLocks noChangeArrowheads="1"/>
            </p:cNvSpPr>
            <p:nvPr/>
          </p:nvSpPr>
          <p:spPr bwMode="auto">
            <a:xfrm>
              <a:off x="4368" y="3024"/>
              <a:ext cx="240" cy="240"/>
            </a:xfrm>
            <a:prstGeom prst="rect">
              <a:avLst/>
            </a:prstGeom>
            <a:solidFill>
              <a:schemeClr val="folHlink"/>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a:latin typeface="Tahoma" panose="020B0604030504040204" pitchFamily="34" charset="0"/>
                </a:rPr>
                <a:t>3</a:t>
              </a:r>
            </a:p>
          </p:txBody>
        </p:sp>
        <p:sp>
          <p:nvSpPr>
            <p:cNvPr id="29710" name="Rectangle 14">
              <a:extLst>
                <a:ext uri="{FF2B5EF4-FFF2-40B4-BE49-F238E27FC236}">
                  <a16:creationId xmlns:a16="http://schemas.microsoft.com/office/drawing/2014/main" id="{60887013-4885-424F-A5A6-74F7A9311107}"/>
                </a:ext>
              </a:extLst>
            </p:cNvPr>
            <p:cNvSpPr>
              <a:spLocks noChangeArrowheads="1"/>
            </p:cNvSpPr>
            <p:nvPr/>
          </p:nvSpPr>
          <p:spPr bwMode="auto">
            <a:xfrm>
              <a:off x="4848" y="3024"/>
              <a:ext cx="240" cy="240"/>
            </a:xfrm>
            <a:prstGeom prst="rect">
              <a:avLst/>
            </a:prstGeom>
            <a:solidFill>
              <a:schemeClr val="folHlink"/>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a:latin typeface="Tahoma" panose="020B0604030504040204" pitchFamily="34" charset="0"/>
                </a:rPr>
                <a:t>2</a:t>
              </a:r>
            </a:p>
          </p:txBody>
        </p:sp>
        <p:cxnSp>
          <p:nvCxnSpPr>
            <p:cNvPr id="29711" name="AutoShape 15">
              <a:extLst>
                <a:ext uri="{FF2B5EF4-FFF2-40B4-BE49-F238E27FC236}">
                  <a16:creationId xmlns:a16="http://schemas.microsoft.com/office/drawing/2014/main" id="{D4168107-AFF3-7A4F-882C-12E34E71004D}"/>
                </a:ext>
              </a:extLst>
            </p:cNvPr>
            <p:cNvCxnSpPr>
              <a:cxnSpLocks noChangeShapeType="1"/>
              <a:stCxn id="29702" idx="3"/>
              <a:endCxn id="29704" idx="7"/>
            </p:cNvCxnSpPr>
            <p:nvPr/>
          </p:nvCxnSpPr>
          <p:spPr bwMode="auto">
            <a:xfrm flipH="1">
              <a:off x="3373" y="2467"/>
              <a:ext cx="790" cy="202"/>
            </a:xfrm>
            <a:prstGeom prst="straightConnector1">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712" name="AutoShape 16">
              <a:extLst>
                <a:ext uri="{FF2B5EF4-FFF2-40B4-BE49-F238E27FC236}">
                  <a16:creationId xmlns:a16="http://schemas.microsoft.com/office/drawing/2014/main" id="{41DADC7F-3BEE-464D-9FC7-F3E49C084DAC}"/>
                </a:ext>
              </a:extLst>
            </p:cNvPr>
            <p:cNvCxnSpPr>
              <a:cxnSpLocks noChangeShapeType="1"/>
              <a:stCxn id="29703" idx="1"/>
              <a:endCxn id="29702" idx="5"/>
            </p:cNvCxnSpPr>
            <p:nvPr/>
          </p:nvCxnSpPr>
          <p:spPr bwMode="auto">
            <a:xfrm flipH="1" flipV="1">
              <a:off x="4333" y="2467"/>
              <a:ext cx="310" cy="202"/>
            </a:xfrm>
            <a:prstGeom prst="straightConnector1">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713" name="AutoShape 17">
              <a:extLst>
                <a:ext uri="{FF2B5EF4-FFF2-40B4-BE49-F238E27FC236}">
                  <a16:creationId xmlns:a16="http://schemas.microsoft.com/office/drawing/2014/main" id="{B8E2F3D0-94A0-414D-881E-62EAE1CD6210}"/>
                </a:ext>
              </a:extLst>
            </p:cNvPr>
            <p:cNvCxnSpPr>
              <a:cxnSpLocks noChangeShapeType="1"/>
              <a:stCxn id="29710" idx="0"/>
              <a:endCxn id="29703" idx="5"/>
            </p:cNvCxnSpPr>
            <p:nvPr/>
          </p:nvCxnSpPr>
          <p:spPr bwMode="auto">
            <a:xfrm flipH="1" flipV="1">
              <a:off x="4813" y="2851"/>
              <a:ext cx="155" cy="167"/>
            </a:xfrm>
            <a:prstGeom prst="straightConnector1">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714" name="AutoShape 18">
              <a:extLst>
                <a:ext uri="{FF2B5EF4-FFF2-40B4-BE49-F238E27FC236}">
                  <a16:creationId xmlns:a16="http://schemas.microsoft.com/office/drawing/2014/main" id="{26418E75-4CB7-7E46-9D1B-6A1EDFC01BA6}"/>
                </a:ext>
              </a:extLst>
            </p:cNvPr>
            <p:cNvCxnSpPr>
              <a:cxnSpLocks noChangeShapeType="1"/>
              <a:stCxn id="29709" idx="0"/>
              <a:endCxn id="29703" idx="3"/>
            </p:cNvCxnSpPr>
            <p:nvPr/>
          </p:nvCxnSpPr>
          <p:spPr bwMode="auto">
            <a:xfrm flipV="1">
              <a:off x="4488" y="2851"/>
              <a:ext cx="155" cy="167"/>
            </a:xfrm>
            <a:prstGeom prst="straightConnector1">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715" name="AutoShape 19">
              <a:extLst>
                <a:ext uri="{FF2B5EF4-FFF2-40B4-BE49-F238E27FC236}">
                  <a16:creationId xmlns:a16="http://schemas.microsoft.com/office/drawing/2014/main" id="{812FA066-94E0-BC45-9C25-53AB1D4C1450}"/>
                </a:ext>
              </a:extLst>
            </p:cNvPr>
            <p:cNvCxnSpPr>
              <a:cxnSpLocks noChangeShapeType="1"/>
              <a:stCxn id="29708" idx="0"/>
              <a:endCxn id="29705" idx="5"/>
            </p:cNvCxnSpPr>
            <p:nvPr/>
          </p:nvCxnSpPr>
          <p:spPr bwMode="auto">
            <a:xfrm flipH="1" flipV="1">
              <a:off x="3853" y="3235"/>
              <a:ext cx="155" cy="215"/>
            </a:xfrm>
            <a:prstGeom prst="straightConnector1">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716" name="AutoShape 20">
              <a:extLst>
                <a:ext uri="{FF2B5EF4-FFF2-40B4-BE49-F238E27FC236}">
                  <a16:creationId xmlns:a16="http://schemas.microsoft.com/office/drawing/2014/main" id="{D514C255-25A5-404F-B2F9-8F9A0D968BBF}"/>
                </a:ext>
              </a:extLst>
            </p:cNvPr>
            <p:cNvCxnSpPr>
              <a:cxnSpLocks noChangeShapeType="1"/>
              <a:stCxn id="29707" idx="0"/>
              <a:endCxn id="29705" idx="3"/>
            </p:cNvCxnSpPr>
            <p:nvPr/>
          </p:nvCxnSpPr>
          <p:spPr bwMode="auto">
            <a:xfrm flipV="1">
              <a:off x="3528" y="3235"/>
              <a:ext cx="155" cy="215"/>
            </a:xfrm>
            <a:prstGeom prst="straightConnector1">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717" name="AutoShape 21">
              <a:extLst>
                <a:ext uri="{FF2B5EF4-FFF2-40B4-BE49-F238E27FC236}">
                  <a16:creationId xmlns:a16="http://schemas.microsoft.com/office/drawing/2014/main" id="{8C16734A-17C5-8842-BFC8-2F8F10A75B33}"/>
                </a:ext>
              </a:extLst>
            </p:cNvPr>
            <p:cNvCxnSpPr>
              <a:cxnSpLocks noChangeShapeType="1"/>
              <a:stCxn id="29706" idx="0"/>
              <a:endCxn id="29704" idx="3"/>
            </p:cNvCxnSpPr>
            <p:nvPr/>
          </p:nvCxnSpPr>
          <p:spPr bwMode="auto">
            <a:xfrm flipV="1">
              <a:off x="3048" y="2851"/>
              <a:ext cx="155" cy="167"/>
            </a:xfrm>
            <a:prstGeom prst="straightConnector1">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718" name="AutoShape 22">
              <a:extLst>
                <a:ext uri="{FF2B5EF4-FFF2-40B4-BE49-F238E27FC236}">
                  <a16:creationId xmlns:a16="http://schemas.microsoft.com/office/drawing/2014/main" id="{A8002073-CCE3-8549-BE0C-A8ED70714F07}"/>
                </a:ext>
              </a:extLst>
            </p:cNvPr>
            <p:cNvCxnSpPr>
              <a:cxnSpLocks noChangeShapeType="1"/>
              <a:stCxn id="29705" idx="1"/>
              <a:endCxn id="29704" idx="5"/>
            </p:cNvCxnSpPr>
            <p:nvPr/>
          </p:nvCxnSpPr>
          <p:spPr bwMode="auto">
            <a:xfrm flipH="1" flipV="1">
              <a:off x="3373" y="2851"/>
              <a:ext cx="310" cy="202"/>
            </a:xfrm>
            <a:prstGeom prst="straightConnector1">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29719" name="Text Box 23">
            <a:extLst>
              <a:ext uri="{FF2B5EF4-FFF2-40B4-BE49-F238E27FC236}">
                <a16:creationId xmlns:a16="http://schemas.microsoft.com/office/drawing/2014/main" id="{E7644F12-0BFA-FD4D-B345-C371D7151E35}"/>
              </a:ext>
            </a:extLst>
          </p:cNvPr>
          <p:cNvSpPr txBox="1">
            <a:spLocks noChangeArrowheads="1"/>
          </p:cNvSpPr>
          <p:nvPr/>
        </p:nvSpPr>
        <p:spPr bwMode="auto">
          <a:xfrm>
            <a:off x="6411766" y="5429250"/>
            <a:ext cx="360868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a:latin typeface="Courier New" panose="02070309020205020404" pitchFamily="49" charset="0"/>
              </a:rPr>
              <a:t>((2 </a:t>
            </a:r>
            <a:r>
              <a:rPr lang="en-US" altLang="en-US">
                <a:latin typeface="Courier New" panose="02070309020205020404" pitchFamily="49" charset="0"/>
                <a:sym typeface="Symbol" pitchFamily="2" charset="2"/>
              </a:rPr>
              <a:t> (5</a:t>
            </a:r>
            <a:r>
              <a:rPr lang="en-US" altLang="en-US">
                <a:latin typeface="Courier New" panose="02070309020205020404" pitchFamily="49" charset="0"/>
              </a:rPr>
              <a:t> - 1)) + (3 </a:t>
            </a:r>
            <a:r>
              <a:rPr lang="en-US" altLang="en-US">
                <a:latin typeface="Courier New" panose="02070309020205020404" pitchFamily="49" charset="0"/>
                <a:sym typeface="Symbol" pitchFamily="2" charset="2"/>
              </a:rPr>
              <a:t> 2</a:t>
            </a:r>
            <a:r>
              <a:rPr lang="en-US" altLang="en-US">
                <a:latin typeface="Courier New" panose="02070309020205020404" pitchFamily="49" charset="0"/>
              </a:rPr>
              <a:t>))</a:t>
            </a:r>
          </a:p>
        </p:txBody>
      </p:sp>
    </p:spTree>
    <p:extLst>
      <p:ext uri="{BB962C8B-B14F-4D97-AF65-F5344CB8AC3E}">
        <p14:creationId xmlns:p14="http://schemas.microsoft.com/office/powerpoint/2010/main" val="2538102591"/>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719271D5-E132-6E4A-930F-D8A1581BAFAB}"/>
              </a:ext>
            </a:extLst>
          </p:cNvPr>
          <p:cNvSpPr>
            <a:spLocks noGrp="1" noChangeArrowheads="1"/>
          </p:cNvSpPr>
          <p:nvPr>
            <p:ph type="title"/>
          </p:nvPr>
        </p:nvSpPr>
        <p:spPr>
          <a:xfrm>
            <a:off x="2133600" y="304800"/>
            <a:ext cx="8153400" cy="1143000"/>
          </a:xfrm>
        </p:spPr>
        <p:txBody>
          <a:bodyPr/>
          <a:lstStyle/>
          <a:p>
            <a:r>
              <a:rPr lang="en-US" altLang="en-US"/>
              <a:t>Evaluate Arithmetic Expressions</a:t>
            </a:r>
          </a:p>
        </p:txBody>
      </p:sp>
      <p:sp>
        <p:nvSpPr>
          <p:cNvPr id="30723" name="Rectangle 3">
            <a:extLst>
              <a:ext uri="{FF2B5EF4-FFF2-40B4-BE49-F238E27FC236}">
                <a16:creationId xmlns:a16="http://schemas.microsoft.com/office/drawing/2014/main" id="{3791C818-AD60-914A-BEEE-8F400637CB2E}"/>
              </a:ext>
            </a:extLst>
          </p:cNvPr>
          <p:cNvSpPr>
            <a:spLocks noGrp="1" noChangeArrowheads="1"/>
          </p:cNvSpPr>
          <p:nvPr>
            <p:ph type="body" idx="1"/>
          </p:nvPr>
        </p:nvSpPr>
        <p:spPr>
          <a:xfrm>
            <a:off x="2286000" y="1600200"/>
            <a:ext cx="3733800" cy="2362200"/>
          </a:xfrm>
        </p:spPr>
        <p:txBody>
          <a:bodyPr/>
          <a:lstStyle/>
          <a:p>
            <a:pPr>
              <a:lnSpc>
                <a:spcPct val="90000"/>
              </a:lnSpc>
            </a:pPr>
            <a:r>
              <a:rPr lang="en-US" altLang="en-US"/>
              <a:t>postorder traversal</a:t>
            </a:r>
          </a:p>
          <a:p>
            <a:pPr lvl="1">
              <a:lnSpc>
                <a:spcPct val="90000"/>
              </a:lnSpc>
            </a:pPr>
            <a:r>
              <a:rPr lang="en-US" altLang="en-US"/>
              <a:t>Recursively evaluate subtrees</a:t>
            </a:r>
          </a:p>
          <a:p>
            <a:pPr lvl="1">
              <a:lnSpc>
                <a:spcPct val="90000"/>
              </a:lnSpc>
            </a:pPr>
            <a:r>
              <a:rPr lang="en-US" altLang="en-US"/>
              <a:t>Apply the operator after subtrees are evaluated</a:t>
            </a:r>
          </a:p>
        </p:txBody>
      </p:sp>
      <p:sp>
        <p:nvSpPr>
          <p:cNvPr id="30724" name="Text Box 4">
            <a:extLst>
              <a:ext uri="{FF2B5EF4-FFF2-40B4-BE49-F238E27FC236}">
                <a16:creationId xmlns:a16="http://schemas.microsoft.com/office/drawing/2014/main" id="{1835F7EA-5C31-034C-AA3E-DF33DD3D5753}"/>
              </a:ext>
            </a:extLst>
          </p:cNvPr>
          <p:cNvSpPr txBox="1">
            <a:spLocks noChangeArrowheads="1"/>
          </p:cNvSpPr>
          <p:nvPr/>
        </p:nvSpPr>
        <p:spPr bwMode="auto">
          <a:xfrm>
            <a:off x="6067425" y="1600200"/>
            <a:ext cx="4191000" cy="35179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90000"/>
              </a:lnSpc>
              <a:spcBef>
                <a:spcPct val="20000"/>
              </a:spcBef>
              <a:buClr>
                <a:schemeClr val="hlink"/>
              </a:buClr>
              <a:buSzPct val="110000"/>
              <a:buFont typeface="Wingdings" pitchFamily="2" charset="2"/>
              <a:buNone/>
            </a:pPr>
            <a:r>
              <a:rPr lang="en-US" altLang="en-US">
                <a:latin typeface="Courier New" panose="02070309020205020404" pitchFamily="49" charset="0"/>
              </a:rPr>
              <a:t>int evaluate (t)</a:t>
            </a:r>
          </a:p>
          <a:p>
            <a:pPr>
              <a:lnSpc>
                <a:spcPct val="90000"/>
              </a:lnSpc>
              <a:spcBef>
                <a:spcPct val="20000"/>
              </a:spcBef>
              <a:buClr>
                <a:schemeClr val="hlink"/>
              </a:buClr>
              <a:buSzPct val="110000"/>
              <a:buFont typeface="Wingdings" pitchFamily="2" charset="2"/>
              <a:buNone/>
            </a:pPr>
            <a:r>
              <a:rPr lang="en-US" altLang="en-US">
                <a:latin typeface="Courier New" panose="02070309020205020404" pitchFamily="49" charset="0"/>
              </a:rPr>
              <a:t>//binary operators only</a:t>
            </a:r>
          </a:p>
          <a:p>
            <a:pPr lvl="1">
              <a:lnSpc>
                <a:spcPct val="90000"/>
              </a:lnSpc>
              <a:spcBef>
                <a:spcPct val="20000"/>
              </a:spcBef>
              <a:buClr>
                <a:schemeClr val="hlink"/>
              </a:buClr>
              <a:buSzPct val="110000"/>
              <a:buFont typeface="Wingdings" pitchFamily="2" charset="2"/>
              <a:buNone/>
            </a:pPr>
            <a:r>
              <a:rPr lang="en-US" altLang="en-US">
                <a:latin typeface="Courier New" panose="02070309020205020404" pitchFamily="49" charset="0"/>
              </a:rPr>
              <a:t>if (t.left == null)   </a:t>
            </a:r>
            <a:br>
              <a:rPr lang="en-US" altLang="en-US">
                <a:latin typeface="Courier New" panose="02070309020205020404" pitchFamily="49" charset="0"/>
              </a:rPr>
            </a:br>
            <a:r>
              <a:rPr lang="en-US" altLang="en-US">
                <a:latin typeface="Courier New" panose="02070309020205020404" pitchFamily="49" charset="0"/>
              </a:rPr>
              <a:t>  //external node</a:t>
            </a:r>
            <a:br>
              <a:rPr lang="en-US" altLang="en-US">
                <a:latin typeface="Courier New" panose="02070309020205020404" pitchFamily="49" charset="0"/>
              </a:rPr>
            </a:br>
            <a:r>
              <a:rPr lang="en-US" altLang="en-US">
                <a:latin typeface="Courier New" panose="02070309020205020404" pitchFamily="49" charset="0"/>
              </a:rPr>
              <a:t>  return t.element;</a:t>
            </a:r>
          </a:p>
          <a:p>
            <a:pPr lvl="1">
              <a:lnSpc>
                <a:spcPct val="90000"/>
              </a:lnSpc>
              <a:spcBef>
                <a:spcPct val="20000"/>
              </a:spcBef>
              <a:buClr>
                <a:schemeClr val="hlink"/>
              </a:buClr>
              <a:buSzPct val="110000"/>
              <a:buFont typeface="Wingdings" pitchFamily="2" charset="2"/>
              <a:buNone/>
            </a:pPr>
            <a:r>
              <a:rPr lang="en-US" altLang="en-US">
                <a:latin typeface="Courier New" panose="02070309020205020404" pitchFamily="49" charset="0"/>
              </a:rPr>
              <a:t>else  //internal node</a:t>
            </a:r>
          </a:p>
          <a:p>
            <a:pPr lvl="1">
              <a:lnSpc>
                <a:spcPct val="90000"/>
              </a:lnSpc>
              <a:spcBef>
                <a:spcPct val="20000"/>
              </a:spcBef>
              <a:buClr>
                <a:schemeClr val="hlink"/>
              </a:buClr>
              <a:buSzPct val="110000"/>
              <a:buFont typeface="Wingdings" pitchFamily="2" charset="2"/>
              <a:buNone/>
            </a:pPr>
            <a:r>
              <a:rPr lang="en-US" altLang="en-US">
                <a:latin typeface="Courier New" panose="02070309020205020404" pitchFamily="49" charset="0"/>
              </a:rPr>
              <a:t>  x = evaluate (t.left);</a:t>
            </a:r>
          </a:p>
          <a:p>
            <a:pPr lvl="1">
              <a:lnSpc>
                <a:spcPct val="90000"/>
              </a:lnSpc>
              <a:spcBef>
                <a:spcPct val="20000"/>
              </a:spcBef>
              <a:buClr>
                <a:schemeClr val="hlink"/>
              </a:buClr>
              <a:buSzPct val="110000"/>
              <a:buFont typeface="Wingdings" pitchFamily="2" charset="2"/>
              <a:buNone/>
            </a:pPr>
            <a:r>
              <a:rPr lang="en-US" altLang="en-US">
                <a:latin typeface="Courier New" panose="02070309020205020404" pitchFamily="49" charset="0"/>
              </a:rPr>
              <a:t>  y </a:t>
            </a:r>
            <a:r>
              <a:rPr lang="en-US" altLang="en-US">
                <a:latin typeface="Courier New" panose="02070309020205020404" pitchFamily="49" charset="0"/>
                <a:sym typeface="Symbol" pitchFamily="2" charset="2"/>
              </a:rPr>
              <a:t>= </a:t>
            </a:r>
            <a:r>
              <a:rPr lang="en-US" altLang="en-US">
                <a:latin typeface="Courier New" panose="02070309020205020404" pitchFamily="49" charset="0"/>
              </a:rPr>
              <a:t>evaluate (t.right);</a:t>
            </a:r>
          </a:p>
          <a:p>
            <a:pPr lvl="1">
              <a:lnSpc>
                <a:spcPct val="90000"/>
              </a:lnSpc>
              <a:spcBef>
                <a:spcPct val="20000"/>
              </a:spcBef>
              <a:buClr>
                <a:schemeClr val="hlink"/>
              </a:buClr>
              <a:buSzPct val="110000"/>
              <a:buFont typeface="Wingdings" pitchFamily="2" charset="2"/>
              <a:buNone/>
            </a:pPr>
            <a:r>
              <a:rPr lang="en-US" altLang="en-US">
                <a:latin typeface="Courier New" panose="02070309020205020404" pitchFamily="49" charset="0"/>
              </a:rPr>
              <a:t>  let o be the operator</a:t>
            </a:r>
            <a:br>
              <a:rPr lang="en-US" altLang="en-US">
                <a:latin typeface="Courier New" panose="02070309020205020404" pitchFamily="49" charset="0"/>
              </a:rPr>
            </a:br>
            <a:r>
              <a:rPr lang="en-US" altLang="en-US">
                <a:latin typeface="Courier New" panose="02070309020205020404" pitchFamily="49" charset="0"/>
              </a:rPr>
              <a:t>    t.element</a:t>
            </a:r>
          </a:p>
          <a:p>
            <a:pPr lvl="1">
              <a:lnSpc>
                <a:spcPct val="90000"/>
              </a:lnSpc>
              <a:spcBef>
                <a:spcPct val="20000"/>
              </a:spcBef>
              <a:buClr>
                <a:schemeClr val="hlink"/>
              </a:buClr>
              <a:buSzPct val="110000"/>
              <a:buFont typeface="Wingdings" pitchFamily="2" charset="2"/>
              <a:buNone/>
            </a:pPr>
            <a:r>
              <a:rPr lang="en-US" altLang="en-US">
                <a:latin typeface="Courier New" panose="02070309020205020404" pitchFamily="49" charset="0"/>
              </a:rPr>
              <a:t>  z = apply o to x and y</a:t>
            </a:r>
          </a:p>
          <a:p>
            <a:pPr lvl="1">
              <a:lnSpc>
                <a:spcPct val="90000"/>
              </a:lnSpc>
              <a:spcBef>
                <a:spcPct val="20000"/>
              </a:spcBef>
              <a:buClr>
                <a:schemeClr val="hlink"/>
              </a:buClr>
              <a:buSzPct val="110000"/>
              <a:buFont typeface="Wingdings" pitchFamily="2" charset="2"/>
              <a:buNone/>
            </a:pPr>
            <a:r>
              <a:rPr lang="en-US" altLang="en-US">
                <a:latin typeface="Courier New" panose="02070309020205020404" pitchFamily="49" charset="0"/>
              </a:rPr>
              <a:t>  return z;</a:t>
            </a:r>
          </a:p>
        </p:txBody>
      </p:sp>
      <p:grpSp>
        <p:nvGrpSpPr>
          <p:cNvPr id="30725" name="Group 5">
            <a:extLst>
              <a:ext uri="{FF2B5EF4-FFF2-40B4-BE49-F238E27FC236}">
                <a16:creationId xmlns:a16="http://schemas.microsoft.com/office/drawing/2014/main" id="{CD6FFBF6-B74C-CD44-8BD9-00F297514185}"/>
              </a:ext>
            </a:extLst>
          </p:cNvPr>
          <p:cNvGrpSpPr>
            <a:grpSpLocks/>
          </p:cNvGrpSpPr>
          <p:nvPr/>
        </p:nvGrpSpPr>
        <p:grpSpPr bwMode="auto">
          <a:xfrm>
            <a:off x="2655888" y="4038600"/>
            <a:ext cx="3429000" cy="2286000"/>
            <a:chOff x="2928" y="2256"/>
            <a:chExt cx="2160" cy="1440"/>
          </a:xfrm>
        </p:grpSpPr>
        <p:sp>
          <p:nvSpPr>
            <p:cNvPr id="30726" name="Oval 6">
              <a:extLst>
                <a:ext uri="{FF2B5EF4-FFF2-40B4-BE49-F238E27FC236}">
                  <a16:creationId xmlns:a16="http://schemas.microsoft.com/office/drawing/2014/main" id="{8ABC45C3-21FA-B04E-B658-7C9243A9E899}"/>
                </a:ext>
              </a:extLst>
            </p:cNvPr>
            <p:cNvSpPr>
              <a:spLocks noChangeArrowheads="1"/>
            </p:cNvSpPr>
            <p:nvPr/>
          </p:nvSpPr>
          <p:spPr bwMode="auto">
            <a:xfrm>
              <a:off x="4128" y="2256"/>
              <a:ext cx="240" cy="240"/>
            </a:xfrm>
            <a:prstGeom prst="ellipse">
              <a:avLst/>
            </a:prstGeom>
            <a:solidFill>
              <a:schemeClr val="accent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anchor="ctr" anchorCtr="1"/>
            <a:lstStyle/>
            <a:p>
              <a:pPr algn="ctr"/>
              <a:r>
                <a:rPr lang="en-US" altLang="en-US">
                  <a:latin typeface="Symbol" pitchFamily="2" charset="2"/>
                </a:rPr>
                <a:t>+</a:t>
              </a:r>
            </a:p>
          </p:txBody>
        </p:sp>
        <p:sp>
          <p:nvSpPr>
            <p:cNvPr id="30727" name="Oval 7">
              <a:extLst>
                <a:ext uri="{FF2B5EF4-FFF2-40B4-BE49-F238E27FC236}">
                  <a16:creationId xmlns:a16="http://schemas.microsoft.com/office/drawing/2014/main" id="{7A2DE856-5FDC-A048-BBFA-97CE385C9821}"/>
                </a:ext>
              </a:extLst>
            </p:cNvPr>
            <p:cNvSpPr>
              <a:spLocks noChangeArrowheads="1"/>
            </p:cNvSpPr>
            <p:nvPr/>
          </p:nvSpPr>
          <p:spPr bwMode="auto">
            <a:xfrm>
              <a:off x="4608" y="2640"/>
              <a:ext cx="240" cy="240"/>
            </a:xfrm>
            <a:prstGeom prst="ellipse">
              <a:avLst/>
            </a:prstGeom>
            <a:solidFill>
              <a:schemeClr val="accent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anchor="ctr" anchorCtr="1"/>
            <a:lstStyle/>
            <a:p>
              <a:pPr algn="ctr"/>
              <a:r>
                <a:rPr lang="en-US" altLang="en-US">
                  <a:latin typeface="Symbol" pitchFamily="2" charset="2"/>
                  <a:sym typeface="Symbol" pitchFamily="2" charset="2"/>
                </a:rPr>
                <a:t></a:t>
              </a:r>
            </a:p>
          </p:txBody>
        </p:sp>
        <p:sp>
          <p:nvSpPr>
            <p:cNvPr id="30728" name="Oval 8">
              <a:extLst>
                <a:ext uri="{FF2B5EF4-FFF2-40B4-BE49-F238E27FC236}">
                  <a16:creationId xmlns:a16="http://schemas.microsoft.com/office/drawing/2014/main" id="{D9459415-A538-D843-AF7B-1E0349AF851F}"/>
                </a:ext>
              </a:extLst>
            </p:cNvPr>
            <p:cNvSpPr>
              <a:spLocks noChangeArrowheads="1"/>
            </p:cNvSpPr>
            <p:nvPr/>
          </p:nvSpPr>
          <p:spPr bwMode="auto">
            <a:xfrm>
              <a:off x="3168" y="2640"/>
              <a:ext cx="240" cy="240"/>
            </a:xfrm>
            <a:prstGeom prst="ellipse">
              <a:avLst/>
            </a:prstGeom>
            <a:solidFill>
              <a:schemeClr val="accent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anchor="ctr" anchorCtr="1"/>
            <a:lstStyle/>
            <a:p>
              <a:pPr algn="ctr"/>
              <a:r>
                <a:rPr lang="en-US" altLang="en-US">
                  <a:latin typeface="Symbol" pitchFamily="2" charset="2"/>
                  <a:sym typeface="Symbol" pitchFamily="2" charset="2"/>
                </a:rPr>
                <a:t></a:t>
              </a:r>
              <a:endParaRPr lang="en-US" altLang="en-US">
                <a:latin typeface="Symbol" pitchFamily="2" charset="2"/>
              </a:endParaRPr>
            </a:p>
          </p:txBody>
        </p:sp>
        <p:sp>
          <p:nvSpPr>
            <p:cNvPr id="30729" name="Oval 9">
              <a:extLst>
                <a:ext uri="{FF2B5EF4-FFF2-40B4-BE49-F238E27FC236}">
                  <a16:creationId xmlns:a16="http://schemas.microsoft.com/office/drawing/2014/main" id="{97F8195C-804B-7648-8AE5-A82A1D0058C3}"/>
                </a:ext>
              </a:extLst>
            </p:cNvPr>
            <p:cNvSpPr>
              <a:spLocks noChangeArrowheads="1"/>
            </p:cNvSpPr>
            <p:nvPr/>
          </p:nvSpPr>
          <p:spPr bwMode="auto">
            <a:xfrm>
              <a:off x="3648" y="3024"/>
              <a:ext cx="240" cy="240"/>
            </a:xfrm>
            <a:prstGeom prst="ellipse">
              <a:avLst/>
            </a:prstGeom>
            <a:solidFill>
              <a:schemeClr val="accent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anchor="ctr" anchorCtr="1"/>
            <a:lstStyle/>
            <a:p>
              <a:pPr algn="ctr"/>
              <a:r>
                <a:rPr lang="en-US" altLang="en-US">
                  <a:latin typeface="Symbol" pitchFamily="2" charset="2"/>
                </a:rPr>
                <a:t>-</a:t>
              </a:r>
            </a:p>
          </p:txBody>
        </p:sp>
        <p:sp>
          <p:nvSpPr>
            <p:cNvPr id="30730" name="Rectangle 10">
              <a:extLst>
                <a:ext uri="{FF2B5EF4-FFF2-40B4-BE49-F238E27FC236}">
                  <a16:creationId xmlns:a16="http://schemas.microsoft.com/office/drawing/2014/main" id="{E42E7721-CDA3-BC4A-ACF0-6143EC848A07}"/>
                </a:ext>
              </a:extLst>
            </p:cNvPr>
            <p:cNvSpPr>
              <a:spLocks noChangeArrowheads="1"/>
            </p:cNvSpPr>
            <p:nvPr/>
          </p:nvSpPr>
          <p:spPr bwMode="auto">
            <a:xfrm>
              <a:off x="2928" y="3024"/>
              <a:ext cx="240" cy="240"/>
            </a:xfrm>
            <a:prstGeom prst="rect">
              <a:avLst/>
            </a:prstGeom>
            <a:solidFill>
              <a:schemeClr val="folHlink"/>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a:latin typeface="Tahoma" panose="020B0604030504040204" pitchFamily="34" charset="0"/>
                </a:rPr>
                <a:t>2</a:t>
              </a:r>
            </a:p>
          </p:txBody>
        </p:sp>
        <p:sp>
          <p:nvSpPr>
            <p:cNvPr id="30731" name="Rectangle 11">
              <a:extLst>
                <a:ext uri="{FF2B5EF4-FFF2-40B4-BE49-F238E27FC236}">
                  <a16:creationId xmlns:a16="http://schemas.microsoft.com/office/drawing/2014/main" id="{C8DF3561-CF19-AA42-9EEF-7977F50D0D16}"/>
                </a:ext>
              </a:extLst>
            </p:cNvPr>
            <p:cNvSpPr>
              <a:spLocks noChangeArrowheads="1"/>
            </p:cNvSpPr>
            <p:nvPr/>
          </p:nvSpPr>
          <p:spPr bwMode="auto">
            <a:xfrm>
              <a:off x="3408" y="3456"/>
              <a:ext cx="240" cy="240"/>
            </a:xfrm>
            <a:prstGeom prst="rect">
              <a:avLst/>
            </a:prstGeom>
            <a:solidFill>
              <a:schemeClr val="folHlink"/>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a:latin typeface="Tahoma" panose="020B0604030504040204" pitchFamily="34" charset="0"/>
                </a:rPr>
                <a:t>5</a:t>
              </a:r>
            </a:p>
          </p:txBody>
        </p:sp>
        <p:sp>
          <p:nvSpPr>
            <p:cNvPr id="30732" name="Rectangle 12">
              <a:extLst>
                <a:ext uri="{FF2B5EF4-FFF2-40B4-BE49-F238E27FC236}">
                  <a16:creationId xmlns:a16="http://schemas.microsoft.com/office/drawing/2014/main" id="{CCB7236B-0BBA-B140-90AD-C4DBC30898F0}"/>
                </a:ext>
              </a:extLst>
            </p:cNvPr>
            <p:cNvSpPr>
              <a:spLocks noChangeArrowheads="1"/>
            </p:cNvSpPr>
            <p:nvPr/>
          </p:nvSpPr>
          <p:spPr bwMode="auto">
            <a:xfrm>
              <a:off x="3888" y="3456"/>
              <a:ext cx="240" cy="240"/>
            </a:xfrm>
            <a:prstGeom prst="rect">
              <a:avLst/>
            </a:prstGeom>
            <a:solidFill>
              <a:schemeClr val="folHlink"/>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a:latin typeface="Tahoma" panose="020B0604030504040204" pitchFamily="34" charset="0"/>
                </a:rPr>
                <a:t>1</a:t>
              </a:r>
            </a:p>
          </p:txBody>
        </p:sp>
        <p:sp>
          <p:nvSpPr>
            <p:cNvPr id="30733" name="Rectangle 13">
              <a:extLst>
                <a:ext uri="{FF2B5EF4-FFF2-40B4-BE49-F238E27FC236}">
                  <a16:creationId xmlns:a16="http://schemas.microsoft.com/office/drawing/2014/main" id="{7A846E66-309B-B245-8336-0FA4DFEB5B28}"/>
                </a:ext>
              </a:extLst>
            </p:cNvPr>
            <p:cNvSpPr>
              <a:spLocks noChangeArrowheads="1"/>
            </p:cNvSpPr>
            <p:nvPr/>
          </p:nvSpPr>
          <p:spPr bwMode="auto">
            <a:xfrm>
              <a:off x="4368" y="3024"/>
              <a:ext cx="240" cy="240"/>
            </a:xfrm>
            <a:prstGeom prst="rect">
              <a:avLst/>
            </a:prstGeom>
            <a:solidFill>
              <a:schemeClr val="folHlink"/>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a:latin typeface="Tahoma" panose="020B0604030504040204" pitchFamily="34" charset="0"/>
                </a:rPr>
                <a:t>3</a:t>
              </a:r>
            </a:p>
          </p:txBody>
        </p:sp>
        <p:sp>
          <p:nvSpPr>
            <p:cNvPr id="30734" name="Rectangle 14">
              <a:extLst>
                <a:ext uri="{FF2B5EF4-FFF2-40B4-BE49-F238E27FC236}">
                  <a16:creationId xmlns:a16="http://schemas.microsoft.com/office/drawing/2014/main" id="{9B4ABBE5-154C-0E4B-9B17-3CE70BF33D88}"/>
                </a:ext>
              </a:extLst>
            </p:cNvPr>
            <p:cNvSpPr>
              <a:spLocks noChangeArrowheads="1"/>
            </p:cNvSpPr>
            <p:nvPr/>
          </p:nvSpPr>
          <p:spPr bwMode="auto">
            <a:xfrm>
              <a:off x="4848" y="3024"/>
              <a:ext cx="240" cy="240"/>
            </a:xfrm>
            <a:prstGeom prst="rect">
              <a:avLst/>
            </a:prstGeom>
            <a:solidFill>
              <a:schemeClr val="folHlink"/>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a:latin typeface="Tahoma" panose="020B0604030504040204" pitchFamily="34" charset="0"/>
                </a:rPr>
                <a:t>2</a:t>
              </a:r>
            </a:p>
          </p:txBody>
        </p:sp>
        <p:cxnSp>
          <p:nvCxnSpPr>
            <p:cNvPr id="30735" name="AutoShape 15">
              <a:extLst>
                <a:ext uri="{FF2B5EF4-FFF2-40B4-BE49-F238E27FC236}">
                  <a16:creationId xmlns:a16="http://schemas.microsoft.com/office/drawing/2014/main" id="{C33CBB80-DD94-024D-8BB2-4DC3C86C6283}"/>
                </a:ext>
              </a:extLst>
            </p:cNvPr>
            <p:cNvCxnSpPr>
              <a:cxnSpLocks noChangeShapeType="1"/>
              <a:stCxn id="30726" idx="3"/>
              <a:endCxn id="30728" idx="7"/>
            </p:cNvCxnSpPr>
            <p:nvPr/>
          </p:nvCxnSpPr>
          <p:spPr bwMode="auto">
            <a:xfrm flipH="1">
              <a:off x="3373" y="2467"/>
              <a:ext cx="790" cy="202"/>
            </a:xfrm>
            <a:prstGeom prst="straightConnector1">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736" name="AutoShape 16">
              <a:extLst>
                <a:ext uri="{FF2B5EF4-FFF2-40B4-BE49-F238E27FC236}">
                  <a16:creationId xmlns:a16="http://schemas.microsoft.com/office/drawing/2014/main" id="{756296C0-C6C1-934F-B8E7-6E15EB40C0E3}"/>
                </a:ext>
              </a:extLst>
            </p:cNvPr>
            <p:cNvCxnSpPr>
              <a:cxnSpLocks noChangeShapeType="1"/>
              <a:stCxn id="30727" idx="1"/>
              <a:endCxn id="30726" idx="5"/>
            </p:cNvCxnSpPr>
            <p:nvPr/>
          </p:nvCxnSpPr>
          <p:spPr bwMode="auto">
            <a:xfrm flipH="1" flipV="1">
              <a:off x="4333" y="2467"/>
              <a:ext cx="310" cy="202"/>
            </a:xfrm>
            <a:prstGeom prst="straightConnector1">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737" name="AutoShape 17">
              <a:extLst>
                <a:ext uri="{FF2B5EF4-FFF2-40B4-BE49-F238E27FC236}">
                  <a16:creationId xmlns:a16="http://schemas.microsoft.com/office/drawing/2014/main" id="{85F533FC-5C7D-1645-ADA8-A32329DDE264}"/>
                </a:ext>
              </a:extLst>
            </p:cNvPr>
            <p:cNvCxnSpPr>
              <a:cxnSpLocks noChangeShapeType="1"/>
              <a:stCxn id="30734" idx="0"/>
              <a:endCxn id="30727" idx="5"/>
            </p:cNvCxnSpPr>
            <p:nvPr/>
          </p:nvCxnSpPr>
          <p:spPr bwMode="auto">
            <a:xfrm flipH="1" flipV="1">
              <a:off x="4813" y="2851"/>
              <a:ext cx="155" cy="167"/>
            </a:xfrm>
            <a:prstGeom prst="straightConnector1">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738" name="AutoShape 18">
              <a:extLst>
                <a:ext uri="{FF2B5EF4-FFF2-40B4-BE49-F238E27FC236}">
                  <a16:creationId xmlns:a16="http://schemas.microsoft.com/office/drawing/2014/main" id="{1545CCB7-DABE-5249-88DD-0DE5AE9ACBD4}"/>
                </a:ext>
              </a:extLst>
            </p:cNvPr>
            <p:cNvCxnSpPr>
              <a:cxnSpLocks noChangeShapeType="1"/>
              <a:stCxn id="30733" idx="0"/>
              <a:endCxn id="30727" idx="3"/>
            </p:cNvCxnSpPr>
            <p:nvPr/>
          </p:nvCxnSpPr>
          <p:spPr bwMode="auto">
            <a:xfrm flipV="1">
              <a:off x="4488" y="2851"/>
              <a:ext cx="155" cy="167"/>
            </a:xfrm>
            <a:prstGeom prst="straightConnector1">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739" name="AutoShape 19">
              <a:extLst>
                <a:ext uri="{FF2B5EF4-FFF2-40B4-BE49-F238E27FC236}">
                  <a16:creationId xmlns:a16="http://schemas.microsoft.com/office/drawing/2014/main" id="{D9AF9FF1-1497-3C47-9B92-0C3EAF58CDE1}"/>
                </a:ext>
              </a:extLst>
            </p:cNvPr>
            <p:cNvCxnSpPr>
              <a:cxnSpLocks noChangeShapeType="1"/>
              <a:stCxn id="30732" idx="0"/>
              <a:endCxn id="30729" idx="5"/>
            </p:cNvCxnSpPr>
            <p:nvPr/>
          </p:nvCxnSpPr>
          <p:spPr bwMode="auto">
            <a:xfrm flipH="1" flipV="1">
              <a:off x="3853" y="3235"/>
              <a:ext cx="155" cy="215"/>
            </a:xfrm>
            <a:prstGeom prst="straightConnector1">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740" name="AutoShape 20">
              <a:extLst>
                <a:ext uri="{FF2B5EF4-FFF2-40B4-BE49-F238E27FC236}">
                  <a16:creationId xmlns:a16="http://schemas.microsoft.com/office/drawing/2014/main" id="{3474A738-70BB-FE4E-94EE-D3DA286E8838}"/>
                </a:ext>
              </a:extLst>
            </p:cNvPr>
            <p:cNvCxnSpPr>
              <a:cxnSpLocks noChangeShapeType="1"/>
              <a:stCxn id="30731" idx="0"/>
              <a:endCxn id="30729" idx="3"/>
            </p:cNvCxnSpPr>
            <p:nvPr/>
          </p:nvCxnSpPr>
          <p:spPr bwMode="auto">
            <a:xfrm flipV="1">
              <a:off x="3528" y="3235"/>
              <a:ext cx="155" cy="215"/>
            </a:xfrm>
            <a:prstGeom prst="straightConnector1">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741" name="AutoShape 21">
              <a:extLst>
                <a:ext uri="{FF2B5EF4-FFF2-40B4-BE49-F238E27FC236}">
                  <a16:creationId xmlns:a16="http://schemas.microsoft.com/office/drawing/2014/main" id="{996D3672-C534-A045-8B7D-89792589E33B}"/>
                </a:ext>
              </a:extLst>
            </p:cNvPr>
            <p:cNvCxnSpPr>
              <a:cxnSpLocks noChangeShapeType="1"/>
              <a:stCxn id="30730" idx="0"/>
              <a:endCxn id="30728" idx="3"/>
            </p:cNvCxnSpPr>
            <p:nvPr/>
          </p:nvCxnSpPr>
          <p:spPr bwMode="auto">
            <a:xfrm flipV="1">
              <a:off x="3048" y="2851"/>
              <a:ext cx="155" cy="167"/>
            </a:xfrm>
            <a:prstGeom prst="straightConnector1">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742" name="AutoShape 22">
              <a:extLst>
                <a:ext uri="{FF2B5EF4-FFF2-40B4-BE49-F238E27FC236}">
                  <a16:creationId xmlns:a16="http://schemas.microsoft.com/office/drawing/2014/main" id="{8B9624CE-6F1A-AA4E-A2F3-32DF34222CC5}"/>
                </a:ext>
              </a:extLst>
            </p:cNvPr>
            <p:cNvCxnSpPr>
              <a:cxnSpLocks noChangeShapeType="1"/>
              <a:stCxn id="30729" idx="1"/>
              <a:endCxn id="30728" idx="5"/>
            </p:cNvCxnSpPr>
            <p:nvPr/>
          </p:nvCxnSpPr>
          <p:spPr bwMode="auto">
            <a:xfrm flipH="1" flipV="1">
              <a:off x="3373" y="2851"/>
              <a:ext cx="310" cy="202"/>
            </a:xfrm>
            <a:prstGeom prst="straightConnector1">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Tree>
    <p:extLst>
      <p:ext uri="{BB962C8B-B14F-4D97-AF65-F5344CB8AC3E}">
        <p14:creationId xmlns:p14="http://schemas.microsoft.com/office/powerpoint/2010/main" val="2649403799"/>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503CA19E-2D49-CC41-BFD0-B2A6B788C1EA}"/>
              </a:ext>
            </a:extLst>
          </p:cNvPr>
          <p:cNvSpPr>
            <a:spLocks noGrp="1"/>
          </p:cNvSpPr>
          <p:nvPr>
            <p:ph type="sldNum" sz="quarter" idx="4294967295"/>
          </p:nvPr>
        </p:nvSpPr>
        <p:spPr>
          <a:xfrm>
            <a:off x="9096702" y="6356348"/>
            <a:ext cx="2743200" cy="365125"/>
          </a:xfrm>
        </p:spPr>
        <p:txBody>
          <a:bodyPr/>
          <a:lstStyle/>
          <a:p>
            <a:fld id="{D197CD4B-FF05-7D4E-8653-CD45504B156A}" type="slidenum">
              <a:rPr lang="en-US" altLang="en-US"/>
              <a:pPr/>
              <a:t>112</a:t>
            </a:fld>
            <a:endParaRPr lang="en-US" altLang="en-US" dirty="0"/>
          </a:p>
        </p:txBody>
      </p:sp>
      <p:sp>
        <p:nvSpPr>
          <p:cNvPr id="205826" name="Rectangle 2">
            <a:extLst>
              <a:ext uri="{FF2B5EF4-FFF2-40B4-BE49-F238E27FC236}">
                <a16:creationId xmlns:a16="http://schemas.microsoft.com/office/drawing/2014/main" id="{DA0216F5-400B-DB4A-A875-2F7DAC2ED264}"/>
              </a:ext>
            </a:extLst>
          </p:cNvPr>
          <p:cNvSpPr>
            <a:spLocks noGrp="1" noChangeArrowheads="1"/>
          </p:cNvSpPr>
          <p:nvPr>
            <p:ph type="title"/>
          </p:nvPr>
        </p:nvSpPr>
        <p:spPr>
          <a:xfrm>
            <a:off x="1039790" y="35859"/>
            <a:ext cx="10163502" cy="658368"/>
          </a:xfrm>
        </p:spPr>
        <p:txBody>
          <a:bodyPr>
            <a:normAutofit/>
          </a:bodyPr>
          <a:lstStyle/>
          <a:p>
            <a:r>
              <a:rPr lang="en-US" altLang="en-US" sz="3600" dirty="0"/>
              <a:t>Exercise (Arithmetic Expression Using BST)</a:t>
            </a:r>
          </a:p>
        </p:txBody>
      </p:sp>
      <p:grpSp>
        <p:nvGrpSpPr>
          <p:cNvPr id="5" name="Group 3">
            <a:extLst>
              <a:ext uri="{FF2B5EF4-FFF2-40B4-BE49-F238E27FC236}">
                <a16:creationId xmlns:a16="http://schemas.microsoft.com/office/drawing/2014/main" id="{4C46A1CA-85CD-8542-9C40-EE180F07A1C5}"/>
              </a:ext>
            </a:extLst>
          </p:cNvPr>
          <p:cNvGrpSpPr>
            <a:grpSpLocks/>
          </p:cNvGrpSpPr>
          <p:nvPr/>
        </p:nvGrpSpPr>
        <p:grpSpPr bwMode="auto">
          <a:xfrm>
            <a:off x="4865483" y="1390788"/>
            <a:ext cx="571500" cy="569913"/>
            <a:chOff x="2664" y="1090"/>
            <a:chExt cx="360" cy="359"/>
          </a:xfrm>
        </p:grpSpPr>
        <p:sp>
          <p:nvSpPr>
            <p:cNvPr id="6" name="Oval 4">
              <a:extLst>
                <a:ext uri="{FF2B5EF4-FFF2-40B4-BE49-F238E27FC236}">
                  <a16:creationId xmlns:a16="http://schemas.microsoft.com/office/drawing/2014/main" id="{96B03AA6-5626-AE42-BBCD-84B20BA2069E}"/>
                </a:ext>
              </a:extLst>
            </p:cNvPr>
            <p:cNvSpPr>
              <a:spLocks noChangeArrowheads="1"/>
            </p:cNvSpPr>
            <p:nvPr/>
          </p:nvSpPr>
          <p:spPr bwMode="auto">
            <a:xfrm>
              <a:off x="2664" y="1090"/>
              <a:ext cx="360" cy="359"/>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 name="Rectangle 5">
              <a:extLst>
                <a:ext uri="{FF2B5EF4-FFF2-40B4-BE49-F238E27FC236}">
                  <a16:creationId xmlns:a16="http://schemas.microsoft.com/office/drawing/2014/main" id="{C8353B5C-9331-2A41-8A02-FF6F8B688EEA}"/>
                </a:ext>
              </a:extLst>
            </p:cNvPr>
            <p:cNvSpPr>
              <a:spLocks noChangeArrowheads="1"/>
            </p:cNvSpPr>
            <p:nvPr/>
          </p:nvSpPr>
          <p:spPr bwMode="auto">
            <a:xfrm>
              <a:off x="2733" y="1143"/>
              <a:ext cx="214"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lang="en-US" altLang="zh-TW" sz="2400"/>
                <a:t>+</a:t>
              </a:r>
            </a:p>
          </p:txBody>
        </p:sp>
      </p:grpSp>
      <p:grpSp>
        <p:nvGrpSpPr>
          <p:cNvPr id="8" name="Group 6">
            <a:extLst>
              <a:ext uri="{FF2B5EF4-FFF2-40B4-BE49-F238E27FC236}">
                <a16:creationId xmlns:a16="http://schemas.microsoft.com/office/drawing/2014/main" id="{9ABA35BE-540F-B849-9E08-6B854B2B1FDB}"/>
              </a:ext>
            </a:extLst>
          </p:cNvPr>
          <p:cNvGrpSpPr>
            <a:grpSpLocks/>
          </p:cNvGrpSpPr>
          <p:nvPr/>
        </p:nvGrpSpPr>
        <p:grpSpPr bwMode="auto">
          <a:xfrm>
            <a:off x="4254296" y="2294075"/>
            <a:ext cx="571500" cy="569912"/>
            <a:chOff x="2279" y="1659"/>
            <a:chExt cx="360" cy="359"/>
          </a:xfrm>
        </p:grpSpPr>
        <p:sp>
          <p:nvSpPr>
            <p:cNvPr id="9" name="Oval 7">
              <a:extLst>
                <a:ext uri="{FF2B5EF4-FFF2-40B4-BE49-F238E27FC236}">
                  <a16:creationId xmlns:a16="http://schemas.microsoft.com/office/drawing/2014/main" id="{59634488-7C06-1F40-B765-DFE1A29D9028}"/>
                </a:ext>
              </a:extLst>
            </p:cNvPr>
            <p:cNvSpPr>
              <a:spLocks noChangeArrowheads="1"/>
            </p:cNvSpPr>
            <p:nvPr/>
          </p:nvSpPr>
          <p:spPr bwMode="auto">
            <a:xfrm>
              <a:off x="2279" y="1659"/>
              <a:ext cx="360" cy="359"/>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 name="Rectangle 8">
              <a:extLst>
                <a:ext uri="{FF2B5EF4-FFF2-40B4-BE49-F238E27FC236}">
                  <a16:creationId xmlns:a16="http://schemas.microsoft.com/office/drawing/2014/main" id="{0773B66E-DE2A-494D-B081-4551E8C3F376}"/>
                </a:ext>
              </a:extLst>
            </p:cNvPr>
            <p:cNvSpPr>
              <a:spLocks noChangeArrowheads="1"/>
            </p:cNvSpPr>
            <p:nvPr/>
          </p:nvSpPr>
          <p:spPr bwMode="auto">
            <a:xfrm>
              <a:off x="2348" y="1712"/>
              <a:ext cx="214"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lang="en-US" altLang="zh-TW" sz="2400"/>
                <a:t>*</a:t>
              </a:r>
            </a:p>
          </p:txBody>
        </p:sp>
      </p:grpSp>
      <p:sp>
        <p:nvSpPr>
          <p:cNvPr id="11" name="Line 9">
            <a:extLst>
              <a:ext uri="{FF2B5EF4-FFF2-40B4-BE49-F238E27FC236}">
                <a16:creationId xmlns:a16="http://schemas.microsoft.com/office/drawing/2014/main" id="{9AAA9EA6-DE59-A342-B66F-1432292BDF31}"/>
              </a:ext>
            </a:extLst>
          </p:cNvPr>
          <p:cNvSpPr>
            <a:spLocks noChangeShapeType="1"/>
          </p:cNvSpPr>
          <p:nvPr/>
        </p:nvSpPr>
        <p:spPr bwMode="auto">
          <a:xfrm flipH="1">
            <a:off x="4636884" y="1949587"/>
            <a:ext cx="341313" cy="357188"/>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2" name="Group 10">
            <a:extLst>
              <a:ext uri="{FF2B5EF4-FFF2-40B4-BE49-F238E27FC236}">
                <a16:creationId xmlns:a16="http://schemas.microsoft.com/office/drawing/2014/main" id="{C42B037C-699C-7449-B521-A4E4A2E6F226}"/>
              </a:ext>
            </a:extLst>
          </p:cNvPr>
          <p:cNvGrpSpPr>
            <a:grpSpLocks/>
          </p:cNvGrpSpPr>
          <p:nvPr/>
        </p:nvGrpSpPr>
        <p:grpSpPr bwMode="auto">
          <a:xfrm>
            <a:off x="2246108" y="4996000"/>
            <a:ext cx="571500" cy="569912"/>
            <a:chOff x="1014" y="3361"/>
            <a:chExt cx="360" cy="359"/>
          </a:xfrm>
        </p:grpSpPr>
        <p:sp>
          <p:nvSpPr>
            <p:cNvPr id="13" name="Oval 11">
              <a:extLst>
                <a:ext uri="{FF2B5EF4-FFF2-40B4-BE49-F238E27FC236}">
                  <a16:creationId xmlns:a16="http://schemas.microsoft.com/office/drawing/2014/main" id="{CA6ABEE0-837F-3848-B840-391CDC8B1BFF}"/>
                </a:ext>
              </a:extLst>
            </p:cNvPr>
            <p:cNvSpPr>
              <a:spLocks noChangeArrowheads="1"/>
            </p:cNvSpPr>
            <p:nvPr/>
          </p:nvSpPr>
          <p:spPr bwMode="auto">
            <a:xfrm>
              <a:off x="1014" y="3361"/>
              <a:ext cx="360" cy="359"/>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 name="Rectangle 12">
              <a:extLst>
                <a:ext uri="{FF2B5EF4-FFF2-40B4-BE49-F238E27FC236}">
                  <a16:creationId xmlns:a16="http://schemas.microsoft.com/office/drawing/2014/main" id="{438AAFA1-42CF-C14A-8434-B73F35072F84}"/>
                </a:ext>
              </a:extLst>
            </p:cNvPr>
            <p:cNvSpPr>
              <a:spLocks noChangeArrowheads="1"/>
            </p:cNvSpPr>
            <p:nvPr/>
          </p:nvSpPr>
          <p:spPr bwMode="auto">
            <a:xfrm>
              <a:off x="1083" y="3414"/>
              <a:ext cx="229"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lang="en-US" altLang="zh-TW" sz="2400"/>
                <a:t>A</a:t>
              </a:r>
            </a:p>
          </p:txBody>
        </p:sp>
      </p:grpSp>
      <p:sp>
        <p:nvSpPr>
          <p:cNvPr id="15" name="Line 13">
            <a:extLst>
              <a:ext uri="{FF2B5EF4-FFF2-40B4-BE49-F238E27FC236}">
                <a16:creationId xmlns:a16="http://schemas.microsoft.com/office/drawing/2014/main" id="{5CAC05F0-2261-6C47-9DF5-73D36B426DDC}"/>
              </a:ext>
            </a:extLst>
          </p:cNvPr>
          <p:cNvSpPr>
            <a:spLocks noChangeShapeType="1"/>
          </p:cNvSpPr>
          <p:nvPr/>
        </p:nvSpPr>
        <p:spPr bwMode="auto">
          <a:xfrm flipH="1">
            <a:off x="2562022" y="4649925"/>
            <a:ext cx="439737" cy="3429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6" name="Group 14">
            <a:extLst>
              <a:ext uri="{FF2B5EF4-FFF2-40B4-BE49-F238E27FC236}">
                <a16:creationId xmlns:a16="http://schemas.microsoft.com/office/drawing/2014/main" id="{2DF2F52F-FED7-4649-B331-AAE0E0E7E0CD}"/>
              </a:ext>
            </a:extLst>
          </p:cNvPr>
          <p:cNvGrpSpPr>
            <a:grpSpLocks/>
          </p:cNvGrpSpPr>
          <p:nvPr/>
        </p:nvGrpSpPr>
        <p:grpSpPr bwMode="auto">
          <a:xfrm>
            <a:off x="3570083" y="3208475"/>
            <a:ext cx="571500" cy="569912"/>
            <a:chOff x="1848" y="2235"/>
            <a:chExt cx="360" cy="359"/>
          </a:xfrm>
        </p:grpSpPr>
        <p:sp>
          <p:nvSpPr>
            <p:cNvPr id="17" name="Oval 15">
              <a:extLst>
                <a:ext uri="{FF2B5EF4-FFF2-40B4-BE49-F238E27FC236}">
                  <a16:creationId xmlns:a16="http://schemas.microsoft.com/office/drawing/2014/main" id="{F98C8017-51C6-3B4C-AED3-562DB2BE13AC}"/>
                </a:ext>
              </a:extLst>
            </p:cNvPr>
            <p:cNvSpPr>
              <a:spLocks noChangeArrowheads="1"/>
            </p:cNvSpPr>
            <p:nvPr/>
          </p:nvSpPr>
          <p:spPr bwMode="auto">
            <a:xfrm>
              <a:off x="1848" y="2235"/>
              <a:ext cx="360" cy="359"/>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 name="Rectangle 16">
              <a:extLst>
                <a:ext uri="{FF2B5EF4-FFF2-40B4-BE49-F238E27FC236}">
                  <a16:creationId xmlns:a16="http://schemas.microsoft.com/office/drawing/2014/main" id="{7D790C0F-70C6-D64F-A754-93294AEBE7F4}"/>
                </a:ext>
              </a:extLst>
            </p:cNvPr>
            <p:cNvSpPr>
              <a:spLocks noChangeArrowheads="1"/>
            </p:cNvSpPr>
            <p:nvPr/>
          </p:nvSpPr>
          <p:spPr bwMode="auto">
            <a:xfrm>
              <a:off x="1917" y="2288"/>
              <a:ext cx="214"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lang="en-US" altLang="zh-TW" sz="2400"/>
                <a:t>*</a:t>
              </a:r>
            </a:p>
          </p:txBody>
        </p:sp>
      </p:grpSp>
      <p:grpSp>
        <p:nvGrpSpPr>
          <p:cNvPr id="19" name="Group 17">
            <a:extLst>
              <a:ext uri="{FF2B5EF4-FFF2-40B4-BE49-F238E27FC236}">
                <a16:creationId xmlns:a16="http://schemas.microsoft.com/office/drawing/2014/main" id="{635810E8-C4E7-F74E-B99A-4FD6015003C5}"/>
              </a:ext>
            </a:extLst>
          </p:cNvPr>
          <p:cNvGrpSpPr>
            <a:grpSpLocks/>
          </p:cNvGrpSpPr>
          <p:nvPr/>
        </p:nvGrpSpPr>
        <p:grpSpPr bwMode="auto">
          <a:xfrm>
            <a:off x="2890633" y="4124463"/>
            <a:ext cx="571500" cy="569913"/>
            <a:chOff x="1420" y="2812"/>
            <a:chExt cx="360" cy="359"/>
          </a:xfrm>
        </p:grpSpPr>
        <p:sp>
          <p:nvSpPr>
            <p:cNvPr id="20" name="Oval 18">
              <a:extLst>
                <a:ext uri="{FF2B5EF4-FFF2-40B4-BE49-F238E27FC236}">
                  <a16:creationId xmlns:a16="http://schemas.microsoft.com/office/drawing/2014/main" id="{C2CF42AE-B6D3-DA4C-ABCE-F988872ECA4E}"/>
                </a:ext>
              </a:extLst>
            </p:cNvPr>
            <p:cNvSpPr>
              <a:spLocks noChangeArrowheads="1"/>
            </p:cNvSpPr>
            <p:nvPr/>
          </p:nvSpPr>
          <p:spPr bwMode="auto">
            <a:xfrm>
              <a:off x="1420" y="2812"/>
              <a:ext cx="360" cy="359"/>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 name="Rectangle 19">
              <a:extLst>
                <a:ext uri="{FF2B5EF4-FFF2-40B4-BE49-F238E27FC236}">
                  <a16:creationId xmlns:a16="http://schemas.microsoft.com/office/drawing/2014/main" id="{1B1A66F3-ED85-3F40-B3D9-109EF71FFC05}"/>
                </a:ext>
              </a:extLst>
            </p:cNvPr>
            <p:cNvSpPr>
              <a:spLocks noChangeArrowheads="1"/>
            </p:cNvSpPr>
            <p:nvPr/>
          </p:nvSpPr>
          <p:spPr bwMode="auto">
            <a:xfrm>
              <a:off x="1489" y="2865"/>
              <a:ext cx="192"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lang="en-US" altLang="zh-TW" sz="2400"/>
                <a:t>/</a:t>
              </a:r>
            </a:p>
          </p:txBody>
        </p:sp>
      </p:grpSp>
      <p:sp>
        <p:nvSpPr>
          <p:cNvPr id="22" name="Line 20">
            <a:extLst>
              <a:ext uri="{FF2B5EF4-FFF2-40B4-BE49-F238E27FC236}">
                <a16:creationId xmlns:a16="http://schemas.microsoft.com/office/drawing/2014/main" id="{53ABE173-3DDD-9F47-AB8B-C2A47A96CE1E}"/>
              </a:ext>
            </a:extLst>
          </p:cNvPr>
          <p:cNvSpPr>
            <a:spLocks noChangeShapeType="1"/>
          </p:cNvSpPr>
          <p:nvPr/>
        </p:nvSpPr>
        <p:spPr bwMode="auto">
          <a:xfrm flipH="1">
            <a:off x="3854247" y="2833826"/>
            <a:ext cx="492125" cy="357187"/>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 name="Line 21">
            <a:extLst>
              <a:ext uri="{FF2B5EF4-FFF2-40B4-BE49-F238E27FC236}">
                <a16:creationId xmlns:a16="http://schemas.microsoft.com/office/drawing/2014/main" id="{DB4208E1-ED7D-D04E-8C70-D2E3D8AF64AB}"/>
              </a:ext>
            </a:extLst>
          </p:cNvPr>
          <p:cNvSpPr>
            <a:spLocks noChangeShapeType="1"/>
          </p:cNvSpPr>
          <p:nvPr/>
        </p:nvSpPr>
        <p:spPr bwMode="auto">
          <a:xfrm flipH="1">
            <a:off x="3174797" y="3748226"/>
            <a:ext cx="490537" cy="377825"/>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4" name="Group 22">
            <a:extLst>
              <a:ext uri="{FF2B5EF4-FFF2-40B4-BE49-F238E27FC236}">
                <a16:creationId xmlns:a16="http://schemas.microsoft.com/office/drawing/2014/main" id="{647E2C78-6AA6-1F48-8DA0-6689B7A016B0}"/>
              </a:ext>
            </a:extLst>
          </p:cNvPr>
          <p:cNvGrpSpPr>
            <a:grpSpLocks/>
          </p:cNvGrpSpPr>
          <p:nvPr/>
        </p:nvGrpSpPr>
        <p:grpSpPr bwMode="auto">
          <a:xfrm>
            <a:off x="5529058" y="2308363"/>
            <a:ext cx="571500" cy="569913"/>
            <a:chOff x="3082" y="1668"/>
            <a:chExt cx="360" cy="359"/>
          </a:xfrm>
        </p:grpSpPr>
        <p:sp>
          <p:nvSpPr>
            <p:cNvPr id="25" name="Oval 23">
              <a:extLst>
                <a:ext uri="{FF2B5EF4-FFF2-40B4-BE49-F238E27FC236}">
                  <a16:creationId xmlns:a16="http://schemas.microsoft.com/office/drawing/2014/main" id="{B20EED1C-ACF4-2240-92C0-B932E0E36CEE}"/>
                </a:ext>
              </a:extLst>
            </p:cNvPr>
            <p:cNvSpPr>
              <a:spLocks noChangeArrowheads="1"/>
            </p:cNvSpPr>
            <p:nvPr/>
          </p:nvSpPr>
          <p:spPr bwMode="auto">
            <a:xfrm>
              <a:off x="3082" y="1668"/>
              <a:ext cx="360" cy="359"/>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 name="Rectangle 24">
              <a:extLst>
                <a:ext uri="{FF2B5EF4-FFF2-40B4-BE49-F238E27FC236}">
                  <a16:creationId xmlns:a16="http://schemas.microsoft.com/office/drawing/2014/main" id="{E1BA264C-F60D-DF4F-BDC8-B5E2F87A0F4F}"/>
                </a:ext>
              </a:extLst>
            </p:cNvPr>
            <p:cNvSpPr>
              <a:spLocks noChangeArrowheads="1"/>
            </p:cNvSpPr>
            <p:nvPr/>
          </p:nvSpPr>
          <p:spPr bwMode="auto">
            <a:xfrm>
              <a:off x="3151" y="1721"/>
              <a:ext cx="212"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lang="en-US" altLang="zh-TW" sz="2400"/>
                <a:t>E</a:t>
              </a:r>
            </a:p>
          </p:txBody>
        </p:sp>
      </p:grpSp>
      <p:grpSp>
        <p:nvGrpSpPr>
          <p:cNvPr id="27" name="Group 25">
            <a:extLst>
              <a:ext uri="{FF2B5EF4-FFF2-40B4-BE49-F238E27FC236}">
                <a16:creationId xmlns:a16="http://schemas.microsoft.com/office/drawing/2014/main" id="{779DC428-2083-094C-B20D-ABC439274087}"/>
              </a:ext>
            </a:extLst>
          </p:cNvPr>
          <p:cNvGrpSpPr>
            <a:grpSpLocks/>
          </p:cNvGrpSpPr>
          <p:nvPr/>
        </p:nvGrpSpPr>
        <p:grpSpPr bwMode="auto">
          <a:xfrm>
            <a:off x="4865483" y="3210063"/>
            <a:ext cx="571500" cy="569913"/>
            <a:chOff x="2664" y="2236"/>
            <a:chExt cx="360" cy="359"/>
          </a:xfrm>
        </p:grpSpPr>
        <p:sp>
          <p:nvSpPr>
            <p:cNvPr id="28" name="Oval 26">
              <a:extLst>
                <a:ext uri="{FF2B5EF4-FFF2-40B4-BE49-F238E27FC236}">
                  <a16:creationId xmlns:a16="http://schemas.microsoft.com/office/drawing/2014/main" id="{183C180B-D4A6-B044-BD87-36E367284D0B}"/>
                </a:ext>
              </a:extLst>
            </p:cNvPr>
            <p:cNvSpPr>
              <a:spLocks noChangeArrowheads="1"/>
            </p:cNvSpPr>
            <p:nvPr/>
          </p:nvSpPr>
          <p:spPr bwMode="auto">
            <a:xfrm>
              <a:off x="2664" y="2236"/>
              <a:ext cx="360" cy="359"/>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 name="Rectangle 27">
              <a:extLst>
                <a:ext uri="{FF2B5EF4-FFF2-40B4-BE49-F238E27FC236}">
                  <a16:creationId xmlns:a16="http://schemas.microsoft.com/office/drawing/2014/main" id="{910DDCFA-22AD-AF48-874A-67AF97B7C9FD}"/>
                </a:ext>
              </a:extLst>
            </p:cNvPr>
            <p:cNvSpPr>
              <a:spLocks noChangeArrowheads="1"/>
            </p:cNvSpPr>
            <p:nvPr/>
          </p:nvSpPr>
          <p:spPr bwMode="auto">
            <a:xfrm>
              <a:off x="2733" y="2289"/>
              <a:ext cx="236"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lang="en-US" altLang="zh-TW" sz="2400"/>
                <a:t>D</a:t>
              </a:r>
            </a:p>
          </p:txBody>
        </p:sp>
      </p:grpSp>
      <p:grpSp>
        <p:nvGrpSpPr>
          <p:cNvPr id="30" name="Group 28">
            <a:extLst>
              <a:ext uri="{FF2B5EF4-FFF2-40B4-BE49-F238E27FC236}">
                <a16:creationId xmlns:a16="http://schemas.microsoft.com/office/drawing/2014/main" id="{8F83C665-782A-FB4C-B931-1B5D139AECEE}"/>
              </a:ext>
            </a:extLst>
          </p:cNvPr>
          <p:cNvGrpSpPr>
            <a:grpSpLocks/>
          </p:cNvGrpSpPr>
          <p:nvPr/>
        </p:nvGrpSpPr>
        <p:grpSpPr bwMode="auto">
          <a:xfrm>
            <a:off x="4236833" y="4094300"/>
            <a:ext cx="571500" cy="569912"/>
            <a:chOff x="2268" y="2793"/>
            <a:chExt cx="360" cy="359"/>
          </a:xfrm>
        </p:grpSpPr>
        <p:sp>
          <p:nvSpPr>
            <p:cNvPr id="31" name="Oval 29">
              <a:extLst>
                <a:ext uri="{FF2B5EF4-FFF2-40B4-BE49-F238E27FC236}">
                  <a16:creationId xmlns:a16="http://schemas.microsoft.com/office/drawing/2014/main" id="{CBCD0096-5E70-3540-9BA0-19BB04D00B60}"/>
                </a:ext>
              </a:extLst>
            </p:cNvPr>
            <p:cNvSpPr>
              <a:spLocks noChangeArrowheads="1"/>
            </p:cNvSpPr>
            <p:nvPr/>
          </p:nvSpPr>
          <p:spPr bwMode="auto">
            <a:xfrm>
              <a:off x="2268" y="2793"/>
              <a:ext cx="360" cy="359"/>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 name="Rectangle 30">
              <a:extLst>
                <a:ext uri="{FF2B5EF4-FFF2-40B4-BE49-F238E27FC236}">
                  <a16:creationId xmlns:a16="http://schemas.microsoft.com/office/drawing/2014/main" id="{D977BADF-0CEF-E84E-880C-74652E2B99A6}"/>
                </a:ext>
              </a:extLst>
            </p:cNvPr>
            <p:cNvSpPr>
              <a:spLocks noChangeArrowheads="1"/>
            </p:cNvSpPr>
            <p:nvPr/>
          </p:nvSpPr>
          <p:spPr bwMode="auto">
            <a:xfrm>
              <a:off x="2337" y="2846"/>
              <a:ext cx="220"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lang="en-US" altLang="zh-TW" sz="2400"/>
                <a:t>C</a:t>
              </a:r>
            </a:p>
          </p:txBody>
        </p:sp>
      </p:grpSp>
      <p:sp>
        <p:nvSpPr>
          <p:cNvPr id="33" name="Line 31">
            <a:extLst>
              <a:ext uri="{FF2B5EF4-FFF2-40B4-BE49-F238E27FC236}">
                <a16:creationId xmlns:a16="http://schemas.microsoft.com/office/drawing/2014/main" id="{4939DDB3-5D3F-1C42-849D-AF2D620FA6D8}"/>
              </a:ext>
            </a:extLst>
          </p:cNvPr>
          <p:cNvSpPr>
            <a:spLocks noChangeShapeType="1"/>
          </p:cNvSpPr>
          <p:nvPr/>
        </p:nvSpPr>
        <p:spPr bwMode="auto">
          <a:xfrm>
            <a:off x="5335384" y="1932126"/>
            <a:ext cx="441325" cy="357187"/>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 name="Line 32">
            <a:extLst>
              <a:ext uri="{FF2B5EF4-FFF2-40B4-BE49-F238E27FC236}">
                <a16:creationId xmlns:a16="http://schemas.microsoft.com/office/drawing/2014/main" id="{BE31F9AE-7B4D-DB42-A601-4692AF4267F9}"/>
              </a:ext>
            </a:extLst>
          </p:cNvPr>
          <p:cNvSpPr>
            <a:spLocks noChangeShapeType="1"/>
          </p:cNvSpPr>
          <p:nvPr/>
        </p:nvSpPr>
        <p:spPr bwMode="auto">
          <a:xfrm>
            <a:off x="4671808" y="2851287"/>
            <a:ext cx="458788" cy="357188"/>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 name="Line 33">
            <a:extLst>
              <a:ext uri="{FF2B5EF4-FFF2-40B4-BE49-F238E27FC236}">
                <a16:creationId xmlns:a16="http://schemas.microsoft.com/office/drawing/2014/main" id="{072E3132-107B-1A4B-860E-2AA2FC0EACB9}"/>
              </a:ext>
            </a:extLst>
          </p:cNvPr>
          <p:cNvSpPr>
            <a:spLocks noChangeShapeType="1"/>
          </p:cNvSpPr>
          <p:nvPr/>
        </p:nvSpPr>
        <p:spPr bwMode="auto">
          <a:xfrm>
            <a:off x="4076497" y="3700600"/>
            <a:ext cx="390525" cy="37465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6" name="Group 34">
            <a:extLst>
              <a:ext uri="{FF2B5EF4-FFF2-40B4-BE49-F238E27FC236}">
                <a16:creationId xmlns:a16="http://schemas.microsoft.com/office/drawing/2014/main" id="{EF75203F-7EE1-D14E-907F-37A611C302B7}"/>
              </a:ext>
            </a:extLst>
          </p:cNvPr>
          <p:cNvGrpSpPr>
            <a:grpSpLocks/>
          </p:cNvGrpSpPr>
          <p:nvPr/>
        </p:nvGrpSpPr>
        <p:grpSpPr bwMode="auto">
          <a:xfrm>
            <a:off x="3522458" y="4994413"/>
            <a:ext cx="571500" cy="569913"/>
            <a:chOff x="1818" y="3360"/>
            <a:chExt cx="360" cy="359"/>
          </a:xfrm>
        </p:grpSpPr>
        <p:sp>
          <p:nvSpPr>
            <p:cNvPr id="37" name="Oval 35">
              <a:extLst>
                <a:ext uri="{FF2B5EF4-FFF2-40B4-BE49-F238E27FC236}">
                  <a16:creationId xmlns:a16="http://schemas.microsoft.com/office/drawing/2014/main" id="{D1359A5C-240D-4B40-A244-E636ECD6EEAB}"/>
                </a:ext>
              </a:extLst>
            </p:cNvPr>
            <p:cNvSpPr>
              <a:spLocks noChangeArrowheads="1"/>
            </p:cNvSpPr>
            <p:nvPr/>
          </p:nvSpPr>
          <p:spPr bwMode="auto">
            <a:xfrm>
              <a:off x="1818" y="3360"/>
              <a:ext cx="360" cy="359"/>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 name="Rectangle 36">
              <a:extLst>
                <a:ext uri="{FF2B5EF4-FFF2-40B4-BE49-F238E27FC236}">
                  <a16:creationId xmlns:a16="http://schemas.microsoft.com/office/drawing/2014/main" id="{AF953FD1-ADC6-CE4B-A2BC-9034401D3953}"/>
                </a:ext>
              </a:extLst>
            </p:cNvPr>
            <p:cNvSpPr>
              <a:spLocks noChangeArrowheads="1"/>
            </p:cNvSpPr>
            <p:nvPr/>
          </p:nvSpPr>
          <p:spPr bwMode="auto">
            <a:xfrm>
              <a:off x="1887" y="3413"/>
              <a:ext cx="222"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lang="en-US" altLang="zh-TW" sz="2400"/>
                <a:t>B</a:t>
              </a:r>
            </a:p>
          </p:txBody>
        </p:sp>
      </p:grpSp>
      <p:sp>
        <p:nvSpPr>
          <p:cNvPr id="39" name="Line 37">
            <a:extLst>
              <a:ext uri="{FF2B5EF4-FFF2-40B4-BE49-F238E27FC236}">
                <a16:creationId xmlns:a16="http://schemas.microsoft.com/office/drawing/2014/main" id="{E82329E1-073B-5E4E-93C4-BEFEDFBEE03B}"/>
              </a:ext>
            </a:extLst>
          </p:cNvPr>
          <p:cNvSpPr>
            <a:spLocks noChangeShapeType="1"/>
          </p:cNvSpPr>
          <p:nvPr/>
        </p:nvSpPr>
        <p:spPr bwMode="auto">
          <a:xfrm>
            <a:off x="3327196" y="4653100"/>
            <a:ext cx="425450" cy="322262"/>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 name="Rectangle 38">
            <a:extLst>
              <a:ext uri="{FF2B5EF4-FFF2-40B4-BE49-F238E27FC236}">
                <a16:creationId xmlns:a16="http://schemas.microsoft.com/office/drawing/2014/main" id="{E7308896-C959-0848-AC8B-56BD72B95F47}"/>
              </a:ext>
            </a:extLst>
          </p:cNvPr>
          <p:cNvSpPr>
            <a:spLocks noChangeArrowheads="1"/>
          </p:cNvSpPr>
          <p:nvPr/>
        </p:nvSpPr>
        <p:spPr bwMode="auto">
          <a:xfrm>
            <a:off x="2006396" y="5918338"/>
            <a:ext cx="412750" cy="207963"/>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 name="Rectangle 39">
            <a:extLst>
              <a:ext uri="{FF2B5EF4-FFF2-40B4-BE49-F238E27FC236}">
                <a16:creationId xmlns:a16="http://schemas.microsoft.com/office/drawing/2014/main" id="{95CBCFAD-9487-4940-BD84-0A9DDFEC7934}"/>
              </a:ext>
            </a:extLst>
          </p:cNvPr>
          <p:cNvSpPr>
            <a:spLocks noChangeArrowheads="1"/>
          </p:cNvSpPr>
          <p:nvPr/>
        </p:nvSpPr>
        <p:spPr bwMode="auto">
          <a:xfrm>
            <a:off x="2600121" y="5918338"/>
            <a:ext cx="412750" cy="207963"/>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 name="Line 40">
            <a:extLst>
              <a:ext uri="{FF2B5EF4-FFF2-40B4-BE49-F238E27FC236}">
                <a16:creationId xmlns:a16="http://schemas.microsoft.com/office/drawing/2014/main" id="{0A1CEC9C-C641-E240-B566-AFAFCFE77015}"/>
              </a:ext>
            </a:extLst>
          </p:cNvPr>
          <p:cNvSpPr>
            <a:spLocks noChangeShapeType="1"/>
          </p:cNvSpPr>
          <p:nvPr/>
        </p:nvSpPr>
        <p:spPr bwMode="auto">
          <a:xfrm flipH="1">
            <a:off x="2204833" y="5572263"/>
            <a:ext cx="185738" cy="339725"/>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 name="Line 41">
            <a:extLst>
              <a:ext uri="{FF2B5EF4-FFF2-40B4-BE49-F238E27FC236}">
                <a16:creationId xmlns:a16="http://schemas.microsoft.com/office/drawing/2014/main" id="{E48F9D02-8326-8644-9481-9C605F36DBE5}"/>
              </a:ext>
            </a:extLst>
          </p:cNvPr>
          <p:cNvSpPr>
            <a:spLocks noChangeShapeType="1"/>
          </p:cNvSpPr>
          <p:nvPr/>
        </p:nvSpPr>
        <p:spPr bwMode="auto">
          <a:xfrm>
            <a:off x="2646159" y="5554801"/>
            <a:ext cx="169863" cy="357187"/>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 name="Rectangle 42">
            <a:extLst>
              <a:ext uri="{FF2B5EF4-FFF2-40B4-BE49-F238E27FC236}">
                <a16:creationId xmlns:a16="http://schemas.microsoft.com/office/drawing/2014/main" id="{BAB0490C-6F1F-C44E-A6BC-05E48AC2EDDB}"/>
              </a:ext>
            </a:extLst>
          </p:cNvPr>
          <p:cNvSpPr>
            <a:spLocks noChangeArrowheads="1"/>
          </p:cNvSpPr>
          <p:nvPr/>
        </p:nvSpPr>
        <p:spPr bwMode="auto">
          <a:xfrm>
            <a:off x="3298621" y="5935800"/>
            <a:ext cx="412750" cy="207962"/>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 name="Rectangle 43">
            <a:extLst>
              <a:ext uri="{FF2B5EF4-FFF2-40B4-BE49-F238E27FC236}">
                <a16:creationId xmlns:a16="http://schemas.microsoft.com/office/drawing/2014/main" id="{0206F501-3653-4041-9CB9-D61102100B91}"/>
              </a:ext>
            </a:extLst>
          </p:cNvPr>
          <p:cNvSpPr>
            <a:spLocks noChangeArrowheads="1"/>
          </p:cNvSpPr>
          <p:nvPr/>
        </p:nvSpPr>
        <p:spPr bwMode="auto">
          <a:xfrm>
            <a:off x="3892346" y="5935800"/>
            <a:ext cx="412750" cy="207962"/>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 name="Line 44">
            <a:extLst>
              <a:ext uri="{FF2B5EF4-FFF2-40B4-BE49-F238E27FC236}">
                <a16:creationId xmlns:a16="http://schemas.microsoft.com/office/drawing/2014/main" id="{7EBB810E-CAAF-5C4F-A38E-C9AF4F909B78}"/>
              </a:ext>
            </a:extLst>
          </p:cNvPr>
          <p:cNvSpPr>
            <a:spLocks noChangeShapeType="1"/>
          </p:cNvSpPr>
          <p:nvPr/>
        </p:nvSpPr>
        <p:spPr bwMode="auto">
          <a:xfrm flipH="1">
            <a:off x="3497058" y="5589726"/>
            <a:ext cx="185738" cy="339725"/>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 name="Line 45">
            <a:extLst>
              <a:ext uri="{FF2B5EF4-FFF2-40B4-BE49-F238E27FC236}">
                <a16:creationId xmlns:a16="http://schemas.microsoft.com/office/drawing/2014/main" id="{9265B017-AF38-3B46-B8BA-D4ADD1484FAD}"/>
              </a:ext>
            </a:extLst>
          </p:cNvPr>
          <p:cNvSpPr>
            <a:spLocks noChangeShapeType="1"/>
          </p:cNvSpPr>
          <p:nvPr/>
        </p:nvSpPr>
        <p:spPr bwMode="auto">
          <a:xfrm>
            <a:off x="3938384" y="5572262"/>
            <a:ext cx="169863" cy="357188"/>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 name="Rectangle 46">
            <a:extLst>
              <a:ext uri="{FF2B5EF4-FFF2-40B4-BE49-F238E27FC236}">
                <a16:creationId xmlns:a16="http://schemas.microsoft.com/office/drawing/2014/main" id="{579BF362-3171-3041-A46C-DF35EC00F6BA}"/>
              </a:ext>
            </a:extLst>
          </p:cNvPr>
          <p:cNvSpPr>
            <a:spLocks noChangeArrowheads="1"/>
          </p:cNvSpPr>
          <p:nvPr/>
        </p:nvSpPr>
        <p:spPr bwMode="auto">
          <a:xfrm>
            <a:off x="4012996" y="4811850"/>
            <a:ext cx="412750" cy="207962"/>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 name="Rectangle 47">
            <a:extLst>
              <a:ext uri="{FF2B5EF4-FFF2-40B4-BE49-F238E27FC236}">
                <a16:creationId xmlns:a16="http://schemas.microsoft.com/office/drawing/2014/main" id="{462915F2-4376-CB49-B4D3-ECF1F7FF0903}"/>
              </a:ext>
            </a:extLst>
          </p:cNvPr>
          <p:cNvSpPr>
            <a:spLocks noChangeArrowheads="1"/>
          </p:cNvSpPr>
          <p:nvPr/>
        </p:nvSpPr>
        <p:spPr bwMode="auto">
          <a:xfrm>
            <a:off x="4606721" y="4811850"/>
            <a:ext cx="412750" cy="207962"/>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 name="Line 48">
            <a:extLst>
              <a:ext uri="{FF2B5EF4-FFF2-40B4-BE49-F238E27FC236}">
                <a16:creationId xmlns:a16="http://schemas.microsoft.com/office/drawing/2014/main" id="{58DA617B-BBF2-2446-9ADC-0C678C8B5B94}"/>
              </a:ext>
            </a:extLst>
          </p:cNvPr>
          <p:cNvSpPr>
            <a:spLocks noChangeShapeType="1"/>
          </p:cNvSpPr>
          <p:nvPr/>
        </p:nvSpPr>
        <p:spPr bwMode="auto">
          <a:xfrm flipH="1">
            <a:off x="4211434" y="4670562"/>
            <a:ext cx="238125" cy="134938"/>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 name="Line 49">
            <a:extLst>
              <a:ext uri="{FF2B5EF4-FFF2-40B4-BE49-F238E27FC236}">
                <a16:creationId xmlns:a16="http://schemas.microsoft.com/office/drawing/2014/main" id="{492B0359-3ED3-7B4D-9360-F736A6E2A5E8}"/>
              </a:ext>
            </a:extLst>
          </p:cNvPr>
          <p:cNvSpPr>
            <a:spLocks noChangeShapeType="1"/>
          </p:cNvSpPr>
          <p:nvPr/>
        </p:nvSpPr>
        <p:spPr bwMode="auto">
          <a:xfrm>
            <a:off x="4619421" y="4653100"/>
            <a:ext cx="203200" cy="1524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 name="Rectangle 50">
            <a:extLst>
              <a:ext uri="{FF2B5EF4-FFF2-40B4-BE49-F238E27FC236}">
                <a16:creationId xmlns:a16="http://schemas.microsoft.com/office/drawing/2014/main" id="{D00642EB-9B9A-3248-9850-9823633B82DD}"/>
              </a:ext>
            </a:extLst>
          </p:cNvPr>
          <p:cNvSpPr>
            <a:spLocks noChangeArrowheads="1"/>
          </p:cNvSpPr>
          <p:nvPr/>
        </p:nvSpPr>
        <p:spPr bwMode="auto">
          <a:xfrm>
            <a:off x="4708321" y="3910150"/>
            <a:ext cx="412750" cy="207962"/>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 name="Rectangle 51">
            <a:extLst>
              <a:ext uri="{FF2B5EF4-FFF2-40B4-BE49-F238E27FC236}">
                <a16:creationId xmlns:a16="http://schemas.microsoft.com/office/drawing/2014/main" id="{38541ED4-28A2-734F-AC63-B2A6BEAC2230}"/>
              </a:ext>
            </a:extLst>
          </p:cNvPr>
          <p:cNvSpPr>
            <a:spLocks noChangeArrowheads="1"/>
          </p:cNvSpPr>
          <p:nvPr/>
        </p:nvSpPr>
        <p:spPr bwMode="auto">
          <a:xfrm>
            <a:off x="5251246" y="3910150"/>
            <a:ext cx="412750" cy="207962"/>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 name="Line 52">
            <a:extLst>
              <a:ext uri="{FF2B5EF4-FFF2-40B4-BE49-F238E27FC236}">
                <a16:creationId xmlns:a16="http://schemas.microsoft.com/office/drawing/2014/main" id="{503BE05C-D437-1145-BE43-AD30441911FA}"/>
              </a:ext>
            </a:extLst>
          </p:cNvPr>
          <p:cNvSpPr>
            <a:spLocks noChangeShapeType="1"/>
          </p:cNvSpPr>
          <p:nvPr/>
        </p:nvSpPr>
        <p:spPr bwMode="auto">
          <a:xfrm flipH="1">
            <a:off x="4840084" y="3768862"/>
            <a:ext cx="238125" cy="134938"/>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 name="Line 53">
            <a:extLst>
              <a:ext uri="{FF2B5EF4-FFF2-40B4-BE49-F238E27FC236}">
                <a16:creationId xmlns:a16="http://schemas.microsoft.com/office/drawing/2014/main" id="{9E246C38-845E-764B-91EA-064F67193C4D}"/>
              </a:ext>
            </a:extLst>
          </p:cNvPr>
          <p:cNvSpPr>
            <a:spLocks noChangeShapeType="1"/>
          </p:cNvSpPr>
          <p:nvPr/>
        </p:nvSpPr>
        <p:spPr bwMode="auto">
          <a:xfrm>
            <a:off x="5281408" y="3768862"/>
            <a:ext cx="203200" cy="1524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 name="Rectangle 54">
            <a:extLst>
              <a:ext uri="{FF2B5EF4-FFF2-40B4-BE49-F238E27FC236}">
                <a16:creationId xmlns:a16="http://schemas.microsoft.com/office/drawing/2014/main" id="{7DB7E60A-6209-EA48-AC14-3524BFD9BCDD}"/>
              </a:ext>
            </a:extLst>
          </p:cNvPr>
          <p:cNvSpPr>
            <a:spLocks noChangeArrowheads="1"/>
          </p:cNvSpPr>
          <p:nvPr/>
        </p:nvSpPr>
        <p:spPr bwMode="auto">
          <a:xfrm>
            <a:off x="5338558" y="3025913"/>
            <a:ext cx="412750" cy="207963"/>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 name="Rectangle 55">
            <a:extLst>
              <a:ext uri="{FF2B5EF4-FFF2-40B4-BE49-F238E27FC236}">
                <a16:creationId xmlns:a16="http://schemas.microsoft.com/office/drawing/2014/main" id="{EFA7A60B-8A65-B343-BFF9-C4DD19B857AB}"/>
              </a:ext>
            </a:extLst>
          </p:cNvPr>
          <p:cNvSpPr>
            <a:spLocks noChangeArrowheads="1"/>
          </p:cNvSpPr>
          <p:nvPr/>
        </p:nvSpPr>
        <p:spPr bwMode="auto">
          <a:xfrm>
            <a:off x="5881483" y="3025913"/>
            <a:ext cx="412750" cy="207963"/>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 name="Line 56">
            <a:extLst>
              <a:ext uri="{FF2B5EF4-FFF2-40B4-BE49-F238E27FC236}">
                <a16:creationId xmlns:a16="http://schemas.microsoft.com/office/drawing/2014/main" id="{A6CC56D3-2DBC-0C49-A91D-DF9E2A07AA5D}"/>
              </a:ext>
            </a:extLst>
          </p:cNvPr>
          <p:cNvSpPr>
            <a:spLocks noChangeShapeType="1"/>
          </p:cNvSpPr>
          <p:nvPr/>
        </p:nvSpPr>
        <p:spPr bwMode="auto">
          <a:xfrm flipH="1">
            <a:off x="5486197" y="2884626"/>
            <a:ext cx="238125" cy="134937"/>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 name="Line 57">
            <a:extLst>
              <a:ext uri="{FF2B5EF4-FFF2-40B4-BE49-F238E27FC236}">
                <a16:creationId xmlns:a16="http://schemas.microsoft.com/office/drawing/2014/main" id="{F179F232-90F1-CB49-BE55-D2DF187AEF5C}"/>
              </a:ext>
            </a:extLst>
          </p:cNvPr>
          <p:cNvSpPr>
            <a:spLocks noChangeShapeType="1"/>
          </p:cNvSpPr>
          <p:nvPr/>
        </p:nvSpPr>
        <p:spPr bwMode="auto">
          <a:xfrm>
            <a:off x="5894183" y="2867162"/>
            <a:ext cx="203200" cy="1524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 name="Rectangle 58">
            <a:extLst>
              <a:ext uri="{FF2B5EF4-FFF2-40B4-BE49-F238E27FC236}">
                <a16:creationId xmlns:a16="http://schemas.microsoft.com/office/drawing/2014/main" id="{6DA1B998-CE7C-CA4D-A4E8-F718640A85FD}"/>
              </a:ext>
            </a:extLst>
          </p:cNvPr>
          <p:cNvSpPr>
            <a:spLocks noChangeArrowheads="1"/>
          </p:cNvSpPr>
          <p:nvPr/>
        </p:nvSpPr>
        <p:spPr bwMode="auto">
          <a:xfrm>
            <a:off x="7742443" y="1428695"/>
            <a:ext cx="3116057" cy="48327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075" tIns="46038" rIns="92075" bIns="46038">
            <a:spAutoFit/>
          </a:bodyPr>
          <a:lstStyle/>
          <a:p>
            <a:pPr eaLnBrk="0" hangingPunct="0"/>
            <a:r>
              <a:rPr lang="en-US" altLang="zh-TW" sz="2800" dirty="0" err="1">
                <a:solidFill>
                  <a:srgbClr val="CC3300"/>
                </a:solidFill>
              </a:rPr>
              <a:t>inorder</a:t>
            </a:r>
            <a:r>
              <a:rPr lang="en-US" altLang="zh-TW" sz="2800" dirty="0">
                <a:solidFill>
                  <a:srgbClr val="CC3300"/>
                </a:solidFill>
              </a:rPr>
              <a:t> traversal?</a:t>
            </a:r>
          </a:p>
          <a:p>
            <a:pPr eaLnBrk="0" hangingPunct="0"/>
            <a:r>
              <a:rPr lang="en-US" altLang="zh-TW" sz="2800" dirty="0">
                <a:solidFill>
                  <a:srgbClr val="CC3300"/>
                </a:solidFill>
              </a:rPr>
              <a:t>(Left-&gt;Root-&gt;Right)</a:t>
            </a:r>
            <a:endParaRPr lang="en-US" altLang="zh-TW" sz="2800" dirty="0"/>
          </a:p>
          <a:p>
            <a:pPr eaLnBrk="0" hangingPunct="0"/>
            <a:r>
              <a:rPr lang="en-US" altLang="zh-TW" sz="2800" dirty="0"/>
              <a:t>A / B * C * D + E</a:t>
            </a:r>
          </a:p>
          <a:p>
            <a:pPr eaLnBrk="0" hangingPunct="0"/>
            <a:endParaRPr lang="en-US" altLang="zh-TW" sz="2800" dirty="0"/>
          </a:p>
          <a:p>
            <a:pPr eaLnBrk="0" hangingPunct="0"/>
            <a:r>
              <a:rPr lang="en-US" altLang="zh-TW" sz="2800" dirty="0">
                <a:solidFill>
                  <a:srgbClr val="CC3300"/>
                </a:solidFill>
              </a:rPr>
              <a:t>preorder traversal?</a:t>
            </a:r>
          </a:p>
          <a:p>
            <a:pPr eaLnBrk="0" hangingPunct="0"/>
            <a:r>
              <a:rPr lang="en-US" altLang="zh-TW" sz="2800" dirty="0">
                <a:solidFill>
                  <a:srgbClr val="CC3300"/>
                </a:solidFill>
              </a:rPr>
              <a:t>(Root-&gt;Left-&gt;Right)</a:t>
            </a:r>
          </a:p>
          <a:p>
            <a:pPr eaLnBrk="0" hangingPunct="0"/>
            <a:r>
              <a:rPr lang="en-US" altLang="zh-TW" sz="2800" dirty="0"/>
              <a:t>+ * * / A B C D E</a:t>
            </a:r>
          </a:p>
          <a:p>
            <a:pPr eaLnBrk="0" hangingPunct="0"/>
            <a:endParaRPr lang="en-US" altLang="zh-TW" sz="2800" dirty="0"/>
          </a:p>
          <a:p>
            <a:pPr eaLnBrk="0" hangingPunct="0"/>
            <a:r>
              <a:rPr lang="en-US" altLang="zh-TW" sz="2800" dirty="0" err="1">
                <a:solidFill>
                  <a:srgbClr val="CC3300"/>
                </a:solidFill>
              </a:rPr>
              <a:t>postorder</a:t>
            </a:r>
            <a:r>
              <a:rPr lang="en-US" altLang="zh-TW" sz="2800" dirty="0">
                <a:solidFill>
                  <a:srgbClr val="CC3300"/>
                </a:solidFill>
              </a:rPr>
              <a:t> traversal?</a:t>
            </a:r>
          </a:p>
          <a:p>
            <a:pPr eaLnBrk="0" hangingPunct="0"/>
            <a:r>
              <a:rPr lang="en-US" altLang="zh-TW" sz="2800" dirty="0">
                <a:solidFill>
                  <a:srgbClr val="CC3300"/>
                </a:solidFill>
              </a:rPr>
              <a:t>(Left-&gt;Right-&gt;Root)</a:t>
            </a:r>
          </a:p>
          <a:p>
            <a:pPr eaLnBrk="0" hangingPunct="0"/>
            <a:r>
              <a:rPr lang="en-US" altLang="zh-TW" sz="2800" dirty="0"/>
              <a:t>A B / C * D * E +</a:t>
            </a:r>
          </a:p>
        </p:txBody>
      </p:sp>
    </p:spTree>
    <p:extLst>
      <p:ext uri="{BB962C8B-B14F-4D97-AF65-F5344CB8AC3E}">
        <p14:creationId xmlns:p14="http://schemas.microsoft.com/office/powerpoint/2010/main" val="299002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0">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0">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0">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503CA19E-2D49-CC41-BFD0-B2A6B788C1EA}"/>
              </a:ext>
            </a:extLst>
          </p:cNvPr>
          <p:cNvSpPr>
            <a:spLocks noGrp="1"/>
          </p:cNvSpPr>
          <p:nvPr>
            <p:ph type="sldNum" sz="quarter" idx="4294967295"/>
          </p:nvPr>
        </p:nvSpPr>
        <p:spPr>
          <a:xfrm>
            <a:off x="9096702" y="6356348"/>
            <a:ext cx="2743200" cy="365125"/>
          </a:xfrm>
        </p:spPr>
        <p:txBody>
          <a:bodyPr/>
          <a:lstStyle/>
          <a:p>
            <a:fld id="{D197CD4B-FF05-7D4E-8653-CD45504B156A}" type="slidenum">
              <a:rPr lang="en-US" altLang="en-US"/>
              <a:pPr/>
              <a:t>113</a:t>
            </a:fld>
            <a:endParaRPr lang="en-US" altLang="en-US" dirty="0"/>
          </a:p>
        </p:txBody>
      </p:sp>
      <p:sp>
        <p:nvSpPr>
          <p:cNvPr id="205826" name="Rectangle 2">
            <a:extLst>
              <a:ext uri="{FF2B5EF4-FFF2-40B4-BE49-F238E27FC236}">
                <a16:creationId xmlns:a16="http://schemas.microsoft.com/office/drawing/2014/main" id="{DA0216F5-400B-DB4A-A875-2F7DAC2ED264}"/>
              </a:ext>
            </a:extLst>
          </p:cNvPr>
          <p:cNvSpPr>
            <a:spLocks noGrp="1" noChangeArrowheads="1"/>
          </p:cNvSpPr>
          <p:nvPr>
            <p:ph type="title"/>
          </p:nvPr>
        </p:nvSpPr>
        <p:spPr>
          <a:xfrm>
            <a:off x="1039790" y="35859"/>
            <a:ext cx="10163502" cy="658368"/>
          </a:xfrm>
        </p:spPr>
        <p:txBody>
          <a:bodyPr>
            <a:normAutofit/>
          </a:bodyPr>
          <a:lstStyle/>
          <a:p>
            <a:r>
              <a:rPr lang="en-US" altLang="en-US" sz="3600" dirty="0"/>
              <a:t>Summary</a:t>
            </a:r>
          </a:p>
        </p:txBody>
      </p:sp>
      <p:sp>
        <p:nvSpPr>
          <p:cNvPr id="8" name="Rectangle 3">
            <a:extLst>
              <a:ext uri="{FF2B5EF4-FFF2-40B4-BE49-F238E27FC236}">
                <a16:creationId xmlns:a16="http://schemas.microsoft.com/office/drawing/2014/main" id="{BAC656DF-2E0B-D549-916A-959A6A622BD6}"/>
              </a:ext>
            </a:extLst>
          </p:cNvPr>
          <p:cNvSpPr txBox="1">
            <a:spLocks noChangeArrowheads="1"/>
          </p:cNvSpPr>
          <p:nvPr/>
        </p:nvSpPr>
        <p:spPr>
          <a:xfrm>
            <a:off x="1039789" y="1242204"/>
            <a:ext cx="8863336" cy="511414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itchFamily="2" charset="2"/>
              <a:buChar char="§"/>
            </a:pPr>
            <a:r>
              <a:rPr lang="en-US" altLang="en-US" sz="2400" i="1" dirty="0">
                <a:latin typeface="Arial" panose="020B0604020202020204" pitchFamily="34" charset="0"/>
              </a:rPr>
              <a:t>A binary search tree is a binary tree with a special property called the BST-property</a:t>
            </a:r>
          </a:p>
          <a:p>
            <a:pPr lvl="2"/>
            <a:r>
              <a:rPr lang="en-US" altLang="zh-TW" sz="2400" dirty="0"/>
              <a:t>Every node has a unique key.</a:t>
            </a:r>
          </a:p>
          <a:p>
            <a:pPr lvl="2"/>
            <a:r>
              <a:rPr lang="en-US" altLang="zh-TW" sz="2400" dirty="0">
                <a:ea typeface="PMingLiU" panose="02020500000000000000" pitchFamily="18" charset="-120"/>
                <a:cs typeface="Times New Roman" panose="02020603050405020304" pitchFamily="18" charset="0"/>
              </a:rPr>
              <a:t>For every node X, all the keys in its </a:t>
            </a:r>
            <a:r>
              <a:rPr lang="en-US" altLang="zh-TW" sz="2400" dirty="0">
                <a:solidFill>
                  <a:srgbClr val="FF0000"/>
                </a:solidFill>
                <a:ea typeface="PMingLiU" panose="02020500000000000000" pitchFamily="18" charset="-120"/>
                <a:cs typeface="Times New Roman" panose="02020603050405020304" pitchFamily="18" charset="0"/>
              </a:rPr>
              <a:t>left subtree</a:t>
            </a:r>
            <a:r>
              <a:rPr lang="en-US" altLang="zh-TW" sz="2400" dirty="0">
                <a:ea typeface="PMingLiU" panose="02020500000000000000" pitchFamily="18" charset="-120"/>
                <a:cs typeface="Times New Roman" panose="02020603050405020304" pitchFamily="18" charset="0"/>
              </a:rPr>
              <a:t> are </a:t>
            </a:r>
            <a:r>
              <a:rPr lang="en-US" altLang="zh-TW" sz="2400" dirty="0">
                <a:solidFill>
                  <a:srgbClr val="0432FF"/>
                </a:solidFill>
                <a:ea typeface="PMingLiU" panose="02020500000000000000" pitchFamily="18" charset="-120"/>
                <a:cs typeface="Times New Roman" panose="02020603050405020304" pitchFamily="18" charset="0"/>
              </a:rPr>
              <a:t>smaller</a:t>
            </a:r>
            <a:r>
              <a:rPr lang="en-US" altLang="zh-TW" sz="2400" dirty="0">
                <a:ea typeface="PMingLiU" panose="02020500000000000000" pitchFamily="18" charset="-120"/>
                <a:cs typeface="Times New Roman" panose="02020603050405020304" pitchFamily="18" charset="0"/>
              </a:rPr>
              <a:t> than the key value in X and all the</a:t>
            </a:r>
            <a:r>
              <a:rPr lang="en-US" altLang="zh-TW" sz="2400" dirty="0">
                <a:solidFill>
                  <a:srgbClr val="FF0000"/>
                </a:solidFill>
                <a:ea typeface="PMingLiU" panose="02020500000000000000" pitchFamily="18" charset="-120"/>
                <a:cs typeface="Times New Roman" panose="02020603050405020304" pitchFamily="18" charset="0"/>
              </a:rPr>
              <a:t> </a:t>
            </a:r>
            <a:r>
              <a:rPr lang="en-US" altLang="zh-TW" sz="2400" dirty="0">
                <a:ea typeface="PMingLiU" panose="02020500000000000000" pitchFamily="18" charset="-120"/>
                <a:cs typeface="Times New Roman" panose="02020603050405020304" pitchFamily="18" charset="0"/>
              </a:rPr>
              <a:t>keys in its </a:t>
            </a:r>
            <a:r>
              <a:rPr lang="en-US" altLang="zh-TW" sz="2400" dirty="0">
                <a:solidFill>
                  <a:srgbClr val="FF0000"/>
                </a:solidFill>
                <a:ea typeface="PMingLiU" panose="02020500000000000000" pitchFamily="18" charset="-120"/>
                <a:cs typeface="Times New Roman" panose="02020603050405020304" pitchFamily="18" charset="0"/>
              </a:rPr>
              <a:t>right subtree </a:t>
            </a:r>
            <a:r>
              <a:rPr lang="en-US" altLang="zh-TW" sz="2400" dirty="0">
                <a:ea typeface="PMingLiU" panose="02020500000000000000" pitchFamily="18" charset="-120"/>
                <a:cs typeface="Times New Roman" panose="02020603050405020304" pitchFamily="18" charset="0"/>
              </a:rPr>
              <a:t>are </a:t>
            </a:r>
            <a:r>
              <a:rPr lang="en-US" altLang="zh-TW" sz="2400" dirty="0">
                <a:solidFill>
                  <a:srgbClr val="0432FF"/>
                </a:solidFill>
                <a:ea typeface="PMingLiU" panose="02020500000000000000" pitchFamily="18" charset="-120"/>
                <a:cs typeface="Times New Roman" panose="02020603050405020304" pitchFamily="18" charset="0"/>
              </a:rPr>
              <a:t>larger</a:t>
            </a:r>
            <a:r>
              <a:rPr lang="en-US" altLang="zh-TW" sz="2400" dirty="0">
                <a:ea typeface="PMingLiU" panose="02020500000000000000" pitchFamily="18" charset="-120"/>
                <a:cs typeface="Times New Roman" panose="02020603050405020304" pitchFamily="18" charset="0"/>
              </a:rPr>
              <a:t> than the </a:t>
            </a:r>
            <a:br>
              <a:rPr lang="en-US" altLang="zh-TW" sz="2400" dirty="0">
                <a:ea typeface="PMingLiU" panose="02020500000000000000" pitchFamily="18" charset="-120"/>
                <a:cs typeface="Times New Roman" panose="02020603050405020304" pitchFamily="18" charset="0"/>
              </a:rPr>
            </a:br>
            <a:r>
              <a:rPr lang="en-US" altLang="zh-TW" sz="2400" dirty="0">
                <a:ea typeface="PMingLiU" panose="02020500000000000000" pitchFamily="18" charset="-120"/>
                <a:cs typeface="Times New Roman" panose="02020603050405020304" pitchFamily="18" charset="0"/>
              </a:rPr>
              <a:t>key value in X.</a:t>
            </a:r>
          </a:p>
          <a:p>
            <a:pPr lvl="2"/>
            <a:r>
              <a:rPr lang="en-US" altLang="zh-TW" sz="2400" dirty="0"/>
              <a:t>The left and right subtrees are also binary search trees.</a:t>
            </a:r>
            <a:endParaRPr lang="en-US" altLang="en-US" sz="2400" i="1" dirty="0">
              <a:latin typeface="Arial" panose="020B0604020202020204" pitchFamily="34" charset="0"/>
            </a:endParaRPr>
          </a:p>
          <a:p>
            <a:pPr>
              <a:buFont typeface="Wingdings" pitchFamily="2" charset="2"/>
              <a:buChar char="§"/>
            </a:pPr>
            <a:r>
              <a:rPr lang="en-US" altLang="en-US" sz="2400" dirty="0">
                <a:latin typeface="Arial" panose="020B0604020202020204" pitchFamily="34" charset="0"/>
              </a:rPr>
              <a:t>Complexity</a:t>
            </a:r>
          </a:p>
          <a:p>
            <a:pPr lvl="1"/>
            <a:r>
              <a:rPr lang="en-US" altLang="en-US" dirty="0">
                <a:latin typeface="Arial" panose="020B0604020202020204" pitchFamily="34" charset="0"/>
              </a:rPr>
              <a:t>On a binary search tree of height h, Search, Minimum, Maximum, Successor, Predecessor, Insert, and Delete can be made to run in O(h) time.</a:t>
            </a:r>
          </a:p>
        </p:txBody>
      </p:sp>
    </p:spTree>
    <p:extLst>
      <p:ext uri="{BB962C8B-B14F-4D97-AF65-F5344CB8AC3E}">
        <p14:creationId xmlns:p14="http://schemas.microsoft.com/office/powerpoint/2010/main" val="16458686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503CA19E-2D49-CC41-BFD0-B2A6B788C1EA}"/>
              </a:ext>
            </a:extLst>
          </p:cNvPr>
          <p:cNvSpPr>
            <a:spLocks noGrp="1"/>
          </p:cNvSpPr>
          <p:nvPr>
            <p:ph type="sldNum" sz="quarter" idx="4294967295"/>
          </p:nvPr>
        </p:nvSpPr>
        <p:spPr>
          <a:xfrm>
            <a:off x="9096702" y="6356348"/>
            <a:ext cx="2743200" cy="365125"/>
          </a:xfrm>
        </p:spPr>
        <p:txBody>
          <a:bodyPr/>
          <a:lstStyle/>
          <a:p>
            <a:fld id="{D197CD4B-FF05-7D4E-8653-CD45504B156A}" type="slidenum">
              <a:rPr lang="en-US" altLang="en-US"/>
              <a:pPr/>
              <a:t>11</a:t>
            </a:fld>
            <a:endParaRPr lang="en-US" altLang="en-US" dirty="0"/>
          </a:p>
        </p:txBody>
      </p:sp>
      <p:sp>
        <p:nvSpPr>
          <p:cNvPr id="205826" name="Rectangle 2">
            <a:extLst>
              <a:ext uri="{FF2B5EF4-FFF2-40B4-BE49-F238E27FC236}">
                <a16:creationId xmlns:a16="http://schemas.microsoft.com/office/drawing/2014/main" id="{DA0216F5-400B-DB4A-A875-2F7DAC2ED264}"/>
              </a:ext>
            </a:extLst>
          </p:cNvPr>
          <p:cNvSpPr>
            <a:spLocks noGrp="1" noChangeArrowheads="1"/>
          </p:cNvSpPr>
          <p:nvPr>
            <p:ph type="title"/>
          </p:nvPr>
        </p:nvSpPr>
        <p:spPr/>
        <p:txBody>
          <a:bodyPr>
            <a:normAutofit/>
          </a:bodyPr>
          <a:lstStyle/>
          <a:p>
            <a:r>
              <a:rPr lang="en-US" altLang="en-US" sz="3600" dirty="0"/>
              <a:t>BST: Search</a:t>
            </a:r>
          </a:p>
        </p:txBody>
      </p:sp>
      <p:sp>
        <p:nvSpPr>
          <p:cNvPr id="21" name="Text Box 7">
            <a:extLst>
              <a:ext uri="{FF2B5EF4-FFF2-40B4-BE49-F238E27FC236}">
                <a16:creationId xmlns:a16="http://schemas.microsoft.com/office/drawing/2014/main" id="{8D1FF97C-3D8B-A844-AC46-3D46083582E6}"/>
              </a:ext>
            </a:extLst>
          </p:cNvPr>
          <p:cNvSpPr txBox="1">
            <a:spLocks noChangeArrowheads="1"/>
          </p:cNvSpPr>
          <p:nvPr/>
        </p:nvSpPr>
        <p:spPr bwMode="auto">
          <a:xfrm>
            <a:off x="879178" y="1287532"/>
            <a:ext cx="143212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dirty="0">
                <a:solidFill>
                  <a:srgbClr val="FF0000"/>
                </a:solidFill>
              </a:rPr>
              <a:t>Search (4)</a:t>
            </a:r>
          </a:p>
        </p:txBody>
      </p:sp>
      <p:sp>
        <p:nvSpPr>
          <p:cNvPr id="46" name="Oval 5">
            <a:extLst>
              <a:ext uri="{FF2B5EF4-FFF2-40B4-BE49-F238E27FC236}">
                <a16:creationId xmlns:a16="http://schemas.microsoft.com/office/drawing/2014/main" id="{0FEA4887-3297-244B-A6A0-4397204BB41C}"/>
              </a:ext>
            </a:extLst>
          </p:cNvPr>
          <p:cNvSpPr>
            <a:spLocks noChangeAspect="1" noChangeArrowheads="1"/>
          </p:cNvSpPr>
          <p:nvPr/>
        </p:nvSpPr>
        <p:spPr bwMode="auto">
          <a:xfrm>
            <a:off x="4868580" y="3650341"/>
            <a:ext cx="381000" cy="381000"/>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2400" dirty="0">
                <a:latin typeface="Times New Roman" panose="02020603050405020304" pitchFamily="18" charset="0"/>
              </a:rPr>
              <a:t>6</a:t>
            </a:r>
          </a:p>
        </p:txBody>
      </p:sp>
      <p:sp>
        <p:nvSpPr>
          <p:cNvPr id="47" name="Oval 6">
            <a:extLst>
              <a:ext uri="{FF2B5EF4-FFF2-40B4-BE49-F238E27FC236}">
                <a16:creationId xmlns:a16="http://schemas.microsoft.com/office/drawing/2014/main" id="{73ACA810-A070-AC4B-B6BB-D8A11C5FB342}"/>
              </a:ext>
            </a:extLst>
          </p:cNvPr>
          <p:cNvSpPr>
            <a:spLocks noChangeAspect="1" noChangeArrowheads="1"/>
          </p:cNvSpPr>
          <p:nvPr/>
        </p:nvSpPr>
        <p:spPr bwMode="auto">
          <a:xfrm>
            <a:off x="3801780" y="3650341"/>
            <a:ext cx="381000" cy="381000"/>
          </a:xfrm>
          <a:prstGeom prst="ellipse">
            <a:avLst/>
          </a:prstGeom>
          <a:noFill/>
          <a:ln w="38100">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2400" dirty="0">
                <a:solidFill>
                  <a:schemeClr val="accent2"/>
                </a:solidFill>
                <a:latin typeface="Times New Roman" panose="02020603050405020304" pitchFamily="18" charset="0"/>
              </a:rPr>
              <a:t>1</a:t>
            </a:r>
          </a:p>
        </p:txBody>
      </p:sp>
      <p:sp>
        <p:nvSpPr>
          <p:cNvPr id="48" name="Oval 8">
            <a:extLst>
              <a:ext uri="{FF2B5EF4-FFF2-40B4-BE49-F238E27FC236}">
                <a16:creationId xmlns:a16="http://schemas.microsoft.com/office/drawing/2014/main" id="{7B3B837B-8FA5-5B43-BDE3-7ABEE61C2DB2}"/>
              </a:ext>
            </a:extLst>
          </p:cNvPr>
          <p:cNvSpPr>
            <a:spLocks noChangeAspect="1" noChangeArrowheads="1"/>
          </p:cNvSpPr>
          <p:nvPr/>
        </p:nvSpPr>
        <p:spPr bwMode="auto">
          <a:xfrm>
            <a:off x="4335180" y="2761341"/>
            <a:ext cx="381000" cy="381000"/>
          </a:xfrm>
          <a:prstGeom prst="ellipse">
            <a:avLst/>
          </a:prstGeom>
          <a:noFill/>
          <a:ln w="38100">
            <a:solidFill>
              <a:srgbClr val="00006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2400">
                <a:solidFill>
                  <a:srgbClr val="000066"/>
                </a:solidFill>
                <a:latin typeface="Times New Roman" panose="02020603050405020304" pitchFamily="18" charset="0"/>
              </a:rPr>
              <a:t>5</a:t>
            </a:r>
          </a:p>
        </p:txBody>
      </p:sp>
      <p:sp>
        <p:nvSpPr>
          <p:cNvPr id="50" name="Oval 9">
            <a:extLst>
              <a:ext uri="{FF2B5EF4-FFF2-40B4-BE49-F238E27FC236}">
                <a16:creationId xmlns:a16="http://schemas.microsoft.com/office/drawing/2014/main" id="{98D511F6-BFC1-A948-B49A-10209AF7CFAE}"/>
              </a:ext>
            </a:extLst>
          </p:cNvPr>
          <p:cNvSpPr>
            <a:spLocks noChangeAspect="1" noChangeArrowheads="1"/>
          </p:cNvSpPr>
          <p:nvPr/>
        </p:nvSpPr>
        <p:spPr bwMode="auto">
          <a:xfrm>
            <a:off x="5401980" y="1872341"/>
            <a:ext cx="381000" cy="381000"/>
          </a:xfrm>
          <a:prstGeom prst="ellipse">
            <a:avLst/>
          </a:prstGeom>
          <a:noFill/>
          <a:ln w="38100">
            <a:solidFill>
              <a:srgbClr val="008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2400" dirty="0">
                <a:solidFill>
                  <a:srgbClr val="008000"/>
                </a:solidFill>
                <a:latin typeface="Times New Roman" panose="02020603050405020304" pitchFamily="18" charset="0"/>
              </a:rPr>
              <a:t>8</a:t>
            </a:r>
          </a:p>
        </p:txBody>
      </p:sp>
      <p:cxnSp>
        <p:nvCxnSpPr>
          <p:cNvPr id="51" name="AutoShape 10">
            <a:extLst>
              <a:ext uri="{FF2B5EF4-FFF2-40B4-BE49-F238E27FC236}">
                <a16:creationId xmlns:a16="http://schemas.microsoft.com/office/drawing/2014/main" id="{C03FB2D4-C009-2F46-88AF-89CC9BE4086A}"/>
              </a:ext>
            </a:extLst>
          </p:cNvPr>
          <p:cNvCxnSpPr>
            <a:cxnSpLocks noChangeShapeType="1"/>
            <a:stCxn id="50" idx="3"/>
            <a:endCxn id="48" idx="0"/>
          </p:cNvCxnSpPr>
          <p:nvPr/>
        </p:nvCxnSpPr>
        <p:spPr bwMode="auto">
          <a:xfrm flipH="1">
            <a:off x="4525681" y="2216829"/>
            <a:ext cx="931863" cy="525462"/>
          </a:xfrm>
          <a:prstGeom prst="straightConnector1">
            <a:avLst/>
          </a:prstGeom>
          <a:noFill/>
          <a:ln w="9525">
            <a:solidFill>
              <a:srgbClr val="0000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2" name="AutoShape 11">
            <a:extLst>
              <a:ext uri="{FF2B5EF4-FFF2-40B4-BE49-F238E27FC236}">
                <a16:creationId xmlns:a16="http://schemas.microsoft.com/office/drawing/2014/main" id="{AB38D408-953D-884E-ADF1-0A7C655E0A37}"/>
              </a:ext>
            </a:extLst>
          </p:cNvPr>
          <p:cNvCxnSpPr>
            <a:cxnSpLocks noChangeShapeType="1"/>
            <a:stCxn id="50" idx="5"/>
          </p:cNvCxnSpPr>
          <p:nvPr/>
        </p:nvCxnSpPr>
        <p:spPr bwMode="auto">
          <a:xfrm>
            <a:off x="5727418" y="2216829"/>
            <a:ext cx="931862" cy="525462"/>
          </a:xfrm>
          <a:prstGeom prst="straightConnector1">
            <a:avLst/>
          </a:prstGeom>
          <a:noFill/>
          <a:ln w="9525">
            <a:solidFill>
              <a:srgbClr val="CC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3" name="AutoShape 13">
            <a:extLst>
              <a:ext uri="{FF2B5EF4-FFF2-40B4-BE49-F238E27FC236}">
                <a16:creationId xmlns:a16="http://schemas.microsoft.com/office/drawing/2014/main" id="{1671F053-52D2-D740-B14E-71E88633759A}"/>
              </a:ext>
            </a:extLst>
          </p:cNvPr>
          <p:cNvCxnSpPr>
            <a:cxnSpLocks noChangeShapeType="1"/>
            <a:stCxn id="48" idx="3"/>
            <a:endCxn id="47" idx="0"/>
          </p:cNvCxnSpPr>
          <p:nvPr/>
        </p:nvCxnSpPr>
        <p:spPr bwMode="auto">
          <a:xfrm flipH="1">
            <a:off x="3992281" y="3105829"/>
            <a:ext cx="398463" cy="525462"/>
          </a:xfrm>
          <a:prstGeom prst="straightConnector1">
            <a:avLst/>
          </a:prstGeom>
          <a:noFill/>
          <a:ln w="9525">
            <a:solidFill>
              <a:srgbClr val="0000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4" name="AutoShape 14">
            <a:extLst>
              <a:ext uri="{FF2B5EF4-FFF2-40B4-BE49-F238E27FC236}">
                <a16:creationId xmlns:a16="http://schemas.microsoft.com/office/drawing/2014/main" id="{BE6750E3-4980-DE46-A342-C141EC3390F3}"/>
              </a:ext>
            </a:extLst>
          </p:cNvPr>
          <p:cNvCxnSpPr>
            <a:cxnSpLocks noChangeShapeType="1"/>
          </p:cNvCxnSpPr>
          <p:nvPr/>
        </p:nvCxnSpPr>
        <p:spPr bwMode="auto">
          <a:xfrm>
            <a:off x="4611631" y="3105829"/>
            <a:ext cx="398462" cy="525462"/>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5" name="Oval 17">
            <a:extLst>
              <a:ext uri="{FF2B5EF4-FFF2-40B4-BE49-F238E27FC236}">
                <a16:creationId xmlns:a16="http://schemas.microsoft.com/office/drawing/2014/main" id="{9E69CC03-073A-7241-91FD-243DF969CD7C}"/>
              </a:ext>
            </a:extLst>
          </p:cNvPr>
          <p:cNvSpPr>
            <a:spLocks noChangeAspect="1" noChangeArrowheads="1"/>
          </p:cNvSpPr>
          <p:nvPr/>
        </p:nvSpPr>
        <p:spPr bwMode="auto">
          <a:xfrm>
            <a:off x="5313644" y="4428216"/>
            <a:ext cx="381000" cy="381000"/>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2400">
                <a:latin typeface="Times New Roman" panose="02020603050405020304" pitchFamily="18" charset="0"/>
              </a:rPr>
              <a:t>7</a:t>
            </a:r>
          </a:p>
        </p:txBody>
      </p:sp>
      <p:cxnSp>
        <p:nvCxnSpPr>
          <p:cNvPr id="56" name="AutoShape 18">
            <a:extLst>
              <a:ext uri="{FF2B5EF4-FFF2-40B4-BE49-F238E27FC236}">
                <a16:creationId xmlns:a16="http://schemas.microsoft.com/office/drawing/2014/main" id="{38D8239C-407E-9749-96BD-698A2357F878}"/>
              </a:ext>
            </a:extLst>
          </p:cNvPr>
          <p:cNvCxnSpPr>
            <a:cxnSpLocks noChangeShapeType="1"/>
          </p:cNvCxnSpPr>
          <p:nvPr/>
        </p:nvCxnSpPr>
        <p:spPr bwMode="auto">
          <a:xfrm>
            <a:off x="5146848" y="3990287"/>
            <a:ext cx="320448" cy="449604"/>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2" name="Oval 5">
            <a:extLst>
              <a:ext uri="{FF2B5EF4-FFF2-40B4-BE49-F238E27FC236}">
                <a16:creationId xmlns:a16="http://schemas.microsoft.com/office/drawing/2014/main" id="{30817C0C-7833-F449-B830-D5DB18EC656A}"/>
              </a:ext>
            </a:extLst>
          </p:cNvPr>
          <p:cNvSpPr>
            <a:spLocks noChangeAspect="1" noChangeArrowheads="1"/>
          </p:cNvSpPr>
          <p:nvPr/>
        </p:nvSpPr>
        <p:spPr bwMode="auto">
          <a:xfrm>
            <a:off x="4288974" y="4572458"/>
            <a:ext cx="381000" cy="381000"/>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2400" dirty="0">
                <a:latin typeface="Times New Roman" panose="02020603050405020304" pitchFamily="18" charset="0"/>
              </a:rPr>
              <a:t>3</a:t>
            </a:r>
          </a:p>
        </p:txBody>
      </p:sp>
      <p:cxnSp>
        <p:nvCxnSpPr>
          <p:cNvPr id="79" name="AutoShape 14">
            <a:extLst>
              <a:ext uri="{FF2B5EF4-FFF2-40B4-BE49-F238E27FC236}">
                <a16:creationId xmlns:a16="http://schemas.microsoft.com/office/drawing/2014/main" id="{67DCB40E-7B5F-3D4E-9138-B4B96DB36A52}"/>
              </a:ext>
            </a:extLst>
          </p:cNvPr>
          <p:cNvCxnSpPr>
            <a:cxnSpLocks noChangeShapeType="1"/>
          </p:cNvCxnSpPr>
          <p:nvPr/>
        </p:nvCxnSpPr>
        <p:spPr bwMode="auto">
          <a:xfrm>
            <a:off x="4032025" y="4027946"/>
            <a:ext cx="398462" cy="525462"/>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0" name="Oval 17">
            <a:extLst>
              <a:ext uri="{FF2B5EF4-FFF2-40B4-BE49-F238E27FC236}">
                <a16:creationId xmlns:a16="http://schemas.microsoft.com/office/drawing/2014/main" id="{0D035837-3C69-E14D-93FC-3FBB43C7EEE2}"/>
              </a:ext>
            </a:extLst>
          </p:cNvPr>
          <p:cNvSpPr>
            <a:spLocks noChangeAspect="1" noChangeArrowheads="1"/>
          </p:cNvSpPr>
          <p:nvPr/>
        </p:nvSpPr>
        <p:spPr bwMode="auto">
          <a:xfrm>
            <a:off x="4734038" y="5350333"/>
            <a:ext cx="381000" cy="381000"/>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2400" dirty="0">
                <a:latin typeface="Times New Roman" panose="02020603050405020304" pitchFamily="18" charset="0"/>
              </a:rPr>
              <a:t>4</a:t>
            </a:r>
          </a:p>
        </p:txBody>
      </p:sp>
      <p:cxnSp>
        <p:nvCxnSpPr>
          <p:cNvPr id="86" name="AutoShape 18">
            <a:extLst>
              <a:ext uri="{FF2B5EF4-FFF2-40B4-BE49-F238E27FC236}">
                <a16:creationId xmlns:a16="http://schemas.microsoft.com/office/drawing/2014/main" id="{2232332C-0BAA-CC45-9DD5-DC0755760BED}"/>
              </a:ext>
            </a:extLst>
          </p:cNvPr>
          <p:cNvCxnSpPr>
            <a:cxnSpLocks noChangeShapeType="1"/>
          </p:cNvCxnSpPr>
          <p:nvPr/>
        </p:nvCxnSpPr>
        <p:spPr bwMode="auto">
          <a:xfrm>
            <a:off x="4567242" y="4912404"/>
            <a:ext cx="320448" cy="449604"/>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1" name="Oval 5">
            <a:extLst>
              <a:ext uri="{FF2B5EF4-FFF2-40B4-BE49-F238E27FC236}">
                <a16:creationId xmlns:a16="http://schemas.microsoft.com/office/drawing/2014/main" id="{49D62140-3FE4-B247-8DBD-FD800BC81413}"/>
              </a:ext>
            </a:extLst>
          </p:cNvPr>
          <p:cNvSpPr>
            <a:spLocks noChangeAspect="1" noChangeArrowheads="1"/>
          </p:cNvSpPr>
          <p:nvPr/>
        </p:nvSpPr>
        <p:spPr bwMode="auto">
          <a:xfrm>
            <a:off x="7035112" y="3650341"/>
            <a:ext cx="381000" cy="381000"/>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2400" dirty="0">
                <a:latin typeface="Times New Roman" panose="02020603050405020304" pitchFamily="18" charset="0"/>
              </a:rPr>
              <a:t>13</a:t>
            </a:r>
          </a:p>
        </p:txBody>
      </p:sp>
      <p:sp>
        <p:nvSpPr>
          <p:cNvPr id="92" name="Oval 6">
            <a:extLst>
              <a:ext uri="{FF2B5EF4-FFF2-40B4-BE49-F238E27FC236}">
                <a16:creationId xmlns:a16="http://schemas.microsoft.com/office/drawing/2014/main" id="{FCFDD310-9AF8-194A-AE27-4DCD2235888F}"/>
              </a:ext>
            </a:extLst>
          </p:cNvPr>
          <p:cNvSpPr>
            <a:spLocks noChangeAspect="1" noChangeArrowheads="1"/>
          </p:cNvSpPr>
          <p:nvPr/>
        </p:nvSpPr>
        <p:spPr bwMode="auto">
          <a:xfrm>
            <a:off x="5968312" y="3650341"/>
            <a:ext cx="381000" cy="381000"/>
          </a:xfrm>
          <a:prstGeom prst="ellipse">
            <a:avLst/>
          </a:prstGeom>
          <a:noFill/>
          <a:ln w="38100">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2400" dirty="0">
                <a:solidFill>
                  <a:schemeClr val="accent2"/>
                </a:solidFill>
                <a:latin typeface="Times New Roman" panose="02020603050405020304" pitchFamily="18" charset="0"/>
              </a:rPr>
              <a:t>9</a:t>
            </a:r>
          </a:p>
        </p:txBody>
      </p:sp>
      <p:sp>
        <p:nvSpPr>
          <p:cNvPr id="93" name="Oval 8">
            <a:extLst>
              <a:ext uri="{FF2B5EF4-FFF2-40B4-BE49-F238E27FC236}">
                <a16:creationId xmlns:a16="http://schemas.microsoft.com/office/drawing/2014/main" id="{E743580B-0D63-FC40-A35D-0CD7A20EC958}"/>
              </a:ext>
            </a:extLst>
          </p:cNvPr>
          <p:cNvSpPr>
            <a:spLocks noChangeAspect="1" noChangeArrowheads="1"/>
          </p:cNvSpPr>
          <p:nvPr/>
        </p:nvSpPr>
        <p:spPr bwMode="auto">
          <a:xfrm>
            <a:off x="6501712" y="2761341"/>
            <a:ext cx="381000" cy="381000"/>
          </a:xfrm>
          <a:prstGeom prst="ellipse">
            <a:avLst/>
          </a:prstGeom>
          <a:noFill/>
          <a:ln w="38100">
            <a:solidFill>
              <a:srgbClr val="00006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2400" dirty="0">
                <a:solidFill>
                  <a:srgbClr val="000066"/>
                </a:solidFill>
                <a:latin typeface="Times New Roman" panose="02020603050405020304" pitchFamily="18" charset="0"/>
              </a:rPr>
              <a:t>11</a:t>
            </a:r>
          </a:p>
        </p:txBody>
      </p:sp>
      <p:cxnSp>
        <p:nvCxnSpPr>
          <p:cNvPr id="94" name="AutoShape 13">
            <a:extLst>
              <a:ext uri="{FF2B5EF4-FFF2-40B4-BE49-F238E27FC236}">
                <a16:creationId xmlns:a16="http://schemas.microsoft.com/office/drawing/2014/main" id="{DE64DC04-FC89-A54B-8632-282BD2ADEF3D}"/>
              </a:ext>
            </a:extLst>
          </p:cNvPr>
          <p:cNvCxnSpPr>
            <a:cxnSpLocks noChangeShapeType="1"/>
            <a:stCxn id="93" idx="3"/>
            <a:endCxn id="92" idx="0"/>
          </p:cNvCxnSpPr>
          <p:nvPr/>
        </p:nvCxnSpPr>
        <p:spPr bwMode="auto">
          <a:xfrm flipH="1">
            <a:off x="6158813" y="3105829"/>
            <a:ext cx="398463" cy="525462"/>
          </a:xfrm>
          <a:prstGeom prst="straightConnector1">
            <a:avLst/>
          </a:prstGeom>
          <a:noFill/>
          <a:ln w="9525">
            <a:solidFill>
              <a:srgbClr val="0000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5" name="AutoShape 14">
            <a:extLst>
              <a:ext uri="{FF2B5EF4-FFF2-40B4-BE49-F238E27FC236}">
                <a16:creationId xmlns:a16="http://schemas.microsoft.com/office/drawing/2014/main" id="{3C9F7481-D458-9A43-AE17-C3D5B86D9D33}"/>
              </a:ext>
            </a:extLst>
          </p:cNvPr>
          <p:cNvCxnSpPr>
            <a:cxnSpLocks noChangeShapeType="1"/>
          </p:cNvCxnSpPr>
          <p:nvPr/>
        </p:nvCxnSpPr>
        <p:spPr bwMode="auto">
          <a:xfrm>
            <a:off x="6778163" y="3105829"/>
            <a:ext cx="398462" cy="525462"/>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6" name="Text Box 7">
            <a:extLst>
              <a:ext uri="{FF2B5EF4-FFF2-40B4-BE49-F238E27FC236}">
                <a16:creationId xmlns:a16="http://schemas.microsoft.com/office/drawing/2014/main" id="{44B930AF-94BB-6249-8F97-13557389F9FA}"/>
              </a:ext>
            </a:extLst>
          </p:cNvPr>
          <p:cNvSpPr txBox="1">
            <a:spLocks noChangeArrowheads="1"/>
          </p:cNvSpPr>
          <p:nvPr/>
        </p:nvSpPr>
        <p:spPr bwMode="auto">
          <a:xfrm>
            <a:off x="879177" y="1872341"/>
            <a:ext cx="158761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dirty="0">
                <a:solidFill>
                  <a:srgbClr val="FF0000"/>
                </a:solidFill>
              </a:rPr>
              <a:t>Search (13)</a:t>
            </a:r>
          </a:p>
        </p:txBody>
      </p:sp>
    </p:spTree>
    <p:extLst>
      <p:ext uri="{BB962C8B-B14F-4D97-AF65-F5344CB8AC3E}">
        <p14:creationId xmlns:p14="http://schemas.microsoft.com/office/powerpoint/2010/main" val="667138675"/>
      </p:ext>
    </p:extLst>
  </p:cSld>
  <p:clrMapOvr>
    <a:masterClrMapping/>
  </p:clrMapOvr>
  <mc:AlternateContent xmlns:mc="http://schemas.openxmlformats.org/markup-compatibility/2006" xmlns:p14="http://schemas.microsoft.com/office/powerpoint/2010/main">
    <mc:Choice Requires="p14">
      <p:transition spd="slow" p14:dur="2000" advTm="57887"/>
    </mc:Choice>
    <mc:Fallback xmlns="">
      <p:transition spd="slow" advTm="57887"/>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503CA19E-2D49-CC41-BFD0-B2A6B788C1EA}"/>
              </a:ext>
            </a:extLst>
          </p:cNvPr>
          <p:cNvSpPr>
            <a:spLocks noGrp="1"/>
          </p:cNvSpPr>
          <p:nvPr>
            <p:ph type="sldNum" sz="quarter" idx="4294967295"/>
          </p:nvPr>
        </p:nvSpPr>
        <p:spPr>
          <a:xfrm>
            <a:off x="9096702" y="6356348"/>
            <a:ext cx="2743200" cy="365125"/>
          </a:xfrm>
        </p:spPr>
        <p:txBody>
          <a:bodyPr/>
          <a:lstStyle/>
          <a:p>
            <a:fld id="{D197CD4B-FF05-7D4E-8653-CD45504B156A}" type="slidenum">
              <a:rPr lang="en-US" altLang="en-US"/>
              <a:pPr/>
              <a:t>12</a:t>
            </a:fld>
            <a:endParaRPr lang="en-US" altLang="en-US" dirty="0"/>
          </a:p>
        </p:txBody>
      </p:sp>
      <p:sp>
        <p:nvSpPr>
          <p:cNvPr id="205826" name="Rectangle 2">
            <a:extLst>
              <a:ext uri="{FF2B5EF4-FFF2-40B4-BE49-F238E27FC236}">
                <a16:creationId xmlns:a16="http://schemas.microsoft.com/office/drawing/2014/main" id="{DA0216F5-400B-DB4A-A875-2F7DAC2ED264}"/>
              </a:ext>
            </a:extLst>
          </p:cNvPr>
          <p:cNvSpPr>
            <a:spLocks noGrp="1" noChangeArrowheads="1"/>
          </p:cNvSpPr>
          <p:nvPr>
            <p:ph type="title"/>
          </p:nvPr>
        </p:nvSpPr>
        <p:spPr/>
        <p:txBody>
          <a:bodyPr>
            <a:normAutofit/>
          </a:bodyPr>
          <a:lstStyle/>
          <a:p>
            <a:r>
              <a:rPr lang="en-US" altLang="en-US" sz="3600" dirty="0"/>
              <a:t>BST: Search - Pseudocode</a:t>
            </a:r>
          </a:p>
        </p:txBody>
      </p:sp>
      <p:sp>
        <p:nvSpPr>
          <p:cNvPr id="9" name="Rectangle 3">
            <a:extLst>
              <a:ext uri="{FF2B5EF4-FFF2-40B4-BE49-F238E27FC236}">
                <a16:creationId xmlns:a16="http://schemas.microsoft.com/office/drawing/2014/main" id="{0B294EF1-D0E7-CC4C-8885-8A4BF6442C19}"/>
              </a:ext>
            </a:extLst>
          </p:cNvPr>
          <p:cNvSpPr txBox="1">
            <a:spLocks noChangeArrowheads="1"/>
          </p:cNvSpPr>
          <p:nvPr/>
        </p:nvSpPr>
        <p:spPr>
          <a:xfrm>
            <a:off x="981293" y="1291996"/>
            <a:ext cx="8026400" cy="4624387"/>
          </a:xfrm>
          <a:prstGeom prst="rect">
            <a:avLst/>
          </a:prstGeom>
          <a:noFill/>
          <a:ln/>
        </p:spPr>
        <p:txBody>
          <a:bodyPr vert="horz" lIns="92075" tIns="46038" rIns="92075" bIns="46038"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eaLnBrk="0" hangingPunct="0">
              <a:buNone/>
            </a:pPr>
            <a:r>
              <a:rPr lang="en-US" altLang="en-US" dirty="0">
                <a:solidFill>
                  <a:srgbClr val="0000FF"/>
                </a:solidFill>
              </a:rPr>
              <a:t>if</a:t>
            </a:r>
            <a:r>
              <a:rPr lang="en-US" altLang="en-US" dirty="0"/>
              <a:t> the tree is empty</a:t>
            </a:r>
          </a:p>
          <a:p>
            <a:pPr marL="0" indent="0" eaLnBrk="0" hangingPunct="0">
              <a:buNone/>
            </a:pPr>
            <a:r>
              <a:rPr lang="en-US" altLang="en-US" dirty="0"/>
              <a:t>   	</a:t>
            </a:r>
            <a:r>
              <a:rPr lang="en-US" altLang="en-US" dirty="0">
                <a:solidFill>
                  <a:srgbClr val="FF0000"/>
                </a:solidFill>
              </a:rPr>
              <a:t>return</a:t>
            </a:r>
            <a:r>
              <a:rPr lang="en-US" altLang="en-US" dirty="0"/>
              <a:t> </a:t>
            </a:r>
            <a:r>
              <a:rPr lang="en-US" altLang="en-US" dirty="0">
                <a:latin typeface="Courier New" panose="02070309020205020404" pitchFamily="49" charset="0"/>
              </a:rPr>
              <a:t>NULL</a:t>
            </a:r>
            <a:endParaRPr lang="en-US" altLang="en-US" dirty="0"/>
          </a:p>
          <a:p>
            <a:pPr eaLnBrk="0" hangingPunct="0"/>
            <a:endParaRPr lang="en-US" altLang="en-US" dirty="0"/>
          </a:p>
          <a:p>
            <a:pPr marL="0" indent="0" eaLnBrk="0" hangingPunct="0">
              <a:buNone/>
            </a:pPr>
            <a:r>
              <a:rPr lang="en-US" altLang="en-US" dirty="0">
                <a:solidFill>
                  <a:srgbClr val="0000FF"/>
                </a:solidFill>
              </a:rPr>
              <a:t>else if</a:t>
            </a:r>
            <a:r>
              <a:rPr lang="en-US" altLang="en-US" dirty="0"/>
              <a:t>  the item in the node equals the target</a:t>
            </a:r>
          </a:p>
          <a:p>
            <a:pPr marL="0" indent="0" eaLnBrk="0" hangingPunct="0">
              <a:buNone/>
            </a:pPr>
            <a:r>
              <a:rPr lang="en-US" altLang="en-US" dirty="0"/>
              <a:t>	</a:t>
            </a:r>
            <a:r>
              <a:rPr lang="en-US" altLang="en-US" dirty="0">
                <a:solidFill>
                  <a:srgbClr val="FF0000"/>
                </a:solidFill>
              </a:rPr>
              <a:t>return</a:t>
            </a:r>
            <a:r>
              <a:rPr lang="en-US" altLang="en-US" dirty="0"/>
              <a:t> the node value</a:t>
            </a:r>
          </a:p>
          <a:p>
            <a:pPr eaLnBrk="0" hangingPunct="0"/>
            <a:endParaRPr lang="en-US" altLang="en-US" dirty="0">
              <a:latin typeface="Courier New" panose="02070309020205020404" pitchFamily="49" charset="0"/>
            </a:endParaRPr>
          </a:p>
          <a:p>
            <a:pPr marL="0" indent="0" eaLnBrk="0" hangingPunct="0">
              <a:buNone/>
            </a:pPr>
            <a:r>
              <a:rPr lang="en-US" altLang="en-US" dirty="0">
                <a:solidFill>
                  <a:srgbClr val="0000FF"/>
                </a:solidFill>
              </a:rPr>
              <a:t>else if</a:t>
            </a:r>
            <a:r>
              <a:rPr lang="en-US" altLang="en-US" dirty="0"/>
              <a:t>  the item in the node is greater than the target</a:t>
            </a:r>
          </a:p>
          <a:p>
            <a:pPr marL="0" indent="0" eaLnBrk="0" hangingPunct="0">
              <a:buNone/>
            </a:pPr>
            <a:r>
              <a:rPr lang="en-US" altLang="en-US" dirty="0"/>
              <a:t>	</a:t>
            </a:r>
            <a:r>
              <a:rPr lang="en-US" altLang="en-US" dirty="0">
                <a:solidFill>
                  <a:srgbClr val="FF0000"/>
                </a:solidFill>
              </a:rPr>
              <a:t>return</a:t>
            </a:r>
            <a:r>
              <a:rPr lang="en-US" altLang="en-US" dirty="0"/>
              <a:t> the result of searching the left subtree</a:t>
            </a:r>
          </a:p>
          <a:p>
            <a:pPr eaLnBrk="0" hangingPunct="0"/>
            <a:endParaRPr lang="en-US" altLang="en-US" dirty="0"/>
          </a:p>
          <a:p>
            <a:pPr marL="0" indent="0" eaLnBrk="0" hangingPunct="0">
              <a:buNone/>
            </a:pPr>
            <a:r>
              <a:rPr lang="en-US" altLang="en-US" dirty="0">
                <a:solidFill>
                  <a:srgbClr val="0000FF"/>
                </a:solidFill>
              </a:rPr>
              <a:t>else if</a:t>
            </a:r>
            <a:r>
              <a:rPr lang="en-US" altLang="en-US" dirty="0"/>
              <a:t>  the item in the node is smaller than the target</a:t>
            </a:r>
          </a:p>
          <a:p>
            <a:pPr marL="0" indent="0" eaLnBrk="0" hangingPunct="0">
              <a:buNone/>
            </a:pPr>
            <a:r>
              <a:rPr lang="en-US" altLang="en-US" dirty="0"/>
              <a:t>	</a:t>
            </a:r>
            <a:r>
              <a:rPr lang="en-US" altLang="en-US" dirty="0">
                <a:solidFill>
                  <a:srgbClr val="FF0000"/>
                </a:solidFill>
              </a:rPr>
              <a:t>return</a:t>
            </a:r>
            <a:r>
              <a:rPr lang="en-US" altLang="en-US" dirty="0"/>
              <a:t> the result of searching the right subtree</a:t>
            </a:r>
            <a:endParaRPr lang="en-US" altLang="en-US" b="1" dirty="0"/>
          </a:p>
        </p:txBody>
      </p:sp>
    </p:spTree>
    <p:extLst>
      <p:ext uri="{BB962C8B-B14F-4D97-AF65-F5344CB8AC3E}">
        <p14:creationId xmlns:p14="http://schemas.microsoft.com/office/powerpoint/2010/main" val="1029135276"/>
      </p:ext>
    </p:extLst>
  </p:cSld>
  <p:clrMapOvr>
    <a:masterClrMapping/>
  </p:clrMapOvr>
  <mc:AlternateContent xmlns:mc="http://schemas.openxmlformats.org/markup-compatibility/2006" xmlns:p14="http://schemas.microsoft.com/office/powerpoint/2010/main">
    <mc:Choice Requires="p14">
      <p:transition spd="slow" p14:dur="2000" advTm="57887"/>
    </mc:Choice>
    <mc:Fallback xmlns="">
      <p:transition spd="slow" advTm="57887"/>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503CA19E-2D49-CC41-BFD0-B2A6B788C1EA}"/>
              </a:ext>
            </a:extLst>
          </p:cNvPr>
          <p:cNvSpPr>
            <a:spLocks noGrp="1"/>
          </p:cNvSpPr>
          <p:nvPr>
            <p:ph type="sldNum" sz="quarter" idx="4294967295"/>
          </p:nvPr>
        </p:nvSpPr>
        <p:spPr>
          <a:xfrm>
            <a:off x="9096702" y="6356348"/>
            <a:ext cx="2743200" cy="365125"/>
          </a:xfrm>
        </p:spPr>
        <p:txBody>
          <a:bodyPr/>
          <a:lstStyle/>
          <a:p>
            <a:fld id="{D197CD4B-FF05-7D4E-8653-CD45504B156A}" type="slidenum">
              <a:rPr lang="en-US" altLang="en-US"/>
              <a:pPr/>
              <a:t>13</a:t>
            </a:fld>
            <a:endParaRPr lang="en-US" altLang="en-US" dirty="0"/>
          </a:p>
        </p:txBody>
      </p:sp>
      <p:sp>
        <p:nvSpPr>
          <p:cNvPr id="205826" name="Rectangle 2">
            <a:extLst>
              <a:ext uri="{FF2B5EF4-FFF2-40B4-BE49-F238E27FC236}">
                <a16:creationId xmlns:a16="http://schemas.microsoft.com/office/drawing/2014/main" id="{DA0216F5-400B-DB4A-A875-2F7DAC2ED264}"/>
              </a:ext>
            </a:extLst>
          </p:cNvPr>
          <p:cNvSpPr>
            <a:spLocks noGrp="1" noChangeArrowheads="1"/>
          </p:cNvSpPr>
          <p:nvPr>
            <p:ph type="title"/>
          </p:nvPr>
        </p:nvSpPr>
        <p:spPr/>
        <p:txBody>
          <a:bodyPr>
            <a:normAutofit/>
          </a:bodyPr>
          <a:lstStyle/>
          <a:p>
            <a:r>
              <a:rPr lang="en-US" altLang="en-US" sz="3600" dirty="0"/>
              <a:t>BST: Search – </a:t>
            </a:r>
            <a:r>
              <a:rPr lang="en-US" altLang="zh-TW" sz="3600" dirty="0">
                <a:ea typeface="PMingLiU" panose="02020500000000000000" pitchFamily="18" charset="-120"/>
              </a:rPr>
              <a:t>C++ Code</a:t>
            </a:r>
            <a:endParaRPr lang="en-US" altLang="en-US" sz="3600" dirty="0"/>
          </a:p>
        </p:txBody>
      </p:sp>
      <p:sp>
        <p:nvSpPr>
          <p:cNvPr id="6" name="Rectangle 3">
            <a:extLst>
              <a:ext uri="{FF2B5EF4-FFF2-40B4-BE49-F238E27FC236}">
                <a16:creationId xmlns:a16="http://schemas.microsoft.com/office/drawing/2014/main" id="{BE4C86B3-E126-E644-9A1B-AF02D8E2DD23}"/>
              </a:ext>
            </a:extLst>
          </p:cNvPr>
          <p:cNvSpPr txBox="1">
            <a:spLocks noChangeArrowheads="1"/>
          </p:cNvSpPr>
          <p:nvPr/>
        </p:nvSpPr>
        <p:spPr>
          <a:xfrm>
            <a:off x="6406248" y="1374098"/>
            <a:ext cx="5105400" cy="3924298"/>
          </a:xfrm>
          <a:prstGeom prst="rect">
            <a:avLst/>
          </a:prstGeom>
          <a:solidFill>
            <a:srgbClr val="C0C0C0">
              <a:alpha val="50000"/>
            </a:srgbClr>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chemeClr val="tx1"/>
              </a:buClr>
              <a:buFont typeface="Wingdings" pitchFamily="2" charset="2"/>
              <a:buNone/>
            </a:pPr>
            <a:r>
              <a:rPr lang="en-US" altLang="en-US" sz="1800" b="1" dirty="0">
                <a:latin typeface="Courier New" panose="02070309020205020404" pitchFamily="49" charset="0"/>
              </a:rPr>
              <a:t>Node* search(</a:t>
            </a:r>
            <a:r>
              <a:rPr lang="en-US" altLang="en-US" sz="1800" b="1" dirty="0" err="1">
                <a:latin typeface="Courier New" panose="02070309020205020404" pitchFamily="49" charset="0"/>
              </a:rPr>
              <a:t>int</a:t>
            </a:r>
            <a:r>
              <a:rPr lang="en-US" altLang="en-US" sz="1800" b="1" dirty="0">
                <a:latin typeface="Courier New" panose="02070309020205020404" pitchFamily="49" charset="0"/>
              </a:rPr>
              <a:t> key, Node * t)</a:t>
            </a:r>
          </a:p>
          <a:p>
            <a:pPr>
              <a:buClr>
                <a:schemeClr val="tx1"/>
              </a:buClr>
              <a:buFont typeface="Wingdings" pitchFamily="2" charset="2"/>
              <a:buNone/>
            </a:pPr>
            <a:r>
              <a:rPr lang="en-US" altLang="en-US" sz="1800" b="1" dirty="0">
                <a:latin typeface="Courier New" panose="02070309020205020404" pitchFamily="49" charset="0"/>
              </a:rPr>
              <a:t>{</a:t>
            </a:r>
          </a:p>
          <a:p>
            <a:pPr>
              <a:buClr>
                <a:schemeClr val="tx1"/>
              </a:buClr>
              <a:buFont typeface="Wingdings" pitchFamily="2" charset="2"/>
              <a:buNone/>
            </a:pPr>
            <a:r>
              <a:rPr lang="en-US" altLang="en-US" sz="1800" b="1" dirty="0">
                <a:latin typeface="Courier New" panose="02070309020205020404" pitchFamily="49" charset="0"/>
              </a:rPr>
              <a:t>  </a:t>
            </a:r>
            <a:r>
              <a:rPr lang="en-US" altLang="en-US" sz="1800" b="1" dirty="0">
                <a:solidFill>
                  <a:srgbClr val="0432FF"/>
                </a:solidFill>
                <a:latin typeface="Courier New" panose="02070309020205020404" pitchFamily="49" charset="0"/>
              </a:rPr>
              <a:t>if</a:t>
            </a:r>
            <a:r>
              <a:rPr lang="en-US" altLang="en-US" sz="1800" b="1" dirty="0">
                <a:latin typeface="Courier New" panose="02070309020205020404" pitchFamily="49" charset="0"/>
              </a:rPr>
              <a:t> (t == NULL) return NULL;</a:t>
            </a:r>
          </a:p>
          <a:p>
            <a:pPr>
              <a:buClr>
                <a:schemeClr val="tx1"/>
              </a:buClr>
              <a:buFont typeface="Wingdings" pitchFamily="2" charset="2"/>
              <a:buNone/>
            </a:pPr>
            <a:r>
              <a:rPr lang="en-US" altLang="en-US" sz="1800" b="1" dirty="0">
                <a:solidFill>
                  <a:srgbClr val="0432FF"/>
                </a:solidFill>
                <a:latin typeface="Courier New" panose="02070309020205020404" pitchFamily="49" charset="0"/>
              </a:rPr>
              <a:t>	if </a:t>
            </a:r>
            <a:r>
              <a:rPr lang="en-US" altLang="en-US" sz="1800" b="1" dirty="0">
                <a:latin typeface="Courier New" panose="02070309020205020404" pitchFamily="49" charset="0"/>
              </a:rPr>
              <a:t>(key == t-&gt;key)</a:t>
            </a:r>
          </a:p>
          <a:p>
            <a:pPr>
              <a:buClr>
                <a:schemeClr val="tx1"/>
              </a:buClr>
              <a:buFont typeface="Wingdings" pitchFamily="2" charset="2"/>
              <a:buNone/>
            </a:pPr>
            <a:r>
              <a:rPr lang="en-US" altLang="en-US" sz="1800" b="1" dirty="0">
                <a:latin typeface="Courier New" panose="02070309020205020404" pitchFamily="49" charset="0"/>
              </a:rPr>
              <a:t>    </a:t>
            </a:r>
            <a:r>
              <a:rPr lang="en-US" altLang="en-US" sz="1800" b="1" dirty="0">
                <a:solidFill>
                  <a:srgbClr val="FF0000"/>
                </a:solidFill>
                <a:latin typeface="Courier New" panose="02070309020205020404" pitchFamily="49" charset="0"/>
              </a:rPr>
              <a:t>return</a:t>
            </a:r>
            <a:r>
              <a:rPr lang="en-US" altLang="en-US" sz="1800" b="1" dirty="0">
                <a:latin typeface="Courier New" panose="02070309020205020404" pitchFamily="49" charset="0"/>
              </a:rPr>
              <a:t> t;</a:t>
            </a:r>
          </a:p>
          <a:p>
            <a:pPr>
              <a:buClr>
                <a:schemeClr val="tx1"/>
              </a:buClr>
              <a:buFont typeface="Wingdings" pitchFamily="2" charset="2"/>
              <a:buNone/>
            </a:pPr>
            <a:r>
              <a:rPr lang="en-US" altLang="en-US" sz="1800" b="1" dirty="0">
                <a:solidFill>
                  <a:srgbClr val="0432FF"/>
                </a:solidFill>
                <a:latin typeface="Courier New" panose="02070309020205020404" pitchFamily="49" charset="0"/>
              </a:rPr>
              <a:t>  else if </a:t>
            </a:r>
            <a:r>
              <a:rPr lang="en-US" altLang="en-US" sz="1800" b="1" dirty="0">
                <a:latin typeface="Courier New" panose="02070309020205020404" pitchFamily="49" charset="0"/>
              </a:rPr>
              <a:t>(key &lt; t-&gt;key)</a:t>
            </a:r>
          </a:p>
          <a:p>
            <a:pPr>
              <a:buClr>
                <a:schemeClr val="tx1"/>
              </a:buClr>
              <a:buFont typeface="Wingdings" pitchFamily="2" charset="2"/>
              <a:buNone/>
            </a:pPr>
            <a:r>
              <a:rPr lang="en-US" altLang="en-US" sz="1800" b="1" dirty="0">
                <a:latin typeface="Courier New" panose="02070309020205020404" pitchFamily="49" charset="0"/>
              </a:rPr>
              <a:t>    </a:t>
            </a:r>
            <a:r>
              <a:rPr lang="en-US" altLang="en-US" sz="1800" b="1" dirty="0">
                <a:solidFill>
                  <a:srgbClr val="FF0000"/>
                </a:solidFill>
                <a:latin typeface="Courier New" panose="02070309020205020404" pitchFamily="49" charset="0"/>
              </a:rPr>
              <a:t>return</a:t>
            </a:r>
            <a:r>
              <a:rPr lang="en-US" altLang="en-US" sz="1800" b="1" dirty="0">
                <a:latin typeface="Courier New" panose="02070309020205020404" pitchFamily="49" charset="0"/>
              </a:rPr>
              <a:t> search(key, t-&gt;left);</a:t>
            </a:r>
          </a:p>
          <a:p>
            <a:pPr>
              <a:buClr>
                <a:schemeClr val="tx1"/>
              </a:buClr>
              <a:buFont typeface="Wingdings" pitchFamily="2" charset="2"/>
              <a:buNone/>
            </a:pPr>
            <a:r>
              <a:rPr lang="en-US" altLang="en-US" sz="1800" b="1" dirty="0">
                <a:latin typeface="Courier New" panose="02070309020205020404" pitchFamily="49" charset="0"/>
              </a:rPr>
              <a:t>  </a:t>
            </a:r>
            <a:r>
              <a:rPr lang="en-US" altLang="en-US" sz="1800" b="1" dirty="0">
                <a:solidFill>
                  <a:srgbClr val="0432FF"/>
                </a:solidFill>
                <a:latin typeface="Courier New" panose="02070309020205020404" pitchFamily="49" charset="0"/>
              </a:rPr>
              <a:t>else if </a:t>
            </a:r>
            <a:r>
              <a:rPr lang="en-US" altLang="en-US" sz="1800" b="1" dirty="0">
                <a:latin typeface="Courier New" panose="02070309020205020404" pitchFamily="49" charset="0"/>
              </a:rPr>
              <a:t>(key &gt; t-&gt;key)</a:t>
            </a:r>
          </a:p>
          <a:p>
            <a:pPr>
              <a:buClr>
                <a:schemeClr val="tx1"/>
              </a:buClr>
              <a:buFont typeface="Wingdings" pitchFamily="2" charset="2"/>
              <a:buNone/>
            </a:pPr>
            <a:r>
              <a:rPr lang="en-US" altLang="en-US" sz="1800" b="1" dirty="0">
                <a:latin typeface="Courier New" panose="02070309020205020404" pitchFamily="49" charset="0"/>
              </a:rPr>
              <a:t>    </a:t>
            </a:r>
            <a:r>
              <a:rPr lang="en-US" altLang="en-US" sz="1800" b="1" dirty="0">
                <a:solidFill>
                  <a:srgbClr val="FF0000"/>
                </a:solidFill>
                <a:latin typeface="Courier New" panose="02070309020205020404" pitchFamily="49" charset="0"/>
              </a:rPr>
              <a:t>return</a:t>
            </a:r>
            <a:r>
              <a:rPr lang="en-US" altLang="en-US" sz="1800" b="1" dirty="0">
                <a:latin typeface="Courier New" panose="02070309020205020404" pitchFamily="49" charset="0"/>
              </a:rPr>
              <a:t> search(key, t-&gt;right);</a:t>
            </a:r>
          </a:p>
          <a:p>
            <a:pPr>
              <a:buClr>
                <a:schemeClr val="tx1"/>
              </a:buClr>
              <a:buFont typeface="Wingdings" pitchFamily="2" charset="2"/>
              <a:buNone/>
            </a:pPr>
            <a:r>
              <a:rPr lang="en-US" altLang="en-US" sz="1800" b="1" dirty="0">
                <a:latin typeface="Courier New" panose="02070309020205020404" pitchFamily="49" charset="0"/>
              </a:rPr>
              <a:t>}</a:t>
            </a:r>
          </a:p>
        </p:txBody>
      </p:sp>
      <p:sp>
        <p:nvSpPr>
          <p:cNvPr id="25" name="Oval 5">
            <a:extLst>
              <a:ext uri="{FF2B5EF4-FFF2-40B4-BE49-F238E27FC236}">
                <a16:creationId xmlns:a16="http://schemas.microsoft.com/office/drawing/2014/main" id="{219CFBB6-9A18-0249-89D7-A4F2F23F8C0F}"/>
              </a:ext>
            </a:extLst>
          </p:cNvPr>
          <p:cNvSpPr>
            <a:spLocks noChangeAspect="1" noChangeArrowheads="1"/>
          </p:cNvSpPr>
          <p:nvPr/>
        </p:nvSpPr>
        <p:spPr bwMode="auto">
          <a:xfrm>
            <a:off x="2745863" y="3650341"/>
            <a:ext cx="381000" cy="381000"/>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2400" dirty="0">
                <a:latin typeface="Times New Roman" panose="02020603050405020304" pitchFamily="18" charset="0"/>
              </a:rPr>
              <a:t>6</a:t>
            </a:r>
          </a:p>
        </p:txBody>
      </p:sp>
      <p:sp>
        <p:nvSpPr>
          <p:cNvPr id="26" name="Oval 6">
            <a:extLst>
              <a:ext uri="{FF2B5EF4-FFF2-40B4-BE49-F238E27FC236}">
                <a16:creationId xmlns:a16="http://schemas.microsoft.com/office/drawing/2014/main" id="{5A5CB4CF-0C3F-1F40-8C22-3F391CE5C59D}"/>
              </a:ext>
            </a:extLst>
          </p:cNvPr>
          <p:cNvSpPr>
            <a:spLocks noChangeAspect="1" noChangeArrowheads="1"/>
          </p:cNvSpPr>
          <p:nvPr/>
        </p:nvSpPr>
        <p:spPr bwMode="auto">
          <a:xfrm>
            <a:off x="1679063" y="3650341"/>
            <a:ext cx="381000" cy="381000"/>
          </a:xfrm>
          <a:prstGeom prst="ellipse">
            <a:avLst/>
          </a:prstGeom>
          <a:noFill/>
          <a:ln w="38100">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2400" dirty="0">
                <a:solidFill>
                  <a:schemeClr val="accent2"/>
                </a:solidFill>
                <a:latin typeface="Times New Roman" panose="02020603050405020304" pitchFamily="18" charset="0"/>
              </a:rPr>
              <a:t>1</a:t>
            </a:r>
          </a:p>
        </p:txBody>
      </p:sp>
      <p:sp>
        <p:nvSpPr>
          <p:cNvPr id="27" name="Oval 8">
            <a:extLst>
              <a:ext uri="{FF2B5EF4-FFF2-40B4-BE49-F238E27FC236}">
                <a16:creationId xmlns:a16="http://schemas.microsoft.com/office/drawing/2014/main" id="{E4A519E4-1BC4-BF4D-9F05-797B622C3A5B}"/>
              </a:ext>
            </a:extLst>
          </p:cNvPr>
          <p:cNvSpPr>
            <a:spLocks noChangeAspect="1" noChangeArrowheads="1"/>
          </p:cNvSpPr>
          <p:nvPr/>
        </p:nvSpPr>
        <p:spPr bwMode="auto">
          <a:xfrm>
            <a:off x="2212463" y="2761341"/>
            <a:ext cx="381000" cy="381000"/>
          </a:xfrm>
          <a:prstGeom prst="ellipse">
            <a:avLst/>
          </a:prstGeom>
          <a:noFill/>
          <a:ln w="38100">
            <a:solidFill>
              <a:srgbClr val="00006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2400">
                <a:solidFill>
                  <a:srgbClr val="000066"/>
                </a:solidFill>
                <a:latin typeface="Times New Roman" panose="02020603050405020304" pitchFamily="18" charset="0"/>
              </a:rPr>
              <a:t>5</a:t>
            </a:r>
          </a:p>
        </p:txBody>
      </p:sp>
      <p:sp>
        <p:nvSpPr>
          <p:cNvPr id="28" name="Oval 9">
            <a:extLst>
              <a:ext uri="{FF2B5EF4-FFF2-40B4-BE49-F238E27FC236}">
                <a16:creationId xmlns:a16="http://schemas.microsoft.com/office/drawing/2014/main" id="{29149DEF-6E5F-364A-BEA6-62646E3BD60F}"/>
              </a:ext>
            </a:extLst>
          </p:cNvPr>
          <p:cNvSpPr>
            <a:spLocks noChangeAspect="1" noChangeArrowheads="1"/>
          </p:cNvSpPr>
          <p:nvPr/>
        </p:nvSpPr>
        <p:spPr bwMode="auto">
          <a:xfrm>
            <a:off x="3279263" y="1872341"/>
            <a:ext cx="381000" cy="381000"/>
          </a:xfrm>
          <a:prstGeom prst="ellipse">
            <a:avLst/>
          </a:prstGeom>
          <a:noFill/>
          <a:ln w="38100">
            <a:solidFill>
              <a:srgbClr val="008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2400" dirty="0">
                <a:solidFill>
                  <a:srgbClr val="008000"/>
                </a:solidFill>
                <a:latin typeface="Times New Roman" panose="02020603050405020304" pitchFamily="18" charset="0"/>
              </a:rPr>
              <a:t>8</a:t>
            </a:r>
          </a:p>
        </p:txBody>
      </p:sp>
      <p:cxnSp>
        <p:nvCxnSpPr>
          <p:cNvPr id="29" name="AutoShape 10">
            <a:extLst>
              <a:ext uri="{FF2B5EF4-FFF2-40B4-BE49-F238E27FC236}">
                <a16:creationId xmlns:a16="http://schemas.microsoft.com/office/drawing/2014/main" id="{2D2459C4-45F1-134D-8998-1172C789CE34}"/>
              </a:ext>
            </a:extLst>
          </p:cNvPr>
          <p:cNvCxnSpPr>
            <a:cxnSpLocks noChangeShapeType="1"/>
            <a:stCxn id="28" idx="3"/>
            <a:endCxn id="27" idx="0"/>
          </p:cNvCxnSpPr>
          <p:nvPr/>
        </p:nvCxnSpPr>
        <p:spPr bwMode="auto">
          <a:xfrm flipH="1">
            <a:off x="2402964" y="2216829"/>
            <a:ext cx="931863" cy="525462"/>
          </a:xfrm>
          <a:prstGeom prst="straightConnector1">
            <a:avLst/>
          </a:prstGeom>
          <a:noFill/>
          <a:ln w="9525">
            <a:solidFill>
              <a:srgbClr val="0000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AutoShape 11">
            <a:extLst>
              <a:ext uri="{FF2B5EF4-FFF2-40B4-BE49-F238E27FC236}">
                <a16:creationId xmlns:a16="http://schemas.microsoft.com/office/drawing/2014/main" id="{76D56079-DE9D-9B4D-BE70-0DE5EF7AF419}"/>
              </a:ext>
            </a:extLst>
          </p:cNvPr>
          <p:cNvCxnSpPr>
            <a:cxnSpLocks noChangeShapeType="1"/>
            <a:stCxn id="28" idx="5"/>
          </p:cNvCxnSpPr>
          <p:nvPr/>
        </p:nvCxnSpPr>
        <p:spPr bwMode="auto">
          <a:xfrm>
            <a:off x="3604701" y="2216829"/>
            <a:ext cx="931862" cy="525462"/>
          </a:xfrm>
          <a:prstGeom prst="straightConnector1">
            <a:avLst/>
          </a:prstGeom>
          <a:noFill/>
          <a:ln w="9525">
            <a:solidFill>
              <a:srgbClr val="CC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AutoShape 13">
            <a:extLst>
              <a:ext uri="{FF2B5EF4-FFF2-40B4-BE49-F238E27FC236}">
                <a16:creationId xmlns:a16="http://schemas.microsoft.com/office/drawing/2014/main" id="{3230A275-82ED-304E-8D71-997F03795D85}"/>
              </a:ext>
            </a:extLst>
          </p:cNvPr>
          <p:cNvCxnSpPr>
            <a:cxnSpLocks noChangeShapeType="1"/>
            <a:stCxn id="27" idx="3"/>
            <a:endCxn id="26" idx="0"/>
          </p:cNvCxnSpPr>
          <p:nvPr/>
        </p:nvCxnSpPr>
        <p:spPr bwMode="auto">
          <a:xfrm flipH="1">
            <a:off x="1869564" y="3105829"/>
            <a:ext cx="398463" cy="525462"/>
          </a:xfrm>
          <a:prstGeom prst="straightConnector1">
            <a:avLst/>
          </a:prstGeom>
          <a:noFill/>
          <a:ln w="9525">
            <a:solidFill>
              <a:srgbClr val="0000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 name="AutoShape 14">
            <a:extLst>
              <a:ext uri="{FF2B5EF4-FFF2-40B4-BE49-F238E27FC236}">
                <a16:creationId xmlns:a16="http://schemas.microsoft.com/office/drawing/2014/main" id="{65E27EC0-3963-0C4D-A0F0-AC669877BA2F}"/>
              </a:ext>
            </a:extLst>
          </p:cNvPr>
          <p:cNvCxnSpPr>
            <a:cxnSpLocks noChangeShapeType="1"/>
          </p:cNvCxnSpPr>
          <p:nvPr/>
        </p:nvCxnSpPr>
        <p:spPr bwMode="auto">
          <a:xfrm>
            <a:off x="2488914" y="3105829"/>
            <a:ext cx="398462" cy="525462"/>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3" name="Oval 17">
            <a:extLst>
              <a:ext uri="{FF2B5EF4-FFF2-40B4-BE49-F238E27FC236}">
                <a16:creationId xmlns:a16="http://schemas.microsoft.com/office/drawing/2014/main" id="{9ED3E7BF-5C02-E844-958E-B367CF394057}"/>
              </a:ext>
            </a:extLst>
          </p:cNvPr>
          <p:cNvSpPr>
            <a:spLocks noChangeAspect="1" noChangeArrowheads="1"/>
          </p:cNvSpPr>
          <p:nvPr/>
        </p:nvSpPr>
        <p:spPr bwMode="auto">
          <a:xfrm>
            <a:off x="3190927" y="4428216"/>
            <a:ext cx="381000" cy="381000"/>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2400">
                <a:latin typeface="Times New Roman" panose="02020603050405020304" pitchFamily="18" charset="0"/>
              </a:rPr>
              <a:t>7</a:t>
            </a:r>
          </a:p>
        </p:txBody>
      </p:sp>
      <p:cxnSp>
        <p:nvCxnSpPr>
          <p:cNvPr id="34" name="AutoShape 18">
            <a:extLst>
              <a:ext uri="{FF2B5EF4-FFF2-40B4-BE49-F238E27FC236}">
                <a16:creationId xmlns:a16="http://schemas.microsoft.com/office/drawing/2014/main" id="{38A46980-C3B5-FB4B-8D94-610AF4621295}"/>
              </a:ext>
            </a:extLst>
          </p:cNvPr>
          <p:cNvCxnSpPr>
            <a:cxnSpLocks noChangeShapeType="1"/>
          </p:cNvCxnSpPr>
          <p:nvPr/>
        </p:nvCxnSpPr>
        <p:spPr bwMode="auto">
          <a:xfrm>
            <a:off x="3024131" y="3990287"/>
            <a:ext cx="320448" cy="449604"/>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5" name="Oval 5">
            <a:extLst>
              <a:ext uri="{FF2B5EF4-FFF2-40B4-BE49-F238E27FC236}">
                <a16:creationId xmlns:a16="http://schemas.microsoft.com/office/drawing/2014/main" id="{B0795AD2-35C0-5E45-AD7B-E3CDAE1F8EF4}"/>
              </a:ext>
            </a:extLst>
          </p:cNvPr>
          <p:cNvSpPr>
            <a:spLocks noChangeAspect="1" noChangeArrowheads="1"/>
          </p:cNvSpPr>
          <p:nvPr/>
        </p:nvSpPr>
        <p:spPr bwMode="auto">
          <a:xfrm>
            <a:off x="2166257" y="4572458"/>
            <a:ext cx="381000" cy="381000"/>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2400" dirty="0">
                <a:latin typeface="Times New Roman" panose="02020603050405020304" pitchFamily="18" charset="0"/>
              </a:rPr>
              <a:t>3</a:t>
            </a:r>
          </a:p>
        </p:txBody>
      </p:sp>
      <p:cxnSp>
        <p:nvCxnSpPr>
          <p:cNvPr id="36" name="AutoShape 14">
            <a:extLst>
              <a:ext uri="{FF2B5EF4-FFF2-40B4-BE49-F238E27FC236}">
                <a16:creationId xmlns:a16="http://schemas.microsoft.com/office/drawing/2014/main" id="{8AA79376-F382-414F-A3E1-BF2383D3C9C3}"/>
              </a:ext>
            </a:extLst>
          </p:cNvPr>
          <p:cNvCxnSpPr>
            <a:cxnSpLocks noChangeShapeType="1"/>
          </p:cNvCxnSpPr>
          <p:nvPr/>
        </p:nvCxnSpPr>
        <p:spPr bwMode="auto">
          <a:xfrm>
            <a:off x="1909308" y="4027946"/>
            <a:ext cx="398462" cy="525462"/>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7" name="Oval 17">
            <a:extLst>
              <a:ext uri="{FF2B5EF4-FFF2-40B4-BE49-F238E27FC236}">
                <a16:creationId xmlns:a16="http://schemas.microsoft.com/office/drawing/2014/main" id="{94D0D9DD-2C35-ED4C-B372-7B5C6E400465}"/>
              </a:ext>
            </a:extLst>
          </p:cNvPr>
          <p:cNvSpPr>
            <a:spLocks noChangeAspect="1" noChangeArrowheads="1"/>
          </p:cNvSpPr>
          <p:nvPr/>
        </p:nvSpPr>
        <p:spPr bwMode="auto">
          <a:xfrm>
            <a:off x="2611321" y="5350333"/>
            <a:ext cx="381000" cy="381000"/>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2400" dirty="0">
                <a:latin typeface="Times New Roman" panose="02020603050405020304" pitchFamily="18" charset="0"/>
              </a:rPr>
              <a:t>4</a:t>
            </a:r>
          </a:p>
        </p:txBody>
      </p:sp>
      <p:cxnSp>
        <p:nvCxnSpPr>
          <p:cNvPr id="38" name="AutoShape 18">
            <a:extLst>
              <a:ext uri="{FF2B5EF4-FFF2-40B4-BE49-F238E27FC236}">
                <a16:creationId xmlns:a16="http://schemas.microsoft.com/office/drawing/2014/main" id="{8914E4E3-74AE-9B4C-B464-D97239B397E4}"/>
              </a:ext>
            </a:extLst>
          </p:cNvPr>
          <p:cNvCxnSpPr>
            <a:cxnSpLocks noChangeShapeType="1"/>
          </p:cNvCxnSpPr>
          <p:nvPr/>
        </p:nvCxnSpPr>
        <p:spPr bwMode="auto">
          <a:xfrm>
            <a:off x="2444525" y="4912404"/>
            <a:ext cx="320448" cy="449604"/>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9" name="Oval 5">
            <a:extLst>
              <a:ext uri="{FF2B5EF4-FFF2-40B4-BE49-F238E27FC236}">
                <a16:creationId xmlns:a16="http://schemas.microsoft.com/office/drawing/2014/main" id="{C2EB39BD-9451-C249-9389-CEE003079A69}"/>
              </a:ext>
            </a:extLst>
          </p:cNvPr>
          <p:cNvSpPr>
            <a:spLocks noChangeAspect="1" noChangeArrowheads="1"/>
          </p:cNvSpPr>
          <p:nvPr/>
        </p:nvSpPr>
        <p:spPr bwMode="auto">
          <a:xfrm>
            <a:off x="4912395" y="3650341"/>
            <a:ext cx="381000" cy="381000"/>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2400" dirty="0">
                <a:latin typeface="Times New Roman" panose="02020603050405020304" pitchFamily="18" charset="0"/>
              </a:rPr>
              <a:t>13</a:t>
            </a:r>
          </a:p>
        </p:txBody>
      </p:sp>
      <p:sp>
        <p:nvSpPr>
          <p:cNvPr id="40" name="Oval 6">
            <a:extLst>
              <a:ext uri="{FF2B5EF4-FFF2-40B4-BE49-F238E27FC236}">
                <a16:creationId xmlns:a16="http://schemas.microsoft.com/office/drawing/2014/main" id="{A95CE83C-9069-0545-BFE2-898E74481459}"/>
              </a:ext>
            </a:extLst>
          </p:cNvPr>
          <p:cNvSpPr>
            <a:spLocks noChangeAspect="1" noChangeArrowheads="1"/>
          </p:cNvSpPr>
          <p:nvPr/>
        </p:nvSpPr>
        <p:spPr bwMode="auto">
          <a:xfrm>
            <a:off x="3845595" y="3650341"/>
            <a:ext cx="381000" cy="381000"/>
          </a:xfrm>
          <a:prstGeom prst="ellipse">
            <a:avLst/>
          </a:prstGeom>
          <a:noFill/>
          <a:ln w="38100">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2400" dirty="0">
                <a:solidFill>
                  <a:schemeClr val="accent2"/>
                </a:solidFill>
                <a:latin typeface="Times New Roman" panose="02020603050405020304" pitchFamily="18" charset="0"/>
              </a:rPr>
              <a:t>9</a:t>
            </a:r>
          </a:p>
        </p:txBody>
      </p:sp>
      <p:sp>
        <p:nvSpPr>
          <p:cNvPr id="41" name="Oval 8">
            <a:extLst>
              <a:ext uri="{FF2B5EF4-FFF2-40B4-BE49-F238E27FC236}">
                <a16:creationId xmlns:a16="http://schemas.microsoft.com/office/drawing/2014/main" id="{3C632C3C-8462-264D-8224-07AC5A6B6E48}"/>
              </a:ext>
            </a:extLst>
          </p:cNvPr>
          <p:cNvSpPr>
            <a:spLocks noChangeAspect="1" noChangeArrowheads="1"/>
          </p:cNvSpPr>
          <p:nvPr/>
        </p:nvSpPr>
        <p:spPr bwMode="auto">
          <a:xfrm>
            <a:off x="4378995" y="2761341"/>
            <a:ext cx="381000" cy="381000"/>
          </a:xfrm>
          <a:prstGeom prst="ellipse">
            <a:avLst/>
          </a:prstGeom>
          <a:noFill/>
          <a:ln w="38100">
            <a:solidFill>
              <a:srgbClr val="00006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2400" dirty="0">
                <a:solidFill>
                  <a:srgbClr val="000066"/>
                </a:solidFill>
                <a:latin typeface="Times New Roman" panose="02020603050405020304" pitchFamily="18" charset="0"/>
              </a:rPr>
              <a:t>11</a:t>
            </a:r>
          </a:p>
        </p:txBody>
      </p:sp>
      <p:cxnSp>
        <p:nvCxnSpPr>
          <p:cNvPr id="42" name="AutoShape 13">
            <a:extLst>
              <a:ext uri="{FF2B5EF4-FFF2-40B4-BE49-F238E27FC236}">
                <a16:creationId xmlns:a16="http://schemas.microsoft.com/office/drawing/2014/main" id="{601ADEEB-F216-764A-B526-5CCDB09AAABE}"/>
              </a:ext>
            </a:extLst>
          </p:cNvPr>
          <p:cNvCxnSpPr>
            <a:cxnSpLocks noChangeShapeType="1"/>
            <a:stCxn id="41" idx="3"/>
            <a:endCxn id="40" idx="0"/>
          </p:cNvCxnSpPr>
          <p:nvPr/>
        </p:nvCxnSpPr>
        <p:spPr bwMode="auto">
          <a:xfrm flipH="1">
            <a:off x="4036096" y="3105829"/>
            <a:ext cx="398463" cy="525462"/>
          </a:xfrm>
          <a:prstGeom prst="straightConnector1">
            <a:avLst/>
          </a:prstGeom>
          <a:noFill/>
          <a:ln w="9525">
            <a:solidFill>
              <a:srgbClr val="0000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3" name="AutoShape 14">
            <a:extLst>
              <a:ext uri="{FF2B5EF4-FFF2-40B4-BE49-F238E27FC236}">
                <a16:creationId xmlns:a16="http://schemas.microsoft.com/office/drawing/2014/main" id="{63B3F3C8-C62E-8449-9E87-302C22A95956}"/>
              </a:ext>
            </a:extLst>
          </p:cNvPr>
          <p:cNvCxnSpPr>
            <a:cxnSpLocks noChangeShapeType="1"/>
          </p:cNvCxnSpPr>
          <p:nvPr/>
        </p:nvCxnSpPr>
        <p:spPr bwMode="auto">
          <a:xfrm>
            <a:off x="4655446" y="3105829"/>
            <a:ext cx="398462" cy="525462"/>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502255519"/>
      </p:ext>
    </p:extLst>
  </p:cSld>
  <p:clrMapOvr>
    <a:masterClrMapping/>
  </p:clrMapOvr>
  <mc:AlternateContent xmlns:mc="http://schemas.openxmlformats.org/markup-compatibility/2006" xmlns:p14="http://schemas.microsoft.com/office/powerpoint/2010/main">
    <mc:Choice Requires="p14">
      <p:transition spd="slow" p14:dur="2000" advTm="57887"/>
    </mc:Choice>
    <mc:Fallback xmlns="">
      <p:transition spd="slow" advTm="57887"/>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503CA19E-2D49-CC41-BFD0-B2A6B788C1EA}"/>
              </a:ext>
            </a:extLst>
          </p:cNvPr>
          <p:cNvSpPr>
            <a:spLocks noGrp="1"/>
          </p:cNvSpPr>
          <p:nvPr>
            <p:ph type="sldNum" sz="quarter" idx="4294967295"/>
          </p:nvPr>
        </p:nvSpPr>
        <p:spPr>
          <a:xfrm>
            <a:off x="9096702" y="6356348"/>
            <a:ext cx="2743200" cy="365125"/>
          </a:xfrm>
        </p:spPr>
        <p:txBody>
          <a:bodyPr/>
          <a:lstStyle/>
          <a:p>
            <a:fld id="{D197CD4B-FF05-7D4E-8653-CD45504B156A}" type="slidenum">
              <a:rPr lang="en-US" altLang="en-US"/>
              <a:pPr/>
              <a:t>14</a:t>
            </a:fld>
            <a:endParaRPr lang="en-US" altLang="en-US" dirty="0"/>
          </a:p>
        </p:txBody>
      </p:sp>
      <p:sp>
        <p:nvSpPr>
          <p:cNvPr id="205826" name="Rectangle 2">
            <a:extLst>
              <a:ext uri="{FF2B5EF4-FFF2-40B4-BE49-F238E27FC236}">
                <a16:creationId xmlns:a16="http://schemas.microsoft.com/office/drawing/2014/main" id="{DA0216F5-400B-DB4A-A875-2F7DAC2ED264}"/>
              </a:ext>
            </a:extLst>
          </p:cNvPr>
          <p:cNvSpPr>
            <a:spLocks noGrp="1" noChangeArrowheads="1"/>
          </p:cNvSpPr>
          <p:nvPr>
            <p:ph type="title"/>
          </p:nvPr>
        </p:nvSpPr>
        <p:spPr/>
        <p:txBody>
          <a:bodyPr>
            <a:normAutofit/>
          </a:bodyPr>
          <a:lstStyle/>
          <a:p>
            <a:r>
              <a:rPr lang="en-US" altLang="en-US" sz="3600" dirty="0"/>
              <a:t>BST: Search - </a:t>
            </a:r>
            <a:r>
              <a:rPr lang="en-US" altLang="zh-TW" sz="3600" dirty="0">
                <a:ea typeface="PMingLiU" panose="02020500000000000000" pitchFamily="18" charset="-120"/>
              </a:rPr>
              <a:t>Complexity</a:t>
            </a:r>
            <a:endParaRPr lang="en-US" altLang="en-US" sz="3600" dirty="0"/>
          </a:p>
        </p:txBody>
      </p:sp>
      <p:sp>
        <p:nvSpPr>
          <p:cNvPr id="25" name="Rectangle 3">
            <a:extLst>
              <a:ext uri="{FF2B5EF4-FFF2-40B4-BE49-F238E27FC236}">
                <a16:creationId xmlns:a16="http://schemas.microsoft.com/office/drawing/2014/main" id="{F054ECC5-95C5-DF4A-B74E-9A4C116080D5}"/>
              </a:ext>
            </a:extLst>
          </p:cNvPr>
          <p:cNvSpPr txBox="1">
            <a:spLocks noChangeArrowheads="1"/>
          </p:cNvSpPr>
          <p:nvPr/>
        </p:nvSpPr>
        <p:spPr>
          <a:xfrm>
            <a:off x="838200" y="1646008"/>
            <a:ext cx="5181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dirty="0">
                <a:solidFill>
                  <a:srgbClr val="CC3300"/>
                </a:solidFill>
              </a:rPr>
              <a:t>Lines 3 </a:t>
            </a:r>
            <a:r>
              <a:rPr lang="en-US" altLang="en-US" dirty="0"/>
              <a:t>returns the value if the tree is empty: </a:t>
            </a:r>
            <a:r>
              <a:rPr lang="en-US" altLang="en-US" i="1" dirty="0">
                <a:solidFill>
                  <a:srgbClr val="CC3300"/>
                </a:solidFill>
              </a:rPr>
              <a:t>O</a:t>
            </a:r>
            <a:r>
              <a:rPr lang="en-US" altLang="en-US" dirty="0">
                <a:solidFill>
                  <a:srgbClr val="CC3300"/>
                </a:solidFill>
              </a:rPr>
              <a:t>(1)</a:t>
            </a:r>
            <a:r>
              <a:rPr lang="en-US" altLang="en-US" dirty="0"/>
              <a:t> </a:t>
            </a:r>
          </a:p>
          <a:p>
            <a:pPr marL="0" indent="0">
              <a:buNone/>
            </a:pPr>
            <a:endParaRPr lang="en-US" altLang="en-US" sz="800" dirty="0"/>
          </a:p>
          <a:p>
            <a:pPr lvl="0" defTabSz="457200">
              <a:lnSpc>
                <a:spcPct val="100000"/>
              </a:lnSpc>
              <a:spcBef>
                <a:spcPts val="0"/>
              </a:spcBef>
            </a:pPr>
            <a:r>
              <a:rPr lang="en-US" altLang="en-US" dirty="0">
                <a:solidFill>
                  <a:srgbClr val="CC3300"/>
                </a:solidFill>
              </a:rPr>
              <a:t>Lines 5 </a:t>
            </a:r>
            <a:r>
              <a:rPr lang="en-US" altLang="en-US" dirty="0">
                <a:solidFill>
                  <a:prstClr val="black"/>
                </a:solidFill>
              </a:rPr>
              <a:t>returns the value: </a:t>
            </a:r>
            <a:r>
              <a:rPr lang="en-US" altLang="en-US" i="1" dirty="0">
                <a:solidFill>
                  <a:srgbClr val="CC3300"/>
                </a:solidFill>
              </a:rPr>
              <a:t>O</a:t>
            </a:r>
            <a:r>
              <a:rPr lang="en-US" altLang="en-US" dirty="0">
                <a:solidFill>
                  <a:srgbClr val="CC3300"/>
                </a:solidFill>
              </a:rPr>
              <a:t>(1)</a:t>
            </a:r>
            <a:r>
              <a:rPr lang="en-US" altLang="en-US" dirty="0">
                <a:solidFill>
                  <a:prstClr val="black"/>
                </a:solidFill>
              </a:rPr>
              <a:t> </a:t>
            </a:r>
          </a:p>
          <a:p>
            <a:pPr lvl="0" defTabSz="457200">
              <a:lnSpc>
                <a:spcPct val="100000"/>
              </a:lnSpc>
              <a:spcBef>
                <a:spcPts val="0"/>
              </a:spcBef>
            </a:pPr>
            <a:endParaRPr lang="en-US" altLang="en-US" sz="800" dirty="0"/>
          </a:p>
          <a:p>
            <a:r>
              <a:rPr lang="en-US" altLang="en-US" dirty="0">
                <a:solidFill>
                  <a:srgbClr val="CC3300"/>
                </a:solidFill>
              </a:rPr>
              <a:t>Lines 6-9 </a:t>
            </a:r>
            <a:r>
              <a:rPr lang="en-US" altLang="en-US" dirty="0"/>
              <a:t>recursively move to left or right subtree until find a match with the given key.</a:t>
            </a:r>
            <a:br>
              <a:rPr lang="en-US" altLang="en-US" dirty="0"/>
            </a:br>
            <a:r>
              <a:rPr lang="en-US" altLang="en-US" dirty="0"/>
              <a:t>This takes </a:t>
            </a:r>
            <a:r>
              <a:rPr lang="en-US" altLang="en-US" i="1" dirty="0">
                <a:solidFill>
                  <a:srgbClr val="CC3300"/>
                </a:solidFill>
              </a:rPr>
              <a:t>O</a:t>
            </a:r>
            <a:r>
              <a:rPr lang="en-US" altLang="en-US" dirty="0">
                <a:solidFill>
                  <a:srgbClr val="CC3300"/>
                </a:solidFill>
              </a:rPr>
              <a:t>(</a:t>
            </a:r>
            <a:r>
              <a:rPr lang="en-US" altLang="en-US" i="1" dirty="0">
                <a:solidFill>
                  <a:srgbClr val="CC3300"/>
                </a:solidFill>
              </a:rPr>
              <a:t>h</a:t>
            </a:r>
            <a:r>
              <a:rPr lang="en-US" altLang="en-US" dirty="0">
                <a:solidFill>
                  <a:srgbClr val="CC3300"/>
                </a:solidFill>
              </a:rPr>
              <a:t>) time in the worst</a:t>
            </a:r>
            <a:r>
              <a:rPr lang="en-US" altLang="en-US" dirty="0"/>
              <a:t>.</a:t>
            </a:r>
            <a:endParaRPr lang="en-US" altLang="en-US" sz="2000" dirty="0"/>
          </a:p>
          <a:p>
            <a:pPr>
              <a:buFont typeface="Wingdings" pitchFamily="2" charset="2"/>
              <a:buNone/>
            </a:pPr>
            <a:r>
              <a:rPr lang="en-US" altLang="en-US" dirty="0">
                <a:solidFill>
                  <a:schemeClr val="hlink"/>
                </a:solidFill>
                <a:sym typeface="Symbol" pitchFamily="2" charset="2"/>
              </a:rPr>
              <a:t> </a:t>
            </a:r>
            <a:r>
              <a:rPr lang="en-US" altLang="en-US" dirty="0">
                <a:solidFill>
                  <a:schemeClr val="hlink"/>
                </a:solidFill>
              </a:rPr>
              <a:t>TOTAL: </a:t>
            </a:r>
            <a:r>
              <a:rPr lang="en-US" altLang="en-US" i="1" dirty="0">
                <a:solidFill>
                  <a:schemeClr val="hlink"/>
                </a:solidFill>
              </a:rPr>
              <a:t>O</a:t>
            </a:r>
            <a:r>
              <a:rPr lang="en-US" altLang="en-US" dirty="0">
                <a:solidFill>
                  <a:schemeClr val="hlink"/>
                </a:solidFill>
              </a:rPr>
              <a:t>(</a:t>
            </a:r>
            <a:r>
              <a:rPr lang="en-US" altLang="en-US" i="1" dirty="0">
                <a:solidFill>
                  <a:schemeClr val="hlink"/>
                </a:solidFill>
              </a:rPr>
              <a:t>h</a:t>
            </a:r>
            <a:r>
              <a:rPr lang="en-US" altLang="en-US" dirty="0">
                <a:solidFill>
                  <a:schemeClr val="hlink"/>
                </a:solidFill>
              </a:rPr>
              <a:t>) time to search a key.</a:t>
            </a:r>
          </a:p>
        </p:txBody>
      </p:sp>
      <p:sp>
        <p:nvSpPr>
          <p:cNvPr id="26" name="Rectangle 3">
            <a:extLst>
              <a:ext uri="{FF2B5EF4-FFF2-40B4-BE49-F238E27FC236}">
                <a16:creationId xmlns:a16="http://schemas.microsoft.com/office/drawing/2014/main" id="{BA7F0CE6-56A6-A147-A5C6-ED9C61B31B37}"/>
              </a:ext>
            </a:extLst>
          </p:cNvPr>
          <p:cNvSpPr txBox="1">
            <a:spLocks noChangeArrowheads="1"/>
          </p:cNvSpPr>
          <p:nvPr/>
        </p:nvSpPr>
        <p:spPr>
          <a:xfrm>
            <a:off x="6553200" y="1825625"/>
            <a:ext cx="5105400" cy="3924298"/>
          </a:xfrm>
          <a:prstGeom prst="rect">
            <a:avLst/>
          </a:prstGeom>
          <a:solidFill>
            <a:srgbClr val="C0C0C0">
              <a:alpha val="50000"/>
            </a:srgbClr>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chemeClr val="tx1"/>
              </a:buClr>
              <a:buFont typeface="Wingdings" pitchFamily="2" charset="2"/>
              <a:buNone/>
            </a:pPr>
            <a:r>
              <a:rPr lang="en-US" altLang="en-US" sz="1800" b="1" dirty="0">
                <a:latin typeface="Courier New" panose="02070309020205020404" pitchFamily="49" charset="0"/>
              </a:rPr>
              <a:t>1. Node* search(</a:t>
            </a:r>
            <a:r>
              <a:rPr lang="en-US" altLang="en-US" sz="1800" b="1" dirty="0" err="1">
                <a:latin typeface="Courier New" panose="02070309020205020404" pitchFamily="49" charset="0"/>
              </a:rPr>
              <a:t>int</a:t>
            </a:r>
            <a:r>
              <a:rPr lang="en-US" altLang="en-US" sz="1800" b="1" dirty="0">
                <a:latin typeface="Courier New" panose="02070309020205020404" pitchFamily="49" charset="0"/>
              </a:rPr>
              <a:t> key, Node * t)</a:t>
            </a:r>
          </a:p>
          <a:p>
            <a:pPr>
              <a:buClr>
                <a:schemeClr val="tx1"/>
              </a:buClr>
              <a:buFont typeface="Wingdings" pitchFamily="2" charset="2"/>
              <a:buNone/>
            </a:pPr>
            <a:r>
              <a:rPr lang="en-US" altLang="en-US" sz="1800" b="1" dirty="0">
                <a:latin typeface="Courier New" panose="02070309020205020404" pitchFamily="49" charset="0"/>
              </a:rPr>
              <a:t>2. {</a:t>
            </a:r>
          </a:p>
          <a:p>
            <a:pPr>
              <a:buClr>
                <a:schemeClr val="tx1"/>
              </a:buClr>
              <a:buFont typeface="Wingdings" pitchFamily="2" charset="2"/>
              <a:buNone/>
            </a:pPr>
            <a:r>
              <a:rPr lang="en-US" altLang="en-US" sz="1800" b="1" dirty="0">
                <a:latin typeface="Courier New" panose="02070309020205020404" pitchFamily="49" charset="0"/>
              </a:rPr>
              <a:t>3.  </a:t>
            </a:r>
            <a:r>
              <a:rPr lang="en-US" altLang="en-US" sz="1800" b="1" dirty="0">
                <a:solidFill>
                  <a:srgbClr val="0432FF"/>
                </a:solidFill>
                <a:latin typeface="Courier New" panose="02070309020205020404" pitchFamily="49" charset="0"/>
              </a:rPr>
              <a:t>if</a:t>
            </a:r>
            <a:r>
              <a:rPr lang="en-US" altLang="en-US" sz="1800" b="1" dirty="0">
                <a:latin typeface="Courier New" panose="02070309020205020404" pitchFamily="49" charset="0"/>
              </a:rPr>
              <a:t> (t == NULL) return NULL;</a:t>
            </a:r>
          </a:p>
          <a:p>
            <a:pPr>
              <a:buClr>
                <a:schemeClr val="tx1"/>
              </a:buClr>
              <a:buFont typeface="Wingdings" pitchFamily="2" charset="2"/>
              <a:buNone/>
            </a:pPr>
            <a:r>
              <a:rPr lang="en-US" altLang="en-US" sz="1800" b="1" dirty="0">
                <a:latin typeface="Courier New" panose="02070309020205020404" pitchFamily="49" charset="0"/>
              </a:rPr>
              <a:t>4.  </a:t>
            </a:r>
            <a:r>
              <a:rPr lang="en-US" altLang="en-US" sz="1800" b="1" dirty="0">
                <a:solidFill>
                  <a:srgbClr val="0432FF"/>
                </a:solidFill>
                <a:latin typeface="Courier New" panose="02070309020205020404" pitchFamily="49" charset="0"/>
              </a:rPr>
              <a:t>if </a:t>
            </a:r>
            <a:r>
              <a:rPr lang="en-US" altLang="en-US" sz="1800" b="1" dirty="0">
                <a:latin typeface="Courier New" panose="02070309020205020404" pitchFamily="49" charset="0"/>
              </a:rPr>
              <a:t>(key == t-&gt;key)</a:t>
            </a:r>
          </a:p>
          <a:p>
            <a:pPr>
              <a:buClr>
                <a:schemeClr val="tx1"/>
              </a:buClr>
              <a:buFont typeface="Wingdings" pitchFamily="2" charset="2"/>
              <a:buNone/>
            </a:pPr>
            <a:r>
              <a:rPr lang="en-US" altLang="en-US" sz="1800" b="1" dirty="0">
                <a:latin typeface="Courier New" panose="02070309020205020404" pitchFamily="49" charset="0"/>
              </a:rPr>
              <a:t>5.    </a:t>
            </a:r>
            <a:r>
              <a:rPr lang="en-US" altLang="en-US" sz="1800" b="1" dirty="0">
                <a:solidFill>
                  <a:srgbClr val="FF0000"/>
                </a:solidFill>
                <a:latin typeface="Courier New" panose="02070309020205020404" pitchFamily="49" charset="0"/>
              </a:rPr>
              <a:t>return</a:t>
            </a:r>
            <a:r>
              <a:rPr lang="en-US" altLang="en-US" sz="1800" b="1" dirty="0">
                <a:latin typeface="Courier New" panose="02070309020205020404" pitchFamily="49" charset="0"/>
              </a:rPr>
              <a:t> t;</a:t>
            </a:r>
          </a:p>
          <a:p>
            <a:pPr>
              <a:buClr>
                <a:schemeClr val="tx1"/>
              </a:buClr>
              <a:buFont typeface="Wingdings" pitchFamily="2" charset="2"/>
              <a:buNone/>
            </a:pPr>
            <a:r>
              <a:rPr lang="en-US" altLang="en-US" sz="1800" b="1" dirty="0">
                <a:latin typeface="Courier New" panose="02070309020205020404" pitchFamily="49" charset="0"/>
              </a:rPr>
              <a:t>6.  </a:t>
            </a:r>
            <a:r>
              <a:rPr lang="en-US" altLang="en-US" sz="1800" b="1" dirty="0">
                <a:solidFill>
                  <a:srgbClr val="0432FF"/>
                </a:solidFill>
                <a:highlight>
                  <a:srgbClr val="FFFF00"/>
                </a:highlight>
                <a:latin typeface="Courier New" panose="02070309020205020404" pitchFamily="49" charset="0"/>
              </a:rPr>
              <a:t>else if </a:t>
            </a:r>
            <a:r>
              <a:rPr lang="en-US" altLang="en-US" sz="1800" b="1" dirty="0">
                <a:highlight>
                  <a:srgbClr val="FFFF00"/>
                </a:highlight>
                <a:latin typeface="Courier New" panose="02070309020205020404" pitchFamily="49" charset="0"/>
              </a:rPr>
              <a:t>(key &lt; t-&gt;key)</a:t>
            </a:r>
          </a:p>
          <a:p>
            <a:pPr>
              <a:buClr>
                <a:schemeClr val="tx1"/>
              </a:buClr>
              <a:buFont typeface="Wingdings" pitchFamily="2" charset="2"/>
              <a:buNone/>
            </a:pPr>
            <a:r>
              <a:rPr lang="en-US" altLang="en-US" sz="1800" b="1" dirty="0">
                <a:latin typeface="Courier New" panose="02070309020205020404" pitchFamily="49" charset="0"/>
              </a:rPr>
              <a:t>7.    </a:t>
            </a:r>
            <a:r>
              <a:rPr lang="en-US" altLang="en-US" sz="1800" b="1" dirty="0">
                <a:solidFill>
                  <a:srgbClr val="FF0000"/>
                </a:solidFill>
                <a:highlight>
                  <a:srgbClr val="FFFF00"/>
                </a:highlight>
                <a:latin typeface="Courier New" panose="02070309020205020404" pitchFamily="49" charset="0"/>
              </a:rPr>
              <a:t>return</a:t>
            </a:r>
            <a:r>
              <a:rPr lang="en-US" altLang="en-US" sz="1800" b="1" dirty="0">
                <a:highlight>
                  <a:srgbClr val="FFFF00"/>
                </a:highlight>
                <a:latin typeface="Courier New" panose="02070309020205020404" pitchFamily="49" charset="0"/>
              </a:rPr>
              <a:t> search(key, t-&gt;left);</a:t>
            </a:r>
          </a:p>
          <a:p>
            <a:pPr>
              <a:buClr>
                <a:schemeClr val="tx1"/>
              </a:buClr>
              <a:buFont typeface="Wingdings" pitchFamily="2" charset="2"/>
              <a:buNone/>
            </a:pPr>
            <a:r>
              <a:rPr lang="en-US" altLang="en-US" sz="1800" b="1" dirty="0">
                <a:latin typeface="Courier New" panose="02070309020205020404" pitchFamily="49" charset="0"/>
              </a:rPr>
              <a:t>8.  </a:t>
            </a:r>
            <a:r>
              <a:rPr lang="en-US" altLang="en-US" sz="1800" b="1" dirty="0">
                <a:solidFill>
                  <a:srgbClr val="0432FF"/>
                </a:solidFill>
                <a:highlight>
                  <a:srgbClr val="FFFF00"/>
                </a:highlight>
                <a:latin typeface="Courier New" panose="02070309020205020404" pitchFamily="49" charset="0"/>
              </a:rPr>
              <a:t>else if </a:t>
            </a:r>
            <a:r>
              <a:rPr lang="en-US" altLang="en-US" sz="1800" b="1" dirty="0">
                <a:highlight>
                  <a:srgbClr val="FFFF00"/>
                </a:highlight>
                <a:latin typeface="Courier New" panose="02070309020205020404" pitchFamily="49" charset="0"/>
              </a:rPr>
              <a:t>(key &gt; t-&gt;key)</a:t>
            </a:r>
          </a:p>
          <a:p>
            <a:pPr>
              <a:buClr>
                <a:schemeClr val="tx1"/>
              </a:buClr>
              <a:buFont typeface="Wingdings" pitchFamily="2" charset="2"/>
              <a:buNone/>
            </a:pPr>
            <a:r>
              <a:rPr lang="en-US" altLang="en-US" sz="1800" b="1" dirty="0">
                <a:latin typeface="Courier New" panose="02070309020205020404" pitchFamily="49" charset="0"/>
              </a:rPr>
              <a:t>9.    </a:t>
            </a:r>
            <a:r>
              <a:rPr lang="en-US" altLang="en-US" sz="1800" b="1" dirty="0">
                <a:solidFill>
                  <a:srgbClr val="FF0000"/>
                </a:solidFill>
                <a:highlight>
                  <a:srgbClr val="FFFF00"/>
                </a:highlight>
                <a:latin typeface="Courier New" panose="02070309020205020404" pitchFamily="49" charset="0"/>
              </a:rPr>
              <a:t>return</a:t>
            </a:r>
            <a:r>
              <a:rPr lang="en-US" altLang="en-US" sz="1800" b="1" dirty="0">
                <a:highlight>
                  <a:srgbClr val="FFFF00"/>
                </a:highlight>
                <a:latin typeface="Courier New" panose="02070309020205020404" pitchFamily="49" charset="0"/>
              </a:rPr>
              <a:t> search(key, t-&gt;right);</a:t>
            </a:r>
          </a:p>
          <a:p>
            <a:pPr>
              <a:buClr>
                <a:schemeClr val="tx1"/>
              </a:buClr>
              <a:buFont typeface="Wingdings" pitchFamily="2" charset="2"/>
              <a:buNone/>
            </a:pPr>
            <a:r>
              <a:rPr lang="en-US" altLang="en-US" sz="1800" b="1" dirty="0">
                <a:latin typeface="Courier New" panose="02070309020205020404" pitchFamily="49" charset="0"/>
              </a:rPr>
              <a:t>10. }</a:t>
            </a:r>
          </a:p>
        </p:txBody>
      </p:sp>
    </p:spTree>
    <p:extLst>
      <p:ext uri="{BB962C8B-B14F-4D97-AF65-F5344CB8AC3E}">
        <p14:creationId xmlns:p14="http://schemas.microsoft.com/office/powerpoint/2010/main" val="1594201354"/>
      </p:ext>
    </p:extLst>
  </p:cSld>
  <p:clrMapOvr>
    <a:masterClrMapping/>
  </p:clrMapOvr>
  <mc:AlternateContent xmlns:mc="http://schemas.openxmlformats.org/markup-compatibility/2006" xmlns:p14="http://schemas.microsoft.com/office/powerpoint/2010/main">
    <mc:Choice Requires="p14">
      <p:transition spd="slow" p14:dur="2000" advTm="57887"/>
    </mc:Choice>
    <mc:Fallback xmlns="">
      <p:transition spd="slow" advTm="57887"/>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503CA19E-2D49-CC41-BFD0-B2A6B788C1EA}"/>
              </a:ext>
            </a:extLst>
          </p:cNvPr>
          <p:cNvSpPr>
            <a:spLocks noGrp="1"/>
          </p:cNvSpPr>
          <p:nvPr>
            <p:ph type="sldNum" sz="quarter" idx="4294967295"/>
          </p:nvPr>
        </p:nvSpPr>
        <p:spPr>
          <a:xfrm>
            <a:off x="9096702" y="6356348"/>
            <a:ext cx="2743200" cy="365125"/>
          </a:xfrm>
        </p:spPr>
        <p:txBody>
          <a:bodyPr/>
          <a:lstStyle/>
          <a:p>
            <a:fld id="{D197CD4B-FF05-7D4E-8653-CD45504B156A}" type="slidenum">
              <a:rPr lang="en-US" altLang="en-US"/>
              <a:pPr/>
              <a:t>15</a:t>
            </a:fld>
            <a:endParaRPr lang="en-US" altLang="en-US" dirty="0"/>
          </a:p>
        </p:txBody>
      </p:sp>
      <p:sp>
        <p:nvSpPr>
          <p:cNvPr id="205826" name="Rectangle 2">
            <a:extLst>
              <a:ext uri="{FF2B5EF4-FFF2-40B4-BE49-F238E27FC236}">
                <a16:creationId xmlns:a16="http://schemas.microsoft.com/office/drawing/2014/main" id="{DA0216F5-400B-DB4A-A875-2F7DAC2ED264}"/>
              </a:ext>
            </a:extLst>
          </p:cNvPr>
          <p:cNvSpPr>
            <a:spLocks noGrp="1" noChangeArrowheads="1"/>
          </p:cNvSpPr>
          <p:nvPr>
            <p:ph type="title"/>
          </p:nvPr>
        </p:nvSpPr>
        <p:spPr/>
        <p:txBody>
          <a:bodyPr>
            <a:normAutofit/>
          </a:bodyPr>
          <a:lstStyle/>
          <a:p>
            <a:r>
              <a:rPr lang="en-US" altLang="en-US" sz="3600" dirty="0"/>
              <a:t>Height of a Complete Binary Tree With N Nodes</a:t>
            </a:r>
          </a:p>
        </p:txBody>
      </p:sp>
      <mc:AlternateContent xmlns:mc="http://schemas.openxmlformats.org/markup-compatibility/2006" xmlns:a14="http://schemas.microsoft.com/office/drawing/2010/main">
        <mc:Choice Requires="a14">
          <p:sp>
            <p:nvSpPr>
              <p:cNvPr id="135" name="Text Box 22">
                <a:extLst>
                  <a:ext uri="{FF2B5EF4-FFF2-40B4-BE49-F238E27FC236}">
                    <a16:creationId xmlns:a16="http://schemas.microsoft.com/office/drawing/2014/main" id="{0B8BB585-3728-CD44-A899-636F0936F09D}"/>
                  </a:ext>
                </a:extLst>
              </p:cNvPr>
              <p:cNvSpPr txBox="1">
                <a:spLocks noChangeArrowheads="1"/>
              </p:cNvSpPr>
              <p:nvPr/>
            </p:nvSpPr>
            <p:spPr bwMode="auto">
              <a:xfrm>
                <a:off x="857604" y="936812"/>
                <a:ext cx="6777635" cy="5873659"/>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p>
                <a:pPr eaLnBrk="0" hangingPunct="0"/>
                <a:r>
                  <a:rPr lang="en-US" altLang="en-US" sz="2800" dirty="0">
                    <a:latin typeface="+mj-lt"/>
                  </a:rPr>
                  <a:t>Total #nodes of a </a:t>
                </a:r>
                <a:r>
                  <a:rPr lang="en-US" altLang="en-US" sz="2800" u="sng" dirty="0">
                    <a:latin typeface="+mj-lt"/>
                  </a:rPr>
                  <a:t>complete </a:t>
                </a:r>
                <a:r>
                  <a:rPr lang="en-US" altLang="en-US" sz="2800" dirty="0">
                    <a:latin typeface="+mj-lt"/>
                  </a:rPr>
                  <a:t>tree with</a:t>
                </a:r>
                <a:r>
                  <a:rPr lang="en-US" altLang="en-US" sz="2800" b="1" dirty="0">
                    <a:latin typeface="+mj-lt"/>
                  </a:rPr>
                  <a:t> </a:t>
                </a:r>
                <a:r>
                  <a:rPr lang="en-US" altLang="en-US" sz="2800" dirty="0">
                    <a:latin typeface="+mj-lt"/>
                  </a:rPr>
                  <a:t>height</a:t>
                </a:r>
                <a:r>
                  <a:rPr lang="en-US" altLang="en-US" sz="2800" b="1" dirty="0">
                    <a:latin typeface="+mj-lt"/>
                  </a:rPr>
                  <a:t> h,</a:t>
                </a:r>
                <a:endParaRPr lang="en-US" altLang="en-US" sz="2800" dirty="0">
                  <a:latin typeface="+mj-lt"/>
                </a:endParaRPr>
              </a:p>
              <a:p>
                <a:pPr eaLnBrk="0" hangingPunct="0"/>
                <a:r>
                  <a:rPr lang="en-US" altLang="en-US" sz="2800" dirty="0">
                    <a:latin typeface="+mj-lt"/>
                  </a:rPr>
                  <a:t>N = 2</a:t>
                </a:r>
                <a:r>
                  <a:rPr lang="en-US" altLang="en-US" sz="2800" baseline="30000" dirty="0">
                    <a:latin typeface="+mj-lt"/>
                  </a:rPr>
                  <a:t>0</a:t>
                </a:r>
                <a:r>
                  <a:rPr lang="en-US" altLang="en-US" sz="2800" dirty="0">
                    <a:latin typeface="+mj-lt"/>
                  </a:rPr>
                  <a:t> + 2</a:t>
                </a:r>
                <a:r>
                  <a:rPr lang="en-US" altLang="en-US" sz="2800" baseline="30000" dirty="0">
                    <a:latin typeface="+mj-lt"/>
                  </a:rPr>
                  <a:t>1</a:t>
                </a:r>
                <a:r>
                  <a:rPr lang="en-US" altLang="en-US" sz="2800" dirty="0">
                    <a:latin typeface="+mj-lt"/>
                  </a:rPr>
                  <a:t> + … + 2</a:t>
                </a:r>
                <a:r>
                  <a:rPr lang="en-US" altLang="en-US" sz="2800" baseline="30000" dirty="0">
                    <a:latin typeface="+mj-lt"/>
                  </a:rPr>
                  <a:t>h-1</a:t>
                </a:r>
                <a:r>
                  <a:rPr lang="en-US" altLang="en-US" sz="2800" dirty="0">
                    <a:latin typeface="+mj-lt"/>
                  </a:rPr>
                  <a:t> = 2</a:t>
                </a:r>
                <a:r>
                  <a:rPr lang="en-US" altLang="en-US" sz="2800" baseline="30000" dirty="0">
                    <a:latin typeface="+mj-lt"/>
                  </a:rPr>
                  <a:t>h</a:t>
                </a:r>
                <a:r>
                  <a:rPr lang="en-US" altLang="en-US" sz="2800" dirty="0">
                    <a:latin typeface="+mj-lt"/>
                  </a:rPr>
                  <a:t>-1</a:t>
                </a:r>
              </a:p>
              <a:p>
                <a:pPr eaLnBrk="0" hangingPunct="0"/>
                <a:endParaRPr lang="en-US" altLang="en-US" sz="2800" dirty="0">
                  <a:latin typeface="+mj-lt"/>
                </a:endParaRPr>
              </a:p>
              <a:p>
                <a:pPr eaLnBrk="0" hangingPunct="0"/>
                <a:r>
                  <a:rPr lang="en-US" altLang="en-US" sz="2800" dirty="0">
                    <a:solidFill>
                      <a:srgbClr val="0054FF"/>
                    </a:solidFill>
                    <a:latin typeface="+mj-lt"/>
                  </a:rPr>
                  <a:t>(using the geometric series)</a:t>
                </a:r>
              </a:p>
              <a:p>
                <a:pPr eaLnBrk="0" hangingPunct="0"/>
                <a:r>
                  <a:rPr lang="en-US" altLang="en-US" sz="2800" dirty="0">
                    <a:latin typeface="+mj-lt"/>
                  </a:rPr>
                  <a:t>x</a:t>
                </a:r>
                <a:r>
                  <a:rPr lang="en-US" altLang="en-US" sz="2800" baseline="30000" dirty="0">
                    <a:latin typeface="+mj-lt"/>
                  </a:rPr>
                  <a:t>0</a:t>
                </a:r>
                <a:r>
                  <a:rPr lang="en-US" altLang="en-US" sz="2800" dirty="0">
                    <a:latin typeface="+mj-lt"/>
                  </a:rPr>
                  <a:t> + x</a:t>
                </a:r>
                <a:r>
                  <a:rPr lang="en-US" altLang="en-US" sz="2800" baseline="30000" dirty="0">
                    <a:latin typeface="+mj-lt"/>
                  </a:rPr>
                  <a:t>1</a:t>
                </a:r>
                <a:r>
                  <a:rPr lang="en-US" altLang="en-US" sz="2800" dirty="0">
                    <a:latin typeface="+mj-lt"/>
                  </a:rPr>
                  <a:t> + … + x</a:t>
                </a:r>
                <a:r>
                  <a:rPr lang="en-US" altLang="en-US" sz="2800" baseline="30000" dirty="0">
                    <a:latin typeface="+mj-lt"/>
                  </a:rPr>
                  <a:t>n-1</a:t>
                </a:r>
                <a:r>
                  <a:rPr lang="en-US" altLang="en-US" sz="2800" dirty="0">
                    <a:latin typeface="+mj-lt"/>
                  </a:rPr>
                  <a:t> = </a:t>
                </a:r>
                <a14:m>
                  <m:oMath xmlns:m="http://schemas.openxmlformats.org/officeDocument/2006/math">
                    <m:nary>
                      <m:naryPr>
                        <m:chr m:val="∑"/>
                        <m:ctrlPr>
                          <a:rPr lang="pt" altLang="en-US" sz="2800" i="1">
                            <a:latin typeface="Cambria Math" panose="02040503050406030204" pitchFamily="18" charset="0"/>
                          </a:rPr>
                        </m:ctrlPr>
                      </m:naryPr>
                      <m:sub>
                        <m:r>
                          <a:rPr lang="en-US" altLang="en-US" sz="2800" b="0" i="1" smtClean="0">
                            <a:latin typeface="Cambria Math" panose="02040503050406030204" pitchFamily="18" charset="0"/>
                          </a:rPr>
                          <m:t>𝑖</m:t>
                        </m:r>
                        <m:r>
                          <a:rPr lang="pt" altLang="en-US" sz="2800" i="1">
                            <a:latin typeface="Cambria Math" panose="02040503050406030204" pitchFamily="18" charset="0"/>
                          </a:rPr>
                          <m:t>=0</m:t>
                        </m:r>
                      </m:sub>
                      <m:sup>
                        <m:r>
                          <a:rPr lang="pt" altLang="en-US" sz="2800" i="1">
                            <a:latin typeface="Cambria Math" panose="02040503050406030204" pitchFamily="18" charset="0"/>
                          </a:rPr>
                          <m:t>𝑛</m:t>
                        </m:r>
                        <m:r>
                          <a:rPr lang="en-US" altLang="en-US" sz="2800" b="0" i="1" smtClean="0">
                            <a:latin typeface="Cambria Math" panose="02040503050406030204" pitchFamily="18" charset="0"/>
                          </a:rPr>
                          <m:t>−1</m:t>
                        </m:r>
                      </m:sup>
                      <m:e>
                        <m:sSup>
                          <m:sSupPr>
                            <m:ctrlPr>
                              <a:rPr lang="pt" altLang="en-US" sz="2800" i="1">
                                <a:latin typeface="Cambria Math" panose="02040503050406030204" pitchFamily="18" charset="0"/>
                              </a:rPr>
                            </m:ctrlPr>
                          </m:sSupPr>
                          <m:e>
                            <m:r>
                              <a:rPr lang="pt" altLang="en-US" sz="2800" i="1">
                                <a:latin typeface="Cambria Math" panose="02040503050406030204" pitchFamily="18" charset="0"/>
                              </a:rPr>
                              <m:t>𝑥</m:t>
                            </m:r>
                          </m:e>
                          <m:sup>
                            <m:r>
                              <a:rPr lang="en-US" altLang="en-US" sz="2800" b="0" i="1" smtClean="0">
                                <a:latin typeface="Cambria Math" panose="02040503050406030204" pitchFamily="18" charset="0"/>
                              </a:rPr>
                              <m:t>𝑖</m:t>
                            </m:r>
                          </m:sup>
                        </m:sSup>
                      </m:e>
                    </m:nary>
                  </m:oMath>
                </a14:m>
                <a:r>
                  <a:rPr lang="en-US" altLang="en-US" sz="2800" dirty="0">
                    <a:latin typeface="+mj-lt"/>
                  </a:rPr>
                  <a:t> = </a:t>
                </a:r>
                <a14:m>
                  <m:oMath xmlns:m="http://schemas.openxmlformats.org/officeDocument/2006/math">
                    <m:f>
                      <m:fPr>
                        <m:ctrlPr>
                          <a:rPr lang="en-US" altLang="en-US" sz="2800" i="1" smtClean="0">
                            <a:latin typeface="Cambria Math" panose="02040503050406030204" pitchFamily="18" charset="0"/>
                          </a:rPr>
                        </m:ctrlPr>
                      </m:fPr>
                      <m:num>
                        <m:r>
                          <a:rPr lang="en-US" altLang="en-US" sz="2800" b="0" i="1" smtClean="0">
                            <a:latin typeface="Cambria Math" panose="02040503050406030204" pitchFamily="18" charset="0"/>
                          </a:rPr>
                          <m:t>𝑥</m:t>
                        </m:r>
                        <m:r>
                          <a:rPr lang="en-US" altLang="en-US" sz="2800" b="0" i="1" baseline="30000" smtClean="0">
                            <a:latin typeface="Cambria Math" panose="02040503050406030204" pitchFamily="18" charset="0"/>
                          </a:rPr>
                          <m:t>𝑛</m:t>
                        </m:r>
                        <m:r>
                          <a:rPr lang="en-US" altLang="en-US" sz="2800" b="0" i="1" smtClean="0">
                            <a:latin typeface="Cambria Math" panose="02040503050406030204" pitchFamily="18" charset="0"/>
                          </a:rPr>
                          <m:t>−1</m:t>
                        </m:r>
                      </m:num>
                      <m:den>
                        <m:r>
                          <a:rPr lang="en-US" altLang="en-US" sz="2800" b="0" i="1" smtClean="0">
                            <a:latin typeface="Cambria Math" panose="02040503050406030204" pitchFamily="18" charset="0"/>
                          </a:rPr>
                          <m:t>𝑥</m:t>
                        </m:r>
                        <m:r>
                          <a:rPr lang="en-US" altLang="en-US" sz="2800" b="0" i="1" smtClean="0">
                            <a:latin typeface="Cambria Math" panose="02040503050406030204" pitchFamily="18" charset="0"/>
                          </a:rPr>
                          <m:t>−1</m:t>
                        </m:r>
                      </m:den>
                    </m:f>
                  </m:oMath>
                </a14:m>
                <a:endParaRPr lang="en-US" altLang="en-US" sz="2800" dirty="0">
                  <a:latin typeface="+mj-lt"/>
                </a:endParaRPr>
              </a:p>
              <a:p>
                <a:pPr eaLnBrk="0" hangingPunct="0"/>
                <a:endParaRPr lang="en-US" altLang="en-US" sz="2800" dirty="0">
                  <a:latin typeface="+mj-lt"/>
                </a:endParaRPr>
              </a:p>
              <a:p>
                <a:pPr eaLnBrk="0" hangingPunct="0"/>
                <a:r>
                  <a:rPr lang="en-US" altLang="en-US" sz="2800" dirty="0">
                    <a:latin typeface="+mj-lt"/>
                  </a:rPr>
                  <a:t>2</a:t>
                </a:r>
                <a:r>
                  <a:rPr lang="en-US" altLang="en-US" sz="2800" baseline="30000" dirty="0">
                    <a:latin typeface="+mj-lt"/>
                  </a:rPr>
                  <a:t>h</a:t>
                </a:r>
                <a:r>
                  <a:rPr lang="en-US" altLang="en-US" sz="2800" dirty="0">
                    <a:latin typeface="+mj-lt"/>
                  </a:rPr>
                  <a:t> – 1 / 2</a:t>
                </a:r>
                <a:r>
                  <a:rPr lang="en-US" altLang="en-US" sz="2800" dirty="0"/>
                  <a:t> – </a:t>
                </a:r>
                <a:r>
                  <a:rPr lang="en-US" altLang="en-US" sz="2800" dirty="0">
                    <a:latin typeface="+mj-lt"/>
                  </a:rPr>
                  <a:t>1 = N</a:t>
                </a:r>
              </a:p>
              <a:p>
                <a:pPr marL="342900" indent="-342900" eaLnBrk="0" hangingPunct="0">
                  <a:buFont typeface="Symbol" pitchFamily="2" charset="2"/>
                  <a:buChar char="Þ"/>
                </a:pPr>
                <a:r>
                  <a:rPr lang="en-US" altLang="en-US" sz="2800" dirty="0">
                    <a:latin typeface="+mj-lt"/>
                  </a:rPr>
                  <a:t>2</a:t>
                </a:r>
                <a:r>
                  <a:rPr lang="en-US" altLang="en-US" sz="2800" baseline="30000" dirty="0">
                    <a:latin typeface="+mj-lt"/>
                  </a:rPr>
                  <a:t>h</a:t>
                </a:r>
                <a:r>
                  <a:rPr lang="en-US" altLang="en-US" sz="2800" dirty="0">
                    <a:latin typeface="+mj-lt"/>
                  </a:rPr>
                  <a:t> = N + 1</a:t>
                </a:r>
              </a:p>
              <a:p>
                <a:pPr marL="342900" indent="-342900" eaLnBrk="0" hangingPunct="0">
                  <a:buFont typeface="Symbol" pitchFamily="2" charset="2"/>
                  <a:buChar char="Þ"/>
                </a:pPr>
                <a:r>
                  <a:rPr lang="en-US" altLang="en-US" sz="2800" dirty="0">
                    <a:latin typeface="+mj-lt"/>
                  </a:rPr>
                  <a:t>h = log(N+1) -&gt; O(log N)</a:t>
                </a:r>
              </a:p>
              <a:p>
                <a:pPr marL="342900" indent="-342900" eaLnBrk="0" hangingPunct="0">
                  <a:buFont typeface="Symbol" pitchFamily="2" charset="2"/>
                  <a:buChar char="Þ"/>
                </a:pPr>
                <a:endParaRPr lang="en-US" altLang="en-US" sz="2800" dirty="0">
                  <a:latin typeface="+mj-lt"/>
                </a:endParaRPr>
              </a:p>
              <a:p>
                <a:pPr eaLnBrk="0" hangingPunct="0"/>
                <a:r>
                  <a:rPr lang="en-US" altLang="en-US" sz="2800" b="1" dirty="0">
                    <a:solidFill>
                      <a:srgbClr val="FF0000"/>
                    </a:solidFill>
                    <a:latin typeface="+mj-lt"/>
                  </a:rPr>
                  <a:t>h</a:t>
                </a:r>
                <a:r>
                  <a:rPr lang="en-US" altLang="en-US" sz="2800" dirty="0">
                    <a:solidFill>
                      <a:srgbClr val="FF0000"/>
                    </a:solidFill>
                    <a:latin typeface="+mj-lt"/>
                  </a:rPr>
                  <a:t> is important because the complexities of BST are expressed in terms of </a:t>
                </a:r>
                <a:r>
                  <a:rPr lang="en-US" altLang="en-US" sz="2800" b="1" dirty="0">
                    <a:solidFill>
                      <a:srgbClr val="FF0000"/>
                    </a:solidFill>
                    <a:latin typeface="+mj-lt"/>
                  </a:rPr>
                  <a:t>h</a:t>
                </a:r>
                <a:r>
                  <a:rPr lang="en-US" altLang="en-US" sz="2800" dirty="0">
                    <a:solidFill>
                      <a:srgbClr val="FF0000"/>
                    </a:solidFill>
                    <a:latin typeface="+mj-lt"/>
                  </a:rPr>
                  <a:t>.</a:t>
                </a:r>
              </a:p>
              <a:p>
                <a:pPr eaLnBrk="0" hangingPunct="0"/>
                <a:endParaRPr lang="en-US" altLang="en-US" sz="2800" dirty="0">
                  <a:latin typeface="+mj-lt"/>
                </a:endParaRPr>
              </a:p>
            </p:txBody>
          </p:sp>
        </mc:Choice>
        <mc:Fallback xmlns="">
          <p:sp>
            <p:nvSpPr>
              <p:cNvPr id="135" name="Text Box 22">
                <a:extLst>
                  <a:ext uri="{FF2B5EF4-FFF2-40B4-BE49-F238E27FC236}">
                    <a16:creationId xmlns:a16="http://schemas.microsoft.com/office/drawing/2014/main" id="{0B8BB585-3728-CD44-A899-636F0936F09D}"/>
                  </a:ext>
                </a:extLst>
              </p:cNvPr>
              <p:cNvSpPr txBox="1">
                <a:spLocks noRot="1" noChangeAspect="1" noMove="1" noResize="1" noEditPoints="1" noAdjustHandles="1" noChangeArrowheads="1" noChangeShapeType="1" noTextEdit="1"/>
              </p:cNvSpPr>
              <p:nvPr/>
            </p:nvSpPr>
            <p:spPr bwMode="auto">
              <a:xfrm>
                <a:off x="857604" y="936812"/>
                <a:ext cx="6777635" cy="5873659"/>
              </a:xfrm>
              <a:prstGeom prst="rect">
                <a:avLst/>
              </a:prstGeom>
              <a:blipFill>
                <a:blip r:embed="rId3"/>
                <a:stretch>
                  <a:fillRect l="-1873" t="-1080" r="-1498"/>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pic>
        <p:nvPicPr>
          <p:cNvPr id="3" name="Picture 2">
            <a:extLst>
              <a:ext uri="{FF2B5EF4-FFF2-40B4-BE49-F238E27FC236}">
                <a16:creationId xmlns:a16="http://schemas.microsoft.com/office/drawing/2014/main" id="{24CB8974-79DD-4A42-93FA-8D3B19B494FD}"/>
              </a:ext>
            </a:extLst>
          </p:cNvPr>
          <p:cNvPicPr>
            <a:picLocks noChangeAspect="1"/>
          </p:cNvPicPr>
          <p:nvPr/>
        </p:nvPicPr>
        <p:blipFill>
          <a:blip r:embed="rId4"/>
          <a:stretch>
            <a:fillRect/>
          </a:stretch>
        </p:blipFill>
        <p:spPr>
          <a:xfrm>
            <a:off x="6080922" y="1542586"/>
            <a:ext cx="6031560" cy="3772827"/>
          </a:xfrm>
          <a:prstGeom prst="rect">
            <a:avLst/>
          </a:prstGeom>
        </p:spPr>
      </p:pic>
    </p:spTree>
    <p:extLst>
      <p:ext uri="{BB962C8B-B14F-4D97-AF65-F5344CB8AC3E}">
        <p14:creationId xmlns:p14="http://schemas.microsoft.com/office/powerpoint/2010/main" val="3295269501"/>
      </p:ext>
    </p:extLst>
  </p:cSld>
  <p:clrMapOvr>
    <a:masterClrMapping/>
  </p:clrMapOvr>
  <mc:AlternateContent xmlns:mc="http://schemas.openxmlformats.org/markup-compatibility/2006" xmlns:p14="http://schemas.microsoft.com/office/powerpoint/2010/main">
    <mc:Choice Requires="p14">
      <p:transition spd="slow" p14:dur="2000" advTm="102371"/>
    </mc:Choice>
    <mc:Fallback xmlns="">
      <p:transition spd="slow" advTm="102371"/>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503CA19E-2D49-CC41-BFD0-B2A6B788C1EA}"/>
              </a:ext>
            </a:extLst>
          </p:cNvPr>
          <p:cNvSpPr>
            <a:spLocks noGrp="1"/>
          </p:cNvSpPr>
          <p:nvPr>
            <p:ph type="sldNum" sz="quarter" idx="4294967295"/>
          </p:nvPr>
        </p:nvSpPr>
        <p:spPr>
          <a:xfrm>
            <a:off x="9096702" y="6356348"/>
            <a:ext cx="2743200" cy="365125"/>
          </a:xfrm>
        </p:spPr>
        <p:txBody>
          <a:bodyPr/>
          <a:lstStyle/>
          <a:p>
            <a:fld id="{D197CD4B-FF05-7D4E-8653-CD45504B156A}" type="slidenum">
              <a:rPr lang="en-US" altLang="en-US"/>
              <a:pPr/>
              <a:t>16</a:t>
            </a:fld>
            <a:endParaRPr lang="en-US" altLang="en-US" dirty="0"/>
          </a:p>
        </p:txBody>
      </p:sp>
      <p:sp>
        <p:nvSpPr>
          <p:cNvPr id="205826" name="Rectangle 2">
            <a:extLst>
              <a:ext uri="{FF2B5EF4-FFF2-40B4-BE49-F238E27FC236}">
                <a16:creationId xmlns:a16="http://schemas.microsoft.com/office/drawing/2014/main" id="{DA0216F5-400B-DB4A-A875-2F7DAC2ED264}"/>
              </a:ext>
            </a:extLst>
          </p:cNvPr>
          <p:cNvSpPr>
            <a:spLocks noGrp="1" noChangeArrowheads="1"/>
          </p:cNvSpPr>
          <p:nvPr>
            <p:ph type="title"/>
          </p:nvPr>
        </p:nvSpPr>
        <p:spPr/>
        <p:txBody>
          <a:bodyPr>
            <a:normAutofit/>
          </a:bodyPr>
          <a:lstStyle/>
          <a:p>
            <a:r>
              <a:rPr lang="en-US" altLang="en-US" sz="3600" dirty="0"/>
              <a:t>BST: Search - </a:t>
            </a:r>
            <a:r>
              <a:rPr lang="en-US" altLang="zh-TW" sz="3600" dirty="0">
                <a:ea typeface="PMingLiU" panose="02020500000000000000" pitchFamily="18" charset="-120"/>
              </a:rPr>
              <a:t>Complexity</a:t>
            </a:r>
            <a:endParaRPr lang="en-US" altLang="en-US" sz="3600" dirty="0"/>
          </a:p>
        </p:txBody>
      </p:sp>
      <p:sp>
        <p:nvSpPr>
          <p:cNvPr id="24" name="Rectangle 3">
            <a:extLst>
              <a:ext uri="{FF2B5EF4-FFF2-40B4-BE49-F238E27FC236}">
                <a16:creationId xmlns:a16="http://schemas.microsoft.com/office/drawing/2014/main" id="{EA1AC7ED-8916-254B-A2F2-45A83894AECA}"/>
              </a:ext>
            </a:extLst>
          </p:cNvPr>
          <p:cNvSpPr txBox="1">
            <a:spLocks noChangeArrowheads="1"/>
          </p:cNvSpPr>
          <p:nvPr/>
        </p:nvSpPr>
        <p:spPr>
          <a:xfrm>
            <a:off x="1039790" y="1433510"/>
            <a:ext cx="8369300" cy="51054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dirty="0"/>
              <a:t>All </a:t>
            </a:r>
            <a:r>
              <a:rPr lang="en-US" altLang="en-US" dirty="0">
                <a:solidFill>
                  <a:srgbClr val="FF0000"/>
                </a:solidFill>
              </a:rPr>
              <a:t>search</a:t>
            </a:r>
            <a:r>
              <a:rPr lang="en-US" altLang="en-US" dirty="0"/>
              <a:t> operations can be supported in </a:t>
            </a:r>
            <a:r>
              <a:rPr lang="en-US" altLang="en-US" i="1" dirty="0">
                <a:solidFill>
                  <a:srgbClr val="CC3300"/>
                </a:solidFill>
              </a:rPr>
              <a:t>O</a:t>
            </a:r>
            <a:r>
              <a:rPr lang="en-US" altLang="en-US" dirty="0">
                <a:solidFill>
                  <a:srgbClr val="CC3300"/>
                </a:solidFill>
              </a:rPr>
              <a:t>(</a:t>
            </a:r>
            <a:r>
              <a:rPr lang="en-US" altLang="en-US" i="1" dirty="0">
                <a:solidFill>
                  <a:srgbClr val="CC3300"/>
                </a:solidFill>
              </a:rPr>
              <a:t>h</a:t>
            </a:r>
            <a:r>
              <a:rPr lang="en-US" altLang="en-US" dirty="0">
                <a:solidFill>
                  <a:srgbClr val="CC3300"/>
                </a:solidFill>
              </a:rPr>
              <a:t>) time</a:t>
            </a:r>
            <a:r>
              <a:rPr lang="en-US" altLang="en-US" dirty="0"/>
              <a:t>.</a:t>
            </a:r>
          </a:p>
          <a:p>
            <a:endParaRPr lang="en-US" altLang="en-US" dirty="0"/>
          </a:p>
          <a:p>
            <a:r>
              <a:rPr lang="en-US" altLang="en-US" i="1" dirty="0">
                <a:solidFill>
                  <a:srgbClr val="0054FF"/>
                </a:solidFill>
              </a:rPr>
              <a:t>Average Case: </a:t>
            </a:r>
            <a:r>
              <a:rPr lang="en-US" altLang="en-US" i="1" dirty="0">
                <a:solidFill>
                  <a:srgbClr val="CC3300"/>
                </a:solidFill>
              </a:rPr>
              <a:t>h</a:t>
            </a:r>
            <a:r>
              <a:rPr lang="en-US" altLang="en-US" dirty="0">
                <a:solidFill>
                  <a:srgbClr val="CC3300"/>
                </a:solidFill>
              </a:rPr>
              <a:t> = </a:t>
            </a:r>
            <a:r>
              <a:rPr lang="en-US" altLang="en-US" dirty="0">
                <a:solidFill>
                  <a:srgbClr val="CC3300"/>
                </a:solidFill>
                <a:sym typeface="Symbol" pitchFamily="2" charset="2"/>
              </a:rPr>
              <a:t>O(</a:t>
            </a:r>
            <a:r>
              <a:rPr lang="en-US" altLang="en-US" i="1" dirty="0">
                <a:solidFill>
                  <a:srgbClr val="CC3300"/>
                </a:solidFill>
              </a:rPr>
              <a:t>log n</a:t>
            </a:r>
            <a:r>
              <a:rPr lang="en-US" altLang="en-US" dirty="0">
                <a:solidFill>
                  <a:srgbClr val="CC3300"/>
                </a:solidFill>
              </a:rPr>
              <a:t>) </a:t>
            </a:r>
            <a:r>
              <a:rPr lang="en-US" altLang="en-US" dirty="0"/>
              <a:t>for a balanced binary tree (and for an average tree built by adding nodes in random order.)</a:t>
            </a:r>
          </a:p>
          <a:p>
            <a:endParaRPr lang="en-US" altLang="en-US" dirty="0"/>
          </a:p>
          <a:p>
            <a:r>
              <a:rPr lang="en-US" altLang="en-US" i="1" dirty="0">
                <a:solidFill>
                  <a:srgbClr val="0054FF"/>
                </a:solidFill>
              </a:rPr>
              <a:t>Worst Case: Any idea?</a:t>
            </a:r>
          </a:p>
          <a:p>
            <a:pPr marL="0" indent="0">
              <a:buNone/>
            </a:pPr>
            <a:r>
              <a:rPr lang="en-US" altLang="en-US" i="1" dirty="0">
                <a:solidFill>
                  <a:srgbClr val="CC3300"/>
                </a:solidFill>
              </a:rPr>
              <a:t>h =</a:t>
            </a:r>
            <a:r>
              <a:rPr lang="en-US" altLang="en-US" dirty="0">
                <a:solidFill>
                  <a:srgbClr val="CC3300"/>
                </a:solidFill>
              </a:rPr>
              <a:t> </a:t>
            </a:r>
            <a:r>
              <a:rPr lang="en-US" altLang="en-US" dirty="0">
                <a:solidFill>
                  <a:srgbClr val="CC3300"/>
                </a:solidFill>
                <a:sym typeface="Symbol" pitchFamily="2" charset="2"/>
              </a:rPr>
              <a:t>O(</a:t>
            </a:r>
            <a:r>
              <a:rPr lang="en-US" altLang="en-US" i="1" dirty="0">
                <a:solidFill>
                  <a:srgbClr val="CC3300"/>
                </a:solidFill>
              </a:rPr>
              <a:t>n</a:t>
            </a:r>
            <a:r>
              <a:rPr lang="en-US" altLang="en-US" dirty="0">
                <a:solidFill>
                  <a:srgbClr val="CC3300"/>
                </a:solidFill>
              </a:rPr>
              <a:t>)</a:t>
            </a:r>
            <a:r>
              <a:rPr lang="en-US" altLang="en-US" dirty="0"/>
              <a:t> for an unbalanced tree that resembles a linear chain of </a:t>
            </a:r>
            <a:r>
              <a:rPr lang="en-US" altLang="en-US" i="1" dirty="0"/>
              <a:t>n</a:t>
            </a:r>
            <a:r>
              <a:rPr lang="en-US" altLang="en-US" dirty="0"/>
              <a:t> nodes in the worst case.</a:t>
            </a:r>
          </a:p>
        </p:txBody>
      </p:sp>
    </p:spTree>
    <p:extLst>
      <p:ext uri="{BB962C8B-B14F-4D97-AF65-F5344CB8AC3E}">
        <p14:creationId xmlns:p14="http://schemas.microsoft.com/office/powerpoint/2010/main" val="426808770"/>
      </p:ext>
    </p:extLst>
  </p:cSld>
  <p:clrMapOvr>
    <a:masterClrMapping/>
  </p:clrMapOvr>
  <mc:AlternateContent xmlns:mc="http://schemas.openxmlformats.org/markup-compatibility/2006" xmlns:p14="http://schemas.microsoft.com/office/powerpoint/2010/main">
    <mc:Choice Requires="p14">
      <p:transition spd="slow" p14:dur="2000" advTm="57887"/>
    </mc:Choice>
    <mc:Fallback xmlns="">
      <p:transition spd="slow" advTm="5788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503CA19E-2D49-CC41-BFD0-B2A6B788C1EA}"/>
              </a:ext>
            </a:extLst>
          </p:cNvPr>
          <p:cNvSpPr>
            <a:spLocks noGrp="1"/>
          </p:cNvSpPr>
          <p:nvPr>
            <p:ph type="sldNum" sz="quarter" idx="4294967295"/>
          </p:nvPr>
        </p:nvSpPr>
        <p:spPr>
          <a:xfrm>
            <a:off x="9096702" y="6356348"/>
            <a:ext cx="2743200" cy="365125"/>
          </a:xfrm>
        </p:spPr>
        <p:txBody>
          <a:bodyPr/>
          <a:lstStyle/>
          <a:p>
            <a:fld id="{D197CD4B-FF05-7D4E-8653-CD45504B156A}" type="slidenum">
              <a:rPr lang="en-US" altLang="en-US"/>
              <a:pPr/>
              <a:t>17</a:t>
            </a:fld>
            <a:endParaRPr lang="en-US" altLang="en-US" dirty="0"/>
          </a:p>
        </p:txBody>
      </p:sp>
      <p:sp>
        <p:nvSpPr>
          <p:cNvPr id="205826" name="Rectangle 2">
            <a:extLst>
              <a:ext uri="{FF2B5EF4-FFF2-40B4-BE49-F238E27FC236}">
                <a16:creationId xmlns:a16="http://schemas.microsoft.com/office/drawing/2014/main" id="{DA0216F5-400B-DB4A-A875-2F7DAC2ED264}"/>
              </a:ext>
            </a:extLst>
          </p:cNvPr>
          <p:cNvSpPr>
            <a:spLocks noGrp="1" noChangeArrowheads="1"/>
          </p:cNvSpPr>
          <p:nvPr>
            <p:ph type="title"/>
          </p:nvPr>
        </p:nvSpPr>
        <p:spPr/>
        <p:txBody>
          <a:bodyPr>
            <a:normAutofit/>
          </a:bodyPr>
          <a:lstStyle/>
          <a:p>
            <a:r>
              <a:rPr lang="en-US" altLang="en-US" sz="3600" dirty="0"/>
              <a:t>Finding Min &amp; Max</a:t>
            </a:r>
          </a:p>
        </p:txBody>
      </p:sp>
      <p:sp>
        <p:nvSpPr>
          <p:cNvPr id="25" name="Rectangle 3" descr="Rectangle: Click to edit Master text styles&#10;Second level&#10;Third level&#10;Fourth level&#10;Fifth level">
            <a:extLst>
              <a:ext uri="{FF2B5EF4-FFF2-40B4-BE49-F238E27FC236}">
                <a16:creationId xmlns:a16="http://schemas.microsoft.com/office/drawing/2014/main" id="{6C93EDEC-A786-304C-A689-CAFE6CB6B5F2}"/>
              </a:ext>
            </a:extLst>
          </p:cNvPr>
          <p:cNvSpPr txBox="1">
            <a:spLocks noChangeArrowheads="1"/>
          </p:cNvSpPr>
          <p:nvPr/>
        </p:nvSpPr>
        <p:spPr>
          <a:xfrm>
            <a:off x="814846" y="1455622"/>
            <a:ext cx="5181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sz="2400" dirty="0"/>
              <a:t>How can we find the </a:t>
            </a:r>
            <a:r>
              <a:rPr lang="en-US" altLang="en-US" sz="2400" dirty="0">
                <a:solidFill>
                  <a:schemeClr val="accent2"/>
                </a:solidFill>
              </a:rPr>
              <a:t>minimum </a:t>
            </a:r>
            <a:r>
              <a:rPr lang="en-US" altLang="en-US" sz="2400" dirty="0"/>
              <a:t>key?</a:t>
            </a:r>
          </a:p>
          <a:p>
            <a:pPr marL="0" indent="0">
              <a:buNone/>
            </a:pPr>
            <a:endParaRPr lang="en-US" altLang="en-US" sz="2400" dirty="0">
              <a:solidFill>
                <a:srgbClr val="339933"/>
              </a:solidFill>
            </a:endParaRPr>
          </a:p>
          <a:p>
            <a:pPr marL="0" indent="0">
              <a:buNone/>
            </a:pPr>
            <a:endParaRPr lang="en-US" altLang="en-US" sz="2400" dirty="0">
              <a:solidFill>
                <a:srgbClr val="339933"/>
              </a:solidFill>
            </a:endParaRPr>
          </a:p>
          <a:p>
            <a:pPr marL="0" indent="0">
              <a:buNone/>
            </a:pPr>
            <a:endParaRPr lang="en-US" altLang="en-US" sz="2400" dirty="0">
              <a:solidFill>
                <a:srgbClr val="339933"/>
              </a:solidFill>
            </a:endParaRPr>
          </a:p>
          <a:p>
            <a:pPr marL="0" indent="0">
              <a:buNone/>
            </a:pPr>
            <a:endParaRPr lang="en-US" altLang="en-US" sz="2400" dirty="0">
              <a:solidFill>
                <a:srgbClr val="339933"/>
              </a:solidFill>
            </a:endParaRPr>
          </a:p>
          <a:p>
            <a:r>
              <a:rPr lang="en-US" altLang="en-US" sz="2400" dirty="0"/>
              <a:t>How can we find the </a:t>
            </a:r>
            <a:r>
              <a:rPr lang="en-US" altLang="en-US" sz="2400" dirty="0">
                <a:solidFill>
                  <a:schemeClr val="hlink"/>
                </a:solidFill>
              </a:rPr>
              <a:t>maximum</a:t>
            </a:r>
            <a:r>
              <a:rPr lang="en-US" altLang="en-US" sz="2400" dirty="0">
                <a:solidFill>
                  <a:schemeClr val="accent2"/>
                </a:solidFill>
              </a:rPr>
              <a:t> </a:t>
            </a:r>
            <a:r>
              <a:rPr lang="en-US" altLang="en-US" sz="2400" dirty="0"/>
              <a:t>key?</a:t>
            </a:r>
          </a:p>
          <a:p>
            <a:pPr marL="0" indent="0">
              <a:buNone/>
            </a:pPr>
            <a:endParaRPr lang="en-US" altLang="en-US" sz="2400" dirty="0">
              <a:solidFill>
                <a:schemeClr val="hlink"/>
              </a:solidFill>
            </a:endParaRPr>
          </a:p>
        </p:txBody>
      </p:sp>
      <p:sp>
        <p:nvSpPr>
          <p:cNvPr id="26" name="Rectangle 3">
            <a:extLst>
              <a:ext uri="{FF2B5EF4-FFF2-40B4-BE49-F238E27FC236}">
                <a16:creationId xmlns:a16="http://schemas.microsoft.com/office/drawing/2014/main" id="{3011B67F-C949-9249-A3B5-5B8D30179B07}"/>
              </a:ext>
            </a:extLst>
          </p:cNvPr>
          <p:cNvSpPr txBox="1">
            <a:spLocks noChangeArrowheads="1"/>
          </p:cNvSpPr>
          <p:nvPr/>
        </p:nvSpPr>
        <p:spPr>
          <a:xfrm>
            <a:off x="1167489" y="1922932"/>
            <a:ext cx="2966357" cy="1727409"/>
          </a:xfrm>
          <a:prstGeom prst="rect">
            <a:avLst/>
          </a:prstGeom>
          <a:noFill/>
          <a:ln>
            <a:solidFill>
              <a:schemeClr val="tx1"/>
            </a:solidFill>
            <a:miter lim="800000"/>
            <a:headEnd/>
            <a:tailEnd/>
          </a:ln>
          <a:effectLst>
            <a:outerShdw sx="1000" sy="1000" algn="ctr" rotWithShape="0">
              <a:schemeClr val="bg2"/>
            </a:outerShdw>
          </a:effectLst>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itchFamily="2" charset="2"/>
              <a:buNone/>
            </a:pPr>
            <a:r>
              <a:rPr lang="en-US" altLang="en-US" sz="2000" u="sng" dirty="0">
                <a:solidFill>
                  <a:srgbClr val="CC3300"/>
                </a:solidFill>
              </a:rPr>
              <a:t>Tree-Minimum(</a:t>
            </a:r>
            <a:r>
              <a:rPr lang="en-US" altLang="en-US" sz="2000" i="1" u="sng" dirty="0">
                <a:solidFill>
                  <a:srgbClr val="CC3300"/>
                </a:solidFill>
              </a:rPr>
              <a:t>x</a:t>
            </a:r>
            <a:r>
              <a:rPr lang="en-US" altLang="en-US" sz="2000" u="sng" dirty="0">
                <a:solidFill>
                  <a:srgbClr val="CC3300"/>
                </a:solidFill>
              </a:rPr>
              <a:t>)</a:t>
            </a:r>
            <a:r>
              <a:rPr lang="en-US" altLang="en-US" sz="2000" dirty="0"/>
              <a:t> 	</a:t>
            </a:r>
            <a:endParaRPr lang="en-US" altLang="en-US" sz="2000" u="sng" dirty="0">
              <a:solidFill>
                <a:srgbClr val="CC3300"/>
              </a:solidFill>
            </a:endParaRPr>
          </a:p>
          <a:p>
            <a:pPr>
              <a:buFont typeface="Wingdings" pitchFamily="2" charset="2"/>
              <a:buNone/>
            </a:pPr>
            <a:r>
              <a:rPr lang="en-US" altLang="en-US" sz="2000" dirty="0"/>
              <a:t>1.  </a:t>
            </a:r>
            <a:r>
              <a:rPr lang="en-US" altLang="en-US" sz="2000" b="1" dirty="0"/>
              <a:t>while</a:t>
            </a:r>
            <a:r>
              <a:rPr lang="en-US" altLang="en-US" sz="2000" dirty="0"/>
              <a:t> </a:t>
            </a:r>
            <a:r>
              <a:rPr lang="en-US" altLang="en-US" sz="2000" i="1" dirty="0"/>
              <a:t>left</a:t>
            </a:r>
            <a:r>
              <a:rPr lang="en-US" altLang="en-US" sz="2000" dirty="0"/>
              <a:t>[</a:t>
            </a:r>
            <a:r>
              <a:rPr lang="en-US" altLang="en-US" sz="2000" i="1" dirty="0"/>
              <a:t>x</a:t>
            </a:r>
            <a:r>
              <a:rPr lang="en-US" altLang="en-US" sz="2000" dirty="0"/>
              <a:t>]</a:t>
            </a:r>
            <a:r>
              <a:rPr lang="en-US" altLang="en-US" sz="2000" i="1" dirty="0"/>
              <a:t> </a:t>
            </a:r>
            <a:r>
              <a:rPr lang="en-US" altLang="en-US" sz="2000" dirty="0">
                <a:sym typeface="Symbol" pitchFamily="2" charset="2"/>
              </a:rPr>
              <a:t></a:t>
            </a:r>
            <a:r>
              <a:rPr lang="en-US" altLang="en-US" sz="2000" i="1" dirty="0"/>
              <a:t> NULL</a:t>
            </a:r>
          </a:p>
          <a:p>
            <a:pPr marL="457200" indent="-457200">
              <a:buFont typeface="Wingdings" pitchFamily="2" charset="2"/>
              <a:buAutoNum type="arabicPeriod" startAt="2"/>
            </a:pPr>
            <a:r>
              <a:rPr lang="en-US" altLang="en-US" sz="2000" b="1" dirty="0"/>
              <a:t>do</a:t>
            </a:r>
            <a:r>
              <a:rPr lang="en-US" altLang="en-US" sz="2000" dirty="0"/>
              <a:t> </a:t>
            </a:r>
            <a:r>
              <a:rPr lang="en-US" altLang="en-US" sz="2000" i="1" dirty="0"/>
              <a:t>x </a:t>
            </a:r>
            <a:r>
              <a:rPr lang="en-US" altLang="en-US" sz="2000" i="1" dirty="0">
                <a:sym typeface="Symbol" pitchFamily="2" charset="2"/>
              </a:rPr>
              <a:t></a:t>
            </a:r>
            <a:r>
              <a:rPr lang="en-US" altLang="en-US" sz="2000" dirty="0"/>
              <a:t> </a:t>
            </a:r>
            <a:r>
              <a:rPr lang="en-US" altLang="en-US" sz="2000" i="1" dirty="0"/>
              <a:t>left</a:t>
            </a:r>
            <a:r>
              <a:rPr lang="en-US" altLang="en-US" sz="2000" dirty="0"/>
              <a:t>[</a:t>
            </a:r>
            <a:r>
              <a:rPr lang="en-US" altLang="en-US" sz="2000" i="1" dirty="0"/>
              <a:t>x</a:t>
            </a:r>
            <a:r>
              <a:rPr lang="en-US" altLang="en-US" sz="2000" dirty="0"/>
              <a:t>]      </a:t>
            </a:r>
          </a:p>
          <a:p>
            <a:pPr marL="0" indent="0">
              <a:buNone/>
            </a:pPr>
            <a:r>
              <a:rPr lang="en-US" altLang="en-US" sz="2000" dirty="0"/>
              <a:t>3.  </a:t>
            </a:r>
            <a:r>
              <a:rPr lang="en-US" altLang="en-US" sz="2000" b="1" dirty="0"/>
              <a:t>return</a:t>
            </a:r>
            <a:r>
              <a:rPr lang="en-US" altLang="en-US" sz="2000" dirty="0"/>
              <a:t> </a:t>
            </a:r>
            <a:r>
              <a:rPr lang="en-US" altLang="en-US" sz="2000" i="1" dirty="0"/>
              <a:t>x</a:t>
            </a:r>
            <a:r>
              <a:rPr lang="en-US" altLang="en-US" sz="2000" dirty="0"/>
              <a:t> 	</a:t>
            </a:r>
            <a:endParaRPr lang="en-US" altLang="en-US" sz="2000" i="1" dirty="0"/>
          </a:p>
        </p:txBody>
      </p:sp>
      <p:sp>
        <p:nvSpPr>
          <p:cNvPr id="28" name="Rectangle 3">
            <a:extLst>
              <a:ext uri="{FF2B5EF4-FFF2-40B4-BE49-F238E27FC236}">
                <a16:creationId xmlns:a16="http://schemas.microsoft.com/office/drawing/2014/main" id="{814455E5-444C-6443-913C-E48D79D9F2E0}"/>
              </a:ext>
            </a:extLst>
          </p:cNvPr>
          <p:cNvSpPr txBox="1">
            <a:spLocks noChangeArrowheads="1"/>
          </p:cNvSpPr>
          <p:nvPr/>
        </p:nvSpPr>
        <p:spPr>
          <a:xfrm>
            <a:off x="1167489" y="4253592"/>
            <a:ext cx="2966357" cy="1727409"/>
          </a:xfrm>
          <a:prstGeom prst="rect">
            <a:avLst/>
          </a:prstGeom>
          <a:noFill/>
          <a:ln>
            <a:solidFill>
              <a:schemeClr val="tx1"/>
            </a:solidFill>
            <a:miter lim="800000"/>
            <a:headEnd/>
            <a:tailEnd/>
          </a:ln>
          <a:effectLst>
            <a:outerShdw sx="1000" sy="1000" algn="ctr" rotWithShape="0">
              <a:schemeClr val="bg2"/>
            </a:outerShdw>
          </a:effectLst>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itchFamily="2" charset="2"/>
              <a:buNone/>
            </a:pPr>
            <a:r>
              <a:rPr lang="en-US" altLang="en-US" sz="2000" u="sng" dirty="0">
                <a:solidFill>
                  <a:srgbClr val="CC3300"/>
                </a:solidFill>
              </a:rPr>
              <a:t>Tree-Maximum(</a:t>
            </a:r>
            <a:r>
              <a:rPr lang="en-US" altLang="en-US" sz="2000" i="1" u="sng" dirty="0">
                <a:solidFill>
                  <a:srgbClr val="CC3300"/>
                </a:solidFill>
              </a:rPr>
              <a:t>x</a:t>
            </a:r>
            <a:r>
              <a:rPr lang="en-US" altLang="en-US" sz="2000" u="sng" dirty="0">
                <a:solidFill>
                  <a:srgbClr val="CC3300"/>
                </a:solidFill>
              </a:rPr>
              <a:t>)</a:t>
            </a:r>
            <a:r>
              <a:rPr lang="en-US" altLang="en-US" sz="2000" dirty="0"/>
              <a:t> 	</a:t>
            </a:r>
            <a:endParaRPr lang="en-US" altLang="en-US" sz="2000" u="sng" dirty="0">
              <a:solidFill>
                <a:srgbClr val="CC3300"/>
              </a:solidFill>
            </a:endParaRPr>
          </a:p>
          <a:p>
            <a:pPr>
              <a:buFont typeface="Wingdings" pitchFamily="2" charset="2"/>
              <a:buNone/>
            </a:pPr>
            <a:r>
              <a:rPr lang="en-US" altLang="en-US" sz="2000" dirty="0"/>
              <a:t>1.  </a:t>
            </a:r>
            <a:r>
              <a:rPr lang="en-US" altLang="en-US" sz="2000" b="1" dirty="0"/>
              <a:t>while</a:t>
            </a:r>
            <a:r>
              <a:rPr lang="en-US" altLang="en-US" sz="2000" dirty="0"/>
              <a:t> </a:t>
            </a:r>
            <a:r>
              <a:rPr lang="en-US" altLang="en-US" sz="2000" i="1" dirty="0"/>
              <a:t>right</a:t>
            </a:r>
            <a:r>
              <a:rPr lang="en-US" altLang="en-US" sz="2000" dirty="0"/>
              <a:t>[</a:t>
            </a:r>
            <a:r>
              <a:rPr lang="en-US" altLang="en-US" sz="2000" i="1" dirty="0"/>
              <a:t>x</a:t>
            </a:r>
            <a:r>
              <a:rPr lang="en-US" altLang="en-US" sz="2000" dirty="0"/>
              <a:t>]</a:t>
            </a:r>
            <a:r>
              <a:rPr lang="en-US" altLang="en-US" sz="2000" i="1" dirty="0"/>
              <a:t> </a:t>
            </a:r>
            <a:r>
              <a:rPr lang="en-US" altLang="en-US" sz="2000" dirty="0">
                <a:sym typeface="Symbol" pitchFamily="2" charset="2"/>
              </a:rPr>
              <a:t></a:t>
            </a:r>
            <a:r>
              <a:rPr lang="en-US" altLang="en-US" sz="2000" i="1" dirty="0"/>
              <a:t> NULL</a:t>
            </a:r>
          </a:p>
          <a:p>
            <a:pPr marL="457200" indent="-457200">
              <a:buFont typeface="Wingdings" pitchFamily="2" charset="2"/>
              <a:buAutoNum type="arabicPeriod" startAt="2"/>
            </a:pPr>
            <a:r>
              <a:rPr lang="en-US" altLang="en-US" sz="2000" b="1" dirty="0"/>
              <a:t>do</a:t>
            </a:r>
            <a:r>
              <a:rPr lang="en-US" altLang="en-US" sz="2000" dirty="0"/>
              <a:t> </a:t>
            </a:r>
            <a:r>
              <a:rPr lang="en-US" altLang="en-US" sz="2000" i="1" dirty="0"/>
              <a:t>x </a:t>
            </a:r>
            <a:r>
              <a:rPr lang="en-US" altLang="en-US" sz="2000" i="1" dirty="0">
                <a:sym typeface="Symbol" pitchFamily="2" charset="2"/>
              </a:rPr>
              <a:t></a:t>
            </a:r>
            <a:r>
              <a:rPr lang="en-US" altLang="en-US" sz="2000" dirty="0"/>
              <a:t> </a:t>
            </a:r>
            <a:r>
              <a:rPr lang="en-US" altLang="en-US" sz="2000" i="1" dirty="0"/>
              <a:t>right</a:t>
            </a:r>
            <a:r>
              <a:rPr lang="en-US" altLang="en-US" sz="2000" dirty="0"/>
              <a:t>[</a:t>
            </a:r>
            <a:r>
              <a:rPr lang="en-US" altLang="en-US" sz="2000" i="1" dirty="0"/>
              <a:t>x</a:t>
            </a:r>
            <a:r>
              <a:rPr lang="en-US" altLang="en-US" sz="2000" dirty="0"/>
              <a:t>]      </a:t>
            </a:r>
          </a:p>
          <a:p>
            <a:pPr marL="0" indent="0">
              <a:buNone/>
            </a:pPr>
            <a:r>
              <a:rPr lang="en-US" altLang="en-US" sz="2000" dirty="0"/>
              <a:t>3.  </a:t>
            </a:r>
            <a:r>
              <a:rPr lang="en-US" altLang="en-US" sz="2000" b="1" dirty="0"/>
              <a:t>return</a:t>
            </a:r>
            <a:r>
              <a:rPr lang="en-US" altLang="en-US" sz="2000" dirty="0"/>
              <a:t> </a:t>
            </a:r>
            <a:r>
              <a:rPr lang="en-US" altLang="en-US" sz="2000" i="1" dirty="0"/>
              <a:t>x</a:t>
            </a:r>
            <a:r>
              <a:rPr lang="en-US" altLang="en-US" sz="2000" dirty="0"/>
              <a:t> 	</a:t>
            </a:r>
            <a:endParaRPr lang="en-US" altLang="en-US" sz="2000" i="1" dirty="0"/>
          </a:p>
        </p:txBody>
      </p:sp>
      <p:sp>
        <p:nvSpPr>
          <p:cNvPr id="29" name="Rectangle 5">
            <a:extLst>
              <a:ext uri="{FF2B5EF4-FFF2-40B4-BE49-F238E27FC236}">
                <a16:creationId xmlns:a16="http://schemas.microsoft.com/office/drawing/2014/main" id="{F3C3483D-92D7-3141-9A10-237DA9EAFE97}"/>
              </a:ext>
            </a:extLst>
          </p:cNvPr>
          <p:cNvSpPr>
            <a:spLocks noChangeArrowheads="1"/>
          </p:cNvSpPr>
          <p:nvPr/>
        </p:nvSpPr>
        <p:spPr bwMode="auto">
          <a:xfrm>
            <a:off x="5350332" y="5343075"/>
            <a:ext cx="8382000" cy="15604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90000"/>
              </a:lnSpc>
              <a:spcBef>
                <a:spcPct val="20000"/>
              </a:spcBef>
              <a:buFont typeface="Wingdings" pitchFamily="2" charset="2"/>
              <a:buChar char="w"/>
            </a:pPr>
            <a:r>
              <a:rPr lang="en-US" altLang="en-US" dirty="0"/>
              <a:t>The binary-search-tree property guarantees that:</a:t>
            </a:r>
          </a:p>
          <a:p>
            <a:pPr lvl="1">
              <a:lnSpc>
                <a:spcPct val="90000"/>
              </a:lnSpc>
              <a:spcBef>
                <a:spcPct val="20000"/>
              </a:spcBef>
              <a:buFont typeface="Times New Roman" panose="02020603050405020304" pitchFamily="18" charset="0"/>
              <a:buChar char="»"/>
            </a:pPr>
            <a:r>
              <a:rPr lang="en-US" altLang="en-US" dirty="0"/>
              <a:t> The </a:t>
            </a:r>
            <a:r>
              <a:rPr lang="en-US" altLang="en-US" dirty="0">
                <a:solidFill>
                  <a:schemeClr val="hlink"/>
                </a:solidFill>
              </a:rPr>
              <a:t>minimum</a:t>
            </a:r>
            <a:r>
              <a:rPr lang="en-US" altLang="en-US" dirty="0"/>
              <a:t> is located at the </a:t>
            </a:r>
            <a:r>
              <a:rPr lang="en-US" altLang="en-US" dirty="0">
                <a:solidFill>
                  <a:schemeClr val="hlink"/>
                </a:solidFill>
              </a:rPr>
              <a:t>left-most</a:t>
            </a:r>
            <a:r>
              <a:rPr lang="en-US" altLang="en-US" dirty="0"/>
              <a:t> node.</a:t>
            </a:r>
          </a:p>
          <a:p>
            <a:pPr lvl="1">
              <a:lnSpc>
                <a:spcPct val="90000"/>
              </a:lnSpc>
              <a:spcBef>
                <a:spcPct val="20000"/>
              </a:spcBef>
              <a:buFont typeface="Times New Roman" panose="02020603050405020304" pitchFamily="18" charset="0"/>
              <a:buChar char="»"/>
            </a:pPr>
            <a:r>
              <a:rPr lang="en-US" altLang="en-US" dirty="0"/>
              <a:t> The </a:t>
            </a:r>
            <a:r>
              <a:rPr lang="en-US" altLang="en-US" dirty="0">
                <a:solidFill>
                  <a:schemeClr val="hlink"/>
                </a:solidFill>
              </a:rPr>
              <a:t>maximum</a:t>
            </a:r>
            <a:r>
              <a:rPr lang="en-US" altLang="en-US" dirty="0"/>
              <a:t> is located at the </a:t>
            </a:r>
            <a:r>
              <a:rPr lang="en-US" altLang="en-US" dirty="0">
                <a:solidFill>
                  <a:schemeClr val="hlink"/>
                </a:solidFill>
              </a:rPr>
              <a:t>right-most</a:t>
            </a:r>
            <a:r>
              <a:rPr lang="en-US" altLang="en-US" dirty="0"/>
              <a:t> node.</a:t>
            </a:r>
          </a:p>
          <a:p>
            <a:pPr lvl="1">
              <a:lnSpc>
                <a:spcPct val="90000"/>
              </a:lnSpc>
              <a:spcBef>
                <a:spcPct val="20000"/>
              </a:spcBef>
              <a:buFont typeface="Times New Roman" panose="02020603050405020304" pitchFamily="18" charset="0"/>
              <a:buChar char="»"/>
            </a:pPr>
            <a:endParaRPr lang="en-US" altLang="en-US" dirty="0"/>
          </a:p>
          <a:p>
            <a:pPr>
              <a:lnSpc>
                <a:spcPct val="90000"/>
              </a:lnSpc>
              <a:spcBef>
                <a:spcPct val="20000"/>
              </a:spcBef>
              <a:buFont typeface="Wingdings" pitchFamily="2" charset="2"/>
              <a:buNone/>
            </a:pPr>
            <a:endParaRPr lang="en-US" altLang="en-US" dirty="0"/>
          </a:p>
        </p:txBody>
      </p:sp>
      <p:sp>
        <p:nvSpPr>
          <p:cNvPr id="30" name="Oval 5">
            <a:extLst>
              <a:ext uri="{FF2B5EF4-FFF2-40B4-BE49-F238E27FC236}">
                <a16:creationId xmlns:a16="http://schemas.microsoft.com/office/drawing/2014/main" id="{919F5D35-FC50-D944-86A4-0722906020E7}"/>
              </a:ext>
            </a:extLst>
          </p:cNvPr>
          <p:cNvSpPr>
            <a:spLocks noChangeAspect="1" noChangeArrowheads="1"/>
          </p:cNvSpPr>
          <p:nvPr/>
        </p:nvSpPr>
        <p:spPr bwMode="auto">
          <a:xfrm>
            <a:off x="7807727" y="3013526"/>
            <a:ext cx="381000" cy="381000"/>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2400" dirty="0">
                <a:latin typeface="Times New Roman" panose="02020603050405020304" pitchFamily="18" charset="0"/>
              </a:rPr>
              <a:t>6</a:t>
            </a:r>
          </a:p>
        </p:txBody>
      </p:sp>
      <p:sp>
        <p:nvSpPr>
          <p:cNvPr id="31" name="Oval 6">
            <a:extLst>
              <a:ext uri="{FF2B5EF4-FFF2-40B4-BE49-F238E27FC236}">
                <a16:creationId xmlns:a16="http://schemas.microsoft.com/office/drawing/2014/main" id="{0E579007-6F52-D04B-B032-1E66825A63E1}"/>
              </a:ext>
            </a:extLst>
          </p:cNvPr>
          <p:cNvSpPr>
            <a:spLocks noChangeAspect="1" noChangeArrowheads="1"/>
          </p:cNvSpPr>
          <p:nvPr/>
        </p:nvSpPr>
        <p:spPr bwMode="auto">
          <a:xfrm>
            <a:off x="6740927" y="3013526"/>
            <a:ext cx="381000" cy="381000"/>
          </a:xfrm>
          <a:prstGeom prst="ellipse">
            <a:avLst/>
          </a:prstGeom>
          <a:noFill/>
          <a:ln w="38100">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2400" dirty="0">
                <a:solidFill>
                  <a:schemeClr val="accent2"/>
                </a:solidFill>
                <a:latin typeface="Times New Roman" panose="02020603050405020304" pitchFamily="18" charset="0"/>
              </a:rPr>
              <a:t>1</a:t>
            </a:r>
          </a:p>
        </p:txBody>
      </p:sp>
      <p:sp>
        <p:nvSpPr>
          <p:cNvPr id="32" name="Oval 8">
            <a:extLst>
              <a:ext uri="{FF2B5EF4-FFF2-40B4-BE49-F238E27FC236}">
                <a16:creationId xmlns:a16="http://schemas.microsoft.com/office/drawing/2014/main" id="{7B6D40B6-91AE-554B-8605-5D875583F79B}"/>
              </a:ext>
            </a:extLst>
          </p:cNvPr>
          <p:cNvSpPr>
            <a:spLocks noChangeAspect="1" noChangeArrowheads="1"/>
          </p:cNvSpPr>
          <p:nvPr/>
        </p:nvSpPr>
        <p:spPr bwMode="auto">
          <a:xfrm>
            <a:off x="7274327" y="2124526"/>
            <a:ext cx="381000" cy="381000"/>
          </a:xfrm>
          <a:prstGeom prst="ellipse">
            <a:avLst/>
          </a:prstGeom>
          <a:noFill/>
          <a:ln w="38100">
            <a:solidFill>
              <a:srgbClr val="00006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2400">
                <a:solidFill>
                  <a:srgbClr val="000066"/>
                </a:solidFill>
                <a:latin typeface="Times New Roman" panose="02020603050405020304" pitchFamily="18" charset="0"/>
              </a:rPr>
              <a:t>5</a:t>
            </a:r>
          </a:p>
        </p:txBody>
      </p:sp>
      <p:sp>
        <p:nvSpPr>
          <p:cNvPr id="33" name="Oval 9">
            <a:extLst>
              <a:ext uri="{FF2B5EF4-FFF2-40B4-BE49-F238E27FC236}">
                <a16:creationId xmlns:a16="http://schemas.microsoft.com/office/drawing/2014/main" id="{D6C45D80-720D-7B41-A084-BAFE7C7202D8}"/>
              </a:ext>
            </a:extLst>
          </p:cNvPr>
          <p:cNvSpPr>
            <a:spLocks noChangeAspect="1" noChangeArrowheads="1"/>
          </p:cNvSpPr>
          <p:nvPr/>
        </p:nvSpPr>
        <p:spPr bwMode="auto">
          <a:xfrm>
            <a:off x="8341127" y="1235526"/>
            <a:ext cx="381000" cy="381000"/>
          </a:xfrm>
          <a:prstGeom prst="ellipse">
            <a:avLst/>
          </a:prstGeom>
          <a:noFill/>
          <a:ln w="38100">
            <a:solidFill>
              <a:srgbClr val="008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2400" dirty="0">
                <a:solidFill>
                  <a:srgbClr val="008000"/>
                </a:solidFill>
                <a:latin typeface="Times New Roman" panose="02020603050405020304" pitchFamily="18" charset="0"/>
              </a:rPr>
              <a:t>8</a:t>
            </a:r>
          </a:p>
        </p:txBody>
      </p:sp>
      <p:cxnSp>
        <p:nvCxnSpPr>
          <p:cNvPr id="34" name="AutoShape 10">
            <a:extLst>
              <a:ext uri="{FF2B5EF4-FFF2-40B4-BE49-F238E27FC236}">
                <a16:creationId xmlns:a16="http://schemas.microsoft.com/office/drawing/2014/main" id="{DEA82647-6C35-0448-9AEF-A3EBD13629AD}"/>
              </a:ext>
            </a:extLst>
          </p:cNvPr>
          <p:cNvCxnSpPr>
            <a:cxnSpLocks noChangeShapeType="1"/>
            <a:stCxn id="33" idx="3"/>
            <a:endCxn id="32" idx="0"/>
          </p:cNvCxnSpPr>
          <p:nvPr/>
        </p:nvCxnSpPr>
        <p:spPr bwMode="auto">
          <a:xfrm flipH="1">
            <a:off x="7464828" y="1580014"/>
            <a:ext cx="931863" cy="525462"/>
          </a:xfrm>
          <a:prstGeom prst="straightConnector1">
            <a:avLst/>
          </a:prstGeom>
          <a:noFill/>
          <a:ln w="9525">
            <a:solidFill>
              <a:srgbClr val="0000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5" name="AutoShape 11">
            <a:extLst>
              <a:ext uri="{FF2B5EF4-FFF2-40B4-BE49-F238E27FC236}">
                <a16:creationId xmlns:a16="http://schemas.microsoft.com/office/drawing/2014/main" id="{5FC46C79-A35C-3349-AE3A-3E6EA886889E}"/>
              </a:ext>
            </a:extLst>
          </p:cNvPr>
          <p:cNvCxnSpPr>
            <a:cxnSpLocks noChangeShapeType="1"/>
            <a:stCxn id="33" idx="5"/>
          </p:cNvCxnSpPr>
          <p:nvPr/>
        </p:nvCxnSpPr>
        <p:spPr bwMode="auto">
          <a:xfrm>
            <a:off x="8666565" y="1580014"/>
            <a:ext cx="931862" cy="525462"/>
          </a:xfrm>
          <a:prstGeom prst="straightConnector1">
            <a:avLst/>
          </a:prstGeom>
          <a:noFill/>
          <a:ln w="9525">
            <a:solidFill>
              <a:srgbClr val="CC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 name="AutoShape 13">
            <a:extLst>
              <a:ext uri="{FF2B5EF4-FFF2-40B4-BE49-F238E27FC236}">
                <a16:creationId xmlns:a16="http://schemas.microsoft.com/office/drawing/2014/main" id="{98980E4E-E1CB-1F47-B924-9596C5573279}"/>
              </a:ext>
            </a:extLst>
          </p:cNvPr>
          <p:cNvCxnSpPr>
            <a:cxnSpLocks noChangeShapeType="1"/>
            <a:stCxn id="32" idx="3"/>
            <a:endCxn id="31" idx="0"/>
          </p:cNvCxnSpPr>
          <p:nvPr/>
        </p:nvCxnSpPr>
        <p:spPr bwMode="auto">
          <a:xfrm flipH="1">
            <a:off x="6931428" y="2469014"/>
            <a:ext cx="398463" cy="525462"/>
          </a:xfrm>
          <a:prstGeom prst="straightConnector1">
            <a:avLst/>
          </a:prstGeom>
          <a:noFill/>
          <a:ln w="9525">
            <a:solidFill>
              <a:srgbClr val="0000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 name="AutoShape 14">
            <a:extLst>
              <a:ext uri="{FF2B5EF4-FFF2-40B4-BE49-F238E27FC236}">
                <a16:creationId xmlns:a16="http://schemas.microsoft.com/office/drawing/2014/main" id="{B5FF3E4E-D035-7640-B00B-CC34704077B6}"/>
              </a:ext>
            </a:extLst>
          </p:cNvPr>
          <p:cNvCxnSpPr>
            <a:cxnSpLocks noChangeShapeType="1"/>
          </p:cNvCxnSpPr>
          <p:nvPr/>
        </p:nvCxnSpPr>
        <p:spPr bwMode="auto">
          <a:xfrm>
            <a:off x="7550778" y="2469014"/>
            <a:ext cx="398462" cy="525462"/>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8" name="Oval 17">
            <a:extLst>
              <a:ext uri="{FF2B5EF4-FFF2-40B4-BE49-F238E27FC236}">
                <a16:creationId xmlns:a16="http://schemas.microsoft.com/office/drawing/2014/main" id="{63029283-D91F-B74A-AB8C-338D70DDC58C}"/>
              </a:ext>
            </a:extLst>
          </p:cNvPr>
          <p:cNvSpPr>
            <a:spLocks noChangeAspect="1" noChangeArrowheads="1"/>
          </p:cNvSpPr>
          <p:nvPr/>
        </p:nvSpPr>
        <p:spPr bwMode="auto">
          <a:xfrm>
            <a:off x="8252791" y="3791401"/>
            <a:ext cx="381000" cy="381000"/>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2400">
                <a:latin typeface="Times New Roman" panose="02020603050405020304" pitchFamily="18" charset="0"/>
              </a:rPr>
              <a:t>7</a:t>
            </a:r>
          </a:p>
        </p:txBody>
      </p:sp>
      <p:cxnSp>
        <p:nvCxnSpPr>
          <p:cNvPr id="39" name="AutoShape 18">
            <a:extLst>
              <a:ext uri="{FF2B5EF4-FFF2-40B4-BE49-F238E27FC236}">
                <a16:creationId xmlns:a16="http://schemas.microsoft.com/office/drawing/2014/main" id="{AA0F5996-19E1-6445-A251-6F018B584870}"/>
              </a:ext>
            </a:extLst>
          </p:cNvPr>
          <p:cNvCxnSpPr>
            <a:cxnSpLocks noChangeShapeType="1"/>
          </p:cNvCxnSpPr>
          <p:nvPr/>
        </p:nvCxnSpPr>
        <p:spPr bwMode="auto">
          <a:xfrm>
            <a:off x="8085995" y="3353472"/>
            <a:ext cx="320448" cy="449604"/>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0" name="Oval 5">
            <a:extLst>
              <a:ext uri="{FF2B5EF4-FFF2-40B4-BE49-F238E27FC236}">
                <a16:creationId xmlns:a16="http://schemas.microsoft.com/office/drawing/2014/main" id="{10D2EFEF-2B48-7743-A95C-42284894DA56}"/>
              </a:ext>
            </a:extLst>
          </p:cNvPr>
          <p:cNvSpPr>
            <a:spLocks noChangeAspect="1" noChangeArrowheads="1"/>
          </p:cNvSpPr>
          <p:nvPr/>
        </p:nvSpPr>
        <p:spPr bwMode="auto">
          <a:xfrm>
            <a:off x="7228121" y="3935643"/>
            <a:ext cx="381000" cy="381000"/>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2400" dirty="0">
                <a:latin typeface="Times New Roman" panose="02020603050405020304" pitchFamily="18" charset="0"/>
              </a:rPr>
              <a:t>3</a:t>
            </a:r>
          </a:p>
        </p:txBody>
      </p:sp>
      <p:cxnSp>
        <p:nvCxnSpPr>
          <p:cNvPr id="41" name="AutoShape 14">
            <a:extLst>
              <a:ext uri="{FF2B5EF4-FFF2-40B4-BE49-F238E27FC236}">
                <a16:creationId xmlns:a16="http://schemas.microsoft.com/office/drawing/2014/main" id="{8D102F18-372D-D74D-AD1D-A74684EEB03A}"/>
              </a:ext>
            </a:extLst>
          </p:cNvPr>
          <p:cNvCxnSpPr>
            <a:cxnSpLocks noChangeShapeType="1"/>
          </p:cNvCxnSpPr>
          <p:nvPr/>
        </p:nvCxnSpPr>
        <p:spPr bwMode="auto">
          <a:xfrm>
            <a:off x="6971172" y="3391131"/>
            <a:ext cx="398462" cy="525462"/>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2" name="Oval 17">
            <a:extLst>
              <a:ext uri="{FF2B5EF4-FFF2-40B4-BE49-F238E27FC236}">
                <a16:creationId xmlns:a16="http://schemas.microsoft.com/office/drawing/2014/main" id="{63ABEE23-EA84-9745-A15B-31A8BA3AB931}"/>
              </a:ext>
            </a:extLst>
          </p:cNvPr>
          <p:cNvSpPr>
            <a:spLocks noChangeAspect="1" noChangeArrowheads="1"/>
          </p:cNvSpPr>
          <p:nvPr/>
        </p:nvSpPr>
        <p:spPr bwMode="auto">
          <a:xfrm>
            <a:off x="7673185" y="4713518"/>
            <a:ext cx="381000" cy="381000"/>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2400" dirty="0">
                <a:latin typeface="Times New Roman" panose="02020603050405020304" pitchFamily="18" charset="0"/>
              </a:rPr>
              <a:t>4</a:t>
            </a:r>
          </a:p>
        </p:txBody>
      </p:sp>
      <p:cxnSp>
        <p:nvCxnSpPr>
          <p:cNvPr id="43" name="AutoShape 18">
            <a:extLst>
              <a:ext uri="{FF2B5EF4-FFF2-40B4-BE49-F238E27FC236}">
                <a16:creationId xmlns:a16="http://schemas.microsoft.com/office/drawing/2014/main" id="{084C17FE-89B8-F840-ABFC-D030B1B947C6}"/>
              </a:ext>
            </a:extLst>
          </p:cNvPr>
          <p:cNvCxnSpPr>
            <a:cxnSpLocks noChangeShapeType="1"/>
          </p:cNvCxnSpPr>
          <p:nvPr/>
        </p:nvCxnSpPr>
        <p:spPr bwMode="auto">
          <a:xfrm>
            <a:off x="7506389" y="4275589"/>
            <a:ext cx="320448" cy="449604"/>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4" name="Oval 5">
            <a:extLst>
              <a:ext uri="{FF2B5EF4-FFF2-40B4-BE49-F238E27FC236}">
                <a16:creationId xmlns:a16="http://schemas.microsoft.com/office/drawing/2014/main" id="{2AE44EFB-2C58-9E4D-B579-ACE78A8978C4}"/>
              </a:ext>
            </a:extLst>
          </p:cNvPr>
          <p:cNvSpPr>
            <a:spLocks noChangeAspect="1" noChangeArrowheads="1"/>
          </p:cNvSpPr>
          <p:nvPr/>
        </p:nvSpPr>
        <p:spPr bwMode="auto">
          <a:xfrm>
            <a:off x="9974259" y="3013526"/>
            <a:ext cx="381000" cy="381000"/>
          </a:xfrm>
          <a:prstGeom prst="ellipse">
            <a:avLst/>
          </a:prstGeom>
          <a:noFill/>
          <a:ln w="38100">
            <a:solidFill>
              <a:srgbClr val="0054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2400" dirty="0">
                <a:solidFill>
                  <a:srgbClr val="0054FF"/>
                </a:solidFill>
                <a:latin typeface="Times New Roman" panose="02020603050405020304" pitchFamily="18" charset="0"/>
              </a:rPr>
              <a:t>13</a:t>
            </a:r>
          </a:p>
        </p:txBody>
      </p:sp>
      <p:sp>
        <p:nvSpPr>
          <p:cNvPr id="46" name="Oval 8">
            <a:extLst>
              <a:ext uri="{FF2B5EF4-FFF2-40B4-BE49-F238E27FC236}">
                <a16:creationId xmlns:a16="http://schemas.microsoft.com/office/drawing/2014/main" id="{A0D3AF2C-8934-8848-B3DD-9233BA808919}"/>
              </a:ext>
            </a:extLst>
          </p:cNvPr>
          <p:cNvSpPr>
            <a:spLocks noChangeAspect="1" noChangeArrowheads="1"/>
          </p:cNvSpPr>
          <p:nvPr/>
        </p:nvSpPr>
        <p:spPr bwMode="auto">
          <a:xfrm>
            <a:off x="9440859" y="2124526"/>
            <a:ext cx="381000" cy="381000"/>
          </a:xfrm>
          <a:prstGeom prst="ellipse">
            <a:avLst/>
          </a:prstGeom>
          <a:noFill/>
          <a:ln w="38100">
            <a:solidFill>
              <a:srgbClr val="00006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2400" dirty="0">
                <a:solidFill>
                  <a:srgbClr val="000066"/>
                </a:solidFill>
                <a:latin typeface="Times New Roman" panose="02020603050405020304" pitchFamily="18" charset="0"/>
              </a:rPr>
              <a:t>11</a:t>
            </a:r>
          </a:p>
        </p:txBody>
      </p:sp>
      <p:cxnSp>
        <p:nvCxnSpPr>
          <p:cNvPr id="47" name="AutoShape 13">
            <a:extLst>
              <a:ext uri="{FF2B5EF4-FFF2-40B4-BE49-F238E27FC236}">
                <a16:creationId xmlns:a16="http://schemas.microsoft.com/office/drawing/2014/main" id="{1C075755-B4E1-C442-BB3F-EF81C3C944D0}"/>
              </a:ext>
            </a:extLst>
          </p:cNvPr>
          <p:cNvCxnSpPr>
            <a:cxnSpLocks noChangeShapeType="1"/>
            <a:stCxn id="46" idx="3"/>
          </p:cNvCxnSpPr>
          <p:nvPr/>
        </p:nvCxnSpPr>
        <p:spPr bwMode="auto">
          <a:xfrm flipH="1">
            <a:off x="9097960" y="2469014"/>
            <a:ext cx="398463" cy="525462"/>
          </a:xfrm>
          <a:prstGeom prst="straightConnector1">
            <a:avLst/>
          </a:prstGeom>
          <a:noFill/>
          <a:ln w="9525">
            <a:solidFill>
              <a:srgbClr val="0000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8" name="AutoShape 14">
            <a:extLst>
              <a:ext uri="{FF2B5EF4-FFF2-40B4-BE49-F238E27FC236}">
                <a16:creationId xmlns:a16="http://schemas.microsoft.com/office/drawing/2014/main" id="{5A443AE4-EEBB-0D4E-81D7-B5C01D418880}"/>
              </a:ext>
            </a:extLst>
          </p:cNvPr>
          <p:cNvCxnSpPr>
            <a:cxnSpLocks noChangeShapeType="1"/>
          </p:cNvCxnSpPr>
          <p:nvPr/>
        </p:nvCxnSpPr>
        <p:spPr bwMode="auto">
          <a:xfrm>
            <a:off x="9717310" y="2469014"/>
            <a:ext cx="398462" cy="525462"/>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9" name="Oval 17">
            <a:extLst>
              <a:ext uri="{FF2B5EF4-FFF2-40B4-BE49-F238E27FC236}">
                <a16:creationId xmlns:a16="http://schemas.microsoft.com/office/drawing/2014/main" id="{56BCAF27-C39D-D445-9D27-EDA22E7BE017}"/>
              </a:ext>
            </a:extLst>
          </p:cNvPr>
          <p:cNvSpPr>
            <a:spLocks noChangeAspect="1" noChangeArrowheads="1"/>
          </p:cNvSpPr>
          <p:nvPr/>
        </p:nvSpPr>
        <p:spPr bwMode="auto">
          <a:xfrm>
            <a:off x="8893684" y="3013526"/>
            <a:ext cx="381000" cy="381000"/>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2400" dirty="0">
                <a:latin typeface="Times New Roman" panose="02020603050405020304" pitchFamily="18" charset="0"/>
              </a:rPr>
              <a:t>9</a:t>
            </a:r>
          </a:p>
        </p:txBody>
      </p:sp>
    </p:spTree>
    <p:extLst>
      <p:ext uri="{BB962C8B-B14F-4D97-AF65-F5344CB8AC3E}">
        <p14:creationId xmlns:p14="http://schemas.microsoft.com/office/powerpoint/2010/main" val="773219266"/>
      </p:ext>
    </p:extLst>
  </p:cSld>
  <p:clrMapOvr>
    <a:masterClrMapping/>
  </p:clrMapOvr>
  <mc:AlternateContent xmlns:mc="http://schemas.openxmlformats.org/markup-compatibility/2006" xmlns:p14="http://schemas.microsoft.com/office/powerpoint/2010/main">
    <mc:Choice Requires="p14">
      <p:transition spd="slow" p14:dur="2000" advTm="364314"/>
    </mc:Choice>
    <mc:Fallback xmlns="">
      <p:transition spd="slow" advTm="36431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8" grpId="0" animBg="1"/>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503CA19E-2D49-CC41-BFD0-B2A6B788C1EA}"/>
              </a:ext>
            </a:extLst>
          </p:cNvPr>
          <p:cNvSpPr>
            <a:spLocks noGrp="1"/>
          </p:cNvSpPr>
          <p:nvPr>
            <p:ph type="sldNum" sz="quarter" idx="4294967295"/>
          </p:nvPr>
        </p:nvSpPr>
        <p:spPr>
          <a:xfrm>
            <a:off x="9096702" y="6356348"/>
            <a:ext cx="2743200" cy="365125"/>
          </a:xfrm>
        </p:spPr>
        <p:txBody>
          <a:bodyPr/>
          <a:lstStyle/>
          <a:p>
            <a:fld id="{D197CD4B-FF05-7D4E-8653-CD45504B156A}" type="slidenum">
              <a:rPr lang="en-US" altLang="en-US"/>
              <a:pPr/>
              <a:t>18</a:t>
            </a:fld>
            <a:endParaRPr lang="en-US" altLang="en-US" dirty="0"/>
          </a:p>
        </p:txBody>
      </p:sp>
      <p:sp>
        <p:nvSpPr>
          <p:cNvPr id="205826" name="Rectangle 2">
            <a:extLst>
              <a:ext uri="{FF2B5EF4-FFF2-40B4-BE49-F238E27FC236}">
                <a16:creationId xmlns:a16="http://schemas.microsoft.com/office/drawing/2014/main" id="{DA0216F5-400B-DB4A-A875-2F7DAC2ED264}"/>
              </a:ext>
            </a:extLst>
          </p:cNvPr>
          <p:cNvSpPr>
            <a:spLocks noGrp="1" noChangeArrowheads="1"/>
          </p:cNvSpPr>
          <p:nvPr>
            <p:ph type="title"/>
          </p:nvPr>
        </p:nvSpPr>
        <p:spPr/>
        <p:txBody>
          <a:bodyPr>
            <a:normAutofit/>
          </a:bodyPr>
          <a:lstStyle/>
          <a:p>
            <a:r>
              <a:rPr lang="en-US" altLang="en-US" sz="3600" dirty="0"/>
              <a:t>BST: Deletion</a:t>
            </a:r>
          </a:p>
        </p:txBody>
      </p:sp>
      <p:sp>
        <p:nvSpPr>
          <p:cNvPr id="9" name="Rectangle 3">
            <a:extLst>
              <a:ext uri="{FF2B5EF4-FFF2-40B4-BE49-F238E27FC236}">
                <a16:creationId xmlns:a16="http://schemas.microsoft.com/office/drawing/2014/main" id="{FB625AED-F599-8442-B60A-51690B058D71}"/>
              </a:ext>
            </a:extLst>
          </p:cNvPr>
          <p:cNvSpPr txBox="1">
            <a:spLocks noChangeArrowheads="1"/>
          </p:cNvSpPr>
          <p:nvPr/>
        </p:nvSpPr>
        <p:spPr>
          <a:xfrm>
            <a:off x="1039790" y="1466850"/>
            <a:ext cx="7772400" cy="45720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dirty="0"/>
              <a:t>Deleting a node from a binary search tree involves two steps:</a:t>
            </a:r>
          </a:p>
          <a:p>
            <a:pPr lvl="1"/>
            <a:r>
              <a:rPr lang="en-US" altLang="en-US" dirty="0"/>
              <a:t>Search for the element</a:t>
            </a:r>
          </a:p>
          <a:p>
            <a:pPr lvl="1"/>
            <a:r>
              <a:rPr lang="en-US" altLang="en-US" dirty="0"/>
              <a:t>Then perform the deletion</a:t>
            </a:r>
          </a:p>
          <a:p>
            <a:r>
              <a:rPr lang="en-US" altLang="en-US" dirty="0"/>
              <a:t>We must preserve the search structure and only delete the element which matches.</a:t>
            </a:r>
          </a:p>
          <a:p>
            <a:r>
              <a:rPr lang="en-US" altLang="en-US" dirty="0">
                <a:solidFill>
                  <a:srgbClr val="0432FF"/>
                </a:solidFill>
              </a:rPr>
              <a:t>Three cases:</a:t>
            </a:r>
          </a:p>
          <a:p>
            <a:pPr lvl="1"/>
            <a:r>
              <a:rPr lang="en-US" altLang="en-US" dirty="0"/>
              <a:t>Deleting a leaf node</a:t>
            </a:r>
          </a:p>
          <a:p>
            <a:pPr lvl="1"/>
            <a:r>
              <a:rPr lang="en-US" altLang="en-US" dirty="0"/>
              <a:t>Deleting a node with only one child</a:t>
            </a:r>
          </a:p>
          <a:p>
            <a:pPr lvl="1"/>
            <a:r>
              <a:rPr lang="en-US" altLang="en-US" dirty="0"/>
              <a:t>Deleting a node with both children</a:t>
            </a:r>
          </a:p>
        </p:txBody>
      </p:sp>
    </p:spTree>
    <p:extLst>
      <p:ext uri="{BB962C8B-B14F-4D97-AF65-F5344CB8AC3E}">
        <p14:creationId xmlns:p14="http://schemas.microsoft.com/office/powerpoint/2010/main" val="4101029414"/>
      </p:ext>
    </p:extLst>
  </p:cSld>
  <p:clrMapOvr>
    <a:masterClrMapping/>
  </p:clrMapOvr>
  <mc:AlternateContent xmlns:mc="http://schemas.openxmlformats.org/markup-compatibility/2006" xmlns:p14="http://schemas.microsoft.com/office/powerpoint/2010/main">
    <mc:Choice Requires="p14">
      <p:transition spd="slow" p14:dur="2000" advTm="57887"/>
    </mc:Choice>
    <mc:Fallback xmlns="">
      <p:transition spd="slow" advTm="57887"/>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503CA19E-2D49-CC41-BFD0-B2A6B788C1EA}"/>
              </a:ext>
            </a:extLst>
          </p:cNvPr>
          <p:cNvSpPr>
            <a:spLocks noGrp="1"/>
          </p:cNvSpPr>
          <p:nvPr>
            <p:ph type="sldNum" sz="quarter" idx="4294967295"/>
          </p:nvPr>
        </p:nvSpPr>
        <p:spPr>
          <a:xfrm>
            <a:off x="9096702" y="6356348"/>
            <a:ext cx="2743200" cy="365125"/>
          </a:xfrm>
        </p:spPr>
        <p:txBody>
          <a:bodyPr/>
          <a:lstStyle/>
          <a:p>
            <a:fld id="{D197CD4B-FF05-7D4E-8653-CD45504B156A}" type="slidenum">
              <a:rPr lang="en-US" altLang="en-US"/>
              <a:pPr/>
              <a:t>1</a:t>
            </a:fld>
            <a:endParaRPr lang="en-US" altLang="en-US"/>
          </a:p>
        </p:txBody>
      </p:sp>
      <p:sp>
        <p:nvSpPr>
          <p:cNvPr id="205826" name="Rectangle 2">
            <a:extLst>
              <a:ext uri="{FF2B5EF4-FFF2-40B4-BE49-F238E27FC236}">
                <a16:creationId xmlns:a16="http://schemas.microsoft.com/office/drawing/2014/main" id="{DA0216F5-400B-DB4A-A875-2F7DAC2ED264}"/>
              </a:ext>
            </a:extLst>
          </p:cNvPr>
          <p:cNvSpPr>
            <a:spLocks noGrp="1" noChangeArrowheads="1"/>
          </p:cNvSpPr>
          <p:nvPr>
            <p:ph type="title"/>
          </p:nvPr>
        </p:nvSpPr>
        <p:spPr/>
        <p:txBody>
          <a:bodyPr>
            <a:normAutofit/>
          </a:bodyPr>
          <a:lstStyle/>
          <a:p>
            <a:r>
              <a:rPr lang="en-US" altLang="en-US" sz="3600" dirty="0"/>
              <a:t>What is BST?</a:t>
            </a:r>
          </a:p>
        </p:txBody>
      </p:sp>
      <p:sp>
        <p:nvSpPr>
          <p:cNvPr id="7" name="Rectangle 3">
            <a:extLst>
              <a:ext uri="{FF2B5EF4-FFF2-40B4-BE49-F238E27FC236}">
                <a16:creationId xmlns:a16="http://schemas.microsoft.com/office/drawing/2014/main" id="{52631154-F958-CE46-A03B-C93A5BE2F22C}"/>
              </a:ext>
            </a:extLst>
          </p:cNvPr>
          <p:cNvSpPr txBox="1">
            <a:spLocks noChangeArrowheads="1"/>
          </p:cNvSpPr>
          <p:nvPr/>
        </p:nvSpPr>
        <p:spPr>
          <a:xfrm>
            <a:off x="375272" y="1224722"/>
            <a:ext cx="10646514"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None/>
            </a:pPr>
            <a:r>
              <a:rPr lang="en-US" altLang="zh-TW" sz="2800" dirty="0">
                <a:solidFill>
                  <a:schemeClr val="folHlink"/>
                </a:solidFill>
                <a:ea typeface="PMingLiU" panose="02020500000000000000" pitchFamily="18" charset="-120"/>
              </a:rPr>
              <a:t>Variant of Binary tree efficient for sorting, searching, insertion and deletion</a:t>
            </a:r>
            <a:endParaRPr lang="en-US" altLang="zh-TW" sz="2800" dirty="0"/>
          </a:p>
          <a:p>
            <a:pPr lvl="2"/>
            <a:r>
              <a:rPr lang="en-US" altLang="zh-TW" sz="2400" dirty="0"/>
              <a:t>Every node has a unique key.</a:t>
            </a:r>
          </a:p>
          <a:p>
            <a:pPr lvl="2"/>
            <a:r>
              <a:rPr lang="en-US" altLang="zh-TW" sz="2400" dirty="0">
                <a:ea typeface="PMingLiU" panose="02020500000000000000" pitchFamily="18" charset="-120"/>
                <a:cs typeface="Times New Roman" panose="02020603050405020304" pitchFamily="18" charset="0"/>
              </a:rPr>
              <a:t>For every node X, all the keys in its </a:t>
            </a:r>
            <a:r>
              <a:rPr lang="en-US" altLang="zh-TW" sz="2400" dirty="0">
                <a:solidFill>
                  <a:srgbClr val="FF0000"/>
                </a:solidFill>
                <a:ea typeface="PMingLiU" panose="02020500000000000000" pitchFamily="18" charset="-120"/>
                <a:cs typeface="Times New Roman" panose="02020603050405020304" pitchFamily="18" charset="0"/>
              </a:rPr>
              <a:t>left subtree</a:t>
            </a:r>
            <a:r>
              <a:rPr lang="en-US" altLang="zh-TW" sz="2400" dirty="0">
                <a:ea typeface="PMingLiU" panose="02020500000000000000" pitchFamily="18" charset="-120"/>
                <a:cs typeface="Times New Roman" panose="02020603050405020304" pitchFamily="18" charset="0"/>
              </a:rPr>
              <a:t> are </a:t>
            </a:r>
            <a:r>
              <a:rPr lang="en-US" altLang="zh-TW" sz="2400" dirty="0">
                <a:solidFill>
                  <a:srgbClr val="0432FF"/>
                </a:solidFill>
                <a:ea typeface="PMingLiU" panose="02020500000000000000" pitchFamily="18" charset="-120"/>
                <a:cs typeface="Times New Roman" panose="02020603050405020304" pitchFamily="18" charset="0"/>
              </a:rPr>
              <a:t>smaller</a:t>
            </a:r>
            <a:r>
              <a:rPr lang="en-US" altLang="zh-TW" sz="2400" dirty="0">
                <a:ea typeface="PMingLiU" panose="02020500000000000000" pitchFamily="18" charset="-120"/>
                <a:cs typeface="Times New Roman" panose="02020603050405020304" pitchFamily="18" charset="0"/>
              </a:rPr>
              <a:t> than the key value in X and all the</a:t>
            </a:r>
            <a:r>
              <a:rPr lang="en-US" altLang="zh-TW" sz="2400" dirty="0">
                <a:solidFill>
                  <a:srgbClr val="FF0000"/>
                </a:solidFill>
                <a:ea typeface="PMingLiU" panose="02020500000000000000" pitchFamily="18" charset="-120"/>
                <a:cs typeface="Times New Roman" panose="02020603050405020304" pitchFamily="18" charset="0"/>
              </a:rPr>
              <a:t> </a:t>
            </a:r>
            <a:r>
              <a:rPr lang="en-US" altLang="zh-TW" sz="2400" dirty="0">
                <a:ea typeface="PMingLiU" panose="02020500000000000000" pitchFamily="18" charset="-120"/>
                <a:cs typeface="Times New Roman" panose="02020603050405020304" pitchFamily="18" charset="0"/>
              </a:rPr>
              <a:t>keys in its </a:t>
            </a:r>
            <a:r>
              <a:rPr lang="en-US" altLang="zh-TW" sz="2400" dirty="0">
                <a:solidFill>
                  <a:srgbClr val="FF0000"/>
                </a:solidFill>
                <a:ea typeface="PMingLiU" panose="02020500000000000000" pitchFamily="18" charset="-120"/>
                <a:cs typeface="Times New Roman" panose="02020603050405020304" pitchFamily="18" charset="0"/>
              </a:rPr>
              <a:t>right subtree </a:t>
            </a:r>
            <a:r>
              <a:rPr lang="en-US" altLang="zh-TW" sz="2400" dirty="0">
                <a:ea typeface="PMingLiU" panose="02020500000000000000" pitchFamily="18" charset="-120"/>
                <a:cs typeface="Times New Roman" panose="02020603050405020304" pitchFamily="18" charset="0"/>
              </a:rPr>
              <a:t>are </a:t>
            </a:r>
            <a:r>
              <a:rPr lang="en-US" altLang="zh-TW" sz="2400" dirty="0">
                <a:solidFill>
                  <a:srgbClr val="0432FF"/>
                </a:solidFill>
                <a:ea typeface="PMingLiU" panose="02020500000000000000" pitchFamily="18" charset="-120"/>
                <a:cs typeface="Times New Roman" panose="02020603050405020304" pitchFamily="18" charset="0"/>
              </a:rPr>
              <a:t>larger</a:t>
            </a:r>
            <a:r>
              <a:rPr lang="en-US" altLang="zh-TW" sz="2400" dirty="0">
                <a:ea typeface="PMingLiU" panose="02020500000000000000" pitchFamily="18" charset="-120"/>
                <a:cs typeface="Times New Roman" panose="02020603050405020304" pitchFamily="18" charset="0"/>
              </a:rPr>
              <a:t> than the </a:t>
            </a:r>
            <a:br>
              <a:rPr lang="en-US" altLang="zh-TW" sz="2400" dirty="0">
                <a:ea typeface="PMingLiU" panose="02020500000000000000" pitchFamily="18" charset="-120"/>
                <a:cs typeface="Times New Roman" panose="02020603050405020304" pitchFamily="18" charset="0"/>
              </a:rPr>
            </a:br>
            <a:r>
              <a:rPr lang="en-US" altLang="zh-TW" sz="2400" dirty="0">
                <a:ea typeface="PMingLiU" panose="02020500000000000000" pitchFamily="18" charset="-120"/>
                <a:cs typeface="Times New Roman" panose="02020603050405020304" pitchFamily="18" charset="0"/>
              </a:rPr>
              <a:t>key value in X.</a:t>
            </a:r>
          </a:p>
          <a:p>
            <a:pPr lvl="2"/>
            <a:r>
              <a:rPr lang="en-US" altLang="zh-TW" sz="2400" dirty="0"/>
              <a:t>The left and right subtrees are also binary search trees.</a:t>
            </a:r>
          </a:p>
        </p:txBody>
      </p:sp>
      <p:sp>
        <p:nvSpPr>
          <p:cNvPr id="24" name="Oval 3">
            <a:extLst>
              <a:ext uri="{FF2B5EF4-FFF2-40B4-BE49-F238E27FC236}">
                <a16:creationId xmlns:a16="http://schemas.microsoft.com/office/drawing/2014/main" id="{911D820B-3035-A743-BF09-CC253A19C67D}"/>
              </a:ext>
            </a:extLst>
          </p:cNvPr>
          <p:cNvSpPr>
            <a:spLocks noChangeArrowheads="1"/>
          </p:cNvSpPr>
          <p:nvPr/>
        </p:nvSpPr>
        <p:spPr bwMode="auto">
          <a:xfrm>
            <a:off x="2740854" y="4045713"/>
            <a:ext cx="392113" cy="392112"/>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pPr algn="ctr" eaLnBrk="0" hangingPunct="0"/>
            <a:r>
              <a:rPr lang="en-US" altLang="zh-TW" sz="2400">
                <a:solidFill>
                  <a:schemeClr val="tx1"/>
                </a:solidFill>
              </a:rPr>
              <a:t>20</a:t>
            </a:r>
          </a:p>
        </p:txBody>
      </p:sp>
      <p:sp>
        <p:nvSpPr>
          <p:cNvPr id="25" name="Oval 4">
            <a:extLst>
              <a:ext uri="{FF2B5EF4-FFF2-40B4-BE49-F238E27FC236}">
                <a16:creationId xmlns:a16="http://schemas.microsoft.com/office/drawing/2014/main" id="{5AA4A958-F4E7-2843-98BE-22D6F558CA87}"/>
              </a:ext>
            </a:extLst>
          </p:cNvPr>
          <p:cNvSpPr>
            <a:spLocks noChangeArrowheads="1"/>
          </p:cNvSpPr>
          <p:nvPr/>
        </p:nvSpPr>
        <p:spPr bwMode="auto">
          <a:xfrm>
            <a:off x="2129667" y="4863275"/>
            <a:ext cx="392112" cy="392113"/>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 name="Oval 5">
            <a:extLst>
              <a:ext uri="{FF2B5EF4-FFF2-40B4-BE49-F238E27FC236}">
                <a16:creationId xmlns:a16="http://schemas.microsoft.com/office/drawing/2014/main" id="{E8F60551-874A-4D41-9F17-4F3AB5ECB8C7}"/>
              </a:ext>
            </a:extLst>
          </p:cNvPr>
          <p:cNvSpPr>
            <a:spLocks noChangeArrowheads="1"/>
          </p:cNvSpPr>
          <p:nvPr/>
        </p:nvSpPr>
        <p:spPr bwMode="auto">
          <a:xfrm>
            <a:off x="3380617" y="4829938"/>
            <a:ext cx="392112" cy="392112"/>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 name="Oval 6">
            <a:extLst>
              <a:ext uri="{FF2B5EF4-FFF2-40B4-BE49-F238E27FC236}">
                <a16:creationId xmlns:a16="http://schemas.microsoft.com/office/drawing/2014/main" id="{155983E0-435E-BD41-9CB7-15B0C1B9C7E9}"/>
              </a:ext>
            </a:extLst>
          </p:cNvPr>
          <p:cNvSpPr>
            <a:spLocks noChangeArrowheads="1"/>
          </p:cNvSpPr>
          <p:nvPr/>
        </p:nvSpPr>
        <p:spPr bwMode="auto">
          <a:xfrm>
            <a:off x="1620079" y="5771325"/>
            <a:ext cx="392113" cy="392113"/>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 name="Line 7">
            <a:extLst>
              <a:ext uri="{FF2B5EF4-FFF2-40B4-BE49-F238E27FC236}">
                <a16:creationId xmlns:a16="http://schemas.microsoft.com/office/drawing/2014/main" id="{9684EF6A-9E06-0C4F-9AA0-AEEFA0A0E17A}"/>
              </a:ext>
            </a:extLst>
          </p:cNvPr>
          <p:cNvSpPr>
            <a:spLocks noChangeShapeType="1"/>
          </p:cNvSpPr>
          <p:nvPr/>
        </p:nvSpPr>
        <p:spPr bwMode="auto">
          <a:xfrm flipH="1">
            <a:off x="2340804" y="4433063"/>
            <a:ext cx="488950" cy="428625"/>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 name="Line 8">
            <a:extLst>
              <a:ext uri="{FF2B5EF4-FFF2-40B4-BE49-F238E27FC236}">
                <a16:creationId xmlns:a16="http://schemas.microsoft.com/office/drawing/2014/main" id="{AC16E38A-CAF6-BD41-81C7-D8166F56FC7B}"/>
              </a:ext>
            </a:extLst>
          </p:cNvPr>
          <p:cNvSpPr>
            <a:spLocks noChangeShapeType="1"/>
          </p:cNvSpPr>
          <p:nvPr/>
        </p:nvSpPr>
        <p:spPr bwMode="auto">
          <a:xfrm flipH="1">
            <a:off x="1826454" y="5233163"/>
            <a:ext cx="349250" cy="531812"/>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 name="Rectangle 9">
            <a:extLst>
              <a:ext uri="{FF2B5EF4-FFF2-40B4-BE49-F238E27FC236}">
                <a16:creationId xmlns:a16="http://schemas.microsoft.com/office/drawing/2014/main" id="{D778BB68-B98F-9849-8D6D-B8BE0CC467CB}"/>
              </a:ext>
            </a:extLst>
          </p:cNvPr>
          <p:cNvSpPr>
            <a:spLocks noChangeArrowheads="1"/>
          </p:cNvSpPr>
          <p:nvPr/>
        </p:nvSpPr>
        <p:spPr bwMode="auto">
          <a:xfrm>
            <a:off x="2083629" y="4869625"/>
            <a:ext cx="488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lang="en-US" altLang="zh-TW" sz="2400">
                <a:solidFill>
                  <a:schemeClr val="tx1"/>
                </a:solidFill>
              </a:rPr>
              <a:t>12</a:t>
            </a:r>
          </a:p>
        </p:txBody>
      </p:sp>
      <p:sp>
        <p:nvSpPr>
          <p:cNvPr id="31" name="Rectangle 10">
            <a:extLst>
              <a:ext uri="{FF2B5EF4-FFF2-40B4-BE49-F238E27FC236}">
                <a16:creationId xmlns:a16="http://schemas.microsoft.com/office/drawing/2014/main" id="{1150EE61-C200-2143-96AE-41CB602812D0}"/>
              </a:ext>
            </a:extLst>
          </p:cNvPr>
          <p:cNvSpPr>
            <a:spLocks noChangeArrowheads="1"/>
          </p:cNvSpPr>
          <p:nvPr/>
        </p:nvSpPr>
        <p:spPr bwMode="auto">
          <a:xfrm>
            <a:off x="3344104" y="4822000"/>
            <a:ext cx="488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lang="en-US" altLang="zh-TW" sz="2400">
                <a:solidFill>
                  <a:schemeClr val="tx1"/>
                </a:solidFill>
              </a:rPr>
              <a:t>25</a:t>
            </a:r>
          </a:p>
        </p:txBody>
      </p:sp>
      <p:sp>
        <p:nvSpPr>
          <p:cNvPr id="32" name="Rectangle 11">
            <a:extLst>
              <a:ext uri="{FF2B5EF4-FFF2-40B4-BE49-F238E27FC236}">
                <a16:creationId xmlns:a16="http://schemas.microsoft.com/office/drawing/2014/main" id="{7F0664AB-E605-D844-95B1-AA42A90B12BF}"/>
              </a:ext>
            </a:extLst>
          </p:cNvPr>
          <p:cNvSpPr>
            <a:spLocks noChangeArrowheads="1"/>
          </p:cNvSpPr>
          <p:nvPr/>
        </p:nvSpPr>
        <p:spPr bwMode="auto">
          <a:xfrm>
            <a:off x="1559754" y="5777675"/>
            <a:ext cx="488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lang="en-US" altLang="zh-TW" sz="2400">
                <a:solidFill>
                  <a:schemeClr val="tx1"/>
                </a:solidFill>
              </a:rPr>
              <a:t>10</a:t>
            </a:r>
          </a:p>
        </p:txBody>
      </p:sp>
      <p:sp>
        <p:nvSpPr>
          <p:cNvPr id="33" name="Line 12">
            <a:extLst>
              <a:ext uri="{FF2B5EF4-FFF2-40B4-BE49-F238E27FC236}">
                <a16:creationId xmlns:a16="http://schemas.microsoft.com/office/drawing/2014/main" id="{448F2B6B-2455-C14A-9271-563847B5F7ED}"/>
              </a:ext>
            </a:extLst>
          </p:cNvPr>
          <p:cNvSpPr>
            <a:spLocks noChangeShapeType="1"/>
          </p:cNvSpPr>
          <p:nvPr/>
        </p:nvSpPr>
        <p:spPr bwMode="auto">
          <a:xfrm>
            <a:off x="3056767" y="4423538"/>
            <a:ext cx="536575" cy="404812"/>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 name="Oval 13">
            <a:extLst>
              <a:ext uri="{FF2B5EF4-FFF2-40B4-BE49-F238E27FC236}">
                <a16:creationId xmlns:a16="http://schemas.microsoft.com/office/drawing/2014/main" id="{88E9D411-1B95-224B-BD38-997606FC7E78}"/>
              </a:ext>
            </a:extLst>
          </p:cNvPr>
          <p:cNvSpPr>
            <a:spLocks noChangeArrowheads="1"/>
          </p:cNvSpPr>
          <p:nvPr/>
        </p:nvSpPr>
        <p:spPr bwMode="auto">
          <a:xfrm>
            <a:off x="2545592" y="5755450"/>
            <a:ext cx="392112" cy="392113"/>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 name="Line 14">
            <a:extLst>
              <a:ext uri="{FF2B5EF4-FFF2-40B4-BE49-F238E27FC236}">
                <a16:creationId xmlns:a16="http://schemas.microsoft.com/office/drawing/2014/main" id="{542EF8B4-6E1A-B04C-8953-B83461AB2448}"/>
              </a:ext>
            </a:extLst>
          </p:cNvPr>
          <p:cNvSpPr>
            <a:spLocks noChangeShapeType="1"/>
          </p:cNvSpPr>
          <p:nvPr/>
        </p:nvSpPr>
        <p:spPr bwMode="auto">
          <a:xfrm>
            <a:off x="2432879" y="5252213"/>
            <a:ext cx="333375" cy="512762"/>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 name="Rectangle 15">
            <a:extLst>
              <a:ext uri="{FF2B5EF4-FFF2-40B4-BE49-F238E27FC236}">
                <a16:creationId xmlns:a16="http://schemas.microsoft.com/office/drawing/2014/main" id="{D30CB290-5630-6E46-AB36-91B6F9F6CF61}"/>
              </a:ext>
            </a:extLst>
          </p:cNvPr>
          <p:cNvSpPr>
            <a:spLocks noChangeArrowheads="1"/>
          </p:cNvSpPr>
          <p:nvPr/>
        </p:nvSpPr>
        <p:spPr bwMode="auto">
          <a:xfrm>
            <a:off x="2483679" y="5760213"/>
            <a:ext cx="488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lang="en-US" altLang="zh-TW" sz="2400">
                <a:solidFill>
                  <a:schemeClr val="tx1"/>
                </a:solidFill>
              </a:rPr>
              <a:t>15</a:t>
            </a:r>
          </a:p>
        </p:txBody>
      </p:sp>
      <p:sp>
        <p:nvSpPr>
          <p:cNvPr id="37" name="Oval 16">
            <a:extLst>
              <a:ext uri="{FF2B5EF4-FFF2-40B4-BE49-F238E27FC236}">
                <a16:creationId xmlns:a16="http://schemas.microsoft.com/office/drawing/2014/main" id="{349F2CDC-C843-BB40-BC91-6AD5A528C5FD}"/>
              </a:ext>
            </a:extLst>
          </p:cNvPr>
          <p:cNvSpPr>
            <a:spLocks noChangeArrowheads="1"/>
          </p:cNvSpPr>
          <p:nvPr/>
        </p:nvSpPr>
        <p:spPr bwMode="auto">
          <a:xfrm>
            <a:off x="5606292" y="4007613"/>
            <a:ext cx="392112" cy="392112"/>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pPr algn="ctr" eaLnBrk="0" hangingPunct="0"/>
            <a:r>
              <a:rPr lang="en-US" altLang="zh-TW" sz="2400">
                <a:solidFill>
                  <a:schemeClr val="tx1"/>
                </a:solidFill>
              </a:rPr>
              <a:t>30</a:t>
            </a:r>
          </a:p>
        </p:txBody>
      </p:sp>
      <p:sp>
        <p:nvSpPr>
          <p:cNvPr id="38" name="Oval 17">
            <a:extLst>
              <a:ext uri="{FF2B5EF4-FFF2-40B4-BE49-F238E27FC236}">
                <a16:creationId xmlns:a16="http://schemas.microsoft.com/office/drawing/2014/main" id="{BE1A108E-B8DF-5343-A3F0-ECBB4A0BF640}"/>
              </a:ext>
            </a:extLst>
          </p:cNvPr>
          <p:cNvSpPr>
            <a:spLocks noChangeArrowheads="1"/>
          </p:cNvSpPr>
          <p:nvPr/>
        </p:nvSpPr>
        <p:spPr bwMode="auto">
          <a:xfrm>
            <a:off x="4995104" y="4825175"/>
            <a:ext cx="392113" cy="392113"/>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 name="Oval 18">
            <a:extLst>
              <a:ext uri="{FF2B5EF4-FFF2-40B4-BE49-F238E27FC236}">
                <a16:creationId xmlns:a16="http://schemas.microsoft.com/office/drawing/2014/main" id="{B0B62C81-F5B4-2340-8B6C-2DC4C1B84B39}"/>
              </a:ext>
            </a:extLst>
          </p:cNvPr>
          <p:cNvSpPr>
            <a:spLocks noChangeArrowheads="1"/>
          </p:cNvSpPr>
          <p:nvPr/>
        </p:nvSpPr>
        <p:spPr bwMode="auto">
          <a:xfrm>
            <a:off x="6246054" y="4791838"/>
            <a:ext cx="392113" cy="392112"/>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 name="Oval 19">
            <a:extLst>
              <a:ext uri="{FF2B5EF4-FFF2-40B4-BE49-F238E27FC236}">
                <a16:creationId xmlns:a16="http://schemas.microsoft.com/office/drawing/2014/main" id="{342C1774-09C2-8340-AAEA-10FFC040BBE8}"/>
              </a:ext>
            </a:extLst>
          </p:cNvPr>
          <p:cNvSpPr>
            <a:spLocks noChangeArrowheads="1"/>
          </p:cNvSpPr>
          <p:nvPr/>
        </p:nvSpPr>
        <p:spPr bwMode="auto">
          <a:xfrm>
            <a:off x="4485517" y="5733225"/>
            <a:ext cx="392112" cy="392113"/>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 name="Line 20">
            <a:extLst>
              <a:ext uri="{FF2B5EF4-FFF2-40B4-BE49-F238E27FC236}">
                <a16:creationId xmlns:a16="http://schemas.microsoft.com/office/drawing/2014/main" id="{4AF29E7D-F02A-5341-AB34-CA0646851FB9}"/>
              </a:ext>
            </a:extLst>
          </p:cNvPr>
          <p:cNvSpPr>
            <a:spLocks noChangeShapeType="1"/>
          </p:cNvSpPr>
          <p:nvPr/>
        </p:nvSpPr>
        <p:spPr bwMode="auto">
          <a:xfrm flipH="1">
            <a:off x="5206242" y="4394963"/>
            <a:ext cx="488950" cy="428625"/>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 name="Line 21">
            <a:extLst>
              <a:ext uri="{FF2B5EF4-FFF2-40B4-BE49-F238E27FC236}">
                <a16:creationId xmlns:a16="http://schemas.microsoft.com/office/drawing/2014/main" id="{24A50C7E-68DA-3E42-9EAE-5AAAECA7A576}"/>
              </a:ext>
            </a:extLst>
          </p:cNvPr>
          <p:cNvSpPr>
            <a:spLocks noChangeShapeType="1"/>
          </p:cNvSpPr>
          <p:nvPr/>
        </p:nvSpPr>
        <p:spPr bwMode="auto">
          <a:xfrm flipH="1">
            <a:off x="4691892" y="5195063"/>
            <a:ext cx="349250" cy="531812"/>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 name="Rectangle 22">
            <a:extLst>
              <a:ext uri="{FF2B5EF4-FFF2-40B4-BE49-F238E27FC236}">
                <a16:creationId xmlns:a16="http://schemas.microsoft.com/office/drawing/2014/main" id="{32642802-6B23-FD43-A795-E684937B06D2}"/>
              </a:ext>
            </a:extLst>
          </p:cNvPr>
          <p:cNvSpPr>
            <a:spLocks noChangeArrowheads="1"/>
          </p:cNvSpPr>
          <p:nvPr/>
        </p:nvSpPr>
        <p:spPr bwMode="auto">
          <a:xfrm>
            <a:off x="5044317" y="4831525"/>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lang="en-US" altLang="zh-TW" sz="2400">
                <a:solidFill>
                  <a:schemeClr val="tx1"/>
                </a:solidFill>
              </a:rPr>
              <a:t>5</a:t>
            </a:r>
          </a:p>
        </p:txBody>
      </p:sp>
      <p:sp>
        <p:nvSpPr>
          <p:cNvPr id="44" name="Rectangle 23">
            <a:extLst>
              <a:ext uri="{FF2B5EF4-FFF2-40B4-BE49-F238E27FC236}">
                <a16:creationId xmlns:a16="http://schemas.microsoft.com/office/drawing/2014/main" id="{C9686B44-02F4-954A-A26D-E4B94478083F}"/>
              </a:ext>
            </a:extLst>
          </p:cNvPr>
          <p:cNvSpPr>
            <a:spLocks noChangeArrowheads="1"/>
          </p:cNvSpPr>
          <p:nvPr/>
        </p:nvSpPr>
        <p:spPr bwMode="auto">
          <a:xfrm>
            <a:off x="6209542" y="4783900"/>
            <a:ext cx="488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lang="en-US" altLang="zh-TW" sz="2400">
                <a:solidFill>
                  <a:schemeClr val="tx1"/>
                </a:solidFill>
              </a:rPr>
              <a:t>40</a:t>
            </a:r>
          </a:p>
        </p:txBody>
      </p:sp>
      <p:sp>
        <p:nvSpPr>
          <p:cNvPr id="45" name="Rectangle 24">
            <a:extLst>
              <a:ext uri="{FF2B5EF4-FFF2-40B4-BE49-F238E27FC236}">
                <a16:creationId xmlns:a16="http://schemas.microsoft.com/office/drawing/2014/main" id="{6E71224E-2099-F743-9E27-1676C0F7A159}"/>
              </a:ext>
            </a:extLst>
          </p:cNvPr>
          <p:cNvSpPr>
            <a:spLocks noChangeArrowheads="1"/>
          </p:cNvSpPr>
          <p:nvPr/>
        </p:nvSpPr>
        <p:spPr bwMode="auto">
          <a:xfrm>
            <a:off x="4533142" y="5739575"/>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lang="en-US" altLang="zh-TW" sz="2400">
                <a:solidFill>
                  <a:schemeClr val="tx1"/>
                </a:solidFill>
              </a:rPr>
              <a:t>2</a:t>
            </a:r>
          </a:p>
        </p:txBody>
      </p:sp>
      <p:sp>
        <p:nvSpPr>
          <p:cNvPr id="46" name="Line 25">
            <a:extLst>
              <a:ext uri="{FF2B5EF4-FFF2-40B4-BE49-F238E27FC236}">
                <a16:creationId xmlns:a16="http://schemas.microsoft.com/office/drawing/2014/main" id="{616456C9-DCCF-3F4B-AB2A-6F25257C2C79}"/>
              </a:ext>
            </a:extLst>
          </p:cNvPr>
          <p:cNvSpPr>
            <a:spLocks noChangeShapeType="1"/>
          </p:cNvSpPr>
          <p:nvPr/>
        </p:nvSpPr>
        <p:spPr bwMode="auto">
          <a:xfrm>
            <a:off x="5922204" y="4385438"/>
            <a:ext cx="536575" cy="404812"/>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 name="Oval 26">
            <a:extLst>
              <a:ext uri="{FF2B5EF4-FFF2-40B4-BE49-F238E27FC236}">
                <a16:creationId xmlns:a16="http://schemas.microsoft.com/office/drawing/2014/main" id="{136F9D33-F83B-FD4F-BCE3-CA2584A3E1C5}"/>
              </a:ext>
            </a:extLst>
          </p:cNvPr>
          <p:cNvSpPr>
            <a:spLocks noChangeArrowheads="1"/>
          </p:cNvSpPr>
          <p:nvPr/>
        </p:nvSpPr>
        <p:spPr bwMode="auto">
          <a:xfrm>
            <a:off x="7785929" y="3994913"/>
            <a:ext cx="392113" cy="392112"/>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pPr algn="ctr" eaLnBrk="0" hangingPunct="0"/>
            <a:r>
              <a:rPr lang="en-US" altLang="zh-TW" sz="2400">
                <a:solidFill>
                  <a:schemeClr val="tx1"/>
                </a:solidFill>
              </a:rPr>
              <a:t>60</a:t>
            </a:r>
          </a:p>
        </p:txBody>
      </p:sp>
      <p:sp>
        <p:nvSpPr>
          <p:cNvPr id="48" name="Oval 27">
            <a:extLst>
              <a:ext uri="{FF2B5EF4-FFF2-40B4-BE49-F238E27FC236}">
                <a16:creationId xmlns:a16="http://schemas.microsoft.com/office/drawing/2014/main" id="{9FCAF358-289C-5340-AB33-DD3A63E03BA5}"/>
              </a:ext>
            </a:extLst>
          </p:cNvPr>
          <p:cNvSpPr>
            <a:spLocks noChangeArrowheads="1"/>
          </p:cNvSpPr>
          <p:nvPr/>
        </p:nvSpPr>
        <p:spPr bwMode="auto">
          <a:xfrm>
            <a:off x="8425692" y="4779138"/>
            <a:ext cx="392112" cy="392112"/>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 name="Oval 28">
            <a:extLst>
              <a:ext uri="{FF2B5EF4-FFF2-40B4-BE49-F238E27FC236}">
                <a16:creationId xmlns:a16="http://schemas.microsoft.com/office/drawing/2014/main" id="{00C07CBE-CBE3-A64F-933C-66B5F40B5655}"/>
              </a:ext>
            </a:extLst>
          </p:cNvPr>
          <p:cNvSpPr>
            <a:spLocks noChangeArrowheads="1"/>
          </p:cNvSpPr>
          <p:nvPr/>
        </p:nvSpPr>
        <p:spPr bwMode="auto">
          <a:xfrm>
            <a:off x="7962142" y="5660200"/>
            <a:ext cx="392112" cy="392113"/>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 name="Line 29">
            <a:extLst>
              <a:ext uri="{FF2B5EF4-FFF2-40B4-BE49-F238E27FC236}">
                <a16:creationId xmlns:a16="http://schemas.microsoft.com/office/drawing/2014/main" id="{C72B7723-7419-1E46-B019-C4388D43DDAF}"/>
              </a:ext>
            </a:extLst>
          </p:cNvPr>
          <p:cNvSpPr>
            <a:spLocks noChangeShapeType="1"/>
          </p:cNvSpPr>
          <p:nvPr/>
        </p:nvSpPr>
        <p:spPr bwMode="auto">
          <a:xfrm flipH="1">
            <a:off x="8168517" y="5122038"/>
            <a:ext cx="349250" cy="531812"/>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 name="Rectangle 30">
            <a:extLst>
              <a:ext uri="{FF2B5EF4-FFF2-40B4-BE49-F238E27FC236}">
                <a16:creationId xmlns:a16="http://schemas.microsoft.com/office/drawing/2014/main" id="{FE2EAD43-8406-3741-A3FD-A5BEB68B4689}"/>
              </a:ext>
            </a:extLst>
          </p:cNvPr>
          <p:cNvSpPr>
            <a:spLocks noChangeArrowheads="1"/>
          </p:cNvSpPr>
          <p:nvPr/>
        </p:nvSpPr>
        <p:spPr bwMode="auto">
          <a:xfrm>
            <a:off x="8389179" y="4771200"/>
            <a:ext cx="488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lang="en-US" altLang="zh-TW" sz="2400">
                <a:solidFill>
                  <a:schemeClr val="tx1"/>
                </a:solidFill>
              </a:rPr>
              <a:t>70</a:t>
            </a:r>
          </a:p>
        </p:txBody>
      </p:sp>
      <p:sp>
        <p:nvSpPr>
          <p:cNvPr id="52" name="Rectangle 31">
            <a:extLst>
              <a:ext uri="{FF2B5EF4-FFF2-40B4-BE49-F238E27FC236}">
                <a16:creationId xmlns:a16="http://schemas.microsoft.com/office/drawing/2014/main" id="{DC3A4610-D428-F44C-8D4C-47DB84104126}"/>
              </a:ext>
            </a:extLst>
          </p:cNvPr>
          <p:cNvSpPr>
            <a:spLocks noChangeArrowheads="1"/>
          </p:cNvSpPr>
          <p:nvPr/>
        </p:nvSpPr>
        <p:spPr bwMode="auto">
          <a:xfrm>
            <a:off x="7901817" y="5666550"/>
            <a:ext cx="488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lang="en-US" altLang="zh-TW" sz="2400">
                <a:solidFill>
                  <a:schemeClr val="tx1"/>
                </a:solidFill>
              </a:rPr>
              <a:t>65</a:t>
            </a:r>
          </a:p>
        </p:txBody>
      </p:sp>
      <p:sp>
        <p:nvSpPr>
          <p:cNvPr id="53" name="Line 32">
            <a:extLst>
              <a:ext uri="{FF2B5EF4-FFF2-40B4-BE49-F238E27FC236}">
                <a16:creationId xmlns:a16="http://schemas.microsoft.com/office/drawing/2014/main" id="{734A1C23-3F26-B841-B072-7689CC8D964F}"/>
              </a:ext>
            </a:extLst>
          </p:cNvPr>
          <p:cNvSpPr>
            <a:spLocks noChangeShapeType="1"/>
          </p:cNvSpPr>
          <p:nvPr/>
        </p:nvSpPr>
        <p:spPr bwMode="auto">
          <a:xfrm>
            <a:off x="8101842" y="4372738"/>
            <a:ext cx="536575" cy="404812"/>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 name="Oval 33">
            <a:extLst>
              <a:ext uri="{FF2B5EF4-FFF2-40B4-BE49-F238E27FC236}">
                <a16:creationId xmlns:a16="http://schemas.microsoft.com/office/drawing/2014/main" id="{F6B4B3A8-9FA0-F04C-98A1-760F6D014708}"/>
              </a:ext>
            </a:extLst>
          </p:cNvPr>
          <p:cNvSpPr>
            <a:spLocks noChangeArrowheads="1"/>
          </p:cNvSpPr>
          <p:nvPr/>
        </p:nvSpPr>
        <p:spPr bwMode="auto">
          <a:xfrm>
            <a:off x="8887654" y="5644325"/>
            <a:ext cx="392113" cy="392113"/>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 name="Line 34">
            <a:extLst>
              <a:ext uri="{FF2B5EF4-FFF2-40B4-BE49-F238E27FC236}">
                <a16:creationId xmlns:a16="http://schemas.microsoft.com/office/drawing/2014/main" id="{8F66B9F2-0483-C94D-9D78-CB714E37F3DD}"/>
              </a:ext>
            </a:extLst>
          </p:cNvPr>
          <p:cNvSpPr>
            <a:spLocks noChangeShapeType="1"/>
          </p:cNvSpPr>
          <p:nvPr/>
        </p:nvSpPr>
        <p:spPr bwMode="auto">
          <a:xfrm>
            <a:off x="8774942" y="5141088"/>
            <a:ext cx="333375" cy="512762"/>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 name="Rectangle 35">
            <a:extLst>
              <a:ext uri="{FF2B5EF4-FFF2-40B4-BE49-F238E27FC236}">
                <a16:creationId xmlns:a16="http://schemas.microsoft.com/office/drawing/2014/main" id="{52E2FAB7-99E6-504C-B27C-87F42356E3F2}"/>
              </a:ext>
            </a:extLst>
          </p:cNvPr>
          <p:cNvSpPr>
            <a:spLocks noChangeArrowheads="1"/>
          </p:cNvSpPr>
          <p:nvPr/>
        </p:nvSpPr>
        <p:spPr bwMode="auto">
          <a:xfrm>
            <a:off x="8825742" y="5649088"/>
            <a:ext cx="488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lang="en-US" altLang="zh-TW" sz="2400">
                <a:solidFill>
                  <a:schemeClr val="tx1"/>
                </a:solidFill>
              </a:rPr>
              <a:t>80</a:t>
            </a:r>
          </a:p>
        </p:txBody>
      </p:sp>
      <p:sp>
        <p:nvSpPr>
          <p:cNvPr id="57" name="Oval 36">
            <a:extLst>
              <a:ext uri="{FF2B5EF4-FFF2-40B4-BE49-F238E27FC236}">
                <a16:creationId xmlns:a16="http://schemas.microsoft.com/office/drawing/2014/main" id="{AD9DB45F-1EEC-074C-876D-EC8BAD150FF8}"/>
              </a:ext>
            </a:extLst>
          </p:cNvPr>
          <p:cNvSpPr>
            <a:spLocks noChangeArrowheads="1"/>
          </p:cNvSpPr>
          <p:nvPr/>
        </p:nvSpPr>
        <p:spPr bwMode="auto">
          <a:xfrm>
            <a:off x="3856867" y="5771325"/>
            <a:ext cx="392112" cy="392113"/>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 name="Text Box 37">
            <a:extLst>
              <a:ext uri="{FF2B5EF4-FFF2-40B4-BE49-F238E27FC236}">
                <a16:creationId xmlns:a16="http://schemas.microsoft.com/office/drawing/2014/main" id="{895D93AF-13E0-154B-9626-2048DADA772E}"/>
              </a:ext>
            </a:extLst>
          </p:cNvPr>
          <p:cNvSpPr txBox="1">
            <a:spLocks noChangeArrowheads="1"/>
          </p:cNvSpPr>
          <p:nvPr/>
        </p:nvSpPr>
        <p:spPr bwMode="auto">
          <a:xfrm>
            <a:off x="3814004" y="5717350"/>
            <a:ext cx="488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zh-TW" sz="2400">
                <a:solidFill>
                  <a:schemeClr val="tx1"/>
                </a:solidFill>
              </a:rPr>
              <a:t>22</a:t>
            </a:r>
          </a:p>
        </p:txBody>
      </p:sp>
      <p:sp>
        <p:nvSpPr>
          <p:cNvPr id="59" name="Line 38">
            <a:extLst>
              <a:ext uri="{FF2B5EF4-FFF2-40B4-BE49-F238E27FC236}">
                <a16:creationId xmlns:a16="http://schemas.microsoft.com/office/drawing/2014/main" id="{DC35C458-CEE4-724F-9601-A039EDFF90EE}"/>
              </a:ext>
            </a:extLst>
          </p:cNvPr>
          <p:cNvSpPr>
            <a:spLocks noChangeShapeType="1"/>
          </p:cNvSpPr>
          <p:nvPr/>
        </p:nvSpPr>
        <p:spPr bwMode="auto">
          <a:xfrm>
            <a:off x="3677479" y="5180775"/>
            <a:ext cx="285750" cy="5905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 name="Rectangle 1">
            <a:extLst>
              <a:ext uri="{FF2B5EF4-FFF2-40B4-BE49-F238E27FC236}">
                <a16:creationId xmlns:a16="http://schemas.microsoft.com/office/drawing/2014/main" id="{2F13D0B3-FD10-B143-9410-E7800BA9CF10}"/>
              </a:ext>
            </a:extLst>
          </p:cNvPr>
          <p:cNvSpPr/>
          <p:nvPr/>
        </p:nvSpPr>
        <p:spPr>
          <a:xfrm>
            <a:off x="4380345" y="6253103"/>
            <a:ext cx="2629694" cy="400110"/>
          </a:xfrm>
          <a:prstGeom prst="rect">
            <a:avLst/>
          </a:prstGeom>
        </p:spPr>
        <p:txBody>
          <a:bodyPr wrap="none">
            <a:spAutoFit/>
          </a:bodyPr>
          <a:lstStyle/>
          <a:p>
            <a:pPr lvl="1"/>
            <a:r>
              <a:rPr lang="en-US" altLang="en-US" sz="2000" i="1" dirty="0">
                <a:solidFill>
                  <a:srgbClr val="0054FF"/>
                </a:solidFill>
              </a:rPr>
              <a:t>No duplicate nodes</a:t>
            </a:r>
          </a:p>
        </p:txBody>
      </p:sp>
    </p:spTree>
    <p:extLst>
      <p:ext uri="{BB962C8B-B14F-4D97-AF65-F5344CB8AC3E}">
        <p14:creationId xmlns:p14="http://schemas.microsoft.com/office/powerpoint/2010/main" val="4118241126"/>
      </p:ext>
    </p:extLst>
  </p:cSld>
  <p:clrMapOvr>
    <a:masterClrMapping/>
  </p:clrMapOvr>
  <mc:AlternateContent xmlns:mc="http://schemas.openxmlformats.org/markup-compatibility/2006" xmlns:p14="http://schemas.microsoft.com/office/powerpoint/2010/main">
    <mc:Choice Requires="p14">
      <p:transition spd="slow" p14:dur="2000" advTm="1434"/>
    </mc:Choice>
    <mc:Fallback xmlns="">
      <p:transition spd="slow" advTm="1434"/>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503CA19E-2D49-CC41-BFD0-B2A6B788C1EA}"/>
              </a:ext>
            </a:extLst>
          </p:cNvPr>
          <p:cNvSpPr>
            <a:spLocks noGrp="1"/>
          </p:cNvSpPr>
          <p:nvPr>
            <p:ph type="sldNum" sz="quarter" idx="4294967295"/>
          </p:nvPr>
        </p:nvSpPr>
        <p:spPr>
          <a:xfrm>
            <a:off x="9096702" y="6356348"/>
            <a:ext cx="2743200" cy="365125"/>
          </a:xfrm>
        </p:spPr>
        <p:txBody>
          <a:bodyPr/>
          <a:lstStyle/>
          <a:p>
            <a:fld id="{D197CD4B-FF05-7D4E-8653-CD45504B156A}" type="slidenum">
              <a:rPr lang="en-US" altLang="en-US"/>
              <a:pPr/>
              <a:t>19</a:t>
            </a:fld>
            <a:endParaRPr lang="en-US" altLang="en-US" dirty="0"/>
          </a:p>
        </p:txBody>
      </p:sp>
      <p:sp>
        <p:nvSpPr>
          <p:cNvPr id="205826" name="Rectangle 2">
            <a:extLst>
              <a:ext uri="{FF2B5EF4-FFF2-40B4-BE49-F238E27FC236}">
                <a16:creationId xmlns:a16="http://schemas.microsoft.com/office/drawing/2014/main" id="{DA0216F5-400B-DB4A-A875-2F7DAC2ED264}"/>
              </a:ext>
            </a:extLst>
          </p:cNvPr>
          <p:cNvSpPr>
            <a:spLocks noGrp="1" noChangeArrowheads="1"/>
          </p:cNvSpPr>
          <p:nvPr>
            <p:ph type="title"/>
          </p:nvPr>
        </p:nvSpPr>
        <p:spPr/>
        <p:txBody>
          <a:bodyPr>
            <a:normAutofit/>
          </a:bodyPr>
          <a:lstStyle/>
          <a:p>
            <a:r>
              <a:rPr lang="en-US" altLang="en-US" sz="3600" dirty="0"/>
              <a:t>BST: Deletion (Case 1)</a:t>
            </a:r>
          </a:p>
        </p:txBody>
      </p:sp>
      <p:pic>
        <p:nvPicPr>
          <p:cNvPr id="20" name="Picture 4">
            <a:extLst>
              <a:ext uri="{FF2B5EF4-FFF2-40B4-BE49-F238E27FC236}">
                <a16:creationId xmlns:a16="http://schemas.microsoft.com/office/drawing/2014/main" id="{23446140-465A-914E-AF9E-054A1C6A8410}"/>
              </a:ext>
            </a:extLst>
          </p:cNvPr>
          <p:cNvPicPr>
            <a:picLocks noGrp="1" noChangeAspect="1" noChangeArrowheads="1"/>
          </p:cNvPicPr>
          <p:nvPr>
            <p:ph idx="1"/>
          </p:nvPr>
        </p:nvPicPr>
        <p:blipFill>
          <a:blip r:embed="rId3"/>
          <a:stretch>
            <a:fillRect/>
          </a:stretch>
        </p:blipFill>
        <p:spPr>
          <a:xfrm>
            <a:off x="2091233" y="1817132"/>
            <a:ext cx="7677644" cy="388147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1" name="Text Box 7">
            <a:extLst>
              <a:ext uri="{FF2B5EF4-FFF2-40B4-BE49-F238E27FC236}">
                <a16:creationId xmlns:a16="http://schemas.microsoft.com/office/drawing/2014/main" id="{6B418DCC-D357-F544-9D70-3F0D0A7EF7D1}"/>
              </a:ext>
            </a:extLst>
          </p:cNvPr>
          <p:cNvSpPr txBox="1">
            <a:spLocks noChangeArrowheads="1"/>
          </p:cNvSpPr>
          <p:nvPr/>
        </p:nvSpPr>
        <p:spPr bwMode="auto">
          <a:xfrm>
            <a:off x="647905" y="4111462"/>
            <a:ext cx="209672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dirty="0"/>
              <a:t>Before </a:t>
            </a:r>
            <a:r>
              <a:rPr lang="en-US" altLang="en-US" b="1" dirty="0">
                <a:latin typeface="Courier" pitchFamily="2" charset="0"/>
              </a:rPr>
              <a:t>delete(7)</a:t>
            </a:r>
          </a:p>
        </p:txBody>
      </p:sp>
      <p:sp>
        <p:nvSpPr>
          <p:cNvPr id="22" name="Text Box 8">
            <a:extLst>
              <a:ext uri="{FF2B5EF4-FFF2-40B4-BE49-F238E27FC236}">
                <a16:creationId xmlns:a16="http://schemas.microsoft.com/office/drawing/2014/main" id="{36F37DEE-C3FC-CA4B-BD46-2AF1278B1016}"/>
              </a:ext>
            </a:extLst>
          </p:cNvPr>
          <p:cNvSpPr txBox="1">
            <a:spLocks noChangeArrowheads="1"/>
          </p:cNvSpPr>
          <p:nvPr/>
        </p:nvSpPr>
        <p:spPr bwMode="auto">
          <a:xfrm>
            <a:off x="9251411" y="4111462"/>
            <a:ext cx="195188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dirty="0"/>
              <a:t>After </a:t>
            </a:r>
            <a:r>
              <a:rPr lang="en-US" altLang="en-US" b="1" dirty="0">
                <a:latin typeface="Courier" pitchFamily="2" charset="0"/>
              </a:rPr>
              <a:t>delete(7)</a:t>
            </a:r>
            <a:endParaRPr lang="en-US" altLang="en-US" dirty="0"/>
          </a:p>
        </p:txBody>
      </p:sp>
      <p:sp>
        <p:nvSpPr>
          <p:cNvPr id="23" name="Text Box 9">
            <a:extLst>
              <a:ext uri="{FF2B5EF4-FFF2-40B4-BE49-F238E27FC236}">
                <a16:creationId xmlns:a16="http://schemas.microsoft.com/office/drawing/2014/main" id="{F46758BC-9725-D944-928E-71F86B67CBFB}"/>
              </a:ext>
            </a:extLst>
          </p:cNvPr>
          <p:cNvSpPr txBox="1">
            <a:spLocks noChangeArrowheads="1"/>
          </p:cNvSpPr>
          <p:nvPr/>
        </p:nvSpPr>
        <p:spPr bwMode="auto">
          <a:xfrm>
            <a:off x="4267201" y="1447800"/>
            <a:ext cx="3479671" cy="369332"/>
          </a:xfrm>
          <a:prstGeom prst="rect">
            <a:avLst/>
          </a:prstGeom>
          <a:noFill/>
          <a:ln w="28575">
            <a:solidFill>
              <a:schemeClr va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dirty="0">
                <a:solidFill>
                  <a:schemeClr val="hlink"/>
                </a:solidFill>
              </a:rPr>
              <a:t>Deleting a node with no child (leaf)</a:t>
            </a:r>
          </a:p>
        </p:txBody>
      </p:sp>
      <p:sp>
        <p:nvSpPr>
          <p:cNvPr id="24" name="Text Box 10">
            <a:extLst>
              <a:ext uri="{FF2B5EF4-FFF2-40B4-BE49-F238E27FC236}">
                <a16:creationId xmlns:a16="http://schemas.microsoft.com/office/drawing/2014/main" id="{355DD20C-974C-364F-9475-6296190143EA}"/>
              </a:ext>
            </a:extLst>
          </p:cNvPr>
          <p:cNvSpPr txBox="1">
            <a:spLocks noChangeArrowheads="1"/>
          </p:cNvSpPr>
          <p:nvPr/>
        </p:nvSpPr>
        <p:spPr bwMode="auto">
          <a:xfrm>
            <a:off x="3693996" y="5698608"/>
            <a:ext cx="449232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dirty="0"/>
              <a:t>Deletion Strategy: </a:t>
            </a:r>
            <a:r>
              <a:rPr lang="en-US" altLang="en-US" dirty="0"/>
              <a:t>Simply delete the leaf node</a:t>
            </a:r>
          </a:p>
        </p:txBody>
      </p:sp>
    </p:spTree>
    <p:extLst>
      <p:ext uri="{BB962C8B-B14F-4D97-AF65-F5344CB8AC3E}">
        <p14:creationId xmlns:p14="http://schemas.microsoft.com/office/powerpoint/2010/main" val="159355223"/>
      </p:ext>
    </p:extLst>
  </p:cSld>
  <p:clrMapOvr>
    <a:masterClrMapping/>
  </p:clrMapOvr>
  <mc:AlternateContent xmlns:mc="http://schemas.openxmlformats.org/markup-compatibility/2006" xmlns:p14="http://schemas.microsoft.com/office/powerpoint/2010/main">
    <mc:Choice Requires="p14">
      <p:transition spd="slow" p14:dur="2000" advTm="57887"/>
    </mc:Choice>
    <mc:Fallback xmlns="">
      <p:transition spd="slow" advTm="57887"/>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503CA19E-2D49-CC41-BFD0-B2A6B788C1EA}"/>
              </a:ext>
            </a:extLst>
          </p:cNvPr>
          <p:cNvSpPr>
            <a:spLocks noGrp="1"/>
          </p:cNvSpPr>
          <p:nvPr>
            <p:ph type="sldNum" sz="quarter" idx="4294967295"/>
          </p:nvPr>
        </p:nvSpPr>
        <p:spPr>
          <a:xfrm>
            <a:off x="9096702" y="6356348"/>
            <a:ext cx="2743200" cy="365125"/>
          </a:xfrm>
        </p:spPr>
        <p:txBody>
          <a:bodyPr/>
          <a:lstStyle/>
          <a:p>
            <a:fld id="{D197CD4B-FF05-7D4E-8653-CD45504B156A}" type="slidenum">
              <a:rPr lang="en-US" altLang="en-US"/>
              <a:pPr/>
              <a:t>20</a:t>
            </a:fld>
            <a:endParaRPr lang="en-US" altLang="en-US" dirty="0"/>
          </a:p>
        </p:txBody>
      </p:sp>
      <p:sp>
        <p:nvSpPr>
          <p:cNvPr id="205826" name="Rectangle 2">
            <a:extLst>
              <a:ext uri="{FF2B5EF4-FFF2-40B4-BE49-F238E27FC236}">
                <a16:creationId xmlns:a16="http://schemas.microsoft.com/office/drawing/2014/main" id="{DA0216F5-400B-DB4A-A875-2F7DAC2ED264}"/>
              </a:ext>
            </a:extLst>
          </p:cNvPr>
          <p:cNvSpPr>
            <a:spLocks noGrp="1" noChangeArrowheads="1"/>
          </p:cNvSpPr>
          <p:nvPr>
            <p:ph type="title"/>
          </p:nvPr>
        </p:nvSpPr>
        <p:spPr/>
        <p:txBody>
          <a:bodyPr>
            <a:normAutofit/>
          </a:bodyPr>
          <a:lstStyle/>
          <a:p>
            <a:r>
              <a:rPr lang="en-US" altLang="en-US" sz="3600" dirty="0"/>
              <a:t>BST: Deletion (Case 2)</a:t>
            </a:r>
          </a:p>
        </p:txBody>
      </p:sp>
      <p:pic>
        <p:nvPicPr>
          <p:cNvPr id="20" name="Picture 4">
            <a:extLst>
              <a:ext uri="{FF2B5EF4-FFF2-40B4-BE49-F238E27FC236}">
                <a16:creationId xmlns:a16="http://schemas.microsoft.com/office/drawing/2014/main" id="{23446140-465A-914E-AF9E-054A1C6A8410}"/>
              </a:ext>
            </a:extLst>
          </p:cNvPr>
          <p:cNvPicPr>
            <a:picLocks noGrp="1" noChangeAspect="1" noChangeArrowheads="1"/>
          </p:cNvPicPr>
          <p:nvPr>
            <p:ph idx="1"/>
          </p:nvPr>
        </p:nvPicPr>
        <p:blipFill>
          <a:blip r:embed="rId3"/>
          <a:stretch>
            <a:fillRect/>
          </a:stretch>
        </p:blipFill>
        <p:spPr>
          <a:xfrm>
            <a:off x="2171700" y="1946561"/>
            <a:ext cx="7475390" cy="360515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1" name="Text Box 7">
            <a:extLst>
              <a:ext uri="{FF2B5EF4-FFF2-40B4-BE49-F238E27FC236}">
                <a16:creationId xmlns:a16="http://schemas.microsoft.com/office/drawing/2014/main" id="{6B418DCC-D357-F544-9D70-3F0D0A7EF7D1}"/>
              </a:ext>
            </a:extLst>
          </p:cNvPr>
          <p:cNvSpPr txBox="1">
            <a:spLocks noChangeArrowheads="1"/>
          </p:cNvSpPr>
          <p:nvPr/>
        </p:nvSpPr>
        <p:spPr bwMode="auto">
          <a:xfrm>
            <a:off x="778533" y="4107255"/>
            <a:ext cx="209672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dirty="0"/>
              <a:t>Before </a:t>
            </a:r>
            <a:r>
              <a:rPr lang="en-US" altLang="en-US" b="1" dirty="0">
                <a:latin typeface="Courier" pitchFamily="2" charset="0"/>
              </a:rPr>
              <a:t>delete(1)</a:t>
            </a:r>
          </a:p>
        </p:txBody>
      </p:sp>
      <p:sp>
        <p:nvSpPr>
          <p:cNvPr id="22" name="Text Box 8">
            <a:extLst>
              <a:ext uri="{FF2B5EF4-FFF2-40B4-BE49-F238E27FC236}">
                <a16:creationId xmlns:a16="http://schemas.microsoft.com/office/drawing/2014/main" id="{36F37DEE-C3FC-CA4B-BD46-2AF1278B1016}"/>
              </a:ext>
            </a:extLst>
          </p:cNvPr>
          <p:cNvSpPr txBox="1">
            <a:spLocks noChangeArrowheads="1"/>
          </p:cNvSpPr>
          <p:nvPr/>
        </p:nvSpPr>
        <p:spPr bwMode="auto">
          <a:xfrm>
            <a:off x="9249314" y="4107255"/>
            <a:ext cx="195188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dirty="0"/>
              <a:t>After </a:t>
            </a:r>
            <a:r>
              <a:rPr lang="en-US" altLang="en-US" b="1" dirty="0">
                <a:latin typeface="Courier" pitchFamily="2" charset="0"/>
              </a:rPr>
              <a:t>delete(1)</a:t>
            </a:r>
            <a:endParaRPr lang="en-US" altLang="en-US" dirty="0"/>
          </a:p>
        </p:txBody>
      </p:sp>
      <p:sp>
        <p:nvSpPr>
          <p:cNvPr id="23" name="Text Box 9">
            <a:extLst>
              <a:ext uri="{FF2B5EF4-FFF2-40B4-BE49-F238E27FC236}">
                <a16:creationId xmlns:a16="http://schemas.microsoft.com/office/drawing/2014/main" id="{F46758BC-9725-D944-928E-71F86B67CBFB}"/>
              </a:ext>
            </a:extLst>
          </p:cNvPr>
          <p:cNvSpPr txBox="1">
            <a:spLocks noChangeArrowheads="1"/>
          </p:cNvSpPr>
          <p:nvPr/>
        </p:nvSpPr>
        <p:spPr bwMode="auto">
          <a:xfrm>
            <a:off x="4267201" y="1447800"/>
            <a:ext cx="3049617" cy="369332"/>
          </a:xfrm>
          <a:prstGeom prst="rect">
            <a:avLst/>
          </a:prstGeom>
          <a:noFill/>
          <a:ln w="28575">
            <a:solidFill>
              <a:schemeClr va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chemeClr val="hlink"/>
                </a:solidFill>
              </a:rPr>
              <a:t>Deleting a node with one child</a:t>
            </a:r>
          </a:p>
        </p:txBody>
      </p:sp>
      <p:sp>
        <p:nvSpPr>
          <p:cNvPr id="24" name="Text Box 10">
            <a:extLst>
              <a:ext uri="{FF2B5EF4-FFF2-40B4-BE49-F238E27FC236}">
                <a16:creationId xmlns:a16="http://schemas.microsoft.com/office/drawing/2014/main" id="{355DD20C-974C-364F-9475-6296190143EA}"/>
              </a:ext>
            </a:extLst>
          </p:cNvPr>
          <p:cNvSpPr txBox="1">
            <a:spLocks noChangeArrowheads="1"/>
          </p:cNvSpPr>
          <p:nvPr/>
        </p:nvSpPr>
        <p:spPr bwMode="auto">
          <a:xfrm>
            <a:off x="3693996" y="5698608"/>
            <a:ext cx="480400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dirty="0"/>
              <a:t>Deletion Strategy: </a:t>
            </a:r>
            <a:r>
              <a:rPr lang="en-US" altLang="en-US" dirty="0"/>
              <a:t>Bypass the node being deleted</a:t>
            </a:r>
          </a:p>
        </p:txBody>
      </p:sp>
    </p:spTree>
    <p:extLst>
      <p:ext uri="{BB962C8B-B14F-4D97-AF65-F5344CB8AC3E}">
        <p14:creationId xmlns:p14="http://schemas.microsoft.com/office/powerpoint/2010/main" val="627106376"/>
      </p:ext>
    </p:extLst>
  </p:cSld>
  <p:clrMapOvr>
    <a:masterClrMapping/>
  </p:clrMapOvr>
  <mc:AlternateContent xmlns:mc="http://schemas.openxmlformats.org/markup-compatibility/2006" xmlns:p14="http://schemas.microsoft.com/office/powerpoint/2010/main">
    <mc:Choice Requires="p14">
      <p:transition spd="slow" p14:dur="2000" advTm="57887"/>
    </mc:Choice>
    <mc:Fallback xmlns="">
      <p:transition spd="slow" advTm="57887"/>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503CA19E-2D49-CC41-BFD0-B2A6B788C1EA}"/>
              </a:ext>
            </a:extLst>
          </p:cNvPr>
          <p:cNvSpPr>
            <a:spLocks noGrp="1"/>
          </p:cNvSpPr>
          <p:nvPr>
            <p:ph type="sldNum" sz="quarter" idx="4294967295"/>
          </p:nvPr>
        </p:nvSpPr>
        <p:spPr>
          <a:xfrm>
            <a:off x="9096702" y="6356348"/>
            <a:ext cx="2743200" cy="365125"/>
          </a:xfrm>
        </p:spPr>
        <p:txBody>
          <a:bodyPr/>
          <a:lstStyle/>
          <a:p>
            <a:fld id="{D197CD4B-FF05-7D4E-8653-CD45504B156A}" type="slidenum">
              <a:rPr lang="en-US" altLang="en-US"/>
              <a:pPr/>
              <a:t>21</a:t>
            </a:fld>
            <a:endParaRPr lang="en-US" altLang="en-US" dirty="0"/>
          </a:p>
        </p:txBody>
      </p:sp>
      <p:sp>
        <p:nvSpPr>
          <p:cNvPr id="205826" name="Rectangle 2">
            <a:extLst>
              <a:ext uri="{FF2B5EF4-FFF2-40B4-BE49-F238E27FC236}">
                <a16:creationId xmlns:a16="http://schemas.microsoft.com/office/drawing/2014/main" id="{DA0216F5-400B-DB4A-A875-2F7DAC2ED264}"/>
              </a:ext>
            </a:extLst>
          </p:cNvPr>
          <p:cNvSpPr>
            <a:spLocks noGrp="1" noChangeArrowheads="1"/>
          </p:cNvSpPr>
          <p:nvPr>
            <p:ph type="title"/>
          </p:nvPr>
        </p:nvSpPr>
        <p:spPr/>
        <p:txBody>
          <a:bodyPr>
            <a:normAutofit/>
          </a:bodyPr>
          <a:lstStyle/>
          <a:p>
            <a:r>
              <a:rPr lang="en-US" altLang="en-US" sz="3600" dirty="0"/>
              <a:t>BST: Deletion (Case 3)</a:t>
            </a:r>
          </a:p>
        </p:txBody>
      </p:sp>
      <p:pic>
        <p:nvPicPr>
          <p:cNvPr id="13" name="Picture 4">
            <a:extLst>
              <a:ext uri="{FF2B5EF4-FFF2-40B4-BE49-F238E27FC236}">
                <a16:creationId xmlns:a16="http://schemas.microsoft.com/office/drawing/2014/main" id="{2A04B4C0-6E3F-A245-9048-126A980D2951}"/>
              </a:ext>
            </a:extLst>
          </p:cNvPr>
          <p:cNvPicPr>
            <a:picLocks noGrp="1" noChangeAspect="1" noChangeArrowheads="1"/>
          </p:cNvPicPr>
          <p:nvPr>
            <p:ph idx="1"/>
          </p:nvPr>
        </p:nvPicPr>
        <p:blipFill>
          <a:blip r:embed="rId3"/>
          <a:stretch>
            <a:fillRect/>
          </a:stretch>
        </p:blipFill>
        <p:spPr>
          <a:xfrm>
            <a:off x="2204357" y="1489011"/>
            <a:ext cx="8088418" cy="414820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4" name="Text Box 7">
            <a:extLst>
              <a:ext uri="{FF2B5EF4-FFF2-40B4-BE49-F238E27FC236}">
                <a16:creationId xmlns:a16="http://schemas.microsoft.com/office/drawing/2014/main" id="{7DB21D96-4047-F34C-98AD-ACBD323169E6}"/>
              </a:ext>
            </a:extLst>
          </p:cNvPr>
          <p:cNvSpPr txBox="1">
            <a:spLocks noChangeArrowheads="1"/>
          </p:cNvSpPr>
          <p:nvPr/>
        </p:nvSpPr>
        <p:spPr bwMode="auto">
          <a:xfrm>
            <a:off x="473529" y="4164568"/>
            <a:ext cx="214962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dirty="0"/>
              <a:t>Before  </a:t>
            </a:r>
            <a:r>
              <a:rPr lang="en-US" altLang="en-US" b="1" dirty="0">
                <a:latin typeface="Courier" pitchFamily="2" charset="0"/>
              </a:rPr>
              <a:t>delete(8)</a:t>
            </a:r>
            <a:endParaRPr lang="en-US" altLang="en-US" dirty="0"/>
          </a:p>
        </p:txBody>
      </p:sp>
      <p:sp>
        <p:nvSpPr>
          <p:cNvPr id="15" name="Text Box 8">
            <a:extLst>
              <a:ext uri="{FF2B5EF4-FFF2-40B4-BE49-F238E27FC236}">
                <a16:creationId xmlns:a16="http://schemas.microsoft.com/office/drawing/2014/main" id="{0174F60A-1695-7A43-820C-3BF3A03837AA}"/>
              </a:ext>
            </a:extLst>
          </p:cNvPr>
          <p:cNvSpPr txBox="1">
            <a:spLocks noChangeArrowheads="1"/>
          </p:cNvSpPr>
          <p:nvPr/>
        </p:nvSpPr>
        <p:spPr bwMode="auto">
          <a:xfrm>
            <a:off x="8420187" y="4533900"/>
            <a:ext cx="179638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dirty="0"/>
              <a:t>After </a:t>
            </a:r>
            <a:r>
              <a:rPr lang="en-US" altLang="en-US" b="1" dirty="0">
                <a:latin typeface="Courier" pitchFamily="2" charset="0"/>
              </a:rPr>
              <a:t>delete</a:t>
            </a:r>
            <a:r>
              <a:rPr lang="en-US" altLang="en-US" dirty="0"/>
              <a:t>(8)</a:t>
            </a:r>
          </a:p>
        </p:txBody>
      </p:sp>
      <p:sp>
        <p:nvSpPr>
          <p:cNvPr id="16" name="Text Box 9">
            <a:extLst>
              <a:ext uri="{FF2B5EF4-FFF2-40B4-BE49-F238E27FC236}">
                <a16:creationId xmlns:a16="http://schemas.microsoft.com/office/drawing/2014/main" id="{4FB821DC-228B-CA48-86C0-3F8839E2D393}"/>
              </a:ext>
            </a:extLst>
          </p:cNvPr>
          <p:cNvSpPr txBox="1">
            <a:spLocks noChangeArrowheads="1"/>
          </p:cNvSpPr>
          <p:nvPr/>
        </p:nvSpPr>
        <p:spPr bwMode="auto">
          <a:xfrm>
            <a:off x="4228140" y="1220786"/>
            <a:ext cx="3366691" cy="369332"/>
          </a:xfrm>
          <a:prstGeom prst="rect">
            <a:avLst/>
          </a:prstGeom>
          <a:noFill/>
          <a:ln w="28575">
            <a:solidFill>
              <a:schemeClr va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dirty="0">
                <a:solidFill>
                  <a:schemeClr val="hlink"/>
                </a:solidFill>
              </a:rPr>
              <a:t>Deleting a node with two children</a:t>
            </a:r>
          </a:p>
        </p:txBody>
      </p:sp>
      <p:sp>
        <p:nvSpPr>
          <p:cNvPr id="17" name="Text Box 10">
            <a:extLst>
              <a:ext uri="{FF2B5EF4-FFF2-40B4-BE49-F238E27FC236}">
                <a16:creationId xmlns:a16="http://schemas.microsoft.com/office/drawing/2014/main" id="{9CCF7C5D-7F36-6542-9FD7-F7F6F081836E}"/>
              </a:ext>
            </a:extLst>
          </p:cNvPr>
          <p:cNvSpPr txBox="1">
            <a:spLocks noChangeArrowheads="1"/>
          </p:cNvSpPr>
          <p:nvPr/>
        </p:nvSpPr>
        <p:spPr bwMode="auto">
          <a:xfrm>
            <a:off x="2147415" y="5710017"/>
            <a:ext cx="7948252" cy="160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2000" b="1" dirty="0"/>
              <a:t>Deletion Strategy: </a:t>
            </a:r>
            <a:r>
              <a:rPr lang="en-US" altLang="en-US" sz="2000" dirty="0"/>
              <a:t>Swap the node with leftmost node in the right subtree (</a:t>
            </a:r>
            <a:r>
              <a:rPr lang="en-US" altLang="en-US" sz="2000" dirty="0">
                <a:solidFill>
                  <a:srgbClr val="0054FF"/>
                </a:solidFill>
              </a:rPr>
              <a:t>successor</a:t>
            </a:r>
            <a:r>
              <a:rPr lang="en-US" altLang="en-US" sz="2000" dirty="0"/>
              <a:t>) or rightmost node in the left subtree (</a:t>
            </a:r>
            <a:r>
              <a:rPr lang="en-US" altLang="en-US" sz="2000" dirty="0">
                <a:solidFill>
                  <a:srgbClr val="FF9300"/>
                </a:solidFill>
              </a:rPr>
              <a:t>predecessor</a:t>
            </a:r>
            <a:r>
              <a:rPr lang="en-US" altLang="en-US" sz="2000" dirty="0"/>
              <a:t>), then bypass the swapped node being deleted</a:t>
            </a:r>
          </a:p>
          <a:p>
            <a:endParaRPr lang="en-US" altLang="en-US" sz="2000" dirty="0"/>
          </a:p>
          <a:p>
            <a:endParaRPr lang="en-US" altLang="en-US" dirty="0"/>
          </a:p>
        </p:txBody>
      </p:sp>
    </p:spTree>
    <p:extLst>
      <p:ext uri="{BB962C8B-B14F-4D97-AF65-F5344CB8AC3E}">
        <p14:creationId xmlns:p14="http://schemas.microsoft.com/office/powerpoint/2010/main" val="3165982246"/>
      </p:ext>
    </p:extLst>
  </p:cSld>
  <p:clrMapOvr>
    <a:masterClrMapping/>
  </p:clrMapOvr>
  <mc:AlternateContent xmlns:mc="http://schemas.openxmlformats.org/markup-compatibility/2006" xmlns:p14="http://schemas.microsoft.com/office/powerpoint/2010/main">
    <mc:Choice Requires="p14">
      <p:transition spd="slow" p14:dur="2000" advTm="57887"/>
    </mc:Choice>
    <mc:Fallback xmlns="">
      <p:transition spd="slow" advTm="57887"/>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503CA19E-2D49-CC41-BFD0-B2A6B788C1EA}"/>
              </a:ext>
            </a:extLst>
          </p:cNvPr>
          <p:cNvSpPr>
            <a:spLocks noGrp="1"/>
          </p:cNvSpPr>
          <p:nvPr>
            <p:ph type="sldNum" sz="quarter" idx="4294967295"/>
          </p:nvPr>
        </p:nvSpPr>
        <p:spPr>
          <a:xfrm>
            <a:off x="9096702" y="6356348"/>
            <a:ext cx="2743200" cy="365125"/>
          </a:xfrm>
        </p:spPr>
        <p:txBody>
          <a:bodyPr/>
          <a:lstStyle/>
          <a:p>
            <a:fld id="{D197CD4B-FF05-7D4E-8653-CD45504B156A}" type="slidenum">
              <a:rPr lang="en-US" altLang="en-US"/>
              <a:pPr/>
              <a:t>22</a:t>
            </a:fld>
            <a:endParaRPr lang="en-US" altLang="en-US" dirty="0"/>
          </a:p>
        </p:txBody>
      </p:sp>
      <p:sp>
        <p:nvSpPr>
          <p:cNvPr id="205826" name="Rectangle 2">
            <a:extLst>
              <a:ext uri="{FF2B5EF4-FFF2-40B4-BE49-F238E27FC236}">
                <a16:creationId xmlns:a16="http://schemas.microsoft.com/office/drawing/2014/main" id="{DA0216F5-400B-DB4A-A875-2F7DAC2ED264}"/>
              </a:ext>
            </a:extLst>
          </p:cNvPr>
          <p:cNvSpPr>
            <a:spLocks noGrp="1" noChangeArrowheads="1"/>
          </p:cNvSpPr>
          <p:nvPr>
            <p:ph type="title"/>
          </p:nvPr>
        </p:nvSpPr>
        <p:spPr/>
        <p:txBody>
          <a:bodyPr>
            <a:normAutofit/>
          </a:bodyPr>
          <a:lstStyle/>
          <a:p>
            <a:r>
              <a:rPr lang="en-US" altLang="en-US" sz="3600" dirty="0"/>
              <a:t>BST: Deletion - Pseudocode</a:t>
            </a:r>
          </a:p>
        </p:txBody>
      </p:sp>
      <p:sp>
        <p:nvSpPr>
          <p:cNvPr id="9" name="Rectangle 3">
            <a:extLst>
              <a:ext uri="{FF2B5EF4-FFF2-40B4-BE49-F238E27FC236}">
                <a16:creationId xmlns:a16="http://schemas.microsoft.com/office/drawing/2014/main" id="{FB625AED-F599-8442-B60A-51690B058D71}"/>
              </a:ext>
            </a:extLst>
          </p:cNvPr>
          <p:cNvSpPr txBox="1">
            <a:spLocks noChangeArrowheads="1"/>
          </p:cNvSpPr>
          <p:nvPr/>
        </p:nvSpPr>
        <p:spPr>
          <a:xfrm>
            <a:off x="1053551" y="1033670"/>
            <a:ext cx="9501805" cy="532267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buNone/>
            </a:pPr>
            <a:r>
              <a:rPr lang="en-US" altLang="en-US" sz="2200" dirty="0">
                <a:solidFill>
                  <a:srgbClr val="0000FF"/>
                </a:solidFill>
                <a:latin typeface="+mj-lt"/>
              </a:rPr>
              <a:t>if</a:t>
            </a:r>
            <a:r>
              <a:rPr lang="en-US" altLang="en-US" sz="2200" dirty="0">
                <a:latin typeface="+mj-lt"/>
              </a:rPr>
              <a:t> the tree is empty return false</a:t>
            </a:r>
          </a:p>
          <a:p>
            <a:pPr>
              <a:spcBef>
                <a:spcPct val="0"/>
              </a:spcBef>
              <a:buNone/>
            </a:pPr>
            <a:r>
              <a:rPr lang="en-US" altLang="en-US" sz="2200" dirty="0">
                <a:latin typeface="+mj-lt"/>
              </a:rPr>
              <a:t>Attempt to locate the node containing the target using the binary search algorithm</a:t>
            </a:r>
          </a:p>
          <a:p>
            <a:pPr>
              <a:spcBef>
                <a:spcPct val="0"/>
              </a:spcBef>
              <a:buNone/>
            </a:pPr>
            <a:r>
              <a:rPr lang="en-US" altLang="en-US" sz="2200" dirty="0">
                <a:solidFill>
                  <a:srgbClr val="0000FF"/>
                </a:solidFill>
                <a:latin typeface="+mj-lt"/>
              </a:rPr>
              <a:t>if </a:t>
            </a:r>
            <a:r>
              <a:rPr lang="en-US" altLang="en-US" sz="2200" dirty="0">
                <a:latin typeface="+mj-lt"/>
              </a:rPr>
              <a:t>the target is not found return false</a:t>
            </a:r>
          </a:p>
          <a:p>
            <a:pPr>
              <a:spcBef>
                <a:spcPct val="0"/>
              </a:spcBef>
              <a:buNone/>
            </a:pPr>
            <a:r>
              <a:rPr lang="en-US" altLang="en-US" sz="2200" dirty="0">
                <a:solidFill>
                  <a:srgbClr val="0000FF"/>
                </a:solidFill>
                <a:latin typeface="+mj-lt"/>
              </a:rPr>
              <a:t>else </a:t>
            </a:r>
            <a:r>
              <a:rPr lang="en-US" altLang="en-US" sz="2200" dirty="0">
                <a:latin typeface="+mj-lt"/>
              </a:rPr>
              <a:t>the target is found, so remove its node with following cases:</a:t>
            </a:r>
          </a:p>
          <a:p>
            <a:pPr>
              <a:spcBef>
                <a:spcPct val="0"/>
              </a:spcBef>
              <a:buNone/>
            </a:pPr>
            <a:r>
              <a:rPr lang="en-US" altLang="en-US" sz="2200" dirty="0">
                <a:solidFill>
                  <a:srgbClr val="FF0000"/>
                </a:solidFill>
                <a:latin typeface="+mj-lt"/>
              </a:rPr>
              <a:t>    Case 1:  </a:t>
            </a:r>
            <a:r>
              <a:rPr lang="en-US" altLang="en-US" sz="2200" dirty="0">
                <a:solidFill>
                  <a:srgbClr val="0000FF"/>
                </a:solidFill>
                <a:latin typeface="+mj-lt"/>
              </a:rPr>
              <a:t>if </a:t>
            </a:r>
            <a:r>
              <a:rPr lang="en-US" altLang="en-US" sz="2200" dirty="0">
                <a:latin typeface="+mj-lt"/>
              </a:rPr>
              <a:t>the node has 2 empty subtrees               </a:t>
            </a:r>
          </a:p>
          <a:p>
            <a:pPr>
              <a:spcBef>
                <a:spcPct val="0"/>
              </a:spcBef>
              <a:buNone/>
            </a:pPr>
            <a:r>
              <a:rPr lang="en-US" altLang="en-US" sz="2200" dirty="0">
                <a:latin typeface="+mj-lt"/>
              </a:rPr>
              <a:t>		      replace the link in the parent with null</a:t>
            </a:r>
          </a:p>
          <a:p>
            <a:pPr>
              <a:spcBef>
                <a:spcPct val="0"/>
              </a:spcBef>
              <a:buNone/>
            </a:pPr>
            <a:endParaRPr lang="en-US" altLang="en-US" sz="2200" dirty="0">
              <a:latin typeface="+mj-lt"/>
            </a:endParaRPr>
          </a:p>
          <a:p>
            <a:pPr marL="0" lvl="0" indent="0" defTabSz="457200" eaLnBrk="0" hangingPunct="0">
              <a:lnSpc>
                <a:spcPct val="100000"/>
              </a:lnSpc>
              <a:spcBef>
                <a:spcPct val="0"/>
              </a:spcBef>
              <a:buNone/>
            </a:pPr>
            <a:r>
              <a:rPr lang="en-US" altLang="en-US" sz="2200" dirty="0">
                <a:solidFill>
                  <a:srgbClr val="FF0000"/>
                </a:solidFill>
                <a:latin typeface="Calibri Light" panose="020F0302020204030204"/>
              </a:rPr>
              <a:t>    Case 2:  </a:t>
            </a:r>
            <a:r>
              <a:rPr lang="en-US" altLang="en-US" sz="2200" dirty="0">
                <a:solidFill>
                  <a:srgbClr val="0432FF"/>
                </a:solidFill>
                <a:latin typeface="Calibri Light" panose="020F0302020204030204"/>
              </a:rPr>
              <a:t>if </a:t>
            </a:r>
            <a:r>
              <a:rPr lang="en-US" altLang="en-US" sz="2200" dirty="0">
                <a:solidFill>
                  <a:prstClr val="black"/>
                </a:solidFill>
                <a:latin typeface="Calibri Light" panose="020F0302020204030204"/>
              </a:rPr>
              <a:t>the node has no right child</a:t>
            </a:r>
          </a:p>
          <a:p>
            <a:pPr marL="0" lvl="0" indent="0" defTabSz="457200" eaLnBrk="0" hangingPunct="0">
              <a:lnSpc>
                <a:spcPct val="100000"/>
              </a:lnSpc>
              <a:spcBef>
                <a:spcPct val="0"/>
              </a:spcBef>
              <a:buNone/>
            </a:pPr>
            <a:r>
              <a:rPr lang="en-US" altLang="en-US" sz="2200" dirty="0">
                <a:solidFill>
                  <a:prstClr val="black"/>
                </a:solidFill>
                <a:latin typeface="Calibri Light" panose="020F0302020204030204"/>
              </a:rPr>
              <a:t>	   	      link the parent of the target to the left (non-empty) subtree</a:t>
            </a:r>
          </a:p>
          <a:p>
            <a:pPr>
              <a:spcBef>
                <a:spcPct val="0"/>
              </a:spcBef>
              <a:buNone/>
            </a:pPr>
            <a:endParaRPr lang="en-US" altLang="en-US" sz="2200" dirty="0">
              <a:latin typeface="+mj-lt"/>
            </a:endParaRPr>
          </a:p>
          <a:p>
            <a:pPr eaLnBrk="0" hangingPunct="0">
              <a:spcBef>
                <a:spcPct val="0"/>
              </a:spcBef>
              <a:buNone/>
            </a:pPr>
            <a:r>
              <a:rPr lang="en-US" altLang="en-US" sz="2200" dirty="0">
                <a:latin typeface="+mj-lt"/>
              </a:rPr>
              <a:t>	</a:t>
            </a:r>
            <a:r>
              <a:rPr lang="en-US" altLang="en-US" sz="2200" dirty="0">
                <a:solidFill>
                  <a:srgbClr val="FF0000"/>
                </a:solidFill>
                <a:latin typeface="+mj-lt"/>
              </a:rPr>
              <a:t>Case 2:</a:t>
            </a:r>
            <a:r>
              <a:rPr lang="en-US" altLang="en-US" sz="2200" dirty="0">
                <a:latin typeface="+mj-lt"/>
              </a:rPr>
              <a:t> </a:t>
            </a:r>
            <a:r>
              <a:rPr lang="en-US" altLang="en-US" sz="2200" dirty="0">
                <a:solidFill>
                  <a:srgbClr val="0054FF"/>
                </a:solidFill>
                <a:latin typeface="+mj-lt"/>
              </a:rPr>
              <a:t> </a:t>
            </a:r>
            <a:r>
              <a:rPr lang="en-US" altLang="en-US" sz="2200" dirty="0">
                <a:solidFill>
                  <a:srgbClr val="0432FF"/>
                </a:solidFill>
                <a:latin typeface="+mj-lt"/>
              </a:rPr>
              <a:t>if</a:t>
            </a:r>
            <a:r>
              <a:rPr lang="en-US" altLang="en-US" sz="2200" dirty="0">
                <a:solidFill>
                  <a:srgbClr val="0054FF"/>
                </a:solidFill>
                <a:latin typeface="+mj-lt"/>
              </a:rPr>
              <a:t>  </a:t>
            </a:r>
            <a:r>
              <a:rPr lang="en-US" altLang="en-US" sz="2200" dirty="0">
                <a:latin typeface="+mj-lt"/>
              </a:rPr>
              <a:t>the node has no left child</a:t>
            </a:r>
          </a:p>
          <a:p>
            <a:pPr eaLnBrk="0" hangingPunct="0">
              <a:spcBef>
                <a:spcPct val="0"/>
              </a:spcBef>
              <a:buNone/>
            </a:pPr>
            <a:r>
              <a:rPr lang="en-US" altLang="en-US" sz="2200" dirty="0">
                <a:latin typeface="+mj-lt"/>
              </a:rPr>
              <a:t>	  	       link the parent of the node to the right (non-empty) subtree        </a:t>
            </a:r>
          </a:p>
          <a:p>
            <a:pPr eaLnBrk="0" hangingPunct="0">
              <a:spcBef>
                <a:spcPct val="0"/>
              </a:spcBef>
              <a:buNone/>
            </a:pPr>
            <a:endParaRPr lang="en-US" altLang="en-US" sz="2200" dirty="0">
              <a:latin typeface="+mj-lt"/>
            </a:endParaRPr>
          </a:p>
          <a:p>
            <a:pPr marL="0" lvl="0" indent="0" defTabSz="457200">
              <a:lnSpc>
                <a:spcPct val="100000"/>
              </a:lnSpc>
              <a:spcBef>
                <a:spcPct val="0"/>
              </a:spcBef>
              <a:buNone/>
            </a:pPr>
            <a:r>
              <a:rPr lang="en-US" altLang="en-US" sz="2200" dirty="0">
                <a:solidFill>
                  <a:srgbClr val="FF0000"/>
                </a:solidFill>
                <a:latin typeface="Calibri Light" panose="020F0302020204030204"/>
              </a:rPr>
              <a:t>   Case 3: </a:t>
            </a:r>
            <a:r>
              <a:rPr lang="en-US" altLang="en-US" sz="2200" dirty="0">
                <a:solidFill>
                  <a:srgbClr val="CC3300"/>
                </a:solidFill>
                <a:latin typeface="Calibri Light" panose="020F0302020204030204"/>
              </a:rPr>
              <a:t> </a:t>
            </a:r>
            <a:r>
              <a:rPr lang="en-US" altLang="en-US" sz="2200" dirty="0">
                <a:solidFill>
                  <a:srgbClr val="0000FF"/>
                </a:solidFill>
                <a:latin typeface="Calibri Light" panose="020F0302020204030204"/>
              </a:rPr>
              <a:t>if </a:t>
            </a:r>
            <a:r>
              <a:rPr lang="en-US" altLang="en-US" sz="2200" dirty="0">
                <a:solidFill>
                  <a:prstClr val="black"/>
                </a:solidFill>
                <a:latin typeface="Calibri Light" panose="020F0302020204030204"/>
              </a:rPr>
              <a:t>the node has a left and a right subtree</a:t>
            </a:r>
          </a:p>
          <a:p>
            <a:pPr marL="0" lvl="0" indent="0" defTabSz="457200" eaLnBrk="0" hangingPunct="0">
              <a:lnSpc>
                <a:spcPct val="100000"/>
              </a:lnSpc>
              <a:spcBef>
                <a:spcPct val="0"/>
              </a:spcBef>
              <a:buNone/>
            </a:pPr>
            <a:r>
              <a:rPr lang="en-US" altLang="en-US" sz="2200" dirty="0">
                <a:solidFill>
                  <a:prstClr val="black"/>
                </a:solidFill>
                <a:latin typeface="Calibri Light" panose="020F0302020204030204"/>
              </a:rPr>
              <a:t>              	      replace the node's value with the min value in the right subtree</a:t>
            </a:r>
          </a:p>
          <a:p>
            <a:pPr marL="0" lvl="0" indent="0" defTabSz="457200" eaLnBrk="0" hangingPunct="0">
              <a:lnSpc>
                <a:spcPct val="100000"/>
              </a:lnSpc>
              <a:spcBef>
                <a:spcPct val="0"/>
              </a:spcBef>
              <a:buNone/>
            </a:pPr>
            <a:r>
              <a:rPr lang="en-US" altLang="en-US" sz="2200" dirty="0">
                <a:solidFill>
                  <a:prstClr val="black"/>
                </a:solidFill>
                <a:latin typeface="Calibri Light" panose="020F0302020204030204"/>
              </a:rPr>
              <a:t>              	      delete the min node in the right subtree</a:t>
            </a:r>
          </a:p>
          <a:p>
            <a:pPr eaLnBrk="0" hangingPunct="0">
              <a:spcBef>
                <a:spcPct val="0"/>
              </a:spcBef>
              <a:buNone/>
            </a:pPr>
            <a:endParaRPr lang="en-US" altLang="en-US" sz="2200" dirty="0">
              <a:latin typeface="+mj-lt"/>
            </a:endParaRPr>
          </a:p>
        </p:txBody>
      </p:sp>
    </p:spTree>
    <p:extLst>
      <p:ext uri="{BB962C8B-B14F-4D97-AF65-F5344CB8AC3E}">
        <p14:creationId xmlns:p14="http://schemas.microsoft.com/office/powerpoint/2010/main" val="117611733"/>
      </p:ext>
    </p:extLst>
  </p:cSld>
  <p:clrMapOvr>
    <a:masterClrMapping/>
  </p:clrMapOvr>
  <mc:AlternateContent xmlns:mc="http://schemas.openxmlformats.org/markup-compatibility/2006" xmlns:p14="http://schemas.microsoft.com/office/powerpoint/2010/main">
    <mc:Choice Requires="p14">
      <p:transition spd="slow" p14:dur="2000" advTm="57887"/>
    </mc:Choice>
    <mc:Fallback xmlns="">
      <p:transition spd="slow" advTm="57887"/>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503CA19E-2D49-CC41-BFD0-B2A6B788C1EA}"/>
              </a:ext>
            </a:extLst>
          </p:cNvPr>
          <p:cNvSpPr>
            <a:spLocks noGrp="1"/>
          </p:cNvSpPr>
          <p:nvPr>
            <p:ph type="sldNum" sz="quarter" idx="4294967295"/>
          </p:nvPr>
        </p:nvSpPr>
        <p:spPr>
          <a:xfrm>
            <a:off x="9096702" y="6356348"/>
            <a:ext cx="2743200" cy="365125"/>
          </a:xfrm>
        </p:spPr>
        <p:txBody>
          <a:bodyPr/>
          <a:lstStyle/>
          <a:p>
            <a:fld id="{D197CD4B-FF05-7D4E-8653-CD45504B156A}" type="slidenum">
              <a:rPr lang="en-US" altLang="en-US"/>
              <a:pPr/>
              <a:t>23</a:t>
            </a:fld>
            <a:endParaRPr lang="en-US" altLang="en-US" dirty="0"/>
          </a:p>
        </p:txBody>
      </p:sp>
      <p:sp>
        <p:nvSpPr>
          <p:cNvPr id="205826" name="Rectangle 2">
            <a:extLst>
              <a:ext uri="{FF2B5EF4-FFF2-40B4-BE49-F238E27FC236}">
                <a16:creationId xmlns:a16="http://schemas.microsoft.com/office/drawing/2014/main" id="{DA0216F5-400B-DB4A-A875-2F7DAC2ED264}"/>
              </a:ext>
            </a:extLst>
          </p:cNvPr>
          <p:cNvSpPr>
            <a:spLocks noGrp="1" noChangeArrowheads="1"/>
          </p:cNvSpPr>
          <p:nvPr>
            <p:ph type="title"/>
          </p:nvPr>
        </p:nvSpPr>
        <p:spPr/>
        <p:txBody>
          <a:bodyPr>
            <a:normAutofit/>
          </a:bodyPr>
          <a:lstStyle/>
          <a:p>
            <a:r>
              <a:rPr lang="en-US" altLang="en-US" sz="3600" dirty="0"/>
              <a:t>BST: Deletion – C++ Code</a:t>
            </a:r>
          </a:p>
        </p:txBody>
      </p:sp>
      <p:sp>
        <p:nvSpPr>
          <p:cNvPr id="7" name="Rectangle 3">
            <a:extLst>
              <a:ext uri="{FF2B5EF4-FFF2-40B4-BE49-F238E27FC236}">
                <a16:creationId xmlns:a16="http://schemas.microsoft.com/office/drawing/2014/main" id="{A4AAA72E-BE8E-5E41-A090-50CA277D9697}"/>
              </a:ext>
            </a:extLst>
          </p:cNvPr>
          <p:cNvSpPr txBox="1">
            <a:spLocks noChangeArrowheads="1"/>
          </p:cNvSpPr>
          <p:nvPr/>
        </p:nvSpPr>
        <p:spPr>
          <a:xfrm>
            <a:off x="1039790" y="967919"/>
            <a:ext cx="9818710" cy="5753553"/>
          </a:xfrm>
          <a:prstGeom prst="rect">
            <a:avLst/>
          </a:prstGeom>
          <a:solidFill>
            <a:srgbClr val="C0C0C0">
              <a:alpha val="50000"/>
            </a:srgbClr>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chemeClr val="tx1"/>
              </a:buClr>
              <a:buFont typeface="Wingdings" pitchFamily="2" charset="2"/>
              <a:buNone/>
            </a:pPr>
            <a:r>
              <a:rPr lang="en-US" altLang="en-US" sz="1100" b="1" dirty="0">
                <a:latin typeface="Courier New" panose="02070309020205020404" pitchFamily="49" charset="0"/>
              </a:rPr>
              <a:t>Node* </a:t>
            </a:r>
            <a:r>
              <a:rPr lang="en-US" altLang="en-US" sz="1100" b="1" dirty="0" err="1">
                <a:latin typeface="Courier New" panose="02070309020205020404" pitchFamily="49" charset="0"/>
              </a:rPr>
              <a:t>DeleteNode</a:t>
            </a:r>
            <a:r>
              <a:rPr lang="en-US" altLang="en-US" sz="1100" b="1" dirty="0">
                <a:latin typeface="Courier New" panose="02070309020205020404" pitchFamily="49" charset="0"/>
              </a:rPr>
              <a:t>(</a:t>
            </a:r>
            <a:r>
              <a:rPr lang="en-US" altLang="en-US" sz="1100" b="1" dirty="0" err="1">
                <a:latin typeface="Courier New" panose="02070309020205020404" pitchFamily="49" charset="0"/>
              </a:rPr>
              <a:t>int</a:t>
            </a:r>
            <a:r>
              <a:rPr lang="en-US" altLang="en-US" sz="1100" b="1" dirty="0">
                <a:latin typeface="Courier New" panose="02070309020205020404" pitchFamily="49" charset="0"/>
              </a:rPr>
              <a:t> x, Node* t)</a:t>
            </a:r>
          </a:p>
          <a:p>
            <a:pPr>
              <a:buClr>
                <a:schemeClr val="tx1"/>
              </a:buClr>
              <a:buFont typeface="Wingdings" pitchFamily="2" charset="2"/>
              <a:buNone/>
            </a:pPr>
            <a:r>
              <a:rPr lang="en-US" altLang="en-US" sz="1100" b="1" dirty="0">
                <a:latin typeface="Courier New" panose="02070309020205020404" pitchFamily="49" charset="0"/>
              </a:rPr>
              <a:t>{   </a:t>
            </a:r>
            <a:r>
              <a:rPr lang="en-US" altLang="en-US" sz="1100" b="1" dirty="0">
                <a:solidFill>
                  <a:srgbClr val="0432FF"/>
                </a:solidFill>
                <a:latin typeface="Courier New" panose="02070309020205020404" pitchFamily="49" charset="0"/>
              </a:rPr>
              <a:t>if</a:t>
            </a:r>
            <a:r>
              <a:rPr lang="en-US" altLang="en-US" sz="1100" b="1" dirty="0">
                <a:latin typeface="Courier New" panose="02070309020205020404" pitchFamily="49" charset="0"/>
              </a:rPr>
              <a:t>(t == NULL) return t; </a:t>
            </a:r>
            <a:r>
              <a:rPr lang="en-US" altLang="en-US" sz="1100" b="1" dirty="0">
                <a:solidFill>
                  <a:srgbClr val="00B050"/>
                </a:solidFill>
                <a:latin typeface="Courier New" panose="02070309020205020404" pitchFamily="49" charset="0"/>
              </a:rPr>
              <a:t>//Tree empty</a:t>
            </a:r>
            <a:endParaRPr lang="en-US" altLang="en-US" sz="1100" b="1" dirty="0">
              <a:latin typeface="Courier New" panose="02070309020205020404" pitchFamily="49" charset="0"/>
            </a:endParaRPr>
          </a:p>
          <a:p>
            <a:pPr>
              <a:buClr>
                <a:schemeClr val="tx1"/>
              </a:buClr>
              <a:buFont typeface="Wingdings" pitchFamily="2" charset="2"/>
              <a:buNone/>
            </a:pPr>
            <a:r>
              <a:rPr lang="en-US" altLang="en-US" sz="1100" b="1" dirty="0">
                <a:latin typeface="Courier New" panose="02070309020205020404" pitchFamily="49" charset="0"/>
              </a:rPr>
              <a:t>    </a:t>
            </a:r>
            <a:r>
              <a:rPr lang="en-US" altLang="en-US" sz="1100" b="1" dirty="0">
                <a:solidFill>
                  <a:srgbClr val="0432FF"/>
                </a:solidFill>
                <a:latin typeface="Courier New" panose="02070309020205020404" pitchFamily="49" charset="0"/>
              </a:rPr>
              <a:t>else if </a:t>
            </a:r>
            <a:r>
              <a:rPr lang="en-US" altLang="en-US" sz="1100" b="1" dirty="0">
                <a:latin typeface="Courier New" panose="02070309020205020404" pitchFamily="49" charset="0"/>
              </a:rPr>
              <a:t>(x &lt; t-&gt;x) </a:t>
            </a:r>
          </a:p>
          <a:p>
            <a:pPr>
              <a:buClr>
                <a:schemeClr val="tx1"/>
              </a:buClr>
              <a:buFont typeface="Wingdings" pitchFamily="2" charset="2"/>
              <a:buNone/>
            </a:pPr>
            <a:r>
              <a:rPr lang="en-US" altLang="en-US" sz="1100" b="1" dirty="0">
                <a:latin typeface="Courier New" panose="02070309020205020404" pitchFamily="49" charset="0"/>
              </a:rPr>
              <a:t>        t-&gt;left = </a:t>
            </a:r>
            <a:r>
              <a:rPr lang="en-US" altLang="en-US" sz="1100" b="1" dirty="0" err="1">
                <a:latin typeface="Courier New" panose="02070309020205020404" pitchFamily="49" charset="0"/>
              </a:rPr>
              <a:t>DeleteNode</a:t>
            </a:r>
            <a:r>
              <a:rPr lang="en-US" altLang="en-US" sz="1100" b="1" dirty="0">
                <a:latin typeface="Courier New" panose="02070309020205020404" pitchFamily="49" charset="0"/>
              </a:rPr>
              <a:t>(t-&gt;left, x);</a:t>
            </a:r>
          </a:p>
          <a:p>
            <a:pPr>
              <a:buClr>
                <a:schemeClr val="tx1"/>
              </a:buClr>
              <a:buFont typeface="Wingdings" pitchFamily="2" charset="2"/>
              <a:buNone/>
            </a:pPr>
            <a:r>
              <a:rPr lang="en-US" altLang="en-US" sz="1100" b="1" dirty="0">
                <a:latin typeface="Courier New" panose="02070309020205020404" pitchFamily="49" charset="0"/>
              </a:rPr>
              <a:t>    </a:t>
            </a:r>
            <a:r>
              <a:rPr lang="en-US" altLang="en-US" sz="1100" b="1" dirty="0">
                <a:solidFill>
                  <a:srgbClr val="0432FF"/>
                </a:solidFill>
                <a:latin typeface="Courier New" panose="02070309020205020404" pitchFamily="49" charset="0"/>
              </a:rPr>
              <a:t>else if</a:t>
            </a:r>
            <a:r>
              <a:rPr lang="en-US" altLang="en-US" sz="1100" b="1" dirty="0">
                <a:latin typeface="Courier New" panose="02070309020205020404" pitchFamily="49" charset="0"/>
              </a:rPr>
              <a:t> (x &gt; t-&gt;x)</a:t>
            </a:r>
          </a:p>
          <a:p>
            <a:pPr>
              <a:buClr>
                <a:schemeClr val="tx1"/>
              </a:buClr>
              <a:buFont typeface="Wingdings" pitchFamily="2" charset="2"/>
              <a:buNone/>
            </a:pPr>
            <a:r>
              <a:rPr lang="en-US" altLang="en-US" sz="1100" b="1" dirty="0">
                <a:latin typeface="Courier New" panose="02070309020205020404" pitchFamily="49" charset="0"/>
              </a:rPr>
              <a:t>        t-&gt;right = </a:t>
            </a:r>
            <a:r>
              <a:rPr lang="en-US" altLang="en-US" sz="1100" b="1" dirty="0" err="1">
                <a:latin typeface="Courier New" panose="02070309020205020404" pitchFamily="49" charset="0"/>
              </a:rPr>
              <a:t>DeleteNode</a:t>
            </a:r>
            <a:r>
              <a:rPr lang="en-US" altLang="en-US" sz="1100" b="1" dirty="0">
                <a:latin typeface="Courier New" panose="02070309020205020404" pitchFamily="49" charset="0"/>
              </a:rPr>
              <a:t>(t-&gt;right, x);</a:t>
            </a:r>
          </a:p>
          <a:p>
            <a:pPr>
              <a:buClr>
                <a:schemeClr val="tx1"/>
              </a:buClr>
              <a:buFont typeface="Wingdings" pitchFamily="2" charset="2"/>
              <a:buNone/>
            </a:pPr>
            <a:r>
              <a:rPr lang="en-US" altLang="en-US" sz="1100" b="1" dirty="0">
                <a:latin typeface="Courier New" panose="02070309020205020404" pitchFamily="49" charset="0"/>
              </a:rPr>
              <a:t>    </a:t>
            </a:r>
            <a:r>
              <a:rPr lang="en-US" altLang="en-US" sz="1100" b="1" dirty="0">
                <a:solidFill>
                  <a:srgbClr val="0432FF"/>
                </a:solidFill>
                <a:latin typeface="Courier New" panose="02070309020205020404" pitchFamily="49" charset="0"/>
              </a:rPr>
              <a:t>else</a:t>
            </a:r>
          </a:p>
          <a:p>
            <a:pPr>
              <a:buClr>
                <a:schemeClr val="tx1"/>
              </a:buClr>
              <a:buFont typeface="Wingdings" pitchFamily="2" charset="2"/>
              <a:buNone/>
            </a:pPr>
            <a:r>
              <a:rPr lang="en-US" altLang="en-US" sz="1100" b="1" dirty="0">
                <a:latin typeface="Courier New" panose="02070309020205020404" pitchFamily="49" charset="0"/>
              </a:rPr>
              <a:t>    {   </a:t>
            </a:r>
            <a:r>
              <a:rPr lang="en-US" altLang="en-US" sz="1100" b="1" dirty="0">
                <a:solidFill>
                  <a:srgbClr val="0432FF"/>
                </a:solidFill>
                <a:latin typeface="Courier New" panose="02070309020205020404" pitchFamily="49" charset="0"/>
              </a:rPr>
              <a:t>if </a:t>
            </a:r>
            <a:r>
              <a:rPr lang="en-US" altLang="en-US" sz="1100" b="1" dirty="0">
                <a:latin typeface="Courier New" panose="02070309020205020404" pitchFamily="49" charset="0"/>
              </a:rPr>
              <a:t>(t-&gt;right == NULL &amp;&amp; t-&gt;left == NULL) </a:t>
            </a:r>
            <a:r>
              <a:rPr lang="en-US" altLang="en-US" sz="1100" b="1" dirty="0">
                <a:solidFill>
                  <a:srgbClr val="00B050"/>
                </a:solidFill>
                <a:latin typeface="Courier New" panose="02070309020205020404" pitchFamily="49" charset="0"/>
              </a:rPr>
              <a:t>//No child</a:t>
            </a:r>
          </a:p>
          <a:p>
            <a:pPr>
              <a:buClr>
                <a:schemeClr val="tx1"/>
              </a:buClr>
              <a:buFont typeface="Wingdings" pitchFamily="2" charset="2"/>
              <a:buNone/>
            </a:pPr>
            <a:r>
              <a:rPr lang="en-US" altLang="en-US" sz="1100" b="1" dirty="0">
                <a:latin typeface="Courier New" panose="02070309020205020404" pitchFamily="49" charset="0"/>
              </a:rPr>
              <a:t>        {   </a:t>
            </a:r>
            <a:r>
              <a:rPr lang="en-US" altLang="en-US" sz="1100" b="1" dirty="0">
                <a:solidFill>
                  <a:srgbClr val="FF0000"/>
                </a:solidFill>
                <a:latin typeface="Courier New" panose="02070309020205020404" pitchFamily="49" charset="0"/>
              </a:rPr>
              <a:t>delete</a:t>
            </a:r>
            <a:r>
              <a:rPr lang="en-US" altLang="en-US" sz="1100" b="1" dirty="0">
                <a:latin typeface="Courier New" panose="02070309020205020404" pitchFamily="49" charset="0"/>
              </a:rPr>
              <a:t> t; t = NULL;  } </a:t>
            </a:r>
          </a:p>
          <a:p>
            <a:pPr>
              <a:buClr>
                <a:schemeClr val="tx1"/>
              </a:buClr>
              <a:buFont typeface="Wingdings" pitchFamily="2" charset="2"/>
              <a:buNone/>
            </a:pPr>
            <a:r>
              <a:rPr lang="en-US" altLang="en-US" sz="1100" b="1" dirty="0">
                <a:solidFill>
                  <a:srgbClr val="0432FF"/>
                </a:solidFill>
                <a:latin typeface="Courier New" panose="02070309020205020404" pitchFamily="49" charset="0"/>
              </a:rPr>
              <a:t>	     else if </a:t>
            </a:r>
            <a:r>
              <a:rPr lang="en-US" altLang="en-US" sz="1100" b="1" dirty="0">
                <a:latin typeface="Courier New" panose="02070309020205020404" pitchFamily="49" charset="0"/>
              </a:rPr>
              <a:t>(t-&gt;right == NULL) { </a:t>
            </a:r>
            <a:r>
              <a:rPr lang="en-US" altLang="en-US" sz="1100" b="1" dirty="0">
                <a:solidFill>
                  <a:srgbClr val="00B050"/>
                </a:solidFill>
                <a:latin typeface="Courier New" panose="02070309020205020404" pitchFamily="49" charset="0"/>
              </a:rPr>
              <a:t>//Only left child</a:t>
            </a:r>
          </a:p>
          <a:p>
            <a:pPr>
              <a:buClr>
                <a:schemeClr val="tx1"/>
              </a:buClr>
              <a:buFont typeface="Wingdings" pitchFamily="2" charset="2"/>
              <a:buNone/>
            </a:pPr>
            <a:r>
              <a:rPr lang="en-US" altLang="en-US" sz="1100" b="1" dirty="0">
                <a:latin typeface="Courier New" panose="02070309020205020404" pitchFamily="49" charset="0"/>
              </a:rPr>
              <a:t>            Node* temp = t; t= t-&gt;left;</a:t>
            </a:r>
          </a:p>
          <a:p>
            <a:pPr>
              <a:buClr>
                <a:schemeClr val="tx1"/>
              </a:buClr>
              <a:buFont typeface="Wingdings" pitchFamily="2" charset="2"/>
              <a:buNone/>
            </a:pPr>
            <a:r>
              <a:rPr lang="en-US" altLang="en-US" sz="1100" b="1" dirty="0">
                <a:latin typeface="Courier New" panose="02070309020205020404" pitchFamily="49" charset="0"/>
              </a:rPr>
              <a:t>            </a:t>
            </a:r>
            <a:r>
              <a:rPr lang="en-US" altLang="en-US" sz="1100" b="1" dirty="0">
                <a:solidFill>
                  <a:srgbClr val="FF0000"/>
                </a:solidFill>
                <a:latin typeface="Courier New" panose="02070309020205020404" pitchFamily="49" charset="0"/>
              </a:rPr>
              <a:t>delete</a:t>
            </a:r>
            <a:r>
              <a:rPr lang="en-US" altLang="en-US" sz="1100" b="1" dirty="0">
                <a:latin typeface="Courier New" panose="02070309020205020404" pitchFamily="49" charset="0"/>
              </a:rPr>
              <a:t> temp; } </a:t>
            </a:r>
          </a:p>
          <a:p>
            <a:pPr>
              <a:buClr>
                <a:schemeClr val="tx1"/>
              </a:buClr>
              <a:buFont typeface="Wingdings" pitchFamily="2" charset="2"/>
              <a:buNone/>
            </a:pPr>
            <a:r>
              <a:rPr lang="en-US" altLang="en-US" sz="1100" b="1" dirty="0">
                <a:latin typeface="Courier New" panose="02070309020205020404" pitchFamily="49" charset="0"/>
              </a:rPr>
              <a:t>	     </a:t>
            </a:r>
            <a:r>
              <a:rPr lang="en-US" altLang="en-US" sz="1100" b="1" dirty="0">
                <a:solidFill>
                  <a:srgbClr val="0432FF"/>
                </a:solidFill>
                <a:latin typeface="Courier New" panose="02070309020205020404" pitchFamily="49" charset="0"/>
              </a:rPr>
              <a:t>else if</a:t>
            </a:r>
            <a:r>
              <a:rPr lang="en-US" altLang="en-US" sz="1100" b="1" dirty="0">
                <a:latin typeface="Courier New" panose="02070309020205020404" pitchFamily="49" charset="0"/>
              </a:rPr>
              <a:t> (t-&gt;left == NULL) { </a:t>
            </a:r>
            <a:r>
              <a:rPr lang="en-US" altLang="en-US" sz="1100" b="1" dirty="0">
                <a:solidFill>
                  <a:srgbClr val="00B050"/>
                </a:solidFill>
                <a:latin typeface="Courier New" panose="02070309020205020404" pitchFamily="49" charset="0"/>
              </a:rPr>
              <a:t>//Only right child</a:t>
            </a:r>
          </a:p>
          <a:p>
            <a:pPr>
              <a:buClr>
                <a:schemeClr val="tx1"/>
              </a:buClr>
              <a:buFont typeface="Wingdings" pitchFamily="2" charset="2"/>
              <a:buNone/>
            </a:pPr>
            <a:r>
              <a:rPr lang="en-US" altLang="en-US" sz="1100" b="1" dirty="0">
                <a:latin typeface="Courier New" panose="02070309020205020404" pitchFamily="49" charset="0"/>
              </a:rPr>
              <a:t>            Node* temp = t; t= t-&gt;right;</a:t>
            </a:r>
          </a:p>
          <a:p>
            <a:pPr>
              <a:buClr>
                <a:schemeClr val="tx1"/>
              </a:buClr>
              <a:buFont typeface="Wingdings" pitchFamily="2" charset="2"/>
              <a:buNone/>
            </a:pPr>
            <a:r>
              <a:rPr lang="en-US" altLang="en-US" sz="1100" b="1" dirty="0">
                <a:latin typeface="Courier New" panose="02070309020205020404" pitchFamily="49" charset="0"/>
              </a:rPr>
              <a:t>            </a:t>
            </a:r>
            <a:r>
              <a:rPr lang="en-US" altLang="en-US" sz="1100" b="1" dirty="0">
                <a:solidFill>
                  <a:srgbClr val="FF0000"/>
                </a:solidFill>
                <a:latin typeface="Courier New" panose="02070309020205020404" pitchFamily="49" charset="0"/>
              </a:rPr>
              <a:t>delete</a:t>
            </a:r>
            <a:r>
              <a:rPr lang="en-US" altLang="en-US" sz="1100" b="1" dirty="0">
                <a:latin typeface="Courier New" panose="02070309020205020404" pitchFamily="49" charset="0"/>
              </a:rPr>
              <a:t> temp; } </a:t>
            </a:r>
          </a:p>
          <a:p>
            <a:pPr>
              <a:buClr>
                <a:schemeClr val="tx1"/>
              </a:buClr>
              <a:buFont typeface="Wingdings" pitchFamily="2" charset="2"/>
              <a:buNone/>
            </a:pPr>
            <a:r>
              <a:rPr lang="en-US" altLang="en-US" sz="1100" b="1" dirty="0">
                <a:latin typeface="Courier New" panose="02070309020205020404" pitchFamily="49" charset="0"/>
              </a:rPr>
              <a:t>	     </a:t>
            </a:r>
            <a:r>
              <a:rPr lang="en-US" altLang="en-US" sz="1100" b="1" dirty="0">
                <a:solidFill>
                  <a:srgbClr val="0432FF"/>
                </a:solidFill>
                <a:latin typeface="Courier New" panose="02070309020205020404" pitchFamily="49" charset="0"/>
              </a:rPr>
              <a:t>else</a:t>
            </a:r>
            <a:r>
              <a:rPr lang="en-US" altLang="en-US" sz="1100" b="1" dirty="0">
                <a:latin typeface="Courier New" panose="02070309020205020404" pitchFamily="49" charset="0"/>
              </a:rPr>
              <a:t> { </a:t>
            </a:r>
            <a:r>
              <a:rPr lang="en-US" altLang="en-US" sz="1100" b="1" dirty="0">
                <a:solidFill>
                  <a:srgbClr val="00B050"/>
                </a:solidFill>
                <a:latin typeface="Courier New" panose="02070309020205020404" pitchFamily="49" charset="0"/>
              </a:rPr>
              <a:t>//two children</a:t>
            </a:r>
          </a:p>
          <a:p>
            <a:pPr>
              <a:buClr>
                <a:schemeClr val="tx1"/>
              </a:buClr>
              <a:buFont typeface="Wingdings" pitchFamily="2" charset="2"/>
              <a:buNone/>
            </a:pPr>
            <a:r>
              <a:rPr lang="en-US" altLang="en-US" sz="1100" b="1" dirty="0">
                <a:latin typeface="Courier New" panose="02070309020205020404" pitchFamily="49" charset="0"/>
              </a:rPr>
              <a:t>            Node* temp = </a:t>
            </a:r>
            <a:r>
              <a:rPr lang="en-US" altLang="en-US" sz="1100" b="1" dirty="0" err="1">
                <a:solidFill>
                  <a:srgbClr val="FF9300"/>
                </a:solidFill>
                <a:latin typeface="Courier New" panose="02070309020205020404" pitchFamily="49" charset="0"/>
              </a:rPr>
              <a:t>FindMin</a:t>
            </a:r>
            <a:r>
              <a:rPr lang="en-US" altLang="en-US" sz="1100" b="1" dirty="0">
                <a:latin typeface="Courier New" panose="02070309020205020404" pitchFamily="49" charset="0"/>
              </a:rPr>
              <a:t>(t-&gt;right); </a:t>
            </a:r>
            <a:r>
              <a:rPr lang="en-US" altLang="en-US" sz="1100" b="1" dirty="0">
                <a:solidFill>
                  <a:srgbClr val="00B050"/>
                </a:solidFill>
                <a:latin typeface="Courier New" panose="02070309020205020404" pitchFamily="49" charset="0"/>
              </a:rPr>
              <a:t>//Find successor</a:t>
            </a:r>
            <a:endParaRPr lang="en-US" altLang="en-US" sz="1100" b="1" dirty="0">
              <a:latin typeface="Courier New" panose="02070309020205020404" pitchFamily="49" charset="0"/>
            </a:endParaRPr>
          </a:p>
          <a:p>
            <a:pPr>
              <a:buClr>
                <a:schemeClr val="tx1"/>
              </a:buClr>
              <a:buFont typeface="Wingdings" pitchFamily="2" charset="2"/>
              <a:buNone/>
            </a:pPr>
            <a:r>
              <a:rPr lang="en-US" altLang="en-US" sz="1100" b="1" dirty="0">
                <a:latin typeface="Courier New" panose="02070309020205020404" pitchFamily="49" charset="0"/>
              </a:rPr>
              <a:t>            t-&gt;x = temp-&gt;x;</a:t>
            </a:r>
          </a:p>
          <a:p>
            <a:pPr>
              <a:buClr>
                <a:schemeClr val="tx1"/>
              </a:buClr>
              <a:buFont typeface="Wingdings" pitchFamily="2" charset="2"/>
              <a:buNone/>
            </a:pPr>
            <a:r>
              <a:rPr lang="en-US" altLang="en-US" sz="1100" b="1" dirty="0">
                <a:latin typeface="Courier New" panose="02070309020205020404" pitchFamily="49" charset="0"/>
              </a:rPr>
              <a:t>            t-&gt;right = </a:t>
            </a:r>
            <a:r>
              <a:rPr lang="en-US" altLang="en-US" sz="1100" b="1" dirty="0" err="1">
                <a:latin typeface="Courier New" panose="02070309020205020404" pitchFamily="49" charset="0"/>
              </a:rPr>
              <a:t>DeleteNode</a:t>
            </a:r>
            <a:r>
              <a:rPr lang="en-US" altLang="en-US" sz="1100" b="1" dirty="0">
                <a:latin typeface="Courier New" panose="02070309020205020404" pitchFamily="49" charset="0"/>
              </a:rPr>
              <a:t>(t-&gt;right, temp-&gt;x);</a:t>
            </a:r>
          </a:p>
          <a:p>
            <a:pPr>
              <a:buClr>
                <a:schemeClr val="tx1"/>
              </a:buClr>
              <a:buFont typeface="Wingdings" pitchFamily="2" charset="2"/>
              <a:buNone/>
            </a:pPr>
            <a:r>
              <a:rPr lang="en-US" altLang="en-US" sz="1100" b="1" dirty="0">
                <a:latin typeface="Courier New" panose="02070309020205020404" pitchFamily="49" charset="0"/>
              </a:rPr>
              <a:t>        }}</a:t>
            </a:r>
          </a:p>
          <a:p>
            <a:pPr>
              <a:buClr>
                <a:schemeClr val="tx1"/>
              </a:buClr>
              <a:buFont typeface="Wingdings" pitchFamily="2" charset="2"/>
              <a:buNone/>
            </a:pPr>
            <a:r>
              <a:rPr lang="en-US" altLang="en-US" sz="1100" b="1" dirty="0">
                <a:latin typeface="Courier New" panose="02070309020205020404" pitchFamily="49" charset="0"/>
              </a:rPr>
              <a:t>    </a:t>
            </a:r>
            <a:r>
              <a:rPr lang="en-US" altLang="en-US" sz="1100" b="1" dirty="0">
                <a:solidFill>
                  <a:srgbClr val="FF0000"/>
                </a:solidFill>
                <a:latin typeface="Courier New" panose="02070309020205020404" pitchFamily="49" charset="0"/>
              </a:rPr>
              <a:t>return</a:t>
            </a:r>
            <a:r>
              <a:rPr lang="en-US" altLang="en-US" sz="1100" b="1" dirty="0">
                <a:latin typeface="Courier New" panose="02070309020205020404" pitchFamily="49" charset="0"/>
              </a:rPr>
              <a:t> t; }</a:t>
            </a:r>
            <a:endParaRPr lang="en-US" altLang="en-US" sz="1400" b="1" dirty="0">
              <a:latin typeface="Courier New" panose="02070309020205020404" pitchFamily="49" charset="0"/>
            </a:endParaRPr>
          </a:p>
        </p:txBody>
      </p:sp>
    </p:spTree>
    <p:extLst>
      <p:ext uri="{BB962C8B-B14F-4D97-AF65-F5344CB8AC3E}">
        <p14:creationId xmlns:p14="http://schemas.microsoft.com/office/powerpoint/2010/main" val="671286536"/>
      </p:ext>
    </p:extLst>
  </p:cSld>
  <p:clrMapOvr>
    <a:masterClrMapping/>
  </p:clrMapOvr>
  <mc:AlternateContent xmlns:mc="http://schemas.openxmlformats.org/markup-compatibility/2006" xmlns:p14="http://schemas.microsoft.com/office/powerpoint/2010/main">
    <mc:Choice Requires="p14">
      <p:transition spd="slow" p14:dur="2000" advTm="57887"/>
    </mc:Choice>
    <mc:Fallback xmlns="">
      <p:transition spd="slow" advTm="57887"/>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503CA19E-2D49-CC41-BFD0-B2A6B788C1EA}"/>
              </a:ext>
            </a:extLst>
          </p:cNvPr>
          <p:cNvSpPr>
            <a:spLocks noGrp="1"/>
          </p:cNvSpPr>
          <p:nvPr>
            <p:ph type="sldNum" sz="quarter" idx="4294967295"/>
          </p:nvPr>
        </p:nvSpPr>
        <p:spPr>
          <a:xfrm>
            <a:off x="9096702" y="6356348"/>
            <a:ext cx="2743200" cy="365125"/>
          </a:xfrm>
        </p:spPr>
        <p:txBody>
          <a:bodyPr/>
          <a:lstStyle/>
          <a:p>
            <a:fld id="{D197CD4B-FF05-7D4E-8653-CD45504B156A}" type="slidenum">
              <a:rPr lang="en-US" altLang="en-US"/>
              <a:pPr/>
              <a:t>24</a:t>
            </a:fld>
            <a:endParaRPr lang="en-US" altLang="en-US" dirty="0"/>
          </a:p>
        </p:txBody>
      </p:sp>
      <p:sp>
        <p:nvSpPr>
          <p:cNvPr id="205826" name="Rectangle 2">
            <a:extLst>
              <a:ext uri="{FF2B5EF4-FFF2-40B4-BE49-F238E27FC236}">
                <a16:creationId xmlns:a16="http://schemas.microsoft.com/office/drawing/2014/main" id="{DA0216F5-400B-DB4A-A875-2F7DAC2ED264}"/>
              </a:ext>
            </a:extLst>
          </p:cNvPr>
          <p:cNvSpPr>
            <a:spLocks noGrp="1" noChangeArrowheads="1"/>
          </p:cNvSpPr>
          <p:nvPr>
            <p:ph type="title"/>
          </p:nvPr>
        </p:nvSpPr>
        <p:spPr/>
        <p:txBody>
          <a:bodyPr>
            <a:normAutofit/>
          </a:bodyPr>
          <a:lstStyle/>
          <a:p>
            <a:r>
              <a:rPr lang="en-US" altLang="en-US" sz="3600" dirty="0"/>
              <a:t>BST: Lazy Deletion </a:t>
            </a:r>
          </a:p>
        </p:txBody>
      </p:sp>
      <p:sp>
        <p:nvSpPr>
          <p:cNvPr id="6" name="Rectangle 3" descr="Rectangle: Click to edit Master text styles&#10;Second level&#10;Third level&#10;Fourth level&#10;Fifth level">
            <a:extLst>
              <a:ext uri="{FF2B5EF4-FFF2-40B4-BE49-F238E27FC236}">
                <a16:creationId xmlns:a16="http://schemas.microsoft.com/office/drawing/2014/main" id="{EAC7AE55-2697-344D-9AD4-F39BD46DFB6F}"/>
              </a:ext>
            </a:extLst>
          </p:cNvPr>
          <p:cNvSpPr txBox="1">
            <a:spLocks noChangeArrowheads="1"/>
          </p:cNvSpPr>
          <p:nvPr/>
        </p:nvSpPr>
        <p:spPr>
          <a:xfrm>
            <a:off x="1132113" y="1600200"/>
            <a:ext cx="5105400" cy="41148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3175">
              <a:buFont typeface="Arial" panose="020B0604020202020204" pitchFamily="34" charset="0"/>
              <a:buNone/>
            </a:pPr>
            <a:r>
              <a:rPr lang="en-US" altLang="en-US" sz="2400" dirty="0"/>
              <a:t>Instead of physically deleting nodes, just mark them as deleted</a:t>
            </a:r>
          </a:p>
          <a:p>
            <a:pPr marL="746125" lvl="1">
              <a:buClr>
                <a:schemeClr val="tx1"/>
              </a:buClr>
              <a:buFontTx/>
              <a:buChar char="+"/>
            </a:pPr>
            <a:r>
              <a:rPr lang="en-US" altLang="en-US" sz="2000" dirty="0"/>
              <a:t>simpler</a:t>
            </a:r>
          </a:p>
          <a:p>
            <a:pPr marL="746125" lvl="1">
              <a:buClr>
                <a:schemeClr val="tx1"/>
              </a:buClr>
              <a:buFontTx/>
              <a:buChar char="+"/>
            </a:pPr>
            <a:r>
              <a:rPr lang="en-US" altLang="en-US" sz="2000" dirty="0"/>
              <a:t>physical deletions done in batches</a:t>
            </a:r>
          </a:p>
          <a:p>
            <a:pPr marL="746125" lvl="1">
              <a:buClr>
                <a:schemeClr val="tx1"/>
              </a:buClr>
              <a:buFontTx/>
              <a:buChar char="+"/>
            </a:pPr>
            <a:r>
              <a:rPr lang="en-US" altLang="en-US" sz="2000" dirty="0"/>
              <a:t>some adds just flip deleted flag</a:t>
            </a:r>
          </a:p>
          <a:p>
            <a:pPr marL="746125" lvl="1">
              <a:buSzPct val="140000"/>
              <a:buFont typeface="Tahoma" panose="020B0604030504040204" pitchFamily="34" charset="0"/>
              <a:buChar char="-"/>
            </a:pPr>
            <a:r>
              <a:rPr lang="en-US" altLang="en-US" sz="2000" dirty="0">
                <a:solidFill>
                  <a:schemeClr val="hlink"/>
                </a:solidFill>
              </a:rPr>
              <a:t>extra memory for deleted flag</a:t>
            </a:r>
          </a:p>
          <a:p>
            <a:pPr marL="746125" lvl="1">
              <a:buSzPct val="140000"/>
              <a:buFont typeface="Tahoma" panose="020B0604030504040204" pitchFamily="34" charset="0"/>
              <a:buChar char="-"/>
            </a:pPr>
            <a:r>
              <a:rPr lang="en-US" altLang="en-US" sz="2000" dirty="0">
                <a:solidFill>
                  <a:schemeClr val="hlink"/>
                </a:solidFill>
              </a:rPr>
              <a:t>many lazy deletions slow finds</a:t>
            </a:r>
          </a:p>
          <a:p>
            <a:pPr marL="746125" lvl="1">
              <a:buSzPct val="140000"/>
              <a:buFont typeface="Tahoma" panose="020B0604030504040204" pitchFamily="34" charset="0"/>
              <a:buChar char="-"/>
            </a:pPr>
            <a:r>
              <a:rPr lang="en-US" altLang="en-US" sz="2000" dirty="0">
                <a:solidFill>
                  <a:schemeClr val="hlink"/>
                </a:solidFill>
              </a:rPr>
              <a:t>some operations may have to be modified (e.g., min and max)</a:t>
            </a:r>
          </a:p>
        </p:txBody>
      </p:sp>
      <p:sp>
        <p:nvSpPr>
          <p:cNvPr id="7" name="Oval 4">
            <a:extLst>
              <a:ext uri="{FF2B5EF4-FFF2-40B4-BE49-F238E27FC236}">
                <a16:creationId xmlns:a16="http://schemas.microsoft.com/office/drawing/2014/main" id="{A760B3D2-CC6E-7742-B8A3-50B5898CEB72}"/>
              </a:ext>
            </a:extLst>
          </p:cNvPr>
          <p:cNvSpPr>
            <a:spLocks noChangeAspect="1" noChangeArrowheads="1"/>
          </p:cNvSpPr>
          <p:nvPr/>
        </p:nvSpPr>
        <p:spPr bwMode="auto">
          <a:xfrm>
            <a:off x="9884229" y="3497942"/>
            <a:ext cx="381000" cy="381000"/>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2400">
                <a:latin typeface="Times New Roman" panose="02020603050405020304" pitchFamily="18" charset="0"/>
              </a:rPr>
              <a:t>20</a:t>
            </a:r>
          </a:p>
        </p:txBody>
      </p:sp>
      <p:sp>
        <p:nvSpPr>
          <p:cNvPr id="8" name="Oval 5">
            <a:extLst>
              <a:ext uri="{FF2B5EF4-FFF2-40B4-BE49-F238E27FC236}">
                <a16:creationId xmlns:a16="http://schemas.microsoft.com/office/drawing/2014/main" id="{641D0691-12F4-2F4E-93CE-C0CBF9B4FD4C}"/>
              </a:ext>
            </a:extLst>
          </p:cNvPr>
          <p:cNvSpPr>
            <a:spLocks noChangeAspect="1" noChangeArrowheads="1"/>
          </p:cNvSpPr>
          <p:nvPr/>
        </p:nvSpPr>
        <p:spPr bwMode="auto">
          <a:xfrm>
            <a:off x="7750629" y="3497942"/>
            <a:ext cx="381000" cy="381000"/>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2400">
                <a:latin typeface="Times New Roman" panose="02020603050405020304" pitchFamily="18" charset="0"/>
              </a:rPr>
              <a:t>9</a:t>
            </a:r>
          </a:p>
        </p:txBody>
      </p:sp>
      <p:sp>
        <p:nvSpPr>
          <p:cNvPr id="9" name="Oval 6">
            <a:extLst>
              <a:ext uri="{FF2B5EF4-FFF2-40B4-BE49-F238E27FC236}">
                <a16:creationId xmlns:a16="http://schemas.microsoft.com/office/drawing/2014/main" id="{674CA7AB-D3CC-EB42-82FC-C73470C61719}"/>
              </a:ext>
            </a:extLst>
          </p:cNvPr>
          <p:cNvSpPr>
            <a:spLocks noChangeAspect="1" noChangeArrowheads="1"/>
          </p:cNvSpPr>
          <p:nvPr/>
        </p:nvSpPr>
        <p:spPr bwMode="auto">
          <a:xfrm>
            <a:off x="6950529" y="3472542"/>
            <a:ext cx="381000" cy="381000"/>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2400">
                <a:latin typeface="Times New Roman" panose="02020603050405020304" pitchFamily="18" charset="0"/>
              </a:rPr>
              <a:t>2</a:t>
            </a:r>
          </a:p>
        </p:txBody>
      </p:sp>
      <p:sp>
        <p:nvSpPr>
          <p:cNvPr id="10" name="Oval 7">
            <a:extLst>
              <a:ext uri="{FF2B5EF4-FFF2-40B4-BE49-F238E27FC236}">
                <a16:creationId xmlns:a16="http://schemas.microsoft.com/office/drawing/2014/main" id="{974157E9-CF95-0342-972A-6D6B6BF91DF9}"/>
              </a:ext>
            </a:extLst>
          </p:cNvPr>
          <p:cNvSpPr>
            <a:spLocks noChangeAspect="1" noChangeArrowheads="1"/>
          </p:cNvSpPr>
          <p:nvPr/>
        </p:nvSpPr>
        <p:spPr bwMode="auto">
          <a:xfrm>
            <a:off x="9350829" y="2608942"/>
            <a:ext cx="381000" cy="381000"/>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2400">
                <a:latin typeface="Times New Roman" panose="02020603050405020304" pitchFamily="18" charset="0"/>
              </a:rPr>
              <a:t>15</a:t>
            </a:r>
          </a:p>
        </p:txBody>
      </p:sp>
      <p:sp>
        <p:nvSpPr>
          <p:cNvPr id="11" name="Oval 8">
            <a:extLst>
              <a:ext uri="{FF2B5EF4-FFF2-40B4-BE49-F238E27FC236}">
                <a16:creationId xmlns:a16="http://schemas.microsoft.com/office/drawing/2014/main" id="{DF2A1027-7765-7E41-BC24-63099E7503C8}"/>
              </a:ext>
            </a:extLst>
          </p:cNvPr>
          <p:cNvSpPr>
            <a:spLocks noChangeAspect="1" noChangeArrowheads="1"/>
          </p:cNvSpPr>
          <p:nvPr/>
        </p:nvSpPr>
        <p:spPr bwMode="auto">
          <a:xfrm>
            <a:off x="7217229" y="2608942"/>
            <a:ext cx="381000" cy="381000"/>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2400">
                <a:latin typeface="Times New Roman" panose="02020603050405020304" pitchFamily="18" charset="0"/>
              </a:rPr>
              <a:t>5</a:t>
            </a:r>
          </a:p>
        </p:txBody>
      </p:sp>
      <p:sp>
        <p:nvSpPr>
          <p:cNvPr id="12" name="Oval 9">
            <a:extLst>
              <a:ext uri="{FF2B5EF4-FFF2-40B4-BE49-F238E27FC236}">
                <a16:creationId xmlns:a16="http://schemas.microsoft.com/office/drawing/2014/main" id="{0D2E5A50-0222-0343-940A-50BF253DEEC4}"/>
              </a:ext>
            </a:extLst>
          </p:cNvPr>
          <p:cNvSpPr>
            <a:spLocks noChangeAspect="1" noChangeArrowheads="1"/>
          </p:cNvSpPr>
          <p:nvPr/>
        </p:nvSpPr>
        <p:spPr bwMode="auto">
          <a:xfrm>
            <a:off x="8284029" y="1719942"/>
            <a:ext cx="381000" cy="381000"/>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2400">
                <a:latin typeface="Times New Roman" panose="02020603050405020304" pitchFamily="18" charset="0"/>
              </a:rPr>
              <a:t>10</a:t>
            </a:r>
          </a:p>
        </p:txBody>
      </p:sp>
      <p:cxnSp>
        <p:nvCxnSpPr>
          <p:cNvPr id="13" name="AutoShape 10">
            <a:extLst>
              <a:ext uri="{FF2B5EF4-FFF2-40B4-BE49-F238E27FC236}">
                <a16:creationId xmlns:a16="http://schemas.microsoft.com/office/drawing/2014/main" id="{323488E9-A589-5743-B26E-AFAC874CB0AA}"/>
              </a:ext>
            </a:extLst>
          </p:cNvPr>
          <p:cNvCxnSpPr>
            <a:cxnSpLocks noChangeShapeType="1"/>
            <a:stCxn id="12" idx="3"/>
            <a:endCxn id="11" idx="0"/>
          </p:cNvCxnSpPr>
          <p:nvPr/>
        </p:nvCxnSpPr>
        <p:spPr bwMode="auto">
          <a:xfrm flipH="1">
            <a:off x="7407730" y="2064430"/>
            <a:ext cx="931863" cy="525462"/>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AutoShape 11">
            <a:extLst>
              <a:ext uri="{FF2B5EF4-FFF2-40B4-BE49-F238E27FC236}">
                <a16:creationId xmlns:a16="http://schemas.microsoft.com/office/drawing/2014/main" id="{5A1F1641-9A3E-BA45-94AA-96D283EE5EC0}"/>
              </a:ext>
            </a:extLst>
          </p:cNvPr>
          <p:cNvCxnSpPr>
            <a:cxnSpLocks noChangeShapeType="1"/>
            <a:stCxn id="12" idx="5"/>
            <a:endCxn id="10" idx="0"/>
          </p:cNvCxnSpPr>
          <p:nvPr/>
        </p:nvCxnSpPr>
        <p:spPr bwMode="auto">
          <a:xfrm>
            <a:off x="8609467" y="2064430"/>
            <a:ext cx="931862" cy="525462"/>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AutoShape 12">
            <a:extLst>
              <a:ext uri="{FF2B5EF4-FFF2-40B4-BE49-F238E27FC236}">
                <a16:creationId xmlns:a16="http://schemas.microsoft.com/office/drawing/2014/main" id="{CDCDA80B-3857-6B42-9E75-C9D1F28FD00E}"/>
              </a:ext>
            </a:extLst>
          </p:cNvPr>
          <p:cNvCxnSpPr>
            <a:cxnSpLocks noChangeShapeType="1"/>
            <a:stCxn id="10" idx="5"/>
            <a:endCxn id="7" idx="0"/>
          </p:cNvCxnSpPr>
          <p:nvPr/>
        </p:nvCxnSpPr>
        <p:spPr bwMode="auto">
          <a:xfrm>
            <a:off x="9676267" y="2953430"/>
            <a:ext cx="398462" cy="525462"/>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AutoShape 13">
            <a:extLst>
              <a:ext uri="{FF2B5EF4-FFF2-40B4-BE49-F238E27FC236}">
                <a16:creationId xmlns:a16="http://schemas.microsoft.com/office/drawing/2014/main" id="{FCA17626-46B0-834C-92C7-1DF9D7629801}"/>
              </a:ext>
            </a:extLst>
          </p:cNvPr>
          <p:cNvCxnSpPr>
            <a:cxnSpLocks noChangeShapeType="1"/>
            <a:stCxn id="11" idx="3"/>
            <a:endCxn id="9" idx="0"/>
          </p:cNvCxnSpPr>
          <p:nvPr/>
        </p:nvCxnSpPr>
        <p:spPr bwMode="auto">
          <a:xfrm flipH="1">
            <a:off x="7141030" y="2953430"/>
            <a:ext cx="131763" cy="500062"/>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AutoShape 14">
            <a:extLst>
              <a:ext uri="{FF2B5EF4-FFF2-40B4-BE49-F238E27FC236}">
                <a16:creationId xmlns:a16="http://schemas.microsoft.com/office/drawing/2014/main" id="{3D689B25-D95F-9C4F-81CB-B8269692CC57}"/>
              </a:ext>
            </a:extLst>
          </p:cNvPr>
          <p:cNvCxnSpPr>
            <a:cxnSpLocks noChangeShapeType="1"/>
            <a:stCxn id="11" idx="5"/>
            <a:endCxn id="8" idx="0"/>
          </p:cNvCxnSpPr>
          <p:nvPr/>
        </p:nvCxnSpPr>
        <p:spPr bwMode="auto">
          <a:xfrm>
            <a:off x="7542667" y="2953430"/>
            <a:ext cx="398462" cy="525462"/>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 name="Oval 15">
            <a:extLst>
              <a:ext uri="{FF2B5EF4-FFF2-40B4-BE49-F238E27FC236}">
                <a16:creationId xmlns:a16="http://schemas.microsoft.com/office/drawing/2014/main" id="{D7FB93FE-8F9B-634E-A5AC-FDE9B183AB7E}"/>
              </a:ext>
            </a:extLst>
          </p:cNvPr>
          <p:cNvSpPr>
            <a:spLocks noChangeAspect="1" noChangeArrowheads="1"/>
          </p:cNvSpPr>
          <p:nvPr/>
        </p:nvSpPr>
        <p:spPr bwMode="auto">
          <a:xfrm>
            <a:off x="10150929" y="4386942"/>
            <a:ext cx="381000" cy="381000"/>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2400">
                <a:latin typeface="Times New Roman" panose="02020603050405020304" pitchFamily="18" charset="0"/>
              </a:rPr>
              <a:t>30</a:t>
            </a:r>
          </a:p>
        </p:txBody>
      </p:sp>
      <p:cxnSp>
        <p:nvCxnSpPr>
          <p:cNvPr id="19" name="AutoShape 16">
            <a:extLst>
              <a:ext uri="{FF2B5EF4-FFF2-40B4-BE49-F238E27FC236}">
                <a16:creationId xmlns:a16="http://schemas.microsoft.com/office/drawing/2014/main" id="{DDF1559C-B1C9-0E48-B254-B04F30BC7E3C}"/>
              </a:ext>
            </a:extLst>
          </p:cNvPr>
          <p:cNvCxnSpPr>
            <a:cxnSpLocks noChangeShapeType="1"/>
            <a:stCxn id="7" idx="5"/>
            <a:endCxn id="18" idx="0"/>
          </p:cNvCxnSpPr>
          <p:nvPr/>
        </p:nvCxnSpPr>
        <p:spPr bwMode="auto">
          <a:xfrm>
            <a:off x="10209667" y="3842430"/>
            <a:ext cx="131762" cy="525462"/>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 name="Oval 17">
            <a:extLst>
              <a:ext uri="{FF2B5EF4-FFF2-40B4-BE49-F238E27FC236}">
                <a16:creationId xmlns:a16="http://schemas.microsoft.com/office/drawing/2014/main" id="{460CADF0-A47A-4D4D-8E70-340D1C96884D}"/>
              </a:ext>
            </a:extLst>
          </p:cNvPr>
          <p:cNvSpPr>
            <a:spLocks noChangeAspect="1" noChangeArrowheads="1"/>
          </p:cNvSpPr>
          <p:nvPr/>
        </p:nvSpPr>
        <p:spPr bwMode="auto">
          <a:xfrm>
            <a:off x="7483929" y="4386942"/>
            <a:ext cx="381000" cy="381000"/>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2400">
                <a:latin typeface="Times New Roman" panose="02020603050405020304" pitchFamily="18" charset="0"/>
              </a:rPr>
              <a:t>7</a:t>
            </a:r>
          </a:p>
        </p:txBody>
      </p:sp>
      <p:cxnSp>
        <p:nvCxnSpPr>
          <p:cNvPr id="21" name="AutoShape 18">
            <a:extLst>
              <a:ext uri="{FF2B5EF4-FFF2-40B4-BE49-F238E27FC236}">
                <a16:creationId xmlns:a16="http://schemas.microsoft.com/office/drawing/2014/main" id="{AF043241-4117-2D4C-BA8C-F47CC952BE01}"/>
              </a:ext>
            </a:extLst>
          </p:cNvPr>
          <p:cNvCxnSpPr>
            <a:cxnSpLocks noChangeShapeType="1"/>
            <a:stCxn id="8" idx="3"/>
            <a:endCxn id="20" idx="0"/>
          </p:cNvCxnSpPr>
          <p:nvPr/>
        </p:nvCxnSpPr>
        <p:spPr bwMode="auto">
          <a:xfrm flipH="1">
            <a:off x="7674430" y="3842430"/>
            <a:ext cx="131763" cy="525462"/>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 name="Oval 19">
            <a:extLst>
              <a:ext uri="{FF2B5EF4-FFF2-40B4-BE49-F238E27FC236}">
                <a16:creationId xmlns:a16="http://schemas.microsoft.com/office/drawing/2014/main" id="{0291D68D-22C2-D249-9B52-10068E7B1876}"/>
              </a:ext>
            </a:extLst>
          </p:cNvPr>
          <p:cNvSpPr>
            <a:spLocks noChangeAspect="1" noChangeArrowheads="1"/>
          </p:cNvSpPr>
          <p:nvPr/>
        </p:nvSpPr>
        <p:spPr bwMode="auto">
          <a:xfrm>
            <a:off x="9617529" y="4379005"/>
            <a:ext cx="381000" cy="381000"/>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2400">
                <a:latin typeface="Times New Roman" panose="02020603050405020304" pitchFamily="18" charset="0"/>
              </a:rPr>
              <a:t>17</a:t>
            </a:r>
          </a:p>
        </p:txBody>
      </p:sp>
      <p:cxnSp>
        <p:nvCxnSpPr>
          <p:cNvPr id="23" name="AutoShape 20">
            <a:extLst>
              <a:ext uri="{FF2B5EF4-FFF2-40B4-BE49-F238E27FC236}">
                <a16:creationId xmlns:a16="http://schemas.microsoft.com/office/drawing/2014/main" id="{28A089FB-076B-6240-B2A9-5AF938B0C86A}"/>
              </a:ext>
            </a:extLst>
          </p:cNvPr>
          <p:cNvCxnSpPr>
            <a:cxnSpLocks noChangeShapeType="1"/>
            <a:stCxn id="7" idx="3"/>
            <a:endCxn id="22" idx="0"/>
          </p:cNvCxnSpPr>
          <p:nvPr/>
        </p:nvCxnSpPr>
        <p:spPr bwMode="auto">
          <a:xfrm flipH="1">
            <a:off x="9808030" y="3842431"/>
            <a:ext cx="131763" cy="517525"/>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Rectangle 1">
            <a:extLst>
              <a:ext uri="{FF2B5EF4-FFF2-40B4-BE49-F238E27FC236}">
                <a16:creationId xmlns:a16="http://schemas.microsoft.com/office/drawing/2014/main" id="{DDBC00F8-5ED9-9742-8D17-63D3FDB2E485}"/>
              </a:ext>
            </a:extLst>
          </p:cNvPr>
          <p:cNvSpPr/>
          <p:nvPr/>
        </p:nvSpPr>
        <p:spPr>
          <a:xfrm>
            <a:off x="5584481" y="3244334"/>
            <a:ext cx="1023037" cy="369332"/>
          </a:xfrm>
          <a:prstGeom prst="rect">
            <a:avLst/>
          </a:prstGeom>
        </p:spPr>
        <p:txBody>
          <a:bodyPr wrap="none">
            <a:spAutoFit/>
          </a:bodyPr>
          <a:lstStyle/>
          <a:p>
            <a:r>
              <a:rPr lang="en-US" altLang="en-US" dirty="0"/>
              <a:t>Insertion</a:t>
            </a:r>
            <a:endParaRPr lang="en-US" dirty="0"/>
          </a:p>
        </p:txBody>
      </p:sp>
      <p:sp>
        <p:nvSpPr>
          <p:cNvPr id="3" name="Rectangle 2">
            <a:extLst>
              <a:ext uri="{FF2B5EF4-FFF2-40B4-BE49-F238E27FC236}">
                <a16:creationId xmlns:a16="http://schemas.microsoft.com/office/drawing/2014/main" id="{95DA44D9-C8C3-2744-9726-6913867D6E82}"/>
              </a:ext>
            </a:extLst>
          </p:cNvPr>
          <p:cNvSpPr/>
          <p:nvPr/>
        </p:nvSpPr>
        <p:spPr>
          <a:xfrm>
            <a:off x="5584481" y="3244334"/>
            <a:ext cx="1023037" cy="369332"/>
          </a:xfrm>
          <a:prstGeom prst="rect">
            <a:avLst/>
          </a:prstGeom>
        </p:spPr>
        <p:txBody>
          <a:bodyPr wrap="none">
            <a:spAutoFit/>
          </a:bodyPr>
          <a:lstStyle/>
          <a:p>
            <a:r>
              <a:rPr lang="en-US" altLang="en-US" dirty="0"/>
              <a:t>Insertion</a:t>
            </a:r>
            <a:endParaRPr lang="en-US" dirty="0"/>
          </a:p>
        </p:txBody>
      </p:sp>
    </p:spTree>
    <p:extLst>
      <p:ext uri="{BB962C8B-B14F-4D97-AF65-F5344CB8AC3E}">
        <p14:creationId xmlns:p14="http://schemas.microsoft.com/office/powerpoint/2010/main" val="3619872882"/>
      </p:ext>
    </p:extLst>
  </p:cSld>
  <p:clrMapOvr>
    <a:masterClrMapping/>
  </p:clrMapOvr>
  <mc:AlternateContent xmlns:mc="http://schemas.openxmlformats.org/markup-compatibility/2006" xmlns:p14="http://schemas.microsoft.com/office/powerpoint/2010/main">
    <mc:Choice Requires="p14">
      <p:transition spd="slow" p14:dur="2000" advTm="57887"/>
    </mc:Choice>
    <mc:Fallback xmlns="">
      <p:transition spd="slow" advTm="57887"/>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503CA19E-2D49-CC41-BFD0-B2A6B788C1EA}"/>
              </a:ext>
            </a:extLst>
          </p:cNvPr>
          <p:cNvSpPr>
            <a:spLocks noGrp="1"/>
          </p:cNvSpPr>
          <p:nvPr>
            <p:ph type="sldNum" sz="quarter" idx="4294967295"/>
          </p:nvPr>
        </p:nvSpPr>
        <p:spPr>
          <a:xfrm>
            <a:off x="9096702" y="6356348"/>
            <a:ext cx="2743200" cy="365125"/>
          </a:xfrm>
        </p:spPr>
        <p:txBody>
          <a:bodyPr/>
          <a:lstStyle/>
          <a:p>
            <a:fld id="{D197CD4B-FF05-7D4E-8653-CD45504B156A}" type="slidenum">
              <a:rPr lang="en-US" altLang="en-US"/>
              <a:pPr/>
              <a:t>25</a:t>
            </a:fld>
            <a:endParaRPr lang="en-US" altLang="en-US" dirty="0"/>
          </a:p>
        </p:txBody>
      </p:sp>
      <p:sp>
        <p:nvSpPr>
          <p:cNvPr id="205826" name="Rectangle 2">
            <a:extLst>
              <a:ext uri="{FF2B5EF4-FFF2-40B4-BE49-F238E27FC236}">
                <a16:creationId xmlns:a16="http://schemas.microsoft.com/office/drawing/2014/main" id="{DA0216F5-400B-DB4A-A875-2F7DAC2ED264}"/>
              </a:ext>
            </a:extLst>
          </p:cNvPr>
          <p:cNvSpPr>
            <a:spLocks noGrp="1" noChangeArrowheads="1"/>
          </p:cNvSpPr>
          <p:nvPr>
            <p:ph type="title"/>
          </p:nvPr>
        </p:nvSpPr>
        <p:spPr/>
        <p:txBody>
          <a:bodyPr>
            <a:normAutofit/>
          </a:bodyPr>
          <a:lstStyle/>
          <a:p>
            <a:r>
              <a:rPr lang="en-US" altLang="en-US" sz="3600" dirty="0"/>
              <a:t>BST: Deletion - </a:t>
            </a:r>
            <a:r>
              <a:rPr lang="en-US" altLang="zh-TW" sz="3600" dirty="0">
                <a:ea typeface="PMingLiU" panose="02020500000000000000" pitchFamily="18" charset="-120"/>
              </a:rPr>
              <a:t>Complexity</a:t>
            </a:r>
            <a:endParaRPr lang="en-US" altLang="en-US" sz="3600" dirty="0"/>
          </a:p>
        </p:txBody>
      </p:sp>
      <p:sp>
        <p:nvSpPr>
          <p:cNvPr id="24" name="Rectangle 3">
            <a:extLst>
              <a:ext uri="{FF2B5EF4-FFF2-40B4-BE49-F238E27FC236}">
                <a16:creationId xmlns:a16="http://schemas.microsoft.com/office/drawing/2014/main" id="{EA1AC7ED-8916-254B-A2F2-45A83894AECA}"/>
              </a:ext>
            </a:extLst>
          </p:cNvPr>
          <p:cNvSpPr txBox="1">
            <a:spLocks noChangeArrowheads="1"/>
          </p:cNvSpPr>
          <p:nvPr/>
        </p:nvSpPr>
        <p:spPr>
          <a:xfrm>
            <a:off x="1039790" y="1433510"/>
            <a:ext cx="8369300" cy="51054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dirty="0"/>
              <a:t>All </a:t>
            </a:r>
            <a:r>
              <a:rPr lang="en-US" altLang="en-US" dirty="0">
                <a:solidFill>
                  <a:srgbClr val="FF0000"/>
                </a:solidFill>
              </a:rPr>
              <a:t>delete</a:t>
            </a:r>
            <a:r>
              <a:rPr lang="en-US" altLang="en-US" dirty="0"/>
              <a:t> operations can be supported in </a:t>
            </a:r>
            <a:r>
              <a:rPr lang="en-US" altLang="en-US" i="1" dirty="0">
                <a:solidFill>
                  <a:srgbClr val="CC3300"/>
                </a:solidFill>
              </a:rPr>
              <a:t>O</a:t>
            </a:r>
            <a:r>
              <a:rPr lang="en-US" altLang="en-US" dirty="0">
                <a:solidFill>
                  <a:srgbClr val="CC3300"/>
                </a:solidFill>
              </a:rPr>
              <a:t>(</a:t>
            </a:r>
            <a:r>
              <a:rPr lang="en-US" altLang="en-US" i="1" dirty="0">
                <a:solidFill>
                  <a:srgbClr val="CC3300"/>
                </a:solidFill>
              </a:rPr>
              <a:t>h</a:t>
            </a:r>
            <a:r>
              <a:rPr lang="en-US" altLang="en-US" dirty="0">
                <a:solidFill>
                  <a:srgbClr val="CC3300"/>
                </a:solidFill>
              </a:rPr>
              <a:t>) time</a:t>
            </a:r>
            <a:r>
              <a:rPr lang="en-US" altLang="en-US" dirty="0"/>
              <a:t>.</a:t>
            </a:r>
          </a:p>
          <a:p>
            <a:endParaRPr lang="en-US" altLang="en-US" dirty="0"/>
          </a:p>
          <a:p>
            <a:r>
              <a:rPr lang="en-US" altLang="en-US" i="1" dirty="0">
                <a:solidFill>
                  <a:srgbClr val="0054FF"/>
                </a:solidFill>
              </a:rPr>
              <a:t>Average Case: </a:t>
            </a:r>
            <a:r>
              <a:rPr lang="en-US" altLang="en-US" i="1" dirty="0">
                <a:solidFill>
                  <a:srgbClr val="CC3300"/>
                </a:solidFill>
              </a:rPr>
              <a:t>h</a:t>
            </a:r>
            <a:r>
              <a:rPr lang="en-US" altLang="en-US" dirty="0">
                <a:solidFill>
                  <a:srgbClr val="CC3300"/>
                </a:solidFill>
              </a:rPr>
              <a:t> = </a:t>
            </a:r>
            <a:r>
              <a:rPr lang="en-US" altLang="en-US" dirty="0">
                <a:solidFill>
                  <a:srgbClr val="CC3300"/>
                </a:solidFill>
                <a:sym typeface="Symbol" pitchFamily="2" charset="2"/>
              </a:rPr>
              <a:t>O(</a:t>
            </a:r>
            <a:r>
              <a:rPr lang="en-US" altLang="en-US" i="1" dirty="0">
                <a:solidFill>
                  <a:srgbClr val="CC3300"/>
                </a:solidFill>
              </a:rPr>
              <a:t>log n</a:t>
            </a:r>
            <a:r>
              <a:rPr lang="en-US" altLang="en-US" dirty="0">
                <a:solidFill>
                  <a:srgbClr val="CC3300"/>
                </a:solidFill>
              </a:rPr>
              <a:t>) </a:t>
            </a:r>
            <a:r>
              <a:rPr lang="en-US" altLang="en-US" dirty="0"/>
              <a:t>for a balanced binary tree (and for an average tree built by adding nodes in random order.)</a:t>
            </a:r>
          </a:p>
          <a:p>
            <a:endParaRPr lang="en-US" altLang="en-US" dirty="0"/>
          </a:p>
          <a:p>
            <a:r>
              <a:rPr lang="en-US" altLang="en-US" i="1" dirty="0">
                <a:solidFill>
                  <a:srgbClr val="0054FF"/>
                </a:solidFill>
              </a:rPr>
              <a:t>Worst Case: </a:t>
            </a:r>
            <a:r>
              <a:rPr lang="en-US" altLang="en-US" i="1" dirty="0">
                <a:solidFill>
                  <a:srgbClr val="CC3300"/>
                </a:solidFill>
              </a:rPr>
              <a:t>h =</a:t>
            </a:r>
            <a:r>
              <a:rPr lang="en-US" altLang="en-US" dirty="0">
                <a:solidFill>
                  <a:srgbClr val="CC3300"/>
                </a:solidFill>
              </a:rPr>
              <a:t> </a:t>
            </a:r>
            <a:r>
              <a:rPr lang="en-US" altLang="en-US" dirty="0">
                <a:solidFill>
                  <a:srgbClr val="CC3300"/>
                </a:solidFill>
                <a:sym typeface="Symbol" pitchFamily="2" charset="2"/>
              </a:rPr>
              <a:t>O(</a:t>
            </a:r>
            <a:r>
              <a:rPr lang="en-US" altLang="en-US" i="1" dirty="0">
                <a:solidFill>
                  <a:srgbClr val="CC3300"/>
                </a:solidFill>
              </a:rPr>
              <a:t>n</a:t>
            </a:r>
            <a:r>
              <a:rPr lang="en-US" altLang="en-US" dirty="0">
                <a:solidFill>
                  <a:srgbClr val="CC3300"/>
                </a:solidFill>
              </a:rPr>
              <a:t>)</a:t>
            </a:r>
            <a:r>
              <a:rPr lang="en-US" altLang="en-US" dirty="0"/>
              <a:t> for an unbalanced tree that resembles a linear chain of </a:t>
            </a:r>
            <a:r>
              <a:rPr lang="en-US" altLang="en-US" i="1" dirty="0"/>
              <a:t>n</a:t>
            </a:r>
            <a:r>
              <a:rPr lang="en-US" altLang="en-US" dirty="0"/>
              <a:t> nodes in the worst case.</a:t>
            </a:r>
          </a:p>
        </p:txBody>
      </p:sp>
    </p:spTree>
    <p:extLst>
      <p:ext uri="{BB962C8B-B14F-4D97-AF65-F5344CB8AC3E}">
        <p14:creationId xmlns:p14="http://schemas.microsoft.com/office/powerpoint/2010/main" val="2078323202"/>
      </p:ext>
    </p:extLst>
  </p:cSld>
  <p:clrMapOvr>
    <a:masterClrMapping/>
  </p:clrMapOvr>
  <mc:AlternateContent xmlns:mc="http://schemas.openxmlformats.org/markup-compatibility/2006" xmlns:p14="http://schemas.microsoft.com/office/powerpoint/2010/main">
    <mc:Choice Requires="p14">
      <p:transition spd="slow" p14:dur="2000" advTm="57887"/>
    </mc:Choice>
    <mc:Fallback xmlns="">
      <p:transition spd="slow" advTm="57887"/>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503CA19E-2D49-CC41-BFD0-B2A6B788C1EA}"/>
              </a:ext>
            </a:extLst>
          </p:cNvPr>
          <p:cNvSpPr>
            <a:spLocks noGrp="1"/>
          </p:cNvSpPr>
          <p:nvPr>
            <p:ph type="sldNum" sz="quarter" idx="4294967295"/>
          </p:nvPr>
        </p:nvSpPr>
        <p:spPr>
          <a:xfrm>
            <a:off x="9096702" y="6356348"/>
            <a:ext cx="2743200" cy="365125"/>
          </a:xfrm>
        </p:spPr>
        <p:txBody>
          <a:bodyPr/>
          <a:lstStyle/>
          <a:p>
            <a:fld id="{D197CD4B-FF05-7D4E-8653-CD45504B156A}" type="slidenum">
              <a:rPr lang="en-US" altLang="en-US"/>
              <a:pPr/>
              <a:t>26</a:t>
            </a:fld>
            <a:endParaRPr lang="en-US" altLang="en-US" dirty="0"/>
          </a:p>
        </p:txBody>
      </p:sp>
      <p:sp>
        <p:nvSpPr>
          <p:cNvPr id="205826" name="Rectangle 2">
            <a:extLst>
              <a:ext uri="{FF2B5EF4-FFF2-40B4-BE49-F238E27FC236}">
                <a16:creationId xmlns:a16="http://schemas.microsoft.com/office/drawing/2014/main" id="{DA0216F5-400B-DB4A-A875-2F7DAC2ED264}"/>
              </a:ext>
            </a:extLst>
          </p:cNvPr>
          <p:cNvSpPr>
            <a:spLocks noGrp="1" noChangeArrowheads="1"/>
          </p:cNvSpPr>
          <p:nvPr>
            <p:ph type="title"/>
          </p:nvPr>
        </p:nvSpPr>
        <p:spPr/>
        <p:txBody>
          <a:bodyPr>
            <a:normAutofit/>
          </a:bodyPr>
          <a:lstStyle/>
          <a:p>
            <a:r>
              <a:rPr lang="en-US" altLang="en-US" sz="3600" dirty="0"/>
              <a:t>BST: Traversal </a:t>
            </a:r>
          </a:p>
        </p:txBody>
      </p:sp>
      <p:sp>
        <p:nvSpPr>
          <p:cNvPr id="6" name="Rectangle 3">
            <a:extLst>
              <a:ext uri="{FF2B5EF4-FFF2-40B4-BE49-F238E27FC236}">
                <a16:creationId xmlns:a16="http://schemas.microsoft.com/office/drawing/2014/main" id="{613DDC5A-D514-D844-B6D1-8A231C439A25}"/>
              </a:ext>
            </a:extLst>
          </p:cNvPr>
          <p:cNvSpPr txBox="1">
            <a:spLocks noChangeArrowheads="1"/>
          </p:cNvSpPr>
          <p:nvPr/>
        </p:nvSpPr>
        <p:spPr>
          <a:xfrm>
            <a:off x="732064" y="1212850"/>
            <a:ext cx="10727871" cy="2101850"/>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en-US" dirty="0"/>
              <a:t>Three types of traversals: In-Order, Pre-Order and Post-Order</a:t>
            </a:r>
          </a:p>
          <a:p>
            <a:pPr marL="457200" lvl="1" indent="0">
              <a:buNone/>
            </a:pPr>
            <a:r>
              <a:rPr lang="en-US" dirty="0">
                <a:latin typeface="LCMSS8"/>
              </a:rPr>
              <a:t>1. </a:t>
            </a:r>
            <a:r>
              <a:rPr lang="en-US" dirty="0" err="1">
                <a:solidFill>
                  <a:srgbClr val="009900"/>
                </a:solidFill>
                <a:latin typeface="LCMSS8"/>
              </a:rPr>
              <a:t>Inorder</a:t>
            </a:r>
            <a:r>
              <a:rPr lang="en-US" dirty="0">
                <a:solidFill>
                  <a:srgbClr val="009900"/>
                </a:solidFill>
                <a:latin typeface="LCMSS8"/>
              </a:rPr>
              <a:t>. </a:t>
            </a:r>
            <a:r>
              <a:rPr lang="en-US" dirty="0">
                <a:latin typeface="LCMSS8"/>
              </a:rPr>
              <a:t>The ordering is: the left subtree, the current node, the right subtree. </a:t>
            </a:r>
            <a:endParaRPr lang="en-US" dirty="0"/>
          </a:p>
          <a:p>
            <a:pPr marL="457200" lvl="1" indent="0">
              <a:buNone/>
            </a:pPr>
            <a:r>
              <a:rPr lang="en-US" dirty="0">
                <a:latin typeface="LCMSS8"/>
              </a:rPr>
              <a:t>2. </a:t>
            </a:r>
            <a:r>
              <a:rPr lang="en-US" dirty="0">
                <a:solidFill>
                  <a:srgbClr val="009900"/>
                </a:solidFill>
                <a:latin typeface="LCMSS8"/>
              </a:rPr>
              <a:t>Preorder. </a:t>
            </a:r>
            <a:r>
              <a:rPr lang="en-US" dirty="0">
                <a:latin typeface="LCMSS8"/>
              </a:rPr>
              <a:t>The ordering is: the current node, the left subtree, the right subtree. </a:t>
            </a:r>
            <a:endParaRPr lang="en-US" dirty="0"/>
          </a:p>
          <a:p>
            <a:pPr marL="457200" lvl="1" indent="0">
              <a:buNone/>
            </a:pPr>
            <a:r>
              <a:rPr lang="en-US" dirty="0">
                <a:latin typeface="LCMSS8"/>
              </a:rPr>
              <a:t>3. </a:t>
            </a:r>
            <a:r>
              <a:rPr lang="en-US" dirty="0" err="1">
                <a:solidFill>
                  <a:srgbClr val="009900"/>
                </a:solidFill>
                <a:latin typeface="LCMSS8"/>
              </a:rPr>
              <a:t>Postorder</a:t>
            </a:r>
            <a:r>
              <a:rPr lang="en-US" dirty="0">
                <a:solidFill>
                  <a:srgbClr val="009900"/>
                </a:solidFill>
                <a:latin typeface="LCMSS8"/>
              </a:rPr>
              <a:t>. </a:t>
            </a:r>
            <a:r>
              <a:rPr lang="en-US" dirty="0">
                <a:latin typeface="LCMSS8"/>
              </a:rPr>
              <a:t>The ordering is: the left subtree, the right subtree, the current node. </a:t>
            </a:r>
            <a:endParaRPr lang="en-US" dirty="0"/>
          </a:p>
          <a:p>
            <a:endParaRPr lang="en-US" altLang="en-US" dirty="0"/>
          </a:p>
        </p:txBody>
      </p:sp>
      <p:pic>
        <p:nvPicPr>
          <p:cNvPr id="3" name="Picture 2">
            <a:extLst>
              <a:ext uri="{FF2B5EF4-FFF2-40B4-BE49-F238E27FC236}">
                <a16:creationId xmlns:a16="http://schemas.microsoft.com/office/drawing/2014/main" id="{DB60FAF7-C90B-0347-9CA3-140B7C45F940}"/>
              </a:ext>
            </a:extLst>
          </p:cNvPr>
          <p:cNvPicPr>
            <a:picLocks noChangeAspect="1"/>
          </p:cNvPicPr>
          <p:nvPr/>
        </p:nvPicPr>
        <p:blipFill>
          <a:blip r:embed="rId3"/>
          <a:stretch>
            <a:fillRect/>
          </a:stretch>
        </p:blipFill>
        <p:spPr>
          <a:xfrm>
            <a:off x="2330450" y="2852094"/>
            <a:ext cx="7091136" cy="3114184"/>
          </a:xfrm>
          <a:prstGeom prst="rect">
            <a:avLst/>
          </a:prstGeom>
        </p:spPr>
      </p:pic>
    </p:spTree>
    <p:extLst>
      <p:ext uri="{BB962C8B-B14F-4D97-AF65-F5344CB8AC3E}">
        <p14:creationId xmlns:p14="http://schemas.microsoft.com/office/powerpoint/2010/main" val="3293789837"/>
      </p:ext>
    </p:extLst>
  </p:cSld>
  <p:clrMapOvr>
    <a:masterClrMapping/>
  </p:clrMapOvr>
  <mc:AlternateContent xmlns:mc="http://schemas.openxmlformats.org/markup-compatibility/2006" xmlns:p14="http://schemas.microsoft.com/office/powerpoint/2010/main">
    <mc:Choice Requires="p14">
      <p:transition spd="slow" p14:dur="2000" advTm="57887"/>
    </mc:Choice>
    <mc:Fallback xmlns="">
      <p:transition spd="slow" advTm="57887"/>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503CA19E-2D49-CC41-BFD0-B2A6B788C1EA}"/>
              </a:ext>
            </a:extLst>
          </p:cNvPr>
          <p:cNvSpPr>
            <a:spLocks noGrp="1"/>
          </p:cNvSpPr>
          <p:nvPr>
            <p:ph type="sldNum" sz="quarter" idx="4294967295"/>
          </p:nvPr>
        </p:nvSpPr>
        <p:spPr>
          <a:xfrm>
            <a:off x="9096702" y="6356348"/>
            <a:ext cx="2743200" cy="365125"/>
          </a:xfrm>
        </p:spPr>
        <p:txBody>
          <a:bodyPr/>
          <a:lstStyle/>
          <a:p>
            <a:fld id="{D197CD4B-FF05-7D4E-8653-CD45504B156A}" type="slidenum">
              <a:rPr lang="en-US" altLang="en-US"/>
              <a:pPr/>
              <a:t>27</a:t>
            </a:fld>
            <a:endParaRPr lang="en-US" altLang="en-US" dirty="0"/>
          </a:p>
        </p:txBody>
      </p:sp>
      <p:sp>
        <p:nvSpPr>
          <p:cNvPr id="205826" name="Rectangle 2">
            <a:extLst>
              <a:ext uri="{FF2B5EF4-FFF2-40B4-BE49-F238E27FC236}">
                <a16:creationId xmlns:a16="http://schemas.microsoft.com/office/drawing/2014/main" id="{DA0216F5-400B-DB4A-A875-2F7DAC2ED264}"/>
              </a:ext>
            </a:extLst>
          </p:cNvPr>
          <p:cNvSpPr>
            <a:spLocks noGrp="1" noChangeArrowheads="1"/>
          </p:cNvSpPr>
          <p:nvPr>
            <p:ph type="title"/>
          </p:nvPr>
        </p:nvSpPr>
        <p:spPr/>
        <p:txBody>
          <a:bodyPr>
            <a:normAutofit/>
          </a:bodyPr>
          <a:lstStyle/>
          <a:p>
            <a:r>
              <a:rPr lang="en-US" altLang="en-US" sz="3600" dirty="0"/>
              <a:t>BST: In-Order Traversal </a:t>
            </a:r>
          </a:p>
        </p:txBody>
      </p:sp>
      <p:sp>
        <p:nvSpPr>
          <p:cNvPr id="6" name="Rectangle 3">
            <a:extLst>
              <a:ext uri="{FF2B5EF4-FFF2-40B4-BE49-F238E27FC236}">
                <a16:creationId xmlns:a16="http://schemas.microsoft.com/office/drawing/2014/main" id="{613DDC5A-D514-D844-B6D1-8A231C439A25}"/>
              </a:ext>
            </a:extLst>
          </p:cNvPr>
          <p:cNvSpPr txBox="1">
            <a:spLocks noChangeArrowheads="1"/>
          </p:cNvSpPr>
          <p:nvPr/>
        </p:nvSpPr>
        <p:spPr>
          <a:xfrm>
            <a:off x="948690" y="1629410"/>
            <a:ext cx="6832600" cy="4432300"/>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dirty="0"/>
              <a:t>An In-Order traversal visits every node</a:t>
            </a:r>
          </a:p>
          <a:p>
            <a:pPr lvl="1"/>
            <a:r>
              <a:rPr lang="en-US" altLang="en-US" dirty="0" err="1"/>
              <a:t>Recurse</a:t>
            </a:r>
            <a:r>
              <a:rPr lang="en-US" altLang="en-US" dirty="0"/>
              <a:t> </a:t>
            </a:r>
            <a:r>
              <a:rPr lang="en-US" altLang="en-US" dirty="0">
                <a:solidFill>
                  <a:srgbClr val="3333FF"/>
                </a:solidFill>
              </a:rPr>
              <a:t>left first</a:t>
            </a:r>
          </a:p>
          <a:p>
            <a:pPr lvl="1"/>
            <a:r>
              <a:rPr lang="en-US" altLang="en-US" dirty="0"/>
              <a:t>Do something with current</a:t>
            </a:r>
          </a:p>
          <a:p>
            <a:pPr lvl="1"/>
            <a:r>
              <a:rPr lang="en-US" altLang="en-US" dirty="0" err="1"/>
              <a:t>Recurse</a:t>
            </a:r>
            <a:r>
              <a:rPr lang="en-US" altLang="en-US" dirty="0"/>
              <a:t> </a:t>
            </a:r>
            <a:r>
              <a:rPr lang="en-US" altLang="en-US" dirty="0">
                <a:solidFill>
                  <a:srgbClr val="3333FF"/>
                </a:solidFill>
              </a:rPr>
              <a:t>right last</a:t>
            </a:r>
          </a:p>
          <a:p>
            <a:endParaRPr lang="en-US" altLang="en-US" dirty="0">
              <a:solidFill>
                <a:srgbClr val="3333FF"/>
              </a:solidFill>
            </a:endParaRPr>
          </a:p>
          <a:p>
            <a:r>
              <a:rPr lang="en-US" altLang="en-US" dirty="0"/>
              <a:t>The “left, current, right” logic is </a:t>
            </a:r>
            <a:r>
              <a:rPr lang="en-US" altLang="en-US" dirty="0">
                <a:solidFill>
                  <a:srgbClr val="3333FF"/>
                </a:solidFill>
              </a:rPr>
              <a:t>repeated recursively</a:t>
            </a:r>
            <a:r>
              <a:rPr lang="en-US" altLang="en-US" dirty="0"/>
              <a:t> at every node.</a:t>
            </a:r>
          </a:p>
          <a:p>
            <a:endParaRPr lang="en-US" altLang="en-US" dirty="0"/>
          </a:p>
          <a:p>
            <a:r>
              <a:rPr lang="en-US" altLang="en-US" dirty="0"/>
              <a:t>For a BST, an in-order traversal accesses the elements in ascending order.</a:t>
            </a:r>
          </a:p>
        </p:txBody>
      </p:sp>
    </p:spTree>
    <p:extLst>
      <p:ext uri="{BB962C8B-B14F-4D97-AF65-F5344CB8AC3E}">
        <p14:creationId xmlns:p14="http://schemas.microsoft.com/office/powerpoint/2010/main" val="1058761247"/>
      </p:ext>
    </p:extLst>
  </p:cSld>
  <p:clrMapOvr>
    <a:masterClrMapping/>
  </p:clrMapOvr>
  <mc:AlternateContent xmlns:mc="http://schemas.openxmlformats.org/markup-compatibility/2006" xmlns:p14="http://schemas.microsoft.com/office/powerpoint/2010/main">
    <mc:Choice Requires="p14">
      <p:transition spd="slow" p14:dur="2000" advTm="57887"/>
    </mc:Choice>
    <mc:Fallback xmlns="">
      <p:transition spd="slow" advTm="57887"/>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a:extLst>
              <a:ext uri="{FF2B5EF4-FFF2-40B4-BE49-F238E27FC236}">
                <a16:creationId xmlns:a16="http://schemas.microsoft.com/office/drawing/2014/main" id="{F1353647-2569-D648-A442-2DB3CB8C4EA7}"/>
              </a:ext>
            </a:extLst>
          </p:cNvPr>
          <p:cNvSpPr>
            <a:spLocks noChangeArrowheads="1"/>
          </p:cNvSpPr>
          <p:nvPr/>
        </p:nvSpPr>
        <p:spPr bwMode="auto">
          <a:xfrm>
            <a:off x="1981201" y="457201"/>
            <a:ext cx="4341813" cy="1895475"/>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64" tIns="46033" rIns="92064" bIns="46033">
            <a:spAutoFit/>
          </a:bodyPr>
          <a:lstStyle>
            <a:lvl1pPr indent="4763">
              <a:spcBef>
                <a:spcPct val="20000"/>
              </a:spcBef>
              <a:buChar char="•"/>
              <a:defRPr sz="2400">
                <a:solidFill>
                  <a:schemeClr val="tx1"/>
                </a:solidFill>
                <a:latin typeface="Arial" panose="020B0604020202020204" pitchFamily="34" charset="0"/>
              </a:defRPr>
            </a:lvl1pPr>
            <a:lvl2pPr marL="747713"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buFontTx/>
              <a:buNone/>
            </a:pPr>
            <a:r>
              <a:rPr lang="en-US" altLang="en-US" sz="2000">
                <a:latin typeface="Courier New" panose="02070309020205020404" pitchFamily="49" charset="0"/>
              </a:rPr>
              <a:t>Proc InOrderPrint(pointer) </a:t>
            </a:r>
          </a:p>
          <a:p>
            <a:pPr>
              <a:buFontTx/>
              <a:buNone/>
            </a:pPr>
            <a:r>
              <a:rPr lang="en-US" altLang="en-US" sz="2000">
                <a:latin typeface="Courier New" panose="02070309020205020404" pitchFamily="49" charset="0"/>
              </a:rPr>
              <a:t> pointer NOT NIL?</a:t>
            </a:r>
          </a:p>
          <a:p>
            <a:pPr>
              <a:buFontTx/>
              <a:buNone/>
            </a:pPr>
            <a:r>
              <a:rPr lang="en-US" altLang="en-US" sz="2000">
                <a:latin typeface="Courier New" panose="02070309020205020404" pitchFamily="49" charset="0"/>
              </a:rPr>
              <a:t>  InOrderPrint(left child)</a:t>
            </a:r>
          </a:p>
          <a:p>
            <a:pPr>
              <a:buFontTx/>
              <a:buNone/>
            </a:pPr>
            <a:r>
              <a:rPr lang="en-US" altLang="en-US" sz="2000">
                <a:latin typeface="Courier New" panose="02070309020205020404" pitchFamily="49" charset="0"/>
              </a:rPr>
              <a:t>  print(data)</a:t>
            </a:r>
          </a:p>
          <a:p>
            <a:pPr>
              <a:buFontTx/>
              <a:buNone/>
            </a:pPr>
            <a:r>
              <a:rPr lang="en-US" altLang="en-US" sz="2000">
                <a:latin typeface="Courier New" panose="02070309020205020404" pitchFamily="49" charset="0"/>
              </a:rPr>
              <a:t>  InOrderPrint(right child)</a:t>
            </a:r>
          </a:p>
        </p:txBody>
      </p:sp>
      <p:grpSp>
        <p:nvGrpSpPr>
          <p:cNvPr id="91139" name="Group 3">
            <a:extLst>
              <a:ext uri="{FF2B5EF4-FFF2-40B4-BE49-F238E27FC236}">
                <a16:creationId xmlns:a16="http://schemas.microsoft.com/office/drawing/2014/main" id="{AFA65DA6-D142-0B4C-A9FA-D41C6F345AAE}"/>
              </a:ext>
            </a:extLst>
          </p:cNvPr>
          <p:cNvGrpSpPr>
            <a:grpSpLocks/>
          </p:cNvGrpSpPr>
          <p:nvPr/>
        </p:nvGrpSpPr>
        <p:grpSpPr bwMode="auto">
          <a:xfrm>
            <a:off x="7099301" y="1501775"/>
            <a:ext cx="587375" cy="749300"/>
            <a:chOff x="1760" y="2442"/>
            <a:chExt cx="370" cy="472"/>
          </a:xfrm>
        </p:grpSpPr>
        <p:sp>
          <p:nvSpPr>
            <p:cNvPr id="91140" name="Text Box 4">
              <a:extLst>
                <a:ext uri="{FF2B5EF4-FFF2-40B4-BE49-F238E27FC236}">
                  <a16:creationId xmlns:a16="http://schemas.microsoft.com/office/drawing/2014/main" id="{5102CB64-805A-3942-AA7B-4976D4D4993F}"/>
                </a:ext>
              </a:extLst>
            </p:cNvPr>
            <p:cNvSpPr txBox="1">
              <a:spLocks noChangeArrowheads="1"/>
            </p:cNvSpPr>
            <p:nvPr/>
          </p:nvSpPr>
          <p:spPr bwMode="auto">
            <a:xfrm>
              <a:off x="1760" y="2442"/>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latin typeface="Courier New" panose="02070309020205020404" pitchFamily="49" charset="0"/>
                </a:rPr>
                <a:t>22</a:t>
              </a:r>
            </a:p>
          </p:txBody>
        </p:sp>
        <p:grpSp>
          <p:nvGrpSpPr>
            <p:cNvPr id="91141" name="Group 5">
              <a:extLst>
                <a:ext uri="{FF2B5EF4-FFF2-40B4-BE49-F238E27FC236}">
                  <a16:creationId xmlns:a16="http://schemas.microsoft.com/office/drawing/2014/main" id="{B7CD6EC8-DDD0-9947-8F31-2D163E82DBBA}"/>
                </a:ext>
              </a:extLst>
            </p:cNvPr>
            <p:cNvGrpSpPr>
              <a:grpSpLocks/>
            </p:cNvGrpSpPr>
            <p:nvPr/>
          </p:nvGrpSpPr>
          <p:grpSpPr bwMode="auto">
            <a:xfrm>
              <a:off x="1760" y="2754"/>
              <a:ext cx="370" cy="160"/>
              <a:chOff x="1378" y="3290"/>
              <a:chExt cx="370" cy="312"/>
            </a:xfrm>
          </p:grpSpPr>
          <p:sp>
            <p:nvSpPr>
              <p:cNvPr id="91142" name="Text Box 6">
                <a:extLst>
                  <a:ext uri="{FF2B5EF4-FFF2-40B4-BE49-F238E27FC236}">
                    <a16:creationId xmlns:a16="http://schemas.microsoft.com/office/drawing/2014/main" id="{4C7A3297-BB44-1240-97D4-B389A6D21F59}"/>
                  </a:ext>
                </a:extLst>
              </p:cNvPr>
              <p:cNvSpPr txBox="1">
                <a:spLocks noChangeArrowheads="1"/>
              </p:cNvSpPr>
              <p:nvPr/>
            </p:nvSpPr>
            <p:spPr bwMode="auto">
              <a:xfrm>
                <a:off x="1378" y="3290"/>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91143" name="Line 7">
                <a:extLst>
                  <a:ext uri="{FF2B5EF4-FFF2-40B4-BE49-F238E27FC236}">
                    <a16:creationId xmlns:a16="http://schemas.microsoft.com/office/drawing/2014/main" id="{5302322C-2F31-3E41-930A-49AB9C73E2F7}"/>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91145" name="Text Box 9">
            <a:extLst>
              <a:ext uri="{FF2B5EF4-FFF2-40B4-BE49-F238E27FC236}">
                <a16:creationId xmlns:a16="http://schemas.microsoft.com/office/drawing/2014/main" id="{B865100E-E6F5-494B-989B-C8EF5BE6A275}"/>
              </a:ext>
            </a:extLst>
          </p:cNvPr>
          <p:cNvSpPr txBox="1">
            <a:spLocks noChangeArrowheads="1"/>
          </p:cNvSpPr>
          <p:nvPr/>
        </p:nvSpPr>
        <p:spPr bwMode="auto">
          <a:xfrm>
            <a:off x="7032626" y="646113"/>
            <a:ext cx="62619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715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a:t>root</a:t>
            </a:r>
          </a:p>
        </p:txBody>
      </p:sp>
      <p:sp>
        <p:nvSpPr>
          <p:cNvPr id="91146" name="Line 10">
            <a:extLst>
              <a:ext uri="{FF2B5EF4-FFF2-40B4-BE49-F238E27FC236}">
                <a16:creationId xmlns:a16="http://schemas.microsoft.com/office/drawing/2014/main" id="{128539AB-AA83-304B-A50C-88AEB35389CF}"/>
              </a:ext>
            </a:extLst>
          </p:cNvPr>
          <p:cNvSpPr>
            <a:spLocks noChangeShapeType="1"/>
          </p:cNvSpPr>
          <p:nvPr/>
        </p:nvSpPr>
        <p:spPr bwMode="auto">
          <a:xfrm>
            <a:off x="7404100" y="1028700"/>
            <a:ext cx="0" cy="457200"/>
          </a:xfrm>
          <a:prstGeom prst="line">
            <a:avLst/>
          </a:prstGeom>
          <a:noFill/>
          <a:ln w="381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91147" name="Group 11">
            <a:extLst>
              <a:ext uri="{FF2B5EF4-FFF2-40B4-BE49-F238E27FC236}">
                <a16:creationId xmlns:a16="http://schemas.microsoft.com/office/drawing/2014/main" id="{1501690E-5204-9D49-8ECB-6A505C721B74}"/>
              </a:ext>
            </a:extLst>
          </p:cNvPr>
          <p:cNvGrpSpPr>
            <a:grpSpLocks/>
          </p:cNvGrpSpPr>
          <p:nvPr/>
        </p:nvGrpSpPr>
        <p:grpSpPr bwMode="auto">
          <a:xfrm>
            <a:off x="8280401" y="2746375"/>
            <a:ext cx="587375" cy="749300"/>
            <a:chOff x="1760" y="2442"/>
            <a:chExt cx="370" cy="472"/>
          </a:xfrm>
        </p:grpSpPr>
        <p:sp>
          <p:nvSpPr>
            <p:cNvPr id="91148" name="Text Box 12">
              <a:extLst>
                <a:ext uri="{FF2B5EF4-FFF2-40B4-BE49-F238E27FC236}">
                  <a16:creationId xmlns:a16="http://schemas.microsoft.com/office/drawing/2014/main" id="{CD55EA79-6559-2F40-83E6-05ABF990B327}"/>
                </a:ext>
              </a:extLst>
            </p:cNvPr>
            <p:cNvSpPr txBox="1">
              <a:spLocks noChangeArrowheads="1"/>
            </p:cNvSpPr>
            <p:nvPr/>
          </p:nvSpPr>
          <p:spPr bwMode="auto">
            <a:xfrm>
              <a:off x="1760" y="2442"/>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latin typeface="Courier New" panose="02070309020205020404" pitchFamily="49" charset="0"/>
                </a:rPr>
                <a:t>67</a:t>
              </a:r>
            </a:p>
          </p:txBody>
        </p:sp>
        <p:grpSp>
          <p:nvGrpSpPr>
            <p:cNvPr id="91149" name="Group 13">
              <a:extLst>
                <a:ext uri="{FF2B5EF4-FFF2-40B4-BE49-F238E27FC236}">
                  <a16:creationId xmlns:a16="http://schemas.microsoft.com/office/drawing/2014/main" id="{4F46AB2C-CD1B-0845-8B9F-9A4F8F859D51}"/>
                </a:ext>
              </a:extLst>
            </p:cNvPr>
            <p:cNvGrpSpPr>
              <a:grpSpLocks/>
            </p:cNvGrpSpPr>
            <p:nvPr/>
          </p:nvGrpSpPr>
          <p:grpSpPr bwMode="auto">
            <a:xfrm>
              <a:off x="1760" y="2754"/>
              <a:ext cx="370" cy="160"/>
              <a:chOff x="1378" y="3290"/>
              <a:chExt cx="370" cy="312"/>
            </a:xfrm>
          </p:grpSpPr>
          <p:sp>
            <p:nvSpPr>
              <p:cNvPr id="91150" name="Text Box 14">
                <a:extLst>
                  <a:ext uri="{FF2B5EF4-FFF2-40B4-BE49-F238E27FC236}">
                    <a16:creationId xmlns:a16="http://schemas.microsoft.com/office/drawing/2014/main" id="{114F2EF8-597B-4441-A13E-3AE5AA5779E4}"/>
                  </a:ext>
                </a:extLst>
              </p:cNvPr>
              <p:cNvSpPr txBox="1">
                <a:spLocks noChangeArrowheads="1"/>
              </p:cNvSpPr>
              <p:nvPr/>
            </p:nvSpPr>
            <p:spPr bwMode="auto">
              <a:xfrm>
                <a:off x="1378" y="3290"/>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91151" name="Line 15">
                <a:extLst>
                  <a:ext uri="{FF2B5EF4-FFF2-40B4-BE49-F238E27FC236}">
                    <a16:creationId xmlns:a16="http://schemas.microsoft.com/office/drawing/2014/main" id="{58FE3ECB-71E0-B549-9B0E-DC0BE9FE9467}"/>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91152" name="Group 16">
            <a:extLst>
              <a:ext uri="{FF2B5EF4-FFF2-40B4-BE49-F238E27FC236}">
                <a16:creationId xmlns:a16="http://schemas.microsoft.com/office/drawing/2014/main" id="{93C386D9-B28B-2342-83D8-7012A6038C99}"/>
              </a:ext>
            </a:extLst>
          </p:cNvPr>
          <p:cNvGrpSpPr>
            <a:grpSpLocks/>
          </p:cNvGrpSpPr>
          <p:nvPr/>
        </p:nvGrpSpPr>
        <p:grpSpPr bwMode="auto">
          <a:xfrm>
            <a:off x="7759701" y="3978275"/>
            <a:ext cx="587375" cy="749300"/>
            <a:chOff x="1760" y="2442"/>
            <a:chExt cx="370" cy="472"/>
          </a:xfrm>
        </p:grpSpPr>
        <p:sp>
          <p:nvSpPr>
            <p:cNvPr id="91153" name="Text Box 17">
              <a:extLst>
                <a:ext uri="{FF2B5EF4-FFF2-40B4-BE49-F238E27FC236}">
                  <a16:creationId xmlns:a16="http://schemas.microsoft.com/office/drawing/2014/main" id="{E177F450-832D-BC44-9E40-5CFA64BF66F5}"/>
                </a:ext>
              </a:extLst>
            </p:cNvPr>
            <p:cNvSpPr txBox="1">
              <a:spLocks noChangeArrowheads="1"/>
            </p:cNvSpPr>
            <p:nvPr/>
          </p:nvSpPr>
          <p:spPr bwMode="auto">
            <a:xfrm>
              <a:off x="1760" y="2442"/>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latin typeface="Courier New" panose="02070309020205020404" pitchFamily="49" charset="0"/>
                </a:rPr>
                <a:t>36</a:t>
              </a:r>
            </a:p>
          </p:txBody>
        </p:sp>
        <p:grpSp>
          <p:nvGrpSpPr>
            <p:cNvPr id="91154" name="Group 18">
              <a:extLst>
                <a:ext uri="{FF2B5EF4-FFF2-40B4-BE49-F238E27FC236}">
                  <a16:creationId xmlns:a16="http://schemas.microsoft.com/office/drawing/2014/main" id="{FA743048-D060-A24B-BAB8-BED88FE74E5C}"/>
                </a:ext>
              </a:extLst>
            </p:cNvPr>
            <p:cNvGrpSpPr>
              <a:grpSpLocks/>
            </p:cNvGrpSpPr>
            <p:nvPr/>
          </p:nvGrpSpPr>
          <p:grpSpPr bwMode="auto">
            <a:xfrm>
              <a:off x="1760" y="2754"/>
              <a:ext cx="370" cy="160"/>
              <a:chOff x="1378" y="3290"/>
              <a:chExt cx="370" cy="312"/>
            </a:xfrm>
          </p:grpSpPr>
          <p:sp>
            <p:nvSpPr>
              <p:cNvPr id="91155" name="Text Box 19">
                <a:extLst>
                  <a:ext uri="{FF2B5EF4-FFF2-40B4-BE49-F238E27FC236}">
                    <a16:creationId xmlns:a16="http://schemas.microsoft.com/office/drawing/2014/main" id="{F0F7323D-96CA-524F-A56F-7A4488ECE17E}"/>
                  </a:ext>
                </a:extLst>
              </p:cNvPr>
              <p:cNvSpPr txBox="1">
                <a:spLocks noChangeArrowheads="1"/>
              </p:cNvSpPr>
              <p:nvPr/>
            </p:nvSpPr>
            <p:spPr bwMode="auto">
              <a:xfrm>
                <a:off x="1378" y="3290"/>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91156" name="Line 20">
                <a:extLst>
                  <a:ext uri="{FF2B5EF4-FFF2-40B4-BE49-F238E27FC236}">
                    <a16:creationId xmlns:a16="http://schemas.microsoft.com/office/drawing/2014/main" id="{104A961E-E1F5-2C42-89DF-B74CF8033011}"/>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91157" name="Group 21">
            <a:extLst>
              <a:ext uri="{FF2B5EF4-FFF2-40B4-BE49-F238E27FC236}">
                <a16:creationId xmlns:a16="http://schemas.microsoft.com/office/drawing/2014/main" id="{D6123801-EC32-ED4C-8244-047D8A290C89}"/>
              </a:ext>
            </a:extLst>
          </p:cNvPr>
          <p:cNvGrpSpPr>
            <a:grpSpLocks/>
          </p:cNvGrpSpPr>
          <p:nvPr/>
        </p:nvGrpSpPr>
        <p:grpSpPr bwMode="auto">
          <a:xfrm>
            <a:off x="5588001" y="3940175"/>
            <a:ext cx="587375" cy="749300"/>
            <a:chOff x="1760" y="2442"/>
            <a:chExt cx="370" cy="472"/>
          </a:xfrm>
        </p:grpSpPr>
        <p:sp>
          <p:nvSpPr>
            <p:cNvPr id="91158" name="Text Box 22">
              <a:extLst>
                <a:ext uri="{FF2B5EF4-FFF2-40B4-BE49-F238E27FC236}">
                  <a16:creationId xmlns:a16="http://schemas.microsoft.com/office/drawing/2014/main" id="{302E5469-B5F0-C548-A76A-FE37ED83F64E}"/>
                </a:ext>
              </a:extLst>
            </p:cNvPr>
            <p:cNvSpPr txBox="1">
              <a:spLocks noChangeArrowheads="1"/>
            </p:cNvSpPr>
            <p:nvPr/>
          </p:nvSpPr>
          <p:spPr bwMode="auto">
            <a:xfrm>
              <a:off x="1760" y="2442"/>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a:r>
                <a:rPr lang="en-US" altLang="en-US">
                  <a:latin typeface="Courier New" panose="02070309020205020404" pitchFamily="49" charset="0"/>
                </a:rPr>
                <a:t>3</a:t>
              </a:r>
            </a:p>
          </p:txBody>
        </p:sp>
        <p:grpSp>
          <p:nvGrpSpPr>
            <p:cNvPr id="91159" name="Group 23">
              <a:extLst>
                <a:ext uri="{FF2B5EF4-FFF2-40B4-BE49-F238E27FC236}">
                  <a16:creationId xmlns:a16="http://schemas.microsoft.com/office/drawing/2014/main" id="{AB1E8785-F40C-E447-B33E-862F1C2D6022}"/>
                </a:ext>
              </a:extLst>
            </p:cNvPr>
            <p:cNvGrpSpPr>
              <a:grpSpLocks/>
            </p:cNvGrpSpPr>
            <p:nvPr/>
          </p:nvGrpSpPr>
          <p:grpSpPr bwMode="auto">
            <a:xfrm>
              <a:off x="1760" y="2754"/>
              <a:ext cx="370" cy="160"/>
              <a:chOff x="1378" y="3290"/>
              <a:chExt cx="370" cy="312"/>
            </a:xfrm>
          </p:grpSpPr>
          <p:sp>
            <p:nvSpPr>
              <p:cNvPr id="91160" name="Text Box 24">
                <a:extLst>
                  <a:ext uri="{FF2B5EF4-FFF2-40B4-BE49-F238E27FC236}">
                    <a16:creationId xmlns:a16="http://schemas.microsoft.com/office/drawing/2014/main" id="{DC1C1DD0-E678-1A4D-8B9F-9198C0BB05C5}"/>
                  </a:ext>
                </a:extLst>
              </p:cNvPr>
              <p:cNvSpPr txBox="1">
                <a:spLocks noChangeArrowheads="1"/>
              </p:cNvSpPr>
              <p:nvPr/>
            </p:nvSpPr>
            <p:spPr bwMode="auto">
              <a:xfrm>
                <a:off x="1378" y="3290"/>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91161" name="Line 25">
                <a:extLst>
                  <a:ext uri="{FF2B5EF4-FFF2-40B4-BE49-F238E27FC236}">
                    <a16:creationId xmlns:a16="http://schemas.microsoft.com/office/drawing/2014/main" id="{1A86CF5A-BC9A-F542-843B-81E479CB2613}"/>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91162" name="Group 26">
            <a:extLst>
              <a:ext uri="{FF2B5EF4-FFF2-40B4-BE49-F238E27FC236}">
                <a16:creationId xmlns:a16="http://schemas.microsoft.com/office/drawing/2014/main" id="{C46B5C82-1807-A744-A66A-00A6599E6D3F}"/>
              </a:ext>
            </a:extLst>
          </p:cNvPr>
          <p:cNvGrpSpPr>
            <a:grpSpLocks/>
          </p:cNvGrpSpPr>
          <p:nvPr/>
        </p:nvGrpSpPr>
        <p:grpSpPr bwMode="auto">
          <a:xfrm>
            <a:off x="6667501" y="3940175"/>
            <a:ext cx="587375" cy="749300"/>
            <a:chOff x="1760" y="2442"/>
            <a:chExt cx="370" cy="472"/>
          </a:xfrm>
        </p:grpSpPr>
        <p:sp>
          <p:nvSpPr>
            <p:cNvPr id="91163" name="Text Box 27">
              <a:extLst>
                <a:ext uri="{FF2B5EF4-FFF2-40B4-BE49-F238E27FC236}">
                  <a16:creationId xmlns:a16="http://schemas.microsoft.com/office/drawing/2014/main" id="{13E313A5-D14F-FA4C-A279-16F204FDEACF}"/>
                </a:ext>
              </a:extLst>
            </p:cNvPr>
            <p:cNvSpPr txBox="1">
              <a:spLocks noChangeArrowheads="1"/>
            </p:cNvSpPr>
            <p:nvPr/>
          </p:nvSpPr>
          <p:spPr bwMode="auto">
            <a:xfrm>
              <a:off x="1760" y="2442"/>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latin typeface="Courier New" panose="02070309020205020404" pitchFamily="49" charset="0"/>
                </a:rPr>
                <a:t>14</a:t>
              </a:r>
            </a:p>
          </p:txBody>
        </p:sp>
        <p:grpSp>
          <p:nvGrpSpPr>
            <p:cNvPr id="91164" name="Group 28">
              <a:extLst>
                <a:ext uri="{FF2B5EF4-FFF2-40B4-BE49-F238E27FC236}">
                  <a16:creationId xmlns:a16="http://schemas.microsoft.com/office/drawing/2014/main" id="{A470B1FA-8DF0-3849-81FA-40AF9A8ECE2B}"/>
                </a:ext>
              </a:extLst>
            </p:cNvPr>
            <p:cNvGrpSpPr>
              <a:grpSpLocks/>
            </p:cNvGrpSpPr>
            <p:nvPr/>
          </p:nvGrpSpPr>
          <p:grpSpPr bwMode="auto">
            <a:xfrm>
              <a:off x="1760" y="2754"/>
              <a:ext cx="370" cy="160"/>
              <a:chOff x="1378" y="3290"/>
              <a:chExt cx="370" cy="312"/>
            </a:xfrm>
          </p:grpSpPr>
          <p:sp>
            <p:nvSpPr>
              <p:cNvPr id="91165" name="Text Box 29">
                <a:extLst>
                  <a:ext uri="{FF2B5EF4-FFF2-40B4-BE49-F238E27FC236}">
                    <a16:creationId xmlns:a16="http://schemas.microsoft.com/office/drawing/2014/main" id="{2EFBB677-3AE0-C041-802C-779C88C587BC}"/>
                  </a:ext>
                </a:extLst>
              </p:cNvPr>
              <p:cNvSpPr txBox="1">
                <a:spLocks noChangeArrowheads="1"/>
              </p:cNvSpPr>
              <p:nvPr/>
            </p:nvSpPr>
            <p:spPr bwMode="auto">
              <a:xfrm>
                <a:off x="1378" y="3290"/>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91166" name="Line 30">
                <a:extLst>
                  <a:ext uri="{FF2B5EF4-FFF2-40B4-BE49-F238E27FC236}">
                    <a16:creationId xmlns:a16="http://schemas.microsoft.com/office/drawing/2014/main" id="{E0E0ADE5-22D8-154A-8995-5E2F9B9EC195}"/>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91167" name="Group 31">
            <a:extLst>
              <a:ext uri="{FF2B5EF4-FFF2-40B4-BE49-F238E27FC236}">
                <a16:creationId xmlns:a16="http://schemas.microsoft.com/office/drawing/2014/main" id="{8004F156-AD23-A846-9ACE-B27BE899A26F}"/>
              </a:ext>
            </a:extLst>
          </p:cNvPr>
          <p:cNvGrpSpPr>
            <a:grpSpLocks/>
          </p:cNvGrpSpPr>
          <p:nvPr/>
        </p:nvGrpSpPr>
        <p:grpSpPr bwMode="auto">
          <a:xfrm>
            <a:off x="8216901" y="5172075"/>
            <a:ext cx="587375" cy="749300"/>
            <a:chOff x="1760" y="2442"/>
            <a:chExt cx="370" cy="472"/>
          </a:xfrm>
        </p:grpSpPr>
        <p:sp>
          <p:nvSpPr>
            <p:cNvPr id="91168" name="Text Box 32">
              <a:extLst>
                <a:ext uri="{FF2B5EF4-FFF2-40B4-BE49-F238E27FC236}">
                  <a16:creationId xmlns:a16="http://schemas.microsoft.com/office/drawing/2014/main" id="{87E226F1-2EAB-824A-9681-34373AE41D10}"/>
                </a:ext>
              </a:extLst>
            </p:cNvPr>
            <p:cNvSpPr txBox="1">
              <a:spLocks noChangeArrowheads="1"/>
            </p:cNvSpPr>
            <p:nvPr/>
          </p:nvSpPr>
          <p:spPr bwMode="auto">
            <a:xfrm>
              <a:off x="1760" y="2442"/>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latin typeface="Courier New" panose="02070309020205020404" pitchFamily="49" charset="0"/>
                </a:rPr>
                <a:t>44</a:t>
              </a:r>
            </a:p>
          </p:txBody>
        </p:sp>
        <p:grpSp>
          <p:nvGrpSpPr>
            <p:cNvPr id="91169" name="Group 33">
              <a:extLst>
                <a:ext uri="{FF2B5EF4-FFF2-40B4-BE49-F238E27FC236}">
                  <a16:creationId xmlns:a16="http://schemas.microsoft.com/office/drawing/2014/main" id="{CBB061B4-9D28-E149-B5D8-93F9656E415D}"/>
                </a:ext>
              </a:extLst>
            </p:cNvPr>
            <p:cNvGrpSpPr>
              <a:grpSpLocks/>
            </p:cNvGrpSpPr>
            <p:nvPr/>
          </p:nvGrpSpPr>
          <p:grpSpPr bwMode="auto">
            <a:xfrm>
              <a:off x="1760" y="2754"/>
              <a:ext cx="370" cy="160"/>
              <a:chOff x="1378" y="3290"/>
              <a:chExt cx="370" cy="312"/>
            </a:xfrm>
          </p:grpSpPr>
          <p:sp>
            <p:nvSpPr>
              <p:cNvPr id="91170" name="Text Box 34">
                <a:extLst>
                  <a:ext uri="{FF2B5EF4-FFF2-40B4-BE49-F238E27FC236}">
                    <a16:creationId xmlns:a16="http://schemas.microsoft.com/office/drawing/2014/main" id="{5F8224BF-05FA-5B48-8C67-BB6CF2E67ED6}"/>
                  </a:ext>
                </a:extLst>
              </p:cNvPr>
              <p:cNvSpPr txBox="1">
                <a:spLocks noChangeArrowheads="1"/>
              </p:cNvSpPr>
              <p:nvPr/>
            </p:nvSpPr>
            <p:spPr bwMode="auto">
              <a:xfrm>
                <a:off x="1378" y="3290"/>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91171" name="Line 35">
                <a:extLst>
                  <a:ext uri="{FF2B5EF4-FFF2-40B4-BE49-F238E27FC236}">
                    <a16:creationId xmlns:a16="http://schemas.microsoft.com/office/drawing/2014/main" id="{46C2C940-D6F0-404F-9C1D-9D61AE398FD3}"/>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91172" name="Group 36">
            <a:extLst>
              <a:ext uri="{FF2B5EF4-FFF2-40B4-BE49-F238E27FC236}">
                <a16:creationId xmlns:a16="http://schemas.microsoft.com/office/drawing/2014/main" id="{B8BA5C7B-E01C-8C4A-A209-34463DB8F41D}"/>
              </a:ext>
            </a:extLst>
          </p:cNvPr>
          <p:cNvGrpSpPr>
            <a:grpSpLocks/>
          </p:cNvGrpSpPr>
          <p:nvPr/>
        </p:nvGrpSpPr>
        <p:grpSpPr bwMode="auto">
          <a:xfrm>
            <a:off x="6045201" y="5248275"/>
            <a:ext cx="587375" cy="749300"/>
            <a:chOff x="1760" y="2442"/>
            <a:chExt cx="370" cy="472"/>
          </a:xfrm>
        </p:grpSpPr>
        <p:sp>
          <p:nvSpPr>
            <p:cNvPr id="91173" name="Text Box 37">
              <a:extLst>
                <a:ext uri="{FF2B5EF4-FFF2-40B4-BE49-F238E27FC236}">
                  <a16:creationId xmlns:a16="http://schemas.microsoft.com/office/drawing/2014/main" id="{85F559D3-EB65-4743-A655-886646C77267}"/>
                </a:ext>
              </a:extLst>
            </p:cNvPr>
            <p:cNvSpPr txBox="1">
              <a:spLocks noChangeArrowheads="1"/>
            </p:cNvSpPr>
            <p:nvPr/>
          </p:nvSpPr>
          <p:spPr bwMode="auto">
            <a:xfrm>
              <a:off x="1760" y="2442"/>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a:r>
                <a:rPr lang="en-US" altLang="en-US">
                  <a:latin typeface="Courier New" panose="02070309020205020404" pitchFamily="49" charset="0"/>
                </a:rPr>
                <a:t>7</a:t>
              </a:r>
            </a:p>
          </p:txBody>
        </p:sp>
        <p:grpSp>
          <p:nvGrpSpPr>
            <p:cNvPr id="91174" name="Group 38">
              <a:extLst>
                <a:ext uri="{FF2B5EF4-FFF2-40B4-BE49-F238E27FC236}">
                  <a16:creationId xmlns:a16="http://schemas.microsoft.com/office/drawing/2014/main" id="{53A8D9C7-38F1-F640-86B4-79E7B0BE0C42}"/>
                </a:ext>
              </a:extLst>
            </p:cNvPr>
            <p:cNvGrpSpPr>
              <a:grpSpLocks/>
            </p:cNvGrpSpPr>
            <p:nvPr/>
          </p:nvGrpSpPr>
          <p:grpSpPr bwMode="auto">
            <a:xfrm>
              <a:off x="1760" y="2754"/>
              <a:ext cx="370" cy="160"/>
              <a:chOff x="1378" y="3290"/>
              <a:chExt cx="370" cy="312"/>
            </a:xfrm>
          </p:grpSpPr>
          <p:sp>
            <p:nvSpPr>
              <p:cNvPr id="91175" name="Text Box 39">
                <a:extLst>
                  <a:ext uri="{FF2B5EF4-FFF2-40B4-BE49-F238E27FC236}">
                    <a16:creationId xmlns:a16="http://schemas.microsoft.com/office/drawing/2014/main" id="{2861B72B-DE85-2D4A-9841-67021461FC3A}"/>
                  </a:ext>
                </a:extLst>
              </p:cNvPr>
              <p:cNvSpPr txBox="1">
                <a:spLocks noChangeArrowheads="1"/>
              </p:cNvSpPr>
              <p:nvPr/>
            </p:nvSpPr>
            <p:spPr bwMode="auto">
              <a:xfrm>
                <a:off x="1378" y="3290"/>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91176" name="Line 40">
                <a:extLst>
                  <a:ext uri="{FF2B5EF4-FFF2-40B4-BE49-F238E27FC236}">
                    <a16:creationId xmlns:a16="http://schemas.microsoft.com/office/drawing/2014/main" id="{4190BEF2-72EA-CC4D-8B06-B8EBDA9BCBBD}"/>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91177" name="Group 41">
            <a:extLst>
              <a:ext uri="{FF2B5EF4-FFF2-40B4-BE49-F238E27FC236}">
                <a16:creationId xmlns:a16="http://schemas.microsoft.com/office/drawing/2014/main" id="{8AA66C26-9502-C348-B039-C11946AF1DC0}"/>
              </a:ext>
            </a:extLst>
          </p:cNvPr>
          <p:cNvGrpSpPr>
            <a:grpSpLocks/>
          </p:cNvGrpSpPr>
          <p:nvPr/>
        </p:nvGrpSpPr>
        <p:grpSpPr bwMode="auto">
          <a:xfrm>
            <a:off x="8813801" y="3978275"/>
            <a:ext cx="587375" cy="749300"/>
            <a:chOff x="1760" y="2442"/>
            <a:chExt cx="370" cy="472"/>
          </a:xfrm>
        </p:grpSpPr>
        <p:sp>
          <p:nvSpPr>
            <p:cNvPr id="91178" name="Text Box 42">
              <a:extLst>
                <a:ext uri="{FF2B5EF4-FFF2-40B4-BE49-F238E27FC236}">
                  <a16:creationId xmlns:a16="http://schemas.microsoft.com/office/drawing/2014/main" id="{6E7891B2-778A-9548-BAAA-C8E4952AE9DD}"/>
                </a:ext>
              </a:extLst>
            </p:cNvPr>
            <p:cNvSpPr txBox="1">
              <a:spLocks noChangeArrowheads="1"/>
            </p:cNvSpPr>
            <p:nvPr/>
          </p:nvSpPr>
          <p:spPr bwMode="auto">
            <a:xfrm>
              <a:off x="1760" y="2442"/>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latin typeface="Courier New" panose="02070309020205020404" pitchFamily="49" charset="0"/>
                </a:rPr>
                <a:t>94</a:t>
              </a:r>
            </a:p>
          </p:txBody>
        </p:sp>
        <p:grpSp>
          <p:nvGrpSpPr>
            <p:cNvPr id="91179" name="Group 43">
              <a:extLst>
                <a:ext uri="{FF2B5EF4-FFF2-40B4-BE49-F238E27FC236}">
                  <a16:creationId xmlns:a16="http://schemas.microsoft.com/office/drawing/2014/main" id="{AB720852-65A4-FC47-8928-E4338D8F95C0}"/>
                </a:ext>
              </a:extLst>
            </p:cNvPr>
            <p:cNvGrpSpPr>
              <a:grpSpLocks/>
            </p:cNvGrpSpPr>
            <p:nvPr/>
          </p:nvGrpSpPr>
          <p:grpSpPr bwMode="auto">
            <a:xfrm>
              <a:off x="1760" y="2754"/>
              <a:ext cx="370" cy="160"/>
              <a:chOff x="1378" y="3290"/>
              <a:chExt cx="370" cy="312"/>
            </a:xfrm>
          </p:grpSpPr>
          <p:sp>
            <p:nvSpPr>
              <p:cNvPr id="91180" name="Text Box 44">
                <a:extLst>
                  <a:ext uri="{FF2B5EF4-FFF2-40B4-BE49-F238E27FC236}">
                    <a16:creationId xmlns:a16="http://schemas.microsoft.com/office/drawing/2014/main" id="{E8AE20CE-9D97-0446-9AE7-03F7F53F6775}"/>
                  </a:ext>
                </a:extLst>
              </p:cNvPr>
              <p:cNvSpPr txBox="1">
                <a:spLocks noChangeArrowheads="1"/>
              </p:cNvSpPr>
              <p:nvPr/>
            </p:nvSpPr>
            <p:spPr bwMode="auto">
              <a:xfrm>
                <a:off x="1378" y="3290"/>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91181" name="Line 45">
                <a:extLst>
                  <a:ext uri="{FF2B5EF4-FFF2-40B4-BE49-F238E27FC236}">
                    <a16:creationId xmlns:a16="http://schemas.microsoft.com/office/drawing/2014/main" id="{490FAF4D-DE3D-4C4D-88BA-16FECB036C0D}"/>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91182" name="Group 46">
            <a:extLst>
              <a:ext uri="{FF2B5EF4-FFF2-40B4-BE49-F238E27FC236}">
                <a16:creationId xmlns:a16="http://schemas.microsoft.com/office/drawing/2014/main" id="{1D12B9A3-BACF-FF47-A69C-23296738AC4B}"/>
              </a:ext>
            </a:extLst>
          </p:cNvPr>
          <p:cNvGrpSpPr>
            <a:grpSpLocks/>
          </p:cNvGrpSpPr>
          <p:nvPr/>
        </p:nvGrpSpPr>
        <p:grpSpPr bwMode="auto">
          <a:xfrm>
            <a:off x="9283701" y="5159375"/>
            <a:ext cx="587375" cy="749300"/>
            <a:chOff x="1760" y="2442"/>
            <a:chExt cx="370" cy="472"/>
          </a:xfrm>
        </p:grpSpPr>
        <p:sp>
          <p:nvSpPr>
            <p:cNvPr id="91183" name="Text Box 47">
              <a:extLst>
                <a:ext uri="{FF2B5EF4-FFF2-40B4-BE49-F238E27FC236}">
                  <a16:creationId xmlns:a16="http://schemas.microsoft.com/office/drawing/2014/main" id="{B9544A5A-C7E3-3347-9A21-394D7E7B1A0E}"/>
                </a:ext>
              </a:extLst>
            </p:cNvPr>
            <p:cNvSpPr txBox="1">
              <a:spLocks noChangeArrowheads="1"/>
            </p:cNvSpPr>
            <p:nvPr/>
          </p:nvSpPr>
          <p:spPr bwMode="auto">
            <a:xfrm>
              <a:off x="1760" y="2442"/>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latin typeface="Courier New" panose="02070309020205020404" pitchFamily="49" charset="0"/>
                </a:rPr>
                <a:t>97</a:t>
              </a:r>
            </a:p>
          </p:txBody>
        </p:sp>
        <p:grpSp>
          <p:nvGrpSpPr>
            <p:cNvPr id="91184" name="Group 48">
              <a:extLst>
                <a:ext uri="{FF2B5EF4-FFF2-40B4-BE49-F238E27FC236}">
                  <a16:creationId xmlns:a16="http://schemas.microsoft.com/office/drawing/2014/main" id="{A56C4B64-EC15-2A48-BB39-FBECC50D2E44}"/>
                </a:ext>
              </a:extLst>
            </p:cNvPr>
            <p:cNvGrpSpPr>
              <a:grpSpLocks/>
            </p:cNvGrpSpPr>
            <p:nvPr/>
          </p:nvGrpSpPr>
          <p:grpSpPr bwMode="auto">
            <a:xfrm>
              <a:off x="1760" y="2754"/>
              <a:ext cx="370" cy="160"/>
              <a:chOff x="1378" y="3290"/>
              <a:chExt cx="370" cy="312"/>
            </a:xfrm>
          </p:grpSpPr>
          <p:sp>
            <p:nvSpPr>
              <p:cNvPr id="91185" name="Text Box 49">
                <a:extLst>
                  <a:ext uri="{FF2B5EF4-FFF2-40B4-BE49-F238E27FC236}">
                    <a16:creationId xmlns:a16="http://schemas.microsoft.com/office/drawing/2014/main" id="{ECB8B003-BFAE-B246-9AD4-81E2DD4836ED}"/>
                  </a:ext>
                </a:extLst>
              </p:cNvPr>
              <p:cNvSpPr txBox="1">
                <a:spLocks noChangeArrowheads="1"/>
              </p:cNvSpPr>
              <p:nvPr/>
            </p:nvSpPr>
            <p:spPr bwMode="auto">
              <a:xfrm>
                <a:off x="1378" y="3290"/>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91186" name="Line 50">
                <a:extLst>
                  <a:ext uri="{FF2B5EF4-FFF2-40B4-BE49-F238E27FC236}">
                    <a16:creationId xmlns:a16="http://schemas.microsoft.com/office/drawing/2014/main" id="{D75676E9-A017-6148-9B70-70ECC9F16E0D}"/>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91187" name="Group 51">
            <a:extLst>
              <a:ext uri="{FF2B5EF4-FFF2-40B4-BE49-F238E27FC236}">
                <a16:creationId xmlns:a16="http://schemas.microsoft.com/office/drawing/2014/main" id="{D6B25706-26AB-4346-A866-C1ECCAA19ADD}"/>
              </a:ext>
            </a:extLst>
          </p:cNvPr>
          <p:cNvGrpSpPr>
            <a:grpSpLocks/>
          </p:cNvGrpSpPr>
          <p:nvPr/>
        </p:nvGrpSpPr>
        <p:grpSpPr bwMode="auto">
          <a:xfrm>
            <a:off x="5118101" y="5248275"/>
            <a:ext cx="587375" cy="749300"/>
            <a:chOff x="1760" y="2442"/>
            <a:chExt cx="370" cy="472"/>
          </a:xfrm>
        </p:grpSpPr>
        <p:sp>
          <p:nvSpPr>
            <p:cNvPr id="91188" name="Text Box 52">
              <a:extLst>
                <a:ext uri="{FF2B5EF4-FFF2-40B4-BE49-F238E27FC236}">
                  <a16:creationId xmlns:a16="http://schemas.microsoft.com/office/drawing/2014/main" id="{F36AB3A8-5A5B-F94D-8E85-87989377C967}"/>
                </a:ext>
              </a:extLst>
            </p:cNvPr>
            <p:cNvSpPr txBox="1">
              <a:spLocks noChangeArrowheads="1"/>
            </p:cNvSpPr>
            <p:nvPr/>
          </p:nvSpPr>
          <p:spPr bwMode="auto">
            <a:xfrm>
              <a:off x="1760" y="2442"/>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a:r>
                <a:rPr lang="en-US" altLang="en-US">
                  <a:latin typeface="Courier New" panose="02070309020205020404" pitchFamily="49" charset="0"/>
                </a:rPr>
                <a:t>1</a:t>
              </a:r>
            </a:p>
          </p:txBody>
        </p:sp>
        <p:grpSp>
          <p:nvGrpSpPr>
            <p:cNvPr id="91189" name="Group 53">
              <a:extLst>
                <a:ext uri="{FF2B5EF4-FFF2-40B4-BE49-F238E27FC236}">
                  <a16:creationId xmlns:a16="http://schemas.microsoft.com/office/drawing/2014/main" id="{A22A4415-1C4F-4E49-967C-CE7ED29E0712}"/>
                </a:ext>
              </a:extLst>
            </p:cNvPr>
            <p:cNvGrpSpPr>
              <a:grpSpLocks/>
            </p:cNvGrpSpPr>
            <p:nvPr/>
          </p:nvGrpSpPr>
          <p:grpSpPr bwMode="auto">
            <a:xfrm>
              <a:off x="1760" y="2754"/>
              <a:ext cx="370" cy="160"/>
              <a:chOff x="1378" y="3290"/>
              <a:chExt cx="370" cy="312"/>
            </a:xfrm>
          </p:grpSpPr>
          <p:sp>
            <p:nvSpPr>
              <p:cNvPr id="91190" name="Text Box 54">
                <a:extLst>
                  <a:ext uri="{FF2B5EF4-FFF2-40B4-BE49-F238E27FC236}">
                    <a16:creationId xmlns:a16="http://schemas.microsoft.com/office/drawing/2014/main" id="{D309B939-B3CB-6D43-80C9-E769A47CEAEC}"/>
                  </a:ext>
                </a:extLst>
              </p:cNvPr>
              <p:cNvSpPr txBox="1">
                <a:spLocks noChangeArrowheads="1"/>
              </p:cNvSpPr>
              <p:nvPr/>
            </p:nvSpPr>
            <p:spPr bwMode="auto">
              <a:xfrm>
                <a:off x="1378" y="3290"/>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91191" name="Line 55">
                <a:extLst>
                  <a:ext uri="{FF2B5EF4-FFF2-40B4-BE49-F238E27FC236}">
                    <a16:creationId xmlns:a16="http://schemas.microsoft.com/office/drawing/2014/main" id="{5286F3DE-871F-9C45-A24C-1FD04208CA80}"/>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91192" name="Group 56">
            <a:extLst>
              <a:ext uri="{FF2B5EF4-FFF2-40B4-BE49-F238E27FC236}">
                <a16:creationId xmlns:a16="http://schemas.microsoft.com/office/drawing/2014/main" id="{E2495129-DA95-C24B-809F-E8E02852EB68}"/>
              </a:ext>
            </a:extLst>
          </p:cNvPr>
          <p:cNvGrpSpPr>
            <a:grpSpLocks/>
          </p:cNvGrpSpPr>
          <p:nvPr/>
        </p:nvGrpSpPr>
        <p:grpSpPr bwMode="auto">
          <a:xfrm>
            <a:off x="6096001" y="2771775"/>
            <a:ext cx="587375" cy="749300"/>
            <a:chOff x="1760" y="2442"/>
            <a:chExt cx="370" cy="472"/>
          </a:xfrm>
        </p:grpSpPr>
        <p:sp>
          <p:nvSpPr>
            <p:cNvPr id="91193" name="Text Box 57">
              <a:extLst>
                <a:ext uri="{FF2B5EF4-FFF2-40B4-BE49-F238E27FC236}">
                  <a16:creationId xmlns:a16="http://schemas.microsoft.com/office/drawing/2014/main" id="{1A7F0E8D-813C-DC46-AB12-A5102FA7EADD}"/>
                </a:ext>
              </a:extLst>
            </p:cNvPr>
            <p:cNvSpPr txBox="1">
              <a:spLocks noChangeArrowheads="1"/>
            </p:cNvSpPr>
            <p:nvPr/>
          </p:nvSpPr>
          <p:spPr bwMode="auto">
            <a:xfrm>
              <a:off x="1760" y="2442"/>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a:r>
                <a:rPr lang="en-US" altLang="en-US">
                  <a:latin typeface="Courier New" panose="02070309020205020404" pitchFamily="49" charset="0"/>
                </a:rPr>
                <a:t>9</a:t>
              </a:r>
            </a:p>
          </p:txBody>
        </p:sp>
        <p:grpSp>
          <p:nvGrpSpPr>
            <p:cNvPr id="91194" name="Group 58">
              <a:extLst>
                <a:ext uri="{FF2B5EF4-FFF2-40B4-BE49-F238E27FC236}">
                  <a16:creationId xmlns:a16="http://schemas.microsoft.com/office/drawing/2014/main" id="{436ADF35-F63E-AB4A-B753-2692B9814627}"/>
                </a:ext>
              </a:extLst>
            </p:cNvPr>
            <p:cNvGrpSpPr>
              <a:grpSpLocks/>
            </p:cNvGrpSpPr>
            <p:nvPr/>
          </p:nvGrpSpPr>
          <p:grpSpPr bwMode="auto">
            <a:xfrm>
              <a:off x="1760" y="2754"/>
              <a:ext cx="370" cy="160"/>
              <a:chOff x="1378" y="3290"/>
              <a:chExt cx="370" cy="312"/>
            </a:xfrm>
          </p:grpSpPr>
          <p:sp>
            <p:nvSpPr>
              <p:cNvPr id="91195" name="Text Box 59">
                <a:extLst>
                  <a:ext uri="{FF2B5EF4-FFF2-40B4-BE49-F238E27FC236}">
                    <a16:creationId xmlns:a16="http://schemas.microsoft.com/office/drawing/2014/main" id="{03782A03-41AC-7345-8EE7-ABAE60C1E09C}"/>
                  </a:ext>
                </a:extLst>
              </p:cNvPr>
              <p:cNvSpPr txBox="1">
                <a:spLocks noChangeArrowheads="1"/>
              </p:cNvSpPr>
              <p:nvPr/>
            </p:nvSpPr>
            <p:spPr bwMode="auto">
              <a:xfrm>
                <a:off x="1378" y="3290"/>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91196" name="Line 60">
                <a:extLst>
                  <a:ext uri="{FF2B5EF4-FFF2-40B4-BE49-F238E27FC236}">
                    <a16:creationId xmlns:a16="http://schemas.microsoft.com/office/drawing/2014/main" id="{FE657649-AEE0-B04F-BBBB-30A0D00868FE}"/>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91197" name="Line 61">
            <a:extLst>
              <a:ext uri="{FF2B5EF4-FFF2-40B4-BE49-F238E27FC236}">
                <a16:creationId xmlns:a16="http://schemas.microsoft.com/office/drawing/2014/main" id="{FE794D79-9E86-1E4C-A2B5-F12F35F5FD2C}"/>
              </a:ext>
            </a:extLst>
          </p:cNvPr>
          <p:cNvSpPr>
            <a:spLocks noChangeShapeType="1"/>
          </p:cNvSpPr>
          <p:nvPr/>
        </p:nvSpPr>
        <p:spPr bwMode="auto">
          <a:xfrm flipH="1">
            <a:off x="6400800" y="2133600"/>
            <a:ext cx="850900" cy="622300"/>
          </a:xfrm>
          <a:prstGeom prst="line">
            <a:avLst/>
          </a:prstGeom>
          <a:noFill/>
          <a:ln w="381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1198" name="Line 62">
            <a:extLst>
              <a:ext uri="{FF2B5EF4-FFF2-40B4-BE49-F238E27FC236}">
                <a16:creationId xmlns:a16="http://schemas.microsoft.com/office/drawing/2014/main" id="{A27CCC1F-EAF4-2645-A655-9DD4CBDEC250}"/>
              </a:ext>
            </a:extLst>
          </p:cNvPr>
          <p:cNvSpPr>
            <a:spLocks noChangeShapeType="1"/>
          </p:cNvSpPr>
          <p:nvPr/>
        </p:nvSpPr>
        <p:spPr bwMode="auto">
          <a:xfrm>
            <a:off x="7531100" y="2133600"/>
            <a:ext cx="1041400" cy="596900"/>
          </a:xfrm>
          <a:prstGeom prst="line">
            <a:avLst/>
          </a:prstGeom>
          <a:noFill/>
          <a:ln w="381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1199" name="Line 63">
            <a:extLst>
              <a:ext uri="{FF2B5EF4-FFF2-40B4-BE49-F238E27FC236}">
                <a16:creationId xmlns:a16="http://schemas.microsoft.com/office/drawing/2014/main" id="{54676906-BEF9-E648-ACF9-CDF687C2E5FD}"/>
              </a:ext>
            </a:extLst>
          </p:cNvPr>
          <p:cNvSpPr>
            <a:spLocks noChangeShapeType="1"/>
          </p:cNvSpPr>
          <p:nvPr/>
        </p:nvSpPr>
        <p:spPr bwMode="auto">
          <a:xfrm flipH="1">
            <a:off x="5880100" y="3403600"/>
            <a:ext cx="381000" cy="508000"/>
          </a:xfrm>
          <a:prstGeom prst="line">
            <a:avLst/>
          </a:prstGeom>
          <a:noFill/>
          <a:ln w="381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1200" name="Line 64">
            <a:extLst>
              <a:ext uri="{FF2B5EF4-FFF2-40B4-BE49-F238E27FC236}">
                <a16:creationId xmlns:a16="http://schemas.microsoft.com/office/drawing/2014/main" id="{452E7DBD-349F-F943-B529-D2A792C085EA}"/>
              </a:ext>
            </a:extLst>
          </p:cNvPr>
          <p:cNvSpPr>
            <a:spLocks noChangeShapeType="1"/>
          </p:cNvSpPr>
          <p:nvPr/>
        </p:nvSpPr>
        <p:spPr bwMode="auto">
          <a:xfrm>
            <a:off x="6540500" y="3390900"/>
            <a:ext cx="406400" cy="533400"/>
          </a:xfrm>
          <a:prstGeom prst="line">
            <a:avLst/>
          </a:prstGeom>
          <a:noFill/>
          <a:ln w="381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1201" name="Line 65">
            <a:extLst>
              <a:ext uri="{FF2B5EF4-FFF2-40B4-BE49-F238E27FC236}">
                <a16:creationId xmlns:a16="http://schemas.microsoft.com/office/drawing/2014/main" id="{777D1023-756A-EC42-9556-BE9001BF66B6}"/>
              </a:ext>
            </a:extLst>
          </p:cNvPr>
          <p:cNvSpPr>
            <a:spLocks noChangeShapeType="1"/>
          </p:cNvSpPr>
          <p:nvPr/>
        </p:nvSpPr>
        <p:spPr bwMode="auto">
          <a:xfrm flipH="1">
            <a:off x="5410200" y="4546600"/>
            <a:ext cx="317500" cy="685800"/>
          </a:xfrm>
          <a:prstGeom prst="line">
            <a:avLst/>
          </a:prstGeom>
          <a:noFill/>
          <a:ln w="381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1202" name="Line 66">
            <a:extLst>
              <a:ext uri="{FF2B5EF4-FFF2-40B4-BE49-F238E27FC236}">
                <a16:creationId xmlns:a16="http://schemas.microsoft.com/office/drawing/2014/main" id="{0F417284-47A5-4B46-9417-C51051EDDF3B}"/>
              </a:ext>
            </a:extLst>
          </p:cNvPr>
          <p:cNvSpPr>
            <a:spLocks noChangeShapeType="1"/>
          </p:cNvSpPr>
          <p:nvPr/>
        </p:nvSpPr>
        <p:spPr bwMode="auto">
          <a:xfrm>
            <a:off x="6032500" y="4559300"/>
            <a:ext cx="304800" cy="673100"/>
          </a:xfrm>
          <a:prstGeom prst="line">
            <a:avLst/>
          </a:prstGeom>
          <a:noFill/>
          <a:ln w="381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1203" name="Line 67">
            <a:extLst>
              <a:ext uri="{FF2B5EF4-FFF2-40B4-BE49-F238E27FC236}">
                <a16:creationId xmlns:a16="http://schemas.microsoft.com/office/drawing/2014/main" id="{997E230B-B29B-6D4B-95F7-EF04B3FE31E3}"/>
              </a:ext>
            </a:extLst>
          </p:cNvPr>
          <p:cNvSpPr>
            <a:spLocks noChangeShapeType="1"/>
          </p:cNvSpPr>
          <p:nvPr/>
        </p:nvSpPr>
        <p:spPr bwMode="auto">
          <a:xfrm flipH="1">
            <a:off x="8051800" y="3365500"/>
            <a:ext cx="381000" cy="609600"/>
          </a:xfrm>
          <a:prstGeom prst="line">
            <a:avLst/>
          </a:prstGeom>
          <a:noFill/>
          <a:ln w="381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1204" name="Line 68">
            <a:extLst>
              <a:ext uri="{FF2B5EF4-FFF2-40B4-BE49-F238E27FC236}">
                <a16:creationId xmlns:a16="http://schemas.microsoft.com/office/drawing/2014/main" id="{81498A86-BF63-1441-8B0A-0059A846DCB9}"/>
              </a:ext>
            </a:extLst>
          </p:cNvPr>
          <p:cNvSpPr>
            <a:spLocks noChangeShapeType="1"/>
          </p:cNvSpPr>
          <p:nvPr/>
        </p:nvSpPr>
        <p:spPr bwMode="auto">
          <a:xfrm>
            <a:off x="8724900" y="3365500"/>
            <a:ext cx="381000" cy="596900"/>
          </a:xfrm>
          <a:prstGeom prst="line">
            <a:avLst/>
          </a:prstGeom>
          <a:noFill/>
          <a:ln w="381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1205" name="Line 69">
            <a:extLst>
              <a:ext uri="{FF2B5EF4-FFF2-40B4-BE49-F238E27FC236}">
                <a16:creationId xmlns:a16="http://schemas.microsoft.com/office/drawing/2014/main" id="{9124411E-BF7D-CE44-B926-46FE04E4DAB3}"/>
              </a:ext>
            </a:extLst>
          </p:cNvPr>
          <p:cNvSpPr>
            <a:spLocks noChangeShapeType="1"/>
          </p:cNvSpPr>
          <p:nvPr/>
        </p:nvSpPr>
        <p:spPr bwMode="auto">
          <a:xfrm>
            <a:off x="8191500" y="4610100"/>
            <a:ext cx="304800" cy="558800"/>
          </a:xfrm>
          <a:prstGeom prst="line">
            <a:avLst/>
          </a:prstGeom>
          <a:noFill/>
          <a:ln w="381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1206" name="Line 70">
            <a:extLst>
              <a:ext uri="{FF2B5EF4-FFF2-40B4-BE49-F238E27FC236}">
                <a16:creationId xmlns:a16="http://schemas.microsoft.com/office/drawing/2014/main" id="{3C3AEDC4-13D4-5C4F-94F7-21ECC0598AB8}"/>
              </a:ext>
            </a:extLst>
          </p:cNvPr>
          <p:cNvSpPr>
            <a:spLocks noChangeShapeType="1"/>
          </p:cNvSpPr>
          <p:nvPr/>
        </p:nvSpPr>
        <p:spPr bwMode="auto">
          <a:xfrm>
            <a:off x="9258300" y="4597400"/>
            <a:ext cx="304800" cy="546100"/>
          </a:xfrm>
          <a:prstGeom prst="line">
            <a:avLst/>
          </a:prstGeom>
          <a:noFill/>
          <a:ln w="381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91210" name="Group 74">
            <a:extLst>
              <a:ext uri="{FF2B5EF4-FFF2-40B4-BE49-F238E27FC236}">
                <a16:creationId xmlns:a16="http://schemas.microsoft.com/office/drawing/2014/main" id="{75A11DB3-7F59-E740-BB1B-C6B22CC337B8}"/>
              </a:ext>
            </a:extLst>
          </p:cNvPr>
          <p:cNvGrpSpPr>
            <a:grpSpLocks/>
          </p:cNvGrpSpPr>
          <p:nvPr/>
        </p:nvGrpSpPr>
        <p:grpSpPr bwMode="auto">
          <a:xfrm>
            <a:off x="5183188" y="5880100"/>
            <a:ext cx="165100" cy="406400"/>
            <a:chOff x="2305" y="3704"/>
            <a:chExt cx="104" cy="256"/>
          </a:xfrm>
        </p:grpSpPr>
        <p:sp>
          <p:nvSpPr>
            <p:cNvPr id="91207" name="Line 71">
              <a:extLst>
                <a:ext uri="{FF2B5EF4-FFF2-40B4-BE49-F238E27FC236}">
                  <a16:creationId xmlns:a16="http://schemas.microsoft.com/office/drawing/2014/main" id="{54B7A7D4-13DF-EE4C-91DB-34E3B2540992}"/>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1208" name="Line 72">
              <a:extLst>
                <a:ext uri="{FF2B5EF4-FFF2-40B4-BE49-F238E27FC236}">
                  <a16:creationId xmlns:a16="http://schemas.microsoft.com/office/drawing/2014/main" id="{82AF4938-5E85-774C-BD8B-A5C71BF07AA4}"/>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1209" name="Line 73">
              <a:extLst>
                <a:ext uri="{FF2B5EF4-FFF2-40B4-BE49-F238E27FC236}">
                  <a16:creationId xmlns:a16="http://schemas.microsoft.com/office/drawing/2014/main" id="{5D340924-BBFF-3344-B4B4-006B5455AC42}"/>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91211" name="Group 75">
            <a:extLst>
              <a:ext uri="{FF2B5EF4-FFF2-40B4-BE49-F238E27FC236}">
                <a16:creationId xmlns:a16="http://schemas.microsoft.com/office/drawing/2014/main" id="{76E39523-3E3C-7E41-B49C-F66636E01463}"/>
              </a:ext>
            </a:extLst>
          </p:cNvPr>
          <p:cNvGrpSpPr>
            <a:grpSpLocks/>
          </p:cNvGrpSpPr>
          <p:nvPr/>
        </p:nvGrpSpPr>
        <p:grpSpPr bwMode="auto">
          <a:xfrm>
            <a:off x="6402388" y="5880100"/>
            <a:ext cx="165100" cy="406400"/>
            <a:chOff x="2305" y="3704"/>
            <a:chExt cx="104" cy="256"/>
          </a:xfrm>
        </p:grpSpPr>
        <p:sp>
          <p:nvSpPr>
            <p:cNvPr id="91212" name="Line 76">
              <a:extLst>
                <a:ext uri="{FF2B5EF4-FFF2-40B4-BE49-F238E27FC236}">
                  <a16:creationId xmlns:a16="http://schemas.microsoft.com/office/drawing/2014/main" id="{ACC5E296-51DA-A94C-B331-E3819F33655A}"/>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1213" name="Line 77">
              <a:extLst>
                <a:ext uri="{FF2B5EF4-FFF2-40B4-BE49-F238E27FC236}">
                  <a16:creationId xmlns:a16="http://schemas.microsoft.com/office/drawing/2014/main" id="{F74DA3E5-9B4A-6D40-8763-90EA440D2A84}"/>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1214" name="Line 78">
              <a:extLst>
                <a:ext uri="{FF2B5EF4-FFF2-40B4-BE49-F238E27FC236}">
                  <a16:creationId xmlns:a16="http://schemas.microsoft.com/office/drawing/2014/main" id="{AA9DC195-684C-6A4A-AFB7-BFF271D38D04}"/>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91215" name="Group 79">
            <a:extLst>
              <a:ext uri="{FF2B5EF4-FFF2-40B4-BE49-F238E27FC236}">
                <a16:creationId xmlns:a16="http://schemas.microsoft.com/office/drawing/2014/main" id="{BC525265-197C-4544-A886-3B2945B0A727}"/>
              </a:ext>
            </a:extLst>
          </p:cNvPr>
          <p:cNvGrpSpPr>
            <a:grpSpLocks/>
          </p:cNvGrpSpPr>
          <p:nvPr/>
        </p:nvGrpSpPr>
        <p:grpSpPr bwMode="auto">
          <a:xfrm>
            <a:off x="9640888" y="5803900"/>
            <a:ext cx="165100" cy="406400"/>
            <a:chOff x="2305" y="3704"/>
            <a:chExt cx="104" cy="256"/>
          </a:xfrm>
        </p:grpSpPr>
        <p:sp>
          <p:nvSpPr>
            <p:cNvPr id="91216" name="Line 80">
              <a:extLst>
                <a:ext uri="{FF2B5EF4-FFF2-40B4-BE49-F238E27FC236}">
                  <a16:creationId xmlns:a16="http://schemas.microsoft.com/office/drawing/2014/main" id="{ADB801BF-49F3-0B48-8E63-C75777175F4E}"/>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1217" name="Line 81">
              <a:extLst>
                <a:ext uri="{FF2B5EF4-FFF2-40B4-BE49-F238E27FC236}">
                  <a16:creationId xmlns:a16="http://schemas.microsoft.com/office/drawing/2014/main" id="{F6213ECB-A7F3-6E40-952B-DB40847B3BD8}"/>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1218" name="Line 82">
              <a:extLst>
                <a:ext uri="{FF2B5EF4-FFF2-40B4-BE49-F238E27FC236}">
                  <a16:creationId xmlns:a16="http://schemas.microsoft.com/office/drawing/2014/main" id="{24B79281-AC7B-E546-973C-37559EF9D92B}"/>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91219" name="Group 83">
            <a:extLst>
              <a:ext uri="{FF2B5EF4-FFF2-40B4-BE49-F238E27FC236}">
                <a16:creationId xmlns:a16="http://schemas.microsoft.com/office/drawing/2014/main" id="{E974C00D-B09D-A948-83FF-562D5CC74C38}"/>
              </a:ext>
            </a:extLst>
          </p:cNvPr>
          <p:cNvGrpSpPr>
            <a:grpSpLocks/>
          </p:cNvGrpSpPr>
          <p:nvPr/>
        </p:nvGrpSpPr>
        <p:grpSpPr bwMode="auto">
          <a:xfrm>
            <a:off x="8574088" y="5791200"/>
            <a:ext cx="165100" cy="406400"/>
            <a:chOff x="2305" y="3704"/>
            <a:chExt cx="104" cy="256"/>
          </a:xfrm>
        </p:grpSpPr>
        <p:sp>
          <p:nvSpPr>
            <p:cNvPr id="91220" name="Line 84">
              <a:extLst>
                <a:ext uri="{FF2B5EF4-FFF2-40B4-BE49-F238E27FC236}">
                  <a16:creationId xmlns:a16="http://schemas.microsoft.com/office/drawing/2014/main" id="{D40BDA4C-0F32-3244-A2E3-784786198DCF}"/>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1221" name="Line 85">
              <a:extLst>
                <a:ext uri="{FF2B5EF4-FFF2-40B4-BE49-F238E27FC236}">
                  <a16:creationId xmlns:a16="http://schemas.microsoft.com/office/drawing/2014/main" id="{762FD55D-A057-DD47-AFAB-97389F024B29}"/>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1222" name="Line 86">
              <a:extLst>
                <a:ext uri="{FF2B5EF4-FFF2-40B4-BE49-F238E27FC236}">
                  <a16:creationId xmlns:a16="http://schemas.microsoft.com/office/drawing/2014/main" id="{B8E0D754-CFDB-6A4E-922D-3284A75592B7}"/>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91223" name="Group 87">
            <a:extLst>
              <a:ext uri="{FF2B5EF4-FFF2-40B4-BE49-F238E27FC236}">
                <a16:creationId xmlns:a16="http://schemas.microsoft.com/office/drawing/2014/main" id="{EBA69668-3521-0244-B690-6F6554CB427C}"/>
              </a:ext>
            </a:extLst>
          </p:cNvPr>
          <p:cNvGrpSpPr>
            <a:grpSpLocks/>
          </p:cNvGrpSpPr>
          <p:nvPr/>
        </p:nvGrpSpPr>
        <p:grpSpPr bwMode="auto">
          <a:xfrm>
            <a:off x="8269288" y="5803900"/>
            <a:ext cx="165100" cy="406400"/>
            <a:chOff x="2305" y="3704"/>
            <a:chExt cx="104" cy="256"/>
          </a:xfrm>
        </p:grpSpPr>
        <p:sp>
          <p:nvSpPr>
            <p:cNvPr id="91224" name="Line 88">
              <a:extLst>
                <a:ext uri="{FF2B5EF4-FFF2-40B4-BE49-F238E27FC236}">
                  <a16:creationId xmlns:a16="http://schemas.microsoft.com/office/drawing/2014/main" id="{D4E80FFB-C782-9048-8294-AA09C55F61B9}"/>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1225" name="Line 89">
              <a:extLst>
                <a:ext uri="{FF2B5EF4-FFF2-40B4-BE49-F238E27FC236}">
                  <a16:creationId xmlns:a16="http://schemas.microsoft.com/office/drawing/2014/main" id="{79B7BCE5-046D-6F43-9664-2C837F801C73}"/>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1226" name="Line 90">
              <a:extLst>
                <a:ext uri="{FF2B5EF4-FFF2-40B4-BE49-F238E27FC236}">
                  <a16:creationId xmlns:a16="http://schemas.microsoft.com/office/drawing/2014/main" id="{DFF133D1-581D-3D4F-A3E9-0736D3EB1519}"/>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91227" name="Group 91">
            <a:extLst>
              <a:ext uri="{FF2B5EF4-FFF2-40B4-BE49-F238E27FC236}">
                <a16:creationId xmlns:a16="http://schemas.microsoft.com/office/drawing/2014/main" id="{36EA6BE9-7F50-9141-B3F5-984790012077}"/>
              </a:ext>
            </a:extLst>
          </p:cNvPr>
          <p:cNvGrpSpPr>
            <a:grpSpLocks/>
          </p:cNvGrpSpPr>
          <p:nvPr/>
        </p:nvGrpSpPr>
        <p:grpSpPr bwMode="auto">
          <a:xfrm>
            <a:off x="5462588" y="5880100"/>
            <a:ext cx="165100" cy="406400"/>
            <a:chOff x="2305" y="3704"/>
            <a:chExt cx="104" cy="256"/>
          </a:xfrm>
        </p:grpSpPr>
        <p:sp>
          <p:nvSpPr>
            <p:cNvPr id="91228" name="Line 92">
              <a:extLst>
                <a:ext uri="{FF2B5EF4-FFF2-40B4-BE49-F238E27FC236}">
                  <a16:creationId xmlns:a16="http://schemas.microsoft.com/office/drawing/2014/main" id="{5A6A9D3F-034B-BB41-B810-CA616304D247}"/>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1229" name="Line 93">
              <a:extLst>
                <a:ext uri="{FF2B5EF4-FFF2-40B4-BE49-F238E27FC236}">
                  <a16:creationId xmlns:a16="http://schemas.microsoft.com/office/drawing/2014/main" id="{6E57E5DD-83AF-5448-9868-68DAE2990E81}"/>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1230" name="Line 94">
              <a:extLst>
                <a:ext uri="{FF2B5EF4-FFF2-40B4-BE49-F238E27FC236}">
                  <a16:creationId xmlns:a16="http://schemas.microsoft.com/office/drawing/2014/main" id="{4C27EAA0-7C6B-1D43-9C06-78BE5EF8D7BA}"/>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91231" name="Group 95">
            <a:extLst>
              <a:ext uri="{FF2B5EF4-FFF2-40B4-BE49-F238E27FC236}">
                <a16:creationId xmlns:a16="http://schemas.microsoft.com/office/drawing/2014/main" id="{8C544B61-D5C1-564A-AE44-21ED56844387}"/>
              </a:ext>
            </a:extLst>
          </p:cNvPr>
          <p:cNvGrpSpPr>
            <a:grpSpLocks/>
          </p:cNvGrpSpPr>
          <p:nvPr/>
        </p:nvGrpSpPr>
        <p:grpSpPr bwMode="auto">
          <a:xfrm>
            <a:off x="6110288" y="5867400"/>
            <a:ext cx="165100" cy="406400"/>
            <a:chOff x="2305" y="3704"/>
            <a:chExt cx="104" cy="256"/>
          </a:xfrm>
        </p:grpSpPr>
        <p:sp>
          <p:nvSpPr>
            <p:cNvPr id="91232" name="Line 96">
              <a:extLst>
                <a:ext uri="{FF2B5EF4-FFF2-40B4-BE49-F238E27FC236}">
                  <a16:creationId xmlns:a16="http://schemas.microsoft.com/office/drawing/2014/main" id="{9B1CD829-4F4A-C449-8DF0-A8F6160C3D0A}"/>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1233" name="Line 97">
              <a:extLst>
                <a:ext uri="{FF2B5EF4-FFF2-40B4-BE49-F238E27FC236}">
                  <a16:creationId xmlns:a16="http://schemas.microsoft.com/office/drawing/2014/main" id="{7A016E70-8353-9D44-AD61-F43E06CBD385}"/>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1234" name="Line 98">
              <a:extLst>
                <a:ext uri="{FF2B5EF4-FFF2-40B4-BE49-F238E27FC236}">
                  <a16:creationId xmlns:a16="http://schemas.microsoft.com/office/drawing/2014/main" id="{8C84ACD6-3F05-C044-89CA-555372501B66}"/>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91235" name="Group 99">
            <a:extLst>
              <a:ext uri="{FF2B5EF4-FFF2-40B4-BE49-F238E27FC236}">
                <a16:creationId xmlns:a16="http://schemas.microsoft.com/office/drawing/2014/main" id="{DB51F43C-49BF-6947-AE79-E86A6AEA35A3}"/>
              </a:ext>
            </a:extLst>
          </p:cNvPr>
          <p:cNvGrpSpPr>
            <a:grpSpLocks/>
          </p:cNvGrpSpPr>
          <p:nvPr/>
        </p:nvGrpSpPr>
        <p:grpSpPr bwMode="auto">
          <a:xfrm>
            <a:off x="7024688" y="4546600"/>
            <a:ext cx="165100" cy="406400"/>
            <a:chOff x="2305" y="3704"/>
            <a:chExt cx="104" cy="256"/>
          </a:xfrm>
        </p:grpSpPr>
        <p:sp>
          <p:nvSpPr>
            <p:cNvPr id="91236" name="Line 100">
              <a:extLst>
                <a:ext uri="{FF2B5EF4-FFF2-40B4-BE49-F238E27FC236}">
                  <a16:creationId xmlns:a16="http://schemas.microsoft.com/office/drawing/2014/main" id="{DE154F0D-9745-A949-8679-4A46BEB43A72}"/>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1237" name="Line 101">
              <a:extLst>
                <a:ext uri="{FF2B5EF4-FFF2-40B4-BE49-F238E27FC236}">
                  <a16:creationId xmlns:a16="http://schemas.microsoft.com/office/drawing/2014/main" id="{80405416-30C7-B842-A073-950CACD4A8F0}"/>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1238" name="Line 102">
              <a:extLst>
                <a:ext uri="{FF2B5EF4-FFF2-40B4-BE49-F238E27FC236}">
                  <a16:creationId xmlns:a16="http://schemas.microsoft.com/office/drawing/2014/main" id="{A55690B9-E0A3-B047-8BFE-A99BB2681C08}"/>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91239" name="Group 103">
            <a:extLst>
              <a:ext uri="{FF2B5EF4-FFF2-40B4-BE49-F238E27FC236}">
                <a16:creationId xmlns:a16="http://schemas.microsoft.com/office/drawing/2014/main" id="{176ACC02-9321-F349-8363-8806C0D17C5F}"/>
              </a:ext>
            </a:extLst>
          </p:cNvPr>
          <p:cNvGrpSpPr>
            <a:grpSpLocks/>
          </p:cNvGrpSpPr>
          <p:nvPr/>
        </p:nvGrpSpPr>
        <p:grpSpPr bwMode="auto">
          <a:xfrm>
            <a:off x="6719888" y="4559300"/>
            <a:ext cx="165100" cy="406400"/>
            <a:chOff x="2305" y="3704"/>
            <a:chExt cx="104" cy="256"/>
          </a:xfrm>
        </p:grpSpPr>
        <p:sp>
          <p:nvSpPr>
            <p:cNvPr id="91240" name="Line 104">
              <a:extLst>
                <a:ext uri="{FF2B5EF4-FFF2-40B4-BE49-F238E27FC236}">
                  <a16:creationId xmlns:a16="http://schemas.microsoft.com/office/drawing/2014/main" id="{F2DC91FD-0F1C-B84B-AFEC-26B4F177EE7D}"/>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1241" name="Line 105">
              <a:extLst>
                <a:ext uri="{FF2B5EF4-FFF2-40B4-BE49-F238E27FC236}">
                  <a16:creationId xmlns:a16="http://schemas.microsoft.com/office/drawing/2014/main" id="{A1474B17-5283-ED41-9F10-34F2A26DD3E1}"/>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1242" name="Line 106">
              <a:extLst>
                <a:ext uri="{FF2B5EF4-FFF2-40B4-BE49-F238E27FC236}">
                  <a16:creationId xmlns:a16="http://schemas.microsoft.com/office/drawing/2014/main" id="{4CE1767A-4BAB-744C-836C-55E35C501499}"/>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91243" name="Group 107">
            <a:extLst>
              <a:ext uri="{FF2B5EF4-FFF2-40B4-BE49-F238E27FC236}">
                <a16:creationId xmlns:a16="http://schemas.microsoft.com/office/drawing/2014/main" id="{4C61848B-0181-C743-B961-1CB77915E854}"/>
              </a:ext>
            </a:extLst>
          </p:cNvPr>
          <p:cNvGrpSpPr>
            <a:grpSpLocks/>
          </p:cNvGrpSpPr>
          <p:nvPr/>
        </p:nvGrpSpPr>
        <p:grpSpPr bwMode="auto">
          <a:xfrm>
            <a:off x="9348788" y="5816600"/>
            <a:ext cx="165100" cy="406400"/>
            <a:chOff x="2305" y="3704"/>
            <a:chExt cx="104" cy="256"/>
          </a:xfrm>
        </p:grpSpPr>
        <p:sp>
          <p:nvSpPr>
            <p:cNvPr id="91244" name="Line 108">
              <a:extLst>
                <a:ext uri="{FF2B5EF4-FFF2-40B4-BE49-F238E27FC236}">
                  <a16:creationId xmlns:a16="http://schemas.microsoft.com/office/drawing/2014/main" id="{D8BEF119-0295-3B49-89AA-3AB4ADC184DB}"/>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1245" name="Line 109">
              <a:extLst>
                <a:ext uri="{FF2B5EF4-FFF2-40B4-BE49-F238E27FC236}">
                  <a16:creationId xmlns:a16="http://schemas.microsoft.com/office/drawing/2014/main" id="{BADC94B1-0A8B-2B41-9E29-271280F2067C}"/>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1246" name="Line 110">
              <a:extLst>
                <a:ext uri="{FF2B5EF4-FFF2-40B4-BE49-F238E27FC236}">
                  <a16:creationId xmlns:a16="http://schemas.microsoft.com/office/drawing/2014/main" id="{9F1400A2-9CBA-FC42-9254-2261EE2E1244}"/>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91247" name="Group 111">
            <a:extLst>
              <a:ext uri="{FF2B5EF4-FFF2-40B4-BE49-F238E27FC236}">
                <a16:creationId xmlns:a16="http://schemas.microsoft.com/office/drawing/2014/main" id="{FC563872-3A04-F742-8CB1-4BFED944B773}"/>
              </a:ext>
            </a:extLst>
          </p:cNvPr>
          <p:cNvGrpSpPr>
            <a:grpSpLocks/>
          </p:cNvGrpSpPr>
          <p:nvPr/>
        </p:nvGrpSpPr>
        <p:grpSpPr bwMode="auto">
          <a:xfrm>
            <a:off x="8878888" y="4610100"/>
            <a:ext cx="165100" cy="406400"/>
            <a:chOff x="2305" y="3704"/>
            <a:chExt cx="104" cy="256"/>
          </a:xfrm>
        </p:grpSpPr>
        <p:sp>
          <p:nvSpPr>
            <p:cNvPr id="91248" name="Line 112">
              <a:extLst>
                <a:ext uri="{FF2B5EF4-FFF2-40B4-BE49-F238E27FC236}">
                  <a16:creationId xmlns:a16="http://schemas.microsoft.com/office/drawing/2014/main" id="{1F859466-249E-8946-979F-52013C4F2F4D}"/>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1249" name="Line 113">
              <a:extLst>
                <a:ext uri="{FF2B5EF4-FFF2-40B4-BE49-F238E27FC236}">
                  <a16:creationId xmlns:a16="http://schemas.microsoft.com/office/drawing/2014/main" id="{2AB15D07-7B8E-1C4D-AA99-C5FF30D06B39}"/>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1250" name="Line 114">
              <a:extLst>
                <a:ext uri="{FF2B5EF4-FFF2-40B4-BE49-F238E27FC236}">
                  <a16:creationId xmlns:a16="http://schemas.microsoft.com/office/drawing/2014/main" id="{56EDB0CD-5296-094C-8C56-49D5E777908C}"/>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91251" name="Group 115">
            <a:extLst>
              <a:ext uri="{FF2B5EF4-FFF2-40B4-BE49-F238E27FC236}">
                <a16:creationId xmlns:a16="http://schemas.microsoft.com/office/drawing/2014/main" id="{86D8C51F-7411-6644-B551-1E5E895886CE}"/>
              </a:ext>
            </a:extLst>
          </p:cNvPr>
          <p:cNvGrpSpPr>
            <a:grpSpLocks/>
          </p:cNvGrpSpPr>
          <p:nvPr/>
        </p:nvGrpSpPr>
        <p:grpSpPr bwMode="auto">
          <a:xfrm>
            <a:off x="7837488" y="4622800"/>
            <a:ext cx="165100" cy="406400"/>
            <a:chOff x="2305" y="3704"/>
            <a:chExt cx="104" cy="256"/>
          </a:xfrm>
        </p:grpSpPr>
        <p:sp>
          <p:nvSpPr>
            <p:cNvPr id="91252" name="Line 116">
              <a:extLst>
                <a:ext uri="{FF2B5EF4-FFF2-40B4-BE49-F238E27FC236}">
                  <a16:creationId xmlns:a16="http://schemas.microsoft.com/office/drawing/2014/main" id="{7B59EBDE-084E-DB4D-A3A0-EF738F968940}"/>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1253" name="Line 117">
              <a:extLst>
                <a:ext uri="{FF2B5EF4-FFF2-40B4-BE49-F238E27FC236}">
                  <a16:creationId xmlns:a16="http://schemas.microsoft.com/office/drawing/2014/main" id="{F360DD3A-2BE1-8F42-B4E0-3C27BEC6BD52}"/>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1254" name="Line 118">
              <a:extLst>
                <a:ext uri="{FF2B5EF4-FFF2-40B4-BE49-F238E27FC236}">
                  <a16:creationId xmlns:a16="http://schemas.microsoft.com/office/drawing/2014/main" id="{D49EA5D9-1B3A-F644-ADFA-2F976DF240F5}"/>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91256" name="Oval 120">
            <a:extLst>
              <a:ext uri="{FF2B5EF4-FFF2-40B4-BE49-F238E27FC236}">
                <a16:creationId xmlns:a16="http://schemas.microsoft.com/office/drawing/2014/main" id="{A015D5F2-804A-8449-A83F-3D265EAAFCDB}"/>
              </a:ext>
            </a:extLst>
          </p:cNvPr>
          <p:cNvSpPr>
            <a:spLocks noChangeArrowheads="1"/>
          </p:cNvSpPr>
          <p:nvPr/>
        </p:nvSpPr>
        <p:spPr bwMode="auto">
          <a:xfrm>
            <a:off x="2044700" y="1308100"/>
            <a:ext cx="254000" cy="254000"/>
          </a:xfrm>
          <a:prstGeom prst="ellipse">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91257" name="Oval 121">
            <a:extLst>
              <a:ext uri="{FF2B5EF4-FFF2-40B4-BE49-F238E27FC236}">
                <a16:creationId xmlns:a16="http://schemas.microsoft.com/office/drawing/2014/main" id="{35676C88-0FD8-0640-A15F-0A3D5E2A230F}"/>
              </a:ext>
            </a:extLst>
          </p:cNvPr>
          <p:cNvSpPr>
            <a:spLocks noChangeArrowheads="1"/>
          </p:cNvSpPr>
          <p:nvPr/>
        </p:nvSpPr>
        <p:spPr bwMode="auto">
          <a:xfrm>
            <a:off x="2044700" y="1651000"/>
            <a:ext cx="254000" cy="254000"/>
          </a:xfrm>
          <a:prstGeom prst="ellipse">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91258" name="Oval 122">
            <a:extLst>
              <a:ext uri="{FF2B5EF4-FFF2-40B4-BE49-F238E27FC236}">
                <a16:creationId xmlns:a16="http://schemas.microsoft.com/office/drawing/2014/main" id="{79DF409E-02EF-FA43-9EAE-BBFFCBB38404}"/>
              </a:ext>
            </a:extLst>
          </p:cNvPr>
          <p:cNvSpPr>
            <a:spLocks noChangeArrowheads="1"/>
          </p:cNvSpPr>
          <p:nvPr/>
        </p:nvSpPr>
        <p:spPr bwMode="auto">
          <a:xfrm>
            <a:off x="2044700" y="1993900"/>
            <a:ext cx="254000" cy="254000"/>
          </a:xfrm>
          <a:prstGeom prst="ellipse">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Tree>
    <p:extLst>
      <p:ext uri="{BB962C8B-B14F-4D97-AF65-F5344CB8AC3E}">
        <p14:creationId xmlns:p14="http://schemas.microsoft.com/office/powerpoint/2010/main" val="12846300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503CA19E-2D49-CC41-BFD0-B2A6B788C1EA}"/>
              </a:ext>
            </a:extLst>
          </p:cNvPr>
          <p:cNvSpPr>
            <a:spLocks noGrp="1"/>
          </p:cNvSpPr>
          <p:nvPr>
            <p:ph type="sldNum" sz="quarter" idx="4294967295"/>
          </p:nvPr>
        </p:nvSpPr>
        <p:spPr>
          <a:xfrm>
            <a:off x="9096702" y="6356348"/>
            <a:ext cx="2743200" cy="365125"/>
          </a:xfrm>
        </p:spPr>
        <p:txBody>
          <a:bodyPr/>
          <a:lstStyle/>
          <a:p>
            <a:fld id="{D197CD4B-FF05-7D4E-8653-CD45504B156A}" type="slidenum">
              <a:rPr lang="en-US" altLang="en-US"/>
              <a:pPr/>
              <a:t>2</a:t>
            </a:fld>
            <a:endParaRPr lang="en-US" altLang="en-US" dirty="0"/>
          </a:p>
        </p:txBody>
      </p:sp>
      <p:pic>
        <p:nvPicPr>
          <p:cNvPr id="6" name="Picture 20" descr="fig04_15">
            <a:extLst>
              <a:ext uri="{FF2B5EF4-FFF2-40B4-BE49-F238E27FC236}">
                <a16:creationId xmlns:a16="http://schemas.microsoft.com/office/drawing/2014/main" id="{4BC63AB5-BD92-9B4B-A568-F4FAC43DC3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2326481" y="1910443"/>
            <a:ext cx="7539038" cy="2943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 name="Text Box 23">
            <a:extLst>
              <a:ext uri="{FF2B5EF4-FFF2-40B4-BE49-F238E27FC236}">
                <a16:creationId xmlns:a16="http://schemas.microsoft.com/office/drawing/2014/main" id="{B072061D-C970-AC45-81EF-1D4BB9FF39DC}"/>
              </a:ext>
            </a:extLst>
          </p:cNvPr>
          <p:cNvSpPr txBox="1">
            <a:spLocks noChangeArrowheads="1"/>
          </p:cNvSpPr>
          <p:nvPr/>
        </p:nvSpPr>
        <p:spPr bwMode="auto">
          <a:xfrm>
            <a:off x="4313378" y="5653846"/>
            <a:ext cx="277293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dirty="0">
                <a:solidFill>
                  <a:srgbClr val="FF0000"/>
                </a:solidFill>
              </a:rPr>
              <a:t>Which one is NOT a BST?</a:t>
            </a:r>
          </a:p>
        </p:txBody>
      </p:sp>
      <p:sp>
        <p:nvSpPr>
          <p:cNvPr id="2" name="TextBox 1">
            <a:extLst>
              <a:ext uri="{FF2B5EF4-FFF2-40B4-BE49-F238E27FC236}">
                <a16:creationId xmlns:a16="http://schemas.microsoft.com/office/drawing/2014/main" id="{47B43052-74BE-D343-BAE7-EB1E53410492}"/>
              </a:ext>
            </a:extLst>
          </p:cNvPr>
          <p:cNvSpPr txBox="1"/>
          <p:nvPr/>
        </p:nvSpPr>
        <p:spPr>
          <a:xfrm>
            <a:off x="3608616" y="4980214"/>
            <a:ext cx="436338" cy="369332"/>
          </a:xfrm>
          <a:prstGeom prst="rect">
            <a:avLst/>
          </a:prstGeom>
          <a:noFill/>
        </p:spPr>
        <p:txBody>
          <a:bodyPr wrap="none" rtlCol="0">
            <a:spAutoFit/>
          </a:bodyPr>
          <a:lstStyle/>
          <a:p>
            <a:r>
              <a:rPr lang="en-US" dirty="0"/>
              <a:t>(a)</a:t>
            </a:r>
          </a:p>
        </p:txBody>
      </p:sp>
      <p:sp>
        <p:nvSpPr>
          <p:cNvPr id="8" name="TextBox 7">
            <a:extLst>
              <a:ext uri="{FF2B5EF4-FFF2-40B4-BE49-F238E27FC236}">
                <a16:creationId xmlns:a16="http://schemas.microsoft.com/office/drawing/2014/main" id="{9F035971-FB98-3C48-B084-E7993569D5B1}"/>
              </a:ext>
            </a:extLst>
          </p:cNvPr>
          <p:cNvSpPr txBox="1"/>
          <p:nvPr/>
        </p:nvSpPr>
        <p:spPr>
          <a:xfrm>
            <a:off x="8447316" y="4980214"/>
            <a:ext cx="447558" cy="369332"/>
          </a:xfrm>
          <a:prstGeom prst="rect">
            <a:avLst/>
          </a:prstGeom>
          <a:noFill/>
        </p:spPr>
        <p:txBody>
          <a:bodyPr wrap="none" rtlCol="0">
            <a:spAutoFit/>
          </a:bodyPr>
          <a:lstStyle/>
          <a:p>
            <a:r>
              <a:rPr lang="en-US" dirty="0"/>
              <a:t>(b)</a:t>
            </a:r>
          </a:p>
        </p:txBody>
      </p:sp>
      <p:sp>
        <p:nvSpPr>
          <p:cNvPr id="3" name="Title 2"/>
          <p:cNvSpPr>
            <a:spLocks noGrp="1"/>
          </p:cNvSpPr>
          <p:nvPr>
            <p:ph type="title"/>
          </p:nvPr>
        </p:nvSpPr>
        <p:spPr/>
        <p:txBody>
          <a:bodyPr/>
          <a:lstStyle/>
          <a:p>
            <a:endParaRPr lang="tr-TR"/>
          </a:p>
        </p:txBody>
      </p:sp>
    </p:spTree>
    <p:extLst>
      <p:ext uri="{BB962C8B-B14F-4D97-AF65-F5344CB8AC3E}">
        <p14:creationId xmlns:p14="http://schemas.microsoft.com/office/powerpoint/2010/main" val="2147286992"/>
      </p:ext>
    </p:extLst>
  </p:cSld>
  <p:clrMapOvr>
    <a:masterClrMapping/>
  </p:clrMapOvr>
  <mc:AlternateContent xmlns:mc="http://schemas.openxmlformats.org/markup-compatibility/2006" xmlns:p14="http://schemas.microsoft.com/office/powerpoint/2010/main">
    <mc:Choice Requires="p14">
      <p:transition spd="slow" p14:dur="2000" advTm="364314"/>
    </mc:Choice>
    <mc:Fallback xmlns="">
      <p:transition spd="slow" advTm="364314"/>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a:extLst>
              <a:ext uri="{FF2B5EF4-FFF2-40B4-BE49-F238E27FC236}">
                <a16:creationId xmlns:a16="http://schemas.microsoft.com/office/drawing/2014/main" id="{0AC615D6-F1BF-BE48-A226-D4E3BB71AC5F}"/>
              </a:ext>
            </a:extLst>
          </p:cNvPr>
          <p:cNvSpPr>
            <a:spLocks noChangeArrowheads="1"/>
          </p:cNvSpPr>
          <p:nvPr/>
        </p:nvSpPr>
        <p:spPr bwMode="auto">
          <a:xfrm>
            <a:off x="1981201" y="457201"/>
            <a:ext cx="4341813" cy="1895475"/>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64" tIns="46033" rIns="92064" bIns="46033">
            <a:spAutoFit/>
          </a:bodyPr>
          <a:lstStyle>
            <a:lvl1pPr indent="4763">
              <a:spcBef>
                <a:spcPct val="20000"/>
              </a:spcBef>
              <a:buChar char="•"/>
              <a:defRPr sz="2400">
                <a:solidFill>
                  <a:schemeClr val="tx1"/>
                </a:solidFill>
                <a:latin typeface="Arial" panose="020B0604020202020204" pitchFamily="34" charset="0"/>
              </a:defRPr>
            </a:lvl1pPr>
            <a:lvl2pPr marL="747713"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buFontTx/>
              <a:buNone/>
            </a:pPr>
            <a:r>
              <a:rPr lang="en-US" altLang="en-US" sz="2000" dirty="0">
                <a:latin typeface="Courier New" panose="02070309020205020404" pitchFamily="49" charset="0"/>
              </a:rPr>
              <a:t>Proc </a:t>
            </a:r>
            <a:r>
              <a:rPr lang="en-US" altLang="en-US" sz="2000" dirty="0" err="1">
                <a:latin typeface="Courier New" panose="02070309020205020404" pitchFamily="49" charset="0"/>
              </a:rPr>
              <a:t>InOrderPrint</a:t>
            </a:r>
            <a:r>
              <a:rPr lang="en-US" altLang="en-US" sz="2000" dirty="0">
                <a:latin typeface="Courier New" panose="02070309020205020404" pitchFamily="49" charset="0"/>
              </a:rPr>
              <a:t>(pointer) </a:t>
            </a:r>
          </a:p>
          <a:p>
            <a:pPr>
              <a:buFontTx/>
              <a:buNone/>
            </a:pPr>
            <a:r>
              <a:rPr lang="en-US" altLang="en-US" sz="2000" dirty="0">
                <a:latin typeface="Courier New" panose="02070309020205020404" pitchFamily="49" charset="0"/>
              </a:rPr>
              <a:t> </a:t>
            </a:r>
            <a:r>
              <a:rPr lang="en-US" altLang="en-US" sz="2000" dirty="0">
                <a:solidFill>
                  <a:srgbClr val="FF0033"/>
                </a:solidFill>
                <a:latin typeface="Courier New" panose="02070309020205020404" pitchFamily="49" charset="0"/>
              </a:rPr>
              <a:t>pointer NOT NIL?</a:t>
            </a:r>
          </a:p>
          <a:p>
            <a:pPr>
              <a:buFontTx/>
              <a:buNone/>
            </a:pPr>
            <a:r>
              <a:rPr lang="en-US" altLang="en-US" sz="2000" dirty="0">
                <a:latin typeface="Courier New" panose="02070309020205020404" pitchFamily="49" charset="0"/>
              </a:rPr>
              <a:t>  </a:t>
            </a:r>
            <a:r>
              <a:rPr lang="en-US" altLang="en-US" sz="2000" dirty="0" err="1">
                <a:latin typeface="Courier New" panose="02070309020205020404" pitchFamily="49" charset="0"/>
              </a:rPr>
              <a:t>InOrderPrint</a:t>
            </a:r>
            <a:r>
              <a:rPr lang="en-US" altLang="en-US" sz="2000" dirty="0">
                <a:latin typeface="Courier New" panose="02070309020205020404" pitchFamily="49" charset="0"/>
              </a:rPr>
              <a:t>(left child)</a:t>
            </a:r>
          </a:p>
          <a:p>
            <a:pPr>
              <a:buFontTx/>
              <a:buNone/>
            </a:pPr>
            <a:r>
              <a:rPr lang="en-US" altLang="en-US" sz="2000" dirty="0">
                <a:latin typeface="Courier New" panose="02070309020205020404" pitchFamily="49" charset="0"/>
              </a:rPr>
              <a:t>  print(data)</a:t>
            </a:r>
          </a:p>
          <a:p>
            <a:pPr>
              <a:buFontTx/>
              <a:buNone/>
            </a:pPr>
            <a:r>
              <a:rPr lang="en-US" altLang="en-US" sz="2000" dirty="0">
                <a:latin typeface="Courier New" panose="02070309020205020404" pitchFamily="49" charset="0"/>
              </a:rPr>
              <a:t>  </a:t>
            </a:r>
            <a:r>
              <a:rPr lang="en-US" altLang="en-US" sz="2000" dirty="0" err="1">
                <a:latin typeface="Courier New" panose="02070309020205020404" pitchFamily="49" charset="0"/>
              </a:rPr>
              <a:t>InOrderPrint</a:t>
            </a:r>
            <a:r>
              <a:rPr lang="en-US" altLang="en-US" sz="2000" dirty="0">
                <a:latin typeface="Courier New" panose="02070309020205020404" pitchFamily="49" charset="0"/>
              </a:rPr>
              <a:t>(right child)</a:t>
            </a:r>
          </a:p>
        </p:txBody>
      </p:sp>
      <p:grpSp>
        <p:nvGrpSpPr>
          <p:cNvPr id="103427" name="Group 3">
            <a:extLst>
              <a:ext uri="{FF2B5EF4-FFF2-40B4-BE49-F238E27FC236}">
                <a16:creationId xmlns:a16="http://schemas.microsoft.com/office/drawing/2014/main" id="{E03D762D-6C29-394B-AF59-F41E2FF8EF2E}"/>
              </a:ext>
            </a:extLst>
          </p:cNvPr>
          <p:cNvGrpSpPr>
            <a:grpSpLocks/>
          </p:cNvGrpSpPr>
          <p:nvPr/>
        </p:nvGrpSpPr>
        <p:grpSpPr bwMode="auto">
          <a:xfrm>
            <a:off x="7099301" y="1501775"/>
            <a:ext cx="587375" cy="749300"/>
            <a:chOff x="1760" y="2442"/>
            <a:chExt cx="370" cy="472"/>
          </a:xfrm>
        </p:grpSpPr>
        <p:sp>
          <p:nvSpPr>
            <p:cNvPr id="103428" name="Text Box 4">
              <a:extLst>
                <a:ext uri="{FF2B5EF4-FFF2-40B4-BE49-F238E27FC236}">
                  <a16:creationId xmlns:a16="http://schemas.microsoft.com/office/drawing/2014/main" id="{F65CC6AF-D597-F046-822F-05CDDA5DA77D}"/>
                </a:ext>
              </a:extLst>
            </p:cNvPr>
            <p:cNvSpPr txBox="1">
              <a:spLocks noChangeArrowheads="1"/>
            </p:cNvSpPr>
            <p:nvPr/>
          </p:nvSpPr>
          <p:spPr bwMode="auto">
            <a:xfrm>
              <a:off x="1760" y="2442"/>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latin typeface="Courier New" panose="02070309020205020404" pitchFamily="49" charset="0"/>
                </a:rPr>
                <a:t>22</a:t>
              </a:r>
            </a:p>
          </p:txBody>
        </p:sp>
        <p:grpSp>
          <p:nvGrpSpPr>
            <p:cNvPr id="103429" name="Group 5">
              <a:extLst>
                <a:ext uri="{FF2B5EF4-FFF2-40B4-BE49-F238E27FC236}">
                  <a16:creationId xmlns:a16="http://schemas.microsoft.com/office/drawing/2014/main" id="{ACE12B29-6C01-C245-8AA0-90B9BFEE177D}"/>
                </a:ext>
              </a:extLst>
            </p:cNvPr>
            <p:cNvGrpSpPr>
              <a:grpSpLocks/>
            </p:cNvGrpSpPr>
            <p:nvPr/>
          </p:nvGrpSpPr>
          <p:grpSpPr bwMode="auto">
            <a:xfrm>
              <a:off x="1760" y="2754"/>
              <a:ext cx="370" cy="160"/>
              <a:chOff x="1378" y="3290"/>
              <a:chExt cx="370" cy="312"/>
            </a:xfrm>
          </p:grpSpPr>
          <p:sp>
            <p:nvSpPr>
              <p:cNvPr id="103430" name="Text Box 6">
                <a:extLst>
                  <a:ext uri="{FF2B5EF4-FFF2-40B4-BE49-F238E27FC236}">
                    <a16:creationId xmlns:a16="http://schemas.microsoft.com/office/drawing/2014/main" id="{68D9D6AF-6184-854A-9CCB-7FFDB015C79D}"/>
                  </a:ext>
                </a:extLst>
              </p:cNvPr>
              <p:cNvSpPr txBox="1">
                <a:spLocks noChangeArrowheads="1"/>
              </p:cNvSpPr>
              <p:nvPr/>
            </p:nvSpPr>
            <p:spPr bwMode="auto">
              <a:xfrm>
                <a:off x="1378" y="3290"/>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03431" name="Line 7">
                <a:extLst>
                  <a:ext uri="{FF2B5EF4-FFF2-40B4-BE49-F238E27FC236}">
                    <a16:creationId xmlns:a16="http://schemas.microsoft.com/office/drawing/2014/main" id="{13902CB5-8D79-3049-BF09-2EE6BD9C48BB}"/>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103432" name="Text Box 8">
            <a:extLst>
              <a:ext uri="{FF2B5EF4-FFF2-40B4-BE49-F238E27FC236}">
                <a16:creationId xmlns:a16="http://schemas.microsoft.com/office/drawing/2014/main" id="{56E67E60-C327-9E43-B463-C1E182DF9086}"/>
              </a:ext>
            </a:extLst>
          </p:cNvPr>
          <p:cNvSpPr txBox="1">
            <a:spLocks noChangeArrowheads="1"/>
          </p:cNvSpPr>
          <p:nvPr/>
        </p:nvSpPr>
        <p:spPr bwMode="auto">
          <a:xfrm>
            <a:off x="7032626" y="646113"/>
            <a:ext cx="62619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715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a:t>root</a:t>
            </a:r>
          </a:p>
        </p:txBody>
      </p:sp>
      <p:sp>
        <p:nvSpPr>
          <p:cNvPr id="103433" name="Line 9">
            <a:extLst>
              <a:ext uri="{FF2B5EF4-FFF2-40B4-BE49-F238E27FC236}">
                <a16:creationId xmlns:a16="http://schemas.microsoft.com/office/drawing/2014/main" id="{C7F16F12-346F-9F41-8C32-0B3DE1696677}"/>
              </a:ext>
            </a:extLst>
          </p:cNvPr>
          <p:cNvSpPr>
            <a:spLocks noChangeShapeType="1"/>
          </p:cNvSpPr>
          <p:nvPr/>
        </p:nvSpPr>
        <p:spPr bwMode="auto">
          <a:xfrm>
            <a:off x="7404100" y="1028700"/>
            <a:ext cx="0" cy="4572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03434" name="Group 10">
            <a:extLst>
              <a:ext uri="{FF2B5EF4-FFF2-40B4-BE49-F238E27FC236}">
                <a16:creationId xmlns:a16="http://schemas.microsoft.com/office/drawing/2014/main" id="{3B2B939A-40B9-844C-A66D-408F014E6110}"/>
              </a:ext>
            </a:extLst>
          </p:cNvPr>
          <p:cNvGrpSpPr>
            <a:grpSpLocks/>
          </p:cNvGrpSpPr>
          <p:nvPr/>
        </p:nvGrpSpPr>
        <p:grpSpPr bwMode="auto">
          <a:xfrm>
            <a:off x="8280401" y="2746375"/>
            <a:ext cx="587375" cy="749300"/>
            <a:chOff x="1760" y="2442"/>
            <a:chExt cx="370" cy="472"/>
          </a:xfrm>
        </p:grpSpPr>
        <p:sp>
          <p:nvSpPr>
            <p:cNvPr id="103435" name="Text Box 11">
              <a:extLst>
                <a:ext uri="{FF2B5EF4-FFF2-40B4-BE49-F238E27FC236}">
                  <a16:creationId xmlns:a16="http://schemas.microsoft.com/office/drawing/2014/main" id="{DCD41F68-C2F3-8149-ACD9-393B27C30963}"/>
                </a:ext>
              </a:extLst>
            </p:cNvPr>
            <p:cNvSpPr txBox="1">
              <a:spLocks noChangeArrowheads="1"/>
            </p:cNvSpPr>
            <p:nvPr/>
          </p:nvSpPr>
          <p:spPr bwMode="auto">
            <a:xfrm>
              <a:off x="1760" y="2442"/>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latin typeface="Courier New" panose="02070309020205020404" pitchFamily="49" charset="0"/>
                </a:rPr>
                <a:t>67</a:t>
              </a:r>
            </a:p>
          </p:txBody>
        </p:sp>
        <p:grpSp>
          <p:nvGrpSpPr>
            <p:cNvPr id="103436" name="Group 12">
              <a:extLst>
                <a:ext uri="{FF2B5EF4-FFF2-40B4-BE49-F238E27FC236}">
                  <a16:creationId xmlns:a16="http://schemas.microsoft.com/office/drawing/2014/main" id="{0BD54227-5E37-D449-BD92-BC3F16656FE0}"/>
                </a:ext>
              </a:extLst>
            </p:cNvPr>
            <p:cNvGrpSpPr>
              <a:grpSpLocks/>
            </p:cNvGrpSpPr>
            <p:nvPr/>
          </p:nvGrpSpPr>
          <p:grpSpPr bwMode="auto">
            <a:xfrm>
              <a:off x="1760" y="2754"/>
              <a:ext cx="370" cy="160"/>
              <a:chOff x="1378" y="3290"/>
              <a:chExt cx="370" cy="312"/>
            </a:xfrm>
          </p:grpSpPr>
          <p:sp>
            <p:nvSpPr>
              <p:cNvPr id="103437" name="Text Box 13">
                <a:extLst>
                  <a:ext uri="{FF2B5EF4-FFF2-40B4-BE49-F238E27FC236}">
                    <a16:creationId xmlns:a16="http://schemas.microsoft.com/office/drawing/2014/main" id="{ED63676E-96C2-504F-8334-EB9EE4FA8C43}"/>
                  </a:ext>
                </a:extLst>
              </p:cNvPr>
              <p:cNvSpPr txBox="1">
                <a:spLocks noChangeArrowheads="1"/>
              </p:cNvSpPr>
              <p:nvPr/>
            </p:nvSpPr>
            <p:spPr bwMode="auto">
              <a:xfrm>
                <a:off x="1378" y="3290"/>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03438" name="Line 14">
                <a:extLst>
                  <a:ext uri="{FF2B5EF4-FFF2-40B4-BE49-F238E27FC236}">
                    <a16:creationId xmlns:a16="http://schemas.microsoft.com/office/drawing/2014/main" id="{E204812B-C474-9140-964C-5668B2470820}"/>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03439" name="Group 15">
            <a:extLst>
              <a:ext uri="{FF2B5EF4-FFF2-40B4-BE49-F238E27FC236}">
                <a16:creationId xmlns:a16="http://schemas.microsoft.com/office/drawing/2014/main" id="{93F50F97-B7C3-6748-BCA9-DC0F789ED7E5}"/>
              </a:ext>
            </a:extLst>
          </p:cNvPr>
          <p:cNvGrpSpPr>
            <a:grpSpLocks/>
          </p:cNvGrpSpPr>
          <p:nvPr/>
        </p:nvGrpSpPr>
        <p:grpSpPr bwMode="auto">
          <a:xfrm>
            <a:off x="7759701" y="3978275"/>
            <a:ext cx="587375" cy="749300"/>
            <a:chOff x="1760" y="2442"/>
            <a:chExt cx="370" cy="472"/>
          </a:xfrm>
        </p:grpSpPr>
        <p:sp>
          <p:nvSpPr>
            <p:cNvPr id="103440" name="Text Box 16">
              <a:extLst>
                <a:ext uri="{FF2B5EF4-FFF2-40B4-BE49-F238E27FC236}">
                  <a16:creationId xmlns:a16="http://schemas.microsoft.com/office/drawing/2014/main" id="{A052171F-7134-9C49-8232-F1AB31C78814}"/>
                </a:ext>
              </a:extLst>
            </p:cNvPr>
            <p:cNvSpPr txBox="1">
              <a:spLocks noChangeArrowheads="1"/>
            </p:cNvSpPr>
            <p:nvPr/>
          </p:nvSpPr>
          <p:spPr bwMode="auto">
            <a:xfrm>
              <a:off x="1760" y="2442"/>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latin typeface="Courier New" panose="02070309020205020404" pitchFamily="49" charset="0"/>
                </a:rPr>
                <a:t>36</a:t>
              </a:r>
            </a:p>
          </p:txBody>
        </p:sp>
        <p:grpSp>
          <p:nvGrpSpPr>
            <p:cNvPr id="103441" name="Group 17">
              <a:extLst>
                <a:ext uri="{FF2B5EF4-FFF2-40B4-BE49-F238E27FC236}">
                  <a16:creationId xmlns:a16="http://schemas.microsoft.com/office/drawing/2014/main" id="{920C304F-8567-B24B-B064-DB85E100B935}"/>
                </a:ext>
              </a:extLst>
            </p:cNvPr>
            <p:cNvGrpSpPr>
              <a:grpSpLocks/>
            </p:cNvGrpSpPr>
            <p:nvPr/>
          </p:nvGrpSpPr>
          <p:grpSpPr bwMode="auto">
            <a:xfrm>
              <a:off x="1760" y="2754"/>
              <a:ext cx="370" cy="160"/>
              <a:chOff x="1378" y="3290"/>
              <a:chExt cx="370" cy="312"/>
            </a:xfrm>
          </p:grpSpPr>
          <p:sp>
            <p:nvSpPr>
              <p:cNvPr id="103442" name="Text Box 18">
                <a:extLst>
                  <a:ext uri="{FF2B5EF4-FFF2-40B4-BE49-F238E27FC236}">
                    <a16:creationId xmlns:a16="http://schemas.microsoft.com/office/drawing/2014/main" id="{D16FBEB1-83C9-CE4D-8901-9ECC7AC3B3F6}"/>
                  </a:ext>
                </a:extLst>
              </p:cNvPr>
              <p:cNvSpPr txBox="1">
                <a:spLocks noChangeArrowheads="1"/>
              </p:cNvSpPr>
              <p:nvPr/>
            </p:nvSpPr>
            <p:spPr bwMode="auto">
              <a:xfrm>
                <a:off x="1378" y="3290"/>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03443" name="Line 19">
                <a:extLst>
                  <a:ext uri="{FF2B5EF4-FFF2-40B4-BE49-F238E27FC236}">
                    <a16:creationId xmlns:a16="http://schemas.microsoft.com/office/drawing/2014/main" id="{646D76E1-2122-6948-A75D-BF87F15789FF}"/>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03444" name="Group 20">
            <a:extLst>
              <a:ext uri="{FF2B5EF4-FFF2-40B4-BE49-F238E27FC236}">
                <a16:creationId xmlns:a16="http://schemas.microsoft.com/office/drawing/2014/main" id="{195247C6-A0D9-6A4D-86DA-388E13563A74}"/>
              </a:ext>
            </a:extLst>
          </p:cNvPr>
          <p:cNvGrpSpPr>
            <a:grpSpLocks/>
          </p:cNvGrpSpPr>
          <p:nvPr/>
        </p:nvGrpSpPr>
        <p:grpSpPr bwMode="auto">
          <a:xfrm>
            <a:off x="5588001" y="3940175"/>
            <a:ext cx="587375" cy="749300"/>
            <a:chOff x="1760" y="2442"/>
            <a:chExt cx="370" cy="472"/>
          </a:xfrm>
        </p:grpSpPr>
        <p:sp>
          <p:nvSpPr>
            <p:cNvPr id="103445" name="Text Box 21">
              <a:extLst>
                <a:ext uri="{FF2B5EF4-FFF2-40B4-BE49-F238E27FC236}">
                  <a16:creationId xmlns:a16="http://schemas.microsoft.com/office/drawing/2014/main" id="{4DBAF566-6E85-5C4B-9C02-C97457F8AC64}"/>
                </a:ext>
              </a:extLst>
            </p:cNvPr>
            <p:cNvSpPr txBox="1">
              <a:spLocks noChangeArrowheads="1"/>
            </p:cNvSpPr>
            <p:nvPr/>
          </p:nvSpPr>
          <p:spPr bwMode="auto">
            <a:xfrm>
              <a:off x="1760" y="2442"/>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a:r>
                <a:rPr lang="en-US" altLang="en-US">
                  <a:latin typeface="Courier New" panose="02070309020205020404" pitchFamily="49" charset="0"/>
                </a:rPr>
                <a:t>3</a:t>
              </a:r>
            </a:p>
          </p:txBody>
        </p:sp>
        <p:grpSp>
          <p:nvGrpSpPr>
            <p:cNvPr id="103446" name="Group 22">
              <a:extLst>
                <a:ext uri="{FF2B5EF4-FFF2-40B4-BE49-F238E27FC236}">
                  <a16:creationId xmlns:a16="http://schemas.microsoft.com/office/drawing/2014/main" id="{37E3F8AD-7C38-224E-B425-9F8FD98E28A7}"/>
                </a:ext>
              </a:extLst>
            </p:cNvPr>
            <p:cNvGrpSpPr>
              <a:grpSpLocks/>
            </p:cNvGrpSpPr>
            <p:nvPr/>
          </p:nvGrpSpPr>
          <p:grpSpPr bwMode="auto">
            <a:xfrm>
              <a:off x="1760" y="2754"/>
              <a:ext cx="370" cy="160"/>
              <a:chOff x="1378" y="3290"/>
              <a:chExt cx="370" cy="312"/>
            </a:xfrm>
          </p:grpSpPr>
          <p:sp>
            <p:nvSpPr>
              <p:cNvPr id="103447" name="Text Box 23">
                <a:extLst>
                  <a:ext uri="{FF2B5EF4-FFF2-40B4-BE49-F238E27FC236}">
                    <a16:creationId xmlns:a16="http://schemas.microsoft.com/office/drawing/2014/main" id="{BEE4CA3C-0DF8-E742-B921-903C6CC3B72F}"/>
                  </a:ext>
                </a:extLst>
              </p:cNvPr>
              <p:cNvSpPr txBox="1">
                <a:spLocks noChangeArrowheads="1"/>
              </p:cNvSpPr>
              <p:nvPr/>
            </p:nvSpPr>
            <p:spPr bwMode="auto">
              <a:xfrm>
                <a:off x="1378" y="3290"/>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03448" name="Line 24">
                <a:extLst>
                  <a:ext uri="{FF2B5EF4-FFF2-40B4-BE49-F238E27FC236}">
                    <a16:creationId xmlns:a16="http://schemas.microsoft.com/office/drawing/2014/main" id="{C559C771-C41F-9245-B52D-4B99C9A4B4BA}"/>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03449" name="Group 25">
            <a:extLst>
              <a:ext uri="{FF2B5EF4-FFF2-40B4-BE49-F238E27FC236}">
                <a16:creationId xmlns:a16="http://schemas.microsoft.com/office/drawing/2014/main" id="{0BD8C5E6-9F01-9648-B639-2DE33C4FB829}"/>
              </a:ext>
            </a:extLst>
          </p:cNvPr>
          <p:cNvGrpSpPr>
            <a:grpSpLocks/>
          </p:cNvGrpSpPr>
          <p:nvPr/>
        </p:nvGrpSpPr>
        <p:grpSpPr bwMode="auto">
          <a:xfrm>
            <a:off x="6667501" y="3940175"/>
            <a:ext cx="587375" cy="749300"/>
            <a:chOff x="1760" y="2442"/>
            <a:chExt cx="370" cy="472"/>
          </a:xfrm>
        </p:grpSpPr>
        <p:sp>
          <p:nvSpPr>
            <p:cNvPr id="103450" name="Text Box 26">
              <a:extLst>
                <a:ext uri="{FF2B5EF4-FFF2-40B4-BE49-F238E27FC236}">
                  <a16:creationId xmlns:a16="http://schemas.microsoft.com/office/drawing/2014/main" id="{AD94766F-EB3E-2B4E-B595-79133E56DFAB}"/>
                </a:ext>
              </a:extLst>
            </p:cNvPr>
            <p:cNvSpPr txBox="1">
              <a:spLocks noChangeArrowheads="1"/>
            </p:cNvSpPr>
            <p:nvPr/>
          </p:nvSpPr>
          <p:spPr bwMode="auto">
            <a:xfrm>
              <a:off x="1760" y="2442"/>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latin typeface="Courier New" panose="02070309020205020404" pitchFamily="49" charset="0"/>
                </a:rPr>
                <a:t>14</a:t>
              </a:r>
            </a:p>
          </p:txBody>
        </p:sp>
        <p:grpSp>
          <p:nvGrpSpPr>
            <p:cNvPr id="103451" name="Group 27">
              <a:extLst>
                <a:ext uri="{FF2B5EF4-FFF2-40B4-BE49-F238E27FC236}">
                  <a16:creationId xmlns:a16="http://schemas.microsoft.com/office/drawing/2014/main" id="{20CEA182-0A40-4946-BF13-CF3FB73ADE84}"/>
                </a:ext>
              </a:extLst>
            </p:cNvPr>
            <p:cNvGrpSpPr>
              <a:grpSpLocks/>
            </p:cNvGrpSpPr>
            <p:nvPr/>
          </p:nvGrpSpPr>
          <p:grpSpPr bwMode="auto">
            <a:xfrm>
              <a:off x="1760" y="2754"/>
              <a:ext cx="370" cy="160"/>
              <a:chOff x="1378" y="3290"/>
              <a:chExt cx="370" cy="312"/>
            </a:xfrm>
          </p:grpSpPr>
          <p:sp>
            <p:nvSpPr>
              <p:cNvPr id="103452" name="Text Box 28">
                <a:extLst>
                  <a:ext uri="{FF2B5EF4-FFF2-40B4-BE49-F238E27FC236}">
                    <a16:creationId xmlns:a16="http://schemas.microsoft.com/office/drawing/2014/main" id="{2A4CEA91-468C-5C4E-A2D0-9C22174DE13D}"/>
                  </a:ext>
                </a:extLst>
              </p:cNvPr>
              <p:cNvSpPr txBox="1">
                <a:spLocks noChangeArrowheads="1"/>
              </p:cNvSpPr>
              <p:nvPr/>
            </p:nvSpPr>
            <p:spPr bwMode="auto">
              <a:xfrm>
                <a:off x="1378" y="3290"/>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03453" name="Line 29">
                <a:extLst>
                  <a:ext uri="{FF2B5EF4-FFF2-40B4-BE49-F238E27FC236}">
                    <a16:creationId xmlns:a16="http://schemas.microsoft.com/office/drawing/2014/main" id="{A2532C8D-8C0D-2E41-BAE7-D12C9C74DCB3}"/>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03454" name="Group 30">
            <a:extLst>
              <a:ext uri="{FF2B5EF4-FFF2-40B4-BE49-F238E27FC236}">
                <a16:creationId xmlns:a16="http://schemas.microsoft.com/office/drawing/2014/main" id="{616C0451-568D-7B44-8C9C-352196513502}"/>
              </a:ext>
            </a:extLst>
          </p:cNvPr>
          <p:cNvGrpSpPr>
            <a:grpSpLocks/>
          </p:cNvGrpSpPr>
          <p:nvPr/>
        </p:nvGrpSpPr>
        <p:grpSpPr bwMode="auto">
          <a:xfrm>
            <a:off x="8216901" y="5172075"/>
            <a:ext cx="587375" cy="749300"/>
            <a:chOff x="1760" y="2442"/>
            <a:chExt cx="370" cy="472"/>
          </a:xfrm>
        </p:grpSpPr>
        <p:sp>
          <p:nvSpPr>
            <p:cNvPr id="103455" name="Text Box 31">
              <a:extLst>
                <a:ext uri="{FF2B5EF4-FFF2-40B4-BE49-F238E27FC236}">
                  <a16:creationId xmlns:a16="http://schemas.microsoft.com/office/drawing/2014/main" id="{4DB78E89-8021-1740-955B-A600A2B0130B}"/>
                </a:ext>
              </a:extLst>
            </p:cNvPr>
            <p:cNvSpPr txBox="1">
              <a:spLocks noChangeArrowheads="1"/>
            </p:cNvSpPr>
            <p:nvPr/>
          </p:nvSpPr>
          <p:spPr bwMode="auto">
            <a:xfrm>
              <a:off x="1760" y="2442"/>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latin typeface="Courier New" panose="02070309020205020404" pitchFamily="49" charset="0"/>
                </a:rPr>
                <a:t>44</a:t>
              </a:r>
            </a:p>
          </p:txBody>
        </p:sp>
        <p:grpSp>
          <p:nvGrpSpPr>
            <p:cNvPr id="103456" name="Group 32">
              <a:extLst>
                <a:ext uri="{FF2B5EF4-FFF2-40B4-BE49-F238E27FC236}">
                  <a16:creationId xmlns:a16="http://schemas.microsoft.com/office/drawing/2014/main" id="{31180DCC-BEF1-B74A-8A51-005D1F0F2473}"/>
                </a:ext>
              </a:extLst>
            </p:cNvPr>
            <p:cNvGrpSpPr>
              <a:grpSpLocks/>
            </p:cNvGrpSpPr>
            <p:nvPr/>
          </p:nvGrpSpPr>
          <p:grpSpPr bwMode="auto">
            <a:xfrm>
              <a:off x="1760" y="2754"/>
              <a:ext cx="370" cy="160"/>
              <a:chOff x="1378" y="3290"/>
              <a:chExt cx="370" cy="312"/>
            </a:xfrm>
          </p:grpSpPr>
          <p:sp>
            <p:nvSpPr>
              <p:cNvPr id="103457" name="Text Box 33">
                <a:extLst>
                  <a:ext uri="{FF2B5EF4-FFF2-40B4-BE49-F238E27FC236}">
                    <a16:creationId xmlns:a16="http://schemas.microsoft.com/office/drawing/2014/main" id="{A1FE6629-FAD6-714B-B5ED-4C43DAF7F68B}"/>
                  </a:ext>
                </a:extLst>
              </p:cNvPr>
              <p:cNvSpPr txBox="1">
                <a:spLocks noChangeArrowheads="1"/>
              </p:cNvSpPr>
              <p:nvPr/>
            </p:nvSpPr>
            <p:spPr bwMode="auto">
              <a:xfrm>
                <a:off x="1378" y="3290"/>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03458" name="Line 34">
                <a:extLst>
                  <a:ext uri="{FF2B5EF4-FFF2-40B4-BE49-F238E27FC236}">
                    <a16:creationId xmlns:a16="http://schemas.microsoft.com/office/drawing/2014/main" id="{A8065705-AC6D-BC47-85ED-4B69E179E9C9}"/>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03459" name="Group 35">
            <a:extLst>
              <a:ext uri="{FF2B5EF4-FFF2-40B4-BE49-F238E27FC236}">
                <a16:creationId xmlns:a16="http://schemas.microsoft.com/office/drawing/2014/main" id="{C1577954-2105-6041-94D6-FA9D27249B2C}"/>
              </a:ext>
            </a:extLst>
          </p:cNvPr>
          <p:cNvGrpSpPr>
            <a:grpSpLocks/>
          </p:cNvGrpSpPr>
          <p:nvPr/>
        </p:nvGrpSpPr>
        <p:grpSpPr bwMode="auto">
          <a:xfrm>
            <a:off x="6045201" y="5248275"/>
            <a:ext cx="587375" cy="749300"/>
            <a:chOff x="1760" y="2442"/>
            <a:chExt cx="370" cy="472"/>
          </a:xfrm>
        </p:grpSpPr>
        <p:sp>
          <p:nvSpPr>
            <p:cNvPr id="103460" name="Text Box 36">
              <a:extLst>
                <a:ext uri="{FF2B5EF4-FFF2-40B4-BE49-F238E27FC236}">
                  <a16:creationId xmlns:a16="http://schemas.microsoft.com/office/drawing/2014/main" id="{AE9D81B8-D1A2-6E4D-AE17-607B50FF9408}"/>
                </a:ext>
              </a:extLst>
            </p:cNvPr>
            <p:cNvSpPr txBox="1">
              <a:spLocks noChangeArrowheads="1"/>
            </p:cNvSpPr>
            <p:nvPr/>
          </p:nvSpPr>
          <p:spPr bwMode="auto">
            <a:xfrm>
              <a:off x="1760" y="2442"/>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a:r>
                <a:rPr lang="en-US" altLang="en-US">
                  <a:latin typeface="Courier New" panose="02070309020205020404" pitchFamily="49" charset="0"/>
                </a:rPr>
                <a:t>7</a:t>
              </a:r>
            </a:p>
          </p:txBody>
        </p:sp>
        <p:grpSp>
          <p:nvGrpSpPr>
            <p:cNvPr id="103461" name="Group 37">
              <a:extLst>
                <a:ext uri="{FF2B5EF4-FFF2-40B4-BE49-F238E27FC236}">
                  <a16:creationId xmlns:a16="http://schemas.microsoft.com/office/drawing/2014/main" id="{992F2EDF-D2E9-AB4A-99DA-A4B49F4EA437}"/>
                </a:ext>
              </a:extLst>
            </p:cNvPr>
            <p:cNvGrpSpPr>
              <a:grpSpLocks/>
            </p:cNvGrpSpPr>
            <p:nvPr/>
          </p:nvGrpSpPr>
          <p:grpSpPr bwMode="auto">
            <a:xfrm>
              <a:off x="1760" y="2754"/>
              <a:ext cx="370" cy="160"/>
              <a:chOff x="1378" y="3290"/>
              <a:chExt cx="370" cy="312"/>
            </a:xfrm>
          </p:grpSpPr>
          <p:sp>
            <p:nvSpPr>
              <p:cNvPr id="103462" name="Text Box 38">
                <a:extLst>
                  <a:ext uri="{FF2B5EF4-FFF2-40B4-BE49-F238E27FC236}">
                    <a16:creationId xmlns:a16="http://schemas.microsoft.com/office/drawing/2014/main" id="{4C37066C-E1D2-EF4D-8EAD-70F1972EA1CB}"/>
                  </a:ext>
                </a:extLst>
              </p:cNvPr>
              <p:cNvSpPr txBox="1">
                <a:spLocks noChangeArrowheads="1"/>
              </p:cNvSpPr>
              <p:nvPr/>
            </p:nvSpPr>
            <p:spPr bwMode="auto">
              <a:xfrm>
                <a:off x="1378" y="3290"/>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03463" name="Line 39">
                <a:extLst>
                  <a:ext uri="{FF2B5EF4-FFF2-40B4-BE49-F238E27FC236}">
                    <a16:creationId xmlns:a16="http://schemas.microsoft.com/office/drawing/2014/main" id="{8F929C87-6291-B842-94F6-982AA70736D7}"/>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03464" name="Group 40">
            <a:extLst>
              <a:ext uri="{FF2B5EF4-FFF2-40B4-BE49-F238E27FC236}">
                <a16:creationId xmlns:a16="http://schemas.microsoft.com/office/drawing/2014/main" id="{12C81FF8-E4B3-FC40-A50A-49C761D639AA}"/>
              </a:ext>
            </a:extLst>
          </p:cNvPr>
          <p:cNvGrpSpPr>
            <a:grpSpLocks/>
          </p:cNvGrpSpPr>
          <p:nvPr/>
        </p:nvGrpSpPr>
        <p:grpSpPr bwMode="auto">
          <a:xfrm>
            <a:off x="8813801" y="3978275"/>
            <a:ext cx="587375" cy="749300"/>
            <a:chOff x="1760" y="2442"/>
            <a:chExt cx="370" cy="472"/>
          </a:xfrm>
        </p:grpSpPr>
        <p:sp>
          <p:nvSpPr>
            <p:cNvPr id="103465" name="Text Box 41">
              <a:extLst>
                <a:ext uri="{FF2B5EF4-FFF2-40B4-BE49-F238E27FC236}">
                  <a16:creationId xmlns:a16="http://schemas.microsoft.com/office/drawing/2014/main" id="{65C48FD5-D990-FF4A-8006-F0E8D1D1270D}"/>
                </a:ext>
              </a:extLst>
            </p:cNvPr>
            <p:cNvSpPr txBox="1">
              <a:spLocks noChangeArrowheads="1"/>
            </p:cNvSpPr>
            <p:nvPr/>
          </p:nvSpPr>
          <p:spPr bwMode="auto">
            <a:xfrm>
              <a:off x="1760" y="2442"/>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latin typeface="Courier New" panose="02070309020205020404" pitchFamily="49" charset="0"/>
                </a:rPr>
                <a:t>94</a:t>
              </a:r>
            </a:p>
          </p:txBody>
        </p:sp>
        <p:grpSp>
          <p:nvGrpSpPr>
            <p:cNvPr id="103466" name="Group 42">
              <a:extLst>
                <a:ext uri="{FF2B5EF4-FFF2-40B4-BE49-F238E27FC236}">
                  <a16:creationId xmlns:a16="http://schemas.microsoft.com/office/drawing/2014/main" id="{616A7F77-A127-B14B-A546-7104F011DE8A}"/>
                </a:ext>
              </a:extLst>
            </p:cNvPr>
            <p:cNvGrpSpPr>
              <a:grpSpLocks/>
            </p:cNvGrpSpPr>
            <p:nvPr/>
          </p:nvGrpSpPr>
          <p:grpSpPr bwMode="auto">
            <a:xfrm>
              <a:off x="1760" y="2754"/>
              <a:ext cx="370" cy="160"/>
              <a:chOff x="1378" y="3290"/>
              <a:chExt cx="370" cy="312"/>
            </a:xfrm>
          </p:grpSpPr>
          <p:sp>
            <p:nvSpPr>
              <p:cNvPr id="103467" name="Text Box 43">
                <a:extLst>
                  <a:ext uri="{FF2B5EF4-FFF2-40B4-BE49-F238E27FC236}">
                    <a16:creationId xmlns:a16="http://schemas.microsoft.com/office/drawing/2014/main" id="{947AA49D-ABAA-DA43-92CA-F2D6AA7FC24A}"/>
                  </a:ext>
                </a:extLst>
              </p:cNvPr>
              <p:cNvSpPr txBox="1">
                <a:spLocks noChangeArrowheads="1"/>
              </p:cNvSpPr>
              <p:nvPr/>
            </p:nvSpPr>
            <p:spPr bwMode="auto">
              <a:xfrm>
                <a:off x="1378" y="3290"/>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03468" name="Line 44">
                <a:extLst>
                  <a:ext uri="{FF2B5EF4-FFF2-40B4-BE49-F238E27FC236}">
                    <a16:creationId xmlns:a16="http://schemas.microsoft.com/office/drawing/2014/main" id="{DB5C9777-7A91-DF43-BFA5-F47A599C8B8E}"/>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03469" name="Group 45">
            <a:extLst>
              <a:ext uri="{FF2B5EF4-FFF2-40B4-BE49-F238E27FC236}">
                <a16:creationId xmlns:a16="http://schemas.microsoft.com/office/drawing/2014/main" id="{2D57601A-DB9D-0F4D-A1F6-6CBA65DFBC97}"/>
              </a:ext>
            </a:extLst>
          </p:cNvPr>
          <p:cNvGrpSpPr>
            <a:grpSpLocks/>
          </p:cNvGrpSpPr>
          <p:nvPr/>
        </p:nvGrpSpPr>
        <p:grpSpPr bwMode="auto">
          <a:xfrm>
            <a:off x="9283701" y="5159375"/>
            <a:ext cx="587375" cy="749300"/>
            <a:chOff x="1760" y="2442"/>
            <a:chExt cx="370" cy="472"/>
          </a:xfrm>
        </p:grpSpPr>
        <p:sp>
          <p:nvSpPr>
            <p:cNvPr id="103470" name="Text Box 46">
              <a:extLst>
                <a:ext uri="{FF2B5EF4-FFF2-40B4-BE49-F238E27FC236}">
                  <a16:creationId xmlns:a16="http://schemas.microsoft.com/office/drawing/2014/main" id="{F5FC4FE8-EAE0-A143-B82C-7C15727ADD9B}"/>
                </a:ext>
              </a:extLst>
            </p:cNvPr>
            <p:cNvSpPr txBox="1">
              <a:spLocks noChangeArrowheads="1"/>
            </p:cNvSpPr>
            <p:nvPr/>
          </p:nvSpPr>
          <p:spPr bwMode="auto">
            <a:xfrm>
              <a:off x="1760" y="2442"/>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latin typeface="Courier New" panose="02070309020205020404" pitchFamily="49" charset="0"/>
                </a:rPr>
                <a:t>97</a:t>
              </a:r>
            </a:p>
          </p:txBody>
        </p:sp>
        <p:grpSp>
          <p:nvGrpSpPr>
            <p:cNvPr id="103471" name="Group 47">
              <a:extLst>
                <a:ext uri="{FF2B5EF4-FFF2-40B4-BE49-F238E27FC236}">
                  <a16:creationId xmlns:a16="http://schemas.microsoft.com/office/drawing/2014/main" id="{0C4C92E1-839E-3446-AA95-906D61A5CB4B}"/>
                </a:ext>
              </a:extLst>
            </p:cNvPr>
            <p:cNvGrpSpPr>
              <a:grpSpLocks/>
            </p:cNvGrpSpPr>
            <p:nvPr/>
          </p:nvGrpSpPr>
          <p:grpSpPr bwMode="auto">
            <a:xfrm>
              <a:off x="1760" y="2754"/>
              <a:ext cx="370" cy="160"/>
              <a:chOff x="1378" y="3290"/>
              <a:chExt cx="370" cy="312"/>
            </a:xfrm>
          </p:grpSpPr>
          <p:sp>
            <p:nvSpPr>
              <p:cNvPr id="103472" name="Text Box 48">
                <a:extLst>
                  <a:ext uri="{FF2B5EF4-FFF2-40B4-BE49-F238E27FC236}">
                    <a16:creationId xmlns:a16="http://schemas.microsoft.com/office/drawing/2014/main" id="{C78CF657-FF4D-4D42-93B0-F5379E1E663A}"/>
                  </a:ext>
                </a:extLst>
              </p:cNvPr>
              <p:cNvSpPr txBox="1">
                <a:spLocks noChangeArrowheads="1"/>
              </p:cNvSpPr>
              <p:nvPr/>
            </p:nvSpPr>
            <p:spPr bwMode="auto">
              <a:xfrm>
                <a:off x="1378" y="3290"/>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03473" name="Line 49">
                <a:extLst>
                  <a:ext uri="{FF2B5EF4-FFF2-40B4-BE49-F238E27FC236}">
                    <a16:creationId xmlns:a16="http://schemas.microsoft.com/office/drawing/2014/main" id="{F4E2AEBC-6E57-714E-89F7-BF909767006E}"/>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03474" name="Group 50">
            <a:extLst>
              <a:ext uri="{FF2B5EF4-FFF2-40B4-BE49-F238E27FC236}">
                <a16:creationId xmlns:a16="http://schemas.microsoft.com/office/drawing/2014/main" id="{0A00F4A4-EE2E-D841-B493-4BF45CC5A03A}"/>
              </a:ext>
            </a:extLst>
          </p:cNvPr>
          <p:cNvGrpSpPr>
            <a:grpSpLocks/>
          </p:cNvGrpSpPr>
          <p:nvPr/>
        </p:nvGrpSpPr>
        <p:grpSpPr bwMode="auto">
          <a:xfrm>
            <a:off x="5118101" y="5248275"/>
            <a:ext cx="587375" cy="749300"/>
            <a:chOff x="1760" y="2442"/>
            <a:chExt cx="370" cy="472"/>
          </a:xfrm>
        </p:grpSpPr>
        <p:sp>
          <p:nvSpPr>
            <p:cNvPr id="103475" name="Text Box 51">
              <a:extLst>
                <a:ext uri="{FF2B5EF4-FFF2-40B4-BE49-F238E27FC236}">
                  <a16:creationId xmlns:a16="http://schemas.microsoft.com/office/drawing/2014/main" id="{A3EF77A0-3BC9-884A-A517-6D1B866CC87C}"/>
                </a:ext>
              </a:extLst>
            </p:cNvPr>
            <p:cNvSpPr txBox="1">
              <a:spLocks noChangeArrowheads="1"/>
            </p:cNvSpPr>
            <p:nvPr/>
          </p:nvSpPr>
          <p:spPr bwMode="auto">
            <a:xfrm>
              <a:off x="1760" y="2442"/>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a:r>
                <a:rPr lang="en-US" altLang="en-US">
                  <a:latin typeface="Courier New" panose="02070309020205020404" pitchFamily="49" charset="0"/>
                </a:rPr>
                <a:t>1</a:t>
              </a:r>
            </a:p>
          </p:txBody>
        </p:sp>
        <p:grpSp>
          <p:nvGrpSpPr>
            <p:cNvPr id="103476" name="Group 52">
              <a:extLst>
                <a:ext uri="{FF2B5EF4-FFF2-40B4-BE49-F238E27FC236}">
                  <a16:creationId xmlns:a16="http://schemas.microsoft.com/office/drawing/2014/main" id="{41AFE72C-26F8-BE41-9369-45934E568A0F}"/>
                </a:ext>
              </a:extLst>
            </p:cNvPr>
            <p:cNvGrpSpPr>
              <a:grpSpLocks/>
            </p:cNvGrpSpPr>
            <p:nvPr/>
          </p:nvGrpSpPr>
          <p:grpSpPr bwMode="auto">
            <a:xfrm>
              <a:off x="1760" y="2754"/>
              <a:ext cx="370" cy="160"/>
              <a:chOff x="1378" y="3290"/>
              <a:chExt cx="370" cy="312"/>
            </a:xfrm>
          </p:grpSpPr>
          <p:sp>
            <p:nvSpPr>
              <p:cNvPr id="103477" name="Text Box 53">
                <a:extLst>
                  <a:ext uri="{FF2B5EF4-FFF2-40B4-BE49-F238E27FC236}">
                    <a16:creationId xmlns:a16="http://schemas.microsoft.com/office/drawing/2014/main" id="{88621F4E-3A07-E641-8EE9-0452A8B42FE8}"/>
                  </a:ext>
                </a:extLst>
              </p:cNvPr>
              <p:cNvSpPr txBox="1">
                <a:spLocks noChangeArrowheads="1"/>
              </p:cNvSpPr>
              <p:nvPr/>
            </p:nvSpPr>
            <p:spPr bwMode="auto">
              <a:xfrm>
                <a:off x="1378" y="3290"/>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03478" name="Line 54">
                <a:extLst>
                  <a:ext uri="{FF2B5EF4-FFF2-40B4-BE49-F238E27FC236}">
                    <a16:creationId xmlns:a16="http://schemas.microsoft.com/office/drawing/2014/main" id="{E25056C1-CAC6-BB4C-8D1B-B879204D12BF}"/>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03479" name="Group 55">
            <a:extLst>
              <a:ext uri="{FF2B5EF4-FFF2-40B4-BE49-F238E27FC236}">
                <a16:creationId xmlns:a16="http://schemas.microsoft.com/office/drawing/2014/main" id="{705E5B51-5393-F146-BB5D-50D438A72EA4}"/>
              </a:ext>
            </a:extLst>
          </p:cNvPr>
          <p:cNvGrpSpPr>
            <a:grpSpLocks/>
          </p:cNvGrpSpPr>
          <p:nvPr/>
        </p:nvGrpSpPr>
        <p:grpSpPr bwMode="auto">
          <a:xfrm>
            <a:off x="6096001" y="2771775"/>
            <a:ext cx="587375" cy="749300"/>
            <a:chOff x="1760" y="2442"/>
            <a:chExt cx="370" cy="472"/>
          </a:xfrm>
        </p:grpSpPr>
        <p:sp>
          <p:nvSpPr>
            <p:cNvPr id="103480" name="Text Box 56">
              <a:extLst>
                <a:ext uri="{FF2B5EF4-FFF2-40B4-BE49-F238E27FC236}">
                  <a16:creationId xmlns:a16="http://schemas.microsoft.com/office/drawing/2014/main" id="{0D20351D-1929-514B-9E52-645997B0F199}"/>
                </a:ext>
              </a:extLst>
            </p:cNvPr>
            <p:cNvSpPr txBox="1">
              <a:spLocks noChangeArrowheads="1"/>
            </p:cNvSpPr>
            <p:nvPr/>
          </p:nvSpPr>
          <p:spPr bwMode="auto">
            <a:xfrm>
              <a:off x="1760" y="2442"/>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a:r>
                <a:rPr lang="en-US" altLang="en-US">
                  <a:latin typeface="Courier New" panose="02070309020205020404" pitchFamily="49" charset="0"/>
                </a:rPr>
                <a:t>9</a:t>
              </a:r>
            </a:p>
          </p:txBody>
        </p:sp>
        <p:grpSp>
          <p:nvGrpSpPr>
            <p:cNvPr id="103481" name="Group 57">
              <a:extLst>
                <a:ext uri="{FF2B5EF4-FFF2-40B4-BE49-F238E27FC236}">
                  <a16:creationId xmlns:a16="http://schemas.microsoft.com/office/drawing/2014/main" id="{971D3F33-AC5F-1842-ADD9-8C37969176B4}"/>
                </a:ext>
              </a:extLst>
            </p:cNvPr>
            <p:cNvGrpSpPr>
              <a:grpSpLocks/>
            </p:cNvGrpSpPr>
            <p:nvPr/>
          </p:nvGrpSpPr>
          <p:grpSpPr bwMode="auto">
            <a:xfrm>
              <a:off x="1760" y="2754"/>
              <a:ext cx="370" cy="160"/>
              <a:chOff x="1378" y="3290"/>
              <a:chExt cx="370" cy="312"/>
            </a:xfrm>
          </p:grpSpPr>
          <p:sp>
            <p:nvSpPr>
              <p:cNvPr id="103482" name="Text Box 58">
                <a:extLst>
                  <a:ext uri="{FF2B5EF4-FFF2-40B4-BE49-F238E27FC236}">
                    <a16:creationId xmlns:a16="http://schemas.microsoft.com/office/drawing/2014/main" id="{916C10C2-0BB9-8B4D-A1B1-02CEDADD0C0B}"/>
                  </a:ext>
                </a:extLst>
              </p:cNvPr>
              <p:cNvSpPr txBox="1">
                <a:spLocks noChangeArrowheads="1"/>
              </p:cNvSpPr>
              <p:nvPr/>
            </p:nvSpPr>
            <p:spPr bwMode="auto">
              <a:xfrm>
                <a:off x="1378" y="3290"/>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03483" name="Line 59">
                <a:extLst>
                  <a:ext uri="{FF2B5EF4-FFF2-40B4-BE49-F238E27FC236}">
                    <a16:creationId xmlns:a16="http://schemas.microsoft.com/office/drawing/2014/main" id="{6DB1BC0F-BD84-714F-BF67-5933E8DAB091}"/>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103484" name="Line 60">
            <a:extLst>
              <a:ext uri="{FF2B5EF4-FFF2-40B4-BE49-F238E27FC236}">
                <a16:creationId xmlns:a16="http://schemas.microsoft.com/office/drawing/2014/main" id="{CAFB9A2A-A57A-7542-B4CF-DEC638C89685}"/>
              </a:ext>
            </a:extLst>
          </p:cNvPr>
          <p:cNvSpPr>
            <a:spLocks noChangeShapeType="1"/>
          </p:cNvSpPr>
          <p:nvPr/>
        </p:nvSpPr>
        <p:spPr bwMode="auto">
          <a:xfrm flipH="1">
            <a:off x="6400800" y="2133600"/>
            <a:ext cx="850900" cy="622300"/>
          </a:xfrm>
          <a:prstGeom prst="line">
            <a:avLst/>
          </a:prstGeom>
          <a:noFill/>
          <a:ln w="381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485" name="Line 61">
            <a:extLst>
              <a:ext uri="{FF2B5EF4-FFF2-40B4-BE49-F238E27FC236}">
                <a16:creationId xmlns:a16="http://schemas.microsoft.com/office/drawing/2014/main" id="{734A2F70-A65F-8C48-A4FE-81227EBCC300}"/>
              </a:ext>
            </a:extLst>
          </p:cNvPr>
          <p:cNvSpPr>
            <a:spLocks noChangeShapeType="1"/>
          </p:cNvSpPr>
          <p:nvPr/>
        </p:nvSpPr>
        <p:spPr bwMode="auto">
          <a:xfrm>
            <a:off x="7531100" y="2133600"/>
            <a:ext cx="1041400" cy="596900"/>
          </a:xfrm>
          <a:prstGeom prst="line">
            <a:avLst/>
          </a:prstGeom>
          <a:noFill/>
          <a:ln w="381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486" name="Line 62">
            <a:extLst>
              <a:ext uri="{FF2B5EF4-FFF2-40B4-BE49-F238E27FC236}">
                <a16:creationId xmlns:a16="http://schemas.microsoft.com/office/drawing/2014/main" id="{008A5B02-FDDC-CA4E-81BD-FB679B68ADAF}"/>
              </a:ext>
            </a:extLst>
          </p:cNvPr>
          <p:cNvSpPr>
            <a:spLocks noChangeShapeType="1"/>
          </p:cNvSpPr>
          <p:nvPr/>
        </p:nvSpPr>
        <p:spPr bwMode="auto">
          <a:xfrm flipH="1">
            <a:off x="5880100" y="3403600"/>
            <a:ext cx="381000" cy="508000"/>
          </a:xfrm>
          <a:prstGeom prst="line">
            <a:avLst/>
          </a:prstGeom>
          <a:noFill/>
          <a:ln w="381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487" name="Line 63">
            <a:extLst>
              <a:ext uri="{FF2B5EF4-FFF2-40B4-BE49-F238E27FC236}">
                <a16:creationId xmlns:a16="http://schemas.microsoft.com/office/drawing/2014/main" id="{10043392-4556-AF4E-B93B-CAE1FE000A90}"/>
              </a:ext>
            </a:extLst>
          </p:cNvPr>
          <p:cNvSpPr>
            <a:spLocks noChangeShapeType="1"/>
          </p:cNvSpPr>
          <p:nvPr/>
        </p:nvSpPr>
        <p:spPr bwMode="auto">
          <a:xfrm>
            <a:off x="6540500" y="3390900"/>
            <a:ext cx="406400" cy="533400"/>
          </a:xfrm>
          <a:prstGeom prst="line">
            <a:avLst/>
          </a:prstGeom>
          <a:noFill/>
          <a:ln w="381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488" name="Line 64">
            <a:extLst>
              <a:ext uri="{FF2B5EF4-FFF2-40B4-BE49-F238E27FC236}">
                <a16:creationId xmlns:a16="http://schemas.microsoft.com/office/drawing/2014/main" id="{007CE922-3C8A-A844-8950-537D83F1C687}"/>
              </a:ext>
            </a:extLst>
          </p:cNvPr>
          <p:cNvSpPr>
            <a:spLocks noChangeShapeType="1"/>
          </p:cNvSpPr>
          <p:nvPr/>
        </p:nvSpPr>
        <p:spPr bwMode="auto">
          <a:xfrm flipH="1">
            <a:off x="5410200" y="4546600"/>
            <a:ext cx="317500" cy="685800"/>
          </a:xfrm>
          <a:prstGeom prst="line">
            <a:avLst/>
          </a:prstGeom>
          <a:noFill/>
          <a:ln w="381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489" name="Line 65">
            <a:extLst>
              <a:ext uri="{FF2B5EF4-FFF2-40B4-BE49-F238E27FC236}">
                <a16:creationId xmlns:a16="http://schemas.microsoft.com/office/drawing/2014/main" id="{63FCCD1B-3357-9146-A93C-CE7C20EAD883}"/>
              </a:ext>
            </a:extLst>
          </p:cNvPr>
          <p:cNvSpPr>
            <a:spLocks noChangeShapeType="1"/>
          </p:cNvSpPr>
          <p:nvPr/>
        </p:nvSpPr>
        <p:spPr bwMode="auto">
          <a:xfrm>
            <a:off x="6032500" y="4559300"/>
            <a:ext cx="304800" cy="673100"/>
          </a:xfrm>
          <a:prstGeom prst="line">
            <a:avLst/>
          </a:prstGeom>
          <a:noFill/>
          <a:ln w="381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490" name="Line 66">
            <a:extLst>
              <a:ext uri="{FF2B5EF4-FFF2-40B4-BE49-F238E27FC236}">
                <a16:creationId xmlns:a16="http://schemas.microsoft.com/office/drawing/2014/main" id="{E982EECC-5DE9-3940-BC90-806271CC6C35}"/>
              </a:ext>
            </a:extLst>
          </p:cNvPr>
          <p:cNvSpPr>
            <a:spLocks noChangeShapeType="1"/>
          </p:cNvSpPr>
          <p:nvPr/>
        </p:nvSpPr>
        <p:spPr bwMode="auto">
          <a:xfrm flipH="1">
            <a:off x="8051800" y="3365500"/>
            <a:ext cx="381000" cy="609600"/>
          </a:xfrm>
          <a:prstGeom prst="line">
            <a:avLst/>
          </a:prstGeom>
          <a:noFill/>
          <a:ln w="381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491" name="Line 67">
            <a:extLst>
              <a:ext uri="{FF2B5EF4-FFF2-40B4-BE49-F238E27FC236}">
                <a16:creationId xmlns:a16="http://schemas.microsoft.com/office/drawing/2014/main" id="{0DF55C15-56C2-EE49-8413-EB3E3A477FE4}"/>
              </a:ext>
            </a:extLst>
          </p:cNvPr>
          <p:cNvSpPr>
            <a:spLocks noChangeShapeType="1"/>
          </p:cNvSpPr>
          <p:nvPr/>
        </p:nvSpPr>
        <p:spPr bwMode="auto">
          <a:xfrm>
            <a:off x="8724900" y="3365500"/>
            <a:ext cx="381000" cy="596900"/>
          </a:xfrm>
          <a:prstGeom prst="line">
            <a:avLst/>
          </a:prstGeom>
          <a:noFill/>
          <a:ln w="381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492" name="Line 68">
            <a:extLst>
              <a:ext uri="{FF2B5EF4-FFF2-40B4-BE49-F238E27FC236}">
                <a16:creationId xmlns:a16="http://schemas.microsoft.com/office/drawing/2014/main" id="{626374E5-D095-544F-838E-3CAD3E8231FF}"/>
              </a:ext>
            </a:extLst>
          </p:cNvPr>
          <p:cNvSpPr>
            <a:spLocks noChangeShapeType="1"/>
          </p:cNvSpPr>
          <p:nvPr/>
        </p:nvSpPr>
        <p:spPr bwMode="auto">
          <a:xfrm>
            <a:off x="8191500" y="4610100"/>
            <a:ext cx="304800" cy="558800"/>
          </a:xfrm>
          <a:prstGeom prst="line">
            <a:avLst/>
          </a:prstGeom>
          <a:noFill/>
          <a:ln w="381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493" name="Line 69">
            <a:extLst>
              <a:ext uri="{FF2B5EF4-FFF2-40B4-BE49-F238E27FC236}">
                <a16:creationId xmlns:a16="http://schemas.microsoft.com/office/drawing/2014/main" id="{C2888BA7-7A2B-DC44-A763-9813F29BDB78}"/>
              </a:ext>
            </a:extLst>
          </p:cNvPr>
          <p:cNvSpPr>
            <a:spLocks noChangeShapeType="1"/>
          </p:cNvSpPr>
          <p:nvPr/>
        </p:nvSpPr>
        <p:spPr bwMode="auto">
          <a:xfrm>
            <a:off x="9258300" y="4597400"/>
            <a:ext cx="304800" cy="546100"/>
          </a:xfrm>
          <a:prstGeom prst="line">
            <a:avLst/>
          </a:prstGeom>
          <a:noFill/>
          <a:ln w="381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03494" name="Group 70">
            <a:extLst>
              <a:ext uri="{FF2B5EF4-FFF2-40B4-BE49-F238E27FC236}">
                <a16:creationId xmlns:a16="http://schemas.microsoft.com/office/drawing/2014/main" id="{617E5429-9850-8848-A4A9-840F5E13AB72}"/>
              </a:ext>
            </a:extLst>
          </p:cNvPr>
          <p:cNvGrpSpPr>
            <a:grpSpLocks/>
          </p:cNvGrpSpPr>
          <p:nvPr/>
        </p:nvGrpSpPr>
        <p:grpSpPr bwMode="auto">
          <a:xfrm>
            <a:off x="5183188" y="5880100"/>
            <a:ext cx="165100" cy="406400"/>
            <a:chOff x="2305" y="3704"/>
            <a:chExt cx="104" cy="256"/>
          </a:xfrm>
        </p:grpSpPr>
        <p:sp>
          <p:nvSpPr>
            <p:cNvPr id="103495" name="Line 71">
              <a:extLst>
                <a:ext uri="{FF2B5EF4-FFF2-40B4-BE49-F238E27FC236}">
                  <a16:creationId xmlns:a16="http://schemas.microsoft.com/office/drawing/2014/main" id="{AD2C7CFD-5C11-7442-8994-6152482B5E10}"/>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496" name="Line 72">
              <a:extLst>
                <a:ext uri="{FF2B5EF4-FFF2-40B4-BE49-F238E27FC236}">
                  <a16:creationId xmlns:a16="http://schemas.microsoft.com/office/drawing/2014/main" id="{ED46BFE5-B1C9-A040-B2B0-C3FCAC849A3C}"/>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497" name="Line 73">
              <a:extLst>
                <a:ext uri="{FF2B5EF4-FFF2-40B4-BE49-F238E27FC236}">
                  <a16:creationId xmlns:a16="http://schemas.microsoft.com/office/drawing/2014/main" id="{7A2E1491-0B49-5E4F-AB3A-DD9F29C36298}"/>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03498" name="Group 74">
            <a:extLst>
              <a:ext uri="{FF2B5EF4-FFF2-40B4-BE49-F238E27FC236}">
                <a16:creationId xmlns:a16="http://schemas.microsoft.com/office/drawing/2014/main" id="{F6A5472C-5DCB-3942-BB32-492CD754CB7B}"/>
              </a:ext>
            </a:extLst>
          </p:cNvPr>
          <p:cNvGrpSpPr>
            <a:grpSpLocks/>
          </p:cNvGrpSpPr>
          <p:nvPr/>
        </p:nvGrpSpPr>
        <p:grpSpPr bwMode="auto">
          <a:xfrm>
            <a:off x="6402388" y="5880100"/>
            <a:ext cx="165100" cy="406400"/>
            <a:chOff x="2305" y="3704"/>
            <a:chExt cx="104" cy="256"/>
          </a:xfrm>
        </p:grpSpPr>
        <p:sp>
          <p:nvSpPr>
            <p:cNvPr id="103499" name="Line 75">
              <a:extLst>
                <a:ext uri="{FF2B5EF4-FFF2-40B4-BE49-F238E27FC236}">
                  <a16:creationId xmlns:a16="http://schemas.microsoft.com/office/drawing/2014/main" id="{2233B746-D770-1D4C-8547-28E4509F051B}"/>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500" name="Line 76">
              <a:extLst>
                <a:ext uri="{FF2B5EF4-FFF2-40B4-BE49-F238E27FC236}">
                  <a16:creationId xmlns:a16="http://schemas.microsoft.com/office/drawing/2014/main" id="{F3420C30-CACA-E740-8DD2-DDB7264EA0C1}"/>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501" name="Line 77">
              <a:extLst>
                <a:ext uri="{FF2B5EF4-FFF2-40B4-BE49-F238E27FC236}">
                  <a16:creationId xmlns:a16="http://schemas.microsoft.com/office/drawing/2014/main" id="{A9224741-4978-6646-8D9F-9723E2687A56}"/>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03502" name="Group 78">
            <a:extLst>
              <a:ext uri="{FF2B5EF4-FFF2-40B4-BE49-F238E27FC236}">
                <a16:creationId xmlns:a16="http://schemas.microsoft.com/office/drawing/2014/main" id="{6CA24769-E981-794E-B90C-11433905F423}"/>
              </a:ext>
            </a:extLst>
          </p:cNvPr>
          <p:cNvGrpSpPr>
            <a:grpSpLocks/>
          </p:cNvGrpSpPr>
          <p:nvPr/>
        </p:nvGrpSpPr>
        <p:grpSpPr bwMode="auto">
          <a:xfrm>
            <a:off x="9640888" y="5803900"/>
            <a:ext cx="165100" cy="406400"/>
            <a:chOff x="2305" y="3704"/>
            <a:chExt cx="104" cy="256"/>
          </a:xfrm>
        </p:grpSpPr>
        <p:sp>
          <p:nvSpPr>
            <p:cNvPr id="103503" name="Line 79">
              <a:extLst>
                <a:ext uri="{FF2B5EF4-FFF2-40B4-BE49-F238E27FC236}">
                  <a16:creationId xmlns:a16="http://schemas.microsoft.com/office/drawing/2014/main" id="{DBEE811E-7777-2242-B0F6-1C41041F1409}"/>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504" name="Line 80">
              <a:extLst>
                <a:ext uri="{FF2B5EF4-FFF2-40B4-BE49-F238E27FC236}">
                  <a16:creationId xmlns:a16="http://schemas.microsoft.com/office/drawing/2014/main" id="{2022032F-F198-7C44-98FD-FB2F93E19685}"/>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505" name="Line 81">
              <a:extLst>
                <a:ext uri="{FF2B5EF4-FFF2-40B4-BE49-F238E27FC236}">
                  <a16:creationId xmlns:a16="http://schemas.microsoft.com/office/drawing/2014/main" id="{1771B92F-1DA0-D34A-9A30-ACF1127C393B}"/>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03506" name="Group 82">
            <a:extLst>
              <a:ext uri="{FF2B5EF4-FFF2-40B4-BE49-F238E27FC236}">
                <a16:creationId xmlns:a16="http://schemas.microsoft.com/office/drawing/2014/main" id="{F78AF954-138E-3C41-9CED-5F9DC3635F5C}"/>
              </a:ext>
            </a:extLst>
          </p:cNvPr>
          <p:cNvGrpSpPr>
            <a:grpSpLocks/>
          </p:cNvGrpSpPr>
          <p:nvPr/>
        </p:nvGrpSpPr>
        <p:grpSpPr bwMode="auto">
          <a:xfrm>
            <a:off x="8574088" y="5791200"/>
            <a:ext cx="165100" cy="406400"/>
            <a:chOff x="2305" y="3704"/>
            <a:chExt cx="104" cy="256"/>
          </a:xfrm>
        </p:grpSpPr>
        <p:sp>
          <p:nvSpPr>
            <p:cNvPr id="103507" name="Line 83">
              <a:extLst>
                <a:ext uri="{FF2B5EF4-FFF2-40B4-BE49-F238E27FC236}">
                  <a16:creationId xmlns:a16="http://schemas.microsoft.com/office/drawing/2014/main" id="{6A2402EC-2B8E-ED48-885C-11AF05F5C689}"/>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508" name="Line 84">
              <a:extLst>
                <a:ext uri="{FF2B5EF4-FFF2-40B4-BE49-F238E27FC236}">
                  <a16:creationId xmlns:a16="http://schemas.microsoft.com/office/drawing/2014/main" id="{A5BFC033-F290-B44A-A20C-03B8E6EC0147}"/>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509" name="Line 85">
              <a:extLst>
                <a:ext uri="{FF2B5EF4-FFF2-40B4-BE49-F238E27FC236}">
                  <a16:creationId xmlns:a16="http://schemas.microsoft.com/office/drawing/2014/main" id="{05C3E35E-1A1D-3B48-936F-D866847288AB}"/>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03510" name="Group 86">
            <a:extLst>
              <a:ext uri="{FF2B5EF4-FFF2-40B4-BE49-F238E27FC236}">
                <a16:creationId xmlns:a16="http://schemas.microsoft.com/office/drawing/2014/main" id="{AD39FA68-40CC-6B46-9AB5-A3923935356E}"/>
              </a:ext>
            </a:extLst>
          </p:cNvPr>
          <p:cNvGrpSpPr>
            <a:grpSpLocks/>
          </p:cNvGrpSpPr>
          <p:nvPr/>
        </p:nvGrpSpPr>
        <p:grpSpPr bwMode="auto">
          <a:xfrm>
            <a:off x="8269288" y="5803900"/>
            <a:ext cx="165100" cy="406400"/>
            <a:chOff x="2305" y="3704"/>
            <a:chExt cx="104" cy="256"/>
          </a:xfrm>
        </p:grpSpPr>
        <p:sp>
          <p:nvSpPr>
            <p:cNvPr id="103511" name="Line 87">
              <a:extLst>
                <a:ext uri="{FF2B5EF4-FFF2-40B4-BE49-F238E27FC236}">
                  <a16:creationId xmlns:a16="http://schemas.microsoft.com/office/drawing/2014/main" id="{45A7A5E4-689C-A448-84C3-D4894C0C8A61}"/>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512" name="Line 88">
              <a:extLst>
                <a:ext uri="{FF2B5EF4-FFF2-40B4-BE49-F238E27FC236}">
                  <a16:creationId xmlns:a16="http://schemas.microsoft.com/office/drawing/2014/main" id="{9FE7A47F-8F1A-B24C-A911-8966C326BFAC}"/>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513" name="Line 89">
              <a:extLst>
                <a:ext uri="{FF2B5EF4-FFF2-40B4-BE49-F238E27FC236}">
                  <a16:creationId xmlns:a16="http://schemas.microsoft.com/office/drawing/2014/main" id="{1B70C2B9-D478-FA46-BADD-FF7CBC7442B6}"/>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03514" name="Group 90">
            <a:extLst>
              <a:ext uri="{FF2B5EF4-FFF2-40B4-BE49-F238E27FC236}">
                <a16:creationId xmlns:a16="http://schemas.microsoft.com/office/drawing/2014/main" id="{E55FD397-F7D2-9342-AC46-381329846F20}"/>
              </a:ext>
            </a:extLst>
          </p:cNvPr>
          <p:cNvGrpSpPr>
            <a:grpSpLocks/>
          </p:cNvGrpSpPr>
          <p:nvPr/>
        </p:nvGrpSpPr>
        <p:grpSpPr bwMode="auto">
          <a:xfrm>
            <a:off x="5462588" y="5880100"/>
            <a:ext cx="165100" cy="406400"/>
            <a:chOff x="2305" y="3704"/>
            <a:chExt cx="104" cy="256"/>
          </a:xfrm>
        </p:grpSpPr>
        <p:sp>
          <p:nvSpPr>
            <p:cNvPr id="103515" name="Line 91">
              <a:extLst>
                <a:ext uri="{FF2B5EF4-FFF2-40B4-BE49-F238E27FC236}">
                  <a16:creationId xmlns:a16="http://schemas.microsoft.com/office/drawing/2014/main" id="{C40140C7-30BF-604A-81BE-6816565FDAFA}"/>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516" name="Line 92">
              <a:extLst>
                <a:ext uri="{FF2B5EF4-FFF2-40B4-BE49-F238E27FC236}">
                  <a16:creationId xmlns:a16="http://schemas.microsoft.com/office/drawing/2014/main" id="{784AF233-9C12-6846-A3DF-29C16B83E033}"/>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517" name="Line 93">
              <a:extLst>
                <a:ext uri="{FF2B5EF4-FFF2-40B4-BE49-F238E27FC236}">
                  <a16:creationId xmlns:a16="http://schemas.microsoft.com/office/drawing/2014/main" id="{69F8C090-114E-4F4A-B45C-1C4D5765D00D}"/>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03518" name="Group 94">
            <a:extLst>
              <a:ext uri="{FF2B5EF4-FFF2-40B4-BE49-F238E27FC236}">
                <a16:creationId xmlns:a16="http://schemas.microsoft.com/office/drawing/2014/main" id="{49BFDFE7-7177-934F-8A0D-28543EB43EB0}"/>
              </a:ext>
            </a:extLst>
          </p:cNvPr>
          <p:cNvGrpSpPr>
            <a:grpSpLocks/>
          </p:cNvGrpSpPr>
          <p:nvPr/>
        </p:nvGrpSpPr>
        <p:grpSpPr bwMode="auto">
          <a:xfrm>
            <a:off x="6110288" y="5867400"/>
            <a:ext cx="165100" cy="406400"/>
            <a:chOff x="2305" y="3704"/>
            <a:chExt cx="104" cy="256"/>
          </a:xfrm>
        </p:grpSpPr>
        <p:sp>
          <p:nvSpPr>
            <p:cNvPr id="103519" name="Line 95">
              <a:extLst>
                <a:ext uri="{FF2B5EF4-FFF2-40B4-BE49-F238E27FC236}">
                  <a16:creationId xmlns:a16="http://schemas.microsoft.com/office/drawing/2014/main" id="{CE7ED9A3-773C-2D42-92DA-B3720C6C5F32}"/>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520" name="Line 96">
              <a:extLst>
                <a:ext uri="{FF2B5EF4-FFF2-40B4-BE49-F238E27FC236}">
                  <a16:creationId xmlns:a16="http://schemas.microsoft.com/office/drawing/2014/main" id="{7D9ED021-5297-A145-8DDF-AFE9BCD16FA0}"/>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521" name="Line 97">
              <a:extLst>
                <a:ext uri="{FF2B5EF4-FFF2-40B4-BE49-F238E27FC236}">
                  <a16:creationId xmlns:a16="http://schemas.microsoft.com/office/drawing/2014/main" id="{5C8C22E9-4DEC-F045-AA97-6028B894C30F}"/>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03522" name="Group 98">
            <a:extLst>
              <a:ext uri="{FF2B5EF4-FFF2-40B4-BE49-F238E27FC236}">
                <a16:creationId xmlns:a16="http://schemas.microsoft.com/office/drawing/2014/main" id="{A7C86057-534A-924D-B541-8C027A1E2CF7}"/>
              </a:ext>
            </a:extLst>
          </p:cNvPr>
          <p:cNvGrpSpPr>
            <a:grpSpLocks/>
          </p:cNvGrpSpPr>
          <p:nvPr/>
        </p:nvGrpSpPr>
        <p:grpSpPr bwMode="auto">
          <a:xfrm>
            <a:off x="7024688" y="4546600"/>
            <a:ext cx="165100" cy="406400"/>
            <a:chOff x="2305" y="3704"/>
            <a:chExt cx="104" cy="256"/>
          </a:xfrm>
        </p:grpSpPr>
        <p:sp>
          <p:nvSpPr>
            <p:cNvPr id="103523" name="Line 99">
              <a:extLst>
                <a:ext uri="{FF2B5EF4-FFF2-40B4-BE49-F238E27FC236}">
                  <a16:creationId xmlns:a16="http://schemas.microsoft.com/office/drawing/2014/main" id="{EA762EBB-3C44-084A-81AE-A5E3FB649875}"/>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524" name="Line 100">
              <a:extLst>
                <a:ext uri="{FF2B5EF4-FFF2-40B4-BE49-F238E27FC236}">
                  <a16:creationId xmlns:a16="http://schemas.microsoft.com/office/drawing/2014/main" id="{5BF10E58-CD76-EC44-AD80-1831C1CFCCE2}"/>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525" name="Line 101">
              <a:extLst>
                <a:ext uri="{FF2B5EF4-FFF2-40B4-BE49-F238E27FC236}">
                  <a16:creationId xmlns:a16="http://schemas.microsoft.com/office/drawing/2014/main" id="{207BC3CB-D5CF-CA4C-938F-405017DBBB95}"/>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03526" name="Group 102">
            <a:extLst>
              <a:ext uri="{FF2B5EF4-FFF2-40B4-BE49-F238E27FC236}">
                <a16:creationId xmlns:a16="http://schemas.microsoft.com/office/drawing/2014/main" id="{389BB501-DB74-344E-BB63-A52427012B34}"/>
              </a:ext>
            </a:extLst>
          </p:cNvPr>
          <p:cNvGrpSpPr>
            <a:grpSpLocks/>
          </p:cNvGrpSpPr>
          <p:nvPr/>
        </p:nvGrpSpPr>
        <p:grpSpPr bwMode="auto">
          <a:xfrm>
            <a:off x="6719888" y="4559300"/>
            <a:ext cx="165100" cy="406400"/>
            <a:chOff x="2305" y="3704"/>
            <a:chExt cx="104" cy="256"/>
          </a:xfrm>
        </p:grpSpPr>
        <p:sp>
          <p:nvSpPr>
            <p:cNvPr id="103527" name="Line 103">
              <a:extLst>
                <a:ext uri="{FF2B5EF4-FFF2-40B4-BE49-F238E27FC236}">
                  <a16:creationId xmlns:a16="http://schemas.microsoft.com/office/drawing/2014/main" id="{30000C3C-BFF5-1545-8679-B35913BF27AB}"/>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528" name="Line 104">
              <a:extLst>
                <a:ext uri="{FF2B5EF4-FFF2-40B4-BE49-F238E27FC236}">
                  <a16:creationId xmlns:a16="http://schemas.microsoft.com/office/drawing/2014/main" id="{1AB0DA18-7A5D-B94B-96F4-05CE5683D723}"/>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529" name="Line 105">
              <a:extLst>
                <a:ext uri="{FF2B5EF4-FFF2-40B4-BE49-F238E27FC236}">
                  <a16:creationId xmlns:a16="http://schemas.microsoft.com/office/drawing/2014/main" id="{2F86D09B-92ED-B246-9CF9-57E14007CBB7}"/>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03530" name="Group 106">
            <a:extLst>
              <a:ext uri="{FF2B5EF4-FFF2-40B4-BE49-F238E27FC236}">
                <a16:creationId xmlns:a16="http://schemas.microsoft.com/office/drawing/2014/main" id="{87D99B9B-6A6A-E84B-BE12-F1052680A760}"/>
              </a:ext>
            </a:extLst>
          </p:cNvPr>
          <p:cNvGrpSpPr>
            <a:grpSpLocks/>
          </p:cNvGrpSpPr>
          <p:nvPr/>
        </p:nvGrpSpPr>
        <p:grpSpPr bwMode="auto">
          <a:xfrm>
            <a:off x="9348788" y="5816600"/>
            <a:ext cx="165100" cy="406400"/>
            <a:chOff x="2305" y="3704"/>
            <a:chExt cx="104" cy="256"/>
          </a:xfrm>
        </p:grpSpPr>
        <p:sp>
          <p:nvSpPr>
            <p:cNvPr id="103531" name="Line 107">
              <a:extLst>
                <a:ext uri="{FF2B5EF4-FFF2-40B4-BE49-F238E27FC236}">
                  <a16:creationId xmlns:a16="http://schemas.microsoft.com/office/drawing/2014/main" id="{6D9720A8-2DB9-D74E-B561-66880506D0EB}"/>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532" name="Line 108">
              <a:extLst>
                <a:ext uri="{FF2B5EF4-FFF2-40B4-BE49-F238E27FC236}">
                  <a16:creationId xmlns:a16="http://schemas.microsoft.com/office/drawing/2014/main" id="{33CF68DF-1C40-D845-AA22-4EEC8D6EC9AA}"/>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533" name="Line 109">
              <a:extLst>
                <a:ext uri="{FF2B5EF4-FFF2-40B4-BE49-F238E27FC236}">
                  <a16:creationId xmlns:a16="http://schemas.microsoft.com/office/drawing/2014/main" id="{2F9E81B2-5880-2A40-AC7A-5E3A23FA84B4}"/>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03534" name="Group 110">
            <a:extLst>
              <a:ext uri="{FF2B5EF4-FFF2-40B4-BE49-F238E27FC236}">
                <a16:creationId xmlns:a16="http://schemas.microsoft.com/office/drawing/2014/main" id="{65390DBC-F589-2241-BDD5-3E7123D9272A}"/>
              </a:ext>
            </a:extLst>
          </p:cNvPr>
          <p:cNvGrpSpPr>
            <a:grpSpLocks/>
          </p:cNvGrpSpPr>
          <p:nvPr/>
        </p:nvGrpSpPr>
        <p:grpSpPr bwMode="auto">
          <a:xfrm>
            <a:off x="8878888" y="4610100"/>
            <a:ext cx="165100" cy="406400"/>
            <a:chOff x="2305" y="3704"/>
            <a:chExt cx="104" cy="256"/>
          </a:xfrm>
        </p:grpSpPr>
        <p:sp>
          <p:nvSpPr>
            <p:cNvPr id="103535" name="Line 111">
              <a:extLst>
                <a:ext uri="{FF2B5EF4-FFF2-40B4-BE49-F238E27FC236}">
                  <a16:creationId xmlns:a16="http://schemas.microsoft.com/office/drawing/2014/main" id="{51C36B44-629C-C848-BB02-7DD8356BC169}"/>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536" name="Line 112">
              <a:extLst>
                <a:ext uri="{FF2B5EF4-FFF2-40B4-BE49-F238E27FC236}">
                  <a16:creationId xmlns:a16="http://schemas.microsoft.com/office/drawing/2014/main" id="{22BB6050-8F8C-8047-B4F5-2AE7D711715C}"/>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537" name="Line 113">
              <a:extLst>
                <a:ext uri="{FF2B5EF4-FFF2-40B4-BE49-F238E27FC236}">
                  <a16:creationId xmlns:a16="http://schemas.microsoft.com/office/drawing/2014/main" id="{28D83DD3-7A78-A047-BD31-9DFAE39BE32E}"/>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03538" name="Group 114">
            <a:extLst>
              <a:ext uri="{FF2B5EF4-FFF2-40B4-BE49-F238E27FC236}">
                <a16:creationId xmlns:a16="http://schemas.microsoft.com/office/drawing/2014/main" id="{30F1DB09-2400-B042-8502-A012E788016E}"/>
              </a:ext>
            </a:extLst>
          </p:cNvPr>
          <p:cNvGrpSpPr>
            <a:grpSpLocks/>
          </p:cNvGrpSpPr>
          <p:nvPr/>
        </p:nvGrpSpPr>
        <p:grpSpPr bwMode="auto">
          <a:xfrm>
            <a:off x="7837488" y="4622800"/>
            <a:ext cx="165100" cy="406400"/>
            <a:chOff x="2305" y="3704"/>
            <a:chExt cx="104" cy="256"/>
          </a:xfrm>
        </p:grpSpPr>
        <p:sp>
          <p:nvSpPr>
            <p:cNvPr id="103539" name="Line 115">
              <a:extLst>
                <a:ext uri="{FF2B5EF4-FFF2-40B4-BE49-F238E27FC236}">
                  <a16:creationId xmlns:a16="http://schemas.microsoft.com/office/drawing/2014/main" id="{4F5C2A44-8B4E-BE42-9578-16220837C2D4}"/>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540" name="Line 116">
              <a:extLst>
                <a:ext uri="{FF2B5EF4-FFF2-40B4-BE49-F238E27FC236}">
                  <a16:creationId xmlns:a16="http://schemas.microsoft.com/office/drawing/2014/main" id="{BA13944A-CCDA-5C45-85B4-D33D44C62118}"/>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541" name="Line 117">
              <a:extLst>
                <a:ext uri="{FF2B5EF4-FFF2-40B4-BE49-F238E27FC236}">
                  <a16:creationId xmlns:a16="http://schemas.microsoft.com/office/drawing/2014/main" id="{AF5F79FD-81DB-DF42-87FC-4ABBEFBF81EF}"/>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03542" name="Oval 118">
            <a:extLst>
              <a:ext uri="{FF2B5EF4-FFF2-40B4-BE49-F238E27FC236}">
                <a16:creationId xmlns:a16="http://schemas.microsoft.com/office/drawing/2014/main" id="{0A50377C-EB69-4E4D-98CD-A2EBD1846FDC}"/>
              </a:ext>
            </a:extLst>
          </p:cNvPr>
          <p:cNvSpPr>
            <a:spLocks noChangeArrowheads="1"/>
          </p:cNvSpPr>
          <p:nvPr/>
        </p:nvSpPr>
        <p:spPr bwMode="auto">
          <a:xfrm>
            <a:off x="2044700" y="1308100"/>
            <a:ext cx="254000" cy="254000"/>
          </a:xfrm>
          <a:prstGeom prst="ellipse">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103543" name="Oval 119">
            <a:extLst>
              <a:ext uri="{FF2B5EF4-FFF2-40B4-BE49-F238E27FC236}">
                <a16:creationId xmlns:a16="http://schemas.microsoft.com/office/drawing/2014/main" id="{A06A6B50-BB0B-7047-900A-FACB66E1038E}"/>
              </a:ext>
            </a:extLst>
          </p:cNvPr>
          <p:cNvSpPr>
            <a:spLocks noChangeArrowheads="1"/>
          </p:cNvSpPr>
          <p:nvPr/>
        </p:nvSpPr>
        <p:spPr bwMode="auto">
          <a:xfrm>
            <a:off x="2044700" y="1651000"/>
            <a:ext cx="254000" cy="254000"/>
          </a:xfrm>
          <a:prstGeom prst="ellipse">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103544" name="Oval 120">
            <a:extLst>
              <a:ext uri="{FF2B5EF4-FFF2-40B4-BE49-F238E27FC236}">
                <a16:creationId xmlns:a16="http://schemas.microsoft.com/office/drawing/2014/main" id="{B350D111-FFBD-F740-8EF8-DEBB52C53735}"/>
              </a:ext>
            </a:extLst>
          </p:cNvPr>
          <p:cNvSpPr>
            <a:spLocks noChangeArrowheads="1"/>
          </p:cNvSpPr>
          <p:nvPr/>
        </p:nvSpPr>
        <p:spPr bwMode="auto">
          <a:xfrm>
            <a:off x="2044700" y="1993900"/>
            <a:ext cx="254000" cy="254000"/>
          </a:xfrm>
          <a:prstGeom prst="ellipse">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Tree>
    <p:extLst>
      <p:ext uri="{BB962C8B-B14F-4D97-AF65-F5344CB8AC3E}">
        <p14:creationId xmlns:p14="http://schemas.microsoft.com/office/powerpoint/2010/main" val="36175615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2">
            <a:extLst>
              <a:ext uri="{FF2B5EF4-FFF2-40B4-BE49-F238E27FC236}">
                <a16:creationId xmlns:a16="http://schemas.microsoft.com/office/drawing/2014/main" id="{F64E0D3B-D423-E549-A8DD-02C9873668BD}"/>
              </a:ext>
            </a:extLst>
          </p:cNvPr>
          <p:cNvSpPr>
            <a:spLocks noChangeArrowheads="1"/>
          </p:cNvSpPr>
          <p:nvPr/>
        </p:nvSpPr>
        <p:spPr bwMode="auto">
          <a:xfrm>
            <a:off x="1981201" y="457201"/>
            <a:ext cx="4341813" cy="1895475"/>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64" tIns="46033" rIns="92064" bIns="46033">
            <a:spAutoFit/>
          </a:bodyPr>
          <a:lstStyle>
            <a:lvl1pPr indent="4763">
              <a:spcBef>
                <a:spcPct val="20000"/>
              </a:spcBef>
              <a:buChar char="•"/>
              <a:defRPr sz="2400">
                <a:solidFill>
                  <a:schemeClr val="tx1"/>
                </a:solidFill>
                <a:latin typeface="Arial" panose="020B0604020202020204" pitchFamily="34" charset="0"/>
              </a:defRPr>
            </a:lvl1pPr>
            <a:lvl2pPr marL="747713"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buFontTx/>
              <a:buNone/>
            </a:pPr>
            <a:r>
              <a:rPr lang="en-US" altLang="en-US" sz="2000">
                <a:latin typeface="Courier New" panose="02070309020205020404" pitchFamily="49" charset="0"/>
              </a:rPr>
              <a:t>Proc InOrderPrint(pointer) </a:t>
            </a:r>
          </a:p>
          <a:p>
            <a:pPr>
              <a:buFontTx/>
              <a:buNone/>
            </a:pPr>
            <a:r>
              <a:rPr lang="en-US" altLang="en-US" sz="2000">
                <a:latin typeface="Courier New" panose="02070309020205020404" pitchFamily="49" charset="0"/>
              </a:rPr>
              <a:t> pointer NOT NIL?</a:t>
            </a:r>
          </a:p>
          <a:p>
            <a:pPr>
              <a:buFontTx/>
              <a:buNone/>
            </a:pPr>
            <a:r>
              <a:rPr lang="en-US" altLang="en-US" sz="2000">
                <a:latin typeface="Courier New" panose="02070309020205020404" pitchFamily="49" charset="0"/>
              </a:rPr>
              <a:t>  </a:t>
            </a:r>
            <a:r>
              <a:rPr lang="en-US" altLang="en-US" sz="2000">
                <a:solidFill>
                  <a:srgbClr val="FF0033"/>
                </a:solidFill>
                <a:latin typeface="Courier New" panose="02070309020205020404" pitchFamily="49" charset="0"/>
              </a:rPr>
              <a:t>InOrderPrint(left child)</a:t>
            </a:r>
          </a:p>
          <a:p>
            <a:pPr>
              <a:buFontTx/>
              <a:buNone/>
            </a:pPr>
            <a:r>
              <a:rPr lang="en-US" altLang="en-US" sz="2000">
                <a:latin typeface="Courier New" panose="02070309020205020404" pitchFamily="49" charset="0"/>
              </a:rPr>
              <a:t>  print(data)</a:t>
            </a:r>
          </a:p>
          <a:p>
            <a:pPr>
              <a:buFontTx/>
              <a:buNone/>
            </a:pPr>
            <a:r>
              <a:rPr lang="en-US" altLang="en-US" sz="2000">
                <a:latin typeface="Courier New" panose="02070309020205020404" pitchFamily="49" charset="0"/>
              </a:rPr>
              <a:t>  InOrderPrint(right child)</a:t>
            </a:r>
          </a:p>
        </p:txBody>
      </p:sp>
      <p:grpSp>
        <p:nvGrpSpPr>
          <p:cNvPr id="261123" name="Group 3">
            <a:extLst>
              <a:ext uri="{FF2B5EF4-FFF2-40B4-BE49-F238E27FC236}">
                <a16:creationId xmlns:a16="http://schemas.microsoft.com/office/drawing/2014/main" id="{AC6FD9C3-A2F3-0546-9923-04AB6693EEBD}"/>
              </a:ext>
            </a:extLst>
          </p:cNvPr>
          <p:cNvGrpSpPr>
            <a:grpSpLocks/>
          </p:cNvGrpSpPr>
          <p:nvPr/>
        </p:nvGrpSpPr>
        <p:grpSpPr bwMode="auto">
          <a:xfrm>
            <a:off x="7099301" y="1501775"/>
            <a:ext cx="587375" cy="749300"/>
            <a:chOff x="1760" y="2442"/>
            <a:chExt cx="370" cy="472"/>
          </a:xfrm>
        </p:grpSpPr>
        <p:sp>
          <p:nvSpPr>
            <p:cNvPr id="261124" name="Text Box 4">
              <a:extLst>
                <a:ext uri="{FF2B5EF4-FFF2-40B4-BE49-F238E27FC236}">
                  <a16:creationId xmlns:a16="http://schemas.microsoft.com/office/drawing/2014/main" id="{CD645323-81AA-1C4B-95CB-AE92FDA544B8}"/>
                </a:ext>
              </a:extLst>
            </p:cNvPr>
            <p:cNvSpPr txBox="1">
              <a:spLocks noChangeArrowheads="1"/>
            </p:cNvSpPr>
            <p:nvPr/>
          </p:nvSpPr>
          <p:spPr bwMode="auto">
            <a:xfrm>
              <a:off x="1760" y="2442"/>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latin typeface="Courier New" panose="02070309020205020404" pitchFamily="49" charset="0"/>
                </a:rPr>
                <a:t>22</a:t>
              </a:r>
            </a:p>
          </p:txBody>
        </p:sp>
        <p:grpSp>
          <p:nvGrpSpPr>
            <p:cNvPr id="261125" name="Group 5">
              <a:extLst>
                <a:ext uri="{FF2B5EF4-FFF2-40B4-BE49-F238E27FC236}">
                  <a16:creationId xmlns:a16="http://schemas.microsoft.com/office/drawing/2014/main" id="{44DCEC75-E744-014F-B846-33081F64C844}"/>
                </a:ext>
              </a:extLst>
            </p:cNvPr>
            <p:cNvGrpSpPr>
              <a:grpSpLocks/>
            </p:cNvGrpSpPr>
            <p:nvPr/>
          </p:nvGrpSpPr>
          <p:grpSpPr bwMode="auto">
            <a:xfrm>
              <a:off x="1760" y="2754"/>
              <a:ext cx="370" cy="160"/>
              <a:chOff x="1378" y="3290"/>
              <a:chExt cx="370" cy="312"/>
            </a:xfrm>
          </p:grpSpPr>
          <p:sp>
            <p:nvSpPr>
              <p:cNvPr id="261126" name="Text Box 6">
                <a:extLst>
                  <a:ext uri="{FF2B5EF4-FFF2-40B4-BE49-F238E27FC236}">
                    <a16:creationId xmlns:a16="http://schemas.microsoft.com/office/drawing/2014/main" id="{B1C895F3-AFA8-1D46-B8B0-F280A577F6AA}"/>
                  </a:ext>
                </a:extLst>
              </p:cNvPr>
              <p:cNvSpPr txBox="1">
                <a:spLocks noChangeArrowheads="1"/>
              </p:cNvSpPr>
              <p:nvPr/>
            </p:nvSpPr>
            <p:spPr bwMode="auto">
              <a:xfrm>
                <a:off x="1378" y="3290"/>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261127" name="Line 7">
                <a:extLst>
                  <a:ext uri="{FF2B5EF4-FFF2-40B4-BE49-F238E27FC236}">
                    <a16:creationId xmlns:a16="http://schemas.microsoft.com/office/drawing/2014/main" id="{DB7C3025-0C22-DE4B-A165-B13AEA8634FC}"/>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261128" name="Text Box 8">
            <a:extLst>
              <a:ext uri="{FF2B5EF4-FFF2-40B4-BE49-F238E27FC236}">
                <a16:creationId xmlns:a16="http://schemas.microsoft.com/office/drawing/2014/main" id="{42F09DAF-5A1E-8944-BB84-682F86B429D5}"/>
              </a:ext>
            </a:extLst>
          </p:cNvPr>
          <p:cNvSpPr txBox="1">
            <a:spLocks noChangeArrowheads="1"/>
          </p:cNvSpPr>
          <p:nvPr/>
        </p:nvSpPr>
        <p:spPr bwMode="auto">
          <a:xfrm>
            <a:off x="7032626" y="646113"/>
            <a:ext cx="62619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715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a:t>root</a:t>
            </a:r>
          </a:p>
        </p:txBody>
      </p:sp>
      <p:sp>
        <p:nvSpPr>
          <p:cNvPr id="261129" name="Line 9">
            <a:extLst>
              <a:ext uri="{FF2B5EF4-FFF2-40B4-BE49-F238E27FC236}">
                <a16:creationId xmlns:a16="http://schemas.microsoft.com/office/drawing/2014/main" id="{ED94E395-6FBB-2648-88E6-D90CC125241F}"/>
              </a:ext>
            </a:extLst>
          </p:cNvPr>
          <p:cNvSpPr>
            <a:spLocks noChangeShapeType="1"/>
          </p:cNvSpPr>
          <p:nvPr/>
        </p:nvSpPr>
        <p:spPr bwMode="auto">
          <a:xfrm>
            <a:off x="7404100" y="1028700"/>
            <a:ext cx="0" cy="4572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61130" name="Group 10">
            <a:extLst>
              <a:ext uri="{FF2B5EF4-FFF2-40B4-BE49-F238E27FC236}">
                <a16:creationId xmlns:a16="http://schemas.microsoft.com/office/drawing/2014/main" id="{BCB58DBE-A61B-3B4A-8BE0-60A5514E0C98}"/>
              </a:ext>
            </a:extLst>
          </p:cNvPr>
          <p:cNvGrpSpPr>
            <a:grpSpLocks/>
          </p:cNvGrpSpPr>
          <p:nvPr/>
        </p:nvGrpSpPr>
        <p:grpSpPr bwMode="auto">
          <a:xfrm>
            <a:off x="8280401" y="2746375"/>
            <a:ext cx="587375" cy="749300"/>
            <a:chOff x="1760" y="2442"/>
            <a:chExt cx="370" cy="472"/>
          </a:xfrm>
        </p:grpSpPr>
        <p:sp>
          <p:nvSpPr>
            <p:cNvPr id="261131" name="Text Box 11">
              <a:extLst>
                <a:ext uri="{FF2B5EF4-FFF2-40B4-BE49-F238E27FC236}">
                  <a16:creationId xmlns:a16="http://schemas.microsoft.com/office/drawing/2014/main" id="{CE7F06CA-D443-2E41-9F7E-1D6F577BF904}"/>
                </a:ext>
              </a:extLst>
            </p:cNvPr>
            <p:cNvSpPr txBox="1">
              <a:spLocks noChangeArrowheads="1"/>
            </p:cNvSpPr>
            <p:nvPr/>
          </p:nvSpPr>
          <p:spPr bwMode="auto">
            <a:xfrm>
              <a:off x="1760" y="2442"/>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latin typeface="Courier New" panose="02070309020205020404" pitchFamily="49" charset="0"/>
                </a:rPr>
                <a:t>67</a:t>
              </a:r>
            </a:p>
          </p:txBody>
        </p:sp>
        <p:grpSp>
          <p:nvGrpSpPr>
            <p:cNvPr id="261132" name="Group 12">
              <a:extLst>
                <a:ext uri="{FF2B5EF4-FFF2-40B4-BE49-F238E27FC236}">
                  <a16:creationId xmlns:a16="http://schemas.microsoft.com/office/drawing/2014/main" id="{963A3E59-F5F0-7A43-AE62-8506EDD8FAC3}"/>
                </a:ext>
              </a:extLst>
            </p:cNvPr>
            <p:cNvGrpSpPr>
              <a:grpSpLocks/>
            </p:cNvGrpSpPr>
            <p:nvPr/>
          </p:nvGrpSpPr>
          <p:grpSpPr bwMode="auto">
            <a:xfrm>
              <a:off x="1760" y="2754"/>
              <a:ext cx="370" cy="160"/>
              <a:chOff x="1378" y="3290"/>
              <a:chExt cx="370" cy="312"/>
            </a:xfrm>
          </p:grpSpPr>
          <p:sp>
            <p:nvSpPr>
              <p:cNvPr id="261133" name="Text Box 13">
                <a:extLst>
                  <a:ext uri="{FF2B5EF4-FFF2-40B4-BE49-F238E27FC236}">
                    <a16:creationId xmlns:a16="http://schemas.microsoft.com/office/drawing/2014/main" id="{5C87053C-5B8C-E644-B259-87C10E60AF94}"/>
                  </a:ext>
                </a:extLst>
              </p:cNvPr>
              <p:cNvSpPr txBox="1">
                <a:spLocks noChangeArrowheads="1"/>
              </p:cNvSpPr>
              <p:nvPr/>
            </p:nvSpPr>
            <p:spPr bwMode="auto">
              <a:xfrm>
                <a:off x="1378" y="3290"/>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261134" name="Line 14">
                <a:extLst>
                  <a:ext uri="{FF2B5EF4-FFF2-40B4-BE49-F238E27FC236}">
                    <a16:creationId xmlns:a16="http://schemas.microsoft.com/office/drawing/2014/main" id="{D353FF61-6FFD-5F48-937F-85588CEF54C3}"/>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261135" name="Group 15">
            <a:extLst>
              <a:ext uri="{FF2B5EF4-FFF2-40B4-BE49-F238E27FC236}">
                <a16:creationId xmlns:a16="http://schemas.microsoft.com/office/drawing/2014/main" id="{5471E11F-1D99-3649-8978-A19E726D68A3}"/>
              </a:ext>
            </a:extLst>
          </p:cNvPr>
          <p:cNvGrpSpPr>
            <a:grpSpLocks/>
          </p:cNvGrpSpPr>
          <p:nvPr/>
        </p:nvGrpSpPr>
        <p:grpSpPr bwMode="auto">
          <a:xfrm>
            <a:off x="7759701" y="3978275"/>
            <a:ext cx="587375" cy="749300"/>
            <a:chOff x="1760" y="2442"/>
            <a:chExt cx="370" cy="472"/>
          </a:xfrm>
        </p:grpSpPr>
        <p:sp>
          <p:nvSpPr>
            <p:cNvPr id="261136" name="Text Box 16">
              <a:extLst>
                <a:ext uri="{FF2B5EF4-FFF2-40B4-BE49-F238E27FC236}">
                  <a16:creationId xmlns:a16="http://schemas.microsoft.com/office/drawing/2014/main" id="{24F5E0F3-D430-5F4B-ADC5-022ADA53BD9F}"/>
                </a:ext>
              </a:extLst>
            </p:cNvPr>
            <p:cNvSpPr txBox="1">
              <a:spLocks noChangeArrowheads="1"/>
            </p:cNvSpPr>
            <p:nvPr/>
          </p:nvSpPr>
          <p:spPr bwMode="auto">
            <a:xfrm>
              <a:off x="1760" y="2442"/>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latin typeface="Courier New" panose="02070309020205020404" pitchFamily="49" charset="0"/>
                </a:rPr>
                <a:t>36</a:t>
              </a:r>
            </a:p>
          </p:txBody>
        </p:sp>
        <p:grpSp>
          <p:nvGrpSpPr>
            <p:cNvPr id="261137" name="Group 17">
              <a:extLst>
                <a:ext uri="{FF2B5EF4-FFF2-40B4-BE49-F238E27FC236}">
                  <a16:creationId xmlns:a16="http://schemas.microsoft.com/office/drawing/2014/main" id="{6AC7AA3B-4D85-9448-BA62-C26759D9BC3C}"/>
                </a:ext>
              </a:extLst>
            </p:cNvPr>
            <p:cNvGrpSpPr>
              <a:grpSpLocks/>
            </p:cNvGrpSpPr>
            <p:nvPr/>
          </p:nvGrpSpPr>
          <p:grpSpPr bwMode="auto">
            <a:xfrm>
              <a:off x="1760" y="2754"/>
              <a:ext cx="370" cy="160"/>
              <a:chOff x="1378" y="3290"/>
              <a:chExt cx="370" cy="312"/>
            </a:xfrm>
          </p:grpSpPr>
          <p:sp>
            <p:nvSpPr>
              <p:cNvPr id="261138" name="Text Box 18">
                <a:extLst>
                  <a:ext uri="{FF2B5EF4-FFF2-40B4-BE49-F238E27FC236}">
                    <a16:creationId xmlns:a16="http://schemas.microsoft.com/office/drawing/2014/main" id="{C9E12B72-B11C-D848-BDBC-09584AAA1255}"/>
                  </a:ext>
                </a:extLst>
              </p:cNvPr>
              <p:cNvSpPr txBox="1">
                <a:spLocks noChangeArrowheads="1"/>
              </p:cNvSpPr>
              <p:nvPr/>
            </p:nvSpPr>
            <p:spPr bwMode="auto">
              <a:xfrm>
                <a:off x="1378" y="3290"/>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261139" name="Line 19">
                <a:extLst>
                  <a:ext uri="{FF2B5EF4-FFF2-40B4-BE49-F238E27FC236}">
                    <a16:creationId xmlns:a16="http://schemas.microsoft.com/office/drawing/2014/main" id="{5D40E737-DD97-5340-B153-21A3869B56EC}"/>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261140" name="Group 20">
            <a:extLst>
              <a:ext uri="{FF2B5EF4-FFF2-40B4-BE49-F238E27FC236}">
                <a16:creationId xmlns:a16="http://schemas.microsoft.com/office/drawing/2014/main" id="{33CD4A53-686E-8345-B451-D386A9506F88}"/>
              </a:ext>
            </a:extLst>
          </p:cNvPr>
          <p:cNvGrpSpPr>
            <a:grpSpLocks/>
          </p:cNvGrpSpPr>
          <p:nvPr/>
        </p:nvGrpSpPr>
        <p:grpSpPr bwMode="auto">
          <a:xfrm>
            <a:off x="5588001" y="3940175"/>
            <a:ext cx="587375" cy="749300"/>
            <a:chOff x="1760" y="2442"/>
            <a:chExt cx="370" cy="472"/>
          </a:xfrm>
        </p:grpSpPr>
        <p:sp>
          <p:nvSpPr>
            <p:cNvPr id="261141" name="Text Box 21">
              <a:extLst>
                <a:ext uri="{FF2B5EF4-FFF2-40B4-BE49-F238E27FC236}">
                  <a16:creationId xmlns:a16="http://schemas.microsoft.com/office/drawing/2014/main" id="{27520B3B-57C8-504E-9BCC-6B76298F3BF1}"/>
                </a:ext>
              </a:extLst>
            </p:cNvPr>
            <p:cNvSpPr txBox="1">
              <a:spLocks noChangeArrowheads="1"/>
            </p:cNvSpPr>
            <p:nvPr/>
          </p:nvSpPr>
          <p:spPr bwMode="auto">
            <a:xfrm>
              <a:off x="1760" y="2442"/>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a:r>
                <a:rPr lang="en-US" altLang="en-US">
                  <a:latin typeface="Courier New" panose="02070309020205020404" pitchFamily="49" charset="0"/>
                </a:rPr>
                <a:t>3</a:t>
              </a:r>
            </a:p>
          </p:txBody>
        </p:sp>
        <p:grpSp>
          <p:nvGrpSpPr>
            <p:cNvPr id="261142" name="Group 22">
              <a:extLst>
                <a:ext uri="{FF2B5EF4-FFF2-40B4-BE49-F238E27FC236}">
                  <a16:creationId xmlns:a16="http://schemas.microsoft.com/office/drawing/2014/main" id="{8D31C7DD-9C48-5948-9584-BB96E476EDB8}"/>
                </a:ext>
              </a:extLst>
            </p:cNvPr>
            <p:cNvGrpSpPr>
              <a:grpSpLocks/>
            </p:cNvGrpSpPr>
            <p:nvPr/>
          </p:nvGrpSpPr>
          <p:grpSpPr bwMode="auto">
            <a:xfrm>
              <a:off x="1760" y="2754"/>
              <a:ext cx="370" cy="160"/>
              <a:chOff x="1378" y="3290"/>
              <a:chExt cx="370" cy="312"/>
            </a:xfrm>
          </p:grpSpPr>
          <p:sp>
            <p:nvSpPr>
              <p:cNvPr id="261143" name="Text Box 23">
                <a:extLst>
                  <a:ext uri="{FF2B5EF4-FFF2-40B4-BE49-F238E27FC236}">
                    <a16:creationId xmlns:a16="http://schemas.microsoft.com/office/drawing/2014/main" id="{A8BCC234-DEE6-B842-A173-FD55AAAA1D23}"/>
                  </a:ext>
                </a:extLst>
              </p:cNvPr>
              <p:cNvSpPr txBox="1">
                <a:spLocks noChangeArrowheads="1"/>
              </p:cNvSpPr>
              <p:nvPr/>
            </p:nvSpPr>
            <p:spPr bwMode="auto">
              <a:xfrm>
                <a:off x="1378" y="3290"/>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261144" name="Line 24">
                <a:extLst>
                  <a:ext uri="{FF2B5EF4-FFF2-40B4-BE49-F238E27FC236}">
                    <a16:creationId xmlns:a16="http://schemas.microsoft.com/office/drawing/2014/main" id="{86A0742D-5876-FC42-B09D-A976406DA274}"/>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261145" name="Group 25">
            <a:extLst>
              <a:ext uri="{FF2B5EF4-FFF2-40B4-BE49-F238E27FC236}">
                <a16:creationId xmlns:a16="http://schemas.microsoft.com/office/drawing/2014/main" id="{21634879-75D4-B149-A9CA-D5B5AC21516F}"/>
              </a:ext>
            </a:extLst>
          </p:cNvPr>
          <p:cNvGrpSpPr>
            <a:grpSpLocks/>
          </p:cNvGrpSpPr>
          <p:nvPr/>
        </p:nvGrpSpPr>
        <p:grpSpPr bwMode="auto">
          <a:xfrm>
            <a:off x="6667501" y="3940175"/>
            <a:ext cx="587375" cy="749300"/>
            <a:chOff x="1760" y="2442"/>
            <a:chExt cx="370" cy="472"/>
          </a:xfrm>
        </p:grpSpPr>
        <p:sp>
          <p:nvSpPr>
            <p:cNvPr id="261146" name="Text Box 26">
              <a:extLst>
                <a:ext uri="{FF2B5EF4-FFF2-40B4-BE49-F238E27FC236}">
                  <a16:creationId xmlns:a16="http://schemas.microsoft.com/office/drawing/2014/main" id="{84A14517-272F-8342-A6E3-973DE0689CAC}"/>
                </a:ext>
              </a:extLst>
            </p:cNvPr>
            <p:cNvSpPr txBox="1">
              <a:spLocks noChangeArrowheads="1"/>
            </p:cNvSpPr>
            <p:nvPr/>
          </p:nvSpPr>
          <p:spPr bwMode="auto">
            <a:xfrm>
              <a:off x="1760" y="2442"/>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latin typeface="Courier New" panose="02070309020205020404" pitchFamily="49" charset="0"/>
                </a:rPr>
                <a:t>14</a:t>
              </a:r>
            </a:p>
          </p:txBody>
        </p:sp>
        <p:grpSp>
          <p:nvGrpSpPr>
            <p:cNvPr id="261147" name="Group 27">
              <a:extLst>
                <a:ext uri="{FF2B5EF4-FFF2-40B4-BE49-F238E27FC236}">
                  <a16:creationId xmlns:a16="http://schemas.microsoft.com/office/drawing/2014/main" id="{401A468F-4C68-7045-8041-B42990EC33C6}"/>
                </a:ext>
              </a:extLst>
            </p:cNvPr>
            <p:cNvGrpSpPr>
              <a:grpSpLocks/>
            </p:cNvGrpSpPr>
            <p:nvPr/>
          </p:nvGrpSpPr>
          <p:grpSpPr bwMode="auto">
            <a:xfrm>
              <a:off x="1760" y="2754"/>
              <a:ext cx="370" cy="160"/>
              <a:chOff x="1378" y="3290"/>
              <a:chExt cx="370" cy="312"/>
            </a:xfrm>
          </p:grpSpPr>
          <p:sp>
            <p:nvSpPr>
              <p:cNvPr id="261148" name="Text Box 28">
                <a:extLst>
                  <a:ext uri="{FF2B5EF4-FFF2-40B4-BE49-F238E27FC236}">
                    <a16:creationId xmlns:a16="http://schemas.microsoft.com/office/drawing/2014/main" id="{78F6C851-0613-C145-A3C8-7CFDF15FF0F4}"/>
                  </a:ext>
                </a:extLst>
              </p:cNvPr>
              <p:cNvSpPr txBox="1">
                <a:spLocks noChangeArrowheads="1"/>
              </p:cNvSpPr>
              <p:nvPr/>
            </p:nvSpPr>
            <p:spPr bwMode="auto">
              <a:xfrm>
                <a:off x="1378" y="3290"/>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261149" name="Line 29">
                <a:extLst>
                  <a:ext uri="{FF2B5EF4-FFF2-40B4-BE49-F238E27FC236}">
                    <a16:creationId xmlns:a16="http://schemas.microsoft.com/office/drawing/2014/main" id="{950BBFF1-0060-B544-B068-B954F768C3DE}"/>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261150" name="Group 30">
            <a:extLst>
              <a:ext uri="{FF2B5EF4-FFF2-40B4-BE49-F238E27FC236}">
                <a16:creationId xmlns:a16="http://schemas.microsoft.com/office/drawing/2014/main" id="{FC399B4A-7BAC-2744-852C-D1068D6188D1}"/>
              </a:ext>
            </a:extLst>
          </p:cNvPr>
          <p:cNvGrpSpPr>
            <a:grpSpLocks/>
          </p:cNvGrpSpPr>
          <p:nvPr/>
        </p:nvGrpSpPr>
        <p:grpSpPr bwMode="auto">
          <a:xfrm>
            <a:off x="8216901" y="5172075"/>
            <a:ext cx="587375" cy="749300"/>
            <a:chOff x="1760" y="2442"/>
            <a:chExt cx="370" cy="472"/>
          </a:xfrm>
        </p:grpSpPr>
        <p:sp>
          <p:nvSpPr>
            <p:cNvPr id="261151" name="Text Box 31">
              <a:extLst>
                <a:ext uri="{FF2B5EF4-FFF2-40B4-BE49-F238E27FC236}">
                  <a16:creationId xmlns:a16="http://schemas.microsoft.com/office/drawing/2014/main" id="{348D3649-0445-2F48-AB3C-A0E041A27432}"/>
                </a:ext>
              </a:extLst>
            </p:cNvPr>
            <p:cNvSpPr txBox="1">
              <a:spLocks noChangeArrowheads="1"/>
            </p:cNvSpPr>
            <p:nvPr/>
          </p:nvSpPr>
          <p:spPr bwMode="auto">
            <a:xfrm>
              <a:off x="1760" y="2442"/>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latin typeface="Courier New" panose="02070309020205020404" pitchFamily="49" charset="0"/>
                </a:rPr>
                <a:t>44</a:t>
              </a:r>
            </a:p>
          </p:txBody>
        </p:sp>
        <p:grpSp>
          <p:nvGrpSpPr>
            <p:cNvPr id="261152" name="Group 32">
              <a:extLst>
                <a:ext uri="{FF2B5EF4-FFF2-40B4-BE49-F238E27FC236}">
                  <a16:creationId xmlns:a16="http://schemas.microsoft.com/office/drawing/2014/main" id="{867B3599-EB72-7847-97CD-4D0A23F0A267}"/>
                </a:ext>
              </a:extLst>
            </p:cNvPr>
            <p:cNvGrpSpPr>
              <a:grpSpLocks/>
            </p:cNvGrpSpPr>
            <p:nvPr/>
          </p:nvGrpSpPr>
          <p:grpSpPr bwMode="auto">
            <a:xfrm>
              <a:off x="1760" y="2754"/>
              <a:ext cx="370" cy="160"/>
              <a:chOff x="1378" y="3290"/>
              <a:chExt cx="370" cy="312"/>
            </a:xfrm>
          </p:grpSpPr>
          <p:sp>
            <p:nvSpPr>
              <p:cNvPr id="261153" name="Text Box 33">
                <a:extLst>
                  <a:ext uri="{FF2B5EF4-FFF2-40B4-BE49-F238E27FC236}">
                    <a16:creationId xmlns:a16="http://schemas.microsoft.com/office/drawing/2014/main" id="{202D40E9-62BE-4C48-81CF-2C56F269E7E0}"/>
                  </a:ext>
                </a:extLst>
              </p:cNvPr>
              <p:cNvSpPr txBox="1">
                <a:spLocks noChangeArrowheads="1"/>
              </p:cNvSpPr>
              <p:nvPr/>
            </p:nvSpPr>
            <p:spPr bwMode="auto">
              <a:xfrm>
                <a:off x="1378" y="3290"/>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261154" name="Line 34">
                <a:extLst>
                  <a:ext uri="{FF2B5EF4-FFF2-40B4-BE49-F238E27FC236}">
                    <a16:creationId xmlns:a16="http://schemas.microsoft.com/office/drawing/2014/main" id="{E15D6708-477E-894A-9CE3-31BA1B061D4F}"/>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261155" name="Group 35">
            <a:extLst>
              <a:ext uri="{FF2B5EF4-FFF2-40B4-BE49-F238E27FC236}">
                <a16:creationId xmlns:a16="http://schemas.microsoft.com/office/drawing/2014/main" id="{10C46707-F25E-3346-8BAC-315122B2AA58}"/>
              </a:ext>
            </a:extLst>
          </p:cNvPr>
          <p:cNvGrpSpPr>
            <a:grpSpLocks/>
          </p:cNvGrpSpPr>
          <p:nvPr/>
        </p:nvGrpSpPr>
        <p:grpSpPr bwMode="auto">
          <a:xfrm>
            <a:off x="6045201" y="5248275"/>
            <a:ext cx="587375" cy="749300"/>
            <a:chOff x="1760" y="2442"/>
            <a:chExt cx="370" cy="472"/>
          </a:xfrm>
        </p:grpSpPr>
        <p:sp>
          <p:nvSpPr>
            <p:cNvPr id="261156" name="Text Box 36">
              <a:extLst>
                <a:ext uri="{FF2B5EF4-FFF2-40B4-BE49-F238E27FC236}">
                  <a16:creationId xmlns:a16="http://schemas.microsoft.com/office/drawing/2014/main" id="{BECEC09D-D022-214A-A035-2D360ED356A1}"/>
                </a:ext>
              </a:extLst>
            </p:cNvPr>
            <p:cNvSpPr txBox="1">
              <a:spLocks noChangeArrowheads="1"/>
            </p:cNvSpPr>
            <p:nvPr/>
          </p:nvSpPr>
          <p:spPr bwMode="auto">
            <a:xfrm>
              <a:off x="1760" y="2442"/>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a:r>
                <a:rPr lang="en-US" altLang="en-US">
                  <a:latin typeface="Courier New" panose="02070309020205020404" pitchFamily="49" charset="0"/>
                </a:rPr>
                <a:t>7</a:t>
              </a:r>
            </a:p>
          </p:txBody>
        </p:sp>
        <p:grpSp>
          <p:nvGrpSpPr>
            <p:cNvPr id="261157" name="Group 37">
              <a:extLst>
                <a:ext uri="{FF2B5EF4-FFF2-40B4-BE49-F238E27FC236}">
                  <a16:creationId xmlns:a16="http://schemas.microsoft.com/office/drawing/2014/main" id="{1A551EAC-CC17-424D-8C3F-C94962064B96}"/>
                </a:ext>
              </a:extLst>
            </p:cNvPr>
            <p:cNvGrpSpPr>
              <a:grpSpLocks/>
            </p:cNvGrpSpPr>
            <p:nvPr/>
          </p:nvGrpSpPr>
          <p:grpSpPr bwMode="auto">
            <a:xfrm>
              <a:off x="1760" y="2754"/>
              <a:ext cx="370" cy="160"/>
              <a:chOff x="1378" y="3290"/>
              <a:chExt cx="370" cy="312"/>
            </a:xfrm>
          </p:grpSpPr>
          <p:sp>
            <p:nvSpPr>
              <p:cNvPr id="261158" name="Text Box 38">
                <a:extLst>
                  <a:ext uri="{FF2B5EF4-FFF2-40B4-BE49-F238E27FC236}">
                    <a16:creationId xmlns:a16="http://schemas.microsoft.com/office/drawing/2014/main" id="{144EFF3A-BE1F-464C-9D54-D3D4B1A6BD21}"/>
                  </a:ext>
                </a:extLst>
              </p:cNvPr>
              <p:cNvSpPr txBox="1">
                <a:spLocks noChangeArrowheads="1"/>
              </p:cNvSpPr>
              <p:nvPr/>
            </p:nvSpPr>
            <p:spPr bwMode="auto">
              <a:xfrm>
                <a:off x="1378" y="3290"/>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261159" name="Line 39">
                <a:extLst>
                  <a:ext uri="{FF2B5EF4-FFF2-40B4-BE49-F238E27FC236}">
                    <a16:creationId xmlns:a16="http://schemas.microsoft.com/office/drawing/2014/main" id="{717998C0-6D02-2644-9FBF-5A688C77CE87}"/>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261160" name="Group 40">
            <a:extLst>
              <a:ext uri="{FF2B5EF4-FFF2-40B4-BE49-F238E27FC236}">
                <a16:creationId xmlns:a16="http://schemas.microsoft.com/office/drawing/2014/main" id="{1EB35A72-F535-9F49-B438-666759B0B319}"/>
              </a:ext>
            </a:extLst>
          </p:cNvPr>
          <p:cNvGrpSpPr>
            <a:grpSpLocks/>
          </p:cNvGrpSpPr>
          <p:nvPr/>
        </p:nvGrpSpPr>
        <p:grpSpPr bwMode="auto">
          <a:xfrm>
            <a:off x="8813801" y="3978275"/>
            <a:ext cx="587375" cy="749300"/>
            <a:chOff x="1760" y="2442"/>
            <a:chExt cx="370" cy="472"/>
          </a:xfrm>
        </p:grpSpPr>
        <p:sp>
          <p:nvSpPr>
            <p:cNvPr id="261161" name="Text Box 41">
              <a:extLst>
                <a:ext uri="{FF2B5EF4-FFF2-40B4-BE49-F238E27FC236}">
                  <a16:creationId xmlns:a16="http://schemas.microsoft.com/office/drawing/2014/main" id="{37FA6BDE-128C-7E46-B89B-DDADF69A67E4}"/>
                </a:ext>
              </a:extLst>
            </p:cNvPr>
            <p:cNvSpPr txBox="1">
              <a:spLocks noChangeArrowheads="1"/>
            </p:cNvSpPr>
            <p:nvPr/>
          </p:nvSpPr>
          <p:spPr bwMode="auto">
            <a:xfrm>
              <a:off x="1760" y="2442"/>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latin typeface="Courier New" panose="02070309020205020404" pitchFamily="49" charset="0"/>
                </a:rPr>
                <a:t>94</a:t>
              </a:r>
            </a:p>
          </p:txBody>
        </p:sp>
        <p:grpSp>
          <p:nvGrpSpPr>
            <p:cNvPr id="261162" name="Group 42">
              <a:extLst>
                <a:ext uri="{FF2B5EF4-FFF2-40B4-BE49-F238E27FC236}">
                  <a16:creationId xmlns:a16="http://schemas.microsoft.com/office/drawing/2014/main" id="{38D2F0CF-C7E7-194D-BF56-32AB4B15F913}"/>
                </a:ext>
              </a:extLst>
            </p:cNvPr>
            <p:cNvGrpSpPr>
              <a:grpSpLocks/>
            </p:cNvGrpSpPr>
            <p:nvPr/>
          </p:nvGrpSpPr>
          <p:grpSpPr bwMode="auto">
            <a:xfrm>
              <a:off x="1760" y="2754"/>
              <a:ext cx="370" cy="160"/>
              <a:chOff x="1378" y="3290"/>
              <a:chExt cx="370" cy="312"/>
            </a:xfrm>
          </p:grpSpPr>
          <p:sp>
            <p:nvSpPr>
              <p:cNvPr id="261163" name="Text Box 43">
                <a:extLst>
                  <a:ext uri="{FF2B5EF4-FFF2-40B4-BE49-F238E27FC236}">
                    <a16:creationId xmlns:a16="http://schemas.microsoft.com/office/drawing/2014/main" id="{A08F3648-5790-5741-AD33-3C1D162038ED}"/>
                  </a:ext>
                </a:extLst>
              </p:cNvPr>
              <p:cNvSpPr txBox="1">
                <a:spLocks noChangeArrowheads="1"/>
              </p:cNvSpPr>
              <p:nvPr/>
            </p:nvSpPr>
            <p:spPr bwMode="auto">
              <a:xfrm>
                <a:off x="1378" y="3290"/>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261164" name="Line 44">
                <a:extLst>
                  <a:ext uri="{FF2B5EF4-FFF2-40B4-BE49-F238E27FC236}">
                    <a16:creationId xmlns:a16="http://schemas.microsoft.com/office/drawing/2014/main" id="{F3A6964E-4941-4943-B883-F055C9425EB9}"/>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261165" name="Group 45">
            <a:extLst>
              <a:ext uri="{FF2B5EF4-FFF2-40B4-BE49-F238E27FC236}">
                <a16:creationId xmlns:a16="http://schemas.microsoft.com/office/drawing/2014/main" id="{2B3307F9-5259-DF4B-9B7E-6D2571DF15D0}"/>
              </a:ext>
            </a:extLst>
          </p:cNvPr>
          <p:cNvGrpSpPr>
            <a:grpSpLocks/>
          </p:cNvGrpSpPr>
          <p:nvPr/>
        </p:nvGrpSpPr>
        <p:grpSpPr bwMode="auto">
          <a:xfrm>
            <a:off x="9283701" y="5159375"/>
            <a:ext cx="587375" cy="749300"/>
            <a:chOff x="1760" y="2442"/>
            <a:chExt cx="370" cy="472"/>
          </a:xfrm>
        </p:grpSpPr>
        <p:sp>
          <p:nvSpPr>
            <p:cNvPr id="261166" name="Text Box 46">
              <a:extLst>
                <a:ext uri="{FF2B5EF4-FFF2-40B4-BE49-F238E27FC236}">
                  <a16:creationId xmlns:a16="http://schemas.microsoft.com/office/drawing/2014/main" id="{0D8784DF-6AED-DD4E-9631-8D67C2908697}"/>
                </a:ext>
              </a:extLst>
            </p:cNvPr>
            <p:cNvSpPr txBox="1">
              <a:spLocks noChangeArrowheads="1"/>
            </p:cNvSpPr>
            <p:nvPr/>
          </p:nvSpPr>
          <p:spPr bwMode="auto">
            <a:xfrm>
              <a:off x="1760" y="2442"/>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latin typeface="Courier New" panose="02070309020205020404" pitchFamily="49" charset="0"/>
                </a:rPr>
                <a:t>97</a:t>
              </a:r>
            </a:p>
          </p:txBody>
        </p:sp>
        <p:grpSp>
          <p:nvGrpSpPr>
            <p:cNvPr id="261167" name="Group 47">
              <a:extLst>
                <a:ext uri="{FF2B5EF4-FFF2-40B4-BE49-F238E27FC236}">
                  <a16:creationId xmlns:a16="http://schemas.microsoft.com/office/drawing/2014/main" id="{D0ECED3B-0AD8-B843-BCE8-623D5E068A93}"/>
                </a:ext>
              </a:extLst>
            </p:cNvPr>
            <p:cNvGrpSpPr>
              <a:grpSpLocks/>
            </p:cNvGrpSpPr>
            <p:nvPr/>
          </p:nvGrpSpPr>
          <p:grpSpPr bwMode="auto">
            <a:xfrm>
              <a:off x="1760" y="2754"/>
              <a:ext cx="370" cy="160"/>
              <a:chOff x="1378" y="3290"/>
              <a:chExt cx="370" cy="312"/>
            </a:xfrm>
          </p:grpSpPr>
          <p:sp>
            <p:nvSpPr>
              <p:cNvPr id="261168" name="Text Box 48">
                <a:extLst>
                  <a:ext uri="{FF2B5EF4-FFF2-40B4-BE49-F238E27FC236}">
                    <a16:creationId xmlns:a16="http://schemas.microsoft.com/office/drawing/2014/main" id="{5C6DE54E-84CB-3040-A761-B40FAB71CCFE}"/>
                  </a:ext>
                </a:extLst>
              </p:cNvPr>
              <p:cNvSpPr txBox="1">
                <a:spLocks noChangeArrowheads="1"/>
              </p:cNvSpPr>
              <p:nvPr/>
            </p:nvSpPr>
            <p:spPr bwMode="auto">
              <a:xfrm>
                <a:off x="1378" y="3290"/>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261169" name="Line 49">
                <a:extLst>
                  <a:ext uri="{FF2B5EF4-FFF2-40B4-BE49-F238E27FC236}">
                    <a16:creationId xmlns:a16="http://schemas.microsoft.com/office/drawing/2014/main" id="{47DB37D6-FB9D-0748-9B20-841B67C37B78}"/>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261170" name="Group 50">
            <a:extLst>
              <a:ext uri="{FF2B5EF4-FFF2-40B4-BE49-F238E27FC236}">
                <a16:creationId xmlns:a16="http://schemas.microsoft.com/office/drawing/2014/main" id="{74D092AD-5D39-4E47-B61E-DD6CFF265351}"/>
              </a:ext>
            </a:extLst>
          </p:cNvPr>
          <p:cNvGrpSpPr>
            <a:grpSpLocks/>
          </p:cNvGrpSpPr>
          <p:nvPr/>
        </p:nvGrpSpPr>
        <p:grpSpPr bwMode="auto">
          <a:xfrm>
            <a:off x="5118101" y="5248275"/>
            <a:ext cx="587375" cy="749300"/>
            <a:chOff x="1760" y="2442"/>
            <a:chExt cx="370" cy="472"/>
          </a:xfrm>
        </p:grpSpPr>
        <p:sp>
          <p:nvSpPr>
            <p:cNvPr id="261171" name="Text Box 51">
              <a:extLst>
                <a:ext uri="{FF2B5EF4-FFF2-40B4-BE49-F238E27FC236}">
                  <a16:creationId xmlns:a16="http://schemas.microsoft.com/office/drawing/2014/main" id="{C849BA12-D9B9-AF4F-95C5-8E387B29595C}"/>
                </a:ext>
              </a:extLst>
            </p:cNvPr>
            <p:cNvSpPr txBox="1">
              <a:spLocks noChangeArrowheads="1"/>
            </p:cNvSpPr>
            <p:nvPr/>
          </p:nvSpPr>
          <p:spPr bwMode="auto">
            <a:xfrm>
              <a:off x="1760" y="2442"/>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a:r>
                <a:rPr lang="en-US" altLang="en-US">
                  <a:latin typeface="Courier New" panose="02070309020205020404" pitchFamily="49" charset="0"/>
                </a:rPr>
                <a:t>1</a:t>
              </a:r>
            </a:p>
          </p:txBody>
        </p:sp>
        <p:grpSp>
          <p:nvGrpSpPr>
            <p:cNvPr id="261172" name="Group 52">
              <a:extLst>
                <a:ext uri="{FF2B5EF4-FFF2-40B4-BE49-F238E27FC236}">
                  <a16:creationId xmlns:a16="http://schemas.microsoft.com/office/drawing/2014/main" id="{B8B5EED7-32D4-1744-B1B5-E1B1F2BF1348}"/>
                </a:ext>
              </a:extLst>
            </p:cNvPr>
            <p:cNvGrpSpPr>
              <a:grpSpLocks/>
            </p:cNvGrpSpPr>
            <p:nvPr/>
          </p:nvGrpSpPr>
          <p:grpSpPr bwMode="auto">
            <a:xfrm>
              <a:off x="1760" y="2754"/>
              <a:ext cx="370" cy="160"/>
              <a:chOff x="1378" y="3290"/>
              <a:chExt cx="370" cy="312"/>
            </a:xfrm>
          </p:grpSpPr>
          <p:sp>
            <p:nvSpPr>
              <p:cNvPr id="261173" name="Text Box 53">
                <a:extLst>
                  <a:ext uri="{FF2B5EF4-FFF2-40B4-BE49-F238E27FC236}">
                    <a16:creationId xmlns:a16="http://schemas.microsoft.com/office/drawing/2014/main" id="{A276A54F-208F-9A46-8188-42229CA3A768}"/>
                  </a:ext>
                </a:extLst>
              </p:cNvPr>
              <p:cNvSpPr txBox="1">
                <a:spLocks noChangeArrowheads="1"/>
              </p:cNvSpPr>
              <p:nvPr/>
            </p:nvSpPr>
            <p:spPr bwMode="auto">
              <a:xfrm>
                <a:off x="1378" y="3290"/>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261174" name="Line 54">
                <a:extLst>
                  <a:ext uri="{FF2B5EF4-FFF2-40B4-BE49-F238E27FC236}">
                    <a16:creationId xmlns:a16="http://schemas.microsoft.com/office/drawing/2014/main" id="{14D4CF90-151E-D741-9338-A89B4295BB92}"/>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261175" name="Group 55">
            <a:extLst>
              <a:ext uri="{FF2B5EF4-FFF2-40B4-BE49-F238E27FC236}">
                <a16:creationId xmlns:a16="http://schemas.microsoft.com/office/drawing/2014/main" id="{5CF18FF3-86A7-9349-B531-EAED18F9A95A}"/>
              </a:ext>
            </a:extLst>
          </p:cNvPr>
          <p:cNvGrpSpPr>
            <a:grpSpLocks/>
          </p:cNvGrpSpPr>
          <p:nvPr/>
        </p:nvGrpSpPr>
        <p:grpSpPr bwMode="auto">
          <a:xfrm>
            <a:off x="6096001" y="2771775"/>
            <a:ext cx="587375" cy="749300"/>
            <a:chOff x="1760" y="2442"/>
            <a:chExt cx="370" cy="472"/>
          </a:xfrm>
        </p:grpSpPr>
        <p:sp>
          <p:nvSpPr>
            <p:cNvPr id="261176" name="Text Box 56">
              <a:extLst>
                <a:ext uri="{FF2B5EF4-FFF2-40B4-BE49-F238E27FC236}">
                  <a16:creationId xmlns:a16="http://schemas.microsoft.com/office/drawing/2014/main" id="{1B435B82-EDB6-A24F-8976-8620AF09631B}"/>
                </a:ext>
              </a:extLst>
            </p:cNvPr>
            <p:cNvSpPr txBox="1">
              <a:spLocks noChangeArrowheads="1"/>
            </p:cNvSpPr>
            <p:nvPr/>
          </p:nvSpPr>
          <p:spPr bwMode="auto">
            <a:xfrm>
              <a:off x="1760" y="2442"/>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a:r>
                <a:rPr lang="en-US" altLang="en-US">
                  <a:latin typeface="Courier New" panose="02070309020205020404" pitchFamily="49" charset="0"/>
                </a:rPr>
                <a:t>9</a:t>
              </a:r>
            </a:p>
          </p:txBody>
        </p:sp>
        <p:grpSp>
          <p:nvGrpSpPr>
            <p:cNvPr id="261177" name="Group 57">
              <a:extLst>
                <a:ext uri="{FF2B5EF4-FFF2-40B4-BE49-F238E27FC236}">
                  <a16:creationId xmlns:a16="http://schemas.microsoft.com/office/drawing/2014/main" id="{7DD37BF2-6AFF-4540-BD66-A6EC6D5852C5}"/>
                </a:ext>
              </a:extLst>
            </p:cNvPr>
            <p:cNvGrpSpPr>
              <a:grpSpLocks/>
            </p:cNvGrpSpPr>
            <p:nvPr/>
          </p:nvGrpSpPr>
          <p:grpSpPr bwMode="auto">
            <a:xfrm>
              <a:off x="1760" y="2754"/>
              <a:ext cx="370" cy="160"/>
              <a:chOff x="1378" y="3290"/>
              <a:chExt cx="370" cy="312"/>
            </a:xfrm>
          </p:grpSpPr>
          <p:sp>
            <p:nvSpPr>
              <p:cNvPr id="261178" name="Text Box 58">
                <a:extLst>
                  <a:ext uri="{FF2B5EF4-FFF2-40B4-BE49-F238E27FC236}">
                    <a16:creationId xmlns:a16="http://schemas.microsoft.com/office/drawing/2014/main" id="{95BF0409-24A9-ED40-9B32-E866147F77DD}"/>
                  </a:ext>
                </a:extLst>
              </p:cNvPr>
              <p:cNvSpPr txBox="1">
                <a:spLocks noChangeArrowheads="1"/>
              </p:cNvSpPr>
              <p:nvPr/>
            </p:nvSpPr>
            <p:spPr bwMode="auto">
              <a:xfrm>
                <a:off x="1378" y="3290"/>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261179" name="Line 59">
                <a:extLst>
                  <a:ext uri="{FF2B5EF4-FFF2-40B4-BE49-F238E27FC236}">
                    <a16:creationId xmlns:a16="http://schemas.microsoft.com/office/drawing/2014/main" id="{117C9313-5F3B-594F-9B9B-E6129D1E7846}"/>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261180" name="Line 60">
            <a:extLst>
              <a:ext uri="{FF2B5EF4-FFF2-40B4-BE49-F238E27FC236}">
                <a16:creationId xmlns:a16="http://schemas.microsoft.com/office/drawing/2014/main" id="{10EC5660-793B-A24C-A67E-B69BDEC35FF6}"/>
              </a:ext>
            </a:extLst>
          </p:cNvPr>
          <p:cNvSpPr>
            <a:spLocks noChangeShapeType="1"/>
          </p:cNvSpPr>
          <p:nvPr/>
        </p:nvSpPr>
        <p:spPr bwMode="auto">
          <a:xfrm flipH="1">
            <a:off x="6400800" y="2133600"/>
            <a:ext cx="850900" cy="622300"/>
          </a:xfrm>
          <a:prstGeom prst="line">
            <a:avLst/>
          </a:prstGeom>
          <a:noFill/>
          <a:ln w="381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1181" name="Line 61">
            <a:extLst>
              <a:ext uri="{FF2B5EF4-FFF2-40B4-BE49-F238E27FC236}">
                <a16:creationId xmlns:a16="http://schemas.microsoft.com/office/drawing/2014/main" id="{9B52E949-5172-8A44-9899-E002B40E0DCC}"/>
              </a:ext>
            </a:extLst>
          </p:cNvPr>
          <p:cNvSpPr>
            <a:spLocks noChangeShapeType="1"/>
          </p:cNvSpPr>
          <p:nvPr/>
        </p:nvSpPr>
        <p:spPr bwMode="auto">
          <a:xfrm>
            <a:off x="7531100" y="2133600"/>
            <a:ext cx="1041400" cy="596900"/>
          </a:xfrm>
          <a:prstGeom prst="line">
            <a:avLst/>
          </a:prstGeom>
          <a:noFill/>
          <a:ln w="381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1182" name="Line 62">
            <a:extLst>
              <a:ext uri="{FF2B5EF4-FFF2-40B4-BE49-F238E27FC236}">
                <a16:creationId xmlns:a16="http://schemas.microsoft.com/office/drawing/2014/main" id="{8A4875C2-D8E5-A442-831C-45308E4E04B3}"/>
              </a:ext>
            </a:extLst>
          </p:cNvPr>
          <p:cNvSpPr>
            <a:spLocks noChangeShapeType="1"/>
          </p:cNvSpPr>
          <p:nvPr/>
        </p:nvSpPr>
        <p:spPr bwMode="auto">
          <a:xfrm flipH="1">
            <a:off x="5880100" y="3403600"/>
            <a:ext cx="381000" cy="508000"/>
          </a:xfrm>
          <a:prstGeom prst="line">
            <a:avLst/>
          </a:prstGeom>
          <a:noFill/>
          <a:ln w="381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1183" name="Line 63">
            <a:extLst>
              <a:ext uri="{FF2B5EF4-FFF2-40B4-BE49-F238E27FC236}">
                <a16:creationId xmlns:a16="http://schemas.microsoft.com/office/drawing/2014/main" id="{68BE4ED4-A61A-5D4C-8832-5EA713C9C4B3}"/>
              </a:ext>
            </a:extLst>
          </p:cNvPr>
          <p:cNvSpPr>
            <a:spLocks noChangeShapeType="1"/>
          </p:cNvSpPr>
          <p:nvPr/>
        </p:nvSpPr>
        <p:spPr bwMode="auto">
          <a:xfrm>
            <a:off x="6540500" y="3390900"/>
            <a:ext cx="406400" cy="533400"/>
          </a:xfrm>
          <a:prstGeom prst="line">
            <a:avLst/>
          </a:prstGeom>
          <a:noFill/>
          <a:ln w="381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1184" name="Line 64">
            <a:extLst>
              <a:ext uri="{FF2B5EF4-FFF2-40B4-BE49-F238E27FC236}">
                <a16:creationId xmlns:a16="http://schemas.microsoft.com/office/drawing/2014/main" id="{D941DB88-EF0D-1843-8A64-D4D638B9544A}"/>
              </a:ext>
            </a:extLst>
          </p:cNvPr>
          <p:cNvSpPr>
            <a:spLocks noChangeShapeType="1"/>
          </p:cNvSpPr>
          <p:nvPr/>
        </p:nvSpPr>
        <p:spPr bwMode="auto">
          <a:xfrm flipH="1">
            <a:off x="5410200" y="4546600"/>
            <a:ext cx="317500" cy="685800"/>
          </a:xfrm>
          <a:prstGeom prst="line">
            <a:avLst/>
          </a:prstGeom>
          <a:noFill/>
          <a:ln w="381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1185" name="Line 65">
            <a:extLst>
              <a:ext uri="{FF2B5EF4-FFF2-40B4-BE49-F238E27FC236}">
                <a16:creationId xmlns:a16="http://schemas.microsoft.com/office/drawing/2014/main" id="{3EC684DC-C71E-CD4B-8F0E-F37D09F6CE84}"/>
              </a:ext>
            </a:extLst>
          </p:cNvPr>
          <p:cNvSpPr>
            <a:spLocks noChangeShapeType="1"/>
          </p:cNvSpPr>
          <p:nvPr/>
        </p:nvSpPr>
        <p:spPr bwMode="auto">
          <a:xfrm>
            <a:off x="6032500" y="4559300"/>
            <a:ext cx="304800" cy="673100"/>
          </a:xfrm>
          <a:prstGeom prst="line">
            <a:avLst/>
          </a:prstGeom>
          <a:noFill/>
          <a:ln w="381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1186" name="Line 66">
            <a:extLst>
              <a:ext uri="{FF2B5EF4-FFF2-40B4-BE49-F238E27FC236}">
                <a16:creationId xmlns:a16="http://schemas.microsoft.com/office/drawing/2014/main" id="{38F66839-2A15-4845-BABE-77938C4DD2E4}"/>
              </a:ext>
            </a:extLst>
          </p:cNvPr>
          <p:cNvSpPr>
            <a:spLocks noChangeShapeType="1"/>
          </p:cNvSpPr>
          <p:nvPr/>
        </p:nvSpPr>
        <p:spPr bwMode="auto">
          <a:xfrm flipH="1">
            <a:off x="8051800" y="3365500"/>
            <a:ext cx="381000" cy="609600"/>
          </a:xfrm>
          <a:prstGeom prst="line">
            <a:avLst/>
          </a:prstGeom>
          <a:noFill/>
          <a:ln w="381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1187" name="Line 67">
            <a:extLst>
              <a:ext uri="{FF2B5EF4-FFF2-40B4-BE49-F238E27FC236}">
                <a16:creationId xmlns:a16="http://schemas.microsoft.com/office/drawing/2014/main" id="{BC23AA95-6F43-1243-8D54-F736CEA5C6A3}"/>
              </a:ext>
            </a:extLst>
          </p:cNvPr>
          <p:cNvSpPr>
            <a:spLocks noChangeShapeType="1"/>
          </p:cNvSpPr>
          <p:nvPr/>
        </p:nvSpPr>
        <p:spPr bwMode="auto">
          <a:xfrm>
            <a:off x="8724900" y="3365500"/>
            <a:ext cx="381000" cy="596900"/>
          </a:xfrm>
          <a:prstGeom prst="line">
            <a:avLst/>
          </a:prstGeom>
          <a:noFill/>
          <a:ln w="381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1188" name="Line 68">
            <a:extLst>
              <a:ext uri="{FF2B5EF4-FFF2-40B4-BE49-F238E27FC236}">
                <a16:creationId xmlns:a16="http://schemas.microsoft.com/office/drawing/2014/main" id="{63FB369E-885C-714E-A16F-15953C21102B}"/>
              </a:ext>
            </a:extLst>
          </p:cNvPr>
          <p:cNvSpPr>
            <a:spLocks noChangeShapeType="1"/>
          </p:cNvSpPr>
          <p:nvPr/>
        </p:nvSpPr>
        <p:spPr bwMode="auto">
          <a:xfrm>
            <a:off x="8191500" y="4610100"/>
            <a:ext cx="304800" cy="558800"/>
          </a:xfrm>
          <a:prstGeom prst="line">
            <a:avLst/>
          </a:prstGeom>
          <a:noFill/>
          <a:ln w="381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1189" name="Line 69">
            <a:extLst>
              <a:ext uri="{FF2B5EF4-FFF2-40B4-BE49-F238E27FC236}">
                <a16:creationId xmlns:a16="http://schemas.microsoft.com/office/drawing/2014/main" id="{A99AE8A0-38C1-884D-B71B-0B7F13A64A06}"/>
              </a:ext>
            </a:extLst>
          </p:cNvPr>
          <p:cNvSpPr>
            <a:spLocks noChangeShapeType="1"/>
          </p:cNvSpPr>
          <p:nvPr/>
        </p:nvSpPr>
        <p:spPr bwMode="auto">
          <a:xfrm>
            <a:off x="9258300" y="4597400"/>
            <a:ext cx="304800" cy="546100"/>
          </a:xfrm>
          <a:prstGeom prst="line">
            <a:avLst/>
          </a:prstGeom>
          <a:noFill/>
          <a:ln w="381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61190" name="Group 70">
            <a:extLst>
              <a:ext uri="{FF2B5EF4-FFF2-40B4-BE49-F238E27FC236}">
                <a16:creationId xmlns:a16="http://schemas.microsoft.com/office/drawing/2014/main" id="{3FD64C41-053F-AD4B-8854-95F3709C12FF}"/>
              </a:ext>
            </a:extLst>
          </p:cNvPr>
          <p:cNvGrpSpPr>
            <a:grpSpLocks/>
          </p:cNvGrpSpPr>
          <p:nvPr/>
        </p:nvGrpSpPr>
        <p:grpSpPr bwMode="auto">
          <a:xfrm>
            <a:off x="5183188" y="5880100"/>
            <a:ext cx="165100" cy="406400"/>
            <a:chOff x="2305" y="3704"/>
            <a:chExt cx="104" cy="256"/>
          </a:xfrm>
        </p:grpSpPr>
        <p:sp>
          <p:nvSpPr>
            <p:cNvPr id="261191" name="Line 71">
              <a:extLst>
                <a:ext uri="{FF2B5EF4-FFF2-40B4-BE49-F238E27FC236}">
                  <a16:creationId xmlns:a16="http://schemas.microsoft.com/office/drawing/2014/main" id="{BFBF9D82-74BF-9D4D-ACEA-1B21F6F3E0B0}"/>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1192" name="Line 72">
              <a:extLst>
                <a:ext uri="{FF2B5EF4-FFF2-40B4-BE49-F238E27FC236}">
                  <a16:creationId xmlns:a16="http://schemas.microsoft.com/office/drawing/2014/main" id="{99233BE0-16D2-9143-97EE-AE2A67928CDF}"/>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1193" name="Line 73">
              <a:extLst>
                <a:ext uri="{FF2B5EF4-FFF2-40B4-BE49-F238E27FC236}">
                  <a16:creationId xmlns:a16="http://schemas.microsoft.com/office/drawing/2014/main" id="{8263D99D-61E5-D741-BBCE-C01044044B4D}"/>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61194" name="Group 74">
            <a:extLst>
              <a:ext uri="{FF2B5EF4-FFF2-40B4-BE49-F238E27FC236}">
                <a16:creationId xmlns:a16="http://schemas.microsoft.com/office/drawing/2014/main" id="{758A629E-65A9-9D41-AC25-851DB2118D90}"/>
              </a:ext>
            </a:extLst>
          </p:cNvPr>
          <p:cNvGrpSpPr>
            <a:grpSpLocks/>
          </p:cNvGrpSpPr>
          <p:nvPr/>
        </p:nvGrpSpPr>
        <p:grpSpPr bwMode="auto">
          <a:xfrm>
            <a:off x="6402388" y="5880100"/>
            <a:ext cx="165100" cy="406400"/>
            <a:chOff x="2305" y="3704"/>
            <a:chExt cx="104" cy="256"/>
          </a:xfrm>
        </p:grpSpPr>
        <p:sp>
          <p:nvSpPr>
            <p:cNvPr id="261195" name="Line 75">
              <a:extLst>
                <a:ext uri="{FF2B5EF4-FFF2-40B4-BE49-F238E27FC236}">
                  <a16:creationId xmlns:a16="http://schemas.microsoft.com/office/drawing/2014/main" id="{667674E1-CFD7-084E-A48F-A03B1AFF73A7}"/>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1196" name="Line 76">
              <a:extLst>
                <a:ext uri="{FF2B5EF4-FFF2-40B4-BE49-F238E27FC236}">
                  <a16:creationId xmlns:a16="http://schemas.microsoft.com/office/drawing/2014/main" id="{C2E43FD8-B6D4-9E49-9D4B-3AF4FE9C8257}"/>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1197" name="Line 77">
              <a:extLst>
                <a:ext uri="{FF2B5EF4-FFF2-40B4-BE49-F238E27FC236}">
                  <a16:creationId xmlns:a16="http://schemas.microsoft.com/office/drawing/2014/main" id="{EBC6B1EA-16B4-E84D-B881-5194217E4700}"/>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61198" name="Group 78">
            <a:extLst>
              <a:ext uri="{FF2B5EF4-FFF2-40B4-BE49-F238E27FC236}">
                <a16:creationId xmlns:a16="http://schemas.microsoft.com/office/drawing/2014/main" id="{80C2CDAF-36CA-E843-9D65-339806530262}"/>
              </a:ext>
            </a:extLst>
          </p:cNvPr>
          <p:cNvGrpSpPr>
            <a:grpSpLocks/>
          </p:cNvGrpSpPr>
          <p:nvPr/>
        </p:nvGrpSpPr>
        <p:grpSpPr bwMode="auto">
          <a:xfrm>
            <a:off x="9640888" y="5803900"/>
            <a:ext cx="165100" cy="406400"/>
            <a:chOff x="2305" y="3704"/>
            <a:chExt cx="104" cy="256"/>
          </a:xfrm>
        </p:grpSpPr>
        <p:sp>
          <p:nvSpPr>
            <p:cNvPr id="261199" name="Line 79">
              <a:extLst>
                <a:ext uri="{FF2B5EF4-FFF2-40B4-BE49-F238E27FC236}">
                  <a16:creationId xmlns:a16="http://schemas.microsoft.com/office/drawing/2014/main" id="{BD0DCB4B-D8BA-EA49-8FAF-4A1352D142CB}"/>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1200" name="Line 80">
              <a:extLst>
                <a:ext uri="{FF2B5EF4-FFF2-40B4-BE49-F238E27FC236}">
                  <a16:creationId xmlns:a16="http://schemas.microsoft.com/office/drawing/2014/main" id="{0D3CFE0B-FDD2-E444-A9AD-2B5FF3A5CFF9}"/>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1201" name="Line 81">
              <a:extLst>
                <a:ext uri="{FF2B5EF4-FFF2-40B4-BE49-F238E27FC236}">
                  <a16:creationId xmlns:a16="http://schemas.microsoft.com/office/drawing/2014/main" id="{D3BEC066-6810-A74A-95B3-0037C8AEECBD}"/>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61202" name="Group 82">
            <a:extLst>
              <a:ext uri="{FF2B5EF4-FFF2-40B4-BE49-F238E27FC236}">
                <a16:creationId xmlns:a16="http://schemas.microsoft.com/office/drawing/2014/main" id="{3FD66276-BFA4-2242-91B5-5C2A5C5DDA6C}"/>
              </a:ext>
            </a:extLst>
          </p:cNvPr>
          <p:cNvGrpSpPr>
            <a:grpSpLocks/>
          </p:cNvGrpSpPr>
          <p:nvPr/>
        </p:nvGrpSpPr>
        <p:grpSpPr bwMode="auto">
          <a:xfrm>
            <a:off x="8574088" y="5791200"/>
            <a:ext cx="165100" cy="406400"/>
            <a:chOff x="2305" y="3704"/>
            <a:chExt cx="104" cy="256"/>
          </a:xfrm>
        </p:grpSpPr>
        <p:sp>
          <p:nvSpPr>
            <p:cNvPr id="261203" name="Line 83">
              <a:extLst>
                <a:ext uri="{FF2B5EF4-FFF2-40B4-BE49-F238E27FC236}">
                  <a16:creationId xmlns:a16="http://schemas.microsoft.com/office/drawing/2014/main" id="{0D0437CF-8437-934A-BDD6-200FFAE05BAE}"/>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1204" name="Line 84">
              <a:extLst>
                <a:ext uri="{FF2B5EF4-FFF2-40B4-BE49-F238E27FC236}">
                  <a16:creationId xmlns:a16="http://schemas.microsoft.com/office/drawing/2014/main" id="{46B13AEC-5AAA-9340-AFB5-E44F34B36FCC}"/>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1205" name="Line 85">
              <a:extLst>
                <a:ext uri="{FF2B5EF4-FFF2-40B4-BE49-F238E27FC236}">
                  <a16:creationId xmlns:a16="http://schemas.microsoft.com/office/drawing/2014/main" id="{EB6C002C-A2CB-5E4B-88CC-2EA0C04A7C71}"/>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61206" name="Group 86">
            <a:extLst>
              <a:ext uri="{FF2B5EF4-FFF2-40B4-BE49-F238E27FC236}">
                <a16:creationId xmlns:a16="http://schemas.microsoft.com/office/drawing/2014/main" id="{825BE50E-641A-A14F-B5C2-C206F03A1D43}"/>
              </a:ext>
            </a:extLst>
          </p:cNvPr>
          <p:cNvGrpSpPr>
            <a:grpSpLocks/>
          </p:cNvGrpSpPr>
          <p:nvPr/>
        </p:nvGrpSpPr>
        <p:grpSpPr bwMode="auto">
          <a:xfrm>
            <a:off x="8269288" y="5803900"/>
            <a:ext cx="165100" cy="406400"/>
            <a:chOff x="2305" y="3704"/>
            <a:chExt cx="104" cy="256"/>
          </a:xfrm>
        </p:grpSpPr>
        <p:sp>
          <p:nvSpPr>
            <p:cNvPr id="261207" name="Line 87">
              <a:extLst>
                <a:ext uri="{FF2B5EF4-FFF2-40B4-BE49-F238E27FC236}">
                  <a16:creationId xmlns:a16="http://schemas.microsoft.com/office/drawing/2014/main" id="{E8B6CA30-81D8-1743-9078-8DD36E587163}"/>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1208" name="Line 88">
              <a:extLst>
                <a:ext uri="{FF2B5EF4-FFF2-40B4-BE49-F238E27FC236}">
                  <a16:creationId xmlns:a16="http://schemas.microsoft.com/office/drawing/2014/main" id="{78460C8E-09F0-DA42-82ED-EDA9A643A2E7}"/>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1209" name="Line 89">
              <a:extLst>
                <a:ext uri="{FF2B5EF4-FFF2-40B4-BE49-F238E27FC236}">
                  <a16:creationId xmlns:a16="http://schemas.microsoft.com/office/drawing/2014/main" id="{28B97BDC-BA9F-B24B-B263-F606ECA00F04}"/>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61210" name="Group 90">
            <a:extLst>
              <a:ext uri="{FF2B5EF4-FFF2-40B4-BE49-F238E27FC236}">
                <a16:creationId xmlns:a16="http://schemas.microsoft.com/office/drawing/2014/main" id="{DD60EB29-4172-7048-A2F7-BB16F4A69CDB}"/>
              </a:ext>
            </a:extLst>
          </p:cNvPr>
          <p:cNvGrpSpPr>
            <a:grpSpLocks/>
          </p:cNvGrpSpPr>
          <p:nvPr/>
        </p:nvGrpSpPr>
        <p:grpSpPr bwMode="auto">
          <a:xfrm>
            <a:off x="5462588" y="5880100"/>
            <a:ext cx="165100" cy="406400"/>
            <a:chOff x="2305" y="3704"/>
            <a:chExt cx="104" cy="256"/>
          </a:xfrm>
        </p:grpSpPr>
        <p:sp>
          <p:nvSpPr>
            <p:cNvPr id="261211" name="Line 91">
              <a:extLst>
                <a:ext uri="{FF2B5EF4-FFF2-40B4-BE49-F238E27FC236}">
                  <a16:creationId xmlns:a16="http://schemas.microsoft.com/office/drawing/2014/main" id="{145FA812-7887-CC4A-8EF1-AA57ACE3218E}"/>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1212" name="Line 92">
              <a:extLst>
                <a:ext uri="{FF2B5EF4-FFF2-40B4-BE49-F238E27FC236}">
                  <a16:creationId xmlns:a16="http://schemas.microsoft.com/office/drawing/2014/main" id="{406A9926-292C-D347-850D-9496BCC43E0A}"/>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1213" name="Line 93">
              <a:extLst>
                <a:ext uri="{FF2B5EF4-FFF2-40B4-BE49-F238E27FC236}">
                  <a16:creationId xmlns:a16="http://schemas.microsoft.com/office/drawing/2014/main" id="{B2F5C65F-9C1A-E445-91FF-9A58AA01B771}"/>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61214" name="Group 94">
            <a:extLst>
              <a:ext uri="{FF2B5EF4-FFF2-40B4-BE49-F238E27FC236}">
                <a16:creationId xmlns:a16="http://schemas.microsoft.com/office/drawing/2014/main" id="{ABDA2B28-71D3-B848-BF85-BC1F0D4272D6}"/>
              </a:ext>
            </a:extLst>
          </p:cNvPr>
          <p:cNvGrpSpPr>
            <a:grpSpLocks/>
          </p:cNvGrpSpPr>
          <p:nvPr/>
        </p:nvGrpSpPr>
        <p:grpSpPr bwMode="auto">
          <a:xfrm>
            <a:off x="6110288" y="5867400"/>
            <a:ext cx="165100" cy="406400"/>
            <a:chOff x="2305" y="3704"/>
            <a:chExt cx="104" cy="256"/>
          </a:xfrm>
        </p:grpSpPr>
        <p:sp>
          <p:nvSpPr>
            <p:cNvPr id="261215" name="Line 95">
              <a:extLst>
                <a:ext uri="{FF2B5EF4-FFF2-40B4-BE49-F238E27FC236}">
                  <a16:creationId xmlns:a16="http://schemas.microsoft.com/office/drawing/2014/main" id="{389C6D40-3F15-C245-8517-23570AE766E3}"/>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1216" name="Line 96">
              <a:extLst>
                <a:ext uri="{FF2B5EF4-FFF2-40B4-BE49-F238E27FC236}">
                  <a16:creationId xmlns:a16="http://schemas.microsoft.com/office/drawing/2014/main" id="{72BE9EE9-CC4F-8D48-BF65-B0D8EB4EAD3F}"/>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1217" name="Line 97">
              <a:extLst>
                <a:ext uri="{FF2B5EF4-FFF2-40B4-BE49-F238E27FC236}">
                  <a16:creationId xmlns:a16="http://schemas.microsoft.com/office/drawing/2014/main" id="{B06B58E7-057B-D04D-9082-54C280AA3905}"/>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61218" name="Group 98">
            <a:extLst>
              <a:ext uri="{FF2B5EF4-FFF2-40B4-BE49-F238E27FC236}">
                <a16:creationId xmlns:a16="http://schemas.microsoft.com/office/drawing/2014/main" id="{F838DC7A-6669-904E-8239-9755E70529DD}"/>
              </a:ext>
            </a:extLst>
          </p:cNvPr>
          <p:cNvGrpSpPr>
            <a:grpSpLocks/>
          </p:cNvGrpSpPr>
          <p:nvPr/>
        </p:nvGrpSpPr>
        <p:grpSpPr bwMode="auto">
          <a:xfrm>
            <a:off x="7024688" y="4546600"/>
            <a:ext cx="165100" cy="406400"/>
            <a:chOff x="2305" y="3704"/>
            <a:chExt cx="104" cy="256"/>
          </a:xfrm>
        </p:grpSpPr>
        <p:sp>
          <p:nvSpPr>
            <p:cNvPr id="261219" name="Line 99">
              <a:extLst>
                <a:ext uri="{FF2B5EF4-FFF2-40B4-BE49-F238E27FC236}">
                  <a16:creationId xmlns:a16="http://schemas.microsoft.com/office/drawing/2014/main" id="{45622C35-6686-4442-B8A8-AF85D29C8F1F}"/>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1220" name="Line 100">
              <a:extLst>
                <a:ext uri="{FF2B5EF4-FFF2-40B4-BE49-F238E27FC236}">
                  <a16:creationId xmlns:a16="http://schemas.microsoft.com/office/drawing/2014/main" id="{D5042904-C12C-034E-A0A4-2C2F5EAF6B61}"/>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1221" name="Line 101">
              <a:extLst>
                <a:ext uri="{FF2B5EF4-FFF2-40B4-BE49-F238E27FC236}">
                  <a16:creationId xmlns:a16="http://schemas.microsoft.com/office/drawing/2014/main" id="{EF3D76AD-6F6D-AA46-BD63-F4B0E8D45264}"/>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61222" name="Group 102">
            <a:extLst>
              <a:ext uri="{FF2B5EF4-FFF2-40B4-BE49-F238E27FC236}">
                <a16:creationId xmlns:a16="http://schemas.microsoft.com/office/drawing/2014/main" id="{A10CC1E6-D183-3044-B975-02B362B21C79}"/>
              </a:ext>
            </a:extLst>
          </p:cNvPr>
          <p:cNvGrpSpPr>
            <a:grpSpLocks/>
          </p:cNvGrpSpPr>
          <p:nvPr/>
        </p:nvGrpSpPr>
        <p:grpSpPr bwMode="auto">
          <a:xfrm>
            <a:off x="6719888" y="4559300"/>
            <a:ext cx="165100" cy="406400"/>
            <a:chOff x="2305" y="3704"/>
            <a:chExt cx="104" cy="256"/>
          </a:xfrm>
        </p:grpSpPr>
        <p:sp>
          <p:nvSpPr>
            <p:cNvPr id="261223" name="Line 103">
              <a:extLst>
                <a:ext uri="{FF2B5EF4-FFF2-40B4-BE49-F238E27FC236}">
                  <a16:creationId xmlns:a16="http://schemas.microsoft.com/office/drawing/2014/main" id="{EA2A26B9-5CD4-2845-AD5F-334CB48E9F51}"/>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1224" name="Line 104">
              <a:extLst>
                <a:ext uri="{FF2B5EF4-FFF2-40B4-BE49-F238E27FC236}">
                  <a16:creationId xmlns:a16="http://schemas.microsoft.com/office/drawing/2014/main" id="{39628D15-61EE-F547-A06A-9E4DA2DDD197}"/>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1225" name="Line 105">
              <a:extLst>
                <a:ext uri="{FF2B5EF4-FFF2-40B4-BE49-F238E27FC236}">
                  <a16:creationId xmlns:a16="http://schemas.microsoft.com/office/drawing/2014/main" id="{46FE11A1-9B87-8544-904A-A26650E909B5}"/>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61226" name="Group 106">
            <a:extLst>
              <a:ext uri="{FF2B5EF4-FFF2-40B4-BE49-F238E27FC236}">
                <a16:creationId xmlns:a16="http://schemas.microsoft.com/office/drawing/2014/main" id="{C7570A0E-C60D-C247-A7E6-A5FC5BE6B92A}"/>
              </a:ext>
            </a:extLst>
          </p:cNvPr>
          <p:cNvGrpSpPr>
            <a:grpSpLocks/>
          </p:cNvGrpSpPr>
          <p:nvPr/>
        </p:nvGrpSpPr>
        <p:grpSpPr bwMode="auto">
          <a:xfrm>
            <a:off x="9348788" y="5816600"/>
            <a:ext cx="165100" cy="406400"/>
            <a:chOff x="2305" y="3704"/>
            <a:chExt cx="104" cy="256"/>
          </a:xfrm>
        </p:grpSpPr>
        <p:sp>
          <p:nvSpPr>
            <p:cNvPr id="261227" name="Line 107">
              <a:extLst>
                <a:ext uri="{FF2B5EF4-FFF2-40B4-BE49-F238E27FC236}">
                  <a16:creationId xmlns:a16="http://schemas.microsoft.com/office/drawing/2014/main" id="{EBEAC05F-ABE9-9E41-9255-B63E2272F47D}"/>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1228" name="Line 108">
              <a:extLst>
                <a:ext uri="{FF2B5EF4-FFF2-40B4-BE49-F238E27FC236}">
                  <a16:creationId xmlns:a16="http://schemas.microsoft.com/office/drawing/2014/main" id="{CFC0FA07-DCBC-BD45-8217-2A773B508AFC}"/>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1229" name="Line 109">
              <a:extLst>
                <a:ext uri="{FF2B5EF4-FFF2-40B4-BE49-F238E27FC236}">
                  <a16:creationId xmlns:a16="http://schemas.microsoft.com/office/drawing/2014/main" id="{3B5849E7-1AD4-2349-981D-9965D2353AD7}"/>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61230" name="Group 110">
            <a:extLst>
              <a:ext uri="{FF2B5EF4-FFF2-40B4-BE49-F238E27FC236}">
                <a16:creationId xmlns:a16="http://schemas.microsoft.com/office/drawing/2014/main" id="{5E7E24A9-6455-DD45-B387-5C2C483D57FC}"/>
              </a:ext>
            </a:extLst>
          </p:cNvPr>
          <p:cNvGrpSpPr>
            <a:grpSpLocks/>
          </p:cNvGrpSpPr>
          <p:nvPr/>
        </p:nvGrpSpPr>
        <p:grpSpPr bwMode="auto">
          <a:xfrm>
            <a:off x="8878888" y="4610100"/>
            <a:ext cx="165100" cy="406400"/>
            <a:chOff x="2305" y="3704"/>
            <a:chExt cx="104" cy="256"/>
          </a:xfrm>
        </p:grpSpPr>
        <p:sp>
          <p:nvSpPr>
            <p:cNvPr id="261231" name="Line 111">
              <a:extLst>
                <a:ext uri="{FF2B5EF4-FFF2-40B4-BE49-F238E27FC236}">
                  <a16:creationId xmlns:a16="http://schemas.microsoft.com/office/drawing/2014/main" id="{D4320642-AD6A-8B4B-9FDF-BFF78BCAE4C7}"/>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1232" name="Line 112">
              <a:extLst>
                <a:ext uri="{FF2B5EF4-FFF2-40B4-BE49-F238E27FC236}">
                  <a16:creationId xmlns:a16="http://schemas.microsoft.com/office/drawing/2014/main" id="{4BD3FC69-08AC-D849-8BD8-7C7E6BE3D275}"/>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1233" name="Line 113">
              <a:extLst>
                <a:ext uri="{FF2B5EF4-FFF2-40B4-BE49-F238E27FC236}">
                  <a16:creationId xmlns:a16="http://schemas.microsoft.com/office/drawing/2014/main" id="{B64BA270-5E48-2B42-8C65-A3570E74590F}"/>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61234" name="Group 114">
            <a:extLst>
              <a:ext uri="{FF2B5EF4-FFF2-40B4-BE49-F238E27FC236}">
                <a16:creationId xmlns:a16="http://schemas.microsoft.com/office/drawing/2014/main" id="{A78C30AB-8620-FF49-9FA2-990DCD5E9427}"/>
              </a:ext>
            </a:extLst>
          </p:cNvPr>
          <p:cNvGrpSpPr>
            <a:grpSpLocks/>
          </p:cNvGrpSpPr>
          <p:nvPr/>
        </p:nvGrpSpPr>
        <p:grpSpPr bwMode="auto">
          <a:xfrm>
            <a:off x="7837488" y="4622800"/>
            <a:ext cx="165100" cy="406400"/>
            <a:chOff x="2305" y="3704"/>
            <a:chExt cx="104" cy="256"/>
          </a:xfrm>
        </p:grpSpPr>
        <p:sp>
          <p:nvSpPr>
            <p:cNvPr id="261235" name="Line 115">
              <a:extLst>
                <a:ext uri="{FF2B5EF4-FFF2-40B4-BE49-F238E27FC236}">
                  <a16:creationId xmlns:a16="http://schemas.microsoft.com/office/drawing/2014/main" id="{0AB5ACA9-168A-1B4D-BDEA-FFF8D885768B}"/>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1236" name="Line 116">
              <a:extLst>
                <a:ext uri="{FF2B5EF4-FFF2-40B4-BE49-F238E27FC236}">
                  <a16:creationId xmlns:a16="http://schemas.microsoft.com/office/drawing/2014/main" id="{2D5D1B98-1BA5-0C47-835C-CC4C1E7E52E3}"/>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1237" name="Line 117">
              <a:extLst>
                <a:ext uri="{FF2B5EF4-FFF2-40B4-BE49-F238E27FC236}">
                  <a16:creationId xmlns:a16="http://schemas.microsoft.com/office/drawing/2014/main" id="{439CA9EC-716D-4D4A-A552-21629C870668}"/>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61238" name="Oval 118">
            <a:extLst>
              <a:ext uri="{FF2B5EF4-FFF2-40B4-BE49-F238E27FC236}">
                <a16:creationId xmlns:a16="http://schemas.microsoft.com/office/drawing/2014/main" id="{AE03082C-0D3E-9F47-9D4A-C2B371082BD5}"/>
              </a:ext>
            </a:extLst>
          </p:cNvPr>
          <p:cNvSpPr>
            <a:spLocks noChangeArrowheads="1"/>
          </p:cNvSpPr>
          <p:nvPr/>
        </p:nvSpPr>
        <p:spPr bwMode="auto">
          <a:xfrm>
            <a:off x="2044700" y="1308100"/>
            <a:ext cx="254000" cy="254000"/>
          </a:xfrm>
          <a:prstGeom prst="ellipse">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261239" name="Oval 119">
            <a:extLst>
              <a:ext uri="{FF2B5EF4-FFF2-40B4-BE49-F238E27FC236}">
                <a16:creationId xmlns:a16="http://schemas.microsoft.com/office/drawing/2014/main" id="{20CD3303-5BA6-BE4D-8BF1-D39B6E3D2756}"/>
              </a:ext>
            </a:extLst>
          </p:cNvPr>
          <p:cNvSpPr>
            <a:spLocks noChangeArrowheads="1"/>
          </p:cNvSpPr>
          <p:nvPr/>
        </p:nvSpPr>
        <p:spPr bwMode="auto">
          <a:xfrm>
            <a:off x="2044700" y="1651000"/>
            <a:ext cx="254000" cy="254000"/>
          </a:xfrm>
          <a:prstGeom prst="ellipse">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261240" name="Oval 120">
            <a:extLst>
              <a:ext uri="{FF2B5EF4-FFF2-40B4-BE49-F238E27FC236}">
                <a16:creationId xmlns:a16="http://schemas.microsoft.com/office/drawing/2014/main" id="{4D0FF973-98F3-C548-AA13-DCB20BD274A3}"/>
              </a:ext>
            </a:extLst>
          </p:cNvPr>
          <p:cNvSpPr>
            <a:spLocks noChangeArrowheads="1"/>
          </p:cNvSpPr>
          <p:nvPr/>
        </p:nvSpPr>
        <p:spPr bwMode="auto">
          <a:xfrm>
            <a:off x="2044700" y="1993900"/>
            <a:ext cx="254000" cy="254000"/>
          </a:xfrm>
          <a:prstGeom prst="ellipse">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Tree>
    <p:extLst>
      <p:ext uri="{BB962C8B-B14F-4D97-AF65-F5344CB8AC3E}">
        <p14:creationId xmlns:p14="http://schemas.microsoft.com/office/powerpoint/2010/main" val="25682853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a:extLst>
              <a:ext uri="{FF2B5EF4-FFF2-40B4-BE49-F238E27FC236}">
                <a16:creationId xmlns:a16="http://schemas.microsoft.com/office/drawing/2014/main" id="{91CFC320-589D-1541-A570-69AAFB1EA5EB}"/>
              </a:ext>
            </a:extLst>
          </p:cNvPr>
          <p:cNvSpPr>
            <a:spLocks noChangeArrowheads="1"/>
          </p:cNvSpPr>
          <p:nvPr/>
        </p:nvSpPr>
        <p:spPr bwMode="auto">
          <a:xfrm>
            <a:off x="1981201" y="457201"/>
            <a:ext cx="4341813" cy="1895475"/>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64" tIns="46033" rIns="92064" bIns="46033">
            <a:spAutoFit/>
          </a:bodyPr>
          <a:lstStyle>
            <a:lvl1pPr indent="4763">
              <a:spcBef>
                <a:spcPct val="20000"/>
              </a:spcBef>
              <a:buChar char="•"/>
              <a:defRPr sz="2400">
                <a:solidFill>
                  <a:schemeClr val="tx1"/>
                </a:solidFill>
                <a:latin typeface="Arial" panose="020B0604020202020204" pitchFamily="34" charset="0"/>
              </a:defRPr>
            </a:lvl1pPr>
            <a:lvl2pPr marL="747713"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buFontTx/>
              <a:buNone/>
            </a:pPr>
            <a:r>
              <a:rPr lang="en-US" altLang="en-US" sz="2000">
                <a:latin typeface="Courier New" panose="02070309020205020404" pitchFamily="49" charset="0"/>
              </a:rPr>
              <a:t>Proc InOrderPrint(pointer) </a:t>
            </a:r>
          </a:p>
          <a:p>
            <a:pPr>
              <a:buFontTx/>
              <a:buNone/>
            </a:pPr>
            <a:r>
              <a:rPr lang="en-US" altLang="en-US" sz="2000">
                <a:latin typeface="Courier New" panose="02070309020205020404" pitchFamily="49" charset="0"/>
              </a:rPr>
              <a:t> </a:t>
            </a:r>
            <a:r>
              <a:rPr lang="en-US" altLang="en-US" sz="2000">
                <a:solidFill>
                  <a:srgbClr val="FF0033"/>
                </a:solidFill>
                <a:latin typeface="Courier New" panose="02070309020205020404" pitchFamily="49" charset="0"/>
              </a:rPr>
              <a:t>pointer NOT NIL?</a:t>
            </a:r>
          </a:p>
          <a:p>
            <a:pPr>
              <a:buFontTx/>
              <a:buNone/>
            </a:pPr>
            <a:r>
              <a:rPr lang="en-US" altLang="en-US" sz="2000">
                <a:latin typeface="Courier New" panose="02070309020205020404" pitchFamily="49" charset="0"/>
              </a:rPr>
              <a:t>  InOrderPrint(left child)</a:t>
            </a:r>
          </a:p>
          <a:p>
            <a:pPr>
              <a:buFontTx/>
              <a:buNone/>
            </a:pPr>
            <a:r>
              <a:rPr lang="en-US" altLang="en-US" sz="2000">
                <a:latin typeface="Courier New" panose="02070309020205020404" pitchFamily="49" charset="0"/>
              </a:rPr>
              <a:t>  print(data)</a:t>
            </a:r>
          </a:p>
          <a:p>
            <a:pPr>
              <a:buFontTx/>
              <a:buNone/>
            </a:pPr>
            <a:r>
              <a:rPr lang="en-US" altLang="en-US" sz="2000">
                <a:latin typeface="Courier New" panose="02070309020205020404" pitchFamily="49" charset="0"/>
              </a:rPr>
              <a:t>  InOrderPrint(right child)</a:t>
            </a:r>
          </a:p>
        </p:txBody>
      </p:sp>
      <p:grpSp>
        <p:nvGrpSpPr>
          <p:cNvPr id="104451" name="Group 3">
            <a:extLst>
              <a:ext uri="{FF2B5EF4-FFF2-40B4-BE49-F238E27FC236}">
                <a16:creationId xmlns:a16="http://schemas.microsoft.com/office/drawing/2014/main" id="{4FD4378D-E638-E24A-A415-5C0AD3BB62A0}"/>
              </a:ext>
            </a:extLst>
          </p:cNvPr>
          <p:cNvGrpSpPr>
            <a:grpSpLocks/>
          </p:cNvGrpSpPr>
          <p:nvPr/>
        </p:nvGrpSpPr>
        <p:grpSpPr bwMode="auto">
          <a:xfrm>
            <a:off x="7099301" y="1501775"/>
            <a:ext cx="587375" cy="749300"/>
            <a:chOff x="1760" y="2442"/>
            <a:chExt cx="370" cy="472"/>
          </a:xfrm>
        </p:grpSpPr>
        <p:sp>
          <p:nvSpPr>
            <p:cNvPr id="104452" name="Text Box 4">
              <a:extLst>
                <a:ext uri="{FF2B5EF4-FFF2-40B4-BE49-F238E27FC236}">
                  <a16:creationId xmlns:a16="http://schemas.microsoft.com/office/drawing/2014/main" id="{06B2768D-C852-554B-9B14-E20C0BE3EA1F}"/>
                </a:ext>
              </a:extLst>
            </p:cNvPr>
            <p:cNvSpPr txBox="1">
              <a:spLocks noChangeArrowheads="1"/>
            </p:cNvSpPr>
            <p:nvPr/>
          </p:nvSpPr>
          <p:spPr bwMode="auto">
            <a:xfrm>
              <a:off x="1760" y="2442"/>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latin typeface="Courier New" panose="02070309020205020404" pitchFamily="49" charset="0"/>
                </a:rPr>
                <a:t>22</a:t>
              </a:r>
            </a:p>
          </p:txBody>
        </p:sp>
        <p:grpSp>
          <p:nvGrpSpPr>
            <p:cNvPr id="104453" name="Group 5">
              <a:extLst>
                <a:ext uri="{FF2B5EF4-FFF2-40B4-BE49-F238E27FC236}">
                  <a16:creationId xmlns:a16="http://schemas.microsoft.com/office/drawing/2014/main" id="{6D2E9E90-1ADF-AE48-AD48-DB31CC2BAF66}"/>
                </a:ext>
              </a:extLst>
            </p:cNvPr>
            <p:cNvGrpSpPr>
              <a:grpSpLocks/>
            </p:cNvGrpSpPr>
            <p:nvPr/>
          </p:nvGrpSpPr>
          <p:grpSpPr bwMode="auto">
            <a:xfrm>
              <a:off x="1760" y="2754"/>
              <a:ext cx="370" cy="160"/>
              <a:chOff x="1378" y="3290"/>
              <a:chExt cx="370" cy="312"/>
            </a:xfrm>
          </p:grpSpPr>
          <p:sp>
            <p:nvSpPr>
              <p:cNvPr id="104454" name="Text Box 6">
                <a:extLst>
                  <a:ext uri="{FF2B5EF4-FFF2-40B4-BE49-F238E27FC236}">
                    <a16:creationId xmlns:a16="http://schemas.microsoft.com/office/drawing/2014/main" id="{AC327C5A-8165-DB4B-A5A4-CD3B0EC046B4}"/>
                  </a:ext>
                </a:extLst>
              </p:cNvPr>
              <p:cNvSpPr txBox="1">
                <a:spLocks noChangeArrowheads="1"/>
              </p:cNvSpPr>
              <p:nvPr/>
            </p:nvSpPr>
            <p:spPr bwMode="auto">
              <a:xfrm>
                <a:off x="1378" y="3290"/>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04455" name="Line 7">
                <a:extLst>
                  <a:ext uri="{FF2B5EF4-FFF2-40B4-BE49-F238E27FC236}">
                    <a16:creationId xmlns:a16="http://schemas.microsoft.com/office/drawing/2014/main" id="{C9DAA755-9764-B74F-9EB2-B4ABEC5F2F01}"/>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104456" name="Text Box 8">
            <a:extLst>
              <a:ext uri="{FF2B5EF4-FFF2-40B4-BE49-F238E27FC236}">
                <a16:creationId xmlns:a16="http://schemas.microsoft.com/office/drawing/2014/main" id="{04420670-4560-5547-A497-92D2F38D3B31}"/>
              </a:ext>
            </a:extLst>
          </p:cNvPr>
          <p:cNvSpPr txBox="1">
            <a:spLocks noChangeArrowheads="1"/>
          </p:cNvSpPr>
          <p:nvPr/>
        </p:nvSpPr>
        <p:spPr bwMode="auto">
          <a:xfrm>
            <a:off x="7032626" y="646113"/>
            <a:ext cx="62619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715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a:t>root</a:t>
            </a:r>
          </a:p>
        </p:txBody>
      </p:sp>
      <p:sp>
        <p:nvSpPr>
          <p:cNvPr id="104457" name="Line 9">
            <a:extLst>
              <a:ext uri="{FF2B5EF4-FFF2-40B4-BE49-F238E27FC236}">
                <a16:creationId xmlns:a16="http://schemas.microsoft.com/office/drawing/2014/main" id="{08649AA9-33C3-1E46-AE2A-8C8CFAEFAF50}"/>
              </a:ext>
            </a:extLst>
          </p:cNvPr>
          <p:cNvSpPr>
            <a:spLocks noChangeShapeType="1"/>
          </p:cNvSpPr>
          <p:nvPr/>
        </p:nvSpPr>
        <p:spPr bwMode="auto">
          <a:xfrm>
            <a:off x="7404100" y="1028700"/>
            <a:ext cx="0" cy="4572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04458" name="Group 10">
            <a:extLst>
              <a:ext uri="{FF2B5EF4-FFF2-40B4-BE49-F238E27FC236}">
                <a16:creationId xmlns:a16="http://schemas.microsoft.com/office/drawing/2014/main" id="{0F42F5C5-2376-EF47-AF04-6C77F1A9C43F}"/>
              </a:ext>
            </a:extLst>
          </p:cNvPr>
          <p:cNvGrpSpPr>
            <a:grpSpLocks/>
          </p:cNvGrpSpPr>
          <p:nvPr/>
        </p:nvGrpSpPr>
        <p:grpSpPr bwMode="auto">
          <a:xfrm>
            <a:off x="8280401" y="2746375"/>
            <a:ext cx="587375" cy="749300"/>
            <a:chOff x="1760" y="2442"/>
            <a:chExt cx="370" cy="472"/>
          </a:xfrm>
        </p:grpSpPr>
        <p:sp>
          <p:nvSpPr>
            <p:cNvPr id="104459" name="Text Box 11">
              <a:extLst>
                <a:ext uri="{FF2B5EF4-FFF2-40B4-BE49-F238E27FC236}">
                  <a16:creationId xmlns:a16="http://schemas.microsoft.com/office/drawing/2014/main" id="{02EEBB8F-9A5A-8141-86CC-DD51A3671EDC}"/>
                </a:ext>
              </a:extLst>
            </p:cNvPr>
            <p:cNvSpPr txBox="1">
              <a:spLocks noChangeArrowheads="1"/>
            </p:cNvSpPr>
            <p:nvPr/>
          </p:nvSpPr>
          <p:spPr bwMode="auto">
            <a:xfrm>
              <a:off x="1760" y="2442"/>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latin typeface="Courier New" panose="02070309020205020404" pitchFamily="49" charset="0"/>
                </a:rPr>
                <a:t>67</a:t>
              </a:r>
            </a:p>
          </p:txBody>
        </p:sp>
        <p:grpSp>
          <p:nvGrpSpPr>
            <p:cNvPr id="104460" name="Group 12">
              <a:extLst>
                <a:ext uri="{FF2B5EF4-FFF2-40B4-BE49-F238E27FC236}">
                  <a16:creationId xmlns:a16="http://schemas.microsoft.com/office/drawing/2014/main" id="{F8A09BBC-2075-9043-BC6D-2556F936FBB5}"/>
                </a:ext>
              </a:extLst>
            </p:cNvPr>
            <p:cNvGrpSpPr>
              <a:grpSpLocks/>
            </p:cNvGrpSpPr>
            <p:nvPr/>
          </p:nvGrpSpPr>
          <p:grpSpPr bwMode="auto">
            <a:xfrm>
              <a:off x="1760" y="2754"/>
              <a:ext cx="370" cy="160"/>
              <a:chOff x="1378" y="3290"/>
              <a:chExt cx="370" cy="312"/>
            </a:xfrm>
          </p:grpSpPr>
          <p:sp>
            <p:nvSpPr>
              <p:cNvPr id="104461" name="Text Box 13">
                <a:extLst>
                  <a:ext uri="{FF2B5EF4-FFF2-40B4-BE49-F238E27FC236}">
                    <a16:creationId xmlns:a16="http://schemas.microsoft.com/office/drawing/2014/main" id="{1E21A05A-4C08-4340-B47E-59C806D161EF}"/>
                  </a:ext>
                </a:extLst>
              </p:cNvPr>
              <p:cNvSpPr txBox="1">
                <a:spLocks noChangeArrowheads="1"/>
              </p:cNvSpPr>
              <p:nvPr/>
            </p:nvSpPr>
            <p:spPr bwMode="auto">
              <a:xfrm>
                <a:off x="1378" y="3290"/>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04462" name="Line 14">
                <a:extLst>
                  <a:ext uri="{FF2B5EF4-FFF2-40B4-BE49-F238E27FC236}">
                    <a16:creationId xmlns:a16="http://schemas.microsoft.com/office/drawing/2014/main" id="{05981169-1604-4E42-8DAF-4725AB021AE9}"/>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04463" name="Group 15">
            <a:extLst>
              <a:ext uri="{FF2B5EF4-FFF2-40B4-BE49-F238E27FC236}">
                <a16:creationId xmlns:a16="http://schemas.microsoft.com/office/drawing/2014/main" id="{206E708F-C3E8-BC49-AF49-6B7C2BFFB024}"/>
              </a:ext>
            </a:extLst>
          </p:cNvPr>
          <p:cNvGrpSpPr>
            <a:grpSpLocks/>
          </p:cNvGrpSpPr>
          <p:nvPr/>
        </p:nvGrpSpPr>
        <p:grpSpPr bwMode="auto">
          <a:xfrm>
            <a:off x="7759701" y="3978275"/>
            <a:ext cx="587375" cy="749300"/>
            <a:chOff x="1760" y="2442"/>
            <a:chExt cx="370" cy="472"/>
          </a:xfrm>
        </p:grpSpPr>
        <p:sp>
          <p:nvSpPr>
            <p:cNvPr id="104464" name="Text Box 16">
              <a:extLst>
                <a:ext uri="{FF2B5EF4-FFF2-40B4-BE49-F238E27FC236}">
                  <a16:creationId xmlns:a16="http://schemas.microsoft.com/office/drawing/2014/main" id="{610168C5-75CE-6042-9909-DF4A04E447EB}"/>
                </a:ext>
              </a:extLst>
            </p:cNvPr>
            <p:cNvSpPr txBox="1">
              <a:spLocks noChangeArrowheads="1"/>
            </p:cNvSpPr>
            <p:nvPr/>
          </p:nvSpPr>
          <p:spPr bwMode="auto">
            <a:xfrm>
              <a:off x="1760" y="2442"/>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latin typeface="Courier New" panose="02070309020205020404" pitchFamily="49" charset="0"/>
                </a:rPr>
                <a:t>36</a:t>
              </a:r>
            </a:p>
          </p:txBody>
        </p:sp>
        <p:grpSp>
          <p:nvGrpSpPr>
            <p:cNvPr id="104465" name="Group 17">
              <a:extLst>
                <a:ext uri="{FF2B5EF4-FFF2-40B4-BE49-F238E27FC236}">
                  <a16:creationId xmlns:a16="http://schemas.microsoft.com/office/drawing/2014/main" id="{BE1F1B8B-FC1A-9144-89B4-4AAE9E1F5648}"/>
                </a:ext>
              </a:extLst>
            </p:cNvPr>
            <p:cNvGrpSpPr>
              <a:grpSpLocks/>
            </p:cNvGrpSpPr>
            <p:nvPr/>
          </p:nvGrpSpPr>
          <p:grpSpPr bwMode="auto">
            <a:xfrm>
              <a:off x="1760" y="2754"/>
              <a:ext cx="370" cy="160"/>
              <a:chOff x="1378" y="3290"/>
              <a:chExt cx="370" cy="312"/>
            </a:xfrm>
          </p:grpSpPr>
          <p:sp>
            <p:nvSpPr>
              <p:cNvPr id="104466" name="Text Box 18">
                <a:extLst>
                  <a:ext uri="{FF2B5EF4-FFF2-40B4-BE49-F238E27FC236}">
                    <a16:creationId xmlns:a16="http://schemas.microsoft.com/office/drawing/2014/main" id="{863F2FBB-4750-A44E-841C-7F19DAB81CB2}"/>
                  </a:ext>
                </a:extLst>
              </p:cNvPr>
              <p:cNvSpPr txBox="1">
                <a:spLocks noChangeArrowheads="1"/>
              </p:cNvSpPr>
              <p:nvPr/>
            </p:nvSpPr>
            <p:spPr bwMode="auto">
              <a:xfrm>
                <a:off x="1378" y="3290"/>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04467" name="Line 19">
                <a:extLst>
                  <a:ext uri="{FF2B5EF4-FFF2-40B4-BE49-F238E27FC236}">
                    <a16:creationId xmlns:a16="http://schemas.microsoft.com/office/drawing/2014/main" id="{610B70FD-B6EC-B44C-8CD8-BB38AE4BE174}"/>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04468" name="Group 20">
            <a:extLst>
              <a:ext uri="{FF2B5EF4-FFF2-40B4-BE49-F238E27FC236}">
                <a16:creationId xmlns:a16="http://schemas.microsoft.com/office/drawing/2014/main" id="{A3366B8C-15E3-0940-9C02-44C4FB48F356}"/>
              </a:ext>
            </a:extLst>
          </p:cNvPr>
          <p:cNvGrpSpPr>
            <a:grpSpLocks/>
          </p:cNvGrpSpPr>
          <p:nvPr/>
        </p:nvGrpSpPr>
        <p:grpSpPr bwMode="auto">
          <a:xfrm>
            <a:off x="5588001" y="3940175"/>
            <a:ext cx="587375" cy="749300"/>
            <a:chOff x="1760" y="2442"/>
            <a:chExt cx="370" cy="472"/>
          </a:xfrm>
        </p:grpSpPr>
        <p:sp>
          <p:nvSpPr>
            <p:cNvPr id="104469" name="Text Box 21">
              <a:extLst>
                <a:ext uri="{FF2B5EF4-FFF2-40B4-BE49-F238E27FC236}">
                  <a16:creationId xmlns:a16="http://schemas.microsoft.com/office/drawing/2014/main" id="{BB071217-9179-1A43-8120-85326E2391AC}"/>
                </a:ext>
              </a:extLst>
            </p:cNvPr>
            <p:cNvSpPr txBox="1">
              <a:spLocks noChangeArrowheads="1"/>
            </p:cNvSpPr>
            <p:nvPr/>
          </p:nvSpPr>
          <p:spPr bwMode="auto">
            <a:xfrm>
              <a:off x="1760" y="2442"/>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a:r>
                <a:rPr lang="en-US" altLang="en-US">
                  <a:latin typeface="Courier New" panose="02070309020205020404" pitchFamily="49" charset="0"/>
                </a:rPr>
                <a:t>3</a:t>
              </a:r>
            </a:p>
          </p:txBody>
        </p:sp>
        <p:grpSp>
          <p:nvGrpSpPr>
            <p:cNvPr id="104470" name="Group 22">
              <a:extLst>
                <a:ext uri="{FF2B5EF4-FFF2-40B4-BE49-F238E27FC236}">
                  <a16:creationId xmlns:a16="http://schemas.microsoft.com/office/drawing/2014/main" id="{ADF08A7E-38FD-6742-8EB9-9B683E85B345}"/>
                </a:ext>
              </a:extLst>
            </p:cNvPr>
            <p:cNvGrpSpPr>
              <a:grpSpLocks/>
            </p:cNvGrpSpPr>
            <p:nvPr/>
          </p:nvGrpSpPr>
          <p:grpSpPr bwMode="auto">
            <a:xfrm>
              <a:off x="1760" y="2754"/>
              <a:ext cx="370" cy="160"/>
              <a:chOff x="1378" y="3290"/>
              <a:chExt cx="370" cy="312"/>
            </a:xfrm>
          </p:grpSpPr>
          <p:sp>
            <p:nvSpPr>
              <p:cNvPr id="104471" name="Text Box 23">
                <a:extLst>
                  <a:ext uri="{FF2B5EF4-FFF2-40B4-BE49-F238E27FC236}">
                    <a16:creationId xmlns:a16="http://schemas.microsoft.com/office/drawing/2014/main" id="{C403CA24-DFF8-1346-AD39-515645B26F51}"/>
                  </a:ext>
                </a:extLst>
              </p:cNvPr>
              <p:cNvSpPr txBox="1">
                <a:spLocks noChangeArrowheads="1"/>
              </p:cNvSpPr>
              <p:nvPr/>
            </p:nvSpPr>
            <p:spPr bwMode="auto">
              <a:xfrm>
                <a:off x="1378" y="3290"/>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04472" name="Line 24">
                <a:extLst>
                  <a:ext uri="{FF2B5EF4-FFF2-40B4-BE49-F238E27FC236}">
                    <a16:creationId xmlns:a16="http://schemas.microsoft.com/office/drawing/2014/main" id="{6D8872A7-BC73-6E4C-902E-16A32612DF12}"/>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04473" name="Group 25">
            <a:extLst>
              <a:ext uri="{FF2B5EF4-FFF2-40B4-BE49-F238E27FC236}">
                <a16:creationId xmlns:a16="http://schemas.microsoft.com/office/drawing/2014/main" id="{95D75F58-0610-794F-B8CB-D7040C9CE37E}"/>
              </a:ext>
            </a:extLst>
          </p:cNvPr>
          <p:cNvGrpSpPr>
            <a:grpSpLocks/>
          </p:cNvGrpSpPr>
          <p:nvPr/>
        </p:nvGrpSpPr>
        <p:grpSpPr bwMode="auto">
          <a:xfrm>
            <a:off x="6667501" y="3940175"/>
            <a:ext cx="587375" cy="749300"/>
            <a:chOff x="1760" y="2442"/>
            <a:chExt cx="370" cy="472"/>
          </a:xfrm>
        </p:grpSpPr>
        <p:sp>
          <p:nvSpPr>
            <p:cNvPr id="104474" name="Text Box 26">
              <a:extLst>
                <a:ext uri="{FF2B5EF4-FFF2-40B4-BE49-F238E27FC236}">
                  <a16:creationId xmlns:a16="http://schemas.microsoft.com/office/drawing/2014/main" id="{088BB194-16BE-8E45-A06B-307A738CD336}"/>
                </a:ext>
              </a:extLst>
            </p:cNvPr>
            <p:cNvSpPr txBox="1">
              <a:spLocks noChangeArrowheads="1"/>
            </p:cNvSpPr>
            <p:nvPr/>
          </p:nvSpPr>
          <p:spPr bwMode="auto">
            <a:xfrm>
              <a:off x="1760" y="2442"/>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latin typeface="Courier New" panose="02070309020205020404" pitchFamily="49" charset="0"/>
                </a:rPr>
                <a:t>14</a:t>
              </a:r>
            </a:p>
          </p:txBody>
        </p:sp>
        <p:grpSp>
          <p:nvGrpSpPr>
            <p:cNvPr id="104475" name="Group 27">
              <a:extLst>
                <a:ext uri="{FF2B5EF4-FFF2-40B4-BE49-F238E27FC236}">
                  <a16:creationId xmlns:a16="http://schemas.microsoft.com/office/drawing/2014/main" id="{2B9B3F89-C868-E540-A04E-E15EA45B00C0}"/>
                </a:ext>
              </a:extLst>
            </p:cNvPr>
            <p:cNvGrpSpPr>
              <a:grpSpLocks/>
            </p:cNvGrpSpPr>
            <p:nvPr/>
          </p:nvGrpSpPr>
          <p:grpSpPr bwMode="auto">
            <a:xfrm>
              <a:off x="1760" y="2754"/>
              <a:ext cx="370" cy="160"/>
              <a:chOff x="1378" y="3290"/>
              <a:chExt cx="370" cy="312"/>
            </a:xfrm>
          </p:grpSpPr>
          <p:sp>
            <p:nvSpPr>
              <p:cNvPr id="104476" name="Text Box 28">
                <a:extLst>
                  <a:ext uri="{FF2B5EF4-FFF2-40B4-BE49-F238E27FC236}">
                    <a16:creationId xmlns:a16="http://schemas.microsoft.com/office/drawing/2014/main" id="{AD6DB68E-F124-714E-9F7C-54FD918FD315}"/>
                  </a:ext>
                </a:extLst>
              </p:cNvPr>
              <p:cNvSpPr txBox="1">
                <a:spLocks noChangeArrowheads="1"/>
              </p:cNvSpPr>
              <p:nvPr/>
            </p:nvSpPr>
            <p:spPr bwMode="auto">
              <a:xfrm>
                <a:off x="1378" y="3290"/>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04477" name="Line 29">
                <a:extLst>
                  <a:ext uri="{FF2B5EF4-FFF2-40B4-BE49-F238E27FC236}">
                    <a16:creationId xmlns:a16="http://schemas.microsoft.com/office/drawing/2014/main" id="{8773B6CF-26C9-5647-829E-75DBE0789CBF}"/>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04478" name="Group 30">
            <a:extLst>
              <a:ext uri="{FF2B5EF4-FFF2-40B4-BE49-F238E27FC236}">
                <a16:creationId xmlns:a16="http://schemas.microsoft.com/office/drawing/2014/main" id="{B8109D45-D644-2047-9F05-DD46018331BA}"/>
              </a:ext>
            </a:extLst>
          </p:cNvPr>
          <p:cNvGrpSpPr>
            <a:grpSpLocks/>
          </p:cNvGrpSpPr>
          <p:nvPr/>
        </p:nvGrpSpPr>
        <p:grpSpPr bwMode="auto">
          <a:xfrm>
            <a:off x="8216901" y="5172075"/>
            <a:ext cx="587375" cy="749300"/>
            <a:chOff x="1760" y="2442"/>
            <a:chExt cx="370" cy="472"/>
          </a:xfrm>
        </p:grpSpPr>
        <p:sp>
          <p:nvSpPr>
            <p:cNvPr id="104479" name="Text Box 31">
              <a:extLst>
                <a:ext uri="{FF2B5EF4-FFF2-40B4-BE49-F238E27FC236}">
                  <a16:creationId xmlns:a16="http://schemas.microsoft.com/office/drawing/2014/main" id="{A89FD2A9-D08C-5A4E-8243-7511836F1943}"/>
                </a:ext>
              </a:extLst>
            </p:cNvPr>
            <p:cNvSpPr txBox="1">
              <a:spLocks noChangeArrowheads="1"/>
            </p:cNvSpPr>
            <p:nvPr/>
          </p:nvSpPr>
          <p:spPr bwMode="auto">
            <a:xfrm>
              <a:off x="1760" y="2442"/>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latin typeface="Courier New" panose="02070309020205020404" pitchFamily="49" charset="0"/>
                </a:rPr>
                <a:t>44</a:t>
              </a:r>
            </a:p>
          </p:txBody>
        </p:sp>
        <p:grpSp>
          <p:nvGrpSpPr>
            <p:cNvPr id="104480" name="Group 32">
              <a:extLst>
                <a:ext uri="{FF2B5EF4-FFF2-40B4-BE49-F238E27FC236}">
                  <a16:creationId xmlns:a16="http://schemas.microsoft.com/office/drawing/2014/main" id="{E6BFB786-2281-9B47-8C83-8FD9BB392CF2}"/>
                </a:ext>
              </a:extLst>
            </p:cNvPr>
            <p:cNvGrpSpPr>
              <a:grpSpLocks/>
            </p:cNvGrpSpPr>
            <p:nvPr/>
          </p:nvGrpSpPr>
          <p:grpSpPr bwMode="auto">
            <a:xfrm>
              <a:off x="1760" y="2754"/>
              <a:ext cx="370" cy="160"/>
              <a:chOff x="1378" y="3290"/>
              <a:chExt cx="370" cy="312"/>
            </a:xfrm>
          </p:grpSpPr>
          <p:sp>
            <p:nvSpPr>
              <p:cNvPr id="104481" name="Text Box 33">
                <a:extLst>
                  <a:ext uri="{FF2B5EF4-FFF2-40B4-BE49-F238E27FC236}">
                    <a16:creationId xmlns:a16="http://schemas.microsoft.com/office/drawing/2014/main" id="{226E3535-F81D-6C49-887F-1B3B0E425608}"/>
                  </a:ext>
                </a:extLst>
              </p:cNvPr>
              <p:cNvSpPr txBox="1">
                <a:spLocks noChangeArrowheads="1"/>
              </p:cNvSpPr>
              <p:nvPr/>
            </p:nvSpPr>
            <p:spPr bwMode="auto">
              <a:xfrm>
                <a:off x="1378" y="3290"/>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04482" name="Line 34">
                <a:extLst>
                  <a:ext uri="{FF2B5EF4-FFF2-40B4-BE49-F238E27FC236}">
                    <a16:creationId xmlns:a16="http://schemas.microsoft.com/office/drawing/2014/main" id="{3C33C465-17A9-2241-BEE5-3591D0A7FD68}"/>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04483" name="Group 35">
            <a:extLst>
              <a:ext uri="{FF2B5EF4-FFF2-40B4-BE49-F238E27FC236}">
                <a16:creationId xmlns:a16="http://schemas.microsoft.com/office/drawing/2014/main" id="{2FF2538F-2500-7F44-B7E6-5A04FE3AD1FC}"/>
              </a:ext>
            </a:extLst>
          </p:cNvPr>
          <p:cNvGrpSpPr>
            <a:grpSpLocks/>
          </p:cNvGrpSpPr>
          <p:nvPr/>
        </p:nvGrpSpPr>
        <p:grpSpPr bwMode="auto">
          <a:xfrm>
            <a:off x="6045201" y="5248275"/>
            <a:ext cx="587375" cy="749300"/>
            <a:chOff x="1760" y="2442"/>
            <a:chExt cx="370" cy="472"/>
          </a:xfrm>
        </p:grpSpPr>
        <p:sp>
          <p:nvSpPr>
            <p:cNvPr id="104484" name="Text Box 36">
              <a:extLst>
                <a:ext uri="{FF2B5EF4-FFF2-40B4-BE49-F238E27FC236}">
                  <a16:creationId xmlns:a16="http://schemas.microsoft.com/office/drawing/2014/main" id="{914E46F5-260E-C14B-BDA7-1501ECAACFA5}"/>
                </a:ext>
              </a:extLst>
            </p:cNvPr>
            <p:cNvSpPr txBox="1">
              <a:spLocks noChangeArrowheads="1"/>
            </p:cNvSpPr>
            <p:nvPr/>
          </p:nvSpPr>
          <p:spPr bwMode="auto">
            <a:xfrm>
              <a:off x="1760" y="2442"/>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a:r>
                <a:rPr lang="en-US" altLang="en-US">
                  <a:latin typeface="Courier New" panose="02070309020205020404" pitchFamily="49" charset="0"/>
                </a:rPr>
                <a:t>7</a:t>
              </a:r>
            </a:p>
          </p:txBody>
        </p:sp>
        <p:grpSp>
          <p:nvGrpSpPr>
            <p:cNvPr id="104485" name="Group 37">
              <a:extLst>
                <a:ext uri="{FF2B5EF4-FFF2-40B4-BE49-F238E27FC236}">
                  <a16:creationId xmlns:a16="http://schemas.microsoft.com/office/drawing/2014/main" id="{413695EE-2B25-6942-AD01-E479A799C010}"/>
                </a:ext>
              </a:extLst>
            </p:cNvPr>
            <p:cNvGrpSpPr>
              <a:grpSpLocks/>
            </p:cNvGrpSpPr>
            <p:nvPr/>
          </p:nvGrpSpPr>
          <p:grpSpPr bwMode="auto">
            <a:xfrm>
              <a:off x="1760" y="2754"/>
              <a:ext cx="370" cy="160"/>
              <a:chOff x="1378" y="3290"/>
              <a:chExt cx="370" cy="312"/>
            </a:xfrm>
          </p:grpSpPr>
          <p:sp>
            <p:nvSpPr>
              <p:cNvPr id="104486" name="Text Box 38">
                <a:extLst>
                  <a:ext uri="{FF2B5EF4-FFF2-40B4-BE49-F238E27FC236}">
                    <a16:creationId xmlns:a16="http://schemas.microsoft.com/office/drawing/2014/main" id="{CBA74FA8-AF10-6245-825E-79DCA74C06D3}"/>
                  </a:ext>
                </a:extLst>
              </p:cNvPr>
              <p:cNvSpPr txBox="1">
                <a:spLocks noChangeArrowheads="1"/>
              </p:cNvSpPr>
              <p:nvPr/>
            </p:nvSpPr>
            <p:spPr bwMode="auto">
              <a:xfrm>
                <a:off x="1378" y="3290"/>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04487" name="Line 39">
                <a:extLst>
                  <a:ext uri="{FF2B5EF4-FFF2-40B4-BE49-F238E27FC236}">
                    <a16:creationId xmlns:a16="http://schemas.microsoft.com/office/drawing/2014/main" id="{D4218ADD-C1E9-3646-BA79-B19D41C1C68A}"/>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04488" name="Group 40">
            <a:extLst>
              <a:ext uri="{FF2B5EF4-FFF2-40B4-BE49-F238E27FC236}">
                <a16:creationId xmlns:a16="http://schemas.microsoft.com/office/drawing/2014/main" id="{CBC1D93B-A585-BD47-98EA-084E3027E0FD}"/>
              </a:ext>
            </a:extLst>
          </p:cNvPr>
          <p:cNvGrpSpPr>
            <a:grpSpLocks/>
          </p:cNvGrpSpPr>
          <p:nvPr/>
        </p:nvGrpSpPr>
        <p:grpSpPr bwMode="auto">
          <a:xfrm>
            <a:off x="8813801" y="3978275"/>
            <a:ext cx="587375" cy="749300"/>
            <a:chOff x="1760" y="2442"/>
            <a:chExt cx="370" cy="472"/>
          </a:xfrm>
        </p:grpSpPr>
        <p:sp>
          <p:nvSpPr>
            <p:cNvPr id="104489" name="Text Box 41">
              <a:extLst>
                <a:ext uri="{FF2B5EF4-FFF2-40B4-BE49-F238E27FC236}">
                  <a16:creationId xmlns:a16="http://schemas.microsoft.com/office/drawing/2014/main" id="{013E5346-AB6A-2F4D-8F46-B21CEAF65B11}"/>
                </a:ext>
              </a:extLst>
            </p:cNvPr>
            <p:cNvSpPr txBox="1">
              <a:spLocks noChangeArrowheads="1"/>
            </p:cNvSpPr>
            <p:nvPr/>
          </p:nvSpPr>
          <p:spPr bwMode="auto">
            <a:xfrm>
              <a:off x="1760" y="2442"/>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latin typeface="Courier New" panose="02070309020205020404" pitchFamily="49" charset="0"/>
                </a:rPr>
                <a:t>94</a:t>
              </a:r>
            </a:p>
          </p:txBody>
        </p:sp>
        <p:grpSp>
          <p:nvGrpSpPr>
            <p:cNvPr id="104490" name="Group 42">
              <a:extLst>
                <a:ext uri="{FF2B5EF4-FFF2-40B4-BE49-F238E27FC236}">
                  <a16:creationId xmlns:a16="http://schemas.microsoft.com/office/drawing/2014/main" id="{0AE62402-DFB8-F148-898C-508B6BD90B24}"/>
                </a:ext>
              </a:extLst>
            </p:cNvPr>
            <p:cNvGrpSpPr>
              <a:grpSpLocks/>
            </p:cNvGrpSpPr>
            <p:nvPr/>
          </p:nvGrpSpPr>
          <p:grpSpPr bwMode="auto">
            <a:xfrm>
              <a:off x="1760" y="2754"/>
              <a:ext cx="370" cy="160"/>
              <a:chOff x="1378" y="3290"/>
              <a:chExt cx="370" cy="312"/>
            </a:xfrm>
          </p:grpSpPr>
          <p:sp>
            <p:nvSpPr>
              <p:cNvPr id="104491" name="Text Box 43">
                <a:extLst>
                  <a:ext uri="{FF2B5EF4-FFF2-40B4-BE49-F238E27FC236}">
                    <a16:creationId xmlns:a16="http://schemas.microsoft.com/office/drawing/2014/main" id="{AA883971-8ED7-7F44-BC23-4195649205E5}"/>
                  </a:ext>
                </a:extLst>
              </p:cNvPr>
              <p:cNvSpPr txBox="1">
                <a:spLocks noChangeArrowheads="1"/>
              </p:cNvSpPr>
              <p:nvPr/>
            </p:nvSpPr>
            <p:spPr bwMode="auto">
              <a:xfrm>
                <a:off x="1378" y="3290"/>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04492" name="Line 44">
                <a:extLst>
                  <a:ext uri="{FF2B5EF4-FFF2-40B4-BE49-F238E27FC236}">
                    <a16:creationId xmlns:a16="http://schemas.microsoft.com/office/drawing/2014/main" id="{7CDC173F-33AF-5E45-A942-FD609F536162}"/>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04493" name="Group 45">
            <a:extLst>
              <a:ext uri="{FF2B5EF4-FFF2-40B4-BE49-F238E27FC236}">
                <a16:creationId xmlns:a16="http://schemas.microsoft.com/office/drawing/2014/main" id="{34E1079C-4B94-884B-A48E-FB755B835961}"/>
              </a:ext>
            </a:extLst>
          </p:cNvPr>
          <p:cNvGrpSpPr>
            <a:grpSpLocks/>
          </p:cNvGrpSpPr>
          <p:nvPr/>
        </p:nvGrpSpPr>
        <p:grpSpPr bwMode="auto">
          <a:xfrm>
            <a:off x="9283701" y="5159375"/>
            <a:ext cx="587375" cy="749300"/>
            <a:chOff x="1760" y="2442"/>
            <a:chExt cx="370" cy="472"/>
          </a:xfrm>
        </p:grpSpPr>
        <p:sp>
          <p:nvSpPr>
            <p:cNvPr id="104494" name="Text Box 46">
              <a:extLst>
                <a:ext uri="{FF2B5EF4-FFF2-40B4-BE49-F238E27FC236}">
                  <a16:creationId xmlns:a16="http://schemas.microsoft.com/office/drawing/2014/main" id="{9B724A6D-318D-8044-BDD1-969217B4290D}"/>
                </a:ext>
              </a:extLst>
            </p:cNvPr>
            <p:cNvSpPr txBox="1">
              <a:spLocks noChangeArrowheads="1"/>
            </p:cNvSpPr>
            <p:nvPr/>
          </p:nvSpPr>
          <p:spPr bwMode="auto">
            <a:xfrm>
              <a:off x="1760" y="2442"/>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latin typeface="Courier New" panose="02070309020205020404" pitchFamily="49" charset="0"/>
                </a:rPr>
                <a:t>97</a:t>
              </a:r>
            </a:p>
          </p:txBody>
        </p:sp>
        <p:grpSp>
          <p:nvGrpSpPr>
            <p:cNvPr id="104495" name="Group 47">
              <a:extLst>
                <a:ext uri="{FF2B5EF4-FFF2-40B4-BE49-F238E27FC236}">
                  <a16:creationId xmlns:a16="http://schemas.microsoft.com/office/drawing/2014/main" id="{C8756369-F289-BB4E-9393-397B33F77559}"/>
                </a:ext>
              </a:extLst>
            </p:cNvPr>
            <p:cNvGrpSpPr>
              <a:grpSpLocks/>
            </p:cNvGrpSpPr>
            <p:nvPr/>
          </p:nvGrpSpPr>
          <p:grpSpPr bwMode="auto">
            <a:xfrm>
              <a:off x="1760" y="2754"/>
              <a:ext cx="370" cy="160"/>
              <a:chOff x="1378" y="3290"/>
              <a:chExt cx="370" cy="312"/>
            </a:xfrm>
          </p:grpSpPr>
          <p:sp>
            <p:nvSpPr>
              <p:cNvPr id="104496" name="Text Box 48">
                <a:extLst>
                  <a:ext uri="{FF2B5EF4-FFF2-40B4-BE49-F238E27FC236}">
                    <a16:creationId xmlns:a16="http://schemas.microsoft.com/office/drawing/2014/main" id="{B59377CB-781D-5F45-95A2-2264BD63B115}"/>
                  </a:ext>
                </a:extLst>
              </p:cNvPr>
              <p:cNvSpPr txBox="1">
                <a:spLocks noChangeArrowheads="1"/>
              </p:cNvSpPr>
              <p:nvPr/>
            </p:nvSpPr>
            <p:spPr bwMode="auto">
              <a:xfrm>
                <a:off x="1378" y="3290"/>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04497" name="Line 49">
                <a:extLst>
                  <a:ext uri="{FF2B5EF4-FFF2-40B4-BE49-F238E27FC236}">
                    <a16:creationId xmlns:a16="http://schemas.microsoft.com/office/drawing/2014/main" id="{5C3C19A3-6A85-4941-B1CA-CA7EBB8B9B40}"/>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04498" name="Group 50">
            <a:extLst>
              <a:ext uri="{FF2B5EF4-FFF2-40B4-BE49-F238E27FC236}">
                <a16:creationId xmlns:a16="http://schemas.microsoft.com/office/drawing/2014/main" id="{74C69579-91F5-7740-B2C7-FB10925BE3B5}"/>
              </a:ext>
            </a:extLst>
          </p:cNvPr>
          <p:cNvGrpSpPr>
            <a:grpSpLocks/>
          </p:cNvGrpSpPr>
          <p:nvPr/>
        </p:nvGrpSpPr>
        <p:grpSpPr bwMode="auto">
          <a:xfrm>
            <a:off x="5118101" y="5248275"/>
            <a:ext cx="587375" cy="749300"/>
            <a:chOff x="1760" y="2442"/>
            <a:chExt cx="370" cy="472"/>
          </a:xfrm>
        </p:grpSpPr>
        <p:sp>
          <p:nvSpPr>
            <p:cNvPr id="104499" name="Text Box 51">
              <a:extLst>
                <a:ext uri="{FF2B5EF4-FFF2-40B4-BE49-F238E27FC236}">
                  <a16:creationId xmlns:a16="http://schemas.microsoft.com/office/drawing/2014/main" id="{A165A8C9-96D7-914D-AEFB-71E3814D2F2A}"/>
                </a:ext>
              </a:extLst>
            </p:cNvPr>
            <p:cNvSpPr txBox="1">
              <a:spLocks noChangeArrowheads="1"/>
            </p:cNvSpPr>
            <p:nvPr/>
          </p:nvSpPr>
          <p:spPr bwMode="auto">
            <a:xfrm>
              <a:off x="1760" y="2442"/>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a:r>
                <a:rPr lang="en-US" altLang="en-US">
                  <a:latin typeface="Courier New" panose="02070309020205020404" pitchFamily="49" charset="0"/>
                </a:rPr>
                <a:t>1</a:t>
              </a:r>
            </a:p>
          </p:txBody>
        </p:sp>
        <p:grpSp>
          <p:nvGrpSpPr>
            <p:cNvPr id="104500" name="Group 52">
              <a:extLst>
                <a:ext uri="{FF2B5EF4-FFF2-40B4-BE49-F238E27FC236}">
                  <a16:creationId xmlns:a16="http://schemas.microsoft.com/office/drawing/2014/main" id="{7746B760-0D32-D044-9FD5-1665A12DE616}"/>
                </a:ext>
              </a:extLst>
            </p:cNvPr>
            <p:cNvGrpSpPr>
              <a:grpSpLocks/>
            </p:cNvGrpSpPr>
            <p:nvPr/>
          </p:nvGrpSpPr>
          <p:grpSpPr bwMode="auto">
            <a:xfrm>
              <a:off x="1760" y="2754"/>
              <a:ext cx="370" cy="160"/>
              <a:chOff x="1378" y="3290"/>
              <a:chExt cx="370" cy="312"/>
            </a:xfrm>
          </p:grpSpPr>
          <p:sp>
            <p:nvSpPr>
              <p:cNvPr id="104501" name="Text Box 53">
                <a:extLst>
                  <a:ext uri="{FF2B5EF4-FFF2-40B4-BE49-F238E27FC236}">
                    <a16:creationId xmlns:a16="http://schemas.microsoft.com/office/drawing/2014/main" id="{33FC1D4C-0CEF-C24F-8CB3-8C0C2CB343DF}"/>
                  </a:ext>
                </a:extLst>
              </p:cNvPr>
              <p:cNvSpPr txBox="1">
                <a:spLocks noChangeArrowheads="1"/>
              </p:cNvSpPr>
              <p:nvPr/>
            </p:nvSpPr>
            <p:spPr bwMode="auto">
              <a:xfrm>
                <a:off x="1378" y="3290"/>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04502" name="Line 54">
                <a:extLst>
                  <a:ext uri="{FF2B5EF4-FFF2-40B4-BE49-F238E27FC236}">
                    <a16:creationId xmlns:a16="http://schemas.microsoft.com/office/drawing/2014/main" id="{0744B4FA-72F2-4049-A62F-FE77F3FCAD0C}"/>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04503" name="Group 55">
            <a:extLst>
              <a:ext uri="{FF2B5EF4-FFF2-40B4-BE49-F238E27FC236}">
                <a16:creationId xmlns:a16="http://schemas.microsoft.com/office/drawing/2014/main" id="{6EE0C034-E714-1842-9C2A-C789690D1AA6}"/>
              </a:ext>
            </a:extLst>
          </p:cNvPr>
          <p:cNvGrpSpPr>
            <a:grpSpLocks/>
          </p:cNvGrpSpPr>
          <p:nvPr/>
        </p:nvGrpSpPr>
        <p:grpSpPr bwMode="auto">
          <a:xfrm>
            <a:off x="6096001" y="2771775"/>
            <a:ext cx="587375" cy="749300"/>
            <a:chOff x="1760" y="2442"/>
            <a:chExt cx="370" cy="472"/>
          </a:xfrm>
        </p:grpSpPr>
        <p:sp>
          <p:nvSpPr>
            <p:cNvPr id="104504" name="Text Box 56">
              <a:extLst>
                <a:ext uri="{FF2B5EF4-FFF2-40B4-BE49-F238E27FC236}">
                  <a16:creationId xmlns:a16="http://schemas.microsoft.com/office/drawing/2014/main" id="{BEF3BC9A-881D-6145-B4E2-EDBA68DB5769}"/>
                </a:ext>
              </a:extLst>
            </p:cNvPr>
            <p:cNvSpPr txBox="1">
              <a:spLocks noChangeArrowheads="1"/>
            </p:cNvSpPr>
            <p:nvPr/>
          </p:nvSpPr>
          <p:spPr bwMode="auto">
            <a:xfrm>
              <a:off x="1760" y="2442"/>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a:r>
                <a:rPr lang="en-US" altLang="en-US">
                  <a:latin typeface="Courier New" panose="02070309020205020404" pitchFamily="49" charset="0"/>
                </a:rPr>
                <a:t>9</a:t>
              </a:r>
            </a:p>
          </p:txBody>
        </p:sp>
        <p:grpSp>
          <p:nvGrpSpPr>
            <p:cNvPr id="104505" name="Group 57">
              <a:extLst>
                <a:ext uri="{FF2B5EF4-FFF2-40B4-BE49-F238E27FC236}">
                  <a16:creationId xmlns:a16="http://schemas.microsoft.com/office/drawing/2014/main" id="{D36A991B-42BE-0243-98F0-0993A559B650}"/>
                </a:ext>
              </a:extLst>
            </p:cNvPr>
            <p:cNvGrpSpPr>
              <a:grpSpLocks/>
            </p:cNvGrpSpPr>
            <p:nvPr/>
          </p:nvGrpSpPr>
          <p:grpSpPr bwMode="auto">
            <a:xfrm>
              <a:off x="1760" y="2754"/>
              <a:ext cx="370" cy="160"/>
              <a:chOff x="1378" y="3290"/>
              <a:chExt cx="370" cy="312"/>
            </a:xfrm>
          </p:grpSpPr>
          <p:sp>
            <p:nvSpPr>
              <p:cNvPr id="104506" name="Text Box 58">
                <a:extLst>
                  <a:ext uri="{FF2B5EF4-FFF2-40B4-BE49-F238E27FC236}">
                    <a16:creationId xmlns:a16="http://schemas.microsoft.com/office/drawing/2014/main" id="{CB978438-4C05-5843-A90A-03E572C78C86}"/>
                  </a:ext>
                </a:extLst>
              </p:cNvPr>
              <p:cNvSpPr txBox="1">
                <a:spLocks noChangeArrowheads="1"/>
              </p:cNvSpPr>
              <p:nvPr/>
            </p:nvSpPr>
            <p:spPr bwMode="auto">
              <a:xfrm>
                <a:off x="1378" y="3290"/>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04507" name="Line 59">
                <a:extLst>
                  <a:ext uri="{FF2B5EF4-FFF2-40B4-BE49-F238E27FC236}">
                    <a16:creationId xmlns:a16="http://schemas.microsoft.com/office/drawing/2014/main" id="{59B3BE6F-4691-0A4C-A7D9-DF857EE174EC}"/>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104508" name="Line 60">
            <a:extLst>
              <a:ext uri="{FF2B5EF4-FFF2-40B4-BE49-F238E27FC236}">
                <a16:creationId xmlns:a16="http://schemas.microsoft.com/office/drawing/2014/main" id="{3865FF2A-BA43-0C46-92D7-37F361FF6A53}"/>
              </a:ext>
            </a:extLst>
          </p:cNvPr>
          <p:cNvSpPr>
            <a:spLocks noChangeShapeType="1"/>
          </p:cNvSpPr>
          <p:nvPr/>
        </p:nvSpPr>
        <p:spPr bwMode="auto">
          <a:xfrm flipH="1">
            <a:off x="6400800" y="2133600"/>
            <a:ext cx="850900" cy="6223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509" name="Line 61">
            <a:extLst>
              <a:ext uri="{FF2B5EF4-FFF2-40B4-BE49-F238E27FC236}">
                <a16:creationId xmlns:a16="http://schemas.microsoft.com/office/drawing/2014/main" id="{3FAA50C3-7ED1-7C43-9790-2A221AAF6C97}"/>
              </a:ext>
            </a:extLst>
          </p:cNvPr>
          <p:cNvSpPr>
            <a:spLocks noChangeShapeType="1"/>
          </p:cNvSpPr>
          <p:nvPr/>
        </p:nvSpPr>
        <p:spPr bwMode="auto">
          <a:xfrm>
            <a:off x="7531100" y="2133600"/>
            <a:ext cx="1041400" cy="596900"/>
          </a:xfrm>
          <a:prstGeom prst="line">
            <a:avLst/>
          </a:prstGeom>
          <a:noFill/>
          <a:ln w="381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510" name="Line 62">
            <a:extLst>
              <a:ext uri="{FF2B5EF4-FFF2-40B4-BE49-F238E27FC236}">
                <a16:creationId xmlns:a16="http://schemas.microsoft.com/office/drawing/2014/main" id="{C5D477E9-9EB8-714B-9C02-FAD1C3EC30FB}"/>
              </a:ext>
            </a:extLst>
          </p:cNvPr>
          <p:cNvSpPr>
            <a:spLocks noChangeShapeType="1"/>
          </p:cNvSpPr>
          <p:nvPr/>
        </p:nvSpPr>
        <p:spPr bwMode="auto">
          <a:xfrm flipH="1">
            <a:off x="5880100" y="3403600"/>
            <a:ext cx="381000" cy="508000"/>
          </a:xfrm>
          <a:prstGeom prst="line">
            <a:avLst/>
          </a:prstGeom>
          <a:noFill/>
          <a:ln w="381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511" name="Line 63">
            <a:extLst>
              <a:ext uri="{FF2B5EF4-FFF2-40B4-BE49-F238E27FC236}">
                <a16:creationId xmlns:a16="http://schemas.microsoft.com/office/drawing/2014/main" id="{4B03B10B-CD42-FA46-A78C-ACB631AB1A57}"/>
              </a:ext>
            </a:extLst>
          </p:cNvPr>
          <p:cNvSpPr>
            <a:spLocks noChangeShapeType="1"/>
          </p:cNvSpPr>
          <p:nvPr/>
        </p:nvSpPr>
        <p:spPr bwMode="auto">
          <a:xfrm>
            <a:off x="6540500" y="3390900"/>
            <a:ext cx="406400" cy="533400"/>
          </a:xfrm>
          <a:prstGeom prst="line">
            <a:avLst/>
          </a:prstGeom>
          <a:noFill/>
          <a:ln w="381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512" name="Line 64">
            <a:extLst>
              <a:ext uri="{FF2B5EF4-FFF2-40B4-BE49-F238E27FC236}">
                <a16:creationId xmlns:a16="http://schemas.microsoft.com/office/drawing/2014/main" id="{EB2ED0EA-BB15-A245-AC09-0B43B3E889A4}"/>
              </a:ext>
            </a:extLst>
          </p:cNvPr>
          <p:cNvSpPr>
            <a:spLocks noChangeShapeType="1"/>
          </p:cNvSpPr>
          <p:nvPr/>
        </p:nvSpPr>
        <p:spPr bwMode="auto">
          <a:xfrm flipH="1">
            <a:off x="5410200" y="4546600"/>
            <a:ext cx="317500" cy="685800"/>
          </a:xfrm>
          <a:prstGeom prst="line">
            <a:avLst/>
          </a:prstGeom>
          <a:noFill/>
          <a:ln w="381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513" name="Line 65">
            <a:extLst>
              <a:ext uri="{FF2B5EF4-FFF2-40B4-BE49-F238E27FC236}">
                <a16:creationId xmlns:a16="http://schemas.microsoft.com/office/drawing/2014/main" id="{E8883097-DB09-B14B-9263-EC8E9A80FEF1}"/>
              </a:ext>
            </a:extLst>
          </p:cNvPr>
          <p:cNvSpPr>
            <a:spLocks noChangeShapeType="1"/>
          </p:cNvSpPr>
          <p:nvPr/>
        </p:nvSpPr>
        <p:spPr bwMode="auto">
          <a:xfrm>
            <a:off x="6032500" y="4559300"/>
            <a:ext cx="304800" cy="673100"/>
          </a:xfrm>
          <a:prstGeom prst="line">
            <a:avLst/>
          </a:prstGeom>
          <a:noFill/>
          <a:ln w="381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514" name="Line 66">
            <a:extLst>
              <a:ext uri="{FF2B5EF4-FFF2-40B4-BE49-F238E27FC236}">
                <a16:creationId xmlns:a16="http://schemas.microsoft.com/office/drawing/2014/main" id="{A1D34585-31DD-FF41-9152-C589E8AF2AB4}"/>
              </a:ext>
            </a:extLst>
          </p:cNvPr>
          <p:cNvSpPr>
            <a:spLocks noChangeShapeType="1"/>
          </p:cNvSpPr>
          <p:nvPr/>
        </p:nvSpPr>
        <p:spPr bwMode="auto">
          <a:xfrm flipH="1">
            <a:off x="8051800" y="3365500"/>
            <a:ext cx="381000" cy="609600"/>
          </a:xfrm>
          <a:prstGeom prst="line">
            <a:avLst/>
          </a:prstGeom>
          <a:noFill/>
          <a:ln w="381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515" name="Line 67">
            <a:extLst>
              <a:ext uri="{FF2B5EF4-FFF2-40B4-BE49-F238E27FC236}">
                <a16:creationId xmlns:a16="http://schemas.microsoft.com/office/drawing/2014/main" id="{6E96ED45-DADB-BA40-A6B5-E773E1E1BD06}"/>
              </a:ext>
            </a:extLst>
          </p:cNvPr>
          <p:cNvSpPr>
            <a:spLocks noChangeShapeType="1"/>
          </p:cNvSpPr>
          <p:nvPr/>
        </p:nvSpPr>
        <p:spPr bwMode="auto">
          <a:xfrm>
            <a:off x="8724900" y="3365500"/>
            <a:ext cx="381000" cy="596900"/>
          </a:xfrm>
          <a:prstGeom prst="line">
            <a:avLst/>
          </a:prstGeom>
          <a:noFill/>
          <a:ln w="381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516" name="Line 68">
            <a:extLst>
              <a:ext uri="{FF2B5EF4-FFF2-40B4-BE49-F238E27FC236}">
                <a16:creationId xmlns:a16="http://schemas.microsoft.com/office/drawing/2014/main" id="{88763587-5D93-0B4B-A0F1-2433825150DA}"/>
              </a:ext>
            </a:extLst>
          </p:cNvPr>
          <p:cNvSpPr>
            <a:spLocks noChangeShapeType="1"/>
          </p:cNvSpPr>
          <p:nvPr/>
        </p:nvSpPr>
        <p:spPr bwMode="auto">
          <a:xfrm>
            <a:off x="8191500" y="4610100"/>
            <a:ext cx="304800" cy="558800"/>
          </a:xfrm>
          <a:prstGeom prst="line">
            <a:avLst/>
          </a:prstGeom>
          <a:noFill/>
          <a:ln w="381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517" name="Line 69">
            <a:extLst>
              <a:ext uri="{FF2B5EF4-FFF2-40B4-BE49-F238E27FC236}">
                <a16:creationId xmlns:a16="http://schemas.microsoft.com/office/drawing/2014/main" id="{ADC9E91F-9E80-C642-99C6-54E27D0C60B6}"/>
              </a:ext>
            </a:extLst>
          </p:cNvPr>
          <p:cNvSpPr>
            <a:spLocks noChangeShapeType="1"/>
          </p:cNvSpPr>
          <p:nvPr/>
        </p:nvSpPr>
        <p:spPr bwMode="auto">
          <a:xfrm>
            <a:off x="9258300" y="4597400"/>
            <a:ext cx="304800" cy="546100"/>
          </a:xfrm>
          <a:prstGeom prst="line">
            <a:avLst/>
          </a:prstGeom>
          <a:noFill/>
          <a:ln w="381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04518" name="Group 70">
            <a:extLst>
              <a:ext uri="{FF2B5EF4-FFF2-40B4-BE49-F238E27FC236}">
                <a16:creationId xmlns:a16="http://schemas.microsoft.com/office/drawing/2014/main" id="{BFF162B5-8DCC-714C-BF11-FAD530008CB0}"/>
              </a:ext>
            </a:extLst>
          </p:cNvPr>
          <p:cNvGrpSpPr>
            <a:grpSpLocks/>
          </p:cNvGrpSpPr>
          <p:nvPr/>
        </p:nvGrpSpPr>
        <p:grpSpPr bwMode="auto">
          <a:xfrm>
            <a:off x="5183188" y="5880100"/>
            <a:ext cx="165100" cy="406400"/>
            <a:chOff x="2305" y="3704"/>
            <a:chExt cx="104" cy="256"/>
          </a:xfrm>
        </p:grpSpPr>
        <p:sp>
          <p:nvSpPr>
            <p:cNvPr id="104519" name="Line 71">
              <a:extLst>
                <a:ext uri="{FF2B5EF4-FFF2-40B4-BE49-F238E27FC236}">
                  <a16:creationId xmlns:a16="http://schemas.microsoft.com/office/drawing/2014/main" id="{2D3FC6C9-C9AB-6141-91A8-0CB0975153CE}"/>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520" name="Line 72">
              <a:extLst>
                <a:ext uri="{FF2B5EF4-FFF2-40B4-BE49-F238E27FC236}">
                  <a16:creationId xmlns:a16="http://schemas.microsoft.com/office/drawing/2014/main" id="{57ABA5B2-5080-6841-8A9C-76DDCAA5A92B}"/>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521" name="Line 73">
              <a:extLst>
                <a:ext uri="{FF2B5EF4-FFF2-40B4-BE49-F238E27FC236}">
                  <a16:creationId xmlns:a16="http://schemas.microsoft.com/office/drawing/2014/main" id="{CA5524D1-2647-EF4B-A4EC-908DE7049D37}"/>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04522" name="Group 74">
            <a:extLst>
              <a:ext uri="{FF2B5EF4-FFF2-40B4-BE49-F238E27FC236}">
                <a16:creationId xmlns:a16="http://schemas.microsoft.com/office/drawing/2014/main" id="{DA12E91B-C429-1445-AF5B-941345910A58}"/>
              </a:ext>
            </a:extLst>
          </p:cNvPr>
          <p:cNvGrpSpPr>
            <a:grpSpLocks/>
          </p:cNvGrpSpPr>
          <p:nvPr/>
        </p:nvGrpSpPr>
        <p:grpSpPr bwMode="auto">
          <a:xfrm>
            <a:off x="6402388" y="5880100"/>
            <a:ext cx="165100" cy="406400"/>
            <a:chOff x="2305" y="3704"/>
            <a:chExt cx="104" cy="256"/>
          </a:xfrm>
        </p:grpSpPr>
        <p:sp>
          <p:nvSpPr>
            <p:cNvPr id="104523" name="Line 75">
              <a:extLst>
                <a:ext uri="{FF2B5EF4-FFF2-40B4-BE49-F238E27FC236}">
                  <a16:creationId xmlns:a16="http://schemas.microsoft.com/office/drawing/2014/main" id="{F43858B7-F4B1-7D4C-B314-25A4A772DD24}"/>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524" name="Line 76">
              <a:extLst>
                <a:ext uri="{FF2B5EF4-FFF2-40B4-BE49-F238E27FC236}">
                  <a16:creationId xmlns:a16="http://schemas.microsoft.com/office/drawing/2014/main" id="{5C5450F8-630C-7C46-B021-96C336654719}"/>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525" name="Line 77">
              <a:extLst>
                <a:ext uri="{FF2B5EF4-FFF2-40B4-BE49-F238E27FC236}">
                  <a16:creationId xmlns:a16="http://schemas.microsoft.com/office/drawing/2014/main" id="{ED83E74B-B92F-AD4F-BE20-4075E3DB7EC6}"/>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04526" name="Group 78">
            <a:extLst>
              <a:ext uri="{FF2B5EF4-FFF2-40B4-BE49-F238E27FC236}">
                <a16:creationId xmlns:a16="http://schemas.microsoft.com/office/drawing/2014/main" id="{C40BDA50-605A-484D-A5D1-20A73F625BBC}"/>
              </a:ext>
            </a:extLst>
          </p:cNvPr>
          <p:cNvGrpSpPr>
            <a:grpSpLocks/>
          </p:cNvGrpSpPr>
          <p:nvPr/>
        </p:nvGrpSpPr>
        <p:grpSpPr bwMode="auto">
          <a:xfrm>
            <a:off x="9640888" y="5803900"/>
            <a:ext cx="165100" cy="406400"/>
            <a:chOff x="2305" y="3704"/>
            <a:chExt cx="104" cy="256"/>
          </a:xfrm>
        </p:grpSpPr>
        <p:sp>
          <p:nvSpPr>
            <p:cNvPr id="104527" name="Line 79">
              <a:extLst>
                <a:ext uri="{FF2B5EF4-FFF2-40B4-BE49-F238E27FC236}">
                  <a16:creationId xmlns:a16="http://schemas.microsoft.com/office/drawing/2014/main" id="{F803446B-F7C0-3546-816B-C02354872A55}"/>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528" name="Line 80">
              <a:extLst>
                <a:ext uri="{FF2B5EF4-FFF2-40B4-BE49-F238E27FC236}">
                  <a16:creationId xmlns:a16="http://schemas.microsoft.com/office/drawing/2014/main" id="{3EFCDA6E-164F-6543-93BF-2B34F1F379F9}"/>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529" name="Line 81">
              <a:extLst>
                <a:ext uri="{FF2B5EF4-FFF2-40B4-BE49-F238E27FC236}">
                  <a16:creationId xmlns:a16="http://schemas.microsoft.com/office/drawing/2014/main" id="{8507D491-597E-CD45-8009-640397866AF2}"/>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04530" name="Group 82">
            <a:extLst>
              <a:ext uri="{FF2B5EF4-FFF2-40B4-BE49-F238E27FC236}">
                <a16:creationId xmlns:a16="http://schemas.microsoft.com/office/drawing/2014/main" id="{2108368F-CBB4-A74F-9AC4-B5B07CEB34D9}"/>
              </a:ext>
            </a:extLst>
          </p:cNvPr>
          <p:cNvGrpSpPr>
            <a:grpSpLocks/>
          </p:cNvGrpSpPr>
          <p:nvPr/>
        </p:nvGrpSpPr>
        <p:grpSpPr bwMode="auto">
          <a:xfrm>
            <a:off x="8574088" y="5791200"/>
            <a:ext cx="165100" cy="406400"/>
            <a:chOff x="2305" y="3704"/>
            <a:chExt cx="104" cy="256"/>
          </a:xfrm>
        </p:grpSpPr>
        <p:sp>
          <p:nvSpPr>
            <p:cNvPr id="104531" name="Line 83">
              <a:extLst>
                <a:ext uri="{FF2B5EF4-FFF2-40B4-BE49-F238E27FC236}">
                  <a16:creationId xmlns:a16="http://schemas.microsoft.com/office/drawing/2014/main" id="{65625D40-A9D7-F045-AF66-E3940F583668}"/>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532" name="Line 84">
              <a:extLst>
                <a:ext uri="{FF2B5EF4-FFF2-40B4-BE49-F238E27FC236}">
                  <a16:creationId xmlns:a16="http://schemas.microsoft.com/office/drawing/2014/main" id="{F60B23E4-BC4C-754E-8E51-3A9BBDFECE34}"/>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533" name="Line 85">
              <a:extLst>
                <a:ext uri="{FF2B5EF4-FFF2-40B4-BE49-F238E27FC236}">
                  <a16:creationId xmlns:a16="http://schemas.microsoft.com/office/drawing/2014/main" id="{87A3AF4C-739C-8047-92D9-3C0170FB19BA}"/>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04534" name="Group 86">
            <a:extLst>
              <a:ext uri="{FF2B5EF4-FFF2-40B4-BE49-F238E27FC236}">
                <a16:creationId xmlns:a16="http://schemas.microsoft.com/office/drawing/2014/main" id="{ABDC8401-D8DD-B448-AB2A-7F3696367AE7}"/>
              </a:ext>
            </a:extLst>
          </p:cNvPr>
          <p:cNvGrpSpPr>
            <a:grpSpLocks/>
          </p:cNvGrpSpPr>
          <p:nvPr/>
        </p:nvGrpSpPr>
        <p:grpSpPr bwMode="auto">
          <a:xfrm>
            <a:off x="8269288" y="5803900"/>
            <a:ext cx="165100" cy="406400"/>
            <a:chOff x="2305" y="3704"/>
            <a:chExt cx="104" cy="256"/>
          </a:xfrm>
        </p:grpSpPr>
        <p:sp>
          <p:nvSpPr>
            <p:cNvPr id="104535" name="Line 87">
              <a:extLst>
                <a:ext uri="{FF2B5EF4-FFF2-40B4-BE49-F238E27FC236}">
                  <a16:creationId xmlns:a16="http://schemas.microsoft.com/office/drawing/2014/main" id="{5E0A7BF5-DB47-6A4C-905A-509120680BDF}"/>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536" name="Line 88">
              <a:extLst>
                <a:ext uri="{FF2B5EF4-FFF2-40B4-BE49-F238E27FC236}">
                  <a16:creationId xmlns:a16="http://schemas.microsoft.com/office/drawing/2014/main" id="{A127D62A-F659-BF45-A720-9043D6D46CDD}"/>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537" name="Line 89">
              <a:extLst>
                <a:ext uri="{FF2B5EF4-FFF2-40B4-BE49-F238E27FC236}">
                  <a16:creationId xmlns:a16="http://schemas.microsoft.com/office/drawing/2014/main" id="{51A261A9-6133-F141-9ABB-8871ADD3EAC7}"/>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04538" name="Group 90">
            <a:extLst>
              <a:ext uri="{FF2B5EF4-FFF2-40B4-BE49-F238E27FC236}">
                <a16:creationId xmlns:a16="http://schemas.microsoft.com/office/drawing/2014/main" id="{05FB7540-89D9-274B-A965-9FA49FF53184}"/>
              </a:ext>
            </a:extLst>
          </p:cNvPr>
          <p:cNvGrpSpPr>
            <a:grpSpLocks/>
          </p:cNvGrpSpPr>
          <p:nvPr/>
        </p:nvGrpSpPr>
        <p:grpSpPr bwMode="auto">
          <a:xfrm>
            <a:off x="5462588" y="5880100"/>
            <a:ext cx="165100" cy="406400"/>
            <a:chOff x="2305" y="3704"/>
            <a:chExt cx="104" cy="256"/>
          </a:xfrm>
        </p:grpSpPr>
        <p:sp>
          <p:nvSpPr>
            <p:cNvPr id="104539" name="Line 91">
              <a:extLst>
                <a:ext uri="{FF2B5EF4-FFF2-40B4-BE49-F238E27FC236}">
                  <a16:creationId xmlns:a16="http://schemas.microsoft.com/office/drawing/2014/main" id="{6D915A23-1402-8B41-96A7-7F8450DDEB48}"/>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540" name="Line 92">
              <a:extLst>
                <a:ext uri="{FF2B5EF4-FFF2-40B4-BE49-F238E27FC236}">
                  <a16:creationId xmlns:a16="http://schemas.microsoft.com/office/drawing/2014/main" id="{EB2917D5-45BC-0744-B344-3F229A3DE284}"/>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541" name="Line 93">
              <a:extLst>
                <a:ext uri="{FF2B5EF4-FFF2-40B4-BE49-F238E27FC236}">
                  <a16:creationId xmlns:a16="http://schemas.microsoft.com/office/drawing/2014/main" id="{D7038E81-E66C-B84D-8C2F-B8437CD1D86E}"/>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04542" name="Group 94">
            <a:extLst>
              <a:ext uri="{FF2B5EF4-FFF2-40B4-BE49-F238E27FC236}">
                <a16:creationId xmlns:a16="http://schemas.microsoft.com/office/drawing/2014/main" id="{5820F8F4-0419-3A4F-BB23-5FC835A33577}"/>
              </a:ext>
            </a:extLst>
          </p:cNvPr>
          <p:cNvGrpSpPr>
            <a:grpSpLocks/>
          </p:cNvGrpSpPr>
          <p:nvPr/>
        </p:nvGrpSpPr>
        <p:grpSpPr bwMode="auto">
          <a:xfrm>
            <a:off x="6110288" y="5867400"/>
            <a:ext cx="165100" cy="406400"/>
            <a:chOff x="2305" y="3704"/>
            <a:chExt cx="104" cy="256"/>
          </a:xfrm>
        </p:grpSpPr>
        <p:sp>
          <p:nvSpPr>
            <p:cNvPr id="104543" name="Line 95">
              <a:extLst>
                <a:ext uri="{FF2B5EF4-FFF2-40B4-BE49-F238E27FC236}">
                  <a16:creationId xmlns:a16="http://schemas.microsoft.com/office/drawing/2014/main" id="{BA610D8C-687A-8348-A831-1B87286A4492}"/>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544" name="Line 96">
              <a:extLst>
                <a:ext uri="{FF2B5EF4-FFF2-40B4-BE49-F238E27FC236}">
                  <a16:creationId xmlns:a16="http://schemas.microsoft.com/office/drawing/2014/main" id="{A9079954-BF4B-1540-A5F2-11F6589A06A3}"/>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545" name="Line 97">
              <a:extLst>
                <a:ext uri="{FF2B5EF4-FFF2-40B4-BE49-F238E27FC236}">
                  <a16:creationId xmlns:a16="http://schemas.microsoft.com/office/drawing/2014/main" id="{B80D213B-1D9C-9644-AF2C-200E04371A50}"/>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04546" name="Group 98">
            <a:extLst>
              <a:ext uri="{FF2B5EF4-FFF2-40B4-BE49-F238E27FC236}">
                <a16:creationId xmlns:a16="http://schemas.microsoft.com/office/drawing/2014/main" id="{EDA7BD7B-217C-4A42-A3B8-1B71B9610ACB}"/>
              </a:ext>
            </a:extLst>
          </p:cNvPr>
          <p:cNvGrpSpPr>
            <a:grpSpLocks/>
          </p:cNvGrpSpPr>
          <p:nvPr/>
        </p:nvGrpSpPr>
        <p:grpSpPr bwMode="auto">
          <a:xfrm>
            <a:off x="7024688" y="4546600"/>
            <a:ext cx="165100" cy="406400"/>
            <a:chOff x="2305" y="3704"/>
            <a:chExt cx="104" cy="256"/>
          </a:xfrm>
        </p:grpSpPr>
        <p:sp>
          <p:nvSpPr>
            <p:cNvPr id="104547" name="Line 99">
              <a:extLst>
                <a:ext uri="{FF2B5EF4-FFF2-40B4-BE49-F238E27FC236}">
                  <a16:creationId xmlns:a16="http://schemas.microsoft.com/office/drawing/2014/main" id="{95606A6A-086F-3040-AD85-D243C2DCE328}"/>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548" name="Line 100">
              <a:extLst>
                <a:ext uri="{FF2B5EF4-FFF2-40B4-BE49-F238E27FC236}">
                  <a16:creationId xmlns:a16="http://schemas.microsoft.com/office/drawing/2014/main" id="{B6EF9099-A78F-7B47-9A7F-C9AD7F412C6A}"/>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549" name="Line 101">
              <a:extLst>
                <a:ext uri="{FF2B5EF4-FFF2-40B4-BE49-F238E27FC236}">
                  <a16:creationId xmlns:a16="http://schemas.microsoft.com/office/drawing/2014/main" id="{94785702-278B-9944-A59B-86B54801BD8A}"/>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04550" name="Group 102">
            <a:extLst>
              <a:ext uri="{FF2B5EF4-FFF2-40B4-BE49-F238E27FC236}">
                <a16:creationId xmlns:a16="http://schemas.microsoft.com/office/drawing/2014/main" id="{5AB6F308-4B06-2F46-A5B0-09965341396E}"/>
              </a:ext>
            </a:extLst>
          </p:cNvPr>
          <p:cNvGrpSpPr>
            <a:grpSpLocks/>
          </p:cNvGrpSpPr>
          <p:nvPr/>
        </p:nvGrpSpPr>
        <p:grpSpPr bwMode="auto">
          <a:xfrm>
            <a:off x="6719888" y="4559300"/>
            <a:ext cx="165100" cy="406400"/>
            <a:chOff x="2305" y="3704"/>
            <a:chExt cx="104" cy="256"/>
          </a:xfrm>
        </p:grpSpPr>
        <p:sp>
          <p:nvSpPr>
            <p:cNvPr id="104551" name="Line 103">
              <a:extLst>
                <a:ext uri="{FF2B5EF4-FFF2-40B4-BE49-F238E27FC236}">
                  <a16:creationId xmlns:a16="http://schemas.microsoft.com/office/drawing/2014/main" id="{D9EDE8A7-5EF3-DA46-B384-9C6A0A9E4257}"/>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552" name="Line 104">
              <a:extLst>
                <a:ext uri="{FF2B5EF4-FFF2-40B4-BE49-F238E27FC236}">
                  <a16:creationId xmlns:a16="http://schemas.microsoft.com/office/drawing/2014/main" id="{791634ED-8FF3-9446-B621-1EC9F4C1DEF7}"/>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553" name="Line 105">
              <a:extLst>
                <a:ext uri="{FF2B5EF4-FFF2-40B4-BE49-F238E27FC236}">
                  <a16:creationId xmlns:a16="http://schemas.microsoft.com/office/drawing/2014/main" id="{4AC4FA78-F538-BE4D-B864-59F1157E3FC9}"/>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04554" name="Group 106">
            <a:extLst>
              <a:ext uri="{FF2B5EF4-FFF2-40B4-BE49-F238E27FC236}">
                <a16:creationId xmlns:a16="http://schemas.microsoft.com/office/drawing/2014/main" id="{15DC6A35-AAB9-E34E-9314-9D054B6BF3DE}"/>
              </a:ext>
            </a:extLst>
          </p:cNvPr>
          <p:cNvGrpSpPr>
            <a:grpSpLocks/>
          </p:cNvGrpSpPr>
          <p:nvPr/>
        </p:nvGrpSpPr>
        <p:grpSpPr bwMode="auto">
          <a:xfrm>
            <a:off x="9348788" y="5816600"/>
            <a:ext cx="165100" cy="406400"/>
            <a:chOff x="2305" y="3704"/>
            <a:chExt cx="104" cy="256"/>
          </a:xfrm>
        </p:grpSpPr>
        <p:sp>
          <p:nvSpPr>
            <p:cNvPr id="104555" name="Line 107">
              <a:extLst>
                <a:ext uri="{FF2B5EF4-FFF2-40B4-BE49-F238E27FC236}">
                  <a16:creationId xmlns:a16="http://schemas.microsoft.com/office/drawing/2014/main" id="{C34E7C4A-35F8-A84B-A57F-1BCCCBA30C4A}"/>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556" name="Line 108">
              <a:extLst>
                <a:ext uri="{FF2B5EF4-FFF2-40B4-BE49-F238E27FC236}">
                  <a16:creationId xmlns:a16="http://schemas.microsoft.com/office/drawing/2014/main" id="{06F60342-FC16-D448-8BBC-6FFD96EA2F0E}"/>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557" name="Line 109">
              <a:extLst>
                <a:ext uri="{FF2B5EF4-FFF2-40B4-BE49-F238E27FC236}">
                  <a16:creationId xmlns:a16="http://schemas.microsoft.com/office/drawing/2014/main" id="{3A92F401-BBCC-D044-A669-E27E8AD44404}"/>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04558" name="Group 110">
            <a:extLst>
              <a:ext uri="{FF2B5EF4-FFF2-40B4-BE49-F238E27FC236}">
                <a16:creationId xmlns:a16="http://schemas.microsoft.com/office/drawing/2014/main" id="{9E812F77-FC50-6441-9E4F-2770D72D8DA6}"/>
              </a:ext>
            </a:extLst>
          </p:cNvPr>
          <p:cNvGrpSpPr>
            <a:grpSpLocks/>
          </p:cNvGrpSpPr>
          <p:nvPr/>
        </p:nvGrpSpPr>
        <p:grpSpPr bwMode="auto">
          <a:xfrm>
            <a:off x="8878888" y="4610100"/>
            <a:ext cx="165100" cy="406400"/>
            <a:chOff x="2305" y="3704"/>
            <a:chExt cx="104" cy="256"/>
          </a:xfrm>
        </p:grpSpPr>
        <p:sp>
          <p:nvSpPr>
            <p:cNvPr id="104559" name="Line 111">
              <a:extLst>
                <a:ext uri="{FF2B5EF4-FFF2-40B4-BE49-F238E27FC236}">
                  <a16:creationId xmlns:a16="http://schemas.microsoft.com/office/drawing/2014/main" id="{64818300-0711-574F-B889-4D3E27846C0D}"/>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560" name="Line 112">
              <a:extLst>
                <a:ext uri="{FF2B5EF4-FFF2-40B4-BE49-F238E27FC236}">
                  <a16:creationId xmlns:a16="http://schemas.microsoft.com/office/drawing/2014/main" id="{F18C08B4-D7B7-A34C-94A2-7D59F047D38C}"/>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561" name="Line 113">
              <a:extLst>
                <a:ext uri="{FF2B5EF4-FFF2-40B4-BE49-F238E27FC236}">
                  <a16:creationId xmlns:a16="http://schemas.microsoft.com/office/drawing/2014/main" id="{AC794B89-4891-E64F-BFF7-5D78873A9431}"/>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04562" name="Group 114">
            <a:extLst>
              <a:ext uri="{FF2B5EF4-FFF2-40B4-BE49-F238E27FC236}">
                <a16:creationId xmlns:a16="http://schemas.microsoft.com/office/drawing/2014/main" id="{F83EC8BB-85EC-3B4E-9097-BC5DCF1AD689}"/>
              </a:ext>
            </a:extLst>
          </p:cNvPr>
          <p:cNvGrpSpPr>
            <a:grpSpLocks/>
          </p:cNvGrpSpPr>
          <p:nvPr/>
        </p:nvGrpSpPr>
        <p:grpSpPr bwMode="auto">
          <a:xfrm>
            <a:off x="7837488" y="4622800"/>
            <a:ext cx="165100" cy="406400"/>
            <a:chOff x="2305" y="3704"/>
            <a:chExt cx="104" cy="256"/>
          </a:xfrm>
        </p:grpSpPr>
        <p:sp>
          <p:nvSpPr>
            <p:cNvPr id="104563" name="Line 115">
              <a:extLst>
                <a:ext uri="{FF2B5EF4-FFF2-40B4-BE49-F238E27FC236}">
                  <a16:creationId xmlns:a16="http://schemas.microsoft.com/office/drawing/2014/main" id="{27D1B806-89EB-B145-AD0F-066F26142136}"/>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564" name="Line 116">
              <a:extLst>
                <a:ext uri="{FF2B5EF4-FFF2-40B4-BE49-F238E27FC236}">
                  <a16:creationId xmlns:a16="http://schemas.microsoft.com/office/drawing/2014/main" id="{69FE8CD6-0880-A04D-AEFB-7A36DD705266}"/>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565" name="Line 117">
              <a:extLst>
                <a:ext uri="{FF2B5EF4-FFF2-40B4-BE49-F238E27FC236}">
                  <a16:creationId xmlns:a16="http://schemas.microsoft.com/office/drawing/2014/main" id="{4C637C29-D31C-474F-9A3D-82B7414856A3}"/>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04566" name="Oval 118">
            <a:extLst>
              <a:ext uri="{FF2B5EF4-FFF2-40B4-BE49-F238E27FC236}">
                <a16:creationId xmlns:a16="http://schemas.microsoft.com/office/drawing/2014/main" id="{A7EB48DA-AC26-754D-A95D-9A6952650C14}"/>
              </a:ext>
            </a:extLst>
          </p:cNvPr>
          <p:cNvSpPr>
            <a:spLocks noChangeArrowheads="1"/>
          </p:cNvSpPr>
          <p:nvPr/>
        </p:nvSpPr>
        <p:spPr bwMode="auto">
          <a:xfrm>
            <a:off x="2044700" y="1308100"/>
            <a:ext cx="254000" cy="254000"/>
          </a:xfrm>
          <a:prstGeom prst="ellipse">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104567" name="Oval 119">
            <a:extLst>
              <a:ext uri="{FF2B5EF4-FFF2-40B4-BE49-F238E27FC236}">
                <a16:creationId xmlns:a16="http://schemas.microsoft.com/office/drawing/2014/main" id="{50E625AC-5559-AA4F-8B70-F369D865EFD8}"/>
              </a:ext>
            </a:extLst>
          </p:cNvPr>
          <p:cNvSpPr>
            <a:spLocks noChangeArrowheads="1"/>
          </p:cNvSpPr>
          <p:nvPr/>
        </p:nvSpPr>
        <p:spPr bwMode="auto">
          <a:xfrm>
            <a:off x="2044700" y="1651000"/>
            <a:ext cx="254000" cy="254000"/>
          </a:xfrm>
          <a:prstGeom prst="ellipse">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104568" name="Oval 120">
            <a:extLst>
              <a:ext uri="{FF2B5EF4-FFF2-40B4-BE49-F238E27FC236}">
                <a16:creationId xmlns:a16="http://schemas.microsoft.com/office/drawing/2014/main" id="{BCDB9683-90EB-7447-B41D-FCEEA9E827E8}"/>
              </a:ext>
            </a:extLst>
          </p:cNvPr>
          <p:cNvSpPr>
            <a:spLocks noChangeArrowheads="1"/>
          </p:cNvSpPr>
          <p:nvPr/>
        </p:nvSpPr>
        <p:spPr bwMode="auto">
          <a:xfrm>
            <a:off x="2044700" y="1993900"/>
            <a:ext cx="254000" cy="254000"/>
          </a:xfrm>
          <a:prstGeom prst="ellipse">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104569" name="Oval 121">
            <a:extLst>
              <a:ext uri="{FF2B5EF4-FFF2-40B4-BE49-F238E27FC236}">
                <a16:creationId xmlns:a16="http://schemas.microsoft.com/office/drawing/2014/main" id="{4983A2EA-E384-F041-930F-15644F4F7FB0}"/>
              </a:ext>
            </a:extLst>
          </p:cNvPr>
          <p:cNvSpPr>
            <a:spLocks noChangeArrowheads="1"/>
          </p:cNvSpPr>
          <p:nvPr/>
        </p:nvSpPr>
        <p:spPr bwMode="auto">
          <a:xfrm>
            <a:off x="6743700" y="1473200"/>
            <a:ext cx="254000" cy="254000"/>
          </a:xfrm>
          <a:prstGeom prst="ellipse">
            <a:avLst/>
          </a:prstGeom>
          <a:solidFill>
            <a:srgbClr val="66FF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Tree>
    <p:extLst>
      <p:ext uri="{BB962C8B-B14F-4D97-AF65-F5344CB8AC3E}">
        <p14:creationId xmlns:p14="http://schemas.microsoft.com/office/powerpoint/2010/main" val="4360464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2">
            <a:extLst>
              <a:ext uri="{FF2B5EF4-FFF2-40B4-BE49-F238E27FC236}">
                <a16:creationId xmlns:a16="http://schemas.microsoft.com/office/drawing/2014/main" id="{D4654333-3CE1-8E4B-824A-A2132EA2EC77}"/>
              </a:ext>
            </a:extLst>
          </p:cNvPr>
          <p:cNvSpPr>
            <a:spLocks noChangeArrowheads="1"/>
          </p:cNvSpPr>
          <p:nvPr/>
        </p:nvSpPr>
        <p:spPr bwMode="auto">
          <a:xfrm>
            <a:off x="1981201" y="457201"/>
            <a:ext cx="4341813" cy="1895475"/>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64" tIns="46033" rIns="92064" bIns="46033">
            <a:spAutoFit/>
          </a:bodyPr>
          <a:lstStyle>
            <a:lvl1pPr indent="4763">
              <a:spcBef>
                <a:spcPct val="20000"/>
              </a:spcBef>
              <a:buChar char="•"/>
              <a:defRPr sz="2400">
                <a:solidFill>
                  <a:schemeClr val="tx1"/>
                </a:solidFill>
                <a:latin typeface="Arial" panose="020B0604020202020204" pitchFamily="34" charset="0"/>
              </a:defRPr>
            </a:lvl1pPr>
            <a:lvl2pPr marL="747713"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buFontTx/>
              <a:buNone/>
            </a:pPr>
            <a:r>
              <a:rPr lang="en-US" altLang="en-US" sz="2000">
                <a:latin typeface="Courier New" panose="02070309020205020404" pitchFamily="49" charset="0"/>
              </a:rPr>
              <a:t>Proc InOrderPrint(pointer) </a:t>
            </a:r>
          </a:p>
          <a:p>
            <a:pPr>
              <a:buFontTx/>
              <a:buNone/>
            </a:pPr>
            <a:r>
              <a:rPr lang="en-US" altLang="en-US" sz="2000">
                <a:latin typeface="Courier New" panose="02070309020205020404" pitchFamily="49" charset="0"/>
              </a:rPr>
              <a:t> pointer NOT NIL?</a:t>
            </a:r>
          </a:p>
          <a:p>
            <a:pPr>
              <a:buFontTx/>
              <a:buNone/>
            </a:pPr>
            <a:r>
              <a:rPr lang="en-US" altLang="en-US" sz="2000">
                <a:latin typeface="Courier New" panose="02070309020205020404" pitchFamily="49" charset="0"/>
              </a:rPr>
              <a:t>  </a:t>
            </a:r>
            <a:r>
              <a:rPr lang="en-US" altLang="en-US" sz="2000">
                <a:solidFill>
                  <a:srgbClr val="FF0033"/>
                </a:solidFill>
                <a:latin typeface="Courier New" panose="02070309020205020404" pitchFamily="49" charset="0"/>
              </a:rPr>
              <a:t>InOrderPrint(left child)</a:t>
            </a:r>
          </a:p>
          <a:p>
            <a:pPr>
              <a:buFontTx/>
              <a:buNone/>
            </a:pPr>
            <a:r>
              <a:rPr lang="en-US" altLang="en-US" sz="2000">
                <a:latin typeface="Courier New" panose="02070309020205020404" pitchFamily="49" charset="0"/>
              </a:rPr>
              <a:t>  print(data)</a:t>
            </a:r>
          </a:p>
          <a:p>
            <a:pPr>
              <a:buFontTx/>
              <a:buNone/>
            </a:pPr>
            <a:r>
              <a:rPr lang="en-US" altLang="en-US" sz="2000">
                <a:latin typeface="Courier New" panose="02070309020205020404" pitchFamily="49" charset="0"/>
              </a:rPr>
              <a:t>  InOrderPrint(right child)</a:t>
            </a:r>
          </a:p>
        </p:txBody>
      </p:sp>
      <p:grpSp>
        <p:nvGrpSpPr>
          <p:cNvPr id="263171" name="Group 3">
            <a:extLst>
              <a:ext uri="{FF2B5EF4-FFF2-40B4-BE49-F238E27FC236}">
                <a16:creationId xmlns:a16="http://schemas.microsoft.com/office/drawing/2014/main" id="{E9FE6EF7-F446-DD47-9F8B-1B1D82862722}"/>
              </a:ext>
            </a:extLst>
          </p:cNvPr>
          <p:cNvGrpSpPr>
            <a:grpSpLocks/>
          </p:cNvGrpSpPr>
          <p:nvPr/>
        </p:nvGrpSpPr>
        <p:grpSpPr bwMode="auto">
          <a:xfrm>
            <a:off x="7099301" y="1501775"/>
            <a:ext cx="587375" cy="749300"/>
            <a:chOff x="1760" y="2442"/>
            <a:chExt cx="370" cy="472"/>
          </a:xfrm>
        </p:grpSpPr>
        <p:sp>
          <p:nvSpPr>
            <p:cNvPr id="263172" name="Text Box 4">
              <a:extLst>
                <a:ext uri="{FF2B5EF4-FFF2-40B4-BE49-F238E27FC236}">
                  <a16:creationId xmlns:a16="http://schemas.microsoft.com/office/drawing/2014/main" id="{61520814-996E-EC4F-801D-55BFFB68F66E}"/>
                </a:ext>
              </a:extLst>
            </p:cNvPr>
            <p:cNvSpPr txBox="1">
              <a:spLocks noChangeArrowheads="1"/>
            </p:cNvSpPr>
            <p:nvPr/>
          </p:nvSpPr>
          <p:spPr bwMode="auto">
            <a:xfrm>
              <a:off x="1760" y="2442"/>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latin typeface="Courier New" panose="02070309020205020404" pitchFamily="49" charset="0"/>
                </a:rPr>
                <a:t>22</a:t>
              </a:r>
            </a:p>
          </p:txBody>
        </p:sp>
        <p:grpSp>
          <p:nvGrpSpPr>
            <p:cNvPr id="263173" name="Group 5">
              <a:extLst>
                <a:ext uri="{FF2B5EF4-FFF2-40B4-BE49-F238E27FC236}">
                  <a16:creationId xmlns:a16="http://schemas.microsoft.com/office/drawing/2014/main" id="{099C17B6-0DB6-C048-AAED-B453A1514A2B}"/>
                </a:ext>
              </a:extLst>
            </p:cNvPr>
            <p:cNvGrpSpPr>
              <a:grpSpLocks/>
            </p:cNvGrpSpPr>
            <p:nvPr/>
          </p:nvGrpSpPr>
          <p:grpSpPr bwMode="auto">
            <a:xfrm>
              <a:off x="1760" y="2754"/>
              <a:ext cx="370" cy="160"/>
              <a:chOff x="1378" y="3290"/>
              <a:chExt cx="370" cy="312"/>
            </a:xfrm>
          </p:grpSpPr>
          <p:sp>
            <p:nvSpPr>
              <p:cNvPr id="263174" name="Text Box 6">
                <a:extLst>
                  <a:ext uri="{FF2B5EF4-FFF2-40B4-BE49-F238E27FC236}">
                    <a16:creationId xmlns:a16="http://schemas.microsoft.com/office/drawing/2014/main" id="{E43AE9B3-9487-564A-BD68-167AECA53FD7}"/>
                  </a:ext>
                </a:extLst>
              </p:cNvPr>
              <p:cNvSpPr txBox="1">
                <a:spLocks noChangeArrowheads="1"/>
              </p:cNvSpPr>
              <p:nvPr/>
            </p:nvSpPr>
            <p:spPr bwMode="auto">
              <a:xfrm>
                <a:off x="1378" y="3290"/>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263175" name="Line 7">
                <a:extLst>
                  <a:ext uri="{FF2B5EF4-FFF2-40B4-BE49-F238E27FC236}">
                    <a16:creationId xmlns:a16="http://schemas.microsoft.com/office/drawing/2014/main" id="{389815BA-BAAC-A34F-98D8-EA402841352E}"/>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263176" name="Text Box 8">
            <a:extLst>
              <a:ext uri="{FF2B5EF4-FFF2-40B4-BE49-F238E27FC236}">
                <a16:creationId xmlns:a16="http://schemas.microsoft.com/office/drawing/2014/main" id="{DDF10BB9-9C10-B746-980C-94577C23D2A1}"/>
              </a:ext>
            </a:extLst>
          </p:cNvPr>
          <p:cNvSpPr txBox="1">
            <a:spLocks noChangeArrowheads="1"/>
          </p:cNvSpPr>
          <p:nvPr/>
        </p:nvSpPr>
        <p:spPr bwMode="auto">
          <a:xfrm>
            <a:off x="7032626" y="646113"/>
            <a:ext cx="62619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715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a:t>root</a:t>
            </a:r>
          </a:p>
        </p:txBody>
      </p:sp>
      <p:sp>
        <p:nvSpPr>
          <p:cNvPr id="263177" name="Line 9">
            <a:extLst>
              <a:ext uri="{FF2B5EF4-FFF2-40B4-BE49-F238E27FC236}">
                <a16:creationId xmlns:a16="http://schemas.microsoft.com/office/drawing/2014/main" id="{428E75CA-A9C9-BC4D-964F-9A33CF30BA6A}"/>
              </a:ext>
            </a:extLst>
          </p:cNvPr>
          <p:cNvSpPr>
            <a:spLocks noChangeShapeType="1"/>
          </p:cNvSpPr>
          <p:nvPr/>
        </p:nvSpPr>
        <p:spPr bwMode="auto">
          <a:xfrm>
            <a:off x="7404100" y="1028700"/>
            <a:ext cx="0" cy="4572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63178" name="Group 10">
            <a:extLst>
              <a:ext uri="{FF2B5EF4-FFF2-40B4-BE49-F238E27FC236}">
                <a16:creationId xmlns:a16="http://schemas.microsoft.com/office/drawing/2014/main" id="{FA450D02-E896-F74E-AD96-83C19B22D835}"/>
              </a:ext>
            </a:extLst>
          </p:cNvPr>
          <p:cNvGrpSpPr>
            <a:grpSpLocks/>
          </p:cNvGrpSpPr>
          <p:nvPr/>
        </p:nvGrpSpPr>
        <p:grpSpPr bwMode="auto">
          <a:xfrm>
            <a:off x="8280401" y="2746375"/>
            <a:ext cx="587375" cy="749300"/>
            <a:chOff x="1760" y="2442"/>
            <a:chExt cx="370" cy="472"/>
          </a:xfrm>
        </p:grpSpPr>
        <p:sp>
          <p:nvSpPr>
            <p:cNvPr id="263179" name="Text Box 11">
              <a:extLst>
                <a:ext uri="{FF2B5EF4-FFF2-40B4-BE49-F238E27FC236}">
                  <a16:creationId xmlns:a16="http://schemas.microsoft.com/office/drawing/2014/main" id="{5169BB09-9B18-5E42-BC57-F48287E3A23F}"/>
                </a:ext>
              </a:extLst>
            </p:cNvPr>
            <p:cNvSpPr txBox="1">
              <a:spLocks noChangeArrowheads="1"/>
            </p:cNvSpPr>
            <p:nvPr/>
          </p:nvSpPr>
          <p:spPr bwMode="auto">
            <a:xfrm>
              <a:off x="1760" y="2442"/>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latin typeface="Courier New" panose="02070309020205020404" pitchFamily="49" charset="0"/>
                </a:rPr>
                <a:t>67</a:t>
              </a:r>
            </a:p>
          </p:txBody>
        </p:sp>
        <p:grpSp>
          <p:nvGrpSpPr>
            <p:cNvPr id="263180" name="Group 12">
              <a:extLst>
                <a:ext uri="{FF2B5EF4-FFF2-40B4-BE49-F238E27FC236}">
                  <a16:creationId xmlns:a16="http://schemas.microsoft.com/office/drawing/2014/main" id="{F7BA8A88-4B81-8747-87E8-DB15CDDFDB29}"/>
                </a:ext>
              </a:extLst>
            </p:cNvPr>
            <p:cNvGrpSpPr>
              <a:grpSpLocks/>
            </p:cNvGrpSpPr>
            <p:nvPr/>
          </p:nvGrpSpPr>
          <p:grpSpPr bwMode="auto">
            <a:xfrm>
              <a:off x="1760" y="2754"/>
              <a:ext cx="370" cy="160"/>
              <a:chOff x="1378" y="3290"/>
              <a:chExt cx="370" cy="312"/>
            </a:xfrm>
          </p:grpSpPr>
          <p:sp>
            <p:nvSpPr>
              <p:cNvPr id="263181" name="Text Box 13">
                <a:extLst>
                  <a:ext uri="{FF2B5EF4-FFF2-40B4-BE49-F238E27FC236}">
                    <a16:creationId xmlns:a16="http://schemas.microsoft.com/office/drawing/2014/main" id="{E95BF33E-8956-3040-AC24-63AE633C469B}"/>
                  </a:ext>
                </a:extLst>
              </p:cNvPr>
              <p:cNvSpPr txBox="1">
                <a:spLocks noChangeArrowheads="1"/>
              </p:cNvSpPr>
              <p:nvPr/>
            </p:nvSpPr>
            <p:spPr bwMode="auto">
              <a:xfrm>
                <a:off x="1378" y="3290"/>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263182" name="Line 14">
                <a:extLst>
                  <a:ext uri="{FF2B5EF4-FFF2-40B4-BE49-F238E27FC236}">
                    <a16:creationId xmlns:a16="http://schemas.microsoft.com/office/drawing/2014/main" id="{6E3CC377-7EE8-9E4B-A7D1-AC8E1F183C58}"/>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263183" name="Group 15">
            <a:extLst>
              <a:ext uri="{FF2B5EF4-FFF2-40B4-BE49-F238E27FC236}">
                <a16:creationId xmlns:a16="http://schemas.microsoft.com/office/drawing/2014/main" id="{12BF34A2-7552-7545-8D97-563029B6242B}"/>
              </a:ext>
            </a:extLst>
          </p:cNvPr>
          <p:cNvGrpSpPr>
            <a:grpSpLocks/>
          </p:cNvGrpSpPr>
          <p:nvPr/>
        </p:nvGrpSpPr>
        <p:grpSpPr bwMode="auto">
          <a:xfrm>
            <a:off x="7759701" y="3978275"/>
            <a:ext cx="587375" cy="749300"/>
            <a:chOff x="1760" y="2442"/>
            <a:chExt cx="370" cy="472"/>
          </a:xfrm>
        </p:grpSpPr>
        <p:sp>
          <p:nvSpPr>
            <p:cNvPr id="263184" name="Text Box 16">
              <a:extLst>
                <a:ext uri="{FF2B5EF4-FFF2-40B4-BE49-F238E27FC236}">
                  <a16:creationId xmlns:a16="http://schemas.microsoft.com/office/drawing/2014/main" id="{FF14C688-C19E-1243-8AD3-BB792200DF29}"/>
                </a:ext>
              </a:extLst>
            </p:cNvPr>
            <p:cNvSpPr txBox="1">
              <a:spLocks noChangeArrowheads="1"/>
            </p:cNvSpPr>
            <p:nvPr/>
          </p:nvSpPr>
          <p:spPr bwMode="auto">
            <a:xfrm>
              <a:off x="1760" y="2442"/>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latin typeface="Courier New" panose="02070309020205020404" pitchFamily="49" charset="0"/>
                </a:rPr>
                <a:t>36</a:t>
              </a:r>
            </a:p>
          </p:txBody>
        </p:sp>
        <p:grpSp>
          <p:nvGrpSpPr>
            <p:cNvPr id="263185" name="Group 17">
              <a:extLst>
                <a:ext uri="{FF2B5EF4-FFF2-40B4-BE49-F238E27FC236}">
                  <a16:creationId xmlns:a16="http://schemas.microsoft.com/office/drawing/2014/main" id="{4CA14C8A-F0A6-BB4D-99FC-4AE845FA536B}"/>
                </a:ext>
              </a:extLst>
            </p:cNvPr>
            <p:cNvGrpSpPr>
              <a:grpSpLocks/>
            </p:cNvGrpSpPr>
            <p:nvPr/>
          </p:nvGrpSpPr>
          <p:grpSpPr bwMode="auto">
            <a:xfrm>
              <a:off x="1760" y="2754"/>
              <a:ext cx="370" cy="160"/>
              <a:chOff x="1378" y="3290"/>
              <a:chExt cx="370" cy="312"/>
            </a:xfrm>
          </p:grpSpPr>
          <p:sp>
            <p:nvSpPr>
              <p:cNvPr id="263186" name="Text Box 18">
                <a:extLst>
                  <a:ext uri="{FF2B5EF4-FFF2-40B4-BE49-F238E27FC236}">
                    <a16:creationId xmlns:a16="http://schemas.microsoft.com/office/drawing/2014/main" id="{4330183D-6A9C-7B41-9F48-E87729165FD1}"/>
                  </a:ext>
                </a:extLst>
              </p:cNvPr>
              <p:cNvSpPr txBox="1">
                <a:spLocks noChangeArrowheads="1"/>
              </p:cNvSpPr>
              <p:nvPr/>
            </p:nvSpPr>
            <p:spPr bwMode="auto">
              <a:xfrm>
                <a:off x="1378" y="3290"/>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263187" name="Line 19">
                <a:extLst>
                  <a:ext uri="{FF2B5EF4-FFF2-40B4-BE49-F238E27FC236}">
                    <a16:creationId xmlns:a16="http://schemas.microsoft.com/office/drawing/2014/main" id="{DBEA290A-6174-D54A-9EC2-08D0C76FDDA9}"/>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263188" name="Group 20">
            <a:extLst>
              <a:ext uri="{FF2B5EF4-FFF2-40B4-BE49-F238E27FC236}">
                <a16:creationId xmlns:a16="http://schemas.microsoft.com/office/drawing/2014/main" id="{DFD5DD51-72C2-784D-8078-D9E835D4F964}"/>
              </a:ext>
            </a:extLst>
          </p:cNvPr>
          <p:cNvGrpSpPr>
            <a:grpSpLocks/>
          </p:cNvGrpSpPr>
          <p:nvPr/>
        </p:nvGrpSpPr>
        <p:grpSpPr bwMode="auto">
          <a:xfrm>
            <a:off x="5588001" y="3940175"/>
            <a:ext cx="587375" cy="749300"/>
            <a:chOff x="1760" y="2442"/>
            <a:chExt cx="370" cy="472"/>
          </a:xfrm>
        </p:grpSpPr>
        <p:sp>
          <p:nvSpPr>
            <p:cNvPr id="263189" name="Text Box 21">
              <a:extLst>
                <a:ext uri="{FF2B5EF4-FFF2-40B4-BE49-F238E27FC236}">
                  <a16:creationId xmlns:a16="http://schemas.microsoft.com/office/drawing/2014/main" id="{8E87AFBC-EBD2-4347-8C09-72009C9112A7}"/>
                </a:ext>
              </a:extLst>
            </p:cNvPr>
            <p:cNvSpPr txBox="1">
              <a:spLocks noChangeArrowheads="1"/>
            </p:cNvSpPr>
            <p:nvPr/>
          </p:nvSpPr>
          <p:spPr bwMode="auto">
            <a:xfrm>
              <a:off x="1760" y="2442"/>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a:r>
                <a:rPr lang="en-US" altLang="en-US">
                  <a:latin typeface="Courier New" panose="02070309020205020404" pitchFamily="49" charset="0"/>
                </a:rPr>
                <a:t>3</a:t>
              </a:r>
            </a:p>
          </p:txBody>
        </p:sp>
        <p:grpSp>
          <p:nvGrpSpPr>
            <p:cNvPr id="263190" name="Group 22">
              <a:extLst>
                <a:ext uri="{FF2B5EF4-FFF2-40B4-BE49-F238E27FC236}">
                  <a16:creationId xmlns:a16="http://schemas.microsoft.com/office/drawing/2014/main" id="{61622283-97CD-4143-8042-F1BEEE8B3178}"/>
                </a:ext>
              </a:extLst>
            </p:cNvPr>
            <p:cNvGrpSpPr>
              <a:grpSpLocks/>
            </p:cNvGrpSpPr>
            <p:nvPr/>
          </p:nvGrpSpPr>
          <p:grpSpPr bwMode="auto">
            <a:xfrm>
              <a:off x="1760" y="2754"/>
              <a:ext cx="370" cy="160"/>
              <a:chOff x="1378" y="3290"/>
              <a:chExt cx="370" cy="312"/>
            </a:xfrm>
          </p:grpSpPr>
          <p:sp>
            <p:nvSpPr>
              <p:cNvPr id="263191" name="Text Box 23">
                <a:extLst>
                  <a:ext uri="{FF2B5EF4-FFF2-40B4-BE49-F238E27FC236}">
                    <a16:creationId xmlns:a16="http://schemas.microsoft.com/office/drawing/2014/main" id="{B28BB7FE-201C-F34A-9634-67CD658B1F21}"/>
                  </a:ext>
                </a:extLst>
              </p:cNvPr>
              <p:cNvSpPr txBox="1">
                <a:spLocks noChangeArrowheads="1"/>
              </p:cNvSpPr>
              <p:nvPr/>
            </p:nvSpPr>
            <p:spPr bwMode="auto">
              <a:xfrm>
                <a:off x="1378" y="3290"/>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263192" name="Line 24">
                <a:extLst>
                  <a:ext uri="{FF2B5EF4-FFF2-40B4-BE49-F238E27FC236}">
                    <a16:creationId xmlns:a16="http://schemas.microsoft.com/office/drawing/2014/main" id="{C1E96806-4126-9E4B-9DF0-1F2CE919BB49}"/>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263193" name="Group 25">
            <a:extLst>
              <a:ext uri="{FF2B5EF4-FFF2-40B4-BE49-F238E27FC236}">
                <a16:creationId xmlns:a16="http://schemas.microsoft.com/office/drawing/2014/main" id="{ABA4D2C5-929D-4E45-9772-E9BFD9DF21F4}"/>
              </a:ext>
            </a:extLst>
          </p:cNvPr>
          <p:cNvGrpSpPr>
            <a:grpSpLocks/>
          </p:cNvGrpSpPr>
          <p:nvPr/>
        </p:nvGrpSpPr>
        <p:grpSpPr bwMode="auto">
          <a:xfrm>
            <a:off x="6667501" y="3940175"/>
            <a:ext cx="587375" cy="749300"/>
            <a:chOff x="1760" y="2442"/>
            <a:chExt cx="370" cy="472"/>
          </a:xfrm>
        </p:grpSpPr>
        <p:sp>
          <p:nvSpPr>
            <p:cNvPr id="263194" name="Text Box 26">
              <a:extLst>
                <a:ext uri="{FF2B5EF4-FFF2-40B4-BE49-F238E27FC236}">
                  <a16:creationId xmlns:a16="http://schemas.microsoft.com/office/drawing/2014/main" id="{A91B79E8-A6A6-E34E-8642-C1CBAAFC98AE}"/>
                </a:ext>
              </a:extLst>
            </p:cNvPr>
            <p:cNvSpPr txBox="1">
              <a:spLocks noChangeArrowheads="1"/>
            </p:cNvSpPr>
            <p:nvPr/>
          </p:nvSpPr>
          <p:spPr bwMode="auto">
            <a:xfrm>
              <a:off x="1760" y="2442"/>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latin typeface="Courier New" panose="02070309020205020404" pitchFamily="49" charset="0"/>
                </a:rPr>
                <a:t>14</a:t>
              </a:r>
            </a:p>
          </p:txBody>
        </p:sp>
        <p:grpSp>
          <p:nvGrpSpPr>
            <p:cNvPr id="263195" name="Group 27">
              <a:extLst>
                <a:ext uri="{FF2B5EF4-FFF2-40B4-BE49-F238E27FC236}">
                  <a16:creationId xmlns:a16="http://schemas.microsoft.com/office/drawing/2014/main" id="{E9F2F228-A123-2543-8B9D-7045BA74981C}"/>
                </a:ext>
              </a:extLst>
            </p:cNvPr>
            <p:cNvGrpSpPr>
              <a:grpSpLocks/>
            </p:cNvGrpSpPr>
            <p:nvPr/>
          </p:nvGrpSpPr>
          <p:grpSpPr bwMode="auto">
            <a:xfrm>
              <a:off x="1760" y="2754"/>
              <a:ext cx="370" cy="160"/>
              <a:chOff x="1378" y="3290"/>
              <a:chExt cx="370" cy="312"/>
            </a:xfrm>
          </p:grpSpPr>
          <p:sp>
            <p:nvSpPr>
              <p:cNvPr id="263196" name="Text Box 28">
                <a:extLst>
                  <a:ext uri="{FF2B5EF4-FFF2-40B4-BE49-F238E27FC236}">
                    <a16:creationId xmlns:a16="http://schemas.microsoft.com/office/drawing/2014/main" id="{B743D2C9-03A5-044D-971C-7E657B280929}"/>
                  </a:ext>
                </a:extLst>
              </p:cNvPr>
              <p:cNvSpPr txBox="1">
                <a:spLocks noChangeArrowheads="1"/>
              </p:cNvSpPr>
              <p:nvPr/>
            </p:nvSpPr>
            <p:spPr bwMode="auto">
              <a:xfrm>
                <a:off x="1378" y="3290"/>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263197" name="Line 29">
                <a:extLst>
                  <a:ext uri="{FF2B5EF4-FFF2-40B4-BE49-F238E27FC236}">
                    <a16:creationId xmlns:a16="http://schemas.microsoft.com/office/drawing/2014/main" id="{7ACA7EA6-AFDA-0C4D-B433-DA16E7EE6D6E}"/>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263198" name="Group 30">
            <a:extLst>
              <a:ext uri="{FF2B5EF4-FFF2-40B4-BE49-F238E27FC236}">
                <a16:creationId xmlns:a16="http://schemas.microsoft.com/office/drawing/2014/main" id="{A34E5C5A-E2BA-2344-AA5D-FF206D4F8F37}"/>
              </a:ext>
            </a:extLst>
          </p:cNvPr>
          <p:cNvGrpSpPr>
            <a:grpSpLocks/>
          </p:cNvGrpSpPr>
          <p:nvPr/>
        </p:nvGrpSpPr>
        <p:grpSpPr bwMode="auto">
          <a:xfrm>
            <a:off x="8216901" y="5172075"/>
            <a:ext cx="587375" cy="749300"/>
            <a:chOff x="1760" y="2442"/>
            <a:chExt cx="370" cy="472"/>
          </a:xfrm>
        </p:grpSpPr>
        <p:sp>
          <p:nvSpPr>
            <p:cNvPr id="263199" name="Text Box 31">
              <a:extLst>
                <a:ext uri="{FF2B5EF4-FFF2-40B4-BE49-F238E27FC236}">
                  <a16:creationId xmlns:a16="http://schemas.microsoft.com/office/drawing/2014/main" id="{222116BB-192C-2B4C-AD47-AB471E4BE1AF}"/>
                </a:ext>
              </a:extLst>
            </p:cNvPr>
            <p:cNvSpPr txBox="1">
              <a:spLocks noChangeArrowheads="1"/>
            </p:cNvSpPr>
            <p:nvPr/>
          </p:nvSpPr>
          <p:spPr bwMode="auto">
            <a:xfrm>
              <a:off x="1760" y="2442"/>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latin typeface="Courier New" panose="02070309020205020404" pitchFamily="49" charset="0"/>
                </a:rPr>
                <a:t>44</a:t>
              </a:r>
            </a:p>
          </p:txBody>
        </p:sp>
        <p:grpSp>
          <p:nvGrpSpPr>
            <p:cNvPr id="263200" name="Group 32">
              <a:extLst>
                <a:ext uri="{FF2B5EF4-FFF2-40B4-BE49-F238E27FC236}">
                  <a16:creationId xmlns:a16="http://schemas.microsoft.com/office/drawing/2014/main" id="{A4E57C43-039F-A142-B4B4-8BFF07154DD4}"/>
                </a:ext>
              </a:extLst>
            </p:cNvPr>
            <p:cNvGrpSpPr>
              <a:grpSpLocks/>
            </p:cNvGrpSpPr>
            <p:nvPr/>
          </p:nvGrpSpPr>
          <p:grpSpPr bwMode="auto">
            <a:xfrm>
              <a:off x="1760" y="2754"/>
              <a:ext cx="370" cy="160"/>
              <a:chOff x="1378" y="3290"/>
              <a:chExt cx="370" cy="312"/>
            </a:xfrm>
          </p:grpSpPr>
          <p:sp>
            <p:nvSpPr>
              <p:cNvPr id="263201" name="Text Box 33">
                <a:extLst>
                  <a:ext uri="{FF2B5EF4-FFF2-40B4-BE49-F238E27FC236}">
                    <a16:creationId xmlns:a16="http://schemas.microsoft.com/office/drawing/2014/main" id="{177F514A-5E38-B442-958C-274DAEA8FDE5}"/>
                  </a:ext>
                </a:extLst>
              </p:cNvPr>
              <p:cNvSpPr txBox="1">
                <a:spLocks noChangeArrowheads="1"/>
              </p:cNvSpPr>
              <p:nvPr/>
            </p:nvSpPr>
            <p:spPr bwMode="auto">
              <a:xfrm>
                <a:off x="1378" y="3290"/>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263202" name="Line 34">
                <a:extLst>
                  <a:ext uri="{FF2B5EF4-FFF2-40B4-BE49-F238E27FC236}">
                    <a16:creationId xmlns:a16="http://schemas.microsoft.com/office/drawing/2014/main" id="{12CBA4AB-023B-A340-85FE-C4111D4F109E}"/>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263203" name="Group 35">
            <a:extLst>
              <a:ext uri="{FF2B5EF4-FFF2-40B4-BE49-F238E27FC236}">
                <a16:creationId xmlns:a16="http://schemas.microsoft.com/office/drawing/2014/main" id="{1C648874-4593-1E46-9207-EE8E964FE91D}"/>
              </a:ext>
            </a:extLst>
          </p:cNvPr>
          <p:cNvGrpSpPr>
            <a:grpSpLocks/>
          </p:cNvGrpSpPr>
          <p:nvPr/>
        </p:nvGrpSpPr>
        <p:grpSpPr bwMode="auto">
          <a:xfrm>
            <a:off x="6045201" y="5248275"/>
            <a:ext cx="587375" cy="749300"/>
            <a:chOff x="1760" y="2442"/>
            <a:chExt cx="370" cy="472"/>
          </a:xfrm>
        </p:grpSpPr>
        <p:sp>
          <p:nvSpPr>
            <p:cNvPr id="263204" name="Text Box 36">
              <a:extLst>
                <a:ext uri="{FF2B5EF4-FFF2-40B4-BE49-F238E27FC236}">
                  <a16:creationId xmlns:a16="http://schemas.microsoft.com/office/drawing/2014/main" id="{DE9479C0-A1E4-1440-B75D-68D18067EA8B}"/>
                </a:ext>
              </a:extLst>
            </p:cNvPr>
            <p:cNvSpPr txBox="1">
              <a:spLocks noChangeArrowheads="1"/>
            </p:cNvSpPr>
            <p:nvPr/>
          </p:nvSpPr>
          <p:spPr bwMode="auto">
            <a:xfrm>
              <a:off x="1760" y="2442"/>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a:r>
                <a:rPr lang="en-US" altLang="en-US">
                  <a:latin typeface="Courier New" panose="02070309020205020404" pitchFamily="49" charset="0"/>
                </a:rPr>
                <a:t>7</a:t>
              </a:r>
            </a:p>
          </p:txBody>
        </p:sp>
        <p:grpSp>
          <p:nvGrpSpPr>
            <p:cNvPr id="263205" name="Group 37">
              <a:extLst>
                <a:ext uri="{FF2B5EF4-FFF2-40B4-BE49-F238E27FC236}">
                  <a16:creationId xmlns:a16="http://schemas.microsoft.com/office/drawing/2014/main" id="{2DCA744A-65EC-8A4C-A101-7668686F8A12}"/>
                </a:ext>
              </a:extLst>
            </p:cNvPr>
            <p:cNvGrpSpPr>
              <a:grpSpLocks/>
            </p:cNvGrpSpPr>
            <p:nvPr/>
          </p:nvGrpSpPr>
          <p:grpSpPr bwMode="auto">
            <a:xfrm>
              <a:off x="1760" y="2754"/>
              <a:ext cx="370" cy="160"/>
              <a:chOff x="1378" y="3290"/>
              <a:chExt cx="370" cy="312"/>
            </a:xfrm>
          </p:grpSpPr>
          <p:sp>
            <p:nvSpPr>
              <p:cNvPr id="263206" name="Text Box 38">
                <a:extLst>
                  <a:ext uri="{FF2B5EF4-FFF2-40B4-BE49-F238E27FC236}">
                    <a16:creationId xmlns:a16="http://schemas.microsoft.com/office/drawing/2014/main" id="{32569606-212A-DC43-A2AE-A60700CF07EA}"/>
                  </a:ext>
                </a:extLst>
              </p:cNvPr>
              <p:cNvSpPr txBox="1">
                <a:spLocks noChangeArrowheads="1"/>
              </p:cNvSpPr>
              <p:nvPr/>
            </p:nvSpPr>
            <p:spPr bwMode="auto">
              <a:xfrm>
                <a:off x="1378" y="3290"/>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263207" name="Line 39">
                <a:extLst>
                  <a:ext uri="{FF2B5EF4-FFF2-40B4-BE49-F238E27FC236}">
                    <a16:creationId xmlns:a16="http://schemas.microsoft.com/office/drawing/2014/main" id="{E60A62F7-F7BF-264A-894D-728851ADB329}"/>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263208" name="Group 40">
            <a:extLst>
              <a:ext uri="{FF2B5EF4-FFF2-40B4-BE49-F238E27FC236}">
                <a16:creationId xmlns:a16="http://schemas.microsoft.com/office/drawing/2014/main" id="{5BEC2F65-4937-AA4B-BAF9-46C9D0E3757C}"/>
              </a:ext>
            </a:extLst>
          </p:cNvPr>
          <p:cNvGrpSpPr>
            <a:grpSpLocks/>
          </p:cNvGrpSpPr>
          <p:nvPr/>
        </p:nvGrpSpPr>
        <p:grpSpPr bwMode="auto">
          <a:xfrm>
            <a:off x="8813801" y="3978275"/>
            <a:ext cx="587375" cy="749300"/>
            <a:chOff x="1760" y="2442"/>
            <a:chExt cx="370" cy="472"/>
          </a:xfrm>
        </p:grpSpPr>
        <p:sp>
          <p:nvSpPr>
            <p:cNvPr id="263209" name="Text Box 41">
              <a:extLst>
                <a:ext uri="{FF2B5EF4-FFF2-40B4-BE49-F238E27FC236}">
                  <a16:creationId xmlns:a16="http://schemas.microsoft.com/office/drawing/2014/main" id="{5CB80B42-2BDF-024E-94D3-08F7CBB830FC}"/>
                </a:ext>
              </a:extLst>
            </p:cNvPr>
            <p:cNvSpPr txBox="1">
              <a:spLocks noChangeArrowheads="1"/>
            </p:cNvSpPr>
            <p:nvPr/>
          </p:nvSpPr>
          <p:spPr bwMode="auto">
            <a:xfrm>
              <a:off x="1760" y="2442"/>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latin typeface="Courier New" panose="02070309020205020404" pitchFamily="49" charset="0"/>
                </a:rPr>
                <a:t>94</a:t>
              </a:r>
            </a:p>
          </p:txBody>
        </p:sp>
        <p:grpSp>
          <p:nvGrpSpPr>
            <p:cNvPr id="263210" name="Group 42">
              <a:extLst>
                <a:ext uri="{FF2B5EF4-FFF2-40B4-BE49-F238E27FC236}">
                  <a16:creationId xmlns:a16="http://schemas.microsoft.com/office/drawing/2014/main" id="{17BF24DC-C7A7-3442-8836-4875D54B1AD1}"/>
                </a:ext>
              </a:extLst>
            </p:cNvPr>
            <p:cNvGrpSpPr>
              <a:grpSpLocks/>
            </p:cNvGrpSpPr>
            <p:nvPr/>
          </p:nvGrpSpPr>
          <p:grpSpPr bwMode="auto">
            <a:xfrm>
              <a:off x="1760" y="2754"/>
              <a:ext cx="370" cy="160"/>
              <a:chOff x="1378" y="3290"/>
              <a:chExt cx="370" cy="312"/>
            </a:xfrm>
          </p:grpSpPr>
          <p:sp>
            <p:nvSpPr>
              <p:cNvPr id="263211" name="Text Box 43">
                <a:extLst>
                  <a:ext uri="{FF2B5EF4-FFF2-40B4-BE49-F238E27FC236}">
                    <a16:creationId xmlns:a16="http://schemas.microsoft.com/office/drawing/2014/main" id="{61ABD613-D858-BF49-B0FF-C45731AE7D70}"/>
                  </a:ext>
                </a:extLst>
              </p:cNvPr>
              <p:cNvSpPr txBox="1">
                <a:spLocks noChangeArrowheads="1"/>
              </p:cNvSpPr>
              <p:nvPr/>
            </p:nvSpPr>
            <p:spPr bwMode="auto">
              <a:xfrm>
                <a:off x="1378" y="3290"/>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263212" name="Line 44">
                <a:extLst>
                  <a:ext uri="{FF2B5EF4-FFF2-40B4-BE49-F238E27FC236}">
                    <a16:creationId xmlns:a16="http://schemas.microsoft.com/office/drawing/2014/main" id="{36C4181D-D028-3642-8206-DB1ECDCDC60C}"/>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263213" name="Group 45">
            <a:extLst>
              <a:ext uri="{FF2B5EF4-FFF2-40B4-BE49-F238E27FC236}">
                <a16:creationId xmlns:a16="http://schemas.microsoft.com/office/drawing/2014/main" id="{3F464374-1BD8-7D47-95E9-A9A4A2394EAA}"/>
              </a:ext>
            </a:extLst>
          </p:cNvPr>
          <p:cNvGrpSpPr>
            <a:grpSpLocks/>
          </p:cNvGrpSpPr>
          <p:nvPr/>
        </p:nvGrpSpPr>
        <p:grpSpPr bwMode="auto">
          <a:xfrm>
            <a:off x="9283701" y="5159375"/>
            <a:ext cx="587375" cy="749300"/>
            <a:chOff x="1760" y="2442"/>
            <a:chExt cx="370" cy="472"/>
          </a:xfrm>
        </p:grpSpPr>
        <p:sp>
          <p:nvSpPr>
            <p:cNvPr id="263214" name="Text Box 46">
              <a:extLst>
                <a:ext uri="{FF2B5EF4-FFF2-40B4-BE49-F238E27FC236}">
                  <a16:creationId xmlns:a16="http://schemas.microsoft.com/office/drawing/2014/main" id="{6A011538-3DBE-0547-9596-F09842921FF1}"/>
                </a:ext>
              </a:extLst>
            </p:cNvPr>
            <p:cNvSpPr txBox="1">
              <a:spLocks noChangeArrowheads="1"/>
            </p:cNvSpPr>
            <p:nvPr/>
          </p:nvSpPr>
          <p:spPr bwMode="auto">
            <a:xfrm>
              <a:off x="1760" y="2442"/>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latin typeface="Courier New" panose="02070309020205020404" pitchFamily="49" charset="0"/>
                </a:rPr>
                <a:t>97</a:t>
              </a:r>
            </a:p>
          </p:txBody>
        </p:sp>
        <p:grpSp>
          <p:nvGrpSpPr>
            <p:cNvPr id="263215" name="Group 47">
              <a:extLst>
                <a:ext uri="{FF2B5EF4-FFF2-40B4-BE49-F238E27FC236}">
                  <a16:creationId xmlns:a16="http://schemas.microsoft.com/office/drawing/2014/main" id="{0A64C386-0DBC-5949-BCDF-9C359767BDAB}"/>
                </a:ext>
              </a:extLst>
            </p:cNvPr>
            <p:cNvGrpSpPr>
              <a:grpSpLocks/>
            </p:cNvGrpSpPr>
            <p:nvPr/>
          </p:nvGrpSpPr>
          <p:grpSpPr bwMode="auto">
            <a:xfrm>
              <a:off x="1760" y="2754"/>
              <a:ext cx="370" cy="160"/>
              <a:chOff x="1378" y="3290"/>
              <a:chExt cx="370" cy="312"/>
            </a:xfrm>
          </p:grpSpPr>
          <p:sp>
            <p:nvSpPr>
              <p:cNvPr id="263216" name="Text Box 48">
                <a:extLst>
                  <a:ext uri="{FF2B5EF4-FFF2-40B4-BE49-F238E27FC236}">
                    <a16:creationId xmlns:a16="http://schemas.microsoft.com/office/drawing/2014/main" id="{0F49585F-AE0E-9E44-9CC2-D3F4F730A052}"/>
                  </a:ext>
                </a:extLst>
              </p:cNvPr>
              <p:cNvSpPr txBox="1">
                <a:spLocks noChangeArrowheads="1"/>
              </p:cNvSpPr>
              <p:nvPr/>
            </p:nvSpPr>
            <p:spPr bwMode="auto">
              <a:xfrm>
                <a:off x="1378" y="3290"/>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263217" name="Line 49">
                <a:extLst>
                  <a:ext uri="{FF2B5EF4-FFF2-40B4-BE49-F238E27FC236}">
                    <a16:creationId xmlns:a16="http://schemas.microsoft.com/office/drawing/2014/main" id="{95BABA41-2D2E-F54A-AA54-E624D4AED27B}"/>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263218" name="Group 50">
            <a:extLst>
              <a:ext uri="{FF2B5EF4-FFF2-40B4-BE49-F238E27FC236}">
                <a16:creationId xmlns:a16="http://schemas.microsoft.com/office/drawing/2014/main" id="{1F555A39-3ED3-5840-B19E-EB6C7E11C217}"/>
              </a:ext>
            </a:extLst>
          </p:cNvPr>
          <p:cNvGrpSpPr>
            <a:grpSpLocks/>
          </p:cNvGrpSpPr>
          <p:nvPr/>
        </p:nvGrpSpPr>
        <p:grpSpPr bwMode="auto">
          <a:xfrm>
            <a:off x="5118101" y="5248275"/>
            <a:ext cx="587375" cy="749300"/>
            <a:chOff x="1760" y="2442"/>
            <a:chExt cx="370" cy="472"/>
          </a:xfrm>
        </p:grpSpPr>
        <p:sp>
          <p:nvSpPr>
            <p:cNvPr id="263219" name="Text Box 51">
              <a:extLst>
                <a:ext uri="{FF2B5EF4-FFF2-40B4-BE49-F238E27FC236}">
                  <a16:creationId xmlns:a16="http://schemas.microsoft.com/office/drawing/2014/main" id="{95AF074F-C716-ED47-891B-98EB0981BEF2}"/>
                </a:ext>
              </a:extLst>
            </p:cNvPr>
            <p:cNvSpPr txBox="1">
              <a:spLocks noChangeArrowheads="1"/>
            </p:cNvSpPr>
            <p:nvPr/>
          </p:nvSpPr>
          <p:spPr bwMode="auto">
            <a:xfrm>
              <a:off x="1760" y="2442"/>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a:r>
                <a:rPr lang="en-US" altLang="en-US">
                  <a:latin typeface="Courier New" panose="02070309020205020404" pitchFamily="49" charset="0"/>
                </a:rPr>
                <a:t>1</a:t>
              </a:r>
            </a:p>
          </p:txBody>
        </p:sp>
        <p:grpSp>
          <p:nvGrpSpPr>
            <p:cNvPr id="263220" name="Group 52">
              <a:extLst>
                <a:ext uri="{FF2B5EF4-FFF2-40B4-BE49-F238E27FC236}">
                  <a16:creationId xmlns:a16="http://schemas.microsoft.com/office/drawing/2014/main" id="{3C9F5A76-F420-0D43-BF90-2792040F66F5}"/>
                </a:ext>
              </a:extLst>
            </p:cNvPr>
            <p:cNvGrpSpPr>
              <a:grpSpLocks/>
            </p:cNvGrpSpPr>
            <p:nvPr/>
          </p:nvGrpSpPr>
          <p:grpSpPr bwMode="auto">
            <a:xfrm>
              <a:off x="1760" y="2754"/>
              <a:ext cx="370" cy="160"/>
              <a:chOff x="1378" y="3290"/>
              <a:chExt cx="370" cy="312"/>
            </a:xfrm>
          </p:grpSpPr>
          <p:sp>
            <p:nvSpPr>
              <p:cNvPr id="263221" name="Text Box 53">
                <a:extLst>
                  <a:ext uri="{FF2B5EF4-FFF2-40B4-BE49-F238E27FC236}">
                    <a16:creationId xmlns:a16="http://schemas.microsoft.com/office/drawing/2014/main" id="{CE9D1687-77AB-0645-89BF-122F3CFB1602}"/>
                  </a:ext>
                </a:extLst>
              </p:cNvPr>
              <p:cNvSpPr txBox="1">
                <a:spLocks noChangeArrowheads="1"/>
              </p:cNvSpPr>
              <p:nvPr/>
            </p:nvSpPr>
            <p:spPr bwMode="auto">
              <a:xfrm>
                <a:off x="1378" y="3290"/>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263222" name="Line 54">
                <a:extLst>
                  <a:ext uri="{FF2B5EF4-FFF2-40B4-BE49-F238E27FC236}">
                    <a16:creationId xmlns:a16="http://schemas.microsoft.com/office/drawing/2014/main" id="{B261F762-6C3C-7A41-A04D-28F2397348D7}"/>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263223" name="Group 55">
            <a:extLst>
              <a:ext uri="{FF2B5EF4-FFF2-40B4-BE49-F238E27FC236}">
                <a16:creationId xmlns:a16="http://schemas.microsoft.com/office/drawing/2014/main" id="{B3F7E51A-A75E-9948-AE5F-D9972F4666E5}"/>
              </a:ext>
            </a:extLst>
          </p:cNvPr>
          <p:cNvGrpSpPr>
            <a:grpSpLocks/>
          </p:cNvGrpSpPr>
          <p:nvPr/>
        </p:nvGrpSpPr>
        <p:grpSpPr bwMode="auto">
          <a:xfrm>
            <a:off x="6096001" y="2771775"/>
            <a:ext cx="587375" cy="749300"/>
            <a:chOff x="1760" y="2442"/>
            <a:chExt cx="370" cy="472"/>
          </a:xfrm>
        </p:grpSpPr>
        <p:sp>
          <p:nvSpPr>
            <p:cNvPr id="263224" name="Text Box 56">
              <a:extLst>
                <a:ext uri="{FF2B5EF4-FFF2-40B4-BE49-F238E27FC236}">
                  <a16:creationId xmlns:a16="http://schemas.microsoft.com/office/drawing/2014/main" id="{FD28E1F5-9505-5647-8580-450F5D2EED33}"/>
                </a:ext>
              </a:extLst>
            </p:cNvPr>
            <p:cNvSpPr txBox="1">
              <a:spLocks noChangeArrowheads="1"/>
            </p:cNvSpPr>
            <p:nvPr/>
          </p:nvSpPr>
          <p:spPr bwMode="auto">
            <a:xfrm>
              <a:off x="1760" y="2442"/>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a:r>
                <a:rPr lang="en-US" altLang="en-US">
                  <a:latin typeface="Courier New" panose="02070309020205020404" pitchFamily="49" charset="0"/>
                </a:rPr>
                <a:t>9</a:t>
              </a:r>
            </a:p>
          </p:txBody>
        </p:sp>
        <p:grpSp>
          <p:nvGrpSpPr>
            <p:cNvPr id="263225" name="Group 57">
              <a:extLst>
                <a:ext uri="{FF2B5EF4-FFF2-40B4-BE49-F238E27FC236}">
                  <a16:creationId xmlns:a16="http://schemas.microsoft.com/office/drawing/2014/main" id="{A33F558E-CC11-DC47-8496-E47774B3DE80}"/>
                </a:ext>
              </a:extLst>
            </p:cNvPr>
            <p:cNvGrpSpPr>
              <a:grpSpLocks/>
            </p:cNvGrpSpPr>
            <p:nvPr/>
          </p:nvGrpSpPr>
          <p:grpSpPr bwMode="auto">
            <a:xfrm>
              <a:off x="1760" y="2754"/>
              <a:ext cx="370" cy="160"/>
              <a:chOff x="1378" y="3290"/>
              <a:chExt cx="370" cy="312"/>
            </a:xfrm>
          </p:grpSpPr>
          <p:sp>
            <p:nvSpPr>
              <p:cNvPr id="263226" name="Text Box 58">
                <a:extLst>
                  <a:ext uri="{FF2B5EF4-FFF2-40B4-BE49-F238E27FC236}">
                    <a16:creationId xmlns:a16="http://schemas.microsoft.com/office/drawing/2014/main" id="{068B5185-4B27-804C-8659-3F334E8CEACB}"/>
                  </a:ext>
                </a:extLst>
              </p:cNvPr>
              <p:cNvSpPr txBox="1">
                <a:spLocks noChangeArrowheads="1"/>
              </p:cNvSpPr>
              <p:nvPr/>
            </p:nvSpPr>
            <p:spPr bwMode="auto">
              <a:xfrm>
                <a:off x="1378" y="3290"/>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263227" name="Line 59">
                <a:extLst>
                  <a:ext uri="{FF2B5EF4-FFF2-40B4-BE49-F238E27FC236}">
                    <a16:creationId xmlns:a16="http://schemas.microsoft.com/office/drawing/2014/main" id="{09790E77-B9F1-084F-95BC-A82ABEDE0F5A}"/>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263228" name="Line 60">
            <a:extLst>
              <a:ext uri="{FF2B5EF4-FFF2-40B4-BE49-F238E27FC236}">
                <a16:creationId xmlns:a16="http://schemas.microsoft.com/office/drawing/2014/main" id="{38B4D6A0-075C-0F46-8E53-F7B84E23EA14}"/>
              </a:ext>
            </a:extLst>
          </p:cNvPr>
          <p:cNvSpPr>
            <a:spLocks noChangeShapeType="1"/>
          </p:cNvSpPr>
          <p:nvPr/>
        </p:nvSpPr>
        <p:spPr bwMode="auto">
          <a:xfrm flipH="1">
            <a:off x="6400800" y="2133600"/>
            <a:ext cx="850900" cy="6223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3229" name="Line 61">
            <a:extLst>
              <a:ext uri="{FF2B5EF4-FFF2-40B4-BE49-F238E27FC236}">
                <a16:creationId xmlns:a16="http://schemas.microsoft.com/office/drawing/2014/main" id="{907AD109-5CFA-9C47-9EC6-CF0948D8E322}"/>
              </a:ext>
            </a:extLst>
          </p:cNvPr>
          <p:cNvSpPr>
            <a:spLocks noChangeShapeType="1"/>
          </p:cNvSpPr>
          <p:nvPr/>
        </p:nvSpPr>
        <p:spPr bwMode="auto">
          <a:xfrm>
            <a:off x="7531100" y="2133600"/>
            <a:ext cx="1041400" cy="596900"/>
          </a:xfrm>
          <a:prstGeom prst="line">
            <a:avLst/>
          </a:prstGeom>
          <a:noFill/>
          <a:ln w="381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3230" name="Line 62">
            <a:extLst>
              <a:ext uri="{FF2B5EF4-FFF2-40B4-BE49-F238E27FC236}">
                <a16:creationId xmlns:a16="http://schemas.microsoft.com/office/drawing/2014/main" id="{66B058FD-A7FE-5A4F-A9E1-1A05D0E546C6}"/>
              </a:ext>
            </a:extLst>
          </p:cNvPr>
          <p:cNvSpPr>
            <a:spLocks noChangeShapeType="1"/>
          </p:cNvSpPr>
          <p:nvPr/>
        </p:nvSpPr>
        <p:spPr bwMode="auto">
          <a:xfrm flipH="1">
            <a:off x="5880100" y="3403600"/>
            <a:ext cx="381000" cy="508000"/>
          </a:xfrm>
          <a:prstGeom prst="line">
            <a:avLst/>
          </a:prstGeom>
          <a:noFill/>
          <a:ln w="381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3231" name="Line 63">
            <a:extLst>
              <a:ext uri="{FF2B5EF4-FFF2-40B4-BE49-F238E27FC236}">
                <a16:creationId xmlns:a16="http://schemas.microsoft.com/office/drawing/2014/main" id="{E41AD0BD-F0EF-F445-B50D-44A268B4F756}"/>
              </a:ext>
            </a:extLst>
          </p:cNvPr>
          <p:cNvSpPr>
            <a:spLocks noChangeShapeType="1"/>
          </p:cNvSpPr>
          <p:nvPr/>
        </p:nvSpPr>
        <p:spPr bwMode="auto">
          <a:xfrm>
            <a:off x="6540500" y="3390900"/>
            <a:ext cx="406400" cy="533400"/>
          </a:xfrm>
          <a:prstGeom prst="line">
            <a:avLst/>
          </a:prstGeom>
          <a:noFill/>
          <a:ln w="381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3232" name="Line 64">
            <a:extLst>
              <a:ext uri="{FF2B5EF4-FFF2-40B4-BE49-F238E27FC236}">
                <a16:creationId xmlns:a16="http://schemas.microsoft.com/office/drawing/2014/main" id="{09099D85-2944-954E-AC21-46F3C9ABCBDB}"/>
              </a:ext>
            </a:extLst>
          </p:cNvPr>
          <p:cNvSpPr>
            <a:spLocks noChangeShapeType="1"/>
          </p:cNvSpPr>
          <p:nvPr/>
        </p:nvSpPr>
        <p:spPr bwMode="auto">
          <a:xfrm flipH="1">
            <a:off x="5410200" y="4546600"/>
            <a:ext cx="317500" cy="685800"/>
          </a:xfrm>
          <a:prstGeom prst="line">
            <a:avLst/>
          </a:prstGeom>
          <a:noFill/>
          <a:ln w="381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3233" name="Line 65">
            <a:extLst>
              <a:ext uri="{FF2B5EF4-FFF2-40B4-BE49-F238E27FC236}">
                <a16:creationId xmlns:a16="http://schemas.microsoft.com/office/drawing/2014/main" id="{F97543C8-AD19-B941-95D2-C0A5CA693416}"/>
              </a:ext>
            </a:extLst>
          </p:cNvPr>
          <p:cNvSpPr>
            <a:spLocks noChangeShapeType="1"/>
          </p:cNvSpPr>
          <p:nvPr/>
        </p:nvSpPr>
        <p:spPr bwMode="auto">
          <a:xfrm>
            <a:off x="6032500" y="4559300"/>
            <a:ext cx="304800" cy="673100"/>
          </a:xfrm>
          <a:prstGeom prst="line">
            <a:avLst/>
          </a:prstGeom>
          <a:noFill/>
          <a:ln w="381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3234" name="Line 66">
            <a:extLst>
              <a:ext uri="{FF2B5EF4-FFF2-40B4-BE49-F238E27FC236}">
                <a16:creationId xmlns:a16="http://schemas.microsoft.com/office/drawing/2014/main" id="{2C3C2567-8261-6A46-8869-6BC1F8800001}"/>
              </a:ext>
            </a:extLst>
          </p:cNvPr>
          <p:cNvSpPr>
            <a:spLocks noChangeShapeType="1"/>
          </p:cNvSpPr>
          <p:nvPr/>
        </p:nvSpPr>
        <p:spPr bwMode="auto">
          <a:xfrm flipH="1">
            <a:off x="8051800" y="3365500"/>
            <a:ext cx="381000" cy="609600"/>
          </a:xfrm>
          <a:prstGeom prst="line">
            <a:avLst/>
          </a:prstGeom>
          <a:noFill/>
          <a:ln w="381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3235" name="Line 67">
            <a:extLst>
              <a:ext uri="{FF2B5EF4-FFF2-40B4-BE49-F238E27FC236}">
                <a16:creationId xmlns:a16="http://schemas.microsoft.com/office/drawing/2014/main" id="{6B6211F0-D19F-5744-A947-A43AED0A65A0}"/>
              </a:ext>
            </a:extLst>
          </p:cNvPr>
          <p:cNvSpPr>
            <a:spLocks noChangeShapeType="1"/>
          </p:cNvSpPr>
          <p:nvPr/>
        </p:nvSpPr>
        <p:spPr bwMode="auto">
          <a:xfrm>
            <a:off x="8724900" y="3365500"/>
            <a:ext cx="381000" cy="596900"/>
          </a:xfrm>
          <a:prstGeom prst="line">
            <a:avLst/>
          </a:prstGeom>
          <a:noFill/>
          <a:ln w="381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3236" name="Line 68">
            <a:extLst>
              <a:ext uri="{FF2B5EF4-FFF2-40B4-BE49-F238E27FC236}">
                <a16:creationId xmlns:a16="http://schemas.microsoft.com/office/drawing/2014/main" id="{FB8C65D1-B60A-9544-8F21-85B7224DDC99}"/>
              </a:ext>
            </a:extLst>
          </p:cNvPr>
          <p:cNvSpPr>
            <a:spLocks noChangeShapeType="1"/>
          </p:cNvSpPr>
          <p:nvPr/>
        </p:nvSpPr>
        <p:spPr bwMode="auto">
          <a:xfrm>
            <a:off x="8191500" y="4610100"/>
            <a:ext cx="304800" cy="558800"/>
          </a:xfrm>
          <a:prstGeom prst="line">
            <a:avLst/>
          </a:prstGeom>
          <a:noFill/>
          <a:ln w="381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3237" name="Line 69">
            <a:extLst>
              <a:ext uri="{FF2B5EF4-FFF2-40B4-BE49-F238E27FC236}">
                <a16:creationId xmlns:a16="http://schemas.microsoft.com/office/drawing/2014/main" id="{36C3AF76-CA76-1E42-8253-23EB9DB1536B}"/>
              </a:ext>
            </a:extLst>
          </p:cNvPr>
          <p:cNvSpPr>
            <a:spLocks noChangeShapeType="1"/>
          </p:cNvSpPr>
          <p:nvPr/>
        </p:nvSpPr>
        <p:spPr bwMode="auto">
          <a:xfrm>
            <a:off x="9258300" y="4597400"/>
            <a:ext cx="304800" cy="546100"/>
          </a:xfrm>
          <a:prstGeom prst="line">
            <a:avLst/>
          </a:prstGeom>
          <a:noFill/>
          <a:ln w="381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63238" name="Group 70">
            <a:extLst>
              <a:ext uri="{FF2B5EF4-FFF2-40B4-BE49-F238E27FC236}">
                <a16:creationId xmlns:a16="http://schemas.microsoft.com/office/drawing/2014/main" id="{76C16A77-E7AD-004C-852F-9F531515E0E2}"/>
              </a:ext>
            </a:extLst>
          </p:cNvPr>
          <p:cNvGrpSpPr>
            <a:grpSpLocks/>
          </p:cNvGrpSpPr>
          <p:nvPr/>
        </p:nvGrpSpPr>
        <p:grpSpPr bwMode="auto">
          <a:xfrm>
            <a:off x="5183188" y="5880100"/>
            <a:ext cx="165100" cy="406400"/>
            <a:chOff x="2305" y="3704"/>
            <a:chExt cx="104" cy="256"/>
          </a:xfrm>
        </p:grpSpPr>
        <p:sp>
          <p:nvSpPr>
            <p:cNvPr id="263239" name="Line 71">
              <a:extLst>
                <a:ext uri="{FF2B5EF4-FFF2-40B4-BE49-F238E27FC236}">
                  <a16:creationId xmlns:a16="http://schemas.microsoft.com/office/drawing/2014/main" id="{83A9700A-7725-4F40-9E01-0D8B55E6D892}"/>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3240" name="Line 72">
              <a:extLst>
                <a:ext uri="{FF2B5EF4-FFF2-40B4-BE49-F238E27FC236}">
                  <a16:creationId xmlns:a16="http://schemas.microsoft.com/office/drawing/2014/main" id="{EDDDAC1A-FB9F-5548-93C8-840D0729F6E6}"/>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3241" name="Line 73">
              <a:extLst>
                <a:ext uri="{FF2B5EF4-FFF2-40B4-BE49-F238E27FC236}">
                  <a16:creationId xmlns:a16="http://schemas.microsoft.com/office/drawing/2014/main" id="{5608CE80-7219-2E4E-815B-54220F27C427}"/>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63242" name="Group 74">
            <a:extLst>
              <a:ext uri="{FF2B5EF4-FFF2-40B4-BE49-F238E27FC236}">
                <a16:creationId xmlns:a16="http://schemas.microsoft.com/office/drawing/2014/main" id="{D853F5FE-5D21-C841-915B-CA2541A57CD6}"/>
              </a:ext>
            </a:extLst>
          </p:cNvPr>
          <p:cNvGrpSpPr>
            <a:grpSpLocks/>
          </p:cNvGrpSpPr>
          <p:nvPr/>
        </p:nvGrpSpPr>
        <p:grpSpPr bwMode="auto">
          <a:xfrm>
            <a:off x="6402388" y="5880100"/>
            <a:ext cx="165100" cy="406400"/>
            <a:chOff x="2305" y="3704"/>
            <a:chExt cx="104" cy="256"/>
          </a:xfrm>
        </p:grpSpPr>
        <p:sp>
          <p:nvSpPr>
            <p:cNvPr id="263243" name="Line 75">
              <a:extLst>
                <a:ext uri="{FF2B5EF4-FFF2-40B4-BE49-F238E27FC236}">
                  <a16:creationId xmlns:a16="http://schemas.microsoft.com/office/drawing/2014/main" id="{CD1BCC0E-45A7-2049-BC3D-7C659363D608}"/>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3244" name="Line 76">
              <a:extLst>
                <a:ext uri="{FF2B5EF4-FFF2-40B4-BE49-F238E27FC236}">
                  <a16:creationId xmlns:a16="http://schemas.microsoft.com/office/drawing/2014/main" id="{F582940B-0305-C249-A2F9-60DC023613DE}"/>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3245" name="Line 77">
              <a:extLst>
                <a:ext uri="{FF2B5EF4-FFF2-40B4-BE49-F238E27FC236}">
                  <a16:creationId xmlns:a16="http://schemas.microsoft.com/office/drawing/2014/main" id="{2F2A7E10-7DCC-CF45-8330-5663445EF226}"/>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63246" name="Group 78">
            <a:extLst>
              <a:ext uri="{FF2B5EF4-FFF2-40B4-BE49-F238E27FC236}">
                <a16:creationId xmlns:a16="http://schemas.microsoft.com/office/drawing/2014/main" id="{39217EDD-6323-4840-88EB-12ECD00316BA}"/>
              </a:ext>
            </a:extLst>
          </p:cNvPr>
          <p:cNvGrpSpPr>
            <a:grpSpLocks/>
          </p:cNvGrpSpPr>
          <p:nvPr/>
        </p:nvGrpSpPr>
        <p:grpSpPr bwMode="auto">
          <a:xfrm>
            <a:off x="9640888" y="5803900"/>
            <a:ext cx="165100" cy="406400"/>
            <a:chOff x="2305" y="3704"/>
            <a:chExt cx="104" cy="256"/>
          </a:xfrm>
        </p:grpSpPr>
        <p:sp>
          <p:nvSpPr>
            <p:cNvPr id="263247" name="Line 79">
              <a:extLst>
                <a:ext uri="{FF2B5EF4-FFF2-40B4-BE49-F238E27FC236}">
                  <a16:creationId xmlns:a16="http://schemas.microsoft.com/office/drawing/2014/main" id="{B181CCAE-14A9-A34E-97EC-B9F20A451BF6}"/>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3248" name="Line 80">
              <a:extLst>
                <a:ext uri="{FF2B5EF4-FFF2-40B4-BE49-F238E27FC236}">
                  <a16:creationId xmlns:a16="http://schemas.microsoft.com/office/drawing/2014/main" id="{9B57D5D8-882B-AA4B-907B-4F3FC275F787}"/>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3249" name="Line 81">
              <a:extLst>
                <a:ext uri="{FF2B5EF4-FFF2-40B4-BE49-F238E27FC236}">
                  <a16:creationId xmlns:a16="http://schemas.microsoft.com/office/drawing/2014/main" id="{C0CBBE2F-79C5-5E45-AF42-FFBF2E200B3D}"/>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63250" name="Group 82">
            <a:extLst>
              <a:ext uri="{FF2B5EF4-FFF2-40B4-BE49-F238E27FC236}">
                <a16:creationId xmlns:a16="http://schemas.microsoft.com/office/drawing/2014/main" id="{85566BA4-6E5F-0E41-8430-DF482F386505}"/>
              </a:ext>
            </a:extLst>
          </p:cNvPr>
          <p:cNvGrpSpPr>
            <a:grpSpLocks/>
          </p:cNvGrpSpPr>
          <p:nvPr/>
        </p:nvGrpSpPr>
        <p:grpSpPr bwMode="auto">
          <a:xfrm>
            <a:off x="8574088" y="5791200"/>
            <a:ext cx="165100" cy="406400"/>
            <a:chOff x="2305" y="3704"/>
            <a:chExt cx="104" cy="256"/>
          </a:xfrm>
        </p:grpSpPr>
        <p:sp>
          <p:nvSpPr>
            <p:cNvPr id="263251" name="Line 83">
              <a:extLst>
                <a:ext uri="{FF2B5EF4-FFF2-40B4-BE49-F238E27FC236}">
                  <a16:creationId xmlns:a16="http://schemas.microsoft.com/office/drawing/2014/main" id="{94D8C47E-72CC-B24A-9A82-9C9745995C47}"/>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3252" name="Line 84">
              <a:extLst>
                <a:ext uri="{FF2B5EF4-FFF2-40B4-BE49-F238E27FC236}">
                  <a16:creationId xmlns:a16="http://schemas.microsoft.com/office/drawing/2014/main" id="{48FD2120-D973-AC46-9E94-F6AE24EB4CB2}"/>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3253" name="Line 85">
              <a:extLst>
                <a:ext uri="{FF2B5EF4-FFF2-40B4-BE49-F238E27FC236}">
                  <a16:creationId xmlns:a16="http://schemas.microsoft.com/office/drawing/2014/main" id="{C493BD48-D0DA-A248-A993-A80CC6234156}"/>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63254" name="Group 86">
            <a:extLst>
              <a:ext uri="{FF2B5EF4-FFF2-40B4-BE49-F238E27FC236}">
                <a16:creationId xmlns:a16="http://schemas.microsoft.com/office/drawing/2014/main" id="{E057189E-1352-7748-BDE9-8758C1F9D7CA}"/>
              </a:ext>
            </a:extLst>
          </p:cNvPr>
          <p:cNvGrpSpPr>
            <a:grpSpLocks/>
          </p:cNvGrpSpPr>
          <p:nvPr/>
        </p:nvGrpSpPr>
        <p:grpSpPr bwMode="auto">
          <a:xfrm>
            <a:off x="8269288" y="5803900"/>
            <a:ext cx="165100" cy="406400"/>
            <a:chOff x="2305" y="3704"/>
            <a:chExt cx="104" cy="256"/>
          </a:xfrm>
        </p:grpSpPr>
        <p:sp>
          <p:nvSpPr>
            <p:cNvPr id="263255" name="Line 87">
              <a:extLst>
                <a:ext uri="{FF2B5EF4-FFF2-40B4-BE49-F238E27FC236}">
                  <a16:creationId xmlns:a16="http://schemas.microsoft.com/office/drawing/2014/main" id="{F03DED9B-19D4-694D-B38A-1651D9080D01}"/>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3256" name="Line 88">
              <a:extLst>
                <a:ext uri="{FF2B5EF4-FFF2-40B4-BE49-F238E27FC236}">
                  <a16:creationId xmlns:a16="http://schemas.microsoft.com/office/drawing/2014/main" id="{237C4CBC-285A-9C47-BA3E-4D09070B75BA}"/>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3257" name="Line 89">
              <a:extLst>
                <a:ext uri="{FF2B5EF4-FFF2-40B4-BE49-F238E27FC236}">
                  <a16:creationId xmlns:a16="http://schemas.microsoft.com/office/drawing/2014/main" id="{84E5E772-331C-1E4D-AD0C-82568CFCAAC1}"/>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63258" name="Group 90">
            <a:extLst>
              <a:ext uri="{FF2B5EF4-FFF2-40B4-BE49-F238E27FC236}">
                <a16:creationId xmlns:a16="http://schemas.microsoft.com/office/drawing/2014/main" id="{3B36D928-2C62-CF4A-9FBA-B8F9D58E62B8}"/>
              </a:ext>
            </a:extLst>
          </p:cNvPr>
          <p:cNvGrpSpPr>
            <a:grpSpLocks/>
          </p:cNvGrpSpPr>
          <p:nvPr/>
        </p:nvGrpSpPr>
        <p:grpSpPr bwMode="auto">
          <a:xfrm>
            <a:off x="5462588" y="5880100"/>
            <a:ext cx="165100" cy="406400"/>
            <a:chOff x="2305" y="3704"/>
            <a:chExt cx="104" cy="256"/>
          </a:xfrm>
        </p:grpSpPr>
        <p:sp>
          <p:nvSpPr>
            <p:cNvPr id="263259" name="Line 91">
              <a:extLst>
                <a:ext uri="{FF2B5EF4-FFF2-40B4-BE49-F238E27FC236}">
                  <a16:creationId xmlns:a16="http://schemas.microsoft.com/office/drawing/2014/main" id="{4B7C1AF6-5C87-6A4F-A327-8D1F397F9C05}"/>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3260" name="Line 92">
              <a:extLst>
                <a:ext uri="{FF2B5EF4-FFF2-40B4-BE49-F238E27FC236}">
                  <a16:creationId xmlns:a16="http://schemas.microsoft.com/office/drawing/2014/main" id="{BD4515F9-CD40-2A43-9963-BB50E025B2B4}"/>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3261" name="Line 93">
              <a:extLst>
                <a:ext uri="{FF2B5EF4-FFF2-40B4-BE49-F238E27FC236}">
                  <a16:creationId xmlns:a16="http://schemas.microsoft.com/office/drawing/2014/main" id="{8CA54D6B-76A9-4F42-8979-FF2663FF6910}"/>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63262" name="Group 94">
            <a:extLst>
              <a:ext uri="{FF2B5EF4-FFF2-40B4-BE49-F238E27FC236}">
                <a16:creationId xmlns:a16="http://schemas.microsoft.com/office/drawing/2014/main" id="{B724AC24-70C6-5844-BBF7-9D88F10BCE5B}"/>
              </a:ext>
            </a:extLst>
          </p:cNvPr>
          <p:cNvGrpSpPr>
            <a:grpSpLocks/>
          </p:cNvGrpSpPr>
          <p:nvPr/>
        </p:nvGrpSpPr>
        <p:grpSpPr bwMode="auto">
          <a:xfrm>
            <a:off x="6110288" y="5867400"/>
            <a:ext cx="165100" cy="406400"/>
            <a:chOff x="2305" y="3704"/>
            <a:chExt cx="104" cy="256"/>
          </a:xfrm>
        </p:grpSpPr>
        <p:sp>
          <p:nvSpPr>
            <p:cNvPr id="263263" name="Line 95">
              <a:extLst>
                <a:ext uri="{FF2B5EF4-FFF2-40B4-BE49-F238E27FC236}">
                  <a16:creationId xmlns:a16="http://schemas.microsoft.com/office/drawing/2014/main" id="{4A2D2C39-AE28-5449-B811-96CF6CD53933}"/>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3264" name="Line 96">
              <a:extLst>
                <a:ext uri="{FF2B5EF4-FFF2-40B4-BE49-F238E27FC236}">
                  <a16:creationId xmlns:a16="http://schemas.microsoft.com/office/drawing/2014/main" id="{CE868D47-146C-F94F-9A85-424A53AA06CE}"/>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3265" name="Line 97">
              <a:extLst>
                <a:ext uri="{FF2B5EF4-FFF2-40B4-BE49-F238E27FC236}">
                  <a16:creationId xmlns:a16="http://schemas.microsoft.com/office/drawing/2014/main" id="{7AC7EB60-BB48-4C4A-A36A-8B7174917F81}"/>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63266" name="Group 98">
            <a:extLst>
              <a:ext uri="{FF2B5EF4-FFF2-40B4-BE49-F238E27FC236}">
                <a16:creationId xmlns:a16="http://schemas.microsoft.com/office/drawing/2014/main" id="{C44FE9FE-1E8E-A341-B47D-9A16C7CAE9CD}"/>
              </a:ext>
            </a:extLst>
          </p:cNvPr>
          <p:cNvGrpSpPr>
            <a:grpSpLocks/>
          </p:cNvGrpSpPr>
          <p:nvPr/>
        </p:nvGrpSpPr>
        <p:grpSpPr bwMode="auto">
          <a:xfrm>
            <a:off x="7024688" y="4546600"/>
            <a:ext cx="165100" cy="406400"/>
            <a:chOff x="2305" y="3704"/>
            <a:chExt cx="104" cy="256"/>
          </a:xfrm>
        </p:grpSpPr>
        <p:sp>
          <p:nvSpPr>
            <p:cNvPr id="263267" name="Line 99">
              <a:extLst>
                <a:ext uri="{FF2B5EF4-FFF2-40B4-BE49-F238E27FC236}">
                  <a16:creationId xmlns:a16="http://schemas.microsoft.com/office/drawing/2014/main" id="{BA5D56E6-5F20-314D-BDA6-76EB4CB56B58}"/>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3268" name="Line 100">
              <a:extLst>
                <a:ext uri="{FF2B5EF4-FFF2-40B4-BE49-F238E27FC236}">
                  <a16:creationId xmlns:a16="http://schemas.microsoft.com/office/drawing/2014/main" id="{E9E0E843-350B-2E48-BF3B-7C8E12EF5B7E}"/>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3269" name="Line 101">
              <a:extLst>
                <a:ext uri="{FF2B5EF4-FFF2-40B4-BE49-F238E27FC236}">
                  <a16:creationId xmlns:a16="http://schemas.microsoft.com/office/drawing/2014/main" id="{5137489A-DBE1-3141-80BD-23DE8128AB8D}"/>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63270" name="Group 102">
            <a:extLst>
              <a:ext uri="{FF2B5EF4-FFF2-40B4-BE49-F238E27FC236}">
                <a16:creationId xmlns:a16="http://schemas.microsoft.com/office/drawing/2014/main" id="{B79FF7FA-2737-CB45-98C4-C96E7851C9C9}"/>
              </a:ext>
            </a:extLst>
          </p:cNvPr>
          <p:cNvGrpSpPr>
            <a:grpSpLocks/>
          </p:cNvGrpSpPr>
          <p:nvPr/>
        </p:nvGrpSpPr>
        <p:grpSpPr bwMode="auto">
          <a:xfrm>
            <a:off x="6719888" y="4559300"/>
            <a:ext cx="165100" cy="406400"/>
            <a:chOff x="2305" y="3704"/>
            <a:chExt cx="104" cy="256"/>
          </a:xfrm>
        </p:grpSpPr>
        <p:sp>
          <p:nvSpPr>
            <p:cNvPr id="263271" name="Line 103">
              <a:extLst>
                <a:ext uri="{FF2B5EF4-FFF2-40B4-BE49-F238E27FC236}">
                  <a16:creationId xmlns:a16="http://schemas.microsoft.com/office/drawing/2014/main" id="{8ECA0B2B-8855-D645-A1E6-9B9117E38B37}"/>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3272" name="Line 104">
              <a:extLst>
                <a:ext uri="{FF2B5EF4-FFF2-40B4-BE49-F238E27FC236}">
                  <a16:creationId xmlns:a16="http://schemas.microsoft.com/office/drawing/2014/main" id="{AA6CDD09-EE7B-AA4D-BB01-D6AE097EE5BC}"/>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3273" name="Line 105">
              <a:extLst>
                <a:ext uri="{FF2B5EF4-FFF2-40B4-BE49-F238E27FC236}">
                  <a16:creationId xmlns:a16="http://schemas.microsoft.com/office/drawing/2014/main" id="{C511EE9E-810D-F64F-A0C3-5794D2E7571A}"/>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63274" name="Group 106">
            <a:extLst>
              <a:ext uri="{FF2B5EF4-FFF2-40B4-BE49-F238E27FC236}">
                <a16:creationId xmlns:a16="http://schemas.microsoft.com/office/drawing/2014/main" id="{226A153A-9DD5-5745-8AE4-2B6104ED0664}"/>
              </a:ext>
            </a:extLst>
          </p:cNvPr>
          <p:cNvGrpSpPr>
            <a:grpSpLocks/>
          </p:cNvGrpSpPr>
          <p:nvPr/>
        </p:nvGrpSpPr>
        <p:grpSpPr bwMode="auto">
          <a:xfrm>
            <a:off x="9348788" y="5816600"/>
            <a:ext cx="165100" cy="406400"/>
            <a:chOff x="2305" y="3704"/>
            <a:chExt cx="104" cy="256"/>
          </a:xfrm>
        </p:grpSpPr>
        <p:sp>
          <p:nvSpPr>
            <p:cNvPr id="263275" name="Line 107">
              <a:extLst>
                <a:ext uri="{FF2B5EF4-FFF2-40B4-BE49-F238E27FC236}">
                  <a16:creationId xmlns:a16="http://schemas.microsoft.com/office/drawing/2014/main" id="{5FC2682B-4AF8-714A-AF36-83566F5D1252}"/>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3276" name="Line 108">
              <a:extLst>
                <a:ext uri="{FF2B5EF4-FFF2-40B4-BE49-F238E27FC236}">
                  <a16:creationId xmlns:a16="http://schemas.microsoft.com/office/drawing/2014/main" id="{4F467AD3-A283-3743-B778-2F50B3AF27A1}"/>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3277" name="Line 109">
              <a:extLst>
                <a:ext uri="{FF2B5EF4-FFF2-40B4-BE49-F238E27FC236}">
                  <a16:creationId xmlns:a16="http://schemas.microsoft.com/office/drawing/2014/main" id="{8C20F810-911E-E047-B127-C25B4737BF82}"/>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63278" name="Group 110">
            <a:extLst>
              <a:ext uri="{FF2B5EF4-FFF2-40B4-BE49-F238E27FC236}">
                <a16:creationId xmlns:a16="http://schemas.microsoft.com/office/drawing/2014/main" id="{5BBAC36B-166E-5D48-A502-71B838311896}"/>
              </a:ext>
            </a:extLst>
          </p:cNvPr>
          <p:cNvGrpSpPr>
            <a:grpSpLocks/>
          </p:cNvGrpSpPr>
          <p:nvPr/>
        </p:nvGrpSpPr>
        <p:grpSpPr bwMode="auto">
          <a:xfrm>
            <a:off x="8878888" y="4610100"/>
            <a:ext cx="165100" cy="406400"/>
            <a:chOff x="2305" y="3704"/>
            <a:chExt cx="104" cy="256"/>
          </a:xfrm>
        </p:grpSpPr>
        <p:sp>
          <p:nvSpPr>
            <p:cNvPr id="263279" name="Line 111">
              <a:extLst>
                <a:ext uri="{FF2B5EF4-FFF2-40B4-BE49-F238E27FC236}">
                  <a16:creationId xmlns:a16="http://schemas.microsoft.com/office/drawing/2014/main" id="{D91626FE-6B4D-9249-ACFF-3DE1AAEA82BD}"/>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3280" name="Line 112">
              <a:extLst>
                <a:ext uri="{FF2B5EF4-FFF2-40B4-BE49-F238E27FC236}">
                  <a16:creationId xmlns:a16="http://schemas.microsoft.com/office/drawing/2014/main" id="{9EB7F7C0-238D-C546-9E3A-85EDE9C3ACAC}"/>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3281" name="Line 113">
              <a:extLst>
                <a:ext uri="{FF2B5EF4-FFF2-40B4-BE49-F238E27FC236}">
                  <a16:creationId xmlns:a16="http://schemas.microsoft.com/office/drawing/2014/main" id="{7BEF7288-4FD6-FC4F-999A-2E1CC99732DB}"/>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63282" name="Group 114">
            <a:extLst>
              <a:ext uri="{FF2B5EF4-FFF2-40B4-BE49-F238E27FC236}">
                <a16:creationId xmlns:a16="http://schemas.microsoft.com/office/drawing/2014/main" id="{D13678A6-18F1-954A-942E-6A1B5D70B0B6}"/>
              </a:ext>
            </a:extLst>
          </p:cNvPr>
          <p:cNvGrpSpPr>
            <a:grpSpLocks/>
          </p:cNvGrpSpPr>
          <p:nvPr/>
        </p:nvGrpSpPr>
        <p:grpSpPr bwMode="auto">
          <a:xfrm>
            <a:off x="7837488" y="4622800"/>
            <a:ext cx="165100" cy="406400"/>
            <a:chOff x="2305" y="3704"/>
            <a:chExt cx="104" cy="256"/>
          </a:xfrm>
        </p:grpSpPr>
        <p:sp>
          <p:nvSpPr>
            <p:cNvPr id="263283" name="Line 115">
              <a:extLst>
                <a:ext uri="{FF2B5EF4-FFF2-40B4-BE49-F238E27FC236}">
                  <a16:creationId xmlns:a16="http://schemas.microsoft.com/office/drawing/2014/main" id="{7480E275-F656-4E46-B12F-3E226CB71854}"/>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3284" name="Line 116">
              <a:extLst>
                <a:ext uri="{FF2B5EF4-FFF2-40B4-BE49-F238E27FC236}">
                  <a16:creationId xmlns:a16="http://schemas.microsoft.com/office/drawing/2014/main" id="{71F3983F-158E-1D49-BC17-F377DBE07BF5}"/>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3285" name="Line 117">
              <a:extLst>
                <a:ext uri="{FF2B5EF4-FFF2-40B4-BE49-F238E27FC236}">
                  <a16:creationId xmlns:a16="http://schemas.microsoft.com/office/drawing/2014/main" id="{0320B143-B239-574A-B789-CDA16347210D}"/>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63286" name="Oval 118">
            <a:extLst>
              <a:ext uri="{FF2B5EF4-FFF2-40B4-BE49-F238E27FC236}">
                <a16:creationId xmlns:a16="http://schemas.microsoft.com/office/drawing/2014/main" id="{C405792F-FAE8-0745-9ACF-BF1737A24F9B}"/>
              </a:ext>
            </a:extLst>
          </p:cNvPr>
          <p:cNvSpPr>
            <a:spLocks noChangeArrowheads="1"/>
          </p:cNvSpPr>
          <p:nvPr/>
        </p:nvSpPr>
        <p:spPr bwMode="auto">
          <a:xfrm>
            <a:off x="2044700" y="1308100"/>
            <a:ext cx="254000" cy="254000"/>
          </a:xfrm>
          <a:prstGeom prst="ellipse">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263287" name="Oval 119">
            <a:extLst>
              <a:ext uri="{FF2B5EF4-FFF2-40B4-BE49-F238E27FC236}">
                <a16:creationId xmlns:a16="http://schemas.microsoft.com/office/drawing/2014/main" id="{64FE7198-66EB-1841-8CB0-164586352C73}"/>
              </a:ext>
            </a:extLst>
          </p:cNvPr>
          <p:cNvSpPr>
            <a:spLocks noChangeArrowheads="1"/>
          </p:cNvSpPr>
          <p:nvPr/>
        </p:nvSpPr>
        <p:spPr bwMode="auto">
          <a:xfrm>
            <a:off x="2044700" y="1651000"/>
            <a:ext cx="254000" cy="254000"/>
          </a:xfrm>
          <a:prstGeom prst="ellipse">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263288" name="Oval 120">
            <a:extLst>
              <a:ext uri="{FF2B5EF4-FFF2-40B4-BE49-F238E27FC236}">
                <a16:creationId xmlns:a16="http://schemas.microsoft.com/office/drawing/2014/main" id="{2377AED6-FBA1-EA40-A9E4-8303CCBB448A}"/>
              </a:ext>
            </a:extLst>
          </p:cNvPr>
          <p:cNvSpPr>
            <a:spLocks noChangeArrowheads="1"/>
          </p:cNvSpPr>
          <p:nvPr/>
        </p:nvSpPr>
        <p:spPr bwMode="auto">
          <a:xfrm>
            <a:off x="2044700" y="1993900"/>
            <a:ext cx="254000" cy="254000"/>
          </a:xfrm>
          <a:prstGeom prst="ellipse">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263289" name="Oval 121">
            <a:extLst>
              <a:ext uri="{FF2B5EF4-FFF2-40B4-BE49-F238E27FC236}">
                <a16:creationId xmlns:a16="http://schemas.microsoft.com/office/drawing/2014/main" id="{B07E436A-58F7-1D47-B869-160C0262FEBE}"/>
              </a:ext>
            </a:extLst>
          </p:cNvPr>
          <p:cNvSpPr>
            <a:spLocks noChangeArrowheads="1"/>
          </p:cNvSpPr>
          <p:nvPr/>
        </p:nvSpPr>
        <p:spPr bwMode="auto">
          <a:xfrm>
            <a:off x="6743700" y="1473200"/>
            <a:ext cx="254000" cy="254000"/>
          </a:xfrm>
          <a:prstGeom prst="ellipse">
            <a:avLst/>
          </a:prstGeom>
          <a:solidFill>
            <a:srgbClr val="66FF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Tree>
    <p:extLst>
      <p:ext uri="{BB962C8B-B14F-4D97-AF65-F5344CB8AC3E}">
        <p14:creationId xmlns:p14="http://schemas.microsoft.com/office/powerpoint/2010/main" val="21419232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a:extLst>
              <a:ext uri="{FF2B5EF4-FFF2-40B4-BE49-F238E27FC236}">
                <a16:creationId xmlns:a16="http://schemas.microsoft.com/office/drawing/2014/main" id="{43B1E595-6628-4D47-9FC8-1C37BD68DF12}"/>
              </a:ext>
            </a:extLst>
          </p:cNvPr>
          <p:cNvSpPr>
            <a:spLocks noChangeArrowheads="1"/>
          </p:cNvSpPr>
          <p:nvPr/>
        </p:nvSpPr>
        <p:spPr bwMode="auto">
          <a:xfrm>
            <a:off x="1981201" y="457201"/>
            <a:ext cx="4341813" cy="1895475"/>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64" tIns="46033" rIns="92064" bIns="46033">
            <a:spAutoFit/>
          </a:bodyPr>
          <a:lstStyle>
            <a:lvl1pPr indent="4763">
              <a:spcBef>
                <a:spcPct val="20000"/>
              </a:spcBef>
              <a:buChar char="•"/>
              <a:defRPr sz="2400">
                <a:solidFill>
                  <a:schemeClr val="tx1"/>
                </a:solidFill>
                <a:latin typeface="Arial" panose="020B0604020202020204" pitchFamily="34" charset="0"/>
              </a:defRPr>
            </a:lvl1pPr>
            <a:lvl2pPr marL="747713"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buFontTx/>
              <a:buNone/>
            </a:pPr>
            <a:r>
              <a:rPr lang="en-US" altLang="en-US" sz="2000">
                <a:latin typeface="Courier New" panose="02070309020205020404" pitchFamily="49" charset="0"/>
              </a:rPr>
              <a:t>Proc InOrderPrint(pointer) </a:t>
            </a:r>
          </a:p>
          <a:p>
            <a:pPr>
              <a:buFontTx/>
              <a:buNone/>
            </a:pPr>
            <a:r>
              <a:rPr lang="en-US" altLang="en-US" sz="2000">
                <a:latin typeface="Courier New" panose="02070309020205020404" pitchFamily="49" charset="0"/>
              </a:rPr>
              <a:t> </a:t>
            </a:r>
            <a:r>
              <a:rPr lang="en-US" altLang="en-US" sz="2000">
                <a:solidFill>
                  <a:srgbClr val="FF0033"/>
                </a:solidFill>
                <a:latin typeface="Courier New" panose="02070309020205020404" pitchFamily="49" charset="0"/>
              </a:rPr>
              <a:t>pointer NOT NIL?</a:t>
            </a:r>
          </a:p>
          <a:p>
            <a:pPr>
              <a:buFontTx/>
              <a:buNone/>
            </a:pPr>
            <a:r>
              <a:rPr lang="en-US" altLang="en-US" sz="2000">
                <a:latin typeface="Courier New" panose="02070309020205020404" pitchFamily="49" charset="0"/>
              </a:rPr>
              <a:t>  InOrderPrint(left child)</a:t>
            </a:r>
          </a:p>
          <a:p>
            <a:pPr>
              <a:buFontTx/>
              <a:buNone/>
            </a:pPr>
            <a:r>
              <a:rPr lang="en-US" altLang="en-US" sz="2000">
                <a:latin typeface="Courier New" panose="02070309020205020404" pitchFamily="49" charset="0"/>
              </a:rPr>
              <a:t>  print(data)</a:t>
            </a:r>
          </a:p>
          <a:p>
            <a:pPr>
              <a:buFontTx/>
              <a:buNone/>
            </a:pPr>
            <a:r>
              <a:rPr lang="en-US" altLang="en-US" sz="2000">
                <a:latin typeface="Courier New" panose="02070309020205020404" pitchFamily="49" charset="0"/>
              </a:rPr>
              <a:t>  InOrderPrint(right child)</a:t>
            </a:r>
          </a:p>
        </p:txBody>
      </p:sp>
      <p:grpSp>
        <p:nvGrpSpPr>
          <p:cNvPr id="105475" name="Group 3">
            <a:extLst>
              <a:ext uri="{FF2B5EF4-FFF2-40B4-BE49-F238E27FC236}">
                <a16:creationId xmlns:a16="http://schemas.microsoft.com/office/drawing/2014/main" id="{A1F1FAC3-1345-8849-A2FC-603349EE4A17}"/>
              </a:ext>
            </a:extLst>
          </p:cNvPr>
          <p:cNvGrpSpPr>
            <a:grpSpLocks/>
          </p:cNvGrpSpPr>
          <p:nvPr/>
        </p:nvGrpSpPr>
        <p:grpSpPr bwMode="auto">
          <a:xfrm>
            <a:off x="7099301" y="1501775"/>
            <a:ext cx="587375" cy="749300"/>
            <a:chOff x="1760" y="2442"/>
            <a:chExt cx="370" cy="472"/>
          </a:xfrm>
        </p:grpSpPr>
        <p:sp>
          <p:nvSpPr>
            <p:cNvPr id="105476" name="Text Box 4">
              <a:extLst>
                <a:ext uri="{FF2B5EF4-FFF2-40B4-BE49-F238E27FC236}">
                  <a16:creationId xmlns:a16="http://schemas.microsoft.com/office/drawing/2014/main" id="{B940B6E2-CA63-D64F-8663-FBFFB9B0A3C8}"/>
                </a:ext>
              </a:extLst>
            </p:cNvPr>
            <p:cNvSpPr txBox="1">
              <a:spLocks noChangeArrowheads="1"/>
            </p:cNvSpPr>
            <p:nvPr/>
          </p:nvSpPr>
          <p:spPr bwMode="auto">
            <a:xfrm>
              <a:off x="1760" y="2442"/>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latin typeface="Courier New" panose="02070309020205020404" pitchFamily="49" charset="0"/>
                </a:rPr>
                <a:t>22</a:t>
              </a:r>
            </a:p>
          </p:txBody>
        </p:sp>
        <p:grpSp>
          <p:nvGrpSpPr>
            <p:cNvPr id="105477" name="Group 5">
              <a:extLst>
                <a:ext uri="{FF2B5EF4-FFF2-40B4-BE49-F238E27FC236}">
                  <a16:creationId xmlns:a16="http://schemas.microsoft.com/office/drawing/2014/main" id="{F5A54FA2-3679-0945-AF34-4C071C4297A6}"/>
                </a:ext>
              </a:extLst>
            </p:cNvPr>
            <p:cNvGrpSpPr>
              <a:grpSpLocks/>
            </p:cNvGrpSpPr>
            <p:nvPr/>
          </p:nvGrpSpPr>
          <p:grpSpPr bwMode="auto">
            <a:xfrm>
              <a:off x="1760" y="2754"/>
              <a:ext cx="370" cy="160"/>
              <a:chOff x="1378" y="3290"/>
              <a:chExt cx="370" cy="312"/>
            </a:xfrm>
          </p:grpSpPr>
          <p:sp>
            <p:nvSpPr>
              <p:cNvPr id="105478" name="Text Box 6">
                <a:extLst>
                  <a:ext uri="{FF2B5EF4-FFF2-40B4-BE49-F238E27FC236}">
                    <a16:creationId xmlns:a16="http://schemas.microsoft.com/office/drawing/2014/main" id="{6EA9386F-81E9-DC49-864A-00F7D64E1A6C}"/>
                  </a:ext>
                </a:extLst>
              </p:cNvPr>
              <p:cNvSpPr txBox="1">
                <a:spLocks noChangeArrowheads="1"/>
              </p:cNvSpPr>
              <p:nvPr/>
            </p:nvSpPr>
            <p:spPr bwMode="auto">
              <a:xfrm>
                <a:off x="1378" y="3290"/>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05479" name="Line 7">
                <a:extLst>
                  <a:ext uri="{FF2B5EF4-FFF2-40B4-BE49-F238E27FC236}">
                    <a16:creationId xmlns:a16="http://schemas.microsoft.com/office/drawing/2014/main" id="{3E8ED96A-49DF-B64B-84EC-A7A89770FD27}"/>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105480" name="Text Box 8">
            <a:extLst>
              <a:ext uri="{FF2B5EF4-FFF2-40B4-BE49-F238E27FC236}">
                <a16:creationId xmlns:a16="http://schemas.microsoft.com/office/drawing/2014/main" id="{6F5B6961-72DC-354D-96D2-2854752DE008}"/>
              </a:ext>
            </a:extLst>
          </p:cNvPr>
          <p:cNvSpPr txBox="1">
            <a:spLocks noChangeArrowheads="1"/>
          </p:cNvSpPr>
          <p:nvPr/>
        </p:nvSpPr>
        <p:spPr bwMode="auto">
          <a:xfrm>
            <a:off x="7032626" y="646113"/>
            <a:ext cx="62619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715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a:t>root</a:t>
            </a:r>
          </a:p>
        </p:txBody>
      </p:sp>
      <p:sp>
        <p:nvSpPr>
          <p:cNvPr id="105481" name="Line 9">
            <a:extLst>
              <a:ext uri="{FF2B5EF4-FFF2-40B4-BE49-F238E27FC236}">
                <a16:creationId xmlns:a16="http://schemas.microsoft.com/office/drawing/2014/main" id="{BAB533C7-534F-174D-B274-17A102480330}"/>
              </a:ext>
            </a:extLst>
          </p:cNvPr>
          <p:cNvSpPr>
            <a:spLocks noChangeShapeType="1"/>
          </p:cNvSpPr>
          <p:nvPr/>
        </p:nvSpPr>
        <p:spPr bwMode="auto">
          <a:xfrm>
            <a:off x="7404100" y="1028700"/>
            <a:ext cx="0" cy="4572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05482" name="Group 10">
            <a:extLst>
              <a:ext uri="{FF2B5EF4-FFF2-40B4-BE49-F238E27FC236}">
                <a16:creationId xmlns:a16="http://schemas.microsoft.com/office/drawing/2014/main" id="{8166C5B3-D79F-4247-9021-E11129D1C243}"/>
              </a:ext>
            </a:extLst>
          </p:cNvPr>
          <p:cNvGrpSpPr>
            <a:grpSpLocks/>
          </p:cNvGrpSpPr>
          <p:nvPr/>
        </p:nvGrpSpPr>
        <p:grpSpPr bwMode="auto">
          <a:xfrm>
            <a:off x="8280401" y="2746375"/>
            <a:ext cx="587375" cy="749300"/>
            <a:chOff x="1760" y="2442"/>
            <a:chExt cx="370" cy="472"/>
          </a:xfrm>
        </p:grpSpPr>
        <p:sp>
          <p:nvSpPr>
            <p:cNvPr id="105483" name="Text Box 11">
              <a:extLst>
                <a:ext uri="{FF2B5EF4-FFF2-40B4-BE49-F238E27FC236}">
                  <a16:creationId xmlns:a16="http://schemas.microsoft.com/office/drawing/2014/main" id="{3609EB37-15C6-1642-B58E-E7FE1DF302A9}"/>
                </a:ext>
              </a:extLst>
            </p:cNvPr>
            <p:cNvSpPr txBox="1">
              <a:spLocks noChangeArrowheads="1"/>
            </p:cNvSpPr>
            <p:nvPr/>
          </p:nvSpPr>
          <p:spPr bwMode="auto">
            <a:xfrm>
              <a:off x="1760" y="2442"/>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latin typeface="Courier New" panose="02070309020205020404" pitchFamily="49" charset="0"/>
                </a:rPr>
                <a:t>67</a:t>
              </a:r>
            </a:p>
          </p:txBody>
        </p:sp>
        <p:grpSp>
          <p:nvGrpSpPr>
            <p:cNvPr id="105484" name="Group 12">
              <a:extLst>
                <a:ext uri="{FF2B5EF4-FFF2-40B4-BE49-F238E27FC236}">
                  <a16:creationId xmlns:a16="http://schemas.microsoft.com/office/drawing/2014/main" id="{619443FE-53F0-BF41-8B65-006B7B1B6B3C}"/>
                </a:ext>
              </a:extLst>
            </p:cNvPr>
            <p:cNvGrpSpPr>
              <a:grpSpLocks/>
            </p:cNvGrpSpPr>
            <p:nvPr/>
          </p:nvGrpSpPr>
          <p:grpSpPr bwMode="auto">
            <a:xfrm>
              <a:off x="1760" y="2754"/>
              <a:ext cx="370" cy="160"/>
              <a:chOff x="1378" y="3290"/>
              <a:chExt cx="370" cy="312"/>
            </a:xfrm>
          </p:grpSpPr>
          <p:sp>
            <p:nvSpPr>
              <p:cNvPr id="105485" name="Text Box 13">
                <a:extLst>
                  <a:ext uri="{FF2B5EF4-FFF2-40B4-BE49-F238E27FC236}">
                    <a16:creationId xmlns:a16="http://schemas.microsoft.com/office/drawing/2014/main" id="{137F5654-A4CA-A348-B90E-AA1A13D1564A}"/>
                  </a:ext>
                </a:extLst>
              </p:cNvPr>
              <p:cNvSpPr txBox="1">
                <a:spLocks noChangeArrowheads="1"/>
              </p:cNvSpPr>
              <p:nvPr/>
            </p:nvSpPr>
            <p:spPr bwMode="auto">
              <a:xfrm>
                <a:off x="1378" y="3290"/>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05486" name="Line 14">
                <a:extLst>
                  <a:ext uri="{FF2B5EF4-FFF2-40B4-BE49-F238E27FC236}">
                    <a16:creationId xmlns:a16="http://schemas.microsoft.com/office/drawing/2014/main" id="{27942570-E435-5E45-BBD4-DC37686BF098}"/>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05487" name="Group 15">
            <a:extLst>
              <a:ext uri="{FF2B5EF4-FFF2-40B4-BE49-F238E27FC236}">
                <a16:creationId xmlns:a16="http://schemas.microsoft.com/office/drawing/2014/main" id="{885035D3-16CB-C04A-A6C0-177F85D8B0C3}"/>
              </a:ext>
            </a:extLst>
          </p:cNvPr>
          <p:cNvGrpSpPr>
            <a:grpSpLocks/>
          </p:cNvGrpSpPr>
          <p:nvPr/>
        </p:nvGrpSpPr>
        <p:grpSpPr bwMode="auto">
          <a:xfrm>
            <a:off x="7759701" y="3978275"/>
            <a:ext cx="587375" cy="749300"/>
            <a:chOff x="1760" y="2442"/>
            <a:chExt cx="370" cy="472"/>
          </a:xfrm>
        </p:grpSpPr>
        <p:sp>
          <p:nvSpPr>
            <p:cNvPr id="105488" name="Text Box 16">
              <a:extLst>
                <a:ext uri="{FF2B5EF4-FFF2-40B4-BE49-F238E27FC236}">
                  <a16:creationId xmlns:a16="http://schemas.microsoft.com/office/drawing/2014/main" id="{078DA77C-7510-DB44-ACB3-6F74C289C71F}"/>
                </a:ext>
              </a:extLst>
            </p:cNvPr>
            <p:cNvSpPr txBox="1">
              <a:spLocks noChangeArrowheads="1"/>
            </p:cNvSpPr>
            <p:nvPr/>
          </p:nvSpPr>
          <p:spPr bwMode="auto">
            <a:xfrm>
              <a:off x="1760" y="2442"/>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latin typeface="Courier New" panose="02070309020205020404" pitchFamily="49" charset="0"/>
                </a:rPr>
                <a:t>36</a:t>
              </a:r>
            </a:p>
          </p:txBody>
        </p:sp>
        <p:grpSp>
          <p:nvGrpSpPr>
            <p:cNvPr id="105489" name="Group 17">
              <a:extLst>
                <a:ext uri="{FF2B5EF4-FFF2-40B4-BE49-F238E27FC236}">
                  <a16:creationId xmlns:a16="http://schemas.microsoft.com/office/drawing/2014/main" id="{C438C6CC-D02B-7948-9113-C1BFA3A45E1B}"/>
                </a:ext>
              </a:extLst>
            </p:cNvPr>
            <p:cNvGrpSpPr>
              <a:grpSpLocks/>
            </p:cNvGrpSpPr>
            <p:nvPr/>
          </p:nvGrpSpPr>
          <p:grpSpPr bwMode="auto">
            <a:xfrm>
              <a:off x="1760" y="2754"/>
              <a:ext cx="370" cy="160"/>
              <a:chOff x="1378" y="3290"/>
              <a:chExt cx="370" cy="312"/>
            </a:xfrm>
          </p:grpSpPr>
          <p:sp>
            <p:nvSpPr>
              <p:cNvPr id="105490" name="Text Box 18">
                <a:extLst>
                  <a:ext uri="{FF2B5EF4-FFF2-40B4-BE49-F238E27FC236}">
                    <a16:creationId xmlns:a16="http://schemas.microsoft.com/office/drawing/2014/main" id="{69736CB4-B0DE-4C42-897E-CAD981B1344C}"/>
                  </a:ext>
                </a:extLst>
              </p:cNvPr>
              <p:cNvSpPr txBox="1">
                <a:spLocks noChangeArrowheads="1"/>
              </p:cNvSpPr>
              <p:nvPr/>
            </p:nvSpPr>
            <p:spPr bwMode="auto">
              <a:xfrm>
                <a:off x="1378" y="3290"/>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05491" name="Line 19">
                <a:extLst>
                  <a:ext uri="{FF2B5EF4-FFF2-40B4-BE49-F238E27FC236}">
                    <a16:creationId xmlns:a16="http://schemas.microsoft.com/office/drawing/2014/main" id="{2CE0DA20-87CF-DB40-8906-4BCD004C1988}"/>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05492" name="Group 20">
            <a:extLst>
              <a:ext uri="{FF2B5EF4-FFF2-40B4-BE49-F238E27FC236}">
                <a16:creationId xmlns:a16="http://schemas.microsoft.com/office/drawing/2014/main" id="{1C1B0213-A7C7-4549-98B8-E4EBC1628910}"/>
              </a:ext>
            </a:extLst>
          </p:cNvPr>
          <p:cNvGrpSpPr>
            <a:grpSpLocks/>
          </p:cNvGrpSpPr>
          <p:nvPr/>
        </p:nvGrpSpPr>
        <p:grpSpPr bwMode="auto">
          <a:xfrm>
            <a:off x="5588001" y="3940175"/>
            <a:ext cx="587375" cy="749300"/>
            <a:chOff x="1760" y="2442"/>
            <a:chExt cx="370" cy="472"/>
          </a:xfrm>
        </p:grpSpPr>
        <p:sp>
          <p:nvSpPr>
            <p:cNvPr id="105493" name="Text Box 21">
              <a:extLst>
                <a:ext uri="{FF2B5EF4-FFF2-40B4-BE49-F238E27FC236}">
                  <a16:creationId xmlns:a16="http://schemas.microsoft.com/office/drawing/2014/main" id="{2819B771-74C1-184F-9CFF-B49A0E929E78}"/>
                </a:ext>
              </a:extLst>
            </p:cNvPr>
            <p:cNvSpPr txBox="1">
              <a:spLocks noChangeArrowheads="1"/>
            </p:cNvSpPr>
            <p:nvPr/>
          </p:nvSpPr>
          <p:spPr bwMode="auto">
            <a:xfrm>
              <a:off x="1760" y="2442"/>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a:r>
                <a:rPr lang="en-US" altLang="en-US">
                  <a:latin typeface="Courier New" panose="02070309020205020404" pitchFamily="49" charset="0"/>
                </a:rPr>
                <a:t>3</a:t>
              </a:r>
            </a:p>
          </p:txBody>
        </p:sp>
        <p:grpSp>
          <p:nvGrpSpPr>
            <p:cNvPr id="105494" name="Group 22">
              <a:extLst>
                <a:ext uri="{FF2B5EF4-FFF2-40B4-BE49-F238E27FC236}">
                  <a16:creationId xmlns:a16="http://schemas.microsoft.com/office/drawing/2014/main" id="{B367AA7B-0496-BE4C-94B1-8D0DA0DA014D}"/>
                </a:ext>
              </a:extLst>
            </p:cNvPr>
            <p:cNvGrpSpPr>
              <a:grpSpLocks/>
            </p:cNvGrpSpPr>
            <p:nvPr/>
          </p:nvGrpSpPr>
          <p:grpSpPr bwMode="auto">
            <a:xfrm>
              <a:off x="1760" y="2754"/>
              <a:ext cx="370" cy="160"/>
              <a:chOff x="1378" y="3290"/>
              <a:chExt cx="370" cy="312"/>
            </a:xfrm>
          </p:grpSpPr>
          <p:sp>
            <p:nvSpPr>
              <p:cNvPr id="105495" name="Text Box 23">
                <a:extLst>
                  <a:ext uri="{FF2B5EF4-FFF2-40B4-BE49-F238E27FC236}">
                    <a16:creationId xmlns:a16="http://schemas.microsoft.com/office/drawing/2014/main" id="{5286A583-69CB-074F-8EE3-B6ABAAB7094B}"/>
                  </a:ext>
                </a:extLst>
              </p:cNvPr>
              <p:cNvSpPr txBox="1">
                <a:spLocks noChangeArrowheads="1"/>
              </p:cNvSpPr>
              <p:nvPr/>
            </p:nvSpPr>
            <p:spPr bwMode="auto">
              <a:xfrm>
                <a:off x="1378" y="3290"/>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05496" name="Line 24">
                <a:extLst>
                  <a:ext uri="{FF2B5EF4-FFF2-40B4-BE49-F238E27FC236}">
                    <a16:creationId xmlns:a16="http://schemas.microsoft.com/office/drawing/2014/main" id="{D5F1CEE7-5E3C-3349-9E7C-1400CDB44C39}"/>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05497" name="Group 25">
            <a:extLst>
              <a:ext uri="{FF2B5EF4-FFF2-40B4-BE49-F238E27FC236}">
                <a16:creationId xmlns:a16="http://schemas.microsoft.com/office/drawing/2014/main" id="{F9B4143C-D3FB-9843-8A80-2D6BE9AB6E10}"/>
              </a:ext>
            </a:extLst>
          </p:cNvPr>
          <p:cNvGrpSpPr>
            <a:grpSpLocks/>
          </p:cNvGrpSpPr>
          <p:nvPr/>
        </p:nvGrpSpPr>
        <p:grpSpPr bwMode="auto">
          <a:xfrm>
            <a:off x="6667501" y="3940175"/>
            <a:ext cx="587375" cy="749300"/>
            <a:chOff x="1760" y="2442"/>
            <a:chExt cx="370" cy="472"/>
          </a:xfrm>
        </p:grpSpPr>
        <p:sp>
          <p:nvSpPr>
            <p:cNvPr id="105498" name="Text Box 26">
              <a:extLst>
                <a:ext uri="{FF2B5EF4-FFF2-40B4-BE49-F238E27FC236}">
                  <a16:creationId xmlns:a16="http://schemas.microsoft.com/office/drawing/2014/main" id="{14D424DA-61E5-E844-9BFB-6DF87160B264}"/>
                </a:ext>
              </a:extLst>
            </p:cNvPr>
            <p:cNvSpPr txBox="1">
              <a:spLocks noChangeArrowheads="1"/>
            </p:cNvSpPr>
            <p:nvPr/>
          </p:nvSpPr>
          <p:spPr bwMode="auto">
            <a:xfrm>
              <a:off x="1760" y="2442"/>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latin typeface="Courier New" panose="02070309020205020404" pitchFamily="49" charset="0"/>
                </a:rPr>
                <a:t>14</a:t>
              </a:r>
            </a:p>
          </p:txBody>
        </p:sp>
        <p:grpSp>
          <p:nvGrpSpPr>
            <p:cNvPr id="105499" name="Group 27">
              <a:extLst>
                <a:ext uri="{FF2B5EF4-FFF2-40B4-BE49-F238E27FC236}">
                  <a16:creationId xmlns:a16="http://schemas.microsoft.com/office/drawing/2014/main" id="{65794C3A-C37B-C347-8D21-D7231BA18DE5}"/>
                </a:ext>
              </a:extLst>
            </p:cNvPr>
            <p:cNvGrpSpPr>
              <a:grpSpLocks/>
            </p:cNvGrpSpPr>
            <p:nvPr/>
          </p:nvGrpSpPr>
          <p:grpSpPr bwMode="auto">
            <a:xfrm>
              <a:off x="1760" y="2754"/>
              <a:ext cx="370" cy="160"/>
              <a:chOff x="1378" y="3290"/>
              <a:chExt cx="370" cy="312"/>
            </a:xfrm>
          </p:grpSpPr>
          <p:sp>
            <p:nvSpPr>
              <p:cNvPr id="105500" name="Text Box 28">
                <a:extLst>
                  <a:ext uri="{FF2B5EF4-FFF2-40B4-BE49-F238E27FC236}">
                    <a16:creationId xmlns:a16="http://schemas.microsoft.com/office/drawing/2014/main" id="{85CA421F-051F-354A-993B-0B987A989ECC}"/>
                  </a:ext>
                </a:extLst>
              </p:cNvPr>
              <p:cNvSpPr txBox="1">
                <a:spLocks noChangeArrowheads="1"/>
              </p:cNvSpPr>
              <p:nvPr/>
            </p:nvSpPr>
            <p:spPr bwMode="auto">
              <a:xfrm>
                <a:off x="1378" y="3290"/>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05501" name="Line 29">
                <a:extLst>
                  <a:ext uri="{FF2B5EF4-FFF2-40B4-BE49-F238E27FC236}">
                    <a16:creationId xmlns:a16="http://schemas.microsoft.com/office/drawing/2014/main" id="{A3B163EC-59A0-E940-A0F3-AE5CF7647D38}"/>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05502" name="Group 30">
            <a:extLst>
              <a:ext uri="{FF2B5EF4-FFF2-40B4-BE49-F238E27FC236}">
                <a16:creationId xmlns:a16="http://schemas.microsoft.com/office/drawing/2014/main" id="{65F7F672-8AC3-6A4C-994E-7A5342ED0076}"/>
              </a:ext>
            </a:extLst>
          </p:cNvPr>
          <p:cNvGrpSpPr>
            <a:grpSpLocks/>
          </p:cNvGrpSpPr>
          <p:nvPr/>
        </p:nvGrpSpPr>
        <p:grpSpPr bwMode="auto">
          <a:xfrm>
            <a:off x="8216901" y="5172075"/>
            <a:ext cx="587375" cy="749300"/>
            <a:chOff x="1760" y="2442"/>
            <a:chExt cx="370" cy="472"/>
          </a:xfrm>
        </p:grpSpPr>
        <p:sp>
          <p:nvSpPr>
            <p:cNvPr id="105503" name="Text Box 31">
              <a:extLst>
                <a:ext uri="{FF2B5EF4-FFF2-40B4-BE49-F238E27FC236}">
                  <a16:creationId xmlns:a16="http://schemas.microsoft.com/office/drawing/2014/main" id="{8B5F47C5-2D57-F341-B16D-DA3DD89FB278}"/>
                </a:ext>
              </a:extLst>
            </p:cNvPr>
            <p:cNvSpPr txBox="1">
              <a:spLocks noChangeArrowheads="1"/>
            </p:cNvSpPr>
            <p:nvPr/>
          </p:nvSpPr>
          <p:spPr bwMode="auto">
            <a:xfrm>
              <a:off x="1760" y="2442"/>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latin typeface="Courier New" panose="02070309020205020404" pitchFamily="49" charset="0"/>
                </a:rPr>
                <a:t>44</a:t>
              </a:r>
            </a:p>
          </p:txBody>
        </p:sp>
        <p:grpSp>
          <p:nvGrpSpPr>
            <p:cNvPr id="105504" name="Group 32">
              <a:extLst>
                <a:ext uri="{FF2B5EF4-FFF2-40B4-BE49-F238E27FC236}">
                  <a16:creationId xmlns:a16="http://schemas.microsoft.com/office/drawing/2014/main" id="{24E8498E-7A5F-DA4E-83AA-4A2762C789D1}"/>
                </a:ext>
              </a:extLst>
            </p:cNvPr>
            <p:cNvGrpSpPr>
              <a:grpSpLocks/>
            </p:cNvGrpSpPr>
            <p:nvPr/>
          </p:nvGrpSpPr>
          <p:grpSpPr bwMode="auto">
            <a:xfrm>
              <a:off x="1760" y="2754"/>
              <a:ext cx="370" cy="160"/>
              <a:chOff x="1378" y="3290"/>
              <a:chExt cx="370" cy="312"/>
            </a:xfrm>
          </p:grpSpPr>
          <p:sp>
            <p:nvSpPr>
              <p:cNvPr id="105505" name="Text Box 33">
                <a:extLst>
                  <a:ext uri="{FF2B5EF4-FFF2-40B4-BE49-F238E27FC236}">
                    <a16:creationId xmlns:a16="http://schemas.microsoft.com/office/drawing/2014/main" id="{2A17302D-8A2F-8148-9F76-F0E27CDA70EA}"/>
                  </a:ext>
                </a:extLst>
              </p:cNvPr>
              <p:cNvSpPr txBox="1">
                <a:spLocks noChangeArrowheads="1"/>
              </p:cNvSpPr>
              <p:nvPr/>
            </p:nvSpPr>
            <p:spPr bwMode="auto">
              <a:xfrm>
                <a:off x="1378" y="3290"/>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05506" name="Line 34">
                <a:extLst>
                  <a:ext uri="{FF2B5EF4-FFF2-40B4-BE49-F238E27FC236}">
                    <a16:creationId xmlns:a16="http://schemas.microsoft.com/office/drawing/2014/main" id="{A96047A3-84AE-7940-83A1-B98BF956D1CC}"/>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05507" name="Group 35">
            <a:extLst>
              <a:ext uri="{FF2B5EF4-FFF2-40B4-BE49-F238E27FC236}">
                <a16:creationId xmlns:a16="http://schemas.microsoft.com/office/drawing/2014/main" id="{E4A40215-C8EE-1042-AC78-47AD6C17117D}"/>
              </a:ext>
            </a:extLst>
          </p:cNvPr>
          <p:cNvGrpSpPr>
            <a:grpSpLocks/>
          </p:cNvGrpSpPr>
          <p:nvPr/>
        </p:nvGrpSpPr>
        <p:grpSpPr bwMode="auto">
          <a:xfrm>
            <a:off x="6045201" y="5248275"/>
            <a:ext cx="587375" cy="749300"/>
            <a:chOff x="1760" y="2442"/>
            <a:chExt cx="370" cy="472"/>
          </a:xfrm>
        </p:grpSpPr>
        <p:sp>
          <p:nvSpPr>
            <p:cNvPr id="105508" name="Text Box 36">
              <a:extLst>
                <a:ext uri="{FF2B5EF4-FFF2-40B4-BE49-F238E27FC236}">
                  <a16:creationId xmlns:a16="http://schemas.microsoft.com/office/drawing/2014/main" id="{D66CC941-0EEB-CE4F-9920-92E5F97221D6}"/>
                </a:ext>
              </a:extLst>
            </p:cNvPr>
            <p:cNvSpPr txBox="1">
              <a:spLocks noChangeArrowheads="1"/>
            </p:cNvSpPr>
            <p:nvPr/>
          </p:nvSpPr>
          <p:spPr bwMode="auto">
            <a:xfrm>
              <a:off x="1760" y="2442"/>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a:r>
                <a:rPr lang="en-US" altLang="en-US">
                  <a:latin typeface="Courier New" panose="02070309020205020404" pitchFamily="49" charset="0"/>
                </a:rPr>
                <a:t>7</a:t>
              </a:r>
            </a:p>
          </p:txBody>
        </p:sp>
        <p:grpSp>
          <p:nvGrpSpPr>
            <p:cNvPr id="105509" name="Group 37">
              <a:extLst>
                <a:ext uri="{FF2B5EF4-FFF2-40B4-BE49-F238E27FC236}">
                  <a16:creationId xmlns:a16="http://schemas.microsoft.com/office/drawing/2014/main" id="{D50D28B5-7D3A-CA44-9784-E348535EB37B}"/>
                </a:ext>
              </a:extLst>
            </p:cNvPr>
            <p:cNvGrpSpPr>
              <a:grpSpLocks/>
            </p:cNvGrpSpPr>
            <p:nvPr/>
          </p:nvGrpSpPr>
          <p:grpSpPr bwMode="auto">
            <a:xfrm>
              <a:off x="1760" y="2754"/>
              <a:ext cx="370" cy="160"/>
              <a:chOff x="1378" y="3290"/>
              <a:chExt cx="370" cy="312"/>
            </a:xfrm>
          </p:grpSpPr>
          <p:sp>
            <p:nvSpPr>
              <p:cNvPr id="105510" name="Text Box 38">
                <a:extLst>
                  <a:ext uri="{FF2B5EF4-FFF2-40B4-BE49-F238E27FC236}">
                    <a16:creationId xmlns:a16="http://schemas.microsoft.com/office/drawing/2014/main" id="{69CCF8B0-84C5-DC43-A57A-EF65E38F9FD1}"/>
                  </a:ext>
                </a:extLst>
              </p:cNvPr>
              <p:cNvSpPr txBox="1">
                <a:spLocks noChangeArrowheads="1"/>
              </p:cNvSpPr>
              <p:nvPr/>
            </p:nvSpPr>
            <p:spPr bwMode="auto">
              <a:xfrm>
                <a:off x="1378" y="3290"/>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05511" name="Line 39">
                <a:extLst>
                  <a:ext uri="{FF2B5EF4-FFF2-40B4-BE49-F238E27FC236}">
                    <a16:creationId xmlns:a16="http://schemas.microsoft.com/office/drawing/2014/main" id="{72F333FE-B790-BF46-895A-E543E7DF00C7}"/>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05512" name="Group 40">
            <a:extLst>
              <a:ext uri="{FF2B5EF4-FFF2-40B4-BE49-F238E27FC236}">
                <a16:creationId xmlns:a16="http://schemas.microsoft.com/office/drawing/2014/main" id="{0638E495-A1CB-3A4F-AD6E-8C1F2E8A162E}"/>
              </a:ext>
            </a:extLst>
          </p:cNvPr>
          <p:cNvGrpSpPr>
            <a:grpSpLocks/>
          </p:cNvGrpSpPr>
          <p:nvPr/>
        </p:nvGrpSpPr>
        <p:grpSpPr bwMode="auto">
          <a:xfrm>
            <a:off x="8813801" y="3978275"/>
            <a:ext cx="587375" cy="749300"/>
            <a:chOff x="1760" y="2442"/>
            <a:chExt cx="370" cy="472"/>
          </a:xfrm>
        </p:grpSpPr>
        <p:sp>
          <p:nvSpPr>
            <p:cNvPr id="105513" name="Text Box 41">
              <a:extLst>
                <a:ext uri="{FF2B5EF4-FFF2-40B4-BE49-F238E27FC236}">
                  <a16:creationId xmlns:a16="http://schemas.microsoft.com/office/drawing/2014/main" id="{6863D711-E37E-244D-9062-4C0CD54CD186}"/>
                </a:ext>
              </a:extLst>
            </p:cNvPr>
            <p:cNvSpPr txBox="1">
              <a:spLocks noChangeArrowheads="1"/>
            </p:cNvSpPr>
            <p:nvPr/>
          </p:nvSpPr>
          <p:spPr bwMode="auto">
            <a:xfrm>
              <a:off x="1760" y="2442"/>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latin typeface="Courier New" panose="02070309020205020404" pitchFamily="49" charset="0"/>
                </a:rPr>
                <a:t>94</a:t>
              </a:r>
            </a:p>
          </p:txBody>
        </p:sp>
        <p:grpSp>
          <p:nvGrpSpPr>
            <p:cNvPr id="105514" name="Group 42">
              <a:extLst>
                <a:ext uri="{FF2B5EF4-FFF2-40B4-BE49-F238E27FC236}">
                  <a16:creationId xmlns:a16="http://schemas.microsoft.com/office/drawing/2014/main" id="{D1E44B26-6C11-EE4C-859B-212A5FCD83D5}"/>
                </a:ext>
              </a:extLst>
            </p:cNvPr>
            <p:cNvGrpSpPr>
              <a:grpSpLocks/>
            </p:cNvGrpSpPr>
            <p:nvPr/>
          </p:nvGrpSpPr>
          <p:grpSpPr bwMode="auto">
            <a:xfrm>
              <a:off x="1760" y="2754"/>
              <a:ext cx="370" cy="160"/>
              <a:chOff x="1378" y="3290"/>
              <a:chExt cx="370" cy="312"/>
            </a:xfrm>
          </p:grpSpPr>
          <p:sp>
            <p:nvSpPr>
              <p:cNvPr id="105515" name="Text Box 43">
                <a:extLst>
                  <a:ext uri="{FF2B5EF4-FFF2-40B4-BE49-F238E27FC236}">
                    <a16:creationId xmlns:a16="http://schemas.microsoft.com/office/drawing/2014/main" id="{24F8D07B-F595-A64F-B3FA-39BE963D05AA}"/>
                  </a:ext>
                </a:extLst>
              </p:cNvPr>
              <p:cNvSpPr txBox="1">
                <a:spLocks noChangeArrowheads="1"/>
              </p:cNvSpPr>
              <p:nvPr/>
            </p:nvSpPr>
            <p:spPr bwMode="auto">
              <a:xfrm>
                <a:off x="1378" y="3290"/>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05516" name="Line 44">
                <a:extLst>
                  <a:ext uri="{FF2B5EF4-FFF2-40B4-BE49-F238E27FC236}">
                    <a16:creationId xmlns:a16="http://schemas.microsoft.com/office/drawing/2014/main" id="{5A0E9B2D-EC27-0749-8BF0-D22EEF7261D8}"/>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05517" name="Group 45">
            <a:extLst>
              <a:ext uri="{FF2B5EF4-FFF2-40B4-BE49-F238E27FC236}">
                <a16:creationId xmlns:a16="http://schemas.microsoft.com/office/drawing/2014/main" id="{CB63DE76-0904-7D4A-93FE-4F3A41FB9435}"/>
              </a:ext>
            </a:extLst>
          </p:cNvPr>
          <p:cNvGrpSpPr>
            <a:grpSpLocks/>
          </p:cNvGrpSpPr>
          <p:nvPr/>
        </p:nvGrpSpPr>
        <p:grpSpPr bwMode="auto">
          <a:xfrm>
            <a:off x="9283701" y="5159375"/>
            <a:ext cx="587375" cy="749300"/>
            <a:chOff x="1760" y="2442"/>
            <a:chExt cx="370" cy="472"/>
          </a:xfrm>
        </p:grpSpPr>
        <p:sp>
          <p:nvSpPr>
            <p:cNvPr id="105518" name="Text Box 46">
              <a:extLst>
                <a:ext uri="{FF2B5EF4-FFF2-40B4-BE49-F238E27FC236}">
                  <a16:creationId xmlns:a16="http://schemas.microsoft.com/office/drawing/2014/main" id="{D4131B07-7E01-464D-B332-60A3AADD3E8C}"/>
                </a:ext>
              </a:extLst>
            </p:cNvPr>
            <p:cNvSpPr txBox="1">
              <a:spLocks noChangeArrowheads="1"/>
            </p:cNvSpPr>
            <p:nvPr/>
          </p:nvSpPr>
          <p:spPr bwMode="auto">
            <a:xfrm>
              <a:off x="1760" y="2442"/>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latin typeface="Courier New" panose="02070309020205020404" pitchFamily="49" charset="0"/>
                </a:rPr>
                <a:t>97</a:t>
              </a:r>
            </a:p>
          </p:txBody>
        </p:sp>
        <p:grpSp>
          <p:nvGrpSpPr>
            <p:cNvPr id="105519" name="Group 47">
              <a:extLst>
                <a:ext uri="{FF2B5EF4-FFF2-40B4-BE49-F238E27FC236}">
                  <a16:creationId xmlns:a16="http://schemas.microsoft.com/office/drawing/2014/main" id="{88A86484-E919-B346-9CD1-D76EBCF16197}"/>
                </a:ext>
              </a:extLst>
            </p:cNvPr>
            <p:cNvGrpSpPr>
              <a:grpSpLocks/>
            </p:cNvGrpSpPr>
            <p:nvPr/>
          </p:nvGrpSpPr>
          <p:grpSpPr bwMode="auto">
            <a:xfrm>
              <a:off x="1760" y="2754"/>
              <a:ext cx="370" cy="160"/>
              <a:chOff x="1378" y="3290"/>
              <a:chExt cx="370" cy="312"/>
            </a:xfrm>
          </p:grpSpPr>
          <p:sp>
            <p:nvSpPr>
              <p:cNvPr id="105520" name="Text Box 48">
                <a:extLst>
                  <a:ext uri="{FF2B5EF4-FFF2-40B4-BE49-F238E27FC236}">
                    <a16:creationId xmlns:a16="http://schemas.microsoft.com/office/drawing/2014/main" id="{6B6790E2-3C03-3B4A-BEB4-26417E4031AC}"/>
                  </a:ext>
                </a:extLst>
              </p:cNvPr>
              <p:cNvSpPr txBox="1">
                <a:spLocks noChangeArrowheads="1"/>
              </p:cNvSpPr>
              <p:nvPr/>
            </p:nvSpPr>
            <p:spPr bwMode="auto">
              <a:xfrm>
                <a:off x="1378" y="3290"/>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05521" name="Line 49">
                <a:extLst>
                  <a:ext uri="{FF2B5EF4-FFF2-40B4-BE49-F238E27FC236}">
                    <a16:creationId xmlns:a16="http://schemas.microsoft.com/office/drawing/2014/main" id="{569F9F1D-55AB-1A47-88E3-9A2A4A5CDFA0}"/>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05522" name="Group 50">
            <a:extLst>
              <a:ext uri="{FF2B5EF4-FFF2-40B4-BE49-F238E27FC236}">
                <a16:creationId xmlns:a16="http://schemas.microsoft.com/office/drawing/2014/main" id="{2B0323EB-D551-2245-B018-89281B85A605}"/>
              </a:ext>
            </a:extLst>
          </p:cNvPr>
          <p:cNvGrpSpPr>
            <a:grpSpLocks/>
          </p:cNvGrpSpPr>
          <p:nvPr/>
        </p:nvGrpSpPr>
        <p:grpSpPr bwMode="auto">
          <a:xfrm>
            <a:off x="5118101" y="5248275"/>
            <a:ext cx="587375" cy="749300"/>
            <a:chOff x="1760" y="2442"/>
            <a:chExt cx="370" cy="472"/>
          </a:xfrm>
        </p:grpSpPr>
        <p:sp>
          <p:nvSpPr>
            <p:cNvPr id="105523" name="Text Box 51">
              <a:extLst>
                <a:ext uri="{FF2B5EF4-FFF2-40B4-BE49-F238E27FC236}">
                  <a16:creationId xmlns:a16="http://schemas.microsoft.com/office/drawing/2014/main" id="{2D84D7DA-D360-0641-9C16-90B310144354}"/>
                </a:ext>
              </a:extLst>
            </p:cNvPr>
            <p:cNvSpPr txBox="1">
              <a:spLocks noChangeArrowheads="1"/>
            </p:cNvSpPr>
            <p:nvPr/>
          </p:nvSpPr>
          <p:spPr bwMode="auto">
            <a:xfrm>
              <a:off x="1760" y="2442"/>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a:r>
                <a:rPr lang="en-US" altLang="en-US">
                  <a:latin typeface="Courier New" panose="02070309020205020404" pitchFamily="49" charset="0"/>
                </a:rPr>
                <a:t>1</a:t>
              </a:r>
            </a:p>
          </p:txBody>
        </p:sp>
        <p:grpSp>
          <p:nvGrpSpPr>
            <p:cNvPr id="105524" name="Group 52">
              <a:extLst>
                <a:ext uri="{FF2B5EF4-FFF2-40B4-BE49-F238E27FC236}">
                  <a16:creationId xmlns:a16="http://schemas.microsoft.com/office/drawing/2014/main" id="{AB924CDA-FAE7-5A4D-9198-8BB40006FC19}"/>
                </a:ext>
              </a:extLst>
            </p:cNvPr>
            <p:cNvGrpSpPr>
              <a:grpSpLocks/>
            </p:cNvGrpSpPr>
            <p:nvPr/>
          </p:nvGrpSpPr>
          <p:grpSpPr bwMode="auto">
            <a:xfrm>
              <a:off x="1760" y="2754"/>
              <a:ext cx="370" cy="160"/>
              <a:chOff x="1378" y="3290"/>
              <a:chExt cx="370" cy="312"/>
            </a:xfrm>
          </p:grpSpPr>
          <p:sp>
            <p:nvSpPr>
              <p:cNvPr id="105525" name="Text Box 53">
                <a:extLst>
                  <a:ext uri="{FF2B5EF4-FFF2-40B4-BE49-F238E27FC236}">
                    <a16:creationId xmlns:a16="http://schemas.microsoft.com/office/drawing/2014/main" id="{04307734-44D8-6E4B-9457-44F425E89C98}"/>
                  </a:ext>
                </a:extLst>
              </p:cNvPr>
              <p:cNvSpPr txBox="1">
                <a:spLocks noChangeArrowheads="1"/>
              </p:cNvSpPr>
              <p:nvPr/>
            </p:nvSpPr>
            <p:spPr bwMode="auto">
              <a:xfrm>
                <a:off x="1378" y="3290"/>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05526" name="Line 54">
                <a:extLst>
                  <a:ext uri="{FF2B5EF4-FFF2-40B4-BE49-F238E27FC236}">
                    <a16:creationId xmlns:a16="http://schemas.microsoft.com/office/drawing/2014/main" id="{EC60D707-D807-344D-9D6C-B118C74884CE}"/>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05527" name="Group 55">
            <a:extLst>
              <a:ext uri="{FF2B5EF4-FFF2-40B4-BE49-F238E27FC236}">
                <a16:creationId xmlns:a16="http://schemas.microsoft.com/office/drawing/2014/main" id="{AFB4539E-90C7-6740-A8C5-B31E8626925B}"/>
              </a:ext>
            </a:extLst>
          </p:cNvPr>
          <p:cNvGrpSpPr>
            <a:grpSpLocks/>
          </p:cNvGrpSpPr>
          <p:nvPr/>
        </p:nvGrpSpPr>
        <p:grpSpPr bwMode="auto">
          <a:xfrm>
            <a:off x="6096001" y="2771775"/>
            <a:ext cx="587375" cy="749300"/>
            <a:chOff x="1760" y="2442"/>
            <a:chExt cx="370" cy="472"/>
          </a:xfrm>
        </p:grpSpPr>
        <p:sp>
          <p:nvSpPr>
            <p:cNvPr id="105528" name="Text Box 56">
              <a:extLst>
                <a:ext uri="{FF2B5EF4-FFF2-40B4-BE49-F238E27FC236}">
                  <a16:creationId xmlns:a16="http://schemas.microsoft.com/office/drawing/2014/main" id="{C613541E-1C8C-3645-BE03-0D03FA91B60A}"/>
                </a:ext>
              </a:extLst>
            </p:cNvPr>
            <p:cNvSpPr txBox="1">
              <a:spLocks noChangeArrowheads="1"/>
            </p:cNvSpPr>
            <p:nvPr/>
          </p:nvSpPr>
          <p:spPr bwMode="auto">
            <a:xfrm>
              <a:off x="1760" y="2442"/>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a:r>
                <a:rPr lang="en-US" altLang="en-US">
                  <a:latin typeface="Courier New" panose="02070309020205020404" pitchFamily="49" charset="0"/>
                </a:rPr>
                <a:t>9</a:t>
              </a:r>
            </a:p>
          </p:txBody>
        </p:sp>
        <p:grpSp>
          <p:nvGrpSpPr>
            <p:cNvPr id="105529" name="Group 57">
              <a:extLst>
                <a:ext uri="{FF2B5EF4-FFF2-40B4-BE49-F238E27FC236}">
                  <a16:creationId xmlns:a16="http://schemas.microsoft.com/office/drawing/2014/main" id="{535C1C23-8207-1149-A041-EFC3F9D2C4E1}"/>
                </a:ext>
              </a:extLst>
            </p:cNvPr>
            <p:cNvGrpSpPr>
              <a:grpSpLocks/>
            </p:cNvGrpSpPr>
            <p:nvPr/>
          </p:nvGrpSpPr>
          <p:grpSpPr bwMode="auto">
            <a:xfrm>
              <a:off x="1760" y="2754"/>
              <a:ext cx="370" cy="160"/>
              <a:chOff x="1378" y="3290"/>
              <a:chExt cx="370" cy="312"/>
            </a:xfrm>
          </p:grpSpPr>
          <p:sp>
            <p:nvSpPr>
              <p:cNvPr id="105530" name="Text Box 58">
                <a:extLst>
                  <a:ext uri="{FF2B5EF4-FFF2-40B4-BE49-F238E27FC236}">
                    <a16:creationId xmlns:a16="http://schemas.microsoft.com/office/drawing/2014/main" id="{EA088D2E-4E67-8D47-8305-AED3ADE10CCC}"/>
                  </a:ext>
                </a:extLst>
              </p:cNvPr>
              <p:cNvSpPr txBox="1">
                <a:spLocks noChangeArrowheads="1"/>
              </p:cNvSpPr>
              <p:nvPr/>
            </p:nvSpPr>
            <p:spPr bwMode="auto">
              <a:xfrm>
                <a:off x="1378" y="3290"/>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05531" name="Line 59">
                <a:extLst>
                  <a:ext uri="{FF2B5EF4-FFF2-40B4-BE49-F238E27FC236}">
                    <a16:creationId xmlns:a16="http://schemas.microsoft.com/office/drawing/2014/main" id="{643B0630-F2B1-1C40-ADD8-55FB528797BD}"/>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105532" name="Line 60">
            <a:extLst>
              <a:ext uri="{FF2B5EF4-FFF2-40B4-BE49-F238E27FC236}">
                <a16:creationId xmlns:a16="http://schemas.microsoft.com/office/drawing/2014/main" id="{7F7D6091-A716-0A43-BB8D-0F2B94350297}"/>
              </a:ext>
            </a:extLst>
          </p:cNvPr>
          <p:cNvSpPr>
            <a:spLocks noChangeShapeType="1"/>
          </p:cNvSpPr>
          <p:nvPr/>
        </p:nvSpPr>
        <p:spPr bwMode="auto">
          <a:xfrm flipH="1">
            <a:off x="6400800" y="2133600"/>
            <a:ext cx="850900" cy="6223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533" name="Line 61">
            <a:extLst>
              <a:ext uri="{FF2B5EF4-FFF2-40B4-BE49-F238E27FC236}">
                <a16:creationId xmlns:a16="http://schemas.microsoft.com/office/drawing/2014/main" id="{838F64F5-3C3C-EC49-A2C4-9AB7F5941401}"/>
              </a:ext>
            </a:extLst>
          </p:cNvPr>
          <p:cNvSpPr>
            <a:spLocks noChangeShapeType="1"/>
          </p:cNvSpPr>
          <p:nvPr/>
        </p:nvSpPr>
        <p:spPr bwMode="auto">
          <a:xfrm>
            <a:off x="7531100" y="2133600"/>
            <a:ext cx="1041400" cy="596900"/>
          </a:xfrm>
          <a:prstGeom prst="line">
            <a:avLst/>
          </a:prstGeom>
          <a:noFill/>
          <a:ln w="381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534" name="Line 62">
            <a:extLst>
              <a:ext uri="{FF2B5EF4-FFF2-40B4-BE49-F238E27FC236}">
                <a16:creationId xmlns:a16="http://schemas.microsoft.com/office/drawing/2014/main" id="{5F5C65EF-CFF2-0041-A991-6B6FFB9CCC98}"/>
              </a:ext>
            </a:extLst>
          </p:cNvPr>
          <p:cNvSpPr>
            <a:spLocks noChangeShapeType="1"/>
          </p:cNvSpPr>
          <p:nvPr/>
        </p:nvSpPr>
        <p:spPr bwMode="auto">
          <a:xfrm flipH="1">
            <a:off x="5880100" y="3403600"/>
            <a:ext cx="381000" cy="5080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535" name="Line 63">
            <a:extLst>
              <a:ext uri="{FF2B5EF4-FFF2-40B4-BE49-F238E27FC236}">
                <a16:creationId xmlns:a16="http://schemas.microsoft.com/office/drawing/2014/main" id="{49C81481-0F8F-D643-BD7F-8F2679780E2A}"/>
              </a:ext>
            </a:extLst>
          </p:cNvPr>
          <p:cNvSpPr>
            <a:spLocks noChangeShapeType="1"/>
          </p:cNvSpPr>
          <p:nvPr/>
        </p:nvSpPr>
        <p:spPr bwMode="auto">
          <a:xfrm>
            <a:off x="6540500" y="3390900"/>
            <a:ext cx="406400" cy="533400"/>
          </a:xfrm>
          <a:prstGeom prst="line">
            <a:avLst/>
          </a:prstGeom>
          <a:noFill/>
          <a:ln w="381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536" name="Line 64">
            <a:extLst>
              <a:ext uri="{FF2B5EF4-FFF2-40B4-BE49-F238E27FC236}">
                <a16:creationId xmlns:a16="http://schemas.microsoft.com/office/drawing/2014/main" id="{2C29184C-343C-BE46-83B8-034B1D25F9B7}"/>
              </a:ext>
            </a:extLst>
          </p:cNvPr>
          <p:cNvSpPr>
            <a:spLocks noChangeShapeType="1"/>
          </p:cNvSpPr>
          <p:nvPr/>
        </p:nvSpPr>
        <p:spPr bwMode="auto">
          <a:xfrm flipH="1">
            <a:off x="5410200" y="4546600"/>
            <a:ext cx="317500" cy="685800"/>
          </a:xfrm>
          <a:prstGeom prst="line">
            <a:avLst/>
          </a:prstGeom>
          <a:noFill/>
          <a:ln w="381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537" name="Line 65">
            <a:extLst>
              <a:ext uri="{FF2B5EF4-FFF2-40B4-BE49-F238E27FC236}">
                <a16:creationId xmlns:a16="http://schemas.microsoft.com/office/drawing/2014/main" id="{F3752EBE-DE1F-744E-BA4E-E1688B3D199C}"/>
              </a:ext>
            </a:extLst>
          </p:cNvPr>
          <p:cNvSpPr>
            <a:spLocks noChangeShapeType="1"/>
          </p:cNvSpPr>
          <p:nvPr/>
        </p:nvSpPr>
        <p:spPr bwMode="auto">
          <a:xfrm>
            <a:off x="6032500" y="4559300"/>
            <a:ext cx="304800" cy="673100"/>
          </a:xfrm>
          <a:prstGeom prst="line">
            <a:avLst/>
          </a:prstGeom>
          <a:noFill/>
          <a:ln w="381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538" name="Line 66">
            <a:extLst>
              <a:ext uri="{FF2B5EF4-FFF2-40B4-BE49-F238E27FC236}">
                <a16:creationId xmlns:a16="http://schemas.microsoft.com/office/drawing/2014/main" id="{24EAA856-4F83-5340-B11C-8B64D1884674}"/>
              </a:ext>
            </a:extLst>
          </p:cNvPr>
          <p:cNvSpPr>
            <a:spLocks noChangeShapeType="1"/>
          </p:cNvSpPr>
          <p:nvPr/>
        </p:nvSpPr>
        <p:spPr bwMode="auto">
          <a:xfrm flipH="1">
            <a:off x="8051800" y="3365500"/>
            <a:ext cx="381000" cy="609600"/>
          </a:xfrm>
          <a:prstGeom prst="line">
            <a:avLst/>
          </a:prstGeom>
          <a:noFill/>
          <a:ln w="381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539" name="Line 67">
            <a:extLst>
              <a:ext uri="{FF2B5EF4-FFF2-40B4-BE49-F238E27FC236}">
                <a16:creationId xmlns:a16="http://schemas.microsoft.com/office/drawing/2014/main" id="{DE8FBCF3-41F5-B64D-87D4-DF7CECFAD820}"/>
              </a:ext>
            </a:extLst>
          </p:cNvPr>
          <p:cNvSpPr>
            <a:spLocks noChangeShapeType="1"/>
          </p:cNvSpPr>
          <p:nvPr/>
        </p:nvSpPr>
        <p:spPr bwMode="auto">
          <a:xfrm>
            <a:off x="8724900" y="3365500"/>
            <a:ext cx="381000" cy="596900"/>
          </a:xfrm>
          <a:prstGeom prst="line">
            <a:avLst/>
          </a:prstGeom>
          <a:noFill/>
          <a:ln w="381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540" name="Line 68">
            <a:extLst>
              <a:ext uri="{FF2B5EF4-FFF2-40B4-BE49-F238E27FC236}">
                <a16:creationId xmlns:a16="http://schemas.microsoft.com/office/drawing/2014/main" id="{323F93D8-38A9-C943-B97B-CFBD43382B53}"/>
              </a:ext>
            </a:extLst>
          </p:cNvPr>
          <p:cNvSpPr>
            <a:spLocks noChangeShapeType="1"/>
          </p:cNvSpPr>
          <p:nvPr/>
        </p:nvSpPr>
        <p:spPr bwMode="auto">
          <a:xfrm>
            <a:off x="8191500" y="4610100"/>
            <a:ext cx="304800" cy="558800"/>
          </a:xfrm>
          <a:prstGeom prst="line">
            <a:avLst/>
          </a:prstGeom>
          <a:noFill/>
          <a:ln w="381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541" name="Line 69">
            <a:extLst>
              <a:ext uri="{FF2B5EF4-FFF2-40B4-BE49-F238E27FC236}">
                <a16:creationId xmlns:a16="http://schemas.microsoft.com/office/drawing/2014/main" id="{1DBBF606-E48C-DD4A-89EF-487C44D4B97A}"/>
              </a:ext>
            </a:extLst>
          </p:cNvPr>
          <p:cNvSpPr>
            <a:spLocks noChangeShapeType="1"/>
          </p:cNvSpPr>
          <p:nvPr/>
        </p:nvSpPr>
        <p:spPr bwMode="auto">
          <a:xfrm>
            <a:off x="9258300" y="4597400"/>
            <a:ext cx="304800" cy="546100"/>
          </a:xfrm>
          <a:prstGeom prst="line">
            <a:avLst/>
          </a:prstGeom>
          <a:noFill/>
          <a:ln w="381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05542" name="Group 70">
            <a:extLst>
              <a:ext uri="{FF2B5EF4-FFF2-40B4-BE49-F238E27FC236}">
                <a16:creationId xmlns:a16="http://schemas.microsoft.com/office/drawing/2014/main" id="{01D17CE2-76A4-DA47-9766-D7128C8386F1}"/>
              </a:ext>
            </a:extLst>
          </p:cNvPr>
          <p:cNvGrpSpPr>
            <a:grpSpLocks/>
          </p:cNvGrpSpPr>
          <p:nvPr/>
        </p:nvGrpSpPr>
        <p:grpSpPr bwMode="auto">
          <a:xfrm>
            <a:off x="5183188" y="5880100"/>
            <a:ext cx="165100" cy="406400"/>
            <a:chOff x="2305" y="3704"/>
            <a:chExt cx="104" cy="256"/>
          </a:xfrm>
        </p:grpSpPr>
        <p:sp>
          <p:nvSpPr>
            <p:cNvPr id="105543" name="Line 71">
              <a:extLst>
                <a:ext uri="{FF2B5EF4-FFF2-40B4-BE49-F238E27FC236}">
                  <a16:creationId xmlns:a16="http://schemas.microsoft.com/office/drawing/2014/main" id="{7192B356-F030-7F43-9044-93A9336C21A3}"/>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544" name="Line 72">
              <a:extLst>
                <a:ext uri="{FF2B5EF4-FFF2-40B4-BE49-F238E27FC236}">
                  <a16:creationId xmlns:a16="http://schemas.microsoft.com/office/drawing/2014/main" id="{99915DDB-9550-5F4E-B26D-978FF8F46579}"/>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545" name="Line 73">
              <a:extLst>
                <a:ext uri="{FF2B5EF4-FFF2-40B4-BE49-F238E27FC236}">
                  <a16:creationId xmlns:a16="http://schemas.microsoft.com/office/drawing/2014/main" id="{CE6B070B-DCA3-8843-ACCF-14AECBA267CB}"/>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05546" name="Group 74">
            <a:extLst>
              <a:ext uri="{FF2B5EF4-FFF2-40B4-BE49-F238E27FC236}">
                <a16:creationId xmlns:a16="http://schemas.microsoft.com/office/drawing/2014/main" id="{3FEE545E-89C5-EF4C-B257-D06C4328407E}"/>
              </a:ext>
            </a:extLst>
          </p:cNvPr>
          <p:cNvGrpSpPr>
            <a:grpSpLocks/>
          </p:cNvGrpSpPr>
          <p:nvPr/>
        </p:nvGrpSpPr>
        <p:grpSpPr bwMode="auto">
          <a:xfrm>
            <a:off x="6402388" y="5880100"/>
            <a:ext cx="165100" cy="406400"/>
            <a:chOff x="2305" y="3704"/>
            <a:chExt cx="104" cy="256"/>
          </a:xfrm>
        </p:grpSpPr>
        <p:sp>
          <p:nvSpPr>
            <p:cNvPr id="105547" name="Line 75">
              <a:extLst>
                <a:ext uri="{FF2B5EF4-FFF2-40B4-BE49-F238E27FC236}">
                  <a16:creationId xmlns:a16="http://schemas.microsoft.com/office/drawing/2014/main" id="{D3A4A54E-1BD9-E245-9385-2F451AFDEE74}"/>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548" name="Line 76">
              <a:extLst>
                <a:ext uri="{FF2B5EF4-FFF2-40B4-BE49-F238E27FC236}">
                  <a16:creationId xmlns:a16="http://schemas.microsoft.com/office/drawing/2014/main" id="{068B610E-04CE-5B4D-9675-EBAA01AEA517}"/>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549" name="Line 77">
              <a:extLst>
                <a:ext uri="{FF2B5EF4-FFF2-40B4-BE49-F238E27FC236}">
                  <a16:creationId xmlns:a16="http://schemas.microsoft.com/office/drawing/2014/main" id="{D7358E7F-B1ED-124F-A306-3CD49021ACB4}"/>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05550" name="Group 78">
            <a:extLst>
              <a:ext uri="{FF2B5EF4-FFF2-40B4-BE49-F238E27FC236}">
                <a16:creationId xmlns:a16="http://schemas.microsoft.com/office/drawing/2014/main" id="{B36A64DA-3E6B-2F42-BBA5-F4B43A36F2BE}"/>
              </a:ext>
            </a:extLst>
          </p:cNvPr>
          <p:cNvGrpSpPr>
            <a:grpSpLocks/>
          </p:cNvGrpSpPr>
          <p:nvPr/>
        </p:nvGrpSpPr>
        <p:grpSpPr bwMode="auto">
          <a:xfrm>
            <a:off x="9640888" y="5803900"/>
            <a:ext cx="165100" cy="406400"/>
            <a:chOff x="2305" y="3704"/>
            <a:chExt cx="104" cy="256"/>
          </a:xfrm>
        </p:grpSpPr>
        <p:sp>
          <p:nvSpPr>
            <p:cNvPr id="105551" name="Line 79">
              <a:extLst>
                <a:ext uri="{FF2B5EF4-FFF2-40B4-BE49-F238E27FC236}">
                  <a16:creationId xmlns:a16="http://schemas.microsoft.com/office/drawing/2014/main" id="{1EE41601-DFF0-E143-A1FD-A42C85124029}"/>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552" name="Line 80">
              <a:extLst>
                <a:ext uri="{FF2B5EF4-FFF2-40B4-BE49-F238E27FC236}">
                  <a16:creationId xmlns:a16="http://schemas.microsoft.com/office/drawing/2014/main" id="{37B75E55-C2DE-0148-B0B1-780D905855C5}"/>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553" name="Line 81">
              <a:extLst>
                <a:ext uri="{FF2B5EF4-FFF2-40B4-BE49-F238E27FC236}">
                  <a16:creationId xmlns:a16="http://schemas.microsoft.com/office/drawing/2014/main" id="{EB84CB0A-B780-E84B-84F1-6DDC33153128}"/>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05554" name="Group 82">
            <a:extLst>
              <a:ext uri="{FF2B5EF4-FFF2-40B4-BE49-F238E27FC236}">
                <a16:creationId xmlns:a16="http://schemas.microsoft.com/office/drawing/2014/main" id="{441332F7-C731-764C-99DF-D1D21F1697BE}"/>
              </a:ext>
            </a:extLst>
          </p:cNvPr>
          <p:cNvGrpSpPr>
            <a:grpSpLocks/>
          </p:cNvGrpSpPr>
          <p:nvPr/>
        </p:nvGrpSpPr>
        <p:grpSpPr bwMode="auto">
          <a:xfrm>
            <a:off x="8574088" y="5791200"/>
            <a:ext cx="165100" cy="406400"/>
            <a:chOff x="2305" y="3704"/>
            <a:chExt cx="104" cy="256"/>
          </a:xfrm>
        </p:grpSpPr>
        <p:sp>
          <p:nvSpPr>
            <p:cNvPr id="105555" name="Line 83">
              <a:extLst>
                <a:ext uri="{FF2B5EF4-FFF2-40B4-BE49-F238E27FC236}">
                  <a16:creationId xmlns:a16="http://schemas.microsoft.com/office/drawing/2014/main" id="{BD4F2ECA-21EC-4946-A42E-A4A2C828D702}"/>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556" name="Line 84">
              <a:extLst>
                <a:ext uri="{FF2B5EF4-FFF2-40B4-BE49-F238E27FC236}">
                  <a16:creationId xmlns:a16="http://schemas.microsoft.com/office/drawing/2014/main" id="{27D10E7C-2BE0-C547-A505-2F5526EF62E1}"/>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557" name="Line 85">
              <a:extLst>
                <a:ext uri="{FF2B5EF4-FFF2-40B4-BE49-F238E27FC236}">
                  <a16:creationId xmlns:a16="http://schemas.microsoft.com/office/drawing/2014/main" id="{1E470EEC-9DF5-764C-BFE8-751E4E178C33}"/>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05558" name="Group 86">
            <a:extLst>
              <a:ext uri="{FF2B5EF4-FFF2-40B4-BE49-F238E27FC236}">
                <a16:creationId xmlns:a16="http://schemas.microsoft.com/office/drawing/2014/main" id="{4191A32E-7119-D548-B924-EBD484A1B13D}"/>
              </a:ext>
            </a:extLst>
          </p:cNvPr>
          <p:cNvGrpSpPr>
            <a:grpSpLocks/>
          </p:cNvGrpSpPr>
          <p:nvPr/>
        </p:nvGrpSpPr>
        <p:grpSpPr bwMode="auto">
          <a:xfrm>
            <a:off x="8269288" y="5803900"/>
            <a:ext cx="165100" cy="406400"/>
            <a:chOff x="2305" y="3704"/>
            <a:chExt cx="104" cy="256"/>
          </a:xfrm>
        </p:grpSpPr>
        <p:sp>
          <p:nvSpPr>
            <p:cNvPr id="105559" name="Line 87">
              <a:extLst>
                <a:ext uri="{FF2B5EF4-FFF2-40B4-BE49-F238E27FC236}">
                  <a16:creationId xmlns:a16="http://schemas.microsoft.com/office/drawing/2014/main" id="{04277B13-1B99-A74D-BD57-6B736EF5BAA0}"/>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560" name="Line 88">
              <a:extLst>
                <a:ext uri="{FF2B5EF4-FFF2-40B4-BE49-F238E27FC236}">
                  <a16:creationId xmlns:a16="http://schemas.microsoft.com/office/drawing/2014/main" id="{5E46832C-1A4C-FD4F-AE2C-BABC3AB3D6CF}"/>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561" name="Line 89">
              <a:extLst>
                <a:ext uri="{FF2B5EF4-FFF2-40B4-BE49-F238E27FC236}">
                  <a16:creationId xmlns:a16="http://schemas.microsoft.com/office/drawing/2014/main" id="{9561A80E-9C96-3E4D-9F81-3C0E45174405}"/>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05562" name="Group 90">
            <a:extLst>
              <a:ext uri="{FF2B5EF4-FFF2-40B4-BE49-F238E27FC236}">
                <a16:creationId xmlns:a16="http://schemas.microsoft.com/office/drawing/2014/main" id="{6DD743D1-8486-4D49-A77F-80F7C042E9D6}"/>
              </a:ext>
            </a:extLst>
          </p:cNvPr>
          <p:cNvGrpSpPr>
            <a:grpSpLocks/>
          </p:cNvGrpSpPr>
          <p:nvPr/>
        </p:nvGrpSpPr>
        <p:grpSpPr bwMode="auto">
          <a:xfrm>
            <a:off x="5462588" y="5880100"/>
            <a:ext cx="165100" cy="406400"/>
            <a:chOff x="2305" y="3704"/>
            <a:chExt cx="104" cy="256"/>
          </a:xfrm>
        </p:grpSpPr>
        <p:sp>
          <p:nvSpPr>
            <p:cNvPr id="105563" name="Line 91">
              <a:extLst>
                <a:ext uri="{FF2B5EF4-FFF2-40B4-BE49-F238E27FC236}">
                  <a16:creationId xmlns:a16="http://schemas.microsoft.com/office/drawing/2014/main" id="{35373D1B-01DB-6446-94D4-FB82ADD879D4}"/>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564" name="Line 92">
              <a:extLst>
                <a:ext uri="{FF2B5EF4-FFF2-40B4-BE49-F238E27FC236}">
                  <a16:creationId xmlns:a16="http://schemas.microsoft.com/office/drawing/2014/main" id="{994C0BB7-46E4-ED40-8331-BA5BF24442D5}"/>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565" name="Line 93">
              <a:extLst>
                <a:ext uri="{FF2B5EF4-FFF2-40B4-BE49-F238E27FC236}">
                  <a16:creationId xmlns:a16="http://schemas.microsoft.com/office/drawing/2014/main" id="{183345B8-B8BB-1C40-8741-2C2A757626CE}"/>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05566" name="Group 94">
            <a:extLst>
              <a:ext uri="{FF2B5EF4-FFF2-40B4-BE49-F238E27FC236}">
                <a16:creationId xmlns:a16="http://schemas.microsoft.com/office/drawing/2014/main" id="{8A933C21-1E31-D842-98BE-F8227B953F95}"/>
              </a:ext>
            </a:extLst>
          </p:cNvPr>
          <p:cNvGrpSpPr>
            <a:grpSpLocks/>
          </p:cNvGrpSpPr>
          <p:nvPr/>
        </p:nvGrpSpPr>
        <p:grpSpPr bwMode="auto">
          <a:xfrm>
            <a:off x="6110288" y="5867400"/>
            <a:ext cx="165100" cy="406400"/>
            <a:chOff x="2305" y="3704"/>
            <a:chExt cx="104" cy="256"/>
          </a:xfrm>
        </p:grpSpPr>
        <p:sp>
          <p:nvSpPr>
            <p:cNvPr id="105567" name="Line 95">
              <a:extLst>
                <a:ext uri="{FF2B5EF4-FFF2-40B4-BE49-F238E27FC236}">
                  <a16:creationId xmlns:a16="http://schemas.microsoft.com/office/drawing/2014/main" id="{954A1556-0CD3-974E-9D40-85FBB643482F}"/>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568" name="Line 96">
              <a:extLst>
                <a:ext uri="{FF2B5EF4-FFF2-40B4-BE49-F238E27FC236}">
                  <a16:creationId xmlns:a16="http://schemas.microsoft.com/office/drawing/2014/main" id="{79E506CF-DF18-184D-8177-94E57F298ADF}"/>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569" name="Line 97">
              <a:extLst>
                <a:ext uri="{FF2B5EF4-FFF2-40B4-BE49-F238E27FC236}">
                  <a16:creationId xmlns:a16="http://schemas.microsoft.com/office/drawing/2014/main" id="{87222589-8182-D74E-9F74-3E72A4997660}"/>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05570" name="Group 98">
            <a:extLst>
              <a:ext uri="{FF2B5EF4-FFF2-40B4-BE49-F238E27FC236}">
                <a16:creationId xmlns:a16="http://schemas.microsoft.com/office/drawing/2014/main" id="{AA534EDE-D9D2-234E-9EB3-0CFA19BE88BF}"/>
              </a:ext>
            </a:extLst>
          </p:cNvPr>
          <p:cNvGrpSpPr>
            <a:grpSpLocks/>
          </p:cNvGrpSpPr>
          <p:nvPr/>
        </p:nvGrpSpPr>
        <p:grpSpPr bwMode="auto">
          <a:xfrm>
            <a:off x="7024688" y="4546600"/>
            <a:ext cx="165100" cy="406400"/>
            <a:chOff x="2305" y="3704"/>
            <a:chExt cx="104" cy="256"/>
          </a:xfrm>
        </p:grpSpPr>
        <p:sp>
          <p:nvSpPr>
            <p:cNvPr id="105571" name="Line 99">
              <a:extLst>
                <a:ext uri="{FF2B5EF4-FFF2-40B4-BE49-F238E27FC236}">
                  <a16:creationId xmlns:a16="http://schemas.microsoft.com/office/drawing/2014/main" id="{7CAF03CE-E80E-3040-8EFE-4C41DB20FF8E}"/>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572" name="Line 100">
              <a:extLst>
                <a:ext uri="{FF2B5EF4-FFF2-40B4-BE49-F238E27FC236}">
                  <a16:creationId xmlns:a16="http://schemas.microsoft.com/office/drawing/2014/main" id="{76C91A67-C0EC-BB46-B419-4135FB217860}"/>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573" name="Line 101">
              <a:extLst>
                <a:ext uri="{FF2B5EF4-FFF2-40B4-BE49-F238E27FC236}">
                  <a16:creationId xmlns:a16="http://schemas.microsoft.com/office/drawing/2014/main" id="{2E33A3A2-165D-ED4C-BAB9-16649A489C7B}"/>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05574" name="Group 102">
            <a:extLst>
              <a:ext uri="{FF2B5EF4-FFF2-40B4-BE49-F238E27FC236}">
                <a16:creationId xmlns:a16="http://schemas.microsoft.com/office/drawing/2014/main" id="{24E779E9-79B6-FE49-8AA8-7B0C7A2C2A76}"/>
              </a:ext>
            </a:extLst>
          </p:cNvPr>
          <p:cNvGrpSpPr>
            <a:grpSpLocks/>
          </p:cNvGrpSpPr>
          <p:nvPr/>
        </p:nvGrpSpPr>
        <p:grpSpPr bwMode="auto">
          <a:xfrm>
            <a:off x="6719888" y="4559300"/>
            <a:ext cx="165100" cy="406400"/>
            <a:chOff x="2305" y="3704"/>
            <a:chExt cx="104" cy="256"/>
          </a:xfrm>
        </p:grpSpPr>
        <p:sp>
          <p:nvSpPr>
            <p:cNvPr id="105575" name="Line 103">
              <a:extLst>
                <a:ext uri="{FF2B5EF4-FFF2-40B4-BE49-F238E27FC236}">
                  <a16:creationId xmlns:a16="http://schemas.microsoft.com/office/drawing/2014/main" id="{314CBA5D-1B05-314C-AF09-BB5208EF0988}"/>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576" name="Line 104">
              <a:extLst>
                <a:ext uri="{FF2B5EF4-FFF2-40B4-BE49-F238E27FC236}">
                  <a16:creationId xmlns:a16="http://schemas.microsoft.com/office/drawing/2014/main" id="{F975B691-4A5D-4C4A-885E-BFF0E98E916E}"/>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577" name="Line 105">
              <a:extLst>
                <a:ext uri="{FF2B5EF4-FFF2-40B4-BE49-F238E27FC236}">
                  <a16:creationId xmlns:a16="http://schemas.microsoft.com/office/drawing/2014/main" id="{1F516836-575F-0248-8520-881923DB6DB7}"/>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05578" name="Group 106">
            <a:extLst>
              <a:ext uri="{FF2B5EF4-FFF2-40B4-BE49-F238E27FC236}">
                <a16:creationId xmlns:a16="http://schemas.microsoft.com/office/drawing/2014/main" id="{AA2A3A3C-767E-D24D-8654-258D09FC1BD0}"/>
              </a:ext>
            </a:extLst>
          </p:cNvPr>
          <p:cNvGrpSpPr>
            <a:grpSpLocks/>
          </p:cNvGrpSpPr>
          <p:nvPr/>
        </p:nvGrpSpPr>
        <p:grpSpPr bwMode="auto">
          <a:xfrm>
            <a:off x="9348788" y="5816600"/>
            <a:ext cx="165100" cy="406400"/>
            <a:chOff x="2305" y="3704"/>
            <a:chExt cx="104" cy="256"/>
          </a:xfrm>
        </p:grpSpPr>
        <p:sp>
          <p:nvSpPr>
            <p:cNvPr id="105579" name="Line 107">
              <a:extLst>
                <a:ext uri="{FF2B5EF4-FFF2-40B4-BE49-F238E27FC236}">
                  <a16:creationId xmlns:a16="http://schemas.microsoft.com/office/drawing/2014/main" id="{5A5AB40D-2C4E-304D-9DDF-37A48853D97C}"/>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580" name="Line 108">
              <a:extLst>
                <a:ext uri="{FF2B5EF4-FFF2-40B4-BE49-F238E27FC236}">
                  <a16:creationId xmlns:a16="http://schemas.microsoft.com/office/drawing/2014/main" id="{B58675BF-6A61-A546-9DF9-9D1F495054DB}"/>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581" name="Line 109">
              <a:extLst>
                <a:ext uri="{FF2B5EF4-FFF2-40B4-BE49-F238E27FC236}">
                  <a16:creationId xmlns:a16="http://schemas.microsoft.com/office/drawing/2014/main" id="{215A6A1B-1463-3A49-AE21-E660115B8E6F}"/>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05582" name="Group 110">
            <a:extLst>
              <a:ext uri="{FF2B5EF4-FFF2-40B4-BE49-F238E27FC236}">
                <a16:creationId xmlns:a16="http://schemas.microsoft.com/office/drawing/2014/main" id="{829A93F6-ADA6-3942-9464-74BBB412121E}"/>
              </a:ext>
            </a:extLst>
          </p:cNvPr>
          <p:cNvGrpSpPr>
            <a:grpSpLocks/>
          </p:cNvGrpSpPr>
          <p:nvPr/>
        </p:nvGrpSpPr>
        <p:grpSpPr bwMode="auto">
          <a:xfrm>
            <a:off x="8878888" y="4610100"/>
            <a:ext cx="165100" cy="406400"/>
            <a:chOff x="2305" y="3704"/>
            <a:chExt cx="104" cy="256"/>
          </a:xfrm>
        </p:grpSpPr>
        <p:sp>
          <p:nvSpPr>
            <p:cNvPr id="105583" name="Line 111">
              <a:extLst>
                <a:ext uri="{FF2B5EF4-FFF2-40B4-BE49-F238E27FC236}">
                  <a16:creationId xmlns:a16="http://schemas.microsoft.com/office/drawing/2014/main" id="{5D863ACB-86E0-A646-8495-1BE3309159B0}"/>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584" name="Line 112">
              <a:extLst>
                <a:ext uri="{FF2B5EF4-FFF2-40B4-BE49-F238E27FC236}">
                  <a16:creationId xmlns:a16="http://schemas.microsoft.com/office/drawing/2014/main" id="{A502D00F-0A72-A642-B0F5-EA26C6DBC2A8}"/>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585" name="Line 113">
              <a:extLst>
                <a:ext uri="{FF2B5EF4-FFF2-40B4-BE49-F238E27FC236}">
                  <a16:creationId xmlns:a16="http://schemas.microsoft.com/office/drawing/2014/main" id="{301C73EA-30B8-2B42-B04F-038A7EAE79D5}"/>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05586" name="Group 114">
            <a:extLst>
              <a:ext uri="{FF2B5EF4-FFF2-40B4-BE49-F238E27FC236}">
                <a16:creationId xmlns:a16="http://schemas.microsoft.com/office/drawing/2014/main" id="{4D618A26-8347-FC43-924F-B84B83647387}"/>
              </a:ext>
            </a:extLst>
          </p:cNvPr>
          <p:cNvGrpSpPr>
            <a:grpSpLocks/>
          </p:cNvGrpSpPr>
          <p:nvPr/>
        </p:nvGrpSpPr>
        <p:grpSpPr bwMode="auto">
          <a:xfrm>
            <a:off x="7837488" y="4622800"/>
            <a:ext cx="165100" cy="406400"/>
            <a:chOff x="2305" y="3704"/>
            <a:chExt cx="104" cy="256"/>
          </a:xfrm>
        </p:grpSpPr>
        <p:sp>
          <p:nvSpPr>
            <p:cNvPr id="105587" name="Line 115">
              <a:extLst>
                <a:ext uri="{FF2B5EF4-FFF2-40B4-BE49-F238E27FC236}">
                  <a16:creationId xmlns:a16="http://schemas.microsoft.com/office/drawing/2014/main" id="{F69893EF-B1F4-AF42-9769-C560EA7409D9}"/>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588" name="Line 116">
              <a:extLst>
                <a:ext uri="{FF2B5EF4-FFF2-40B4-BE49-F238E27FC236}">
                  <a16:creationId xmlns:a16="http://schemas.microsoft.com/office/drawing/2014/main" id="{FEE9EBA7-577F-0B4F-B46C-87665084EBF2}"/>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589" name="Line 117">
              <a:extLst>
                <a:ext uri="{FF2B5EF4-FFF2-40B4-BE49-F238E27FC236}">
                  <a16:creationId xmlns:a16="http://schemas.microsoft.com/office/drawing/2014/main" id="{43536C8E-8675-C048-BFE4-784AE0C1ADDE}"/>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05590" name="Oval 118">
            <a:extLst>
              <a:ext uri="{FF2B5EF4-FFF2-40B4-BE49-F238E27FC236}">
                <a16:creationId xmlns:a16="http://schemas.microsoft.com/office/drawing/2014/main" id="{2318D19C-A35D-2641-9FDE-EC4661AB595B}"/>
              </a:ext>
            </a:extLst>
          </p:cNvPr>
          <p:cNvSpPr>
            <a:spLocks noChangeArrowheads="1"/>
          </p:cNvSpPr>
          <p:nvPr/>
        </p:nvSpPr>
        <p:spPr bwMode="auto">
          <a:xfrm>
            <a:off x="2044700" y="1308100"/>
            <a:ext cx="254000" cy="254000"/>
          </a:xfrm>
          <a:prstGeom prst="ellipse">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105591" name="Oval 119">
            <a:extLst>
              <a:ext uri="{FF2B5EF4-FFF2-40B4-BE49-F238E27FC236}">
                <a16:creationId xmlns:a16="http://schemas.microsoft.com/office/drawing/2014/main" id="{93558F54-4680-E644-B178-C0220BEA16E3}"/>
              </a:ext>
            </a:extLst>
          </p:cNvPr>
          <p:cNvSpPr>
            <a:spLocks noChangeArrowheads="1"/>
          </p:cNvSpPr>
          <p:nvPr/>
        </p:nvSpPr>
        <p:spPr bwMode="auto">
          <a:xfrm>
            <a:off x="2044700" y="1651000"/>
            <a:ext cx="254000" cy="254000"/>
          </a:xfrm>
          <a:prstGeom prst="ellipse">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105592" name="Oval 120">
            <a:extLst>
              <a:ext uri="{FF2B5EF4-FFF2-40B4-BE49-F238E27FC236}">
                <a16:creationId xmlns:a16="http://schemas.microsoft.com/office/drawing/2014/main" id="{7736BB21-3191-9D4B-9702-21DDCC203089}"/>
              </a:ext>
            </a:extLst>
          </p:cNvPr>
          <p:cNvSpPr>
            <a:spLocks noChangeArrowheads="1"/>
          </p:cNvSpPr>
          <p:nvPr/>
        </p:nvSpPr>
        <p:spPr bwMode="auto">
          <a:xfrm>
            <a:off x="2044700" y="1993900"/>
            <a:ext cx="254000" cy="254000"/>
          </a:xfrm>
          <a:prstGeom prst="ellipse">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105594" name="Oval 122">
            <a:extLst>
              <a:ext uri="{FF2B5EF4-FFF2-40B4-BE49-F238E27FC236}">
                <a16:creationId xmlns:a16="http://schemas.microsoft.com/office/drawing/2014/main" id="{ED314AA6-2F32-B04D-93CF-94165C02AD52}"/>
              </a:ext>
            </a:extLst>
          </p:cNvPr>
          <p:cNvSpPr>
            <a:spLocks noChangeArrowheads="1"/>
          </p:cNvSpPr>
          <p:nvPr/>
        </p:nvSpPr>
        <p:spPr bwMode="auto">
          <a:xfrm>
            <a:off x="6743700" y="1473200"/>
            <a:ext cx="254000" cy="254000"/>
          </a:xfrm>
          <a:prstGeom prst="ellipse">
            <a:avLst/>
          </a:prstGeom>
          <a:solidFill>
            <a:srgbClr val="66FF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105595" name="Oval 123">
            <a:extLst>
              <a:ext uri="{FF2B5EF4-FFF2-40B4-BE49-F238E27FC236}">
                <a16:creationId xmlns:a16="http://schemas.microsoft.com/office/drawing/2014/main" id="{A3C74F82-D4ED-354F-B20B-9B6F078944B6}"/>
              </a:ext>
            </a:extLst>
          </p:cNvPr>
          <p:cNvSpPr>
            <a:spLocks noChangeArrowheads="1"/>
          </p:cNvSpPr>
          <p:nvPr/>
        </p:nvSpPr>
        <p:spPr bwMode="auto">
          <a:xfrm>
            <a:off x="5740400" y="2730500"/>
            <a:ext cx="254000" cy="254000"/>
          </a:xfrm>
          <a:prstGeom prst="ellipse">
            <a:avLst/>
          </a:prstGeom>
          <a:solidFill>
            <a:srgbClr val="66FF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Tree>
    <p:extLst>
      <p:ext uri="{BB962C8B-B14F-4D97-AF65-F5344CB8AC3E}">
        <p14:creationId xmlns:p14="http://schemas.microsoft.com/office/powerpoint/2010/main" val="24998269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Rectangle 2">
            <a:extLst>
              <a:ext uri="{FF2B5EF4-FFF2-40B4-BE49-F238E27FC236}">
                <a16:creationId xmlns:a16="http://schemas.microsoft.com/office/drawing/2014/main" id="{B5A688C7-496A-1949-8034-725EBE373A46}"/>
              </a:ext>
            </a:extLst>
          </p:cNvPr>
          <p:cNvSpPr>
            <a:spLocks noChangeArrowheads="1"/>
          </p:cNvSpPr>
          <p:nvPr/>
        </p:nvSpPr>
        <p:spPr bwMode="auto">
          <a:xfrm>
            <a:off x="1981201" y="457201"/>
            <a:ext cx="4341813" cy="1895475"/>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64" tIns="46033" rIns="92064" bIns="46033">
            <a:spAutoFit/>
          </a:bodyPr>
          <a:lstStyle>
            <a:lvl1pPr indent="4763">
              <a:spcBef>
                <a:spcPct val="20000"/>
              </a:spcBef>
              <a:buChar char="•"/>
              <a:defRPr sz="2400">
                <a:solidFill>
                  <a:schemeClr val="tx1"/>
                </a:solidFill>
                <a:latin typeface="Arial" panose="020B0604020202020204" pitchFamily="34" charset="0"/>
              </a:defRPr>
            </a:lvl1pPr>
            <a:lvl2pPr marL="747713"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buFontTx/>
              <a:buNone/>
            </a:pPr>
            <a:r>
              <a:rPr lang="en-US" altLang="en-US" sz="2000">
                <a:latin typeface="Courier New" panose="02070309020205020404" pitchFamily="49" charset="0"/>
              </a:rPr>
              <a:t>Proc InOrderPrint(pointer) </a:t>
            </a:r>
          </a:p>
          <a:p>
            <a:pPr>
              <a:buFontTx/>
              <a:buNone/>
            </a:pPr>
            <a:r>
              <a:rPr lang="en-US" altLang="en-US" sz="2000">
                <a:latin typeface="Courier New" panose="02070309020205020404" pitchFamily="49" charset="0"/>
              </a:rPr>
              <a:t> pointer NOT NIL?</a:t>
            </a:r>
          </a:p>
          <a:p>
            <a:pPr>
              <a:buFontTx/>
              <a:buNone/>
            </a:pPr>
            <a:r>
              <a:rPr lang="en-US" altLang="en-US" sz="2000">
                <a:latin typeface="Courier New" panose="02070309020205020404" pitchFamily="49" charset="0"/>
              </a:rPr>
              <a:t>  </a:t>
            </a:r>
            <a:r>
              <a:rPr lang="en-US" altLang="en-US" sz="2000">
                <a:solidFill>
                  <a:srgbClr val="FF0033"/>
                </a:solidFill>
                <a:latin typeface="Courier New" panose="02070309020205020404" pitchFamily="49" charset="0"/>
              </a:rPr>
              <a:t>InOrderPrint(left child)</a:t>
            </a:r>
          </a:p>
          <a:p>
            <a:pPr>
              <a:buFontTx/>
              <a:buNone/>
            </a:pPr>
            <a:r>
              <a:rPr lang="en-US" altLang="en-US" sz="2000">
                <a:latin typeface="Courier New" panose="02070309020205020404" pitchFamily="49" charset="0"/>
              </a:rPr>
              <a:t>  print(data)</a:t>
            </a:r>
          </a:p>
          <a:p>
            <a:pPr>
              <a:buFontTx/>
              <a:buNone/>
            </a:pPr>
            <a:r>
              <a:rPr lang="en-US" altLang="en-US" sz="2000">
                <a:latin typeface="Courier New" panose="02070309020205020404" pitchFamily="49" charset="0"/>
              </a:rPr>
              <a:t>  InOrderPrint(right child)</a:t>
            </a:r>
          </a:p>
        </p:txBody>
      </p:sp>
      <p:grpSp>
        <p:nvGrpSpPr>
          <p:cNvPr id="265219" name="Group 3">
            <a:extLst>
              <a:ext uri="{FF2B5EF4-FFF2-40B4-BE49-F238E27FC236}">
                <a16:creationId xmlns:a16="http://schemas.microsoft.com/office/drawing/2014/main" id="{F7A9D5CA-3A21-2D48-B1E8-D2AFC72B0212}"/>
              </a:ext>
            </a:extLst>
          </p:cNvPr>
          <p:cNvGrpSpPr>
            <a:grpSpLocks/>
          </p:cNvGrpSpPr>
          <p:nvPr/>
        </p:nvGrpSpPr>
        <p:grpSpPr bwMode="auto">
          <a:xfrm>
            <a:off x="7099301" y="1501775"/>
            <a:ext cx="587375" cy="749300"/>
            <a:chOff x="1760" y="2442"/>
            <a:chExt cx="370" cy="472"/>
          </a:xfrm>
        </p:grpSpPr>
        <p:sp>
          <p:nvSpPr>
            <p:cNvPr id="265220" name="Text Box 4">
              <a:extLst>
                <a:ext uri="{FF2B5EF4-FFF2-40B4-BE49-F238E27FC236}">
                  <a16:creationId xmlns:a16="http://schemas.microsoft.com/office/drawing/2014/main" id="{E57BC7F0-0548-FA41-9506-0E41BE118276}"/>
                </a:ext>
              </a:extLst>
            </p:cNvPr>
            <p:cNvSpPr txBox="1">
              <a:spLocks noChangeArrowheads="1"/>
            </p:cNvSpPr>
            <p:nvPr/>
          </p:nvSpPr>
          <p:spPr bwMode="auto">
            <a:xfrm>
              <a:off x="1760" y="2442"/>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latin typeface="Courier New" panose="02070309020205020404" pitchFamily="49" charset="0"/>
                </a:rPr>
                <a:t>22</a:t>
              </a:r>
            </a:p>
          </p:txBody>
        </p:sp>
        <p:grpSp>
          <p:nvGrpSpPr>
            <p:cNvPr id="265221" name="Group 5">
              <a:extLst>
                <a:ext uri="{FF2B5EF4-FFF2-40B4-BE49-F238E27FC236}">
                  <a16:creationId xmlns:a16="http://schemas.microsoft.com/office/drawing/2014/main" id="{85893828-0756-474D-A58C-AB9631CF8768}"/>
                </a:ext>
              </a:extLst>
            </p:cNvPr>
            <p:cNvGrpSpPr>
              <a:grpSpLocks/>
            </p:cNvGrpSpPr>
            <p:nvPr/>
          </p:nvGrpSpPr>
          <p:grpSpPr bwMode="auto">
            <a:xfrm>
              <a:off x="1760" y="2754"/>
              <a:ext cx="370" cy="160"/>
              <a:chOff x="1378" y="3290"/>
              <a:chExt cx="370" cy="312"/>
            </a:xfrm>
          </p:grpSpPr>
          <p:sp>
            <p:nvSpPr>
              <p:cNvPr id="265222" name="Text Box 6">
                <a:extLst>
                  <a:ext uri="{FF2B5EF4-FFF2-40B4-BE49-F238E27FC236}">
                    <a16:creationId xmlns:a16="http://schemas.microsoft.com/office/drawing/2014/main" id="{6B3F76AD-9ECB-4341-AECF-01E1C3460724}"/>
                  </a:ext>
                </a:extLst>
              </p:cNvPr>
              <p:cNvSpPr txBox="1">
                <a:spLocks noChangeArrowheads="1"/>
              </p:cNvSpPr>
              <p:nvPr/>
            </p:nvSpPr>
            <p:spPr bwMode="auto">
              <a:xfrm>
                <a:off x="1378" y="3290"/>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265223" name="Line 7">
                <a:extLst>
                  <a:ext uri="{FF2B5EF4-FFF2-40B4-BE49-F238E27FC236}">
                    <a16:creationId xmlns:a16="http://schemas.microsoft.com/office/drawing/2014/main" id="{9CF8832C-0980-6140-9397-5DDBFCDB83ED}"/>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265224" name="Text Box 8">
            <a:extLst>
              <a:ext uri="{FF2B5EF4-FFF2-40B4-BE49-F238E27FC236}">
                <a16:creationId xmlns:a16="http://schemas.microsoft.com/office/drawing/2014/main" id="{55338EB1-99FD-5D49-A83E-9FBAD17BF244}"/>
              </a:ext>
            </a:extLst>
          </p:cNvPr>
          <p:cNvSpPr txBox="1">
            <a:spLocks noChangeArrowheads="1"/>
          </p:cNvSpPr>
          <p:nvPr/>
        </p:nvSpPr>
        <p:spPr bwMode="auto">
          <a:xfrm>
            <a:off x="7032626" y="646113"/>
            <a:ext cx="62619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715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a:t>root</a:t>
            </a:r>
          </a:p>
        </p:txBody>
      </p:sp>
      <p:sp>
        <p:nvSpPr>
          <p:cNvPr id="265225" name="Line 9">
            <a:extLst>
              <a:ext uri="{FF2B5EF4-FFF2-40B4-BE49-F238E27FC236}">
                <a16:creationId xmlns:a16="http://schemas.microsoft.com/office/drawing/2014/main" id="{81186AC3-9D4A-1E45-8EF8-C3FCAD25D930}"/>
              </a:ext>
            </a:extLst>
          </p:cNvPr>
          <p:cNvSpPr>
            <a:spLocks noChangeShapeType="1"/>
          </p:cNvSpPr>
          <p:nvPr/>
        </p:nvSpPr>
        <p:spPr bwMode="auto">
          <a:xfrm>
            <a:off x="7404100" y="1028700"/>
            <a:ext cx="0" cy="4572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65226" name="Group 10">
            <a:extLst>
              <a:ext uri="{FF2B5EF4-FFF2-40B4-BE49-F238E27FC236}">
                <a16:creationId xmlns:a16="http://schemas.microsoft.com/office/drawing/2014/main" id="{842C502A-8CDB-4E4C-A359-672312C370AE}"/>
              </a:ext>
            </a:extLst>
          </p:cNvPr>
          <p:cNvGrpSpPr>
            <a:grpSpLocks/>
          </p:cNvGrpSpPr>
          <p:nvPr/>
        </p:nvGrpSpPr>
        <p:grpSpPr bwMode="auto">
          <a:xfrm>
            <a:off x="8280401" y="2746375"/>
            <a:ext cx="587375" cy="749300"/>
            <a:chOff x="1760" y="2442"/>
            <a:chExt cx="370" cy="472"/>
          </a:xfrm>
        </p:grpSpPr>
        <p:sp>
          <p:nvSpPr>
            <p:cNvPr id="265227" name="Text Box 11">
              <a:extLst>
                <a:ext uri="{FF2B5EF4-FFF2-40B4-BE49-F238E27FC236}">
                  <a16:creationId xmlns:a16="http://schemas.microsoft.com/office/drawing/2014/main" id="{86F18D59-5A12-E940-B017-EC24089BF7CB}"/>
                </a:ext>
              </a:extLst>
            </p:cNvPr>
            <p:cNvSpPr txBox="1">
              <a:spLocks noChangeArrowheads="1"/>
            </p:cNvSpPr>
            <p:nvPr/>
          </p:nvSpPr>
          <p:spPr bwMode="auto">
            <a:xfrm>
              <a:off x="1760" y="2442"/>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latin typeface="Courier New" panose="02070309020205020404" pitchFamily="49" charset="0"/>
                </a:rPr>
                <a:t>67</a:t>
              </a:r>
            </a:p>
          </p:txBody>
        </p:sp>
        <p:grpSp>
          <p:nvGrpSpPr>
            <p:cNvPr id="265228" name="Group 12">
              <a:extLst>
                <a:ext uri="{FF2B5EF4-FFF2-40B4-BE49-F238E27FC236}">
                  <a16:creationId xmlns:a16="http://schemas.microsoft.com/office/drawing/2014/main" id="{19C102C9-A930-CA46-9A55-C6DC11E4845B}"/>
                </a:ext>
              </a:extLst>
            </p:cNvPr>
            <p:cNvGrpSpPr>
              <a:grpSpLocks/>
            </p:cNvGrpSpPr>
            <p:nvPr/>
          </p:nvGrpSpPr>
          <p:grpSpPr bwMode="auto">
            <a:xfrm>
              <a:off x="1760" y="2754"/>
              <a:ext cx="370" cy="160"/>
              <a:chOff x="1378" y="3290"/>
              <a:chExt cx="370" cy="312"/>
            </a:xfrm>
          </p:grpSpPr>
          <p:sp>
            <p:nvSpPr>
              <p:cNvPr id="265229" name="Text Box 13">
                <a:extLst>
                  <a:ext uri="{FF2B5EF4-FFF2-40B4-BE49-F238E27FC236}">
                    <a16:creationId xmlns:a16="http://schemas.microsoft.com/office/drawing/2014/main" id="{3BDCD5FE-7D21-6146-8BE1-E9C16053D078}"/>
                  </a:ext>
                </a:extLst>
              </p:cNvPr>
              <p:cNvSpPr txBox="1">
                <a:spLocks noChangeArrowheads="1"/>
              </p:cNvSpPr>
              <p:nvPr/>
            </p:nvSpPr>
            <p:spPr bwMode="auto">
              <a:xfrm>
                <a:off x="1378" y="3290"/>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265230" name="Line 14">
                <a:extLst>
                  <a:ext uri="{FF2B5EF4-FFF2-40B4-BE49-F238E27FC236}">
                    <a16:creationId xmlns:a16="http://schemas.microsoft.com/office/drawing/2014/main" id="{80F47A93-68CB-D04D-B194-C68354676C74}"/>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265231" name="Group 15">
            <a:extLst>
              <a:ext uri="{FF2B5EF4-FFF2-40B4-BE49-F238E27FC236}">
                <a16:creationId xmlns:a16="http://schemas.microsoft.com/office/drawing/2014/main" id="{62D17B8D-DAD1-604C-B648-247C8CBCA52D}"/>
              </a:ext>
            </a:extLst>
          </p:cNvPr>
          <p:cNvGrpSpPr>
            <a:grpSpLocks/>
          </p:cNvGrpSpPr>
          <p:nvPr/>
        </p:nvGrpSpPr>
        <p:grpSpPr bwMode="auto">
          <a:xfrm>
            <a:off x="7759701" y="3978275"/>
            <a:ext cx="587375" cy="749300"/>
            <a:chOff x="1760" y="2442"/>
            <a:chExt cx="370" cy="472"/>
          </a:xfrm>
        </p:grpSpPr>
        <p:sp>
          <p:nvSpPr>
            <p:cNvPr id="265232" name="Text Box 16">
              <a:extLst>
                <a:ext uri="{FF2B5EF4-FFF2-40B4-BE49-F238E27FC236}">
                  <a16:creationId xmlns:a16="http://schemas.microsoft.com/office/drawing/2014/main" id="{20D16AC8-4771-4649-AB35-C1BCD50A0219}"/>
                </a:ext>
              </a:extLst>
            </p:cNvPr>
            <p:cNvSpPr txBox="1">
              <a:spLocks noChangeArrowheads="1"/>
            </p:cNvSpPr>
            <p:nvPr/>
          </p:nvSpPr>
          <p:spPr bwMode="auto">
            <a:xfrm>
              <a:off x="1760" y="2442"/>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latin typeface="Courier New" panose="02070309020205020404" pitchFamily="49" charset="0"/>
                </a:rPr>
                <a:t>36</a:t>
              </a:r>
            </a:p>
          </p:txBody>
        </p:sp>
        <p:grpSp>
          <p:nvGrpSpPr>
            <p:cNvPr id="265233" name="Group 17">
              <a:extLst>
                <a:ext uri="{FF2B5EF4-FFF2-40B4-BE49-F238E27FC236}">
                  <a16:creationId xmlns:a16="http://schemas.microsoft.com/office/drawing/2014/main" id="{BBF5C291-BB75-CF45-A2A1-A5DA99DD3D16}"/>
                </a:ext>
              </a:extLst>
            </p:cNvPr>
            <p:cNvGrpSpPr>
              <a:grpSpLocks/>
            </p:cNvGrpSpPr>
            <p:nvPr/>
          </p:nvGrpSpPr>
          <p:grpSpPr bwMode="auto">
            <a:xfrm>
              <a:off x="1760" y="2754"/>
              <a:ext cx="370" cy="160"/>
              <a:chOff x="1378" y="3290"/>
              <a:chExt cx="370" cy="312"/>
            </a:xfrm>
          </p:grpSpPr>
          <p:sp>
            <p:nvSpPr>
              <p:cNvPr id="265234" name="Text Box 18">
                <a:extLst>
                  <a:ext uri="{FF2B5EF4-FFF2-40B4-BE49-F238E27FC236}">
                    <a16:creationId xmlns:a16="http://schemas.microsoft.com/office/drawing/2014/main" id="{25E76DEF-2BB3-2241-8E00-2A82559858A1}"/>
                  </a:ext>
                </a:extLst>
              </p:cNvPr>
              <p:cNvSpPr txBox="1">
                <a:spLocks noChangeArrowheads="1"/>
              </p:cNvSpPr>
              <p:nvPr/>
            </p:nvSpPr>
            <p:spPr bwMode="auto">
              <a:xfrm>
                <a:off x="1378" y="3290"/>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265235" name="Line 19">
                <a:extLst>
                  <a:ext uri="{FF2B5EF4-FFF2-40B4-BE49-F238E27FC236}">
                    <a16:creationId xmlns:a16="http://schemas.microsoft.com/office/drawing/2014/main" id="{7652D1E0-2A78-8F4A-8DB6-C0549593C9D7}"/>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265236" name="Group 20">
            <a:extLst>
              <a:ext uri="{FF2B5EF4-FFF2-40B4-BE49-F238E27FC236}">
                <a16:creationId xmlns:a16="http://schemas.microsoft.com/office/drawing/2014/main" id="{C5F458D7-985C-9D42-A86A-84DEFD8C1BEB}"/>
              </a:ext>
            </a:extLst>
          </p:cNvPr>
          <p:cNvGrpSpPr>
            <a:grpSpLocks/>
          </p:cNvGrpSpPr>
          <p:nvPr/>
        </p:nvGrpSpPr>
        <p:grpSpPr bwMode="auto">
          <a:xfrm>
            <a:off x="5588001" y="3940175"/>
            <a:ext cx="587375" cy="749300"/>
            <a:chOff x="1760" y="2442"/>
            <a:chExt cx="370" cy="472"/>
          </a:xfrm>
        </p:grpSpPr>
        <p:sp>
          <p:nvSpPr>
            <p:cNvPr id="265237" name="Text Box 21">
              <a:extLst>
                <a:ext uri="{FF2B5EF4-FFF2-40B4-BE49-F238E27FC236}">
                  <a16:creationId xmlns:a16="http://schemas.microsoft.com/office/drawing/2014/main" id="{8CD9C62E-BEE3-7D4D-8696-C975F8189A72}"/>
                </a:ext>
              </a:extLst>
            </p:cNvPr>
            <p:cNvSpPr txBox="1">
              <a:spLocks noChangeArrowheads="1"/>
            </p:cNvSpPr>
            <p:nvPr/>
          </p:nvSpPr>
          <p:spPr bwMode="auto">
            <a:xfrm>
              <a:off x="1760" y="2442"/>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a:r>
                <a:rPr lang="en-US" altLang="en-US">
                  <a:latin typeface="Courier New" panose="02070309020205020404" pitchFamily="49" charset="0"/>
                </a:rPr>
                <a:t>3</a:t>
              </a:r>
            </a:p>
          </p:txBody>
        </p:sp>
        <p:grpSp>
          <p:nvGrpSpPr>
            <p:cNvPr id="265238" name="Group 22">
              <a:extLst>
                <a:ext uri="{FF2B5EF4-FFF2-40B4-BE49-F238E27FC236}">
                  <a16:creationId xmlns:a16="http://schemas.microsoft.com/office/drawing/2014/main" id="{3A8B5F00-1E1D-6942-A290-9CD40CA5BB24}"/>
                </a:ext>
              </a:extLst>
            </p:cNvPr>
            <p:cNvGrpSpPr>
              <a:grpSpLocks/>
            </p:cNvGrpSpPr>
            <p:nvPr/>
          </p:nvGrpSpPr>
          <p:grpSpPr bwMode="auto">
            <a:xfrm>
              <a:off x="1760" y="2754"/>
              <a:ext cx="370" cy="160"/>
              <a:chOff x="1378" y="3290"/>
              <a:chExt cx="370" cy="312"/>
            </a:xfrm>
          </p:grpSpPr>
          <p:sp>
            <p:nvSpPr>
              <p:cNvPr id="265239" name="Text Box 23">
                <a:extLst>
                  <a:ext uri="{FF2B5EF4-FFF2-40B4-BE49-F238E27FC236}">
                    <a16:creationId xmlns:a16="http://schemas.microsoft.com/office/drawing/2014/main" id="{78978C58-A6E0-3A46-9D8D-1A8767F6B8B0}"/>
                  </a:ext>
                </a:extLst>
              </p:cNvPr>
              <p:cNvSpPr txBox="1">
                <a:spLocks noChangeArrowheads="1"/>
              </p:cNvSpPr>
              <p:nvPr/>
            </p:nvSpPr>
            <p:spPr bwMode="auto">
              <a:xfrm>
                <a:off x="1378" y="3290"/>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265240" name="Line 24">
                <a:extLst>
                  <a:ext uri="{FF2B5EF4-FFF2-40B4-BE49-F238E27FC236}">
                    <a16:creationId xmlns:a16="http://schemas.microsoft.com/office/drawing/2014/main" id="{6B90DAD2-5C8B-B949-99BD-9573DF837EB8}"/>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265241" name="Group 25">
            <a:extLst>
              <a:ext uri="{FF2B5EF4-FFF2-40B4-BE49-F238E27FC236}">
                <a16:creationId xmlns:a16="http://schemas.microsoft.com/office/drawing/2014/main" id="{EB471CAA-CDAD-414D-8511-DBD29F2436B1}"/>
              </a:ext>
            </a:extLst>
          </p:cNvPr>
          <p:cNvGrpSpPr>
            <a:grpSpLocks/>
          </p:cNvGrpSpPr>
          <p:nvPr/>
        </p:nvGrpSpPr>
        <p:grpSpPr bwMode="auto">
          <a:xfrm>
            <a:off x="6667501" y="3940175"/>
            <a:ext cx="587375" cy="749300"/>
            <a:chOff x="1760" y="2442"/>
            <a:chExt cx="370" cy="472"/>
          </a:xfrm>
        </p:grpSpPr>
        <p:sp>
          <p:nvSpPr>
            <p:cNvPr id="265242" name="Text Box 26">
              <a:extLst>
                <a:ext uri="{FF2B5EF4-FFF2-40B4-BE49-F238E27FC236}">
                  <a16:creationId xmlns:a16="http://schemas.microsoft.com/office/drawing/2014/main" id="{FC5B6CA5-2953-3442-A5BA-31BEBDFD1234}"/>
                </a:ext>
              </a:extLst>
            </p:cNvPr>
            <p:cNvSpPr txBox="1">
              <a:spLocks noChangeArrowheads="1"/>
            </p:cNvSpPr>
            <p:nvPr/>
          </p:nvSpPr>
          <p:spPr bwMode="auto">
            <a:xfrm>
              <a:off x="1760" y="2442"/>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latin typeface="Courier New" panose="02070309020205020404" pitchFamily="49" charset="0"/>
                </a:rPr>
                <a:t>14</a:t>
              </a:r>
            </a:p>
          </p:txBody>
        </p:sp>
        <p:grpSp>
          <p:nvGrpSpPr>
            <p:cNvPr id="265243" name="Group 27">
              <a:extLst>
                <a:ext uri="{FF2B5EF4-FFF2-40B4-BE49-F238E27FC236}">
                  <a16:creationId xmlns:a16="http://schemas.microsoft.com/office/drawing/2014/main" id="{E516774A-2719-A64E-AD5F-7CEA9857B292}"/>
                </a:ext>
              </a:extLst>
            </p:cNvPr>
            <p:cNvGrpSpPr>
              <a:grpSpLocks/>
            </p:cNvGrpSpPr>
            <p:nvPr/>
          </p:nvGrpSpPr>
          <p:grpSpPr bwMode="auto">
            <a:xfrm>
              <a:off x="1760" y="2754"/>
              <a:ext cx="370" cy="160"/>
              <a:chOff x="1378" y="3290"/>
              <a:chExt cx="370" cy="312"/>
            </a:xfrm>
          </p:grpSpPr>
          <p:sp>
            <p:nvSpPr>
              <p:cNvPr id="265244" name="Text Box 28">
                <a:extLst>
                  <a:ext uri="{FF2B5EF4-FFF2-40B4-BE49-F238E27FC236}">
                    <a16:creationId xmlns:a16="http://schemas.microsoft.com/office/drawing/2014/main" id="{40A50657-6020-C840-8473-52C25198192B}"/>
                  </a:ext>
                </a:extLst>
              </p:cNvPr>
              <p:cNvSpPr txBox="1">
                <a:spLocks noChangeArrowheads="1"/>
              </p:cNvSpPr>
              <p:nvPr/>
            </p:nvSpPr>
            <p:spPr bwMode="auto">
              <a:xfrm>
                <a:off x="1378" y="3290"/>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265245" name="Line 29">
                <a:extLst>
                  <a:ext uri="{FF2B5EF4-FFF2-40B4-BE49-F238E27FC236}">
                    <a16:creationId xmlns:a16="http://schemas.microsoft.com/office/drawing/2014/main" id="{9B7FB423-8440-2B40-9B00-48C230DC3987}"/>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265246" name="Group 30">
            <a:extLst>
              <a:ext uri="{FF2B5EF4-FFF2-40B4-BE49-F238E27FC236}">
                <a16:creationId xmlns:a16="http://schemas.microsoft.com/office/drawing/2014/main" id="{6F31CE00-ADD9-5A48-B929-C3F996568568}"/>
              </a:ext>
            </a:extLst>
          </p:cNvPr>
          <p:cNvGrpSpPr>
            <a:grpSpLocks/>
          </p:cNvGrpSpPr>
          <p:nvPr/>
        </p:nvGrpSpPr>
        <p:grpSpPr bwMode="auto">
          <a:xfrm>
            <a:off x="8216901" y="5172075"/>
            <a:ext cx="587375" cy="749300"/>
            <a:chOff x="1760" y="2442"/>
            <a:chExt cx="370" cy="472"/>
          </a:xfrm>
        </p:grpSpPr>
        <p:sp>
          <p:nvSpPr>
            <p:cNvPr id="265247" name="Text Box 31">
              <a:extLst>
                <a:ext uri="{FF2B5EF4-FFF2-40B4-BE49-F238E27FC236}">
                  <a16:creationId xmlns:a16="http://schemas.microsoft.com/office/drawing/2014/main" id="{06F350AF-0897-A240-99D9-47898E793C42}"/>
                </a:ext>
              </a:extLst>
            </p:cNvPr>
            <p:cNvSpPr txBox="1">
              <a:spLocks noChangeArrowheads="1"/>
            </p:cNvSpPr>
            <p:nvPr/>
          </p:nvSpPr>
          <p:spPr bwMode="auto">
            <a:xfrm>
              <a:off x="1760" y="2442"/>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latin typeface="Courier New" panose="02070309020205020404" pitchFamily="49" charset="0"/>
                </a:rPr>
                <a:t>44</a:t>
              </a:r>
            </a:p>
          </p:txBody>
        </p:sp>
        <p:grpSp>
          <p:nvGrpSpPr>
            <p:cNvPr id="265248" name="Group 32">
              <a:extLst>
                <a:ext uri="{FF2B5EF4-FFF2-40B4-BE49-F238E27FC236}">
                  <a16:creationId xmlns:a16="http://schemas.microsoft.com/office/drawing/2014/main" id="{C9AA3283-FB73-4C48-ABBB-05907306A64B}"/>
                </a:ext>
              </a:extLst>
            </p:cNvPr>
            <p:cNvGrpSpPr>
              <a:grpSpLocks/>
            </p:cNvGrpSpPr>
            <p:nvPr/>
          </p:nvGrpSpPr>
          <p:grpSpPr bwMode="auto">
            <a:xfrm>
              <a:off x="1760" y="2754"/>
              <a:ext cx="370" cy="160"/>
              <a:chOff x="1378" y="3290"/>
              <a:chExt cx="370" cy="312"/>
            </a:xfrm>
          </p:grpSpPr>
          <p:sp>
            <p:nvSpPr>
              <p:cNvPr id="265249" name="Text Box 33">
                <a:extLst>
                  <a:ext uri="{FF2B5EF4-FFF2-40B4-BE49-F238E27FC236}">
                    <a16:creationId xmlns:a16="http://schemas.microsoft.com/office/drawing/2014/main" id="{27BB503A-2904-3548-85F8-F9A8DB632F3B}"/>
                  </a:ext>
                </a:extLst>
              </p:cNvPr>
              <p:cNvSpPr txBox="1">
                <a:spLocks noChangeArrowheads="1"/>
              </p:cNvSpPr>
              <p:nvPr/>
            </p:nvSpPr>
            <p:spPr bwMode="auto">
              <a:xfrm>
                <a:off x="1378" y="3290"/>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265250" name="Line 34">
                <a:extLst>
                  <a:ext uri="{FF2B5EF4-FFF2-40B4-BE49-F238E27FC236}">
                    <a16:creationId xmlns:a16="http://schemas.microsoft.com/office/drawing/2014/main" id="{983F7994-9095-EF40-8265-37E95AC9EF78}"/>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265251" name="Group 35">
            <a:extLst>
              <a:ext uri="{FF2B5EF4-FFF2-40B4-BE49-F238E27FC236}">
                <a16:creationId xmlns:a16="http://schemas.microsoft.com/office/drawing/2014/main" id="{AEAF3334-1460-D647-949D-76784E4B93AB}"/>
              </a:ext>
            </a:extLst>
          </p:cNvPr>
          <p:cNvGrpSpPr>
            <a:grpSpLocks/>
          </p:cNvGrpSpPr>
          <p:nvPr/>
        </p:nvGrpSpPr>
        <p:grpSpPr bwMode="auto">
          <a:xfrm>
            <a:off x="6045201" y="5248275"/>
            <a:ext cx="587375" cy="749300"/>
            <a:chOff x="1760" y="2442"/>
            <a:chExt cx="370" cy="472"/>
          </a:xfrm>
        </p:grpSpPr>
        <p:sp>
          <p:nvSpPr>
            <p:cNvPr id="265252" name="Text Box 36">
              <a:extLst>
                <a:ext uri="{FF2B5EF4-FFF2-40B4-BE49-F238E27FC236}">
                  <a16:creationId xmlns:a16="http://schemas.microsoft.com/office/drawing/2014/main" id="{B233A57A-CDDE-084A-BC9C-B81DDF48ABC7}"/>
                </a:ext>
              </a:extLst>
            </p:cNvPr>
            <p:cNvSpPr txBox="1">
              <a:spLocks noChangeArrowheads="1"/>
            </p:cNvSpPr>
            <p:nvPr/>
          </p:nvSpPr>
          <p:spPr bwMode="auto">
            <a:xfrm>
              <a:off x="1760" y="2442"/>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a:r>
                <a:rPr lang="en-US" altLang="en-US">
                  <a:latin typeface="Courier New" panose="02070309020205020404" pitchFamily="49" charset="0"/>
                </a:rPr>
                <a:t>7</a:t>
              </a:r>
            </a:p>
          </p:txBody>
        </p:sp>
        <p:grpSp>
          <p:nvGrpSpPr>
            <p:cNvPr id="265253" name="Group 37">
              <a:extLst>
                <a:ext uri="{FF2B5EF4-FFF2-40B4-BE49-F238E27FC236}">
                  <a16:creationId xmlns:a16="http://schemas.microsoft.com/office/drawing/2014/main" id="{9472ADE7-9357-AD41-9154-0E8A1D4D7237}"/>
                </a:ext>
              </a:extLst>
            </p:cNvPr>
            <p:cNvGrpSpPr>
              <a:grpSpLocks/>
            </p:cNvGrpSpPr>
            <p:nvPr/>
          </p:nvGrpSpPr>
          <p:grpSpPr bwMode="auto">
            <a:xfrm>
              <a:off x="1760" y="2754"/>
              <a:ext cx="370" cy="160"/>
              <a:chOff x="1378" y="3290"/>
              <a:chExt cx="370" cy="312"/>
            </a:xfrm>
          </p:grpSpPr>
          <p:sp>
            <p:nvSpPr>
              <p:cNvPr id="265254" name="Text Box 38">
                <a:extLst>
                  <a:ext uri="{FF2B5EF4-FFF2-40B4-BE49-F238E27FC236}">
                    <a16:creationId xmlns:a16="http://schemas.microsoft.com/office/drawing/2014/main" id="{667A3098-4E98-7949-BD06-B11E4BAA69FE}"/>
                  </a:ext>
                </a:extLst>
              </p:cNvPr>
              <p:cNvSpPr txBox="1">
                <a:spLocks noChangeArrowheads="1"/>
              </p:cNvSpPr>
              <p:nvPr/>
            </p:nvSpPr>
            <p:spPr bwMode="auto">
              <a:xfrm>
                <a:off x="1378" y="3290"/>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265255" name="Line 39">
                <a:extLst>
                  <a:ext uri="{FF2B5EF4-FFF2-40B4-BE49-F238E27FC236}">
                    <a16:creationId xmlns:a16="http://schemas.microsoft.com/office/drawing/2014/main" id="{4B148F56-F16F-C24B-9E95-87281E076A2B}"/>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265256" name="Group 40">
            <a:extLst>
              <a:ext uri="{FF2B5EF4-FFF2-40B4-BE49-F238E27FC236}">
                <a16:creationId xmlns:a16="http://schemas.microsoft.com/office/drawing/2014/main" id="{791A9150-F286-6C43-9B83-31946ADFE679}"/>
              </a:ext>
            </a:extLst>
          </p:cNvPr>
          <p:cNvGrpSpPr>
            <a:grpSpLocks/>
          </p:cNvGrpSpPr>
          <p:nvPr/>
        </p:nvGrpSpPr>
        <p:grpSpPr bwMode="auto">
          <a:xfrm>
            <a:off x="8813801" y="3978275"/>
            <a:ext cx="587375" cy="749300"/>
            <a:chOff x="1760" y="2442"/>
            <a:chExt cx="370" cy="472"/>
          </a:xfrm>
        </p:grpSpPr>
        <p:sp>
          <p:nvSpPr>
            <p:cNvPr id="265257" name="Text Box 41">
              <a:extLst>
                <a:ext uri="{FF2B5EF4-FFF2-40B4-BE49-F238E27FC236}">
                  <a16:creationId xmlns:a16="http://schemas.microsoft.com/office/drawing/2014/main" id="{90941F77-5746-BB47-9FB5-8E0663A2C3F8}"/>
                </a:ext>
              </a:extLst>
            </p:cNvPr>
            <p:cNvSpPr txBox="1">
              <a:spLocks noChangeArrowheads="1"/>
            </p:cNvSpPr>
            <p:nvPr/>
          </p:nvSpPr>
          <p:spPr bwMode="auto">
            <a:xfrm>
              <a:off x="1760" y="2442"/>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latin typeface="Courier New" panose="02070309020205020404" pitchFamily="49" charset="0"/>
                </a:rPr>
                <a:t>94</a:t>
              </a:r>
            </a:p>
          </p:txBody>
        </p:sp>
        <p:grpSp>
          <p:nvGrpSpPr>
            <p:cNvPr id="265258" name="Group 42">
              <a:extLst>
                <a:ext uri="{FF2B5EF4-FFF2-40B4-BE49-F238E27FC236}">
                  <a16:creationId xmlns:a16="http://schemas.microsoft.com/office/drawing/2014/main" id="{825864A7-FC9C-A74B-BFEF-7FED2ECDE71A}"/>
                </a:ext>
              </a:extLst>
            </p:cNvPr>
            <p:cNvGrpSpPr>
              <a:grpSpLocks/>
            </p:cNvGrpSpPr>
            <p:nvPr/>
          </p:nvGrpSpPr>
          <p:grpSpPr bwMode="auto">
            <a:xfrm>
              <a:off x="1760" y="2754"/>
              <a:ext cx="370" cy="160"/>
              <a:chOff x="1378" y="3290"/>
              <a:chExt cx="370" cy="312"/>
            </a:xfrm>
          </p:grpSpPr>
          <p:sp>
            <p:nvSpPr>
              <p:cNvPr id="265259" name="Text Box 43">
                <a:extLst>
                  <a:ext uri="{FF2B5EF4-FFF2-40B4-BE49-F238E27FC236}">
                    <a16:creationId xmlns:a16="http://schemas.microsoft.com/office/drawing/2014/main" id="{8CAC8A4A-387D-F346-9D71-793F9850F645}"/>
                  </a:ext>
                </a:extLst>
              </p:cNvPr>
              <p:cNvSpPr txBox="1">
                <a:spLocks noChangeArrowheads="1"/>
              </p:cNvSpPr>
              <p:nvPr/>
            </p:nvSpPr>
            <p:spPr bwMode="auto">
              <a:xfrm>
                <a:off x="1378" y="3290"/>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265260" name="Line 44">
                <a:extLst>
                  <a:ext uri="{FF2B5EF4-FFF2-40B4-BE49-F238E27FC236}">
                    <a16:creationId xmlns:a16="http://schemas.microsoft.com/office/drawing/2014/main" id="{64062948-5DC1-9741-B7EB-6C5667E4A33A}"/>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265261" name="Group 45">
            <a:extLst>
              <a:ext uri="{FF2B5EF4-FFF2-40B4-BE49-F238E27FC236}">
                <a16:creationId xmlns:a16="http://schemas.microsoft.com/office/drawing/2014/main" id="{91A01E69-3C54-3049-BE7F-6A79C3D19C49}"/>
              </a:ext>
            </a:extLst>
          </p:cNvPr>
          <p:cNvGrpSpPr>
            <a:grpSpLocks/>
          </p:cNvGrpSpPr>
          <p:nvPr/>
        </p:nvGrpSpPr>
        <p:grpSpPr bwMode="auto">
          <a:xfrm>
            <a:off x="9283701" y="5159375"/>
            <a:ext cx="587375" cy="749300"/>
            <a:chOff x="1760" y="2442"/>
            <a:chExt cx="370" cy="472"/>
          </a:xfrm>
        </p:grpSpPr>
        <p:sp>
          <p:nvSpPr>
            <p:cNvPr id="265262" name="Text Box 46">
              <a:extLst>
                <a:ext uri="{FF2B5EF4-FFF2-40B4-BE49-F238E27FC236}">
                  <a16:creationId xmlns:a16="http://schemas.microsoft.com/office/drawing/2014/main" id="{6D7F5CF0-8F91-584F-9D1E-5403C5DC07B0}"/>
                </a:ext>
              </a:extLst>
            </p:cNvPr>
            <p:cNvSpPr txBox="1">
              <a:spLocks noChangeArrowheads="1"/>
            </p:cNvSpPr>
            <p:nvPr/>
          </p:nvSpPr>
          <p:spPr bwMode="auto">
            <a:xfrm>
              <a:off x="1760" y="2442"/>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latin typeface="Courier New" panose="02070309020205020404" pitchFamily="49" charset="0"/>
                </a:rPr>
                <a:t>97</a:t>
              </a:r>
            </a:p>
          </p:txBody>
        </p:sp>
        <p:grpSp>
          <p:nvGrpSpPr>
            <p:cNvPr id="265263" name="Group 47">
              <a:extLst>
                <a:ext uri="{FF2B5EF4-FFF2-40B4-BE49-F238E27FC236}">
                  <a16:creationId xmlns:a16="http://schemas.microsoft.com/office/drawing/2014/main" id="{8A68897A-92FE-7046-A7EB-42DEA7123579}"/>
                </a:ext>
              </a:extLst>
            </p:cNvPr>
            <p:cNvGrpSpPr>
              <a:grpSpLocks/>
            </p:cNvGrpSpPr>
            <p:nvPr/>
          </p:nvGrpSpPr>
          <p:grpSpPr bwMode="auto">
            <a:xfrm>
              <a:off x="1760" y="2754"/>
              <a:ext cx="370" cy="160"/>
              <a:chOff x="1378" y="3290"/>
              <a:chExt cx="370" cy="312"/>
            </a:xfrm>
          </p:grpSpPr>
          <p:sp>
            <p:nvSpPr>
              <p:cNvPr id="265264" name="Text Box 48">
                <a:extLst>
                  <a:ext uri="{FF2B5EF4-FFF2-40B4-BE49-F238E27FC236}">
                    <a16:creationId xmlns:a16="http://schemas.microsoft.com/office/drawing/2014/main" id="{262170E4-0061-E441-BFB7-A56A21352F29}"/>
                  </a:ext>
                </a:extLst>
              </p:cNvPr>
              <p:cNvSpPr txBox="1">
                <a:spLocks noChangeArrowheads="1"/>
              </p:cNvSpPr>
              <p:nvPr/>
            </p:nvSpPr>
            <p:spPr bwMode="auto">
              <a:xfrm>
                <a:off x="1378" y="3290"/>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265265" name="Line 49">
                <a:extLst>
                  <a:ext uri="{FF2B5EF4-FFF2-40B4-BE49-F238E27FC236}">
                    <a16:creationId xmlns:a16="http://schemas.microsoft.com/office/drawing/2014/main" id="{30125586-1272-6B46-90DD-F34A1D7C1FB2}"/>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265266" name="Group 50">
            <a:extLst>
              <a:ext uri="{FF2B5EF4-FFF2-40B4-BE49-F238E27FC236}">
                <a16:creationId xmlns:a16="http://schemas.microsoft.com/office/drawing/2014/main" id="{D7950FFA-1A4D-AF43-9712-F327817975AA}"/>
              </a:ext>
            </a:extLst>
          </p:cNvPr>
          <p:cNvGrpSpPr>
            <a:grpSpLocks/>
          </p:cNvGrpSpPr>
          <p:nvPr/>
        </p:nvGrpSpPr>
        <p:grpSpPr bwMode="auto">
          <a:xfrm>
            <a:off x="5118101" y="5248275"/>
            <a:ext cx="587375" cy="749300"/>
            <a:chOff x="1760" y="2442"/>
            <a:chExt cx="370" cy="472"/>
          </a:xfrm>
        </p:grpSpPr>
        <p:sp>
          <p:nvSpPr>
            <p:cNvPr id="265267" name="Text Box 51">
              <a:extLst>
                <a:ext uri="{FF2B5EF4-FFF2-40B4-BE49-F238E27FC236}">
                  <a16:creationId xmlns:a16="http://schemas.microsoft.com/office/drawing/2014/main" id="{7D10AAD4-8A8E-A54C-97D0-50974B447E42}"/>
                </a:ext>
              </a:extLst>
            </p:cNvPr>
            <p:cNvSpPr txBox="1">
              <a:spLocks noChangeArrowheads="1"/>
            </p:cNvSpPr>
            <p:nvPr/>
          </p:nvSpPr>
          <p:spPr bwMode="auto">
            <a:xfrm>
              <a:off x="1760" y="2442"/>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a:r>
                <a:rPr lang="en-US" altLang="en-US">
                  <a:latin typeface="Courier New" panose="02070309020205020404" pitchFamily="49" charset="0"/>
                </a:rPr>
                <a:t>1</a:t>
              </a:r>
            </a:p>
          </p:txBody>
        </p:sp>
        <p:grpSp>
          <p:nvGrpSpPr>
            <p:cNvPr id="265268" name="Group 52">
              <a:extLst>
                <a:ext uri="{FF2B5EF4-FFF2-40B4-BE49-F238E27FC236}">
                  <a16:creationId xmlns:a16="http://schemas.microsoft.com/office/drawing/2014/main" id="{D9E3717E-6274-DE4C-A4F3-58F6FDB8F61A}"/>
                </a:ext>
              </a:extLst>
            </p:cNvPr>
            <p:cNvGrpSpPr>
              <a:grpSpLocks/>
            </p:cNvGrpSpPr>
            <p:nvPr/>
          </p:nvGrpSpPr>
          <p:grpSpPr bwMode="auto">
            <a:xfrm>
              <a:off x="1760" y="2754"/>
              <a:ext cx="370" cy="160"/>
              <a:chOff x="1378" y="3290"/>
              <a:chExt cx="370" cy="312"/>
            </a:xfrm>
          </p:grpSpPr>
          <p:sp>
            <p:nvSpPr>
              <p:cNvPr id="265269" name="Text Box 53">
                <a:extLst>
                  <a:ext uri="{FF2B5EF4-FFF2-40B4-BE49-F238E27FC236}">
                    <a16:creationId xmlns:a16="http://schemas.microsoft.com/office/drawing/2014/main" id="{400ABEA5-F760-7C4A-B991-2E07B38C6979}"/>
                  </a:ext>
                </a:extLst>
              </p:cNvPr>
              <p:cNvSpPr txBox="1">
                <a:spLocks noChangeArrowheads="1"/>
              </p:cNvSpPr>
              <p:nvPr/>
            </p:nvSpPr>
            <p:spPr bwMode="auto">
              <a:xfrm>
                <a:off x="1378" y="3290"/>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265270" name="Line 54">
                <a:extLst>
                  <a:ext uri="{FF2B5EF4-FFF2-40B4-BE49-F238E27FC236}">
                    <a16:creationId xmlns:a16="http://schemas.microsoft.com/office/drawing/2014/main" id="{DF03D809-1AA0-9647-9548-167A23729A12}"/>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265271" name="Group 55">
            <a:extLst>
              <a:ext uri="{FF2B5EF4-FFF2-40B4-BE49-F238E27FC236}">
                <a16:creationId xmlns:a16="http://schemas.microsoft.com/office/drawing/2014/main" id="{25B2254B-EAF6-584B-B360-347928E340F0}"/>
              </a:ext>
            </a:extLst>
          </p:cNvPr>
          <p:cNvGrpSpPr>
            <a:grpSpLocks/>
          </p:cNvGrpSpPr>
          <p:nvPr/>
        </p:nvGrpSpPr>
        <p:grpSpPr bwMode="auto">
          <a:xfrm>
            <a:off x="6096001" y="2771775"/>
            <a:ext cx="587375" cy="749300"/>
            <a:chOff x="1760" y="2442"/>
            <a:chExt cx="370" cy="472"/>
          </a:xfrm>
        </p:grpSpPr>
        <p:sp>
          <p:nvSpPr>
            <p:cNvPr id="265272" name="Text Box 56">
              <a:extLst>
                <a:ext uri="{FF2B5EF4-FFF2-40B4-BE49-F238E27FC236}">
                  <a16:creationId xmlns:a16="http://schemas.microsoft.com/office/drawing/2014/main" id="{7F589D55-2534-A448-A79D-F6061D154236}"/>
                </a:ext>
              </a:extLst>
            </p:cNvPr>
            <p:cNvSpPr txBox="1">
              <a:spLocks noChangeArrowheads="1"/>
            </p:cNvSpPr>
            <p:nvPr/>
          </p:nvSpPr>
          <p:spPr bwMode="auto">
            <a:xfrm>
              <a:off x="1760" y="2442"/>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a:r>
                <a:rPr lang="en-US" altLang="en-US">
                  <a:latin typeface="Courier New" panose="02070309020205020404" pitchFamily="49" charset="0"/>
                </a:rPr>
                <a:t>9</a:t>
              </a:r>
            </a:p>
          </p:txBody>
        </p:sp>
        <p:grpSp>
          <p:nvGrpSpPr>
            <p:cNvPr id="265273" name="Group 57">
              <a:extLst>
                <a:ext uri="{FF2B5EF4-FFF2-40B4-BE49-F238E27FC236}">
                  <a16:creationId xmlns:a16="http://schemas.microsoft.com/office/drawing/2014/main" id="{7DF9C546-51C5-1745-8337-B0F723BAB952}"/>
                </a:ext>
              </a:extLst>
            </p:cNvPr>
            <p:cNvGrpSpPr>
              <a:grpSpLocks/>
            </p:cNvGrpSpPr>
            <p:nvPr/>
          </p:nvGrpSpPr>
          <p:grpSpPr bwMode="auto">
            <a:xfrm>
              <a:off x="1760" y="2754"/>
              <a:ext cx="370" cy="160"/>
              <a:chOff x="1378" y="3290"/>
              <a:chExt cx="370" cy="312"/>
            </a:xfrm>
          </p:grpSpPr>
          <p:sp>
            <p:nvSpPr>
              <p:cNvPr id="265274" name="Text Box 58">
                <a:extLst>
                  <a:ext uri="{FF2B5EF4-FFF2-40B4-BE49-F238E27FC236}">
                    <a16:creationId xmlns:a16="http://schemas.microsoft.com/office/drawing/2014/main" id="{9019C928-4683-1144-8024-8143CB60A704}"/>
                  </a:ext>
                </a:extLst>
              </p:cNvPr>
              <p:cNvSpPr txBox="1">
                <a:spLocks noChangeArrowheads="1"/>
              </p:cNvSpPr>
              <p:nvPr/>
            </p:nvSpPr>
            <p:spPr bwMode="auto">
              <a:xfrm>
                <a:off x="1378" y="3290"/>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265275" name="Line 59">
                <a:extLst>
                  <a:ext uri="{FF2B5EF4-FFF2-40B4-BE49-F238E27FC236}">
                    <a16:creationId xmlns:a16="http://schemas.microsoft.com/office/drawing/2014/main" id="{C463B789-923B-2D42-80D5-281E8664737D}"/>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265276" name="Line 60">
            <a:extLst>
              <a:ext uri="{FF2B5EF4-FFF2-40B4-BE49-F238E27FC236}">
                <a16:creationId xmlns:a16="http://schemas.microsoft.com/office/drawing/2014/main" id="{7CFB5081-311D-AA48-A68F-D003C302E99F}"/>
              </a:ext>
            </a:extLst>
          </p:cNvPr>
          <p:cNvSpPr>
            <a:spLocks noChangeShapeType="1"/>
          </p:cNvSpPr>
          <p:nvPr/>
        </p:nvSpPr>
        <p:spPr bwMode="auto">
          <a:xfrm flipH="1">
            <a:off x="6400800" y="2133600"/>
            <a:ext cx="850900" cy="6223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5277" name="Line 61">
            <a:extLst>
              <a:ext uri="{FF2B5EF4-FFF2-40B4-BE49-F238E27FC236}">
                <a16:creationId xmlns:a16="http://schemas.microsoft.com/office/drawing/2014/main" id="{844505D9-E6B2-8B4B-9A5D-202727BF65D6}"/>
              </a:ext>
            </a:extLst>
          </p:cNvPr>
          <p:cNvSpPr>
            <a:spLocks noChangeShapeType="1"/>
          </p:cNvSpPr>
          <p:nvPr/>
        </p:nvSpPr>
        <p:spPr bwMode="auto">
          <a:xfrm>
            <a:off x="7531100" y="2133600"/>
            <a:ext cx="1041400" cy="596900"/>
          </a:xfrm>
          <a:prstGeom prst="line">
            <a:avLst/>
          </a:prstGeom>
          <a:noFill/>
          <a:ln w="381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5278" name="Line 62">
            <a:extLst>
              <a:ext uri="{FF2B5EF4-FFF2-40B4-BE49-F238E27FC236}">
                <a16:creationId xmlns:a16="http://schemas.microsoft.com/office/drawing/2014/main" id="{F033F3A9-F0E3-BD4C-83A1-FDE4DDE52156}"/>
              </a:ext>
            </a:extLst>
          </p:cNvPr>
          <p:cNvSpPr>
            <a:spLocks noChangeShapeType="1"/>
          </p:cNvSpPr>
          <p:nvPr/>
        </p:nvSpPr>
        <p:spPr bwMode="auto">
          <a:xfrm flipH="1">
            <a:off x="5880100" y="3403600"/>
            <a:ext cx="381000" cy="5080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5279" name="Line 63">
            <a:extLst>
              <a:ext uri="{FF2B5EF4-FFF2-40B4-BE49-F238E27FC236}">
                <a16:creationId xmlns:a16="http://schemas.microsoft.com/office/drawing/2014/main" id="{69AFECEF-C453-4446-8730-D3D2CDEC6F20}"/>
              </a:ext>
            </a:extLst>
          </p:cNvPr>
          <p:cNvSpPr>
            <a:spLocks noChangeShapeType="1"/>
          </p:cNvSpPr>
          <p:nvPr/>
        </p:nvSpPr>
        <p:spPr bwMode="auto">
          <a:xfrm>
            <a:off x="6540500" y="3390900"/>
            <a:ext cx="406400" cy="533400"/>
          </a:xfrm>
          <a:prstGeom prst="line">
            <a:avLst/>
          </a:prstGeom>
          <a:noFill/>
          <a:ln w="381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5280" name="Line 64">
            <a:extLst>
              <a:ext uri="{FF2B5EF4-FFF2-40B4-BE49-F238E27FC236}">
                <a16:creationId xmlns:a16="http://schemas.microsoft.com/office/drawing/2014/main" id="{1EA4B293-367B-7A43-88E7-8CAF20149216}"/>
              </a:ext>
            </a:extLst>
          </p:cNvPr>
          <p:cNvSpPr>
            <a:spLocks noChangeShapeType="1"/>
          </p:cNvSpPr>
          <p:nvPr/>
        </p:nvSpPr>
        <p:spPr bwMode="auto">
          <a:xfrm flipH="1">
            <a:off x="5410200" y="4546600"/>
            <a:ext cx="317500" cy="685800"/>
          </a:xfrm>
          <a:prstGeom prst="line">
            <a:avLst/>
          </a:prstGeom>
          <a:noFill/>
          <a:ln w="381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5281" name="Line 65">
            <a:extLst>
              <a:ext uri="{FF2B5EF4-FFF2-40B4-BE49-F238E27FC236}">
                <a16:creationId xmlns:a16="http://schemas.microsoft.com/office/drawing/2014/main" id="{99667F1B-2A02-F74E-8F4E-083AE0453070}"/>
              </a:ext>
            </a:extLst>
          </p:cNvPr>
          <p:cNvSpPr>
            <a:spLocks noChangeShapeType="1"/>
          </p:cNvSpPr>
          <p:nvPr/>
        </p:nvSpPr>
        <p:spPr bwMode="auto">
          <a:xfrm>
            <a:off x="6032500" y="4559300"/>
            <a:ext cx="304800" cy="673100"/>
          </a:xfrm>
          <a:prstGeom prst="line">
            <a:avLst/>
          </a:prstGeom>
          <a:noFill/>
          <a:ln w="381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5282" name="Line 66">
            <a:extLst>
              <a:ext uri="{FF2B5EF4-FFF2-40B4-BE49-F238E27FC236}">
                <a16:creationId xmlns:a16="http://schemas.microsoft.com/office/drawing/2014/main" id="{395AE435-C899-5847-9CA9-D2C2ACB9600D}"/>
              </a:ext>
            </a:extLst>
          </p:cNvPr>
          <p:cNvSpPr>
            <a:spLocks noChangeShapeType="1"/>
          </p:cNvSpPr>
          <p:nvPr/>
        </p:nvSpPr>
        <p:spPr bwMode="auto">
          <a:xfrm flipH="1">
            <a:off x="8051800" y="3365500"/>
            <a:ext cx="381000" cy="609600"/>
          </a:xfrm>
          <a:prstGeom prst="line">
            <a:avLst/>
          </a:prstGeom>
          <a:noFill/>
          <a:ln w="381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5283" name="Line 67">
            <a:extLst>
              <a:ext uri="{FF2B5EF4-FFF2-40B4-BE49-F238E27FC236}">
                <a16:creationId xmlns:a16="http://schemas.microsoft.com/office/drawing/2014/main" id="{C2D86593-7B61-224C-9AE3-D175F5DE28C0}"/>
              </a:ext>
            </a:extLst>
          </p:cNvPr>
          <p:cNvSpPr>
            <a:spLocks noChangeShapeType="1"/>
          </p:cNvSpPr>
          <p:nvPr/>
        </p:nvSpPr>
        <p:spPr bwMode="auto">
          <a:xfrm>
            <a:off x="8724900" y="3365500"/>
            <a:ext cx="381000" cy="596900"/>
          </a:xfrm>
          <a:prstGeom prst="line">
            <a:avLst/>
          </a:prstGeom>
          <a:noFill/>
          <a:ln w="381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5284" name="Line 68">
            <a:extLst>
              <a:ext uri="{FF2B5EF4-FFF2-40B4-BE49-F238E27FC236}">
                <a16:creationId xmlns:a16="http://schemas.microsoft.com/office/drawing/2014/main" id="{CFF91363-12DA-7E47-BF8C-37BF9C8710F2}"/>
              </a:ext>
            </a:extLst>
          </p:cNvPr>
          <p:cNvSpPr>
            <a:spLocks noChangeShapeType="1"/>
          </p:cNvSpPr>
          <p:nvPr/>
        </p:nvSpPr>
        <p:spPr bwMode="auto">
          <a:xfrm>
            <a:off x="8191500" y="4610100"/>
            <a:ext cx="304800" cy="558800"/>
          </a:xfrm>
          <a:prstGeom prst="line">
            <a:avLst/>
          </a:prstGeom>
          <a:noFill/>
          <a:ln w="381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5285" name="Line 69">
            <a:extLst>
              <a:ext uri="{FF2B5EF4-FFF2-40B4-BE49-F238E27FC236}">
                <a16:creationId xmlns:a16="http://schemas.microsoft.com/office/drawing/2014/main" id="{F69C2788-B732-FC41-9879-B3E5F147F6F7}"/>
              </a:ext>
            </a:extLst>
          </p:cNvPr>
          <p:cNvSpPr>
            <a:spLocks noChangeShapeType="1"/>
          </p:cNvSpPr>
          <p:nvPr/>
        </p:nvSpPr>
        <p:spPr bwMode="auto">
          <a:xfrm>
            <a:off x="9258300" y="4597400"/>
            <a:ext cx="304800" cy="546100"/>
          </a:xfrm>
          <a:prstGeom prst="line">
            <a:avLst/>
          </a:prstGeom>
          <a:noFill/>
          <a:ln w="381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65286" name="Group 70">
            <a:extLst>
              <a:ext uri="{FF2B5EF4-FFF2-40B4-BE49-F238E27FC236}">
                <a16:creationId xmlns:a16="http://schemas.microsoft.com/office/drawing/2014/main" id="{5D37048C-D462-DD43-88B5-14C136402A12}"/>
              </a:ext>
            </a:extLst>
          </p:cNvPr>
          <p:cNvGrpSpPr>
            <a:grpSpLocks/>
          </p:cNvGrpSpPr>
          <p:nvPr/>
        </p:nvGrpSpPr>
        <p:grpSpPr bwMode="auto">
          <a:xfrm>
            <a:off x="5183188" y="5880100"/>
            <a:ext cx="165100" cy="406400"/>
            <a:chOff x="2305" y="3704"/>
            <a:chExt cx="104" cy="256"/>
          </a:xfrm>
        </p:grpSpPr>
        <p:sp>
          <p:nvSpPr>
            <p:cNvPr id="265287" name="Line 71">
              <a:extLst>
                <a:ext uri="{FF2B5EF4-FFF2-40B4-BE49-F238E27FC236}">
                  <a16:creationId xmlns:a16="http://schemas.microsoft.com/office/drawing/2014/main" id="{8D962173-A21E-AD4B-973F-C94C9FEB0C93}"/>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5288" name="Line 72">
              <a:extLst>
                <a:ext uri="{FF2B5EF4-FFF2-40B4-BE49-F238E27FC236}">
                  <a16:creationId xmlns:a16="http://schemas.microsoft.com/office/drawing/2014/main" id="{BD08F348-FAF1-9C4B-8C61-B2B2D94FCE81}"/>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5289" name="Line 73">
              <a:extLst>
                <a:ext uri="{FF2B5EF4-FFF2-40B4-BE49-F238E27FC236}">
                  <a16:creationId xmlns:a16="http://schemas.microsoft.com/office/drawing/2014/main" id="{9C2A0BED-FB5A-7F4C-8B67-38F83B0EBB76}"/>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65290" name="Group 74">
            <a:extLst>
              <a:ext uri="{FF2B5EF4-FFF2-40B4-BE49-F238E27FC236}">
                <a16:creationId xmlns:a16="http://schemas.microsoft.com/office/drawing/2014/main" id="{DFCEC687-27B1-484A-B06A-67BE61A66BFE}"/>
              </a:ext>
            </a:extLst>
          </p:cNvPr>
          <p:cNvGrpSpPr>
            <a:grpSpLocks/>
          </p:cNvGrpSpPr>
          <p:nvPr/>
        </p:nvGrpSpPr>
        <p:grpSpPr bwMode="auto">
          <a:xfrm>
            <a:off x="6402388" y="5880100"/>
            <a:ext cx="165100" cy="406400"/>
            <a:chOff x="2305" y="3704"/>
            <a:chExt cx="104" cy="256"/>
          </a:xfrm>
        </p:grpSpPr>
        <p:sp>
          <p:nvSpPr>
            <p:cNvPr id="265291" name="Line 75">
              <a:extLst>
                <a:ext uri="{FF2B5EF4-FFF2-40B4-BE49-F238E27FC236}">
                  <a16:creationId xmlns:a16="http://schemas.microsoft.com/office/drawing/2014/main" id="{F2F5E2EE-D62D-094A-A189-B188B1B22E9B}"/>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5292" name="Line 76">
              <a:extLst>
                <a:ext uri="{FF2B5EF4-FFF2-40B4-BE49-F238E27FC236}">
                  <a16:creationId xmlns:a16="http://schemas.microsoft.com/office/drawing/2014/main" id="{FE35F078-03D4-0142-A15E-1158F9E036B6}"/>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5293" name="Line 77">
              <a:extLst>
                <a:ext uri="{FF2B5EF4-FFF2-40B4-BE49-F238E27FC236}">
                  <a16:creationId xmlns:a16="http://schemas.microsoft.com/office/drawing/2014/main" id="{B49BC6C4-9C97-3C4B-9802-F0AE736D5FD5}"/>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65294" name="Group 78">
            <a:extLst>
              <a:ext uri="{FF2B5EF4-FFF2-40B4-BE49-F238E27FC236}">
                <a16:creationId xmlns:a16="http://schemas.microsoft.com/office/drawing/2014/main" id="{D7A79C7B-E899-3D4E-90E4-AD2B5F69DDC7}"/>
              </a:ext>
            </a:extLst>
          </p:cNvPr>
          <p:cNvGrpSpPr>
            <a:grpSpLocks/>
          </p:cNvGrpSpPr>
          <p:nvPr/>
        </p:nvGrpSpPr>
        <p:grpSpPr bwMode="auto">
          <a:xfrm>
            <a:off x="9640888" y="5803900"/>
            <a:ext cx="165100" cy="406400"/>
            <a:chOff x="2305" y="3704"/>
            <a:chExt cx="104" cy="256"/>
          </a:xfrm>
        </p:grpSpPr>
        <p:sp>
          <p:nvSpPr>
            <p:cNvPr id="265295" name="Line 79">
              <a:extLst>
                <a:ext uri="{FF2B5EF4-FFF2-40B4-BE49-F238E27FC236}">
                  <a16:creationId xmlns:a16="http://schemas.microsoft.com/office/drawing/2014/main" id="{387B160E-C5C1-A841-96E6-FC1574A4EC57}"/>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5296" name="Line 80">
              <a:extLst>
                <a:ext uri="{FF2B5EF4-FFF2-40B4-BE49-F238E27FC236}">
                  <a16:creationId xmlns:a16="http://schemas.microsoft.com/office/drawing/2014/main" id="{BC8ABCC4-EAD6-6B42-A158-03B33F351436}"/>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5297" name="Line 81">
              <a:extLst>
                <a:ext uri="{FF2B5EF4-FFF2-40B4-BE49-F238E27FC236}">
                  <a16:creationId xmlns:a16="http://schemas.microsoft.com/office/drawing/2014/main" id="{57E0D794-3EEB-0547-9E20-01C51EC944DC}"/>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65298" name="Group 82">
            <a:extLst>
              <a:ext uri="{FF2B5EF4-FFF2-40B4-BE49-F238E27FC236}">
                <a16:creationId xmlns:a16="http://schemas.microsoft.com/office/drawing/2014/main" id="{122F421C-77F2-1F41-8821-527A44143487}"/>
              </a:ext>
            </a:extLst>
          </p:cNvPr>
          <p:cNvGrpSpPr>
            <a:grpSpLocks/>
          </p:cNvGrpSpPr>
          <p:nvPr/>
        </p:nvGrpSpPr>
        <p:grpSpPr bwMode="auto">
          <a:xfrm>
            <a:off x="8574088" y="5791200"/>
            <a:ext cx="165100" cy="406400"/>
            <a:chOff x="2305" y="3704"/>
            <a:chExt cx="104" cy="256"/>
          </a:xfrm>
        </p:grpSpPr>
        <p:sp>
          <p:nvSpPr>
            <p:cNvPr id="265299" name="Line 83">
              <a:extLst>
                <a:ext uri="{FF2B5EF4-FFF2-40B4-BE49-F238E27FC236}">
                  <a16:creationId xmlns:a16="http://schemas.microsoft.com/office/drawing/2014/main" id="{08637965-07CF-5845-B577-69F38C6F1A5E}"/>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5300" name="Line 84">
              <a:extLst>
                <a:ext uri="{FF2B5EF4-FFF2-40B4-BE49-F238E27FC236}">
                  <a16:creationId xmlns:a16="http://schemas.microsoft.com/office/drawing/2014/main" id="{26CD111B-2F9F-774E-B339-F64446B96CDC}"/>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5301" name="Line 85">
              <a:extLst>
                <a:ext uri="{FF2B5EF4-FFF2-40B4-BE49-F238E27FC236}">
                  <a16:creationId xmlns:a16="http://schemas.microsoft.com/office/drawing/2014/main" id="{9D8BF480-FC32-1443-9B7E-F8B91B8AE012}"/>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65302" name="Group 86">
            <a:extLst>
              <a:ext uri="{FF2B5EF4-FFF2-40B4-BE49-F238E27FC236}">
                <a16:creationId xmlns:a16="http://schemas.microsoft.com/office/drawing/2014/main" id="{8EB1BE47-8905-9349-A7D0-E71C2C44FFF0}"/>
              </a:ext>
            </a:extLst>
          </p:cNvPr>
          <p:cNvGrpSpPr>
            <a:grpSpLocks/>
          </p:cNvGrpSpPr>
          <p:nvPr/>
        </p:nvGrpSpPr>
        <p:grpSpPr bwMode="auto">
          <a:xfrm>
            <a:off x="8269288" y="5803900"/>
            <a:ext cx="165100" cy="406400"/>
            <a:chOff x="2305" y="3704"/>
            <a:chExt cx="104" cy="256"/>
          </a:xfrm>
        </p:grpSpPr>
        <p:sp>
          <p:nvSpPr>
            <p:cNvPr id="265303" name="Line 87">
              <a:extLst>
                <a:ext uri="{FF2B5EF4-FFF2-40B4-BE49-F238E27FC236}">
                  <a16:creationId xmlns:a16="http://schemas.microsoft.com/office/drawing/2014/main" id="{10552B30-0A8E-1B41-8207-8BB01A51FA76}"/>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5304" name="Line 88">
              <a:extLst>
                <a:ext uri="{FF2B5EF4-FFF2-40B4-BE49-F238E27FC236}">
                  <a16:creationId xmlns:a16="http://schemas.microsoft.com/office/drawing/2014/main" id="{7194AEEE-5508-EE43-8964-25B248017DAB}"/>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5305" name="Line 89">
              <a:extLst>
                <a:ext uri="{FF2B5EF4-FFF2-40B4-BE49-F238E27FC236}">
                  <a16:creationId xmlns:a16="http://schemas.microsoft.com/office/drawing/2014/main" id="{C623D0C6-6CB3-9440-8A8E-A1263D660094}"/>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65306" name="Group 90">
            <a:extLst>
              <a:ext uri="{FF2B5EF4-FFF2-40B4-BE49-F238E27FC236}">
                <a16:creationId xmlns:a16="http://schemas.microsoft.com/office/drawing/2014/main" id="{057784C0-014B-A84D-8CA1-E11DEA1A75CF}"/>
              </a:ext>
            </a:extLst>
          </p:cNvPr>
          <p:cNvGrpSpPr>
            <a:grpSpLocks/>
          </p:cNvGrpSpPr>
          <p:nvPr/>
        </p:nvGrpSpPr>
        <p:grpSpPr bwMode="auto">
          <a:xfrm>
            <a:off x="5462588" y="5880100"/>
            <a:ext cx="165100" cy="406400"/>
            <a:chOff x="2305" y="3704"/>
            <a:chExt cx="104" cy="256"/>
          </a:xfrm>
        </p:grpSpPr>
        <p:sp>
          <p:nvSpPr>
            <p:cNvPr id="265307" name="Line 91">
              <a:extLst>
                <a:ext uri="{FF2B5EF4-FFF2-40B4-BE49-F238E27FC236}">
                  <a16:creationId xmlns:a16="http://schemas.microsoft.com/office/drawing/2014/main" id="{0EBC190E-3222-1D4B-B791-8080F0A83CCF}"/>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5308" name="Line 92">
              <a:extLst>
                <a:ext uri="{FF2B5EF4-FFF2-40B4-BE49-F238E27FC236}">
                  <a16:creationId xmlns:a16="http://schemas.microsoft.com/office/drawing/2014/main" id="{7D5B494B-2546-2B4E-8686-F4E7B412706B}"/>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5309" name="Line 93">
              <a:extLst>
                <a:ext uri="{FF2B5EF4-FFF2-40B4-BE49-F238E27FC236}">
                  <a16:creationId xmlns:a16="http://schemas.microsoft.com/office/drawing/2014/main" id="{1E0CB00D-0184-0945-ADBE-33232EB1CC9C}"/>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65310" name="Group 94">
            <a:extLst>
              <a:ext uri="{FF2B5EF4-FFF2-40B4-BE49-F238E27FC236}">
                <a16:creationId xmlns:a16="http://schemas.microsoft.com/office/drawing/2014/main" id="{53231DDF-5903-9940-89D3-6C41AC696F28}"/>
              </a:ext>
            </a:extLst>
          </p:cNvPr>
          <p:cNvGrpSpPr>
            <a:grpSpLocks/>
          </p:cNvGrpSpPr>
          <p:nvPr/>
        </p:nvGrpSpPr>
        <p:grpSpPr bwMode="auto">
          <a:xfrm>
            <a:off x="6110288" y="5867400"/>
            <a:ext cx="165100" cy="406400"/>
            <a:chOff x="2305" y="3704"/>
            <a:chExt cx="104" cy="256"/>
          </a:xfrm>
        </p:grpSpPr>
        <p:sp>
          <p:nvSpPr>
            <p:cNvPr id="265311" name="Line 95">
              <a:extLst>
                <a:ext uri="{FF2B5EF4-FFF2-40B4-BE49-F238E27FC236}">
                  <a16:creationId xmlns:a16="http://schemas.microsoft.com/office/drawing/2014/main" id="{AF873F97-E4B1-0043-9CFD-E286964A392E}"/>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5312" name="Line 96">
              <a:extLst>
                <a:ext uri="{FF2B5EF4-FFF2-40B4-BE49-F238E27FC236}">
                  <a16:creationId xmlns:a16="http://schemas.microsoft.com/office/drawing/2014/main" id="{30BA1AF9-F35E-3544-995F-27B93AB93206}"/>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5313" name="Line 97">
              <a:extLst>
                <a:ext uri="{FF2B5EF4-FFF2-40B4-BE49-F238E27FC236}">
                  <a16:creationId xmlns:a16="http://schemas.microsoft.com/office/drawing/2014/main" id="{5C525074-1110-F840-9345-0E4CE715F7B4}"/>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65314" name="Group 98">
            <a:extLst>
              <a:ext uri="{FF2B5EF4-FFF2-40B4-BE49-F238E27FC236}">
                <a16:creationId xmlns:a16="http://schemas.microsoft.com/office/drawing/2014/main" id="{BF448A2C-9FEB-CE48-9C13-481D7B48B943}"/>
              </a:ext>
            </a:extLst>
          </p:cNvPr>
          <p:cNvGrpSpPr>
            <a:grpSpLocks/>
          </p:cNvGrpSpPr>
          <p:nvPr/>
        </p:nvGrpSpPr>
        <p:grpSpPr bwMode="auto">
          <a:xfrm>
            <a:off x="7024688" y="4546600"/>
            <a:ext cx="165100" cy="406400"/>
            <a:chOff x="2305" y="3704"/>
            <a:chExt cx="104" cy="256"/>
          </a:xfrm>
        </p:grpSpPr>
        <p:sp>
          <p:nvSpPr>
            <p:cNvPr id="265315" name="Line 99">
              <a:extLst>
                <a:ext uri="{FF2B5EF4-FFF2-40B4-BE49-F238E27FC236}">
                  <a16:creationId xmlns:a16="http://schemas.microsoft.com/office/drawing/2014/main" id="{F9AAFCAB-A8ED-464D-8397-53B0B4B2B0C2}"/>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5316" name="Line 100">
              <a:extLst>
                <a:ext uri="{FF2B5EF4-FFF2-40B4-BE49-F238E27FC236}">
                  <a16:creationId xmlns:a16="http://schemas.microsoft.com/office/drawing/2014/main" id="{943FF063-7FF4-2144-851E-CB132150B5BA}"/>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5317" name="Line 101">
              <a:extLst>
                <a:ext uri="{FF2B5EF4-FFF2-40B4-BE49-F238E27FC236}">
                  <a16:creationId xmlns:a16="http://schemas.microsoft.com/office/drawing/2014/main" id="{70E1EE2D-6705-CE43-B5FD-AA34216879B2}"/>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65318" name="Group 102">
            <a:extLst>
              <a:ext uri="{FF2B5EF4-FFF2-40B4-BE49-F238E27FC236}">
                <a16:creationId xmlns:a16="http://schemas.microsoft.com/office/drawing/2014/main" id="{96156B9B-A570-2048-8981-0A27F47D9376}"/>
              </a:ext>
            </a:extLst>
          </p:cNvPr>
          <p:cNvGrpSpPr>
            <a:grpSpLocks/>
          </p:cNvGrpSpPr>
          <p:nvPr/>
        </p:nvGrpSpPr>
        <p:grpSpPr bwMode="auto">
          <a:xfrm>
            <a:off x="6719888" y="4559300"/>
            <a:ext cx="165100" cy="406400"/>
            <a:chOff x="2305" y="3704"/>
            <a:chExt cx="104" cy="256"/>
          </a:xfrm>
        </p:grpSpPr>
        <p:sp>
          <p:nvSpPr>
            <p:cNvPr id="265319" name="Line 103">
              <a:extLst>
                <a:ext uri="{FF2B5EF4-FFF2-40B4-BE49-F238E27FC236}">
                  <a16:creationId xmlns:a16="http://schemas.microsoft.com/office/drawing/2014/main" id="{843E2528-86B0-DD43-ABDC-F4A55CB25A87}"/>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5320" name="Line 104">
              <a:extLst>
                <a:ext uri="{FF2B5EF4-FFF2-40B4-BE49-F238E27FC236}">
                  <a16:creationId xmlns:a16="http://schemas.microsoft.com/office/drawing/2014/main" id="{69FD1159-6DC1-7343-A13E-83126BEE89EA}"/>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5321" name="Line 105">
              <a:extLst>
                <a:ext uri="{FF2B5EF4-FFF2-40B4-BE49-F238E27FC236}">
                  <a16:creationId xmlns:a16="http://schemas.microsoft.com/office/drawing/2014/main" id="{6F1C454D-E600-4B42-9295-CBFDC65E630E}"/>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65322" name="Group 106">
            <a:extLst>
              <a:ext uri="{FF2B5EF4-FFF2-40B4-BE49-F238E27FC236}">
                <a16:creationId xmlns:a16="http://schemas.microsoft.com/office/drawing/2014/main" id="{FA640EC2-0CB1-724D-A503-C96FFD6019C4}"/>
              </a:ext>
            </a:extLst>
          </p:cNvPr>
          <p:cNvGrpSpPr>
            <a:grpSpLocks/>
          </p:cNvGrpSpPr>
          <p:nvPr/>
        </p:nvGrpSpPr>
        <p:grpSpPr bwMode="auto">
          <a:xfrm>
            <a:off x="9348788" y="5816600"/>
            <a:ext cx="165100" cy="406400"/>
            <a:chOff x="2305" y="3704"/>
            <a:chExt cx="104" cy="256"/>
          </a:xfrm>
        </p:grpSpPr>
        <p:sp>
          <p:nvSpPr>
            <p:cNvPr id="265323" name="Line 107">
              <a:extLst>
                <a:ext uri="{FF2B5EF4-FFF2-40B4-BE49-F238E27FC236}">
                  <a16:creationId xmlns:a16="http://schemas.microsoft.com/office/drawing/2014/main" id="{073331BE-4D60-3444-9016-6EE28F5DF10A}"/>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5324" name="Line 108">
              <a:extLst>
                <a:ext uri="{FF2B5EF4-FFF2-40B4-BE49-F238E27FC236}">
                  <a16:creationId xmlns:a16="http://schemas.microsoft.com/office/drawing/2014/main" id="{C15D6E6F-A462-9946-A04E-F9DE9C855E3D}"/>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5325" name="Line 109">
              <a:extLst>
                <a:ext uri="{FF2B5EF4-FFF2-40B4-BE49-F238E27FC236}">
                  <a16:creationId xmlns:a16="http://schemas.microsoft.com/office/drawing/2014/main" id="{671CA29A-760D-AC4A-819F-AB75D8FA0FC4}"/>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65326" name="Group 110">
            <a:extLst>
              <a:ext uri="{FF2B5EF4-FFF2-40B4-BE49-F238E27FC236}">
                <a16:creationId xmlns:a16="http://schemas.microsoft.com/office/drawing/2014/main" id="{684D5E21-08DA-3649-A49A-F60BA931EC86}"/>
              </a:ext>
            </a:extLst>
          </p:cNvPr>
          <p:cNvGrpSpPr>
            <a:grpSpLocks/>
          </p:cNvGrpSpPr>
          <p:nvPr/>
        </p:nvGrpSpPr>
        <p:grpSpPr bwMode="auto">
          <a:xfrm>
            <a:off x="8878888" y="4610100"/>
            <a:ext cx="165100" cy="406400"/>
            <a:chOff x="2305" y="3704"/>
            <a:chExt cx="104" cy="256"/>
          </a:xfrm>
        </p:grpSpPr>
        <p:sp>
          <p:nvSpPr>
            <p:cNvPr id="265327" name="Line 111">
              <a:extLst>
                <a:ext uri="{FF2B5EF4-FFF2-40B4-BE49-F238E27FC236}">
                  <a16:creationId xmlns:a16="http://schemas.microsoft.com/office/drawing/2014/main" id="{DEAF561D-E695-0648-8188-90B8EA0C5A51}"/>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5328" name="Line 112">
              <a:extLst>
                <a:ext uri="{FF2B5EF4-FFF2-40B4-BE49-F238E27FC236}">
                  <a16:creationId xmlns:a16="http://schemas.microsoft.com/office/drawing/2014/main" id="{AE3265E7-4F6A-0148-B9E5-969F16C243B5}"/>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5329" name="Line 113">
              <a:extLst>
                <a:ext uri="{FF2B5EF4-FFF2-40B4-BE49-F238E27FC236}">
                  <a16:creationId xmlns:a16="http://schemas.microsoft.com/office/drawing/2014/main" id="{34F9327A-DAD7-F744-BD41-0829B12FAAA5}"/>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65330" name="Group 114">
            <a:extLst>
              <a:ext uri="{FF2B5EF4-FFF2-40B4-BE49-F238E27FC236}">
                <a16:creationId xmlns:a16="http://schemas.microsoft.com/office/drawing/2014/main" id="{C0807994-2D98-4E43-B8F7-019FD8B498D0}"/>
              </a:ext>
            </a:extLst>
          </p:cNvPr>
          <p:cNvGrpSpPr>
            <a:grpSpLocks/>
          </p:cNvGrpSpPr>
          <p:nvPr/>
        </p:nvGrpSpPr>
        <p:grpSpPr bwMode="auto">
          <a:xfrm>
            <a:off x="7837488" y="4622800"/>
            <a:ext cx="165100" cy="406400"/>
            <a:chOff x="2305" y="3704"/>
            <a:chExt cx="104" cy="256"/>
          </a:xfrm>
        </p:grpSpPr>
        <p:sp>
          <p:nvSpPr>
            <p:cNvPr id="265331" name="Line 115">
              <a:extLst>
                <a:ext uri="{FF2B5EF4-FFF2-40B4-BE49-F238E27FC236}">
                  <a16:creationId xmlns:a16="http://schemas.microsoft.com/office/drawing/2014/main" id="{631B255E-9C88-E547-B1F2-EE5115DA26E6}"/>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5332" name="Line 116">
              <a:extLst>
                <a:ext uri="{FF2B5EF4-FFF2-40B4-BE49-F238E27FC236}">
                  <a16:creationId xmlns:a16="http://schemas.microsoft.com/office/drawing/2014/main" id="{0CD78B3D-0684-5641-AA68-A8107690192E}"/>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5333" name="Line 117">
              <a:extLst>
                <a:ext uri="{FF2B5EF4-FFF2-40B4-BE49-F238E27FC236}">
                  <a16:creationId xmlns:a16="http://schemas.microsoft.com/office/drawing/2014/main" id="{1E3F7ADE-579A-5C46-9E4B-C2415FB395B0}"/>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65334" name="Oval 118">
            <a:extLst>
              <a:ext uri="{FF2B5EF4-FFF2-40B4-BE49-F238E27FC236}">
                <a16:creationId xmlns:a16="http://schemas.microsoft.com/office/drawing/2014/main" id="{9E7199FC-1FEC-D341-AA3F-3D8C3903071D}"/>
              </a:ext>
            </a:extLst>
          </p:cNvPr>
          <p:cNvSpPr>
            <a:spLocks noChangeArrowheads="1"/>
          </p:cNvSpPr>
          <p:nvPr/>
        </p:nvSpPr>
        <p:spPr bwMode="auto">
          <a:xfrm>
            <a:off x="2044700" y="1308100"/>
            <a:ext cx="254000" cy="254000"/>
          </a:xfrm>
          <a:prstGeom prst="ellipse">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265335" name="Oval 119">
            <a:extLst>
              <a:ext uri="{FF2B5EF4-FFF2-40B4-BE49-F238E27FC236}">
                <a16:creationId xmlns:a16="http://schemas.microsoft.com/office/drawing/2014/main" id="{8D43577D-B40F-4745-98CD-91724EB82A67}"/>
              </a:ext>
            </a:extLst>
          </p:cNvPr>
          <p:cNvSpPr>
            <a:spLocks noChangeArrowheads="1"/>
          </p:cNvSpPr>
          <p:nvPr/>
        </p:nvSpPr>
        <p:spPr bwMode="auto">
          <a:xfrm>
            <a:off x="2044700" y="1651000"/>
            <a:ext cx="254000" cy="254000"/>
          </a:xfrm>
          <a:prstGeom prst="ellipse">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265336" name="Oval 120">
            <a:extLst>
              <a:ext uri="{FF2B5EF4-FFF2-40B4-BE49-F238E27FC236}">
                <a16:creationId xmlns:a16="http://schemas.microsoft.com/office/drawing/2014/main" id="{05963AEA-CB84-FD47-8785-1795C76789B5}"/>
              </a:ext>
            </a:extLst>
          </p:cNvPr>
          <p:cNvSpPr>
            <a:spLocks noChangeArrowheads="1"/>
          </p:cNvSpPr>
          <p:nvPr/>
        </p:nvSpPr>
        <p:spPr bwMode="auto">
          <a:xfrm>
            <a:off x="2044700" y="1993900"/>
            <a:ext cx="254000" cy="254000"/>
          </a:xfrm>
          <a:prstGeom prst="ellipse">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265337" name="Oval 121">
            <a:extLst>
              <a:ext uri="{FF2B5EF4-FFF2-40B4-BE49-F238E27FC236}">
                <a16:creationId xmlns:a16="http://schemas.microsoft.com/office/drawing/2014/main" id="{B8C4AE26-AE90-2B43-BE0A-79F7D77329F3}"/>
              </a:ext>
            </a:extLst>
          </p:cNvPr>
          <p:cNvSpPr>
            <a:spLocks noChangeArrowheads="1"/>
          </p:cNvSpPr>
          <p:nvPr/>
        </p:nvSpPr>
        <p:spPr bwMode="auto">
          <a:xfrm>
            <a:off x="6743700" y="1473200"/>
            <a:ext cx="254000" cy="254000"/>
          </a:xfrm>
          <a:prstGeom prst="ellipse">
            <a:avLst/>
          </a:prstGeom>
          <a:solidFill>
            <a:srgbClr val="66FF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265338" name="Oval 122">
            <a:extLst>
              <a:ext uri="{FF2B5EF4-FFF2-40B4-BE49-F238E27FC236}">
                <a16:creationId xmlns:a16="http://schemas.microsoft.com/office/drawing/2014/main" id="{94A944D1-0242-0C41-AAEE-090794BAB91C}"/>
              </a:ext>
            </a:extLst>
          </p:cNvPr>
          <p:cNvSpPr>
            <a:spLocks noChangeArrowheads="1"/>
          </p:cNvSpPr>
          <p:nvPr/>
        </p:nvSpPr>
        <p:spPr bwMode="auto">
          <a:xfrm>
            <a:off x="5740400" y="2730500"/>
            <a:ext cx="254000" cy="254000"/>
          </a:xfrm>
          <a:prstGeom prst="ellipse">
            <a:avLst/>
          </a:prstGeom>
          <a:solidFill>
            <a:srgbClr val="66FF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Tree>
    <p:extLst>
      <p:ext uri="{BB962C8B-B14F-4D97-AF65-F5344CB8AC3E}">
        <p14:creationId xmlns:p14="http://schemas.microsoft.com/office/powerpoint/2010/main" val="42817470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a:extLst>
              <a:ext uri="{FF2B5EF4-FFF2-40B4-BE49-F238E27FC236}">
                <a16:creationId xmlns:a16="http://schemas.microsoft.com/office/drawing/2014/main" id="{333C143F-9B8B-A04F-8377-251BC7F18618}"/>
              </a:ext>
            </a:extLst>
          </p:cNvPr>
          <p:cNvSpPr>
            <a:spLocks noChangeArrowheads="1"/>
          </p:cNvSpPr>
          <p:nvPr/>
        </p:nvSpPr>
        <p:spPr bwMode="auto">
          <a:xfrm>
            <a:off x="1981201" y="457201"/>
            <a:ext cx="4341813" cy="1895475"/>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64" tIns="46033" rIns="92064" bIns="46033">
            <a:spAutoFit/>
          </a:bodyPr>
          <a:lstStyle>
            <a:lvl1pPr indent="4763">
              <a:spcBef>
                <a:spcPct val="20000"/>
              </a:spcBef>
              <a:buChar char="•"/>
              <a:defRPr sz="2400">
                <a:solidFill>
                  <a:schemeClr val="tx1"/>
                </a:solidFill>
                <a:latin typeface="Arial" panose="020B0604020202020204" pitchFamily="34" charset="0"/>
              </a:defRPr>
            </a:lvl1pPr>
            <a:lvl2pPr marL="747713"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buFontTx/>
              <a:buNone/>
            </a:pPr>
            <a:r>
              <a:rPr lang="en-US" altLang="en-US" sz="2000">
                <a:latin typeface="Courier New" panose="02070309020205020404" pitchFamily="49" charset="0"/>
              </a:rPr>
              <a:t>Proc InOrderPrint(pointer) </a:t>
            </a:r>
          </a:p>
          <a:p>
            <a:pPr>
              <a:buFontTx/>
              <a:buNone/>
            </a:pPr>
            <a:r>
              <a:rPr lang="en-US" altLang="en-US" sz="2000">
                <a:latin typeface="Courier New" panose="02070309020205020404" pitchFamily="49" charset="0"/>
              </a:rPr>
              <a:t> </a:t>
            </a:r>
            <a:r>
              <a:rPr lang="en-US" altLang="en-US" sz="2000">
                <a:solidFill>
                  <a:srgbClr val="FF0033"/>
                </a:solidFill>
                <a:latin typeface="Courier New" panose="02070309020205020404" pitchFamily="49" charset="0"/>
              </a:rPr>
              <a:t>pointer NOT NIL?</a:t>
            </a:r>
          </a:p>
          <a:p>
            <a:pPr>
              <a:buFontTx/>
              <a:buNone/>
            </a:pPr>
            <a:r>
              <a:rPr lang="en-US" altLang="en-US" sz="2000">
                <a:latin typeface="Courier New" panose="02070309020205020404" pitchFamily="49" charset="0"/>
              </a:rPr>
              <a:t>  InOrderPrint(left child)</a:t>
            </a:r>
          </a:p>
          <a:p>
            <a:pPr>
              <a:buFontTx/>
              <a:buNone/>
            </a:pPr>
            <a:r>
              <a:rPr lang="en-US" altLang="en-US" sz="2000">
                <a:latin typeface="Courier New" panose="02070309020205020404" pitchFamily="49" charset="0"/>
              </a:rPr>
              <a:t>  print(data)</a:t>
            </a:r>
          </a:p>
          <a:p>
            <a:pPr>
              <a:buFontTx/>
              <a:buNone/>
            </a:pPr>
            <a:r>
              <a:rPr lang="en-US" altLang="en-US" sz="2000">
                <a:latin typeface="Courier New" panose="02070309020205020404" pitchFamily="49" charset="0"/>
              </a:rPr>
              <a:t>  InOrderPrint(right child)</a:t>
            </a:r>
          </a:p>
        </p:txBody>
      </p:sp>
      <p:grpSp>
        <p:nvGrpSpPr>
          <p:cNvPr id="106499" name="Group 3">
            <a:extLst>
              <a:ext uri="{FF2B5EF4-FFF2-40B4-BE49-F238E27FC236}">
                <a16:creationId xmlns:a16="http://schemas.microsoft.com/office/drawing/2014/main" id="{A9DE0B70-34A7-124E-9CDE-0D2803681506}"/>
              </a:ext>
            </a:extLst>
          </p:cNvPr>
          <p:cNvGrpSpPr>
            <a:grpSpLocks/>
          </p:cNvGrpSpPr>
          <p:nvPr/>
        </p:nvGrpSpPr>
        <p:grpSpPr bwMode="auto">
          <a:xfrm>
            <a:off x="7099301" y="1501775"/>
            <a:ext cx="587375" cy="749300"/>
            <a:chOff x="1760" y="2442"/>
            <a:chExt cx="370" cy="472"/>
          </a:xfrm>
        </p:grpSpPr>
        <p:sp>
          <p:nvSpPr>
            <p:cNvPr id="106500" name="Text Box 4">
              <a:extLst>
                <a:ext uri="{FF2B5EF4-FFF2-40B4-BE49-F238E27FC236}">
                  <a16:creationId xmlns:a16="http://schemas.microsoft.com/office/drawing/2014/main" id="{9580AA17-176C-8B47-9B22-5EF6E223312F}"/>
                </a:ext>
              </a:extLst>
            </p:cNvPr>
            <p:cNvSpPr txBox="1">
              <a:spLocks noChangeArrowheads="1"/>
            </p:cNvSpPr>
            <p:nvPr/>
          </p:nvSpPr>
          <p:spPr bwMode="auto">
            <a:xfrm>
              <a:off x="1760" y="2442"/>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latin typeface="Courier New" panose="02070309020205020404" pitchFamily="49" charset="0"/>
                </a:rPr>
                <a:t>22</a:t>
              </a:r>
            </a:p>
          </p:txBody>
        </p:sp>
        <p:grpSp>
          <p:nvGrpSpPr>
            <p:cNvPr id="106501" name="Group 5">
              <a:extLst>
                <a:ext uri="{FF2B5EF4-FFF2-40B4-BE49-F238E27FC236}">
                  <a16:creationId xmlns:a16="http://schemas.microsoft.com/office/drawing/2014/main" id="{F34D7683-A93A-A84B-B60D-BFF34AAA2169}"/>
                </a:ext>
              </a:extLst>
            </p:cNvPr>
            <p:cNvGrpSpPr>
              <a:grpSpLocks/>
            </p:cNvGrpSpPr>
            <p:nvPr/>
          </p:nvGrpSpPr>
          <p:grpSpPr bwMode="auto">
            <a:xfrm>
              <a:off x="1760" y="2754"/>
              <a:ext cx="370" cy="160"/>
              <a:chOff x="1378" y="3290"/>
              <a:chExt cx="370" cy="312"/>
            </a:xfrm>
          </p:grpSpPr>
          <p:sp>
            <p:nvSpPr>
              <p:cNvPr id="106502" name="Text Box 6">
                <a:extLst>
                  <a:ext uri="{FF2B5EF4-FFF2-40B4-BE49-F238E27FC236}">
                    <a16:creationId xmlns:a16="http://schemas.microsoft.com/office/drawing/2014/main" id="{282A0A8E-74B3-E748-80A9-61326B3D529F}"/>
                  </a:ext>
                </a:extLst>
              </p:cNvPr>
              <p:cNvSpPr txBox="1">
                <a:spLocks noChangeArrowheads="1"/>
              </p:cNvSpPr>
              <p:nvPr/>
            </p:nvSpPr>
            <p:spPr bwMode="auto">
              <a:xfrm>
                <a:off x="1378" y="3290"/>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06503" name="Line 7">
                <a:extLst>
                  <a:ext uri="{FF2B5EF4-FFF2-40B4-BE49-F238E27FC236}">
                    <a16:creationId xmlns:a16="http://schemas.microsoft.com/office/drawing/2014/main" id="{7AF94BDC-15F3-934B-86DF-6664909646D0}"/>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106504" name="Text Box 8">
            <a:extLst>
              <a:ext uri="{FF2B5EF4-FFF2-40B4-BE49-F238E27FC236}">
                <a16:creationId xmlns:a16="http://schemas.microsoft.com/office/drawing/2014/main" id="{D9EB5776-68A0-D047-A4BB-1BE74F405FD1}"/>
              </a:ext>
            </a:extLst>
          </p:cNvPr>
          <p:cNvSpPr txBox="1">
            <a:spLocks noChangeArrowheads="1"/>
          </p:cNvSpPr>
          <p:nvPr/>
        </p:nvSpPr>
        <p:spPr bwMode="auto">
          <a:xfrm>
            <a:off x="7032626" y="646113"/>
            <a:ext cx="62619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715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a:t>root</a:t>
            </a:r>
          </a:p>
        </p:txBody>
      </p:sp>
      <p:sp>
        <p:nvSpPr>
          <p:cNvPr id="106505" name="Line 9">
            <a:extLst>
              <a:ext uri="{FF2B5EF4-FFF2-40B4-BE49-F238E27FC236}">
                <a16:creationId xmlns:a16="http://schemas.microsoft.com/office/drawing/2014/main" id="{779215D2-70BC-EE41-BC7C-CAD7656F3546}"/>
              </a:ext>
            </a:extLst>
          </p:cNvPr>
          <p:cNvSpPr>
            <a:spLocks noChangeShapeType="1"/>
          </p:cNvSpPr>
          <p:nvPr/>
        </p:nvSpPr>
        <p:spPr bwMode="auto">
          <a:xfrm>
            <a:off x="7404100" y="1028700"/>
            <a:ext cx="0" cy="4572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06506" name="Group 10">
            <a:extLst>
              <a:ext uri="{FF2B5EF4-FFF2-40B4-BE49-F238E27FC236}">
                <a16:creationId xmlns:a16="http://schemas.microsoft.com/office/drawing/2014/main" id="{F93E06B8-EC66-E244-85EC-7A671F20CAF1}"/>
              </a:ext>
            </a:extLst>
          </p:cNvPr>
          <p:cNvGrpSpPr>
            <a:grpSpLocks/>
          </p:cNvGrpSpPr>
          <p:nvPr/>
        </p:nvGrpSpPr>
        <p:grpSpPr bwMode="auto">
          <a:xfrm>
            <a:off x="8280401" y="2746375"/>
            <a:ext cx="587375" cy="749300"/>
            <a:chOff x="1760" y="2442"/>
            <a:chExt cx="370" cy="472"/>
          </a:xfrm>
        </p:grpSpPr>
        <p:sp>
          <p:nvSpPr>
            <p:cNvPr id="106507" name="Text Box 11">
              <a:extLst>
                <a:ext uri="{FF2B5EF4-FFF2-40B4-BE49-F238E27FC236}">
                  <a16:creationId xmlns:a16="http://schemas.microsoft.com/office/drawing/2014/main" id="{1C501A33-A704-FB48-B94D-5CBDAF964BA8}"/>
                </a:ext>
              </a:extLst>
            </p:cNvPr>
            <p:cNvSpPr txBox="1">
              <a:spLocks noChangeArrowheads="1"/>
            </p:cNvSpPr>
            <p:nvPr/>
          </p:nvSpPr>
          <p:spPr bwMode="auto">
            <a:xfrm>
              <a:off x="1760" y="2442"/>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latin typeface="Courier New" panose="02070309020205020404" pitchFamily="49" charset="0"/>
                </a:rPr>
                <a:t>67</a:t>
              </a:r>
            </a:p>
          </p:txBody>
        </p:sp>
        <p:grpSp>
          <p:nvGrpSpPr>
            <p:cNvPr id="106508" name="Group 12">
              <a:extLst>
                <a:ext uri="{FF2B5EF4-FFF2-40B4-BE49-F238E27FC236}">
                  <a16:creationId xmlns:a16="http://schemas.microsoft.com/office/drawing/2014/main" id="{1B645E07-9C7E-DE48-B025-11C0B067F523}"/>
                </a:ext>
              </a:extLst>
            </p:cNvPr>
            <p:cNvGrpSpPr>
              <a:grpSpLocks/>
            </p:cNvGrpSpPr>
            <p:nvPr/>
          </p:nvGrpSpPr>
          <p:grpSpPr bwMode="auto">
            <a:xfrm>
              <a:off x="1760" y="2754"/>
              <a:ext cx="370" cy="160"/>
              <a:chOff x="1378" y="3290"/>
              <a:chExt cx="370" cy="312"/>
            </a:xfrm>
          </p:grpSpPr>
          <p:sp>
            <p:nvSpPr>
              <p:cNvPr id="106509" name="Text Box 13">
                <a:extLst>
                  <a:ext uri="{FF2B5EF4-FFF2-40B4-BE49-F238E27FC236}">
                    <a16:creationId xmlns:a16="http://schemas.microsoft.com/office/drawing/2014/main" id="{2BC07EB0-A35A-FD4D-B328-8FFB2110924B}"/>
                  </a:ext>
                </a:extLst>
              </p:cNvPr>
              <p:cNvSpPr txBox="1">
                <a:spLocks noChangeArrowheads="1"/>
              </p:cNvSpPr>
              <p:nvPr/>
            </p:nvSpPr>
            <p:spPr bwMode="auto">
              <a:xfrm>
                <a:off x="1378" y="3290"/>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06510" name="Line 14">
                <a:extLst>
                  <a:ext uri="{FF2B5EF4-FFF2-40B4-BE49-F238E27FC236}">
                    <a16:creationId xmlns:a16="http://schemas.microsoft.com/office/drawing/2014/main" id="{426C4206-B865-2941-9D46-5589D691252F}"/>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06511" name="Group 15">
            <a:extLst>
              <a:ext uri="{FF2B5EF4-FFF2-40B4-BE49-F238E27FC236}">
                <a16:creationId xmlns:a16="http://schemas.microsoft.com/office/drawing/2014/main" id="{C1CD089E-CB46-4D43-9E07-99DBBE3B5A2C}"/>
              </a:ext>
            </a:extLst>
          </p:cNvPr>
          <p:cNvGrpSpPr>
            <a:grpSpLocks/>
          </p:cNvGrpSpPr>
          <p:nvPr/>
        </p:nvGrpSpPr>
        <p:grpSpPr bwMode="auto">
          <a:xfrm>
            <a:off x="7759701" y="3978275"/>
            <a:ext cx="587375" cy="749300"/>
            <a:chOff x="1760" y="2442"/>
            <a:chExt cx="370" cy="472"/>
          </a:xfrm>
        </p:grpSpPr>
        <p:sp>
          <p:nvSpPr>
            <p:cNvPr id="106512" name="Text Box 16">
              <a:extLst>
                <a:ext uri="{FF2B5EF4-FFF2-40B4-BE49-F238E27FC236}">
                  <a16:creationId xmlns:a16="http://schemas.microsoft.com/office/drawing/2014/main" id="{D006A26A-76DA-C543-9CE1-9F131F2A55A7}"/>
                </a:ext>
              </a:extLst>
            </p:cNvPr>
            <p:cNvSpPr txBox="1">
              <a:spLocks noChangeArrowheads="1"/>
            </p:cNvSpPr>
            <p:nvPr/>
          </p:nvSpPr>
          <p:spPr bwMode="auto">
            <a:xfrm>
              <a:off x="1760" y="2442"/>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latin typeface="Courier New" panose="02070309020205020404" pitchFamily="49" charset="0"/>
                </a:rPr>
                <a:t>36</a:t>
              </a:r>
            </a:p>
          </p:txBody>
        </p:sp>
        <p:grpSp>
          <p:nvGrpSpPr>
            <p:cNvPr id="106513" name="Group 17">
              <a:extLst>
                <a:ext uri="{FF2B5EF4-FFF2-40B4-BE49-F238E27FC236}">
                  <a16:creationId xmlns:a16="http://schemas.microsoft.com/office/drawing/2014/main" id="{E43AB1DB-63C3-664B-9C69-98191F16B2D7}"/>
                </a:ext>
              </a:extLst>
            </p:cNvPr>
            <p:cNvGrpSpPr>
              <a:grpSpLocks/>
            </p:cNvGrpSpPr>
            <p:nvPr/>
          </p:nvGrpSpPr>
          <p:grpSpPr bwMode="auto">
            <a:xfrm>
              <a:off x="1760" y="2754"/>
              <a:ext cx="370" cy="160"/>
              <a:chOff x="1378" y="3290"/>
              <a:chExt cx="370" cy="312"/>
            </a:xfrm>
          </p:grpSpPr>
          <p:sp>
            <p:nvSpPr>
              <p:cNvPr id="106514" name="Text Box 18">
                <a:extLst>
                  <a:ext uri="{FF2B5EF4-FFF2-40B4-BE49-F238E27FC236}">
                    <a16:creationId xmlns:a16="http://schemas.microsoft.com/office/drawing/2014/main" id="{76A8ECF3-A6E1-2741-8512-3B92FDAD3F9B}"/>
                  </a:ext>
                </a:extLst>
              </p:cNvPr>
              <p:cNvSpPr txBox="1">
                <a:spLocks noChangeArrowheads="1"/>
              </p:cNvSpPr>
              <p:nvPr/>
            </p:nvSpPr>
            <p:spPr bwMode="auto">
              <a:xfrm>
                <a:off x="1378" y="3290"/>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06515" name="Line 19">
                <a:extLst>
                  <a:ext uri="{FF2B5EF4-FFF2-40B4-BE49-F238E27FC236}">
                    <a16:creationId xmlns:a16="http://schemas.microsoft.com/office/drawing/2014/main" id="{EEE68F94-15DA-A344-8085-006866CBD57F}"/>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06516" name="Group 20">
            <a:extLst>
              <a:ext uri="{FF2B5EF4-FFF2-40B4-BE49-F238E27FC236}">
                <a16:creationId xmlns:a16="http://schemas.microsoft.com/office/drawing/2014/main" id="{A71932C2-C699-444E-AF91-AD85A5183DDE}"/>
              </a:ext>
            </a:extLst>
          </p:cNvPr>
          <p:cNvGrpSpPr>
            <a:grpSpLocks/>
          </p:cNvGrpSpPr>
          <p:nvPr/>
        </p:nvGrpSpPr>
        <p:grpSpPr bwMode="auto">
          <a:xfrm>
            <a:off x="5588001" y="3940175"/>
            <a:ext cx="587375" cy="749300"/>
            <a:chOff x="1760" y="2442"/>
            <a:chExt cx="370" cy="472"/>
          </a:xfrm>
        </p:grpSpPr>
        <p:sp>
          <p:nvSpPr>
            <p:cNvPr id="106517" name="Text Box 21">
              <a:extLst>
                <a:ext uri="{FF2B5EF4-FFF2-40B4-BE49-F238E27FC236}">
                  <a16:creationId xmlns:a16="http://schemas.microsoft.com/office/drawing/2014/main" id="{FA0F50A1-A945-9849-BCF3-3F0FA7CB5ED3}"/>
                </a:ext>
              </a:extLst>
            </p:cNvPr>
            <p:cNvSpPr txBox="1">
              <a:spLocks noChangeArrowheads="1"/>
            </p:cNvSpPr>
            <p:nvPr/>
          </p:nvSpPr>
          <p:spPr bwMode="auto">
            <a:xfrm>
              <a:off x="1760" y="2442"/>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a:r>
                <a:rPr lang="en-US" altLang="en-US">
                  <a:latin typeface="Courier New" panose="02070309020205020404" pitchFamily="49" charset="0"/>
                </a:rPr>
                <a:t>3</a:t>
              </a:r>
            </a:p>
          </p:txBody>
        </p:sp>
        <p:grpSp>
          <p:nvGrpSpPr>
            <p:cNvPr id="106518" name="Group 22">
              <a:extLst>
                <a:ext uri="{FF2B5EF4-FFF2-40B4-BE49-F238E27FC236}">
                  <a16:creationId xmlns:a16="http://schemas.microsoft.com/office/drawing/2014/main" id="{BF87E5DB-F26B-EF4B-915A-8B3BC70E8A57}"/>
                </a:ext>
              </a:extLst>
            </p:cNvPr>
            <p:cNvGrpSpPr>
              <a:grpSpLocks/>
            </p:cNvGrpSpPr>
            <p:nvPr/>
          </p:nvGrpSpPr>
          <p:grpSpPr bwMode="auto">
            <a:xfrm>
              <a:off x="1760" y="2754"/>
              <a:ext cx="370" cy="160"/>
              <a:chOff x="1378" y="3290"/>
              <a:chExt cx="370" cy="312"/>
            </a:xfrm>
          </p:grpSpPr>
          <p:sp>
            <p:nvSpPr>
              <p:cNvPr id="106519" name="Text Box 23">
                <a:extLst>
                  <a:ext uri="{FF2B5EF4-FFF2-40B4-BE49-F238E27FC236}">
                    <a16:creationId xmlns:a16="http://schemas.microsoft.com/office/drawing/2014/main" id="{7DFC7C16-1392-624A-98AE-AD6F230094E0}"/>
                  </a:ext>
                </a:extLst>
              </p:cNvPr>
              <p:cNvSpPr txBox="1">
                <a:spLocks noChangeArrowheads="1"/>
              </p:cNvSpPr>
              <p:nvPr/>
            </p:nvSpPr>
            <p:spPr bwMode="auto">
              <a:xfrm>
                <a:off x="1378" y="3290"/>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06520" name="Line 24">
                <a:extLst>
                  <a:ext uri="{FF2B5EF4-FFF2-40B4-BE49-F238E27FC236}">
                    <a16:creationId xmlns:a16="http://schemas.microsoft.com/office/drawing/2014/main" id="{3FAB353D-0B57-0241-9B3D-BEB1A94EA7E3}"/>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06521" name="Group 25">
            <a:extLst>
              <a:ext uri="{FF2B5EF4-FFF2-40B4-BE49-F238E27FC236}">
                <a16:creationId xmlns:a16="http://schemas.microsoft.com/office/drawing/2014/main" id="{9284506C-BB31-1B41-8420-460EA56BD549}"/>
              </a:ext>
            </a:extLst>
          </p:cNvPr>
          <p:cNvGrpSpPr>
            <a:grpSpLocks/>
          </p:cNvGrpSpPr>
          <p:nvPr/>
        </p:nvGrpSpPr>
        <p:grpSpPr bwMode="auto">
          <a:xfrm>
            <a:off x="6667501" y="3940175"/>
            <a:ext cx="587375" cy="749300"/>
            <a:chOff x="1760" y="2442"/>
            <a:chExt cx="370" cy="472"/>
          </a:xfrm>
        </p:grpSpPr>
        <p:sp>
          <p:nvSpPr>
            <p:cNvPr id="106522" name="Text Box 26">
              <a:extLst>
                <a:ext uri="{FF2B5EF4-FFF2-40B4-BE49-F238E27FC236}">
                  <a16:creationId xmlns:a16="http://schemas.microsoft.com/office/drawing/2014/main" id="{21A4CE4C-D3BC-674E-B0CB-290CC3F80D3D}"/>
                </a:ext>
              </a:extLst>
            </p:cNvPr>
            <p:cNvSpPr txBox="1">
              <a:spLocks noChangeArrowheads="1"/>
            </p:cNvSpPr>
            <p:nvPr/>
          </p:nvSpPr>
          <p:spPr bwMode="auto">
            <a:xfrm>
              <a:off x="1760" y="2442"/>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latin typeface="Courier New" panose="02070309020205020404" pitchFamily="49" charset="0"/>
                </a:rPr>
                <a:t>14</a:t>
              </a:r>
            </a:p>
          </p:txBody>
        </p:sp>
        <p:grpSp>
          <p:nvGrpSpPr>
            <p:cNvPr id="106523" name="Group 27">
              <a:extLst>
                <a:ext uri="{FF2B5EF4-FFF2-40B4-BE49-F238E27FC236}">
                  <a16:creationId xmlns:a16="http://schemas.microsoft.com/office/drawing/2014/main" id="{27DE3E85-9F2C-2D4E-A400-73F5E047CED8}"/>
                </a:ext>
              </a:extLst>
            </p:cNvPr>
            <p:cNvGrpSpPr>
              <a:grpSpLocks/>
            </p:cNvGrpSpPr>
            <p:nvPr/>
          </p:nvGrpSpPr>
          <p:grpSpPr bwMode="auto">
            <a:xfrm>
              <a:off x="1760" y="2754"/>
              <a:ext cx="370" cy="160"/>
              <a:chOff x="1378" y="3290"/>
              <a:chExt cx="370" cy="312"/>
            </a:xfrm>
          </p:grpSpPr>
          <p:sp>
            <p:nvSpPr>
              <p:cNvPr id="106524" name="Text Box 28">
                <a:extLst>
                  <a:ext uri="{FF2B5EF4-FFF2-40B4-BE49-F238E27FC236}">
                    <a16:creationId xmlns:a16="http://schemas.microsoft.com/office/drawing/2014/main" id="{E5E8B423-215B-0E46-966C-D1856BD40028}"/>
                  </a:ext>
                </a:extLst>
              </p:cNvPr>
              <p:cNvSpPr txBox="1">
                <a:spLocks noChangeArrowheads="1"/>
              </p:cNvSpPr>
              <p:nvPr/>
            </p:nvSpPr>
            <p:spPr bwMode="auto">
              <a:xfrm>
                <a:off x="1378" y="3290"/>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06525" name="Line 29">
                <a:extLst>
                  <a:ext uri="{FF2B5EF4-FFF2-40B4-BE49-F238E27FC236}">
                    <a16:creationId xmlns:a16="http://schemas.microsoft.com/office/drawing/2014/main" id="{5C805BE8-A841-9649-85C2-BFBF96D962BA}"/>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06526" name="Group 30">
            <a:extLst>
              <a:ext uri="{FF2B5EF4-FFF2-40B4-BE49-F238E27FC236}">
                <a16:creationId xmlns:a16="http://schemas.microsoft.com/office/drawing/2014/main" id="{10FAB3A5-E953-744C-B7AE-6B87D1391700}"/>
              </a:ext>
            </a:extLst>
          </p:cNvPr>
          <p:cNvGrpSpPr>
            <a:grpSpLocks/>
          </p:cNvGrpSpPr>
          <p:nvPr/>
        </p:nvGrpSpPr>
        <p:grpSpPr bwMode="auto">
          <a:xfrm>
            <a:off x="8216901" y="5172075"/>
            <a:ext cx="587375" cy="749300"/>
            <a:chOff x="1760" y="2442"/>
            <a:chExt cx="370" cy="472"/>
          </a:xfrm>
        </p:grpSpPr>
        <p:sp>
          <p:nvSpPr>
            <p:cNvPr id="106527" name="Text Box 31">
              <a:extLst>
                <a:ext uri="{FF2B5EF4-FFF2-40B4-BE49-F238E27FC236}">
                  <a16:creationId xmlns:a16="http://schemas.microsoft.com/office/drawing/2014/main" id="{70B19E36-6D8E-5342-A162-3695FEC19D9F}"/>
                </a:ext>
              </a:extLst>
            </p:cNvPr>
            <p:cNvSpPr txBox="1">
              <a:spLocks noChangeArrowheads="1"/>
            </p:cNvSpPr>
            <p:nvPr/>
          </p:nvSpPr>
          <p:spPr bwMode="auto">
            <a:xfrm>
              <a:off x="1760" y="2442"/>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latin typeface="Courier New" panose="02070309020205020404" pitchFamily="49" charset="0"/>
                </a:rPr>
                <a:t>44</a:t>
              </a:r>
            </a:p>
          </p:txBody>
        </p:sp>
        <p:grpSp>
          <p:nvGrpSpPr>
            <p:cNvPr id="106528" name="Group 32">
              <a:extLst>
                <a:ext uri="{FF2B5EF4-FFF2-40B4-BE49-F238E27FC236}">
                  <a16:creationId xmlns:a16="http://schemas.microsoft.com/office/drawing/2014/main" id="{80CEEA14-5D3F-C346-B78D-3762544B556F}"/>
                </a:ext>
              </a:extLst>
            </p:cNvPr>
            <p:cNvGrpSpPr>
              <a:grpSpLocks/>
            </p:cNvGrpSpPr>
            <p:nvPr/>
          </p:nvGrpSpPr>
          <p:grpSpPr bwMode="auto">
            <a:xfrm>
              <a:off x="1760" y="2754"/>
              <a:ext cx="370" cy="160"/>
              <a:chOff x="1378" y="3290"/>
              <a:chExt cx="370" cy="312"/>
            </a:xfrm>
          </p:grpSpPr>
          <p:sp>
            <p:nvSpPr>
              <p:cNvPr id="106529" name="Text Box 33">
                <a:extLst>
                  <a:ext uri="{FF2B5EF4-FFF2-40B4-BE49-F238E27FC236}">
                    <a16:creationId xmlns:a16="http://schemas.microsoft.com/office/drawing/2014/main" id="{70F18DCD-1315-354E-A145-1283B2115ACB}"/>
                  </a:ext>
                </a:extLst>
              </p:cNvPr>
              <p:cNvSpPr txBox="1">
                <a:spLocks noChangeArrowheads="1"/>
              </p:cNvSpPr>
              <p:nvPr/>
            </p:nvSpPr>
            <p:spPr bwMode="auto">
              <a:xfrm>
                <a:off x="1378" y="3290"/>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06530" name="Line 34">
                <a:extLst>
                  <a:ext uri="{FF2B5EF4-FFF2-40B4-BE49-F238E27FC236}">
                    <a16:creationId xmlns:a16="http://schemas.microsoft.com/office/drawing/2014/main" id="{512A7D2F-3266-2A40-8541-F1503022AEAE}"/>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06531" name="Group 35">
            <a:extLst>
              <a:ext uri="{FF2B5EF4-FFF2-40B4-BE49-F238E27FC236}">
                <a16:creationId xmlns:a16="http://schemas.microsoft.com/office/drawing/2014/main" id="{EDA799E7-5F80-D34A-8E05-5B4AEC289FC2}"/>
              </a:ext>
            </a:extLst>
          </p:cNvPr>
          <p:cNvGrpSpPr>
            <a:grpSpLocks/>
          </p:cNvGrpSpPr>
          <p:nvPr/>
        </p:nvGrpSpPr>
        <p:grpSpPr bwMode="auto">
          <a:xfrm>
            <a:off x="6045201" y="5248275"/>
            <a:ext cx="587375" cy="749300"/>
            <a:chOff x="1760" y="2442"/>
            <a:chExt cx="370" cy="472"/>
          </a:xfrm>
        </p:grpSpPr>
        <p:sp>
          <p:nvSpPr>
            <p:cNvPr id="106532" name="Text Box 36">
              <a:extLst>
                <a:ext uri="{FF2B5EF4-FFF2-40B4-BE49-F238E27FC236}">
                  <a16:creationId xmlns:a16="http://schemas.microsoft.com/office/drawing/2014/main" id="{6328C65A-5D9D-D847-A9F5-3F35D6E37E05}"/>
                </a:ext>
              </a:extLst>
            </p:cNvPr>
            <p:cNvSpPr txBox="1">
              <a:spLocks noChangeArrowheads="1"/>
            </p:cNvSpPr>
            <p:nvPr/>
          </p:nvSpPr>
          <p:spPr bwMode="auto">
            <a:xfrm>
              <a:off x="1760" y="2442"/>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a:r>
                <a:rPr lang="en-US" altLang="en-US">
                  <a:latin typeface="Courier New" panose="02070309020205020404" pitchFamily="49" charset="0"/>
                </a:rPr>
                <a:t>7</a:t>
              </a:r>
            </a:p>
          </p:txBody>
        </p:sp>
        <p:grpSp>
          <p:nvGrpSpPr>
            <p:cNvPr id="106533" name="Group 37">
              <a:extLst>
                <a:ext uri="{FF2B5EF4-FFF2-40B4-BE49-F238E27FC236}">
                  <a16:creationId xmlns:a16="http://schemas.microsoft.com/office/drawing/2014/main" id="{1ADA2321-6C46-8F47-8597-03C8747263FD}"/>
                </a:ext>
              </a:extLst>
            </p:cNvPr>
            <p:cNvGrpSpPr>
              <a:grpSpLocks/>
            </p:cNvGrpSpPr>
            <p:nvPr/>
          </p:nvGrpSpPr>
          <p:grpSpPr bwMode="auto">
            <a:xfrm>
              <a:off x="1760" y="2754"/>
              <a:ext cx="370" cy="160"/>
              <a:chOff x="1378" y="3290"/>
              <a:chExt cx="370" cy="312"/>
            </a:xfrm>
          </p:grpSpPr>
          <p:sp>
            <p:nvSpPr>
              <p:cNvPr id="106534" name="Text Box 38">
                <a:extLst>
                  <a:ext uri="{FF2B5EF4-FFF2-40B4-BE49-F238E27FC236}">
                    <a16:creationId xmlns:a16="http://schemas.microsoft.com/office/drawing/2014/main" id="{DAF971E3-4639-AA43-8897-CCAAA7E20188}"/>
                  </a:ext>
                </a:extLst>
              </p:cNvPr>
              <p:cNvSpPr txBox="1">
                <a:spLocks noChangeArrowheads="1"/>
              </p:cNvSpPr>
              <p:nvPr/>
            </p:nvSpPr>
            <p:spPr bwMode="auto">
              <a:xfrm>
                <a:off x="1378" y="3290"/>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06535" name="Line 39">
                <a:extLst>
                  <a:ext uri="{FF2B5EF4-FFF2-40B4-BE49-F238E27FC236}">
                    <a16:creationId xmlns:a16="http://schemas.microsoft.com/office/drawing/2014/main" id="{81A739BA-9A0C-4C4B-AB29-2D6928AA1814}"/>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06536" name="Group 40">
            <a:extLst>
              <a:ext uri="{FF2B5EF4-FFF2-40B4-BE49-F238E27FC236}">
                <a16:creationId xmlns:a16="http://schemas.microsoft.com/office/drawing/2014/main" id="{EDE21BC2-42CA-0A45-8747-6D947CD1E709}"/>
              </a:ext>
            </a:extLst>
          </p:cNvPr>
          <p:cNvGrpSpPr>
            <a:grpSpLocks/>
          </p:cNvGrpSpPr>
          <p:nvPr/>
        </p:nvGrpSpPr>
        <p:grpSpPr bwMode="auto">
          <a:xfrm>
            <a:off x="8813801" y="3978275"/>
            <a:ext cx="587375" cy="749300"/>
            <a:chOff x="1760" y="2442"/>
            <a:chExt cx="370" cy="472"/>
          </a:xfrm>
        </p:grpSpPr>
        <p:sp>
          <p:nvSpPr>
            <p:cNvPr id="106537" name="Text Box 41">
              <a:extLst>
                <a:ext uri="{FF2B5EF4-FFF2-40B4-BE49-F238E27FC236}">
                  <a16:creationId xmlns:a16="http://schemas.microsoft.com/office/drawing/2014/main" id="{E10EC8FD-927A-F14B-80F1-C8CA9EC20671}"/>
                </a:ext>
              </a:extLst>
            </p:cNvPr>
            <p:cNvSpPr txBox="1">
              <a:spLocks noChangeArrowheads="1"/>
            </p:cNvSpPr>
            <p:nvPr/>
          </p:nvSpPr>
          <p:spPr bwMode="auto">
            <a:xfrm>
              <a:off x="1760" y="2442"/>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latin typeface="Courier New" panose="02070309020205020404" pitchFamily="49" charset="0"/>
                </a:rPr>
                <a:t>94</a:t>
              </a:r>
            </a:p>
          </p:txBody>
        </p:sp>
        <p:grpSp>
          <p:nvGrpSpPr>
            <p:cNvPr id="106538" name="Group 42">
              <a:extLst>
                <a:ext uri="{FF2B5EF4-FFF2-40B4-BE49-F238E27FC236}">
                  <a16:creationId xmlns:a16="http://schemas.microsoft.com/office/drawing/2014/main" id="{CD384A78-F49E-B648-B808-ECA76C3243FB}"/>
                </a:ext>
              </a:extLst>
            </p:cNvPr>
            <p:cNvGrpSpPr>
              <a:grpSpLocks/>
            </p:cNvGrpSpPr>
            <p:nvPr/>
          </p:nvGrpSpPr>
          <p:grpSpPr bwMode="auto">
            <a:xfrm>
              <a:off x="1760" y="2754"/>
              <a:ext cx="370" cy="160"/>
              <a:chOff x="1378" y="3290"/>
              <a:chExt cx="370" cy="312"/>
            </a:xfrm>
          </p:grpSpPr>
          <p:sp>
            <p:nvSpPr>
              <p:cNvPr id="106539" name="Text Box 43">
                <a:extLst>
                  <a:ext uri="{FF2B5EF4-FFF2-40B4-BE49-F238E27FC236}">
                    <a16:creationId xmlns:a16="http://schemas.microsoft.com/office/drawing/2014/main" id="{A7B3D885-1B85-294C-8C67-0800AF86F863}"/>
                  </a:ext>
                </a:extLst>
              </p:cNvPr>
              <p:cNvSpPr txBox="1">
                <a:spLocks noChangeArrowheads="1"/>
              </p:cNvSpPr>
              <p:nvPr/>
            </p:nvSpPr>
            <p:spPr bwMode="auto">
              <a:xfrm>
                <a:off x="1378" y="3290"/>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06540" name="Line 44">
                <a:extLst>
                  <a:ext uri="{FF2B5EF4-FFF2-40B4-BE49-F238E27FC236}">
                    <a16:creationId xmlns:a16="http://schemas.microsoft.com/office/drawing/2014/main" id="{82D4116D-AE9C-C842-8822-AC90FEF9CB11}"/>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06541" name="Group 45">
            <a:extLst>
              <a:ext uri="{FF2B5EF4-FFF2-40B4-BE49-F238E27FC236}">
                <a16:creationId xmlns:a16="http://schemas.microsoft.com/office/drawing/2014/main" id="{0812E6B2-CBC5-C24D-941C-A2615C6D926A}"/>
              </a:ext>
            </a:extLst>
          </p:cNvPr>
          <p:cNvGrpSpPr>
            <a:grpSpLocks/>
          </p:cNvGrpSpPr>
          <p:nvPr/>
        </p:nvGrpSpPr>
        <p:grpSpPr bwMode="auto">
          <a:xfrm>
            <a:off x="9283701" y="5159375"/>
            <a:ext cx="587375" cy="749300"/>
            <a:chOff x="1760" y="2442"/>
            <a:chExt cx="370" cy="472"/>
          </a:xfrm>
        </p:grpSpPr>
        <p:sp>
          <p:nvSpPr>
            <p:cNvPr id="106542" name="Text Box 46">
              <a:extLst>
                <a:ext uri="{FF2B5EF4-FFF2-40B4-BE49-F238E27FC236}">
                  <a16:creationId xmlns:a16="http://schemas.microsoft.com/office/drawing/2014/main" id="{5361314C-0DC1-C744-BDEB-BDC5088FA99A}"/>
                </a:ext>
              </a:extLst>
            </p:cNvPr>
            <p:cNvSpPr txBox="1">
              <a:spLocks noChangeArrowheads="1"/>
            </p:cNvSpPr>
            <p:nvPr/>
          </p:nvSpPr>
          <p:spPr bwMode="auto">
            <a:xfrm>
              <a:off x="1760" y="2442"/>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latin typeface="Courier New" panose="02070309020205020404" pitchFamily="49" charset="0"/>
                </a:rPr>
                <a:t>97</a:t>
              </a:r>
            </a:p>
          </p:txBody>
        </p:sp>
        <p:grpSp>
          <p:nvGrpSpPr>
            <p:cNvPr id="106543" name="Group 47">
              <a:extLst>
                <a:ext uri="{FF2B5EF4-FFF2-40B4-BE49-F238E27FC236}">
                  <a16:creationId xmlns:a16="http://schemas.microsoft.com/office/drawing/2014/main" id="{3488DB10-8A50-5946-876D-F4D212B00719}"/>
                </a:ext>
              </a:extLst>
            </p:cNvPr>
            <p:cNvGrpSpPr>
              <a:grpSpLocks/>
            </p:cNvGrpSpPr>
            <p:nvPr/>
          </p:nvGrpSpPr>
          <p:grpSpPr bwMode="auto">
            <a:xfrm>
              <a:off x="1760" y="2754"/>
              <a:ext cx="370" cy="160"/>
              <a:chOff x="1378" y="3290"/>
              <a:chExt cx="370" cy="312"/>
            </a:xfrm>
          </p:grpSpPr>
          <p:sp>
            <p:nvSpPr>
              <p:cNvPr id="106544" name="Text Box 48">
                <a:extLst>
                  <a:ext uri="{FF2B5EF4-FFF2-40B4-BE49-F238E27FC236}">
                    <a16:creationId xmlns:a16="http://schemas.microsoft.com/office/drawing/2014/main" id="{100A9A10-34F1-E04F-B17C-C423B397FA82}"/>
                  </a:ext>
                </a:extLst>
              </p:cNvPr>
              <p:cNvSpPr txBox="1">
                <a:spLocks noChangeArrowheads="1"/>
              </p:cNvSpPr>
              <p:nvPr/>
            </p:nvSpPr>
            <p:spPr bwMode="auto">
              <a:xfrm>
                <a:off x="1378" y="3290"/>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06545" name="Line 49">
                <a:extLst>
                  <a:ext uri="{FF2B5EF4-FFF2-40B4-BE49-F238E27FC236}">
                    <a16:creationId xmlns:a16="http://schemas.microsoft.com/office/drawing/2014/main" id="{14985AA1-1BA9-114E-9911-4F5060015E2D}"/>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06546" name="Group 50">
            <a:extLst>
              <a:ext uri="{FF2B5EF4-FFF2-40B4-BE49-F238E27FC236}">
                <a16:creationId xmlns:a16="http://schemas.microsoft.com/office/drawing/2014/main" id="{5C5C643C-1E8B-0146-B364-D3EF6330A469}"/>
              </a:ext>
            </a:extLst>
          </p:cNvPr>
          <p:cNvGrpSpPr>
            <a:grpSpLocks/>
          </p:cNvGrpSpPr>
          <p:nvPr/>
        </p:nvGrpSpPr>
        <p:grpSpPr bwMode="auto">
          <a:xfrm>
            <a:off x="5118101" y="5248275"/>
            <a:ext cx="587375" cy="749300"/>
            <a:chOff x="1760" y="2442"/>
            <a:chExt cx="370" cy="472"/>
          </a:xfrm>
        </p:grpSpPr>
        <p:sp>
          <p:nvSpPr>
            <p:cNvPr id="106547" name="Text Box 51">
              <a:extLst>
                <a:ext uri="{FF2B5EF4-FFF2-40B4-BE49-F238E27FC236}">
                  <a16:creationId xmlns:a16="http://schemas.microsoft.com/office/drawing/2014/main" id="{E39AC646-83F4-5545-9D7E-CCB21B0CC18A}"/>
                </a:ext>
              </a:extLst>
            </p:cNvPr>
            <p:cNvSpPr txBox="1">
              <a:spLocks noChangeArrowheads="1"/>
            </p:cNvSpPr>
            <p:nvPr/>
          </p:nvSpPr>
          <p:spPr bwMode="auto">
            <a:xfrm>
              <a:off x="1760" y="2442"/>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a:r>
                <a:rPr lang="en-US" altLang="en-US">
                  <a:latin typeface="Courier New" panose="02070309020205020404" pitchFamily="49" charset="0"/>
                </a:rPr>
                <a:t>1</a:t>
              </a:r>
            </a:p>
          </p:txBody>
        </p:sp>
        <p:grpSp>
          <p:nvGrpSpPr>
            <p:cNvPr id="106548" name="Group 52">
              <a:extLst>
                <a:ext uri="{FF2B5EF4-FFF2-40B4-BE49-F238E27FC236}">
                  <a16:creationId xmlns:a16="http://schemas.microsoft.com/office/drawing/2014/main" id="{3F2105D0-1D24-2146-89B7-1C85568630C6}"/>
                </a:ext>
              </a:extLst>
            </p:cNvPr>
            <p:cNvGrpSpPr>
              <a:grpSpLocks/>
            </p:cNvGrpSpPr>
            <p:nvPr/>
          </p:nvGrpSpPr>
          <p:grpSpPr bwMode="auto">
            <a:xfrm>
              <a:off x="1760" y="2754"/>
              <a:ext cx="370" cy="160"/>
              <a:chOff x="1378" y="3290"/>
              <a:chExt cx="370" cy="312"/>
            </a:xfrm>
          </p:grpSpPr>
          <p:sp>
            <p:nvSpPr>
              <p:cNvPr id="106549" name="Text Box 53">
                <a:extLst>
                  <a:ext uri="{FF2B5EF4-FFF2-40B4-BE49-F238E27FC236}">
                    <a16:creationId xmlns:a16="http://schemas.microsoft.com/office/drawing/2014/main" id="{24D4B400-5907-7D49-93A4-C168D7A2A5C1}"/>
                  </a:ext>
                </a:extLst>
              </p:cNvPr>
              <p:cNvSpPr txBox="1">
                <a:spLocks noChangeArrowheads="1"/>
              </p:cNvSpPr>
              <p:nvPr/>
            </p:nvSpPr>
            <p:spPr bwMode="auto">
              <a:xfrm>
                <a:off x="1378" y="3290"/>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06550" name="Line 54">
                <a:extLst>
                  <a:ext uri="{FF2B5EF4-FFF2-40B4-BE49-F238E27FC236}">
                    <a16:creationId xmlns:a16="http://schemas.microsoft.com/office/drawing/2014/main" id="{1D5EAB61-632A-6B44-A91D-636ACE67D084}"/>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06551" name="Group 55">
            <a:extLst>
              <a:ext uri="{FF2B5EF4-FFF2-40B4-BE49-F238E27FC236}">
                <a16:creationId xmlns:a16="http://schemas.microsoft.com/office/drawing/2014/main" id="{9D4EFD0A-C843-1948-A4DF-C8663150A49A}"/>
              </a:ext>
            </a:extLst>
          </p:cNvPr>
          <p:cNvGrpSpPr>
            <a:grpSpLocks/>
          </p:cNvGrpSpPr>
          <p:nvPr/>
        </p:nvGrpSpPr>
        <p:grpSpPr bwMode="auto">
          <a:xfrm>
            <a:off x="6096001" y="2771775"/>
            <a:ext cx="587375" cy="749300"/>
            <a:chOff x="1760" y="2442"/>
            <a:chExt cx="370" cy="472"/>
          </a:xfrm>
        </p:grpSpPr>
        <p:sp>
          <p:nvSpPr>
            <p:cNvPr id="106552" name="Text Box 56">
              <a:extLst>
                <a:ext uri="{FF2B5EF4-FFF2-40B4-BE49-F238E27FC236}">
                  <a16:creationId xmlns:a16="http://schemas.microsoft.com/office/drawing/2014/main" id="{A991BB95-BAFB-DD42-A2B1-6C92E44DE7FF}"/>
                </a:ext>
              </a:extLst>
            </p:cNvPr>
            <p:cNvSpPr txBox="1">
              <a:spLocks noChangeArrowheads="1"/>
            </p:cNvSpPr>
            <p:nvPr/>
          </p:nvSpPr>
          <p:spPr bwMode="auto">
            <a:xfrm>
              <a:off x="1760" y="2442"/>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a:r>
                <a:rPr lang="en-US" altLang="en-US">
                  <a:latin typeface="Courier New" panose="02070309020205020404" pitchFamily="49" charset="0"/>
                </a:rPr>
                <a:t>9</a:t>
              </a:r>
            </a:p>
          </p:txBody>
        </p:sp>
        <p:grpSp>
          <p:nvGrpSpPr>
            <p:cNvPr id="106553" name="Group 57">
              <a:extLst>
                <a:ext uri="{FF2B5EF4-FFF2-40B4-BE49-F238E27FC236}">
                  <a16:creationId xmlns:a16="http://schemas.microsoft.com/office/drawing/2014/main" id="{BBF26046-35DA-4947-A9B4-2C1FF5C365BB}"/>
                </a:ext>
              </a:extLst>
            </p:cNvPr>
            <p:cNvGrpSpPr>
              <a:grpSpLocks/>
            </p:cNvGrpSpPr>
            <p:nvPr/>
          </p:nvGrpSpPr>
          <p:grpSpPr bwMode="auto">
            <a:xfrm>
              <a:off x="1760" y="2754"/>
              <a:ext cx="370" cy="160"/>
              <a:chOff x="1378" y="3290"/>
              <a:chExt cx="370" cy="312"/>
            </a:xfrm>
          </p:grpSpPr>
          <p:sp>
            <p:nvSpPr>
              <p:cNvPr id="106554" name="Text Box 58">
                <a:extLst>
                  <a:ext uri="{FF2B5EF4-FFF2-40B4-BE49-F238E27FC236}">
                    <a16:creationId xmlns:a16="http://schemas.microsoft.com/office/drawing/2014/main" id="{EBE430A7-1B80-CF44-BC23-57B3F3CB575B}"/>
                  </a:ext>
                </a:extLst>
              </p:cNvPr>
              <p:cNvSpPr txBox="1">
                <a:spLocks noChangeArrowheads="1"/>
              </p:cNvSpPr>
              <p:nvPr/>
            </p:nvSpPr>
            <p:spPr bwMode="auto">
              <a:xfrm>
                <a:off x="1378" y="3290"/>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06555" name="Line 59">
                <a:extLst>
                  <a:ext uri="{FF2B5EF4-FFF2-40B4-BE49-F238E27FC236}">
                    <a16:creationId xmlns:a16="http://schemas.microsoft.com/office/drawing/2014/main" id="{1C1A0CA2-FD65-304B-A22E-8D06193D19C6}"/>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106556" name="Line 60">
            <a:extLst>
              <a:ext uri="{FF2B5EF4-FFF2-40B4-BE49-F238E27FC236}">
                <a16:creationId xmlns:a16="http://schemas.microsoft.com/office/drawing/2014/main" id="{57B0F58B-A901-DE47-9156-EDE899E8F03F}"/>
              </a:ext>
            </a:extLst>
          </p:cNvPr>
          <p:cNvSpPr>
            <a:spLocks noChangeShapeType="1"/>
          </p:cNvSpPr>
          <p:nvPr/>
        </p:nvSpPr>
        <p:spPr bwMode="auto">
          <a:xfrm flipH="1">
            <a:off x="6400800" y="2133600"/>
            <a:ext cx="850900" cy="6223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557" name="Line 61">
            <a:extLst>
              <a:ext uri="{FF2B5EF4-FFF2-40B4-BE49-F238E27FC236}">
                <a16:creationId xmlns:a16="http://schemas.microsoft.com/office/drawing/2014/main" id="{AB7F905D-190C-1243-AD68-84E30AD1CBED}"/>
              </a:ext>
            </a:extLst>
          </p:cNvPr>
          <p:cNvSpPr>
            <a:spLocks noChangeShapeType="1"/>
          </p:cNvSpPr>
          <p:nvPr/>
        </p:nvSpPr>
        <p:spPr bwMode="auto">
          <a:xfrm>
            <a:off x="7531100" y="2133600"/>
            <a:ext cx="1041400" cy="596900"/>
          </a:xfrm>
          <a:prstGeom prst="line">
            <a:avLst/>
          </a:prstGeom>
          <a:noFill/>
          <a:ln w="381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558" name="Line 62">
            <a:extLst>
              <a:ext uri="{FF2B5EF4-FFF2-40B4-BE49-F238E27FC236}">
                <a16:creationId xmlns:a16="http://schemas.microsoft.com/office/drawing/2014/main" id="{E6E31D66-830B-5F44-848A-E5ED5844CDC0}"/>
              </a:ext>
            </a:extLst>
          </p:cNvPr>
          <p:cNvSpPr>
            <a:spLocks noChangeShapeType="1"/>
          </p:cNvSpPr>
          <p:nvPr/>
        </p:nvSpPr>
        <p:spPr bwMode="auto">
          <a:xfrm flipH="1">
            <a:off x="5880100" y="3403600"/>
            <a:ext cx="381000" cy="5080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559" name="Line 63">
            <a:extLst>
              <a:ext uri="{FF2B5EF4-FFF2-40B4-BE49-F238E27FC236}">
                <a16:creationId xmlns:a16="http://schemas.microsoft.com/office/drawing/2014/main" id="{F3D19ABA-442C-154B-B269-F84514357FAE}"/>
              </a:ext>
            </a:extLst>
          </p:cNvPr>
          <p:cNvSpPr>
            <a:spLocks noChangeShapeType="1"/>
          </p:cNvSpPr>
          <p:nvPr/>
        </p:nvSpPr>
        <p:spPr bwMode="auto">
          <a:xfrm>
            <a:off x="6540500" y="3390900"/>
            <a:ext cx="406400" cy="533400"/>
          </a:xfrm>
          <a:prstGeom prst="line">
            <a:avLst/>
          </a:prstGeom>
          <a:noFill/>
          <a:ln w="381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560" name="Line 64">
            <a:extLst>
              <a:ext uri="{FF2B5EF4-FFF2-40B4-BE49-F238E27FC236}">
                <a16:creationId xmlns:a16="http://schemas.microsoft.com/office/drawing/2014/main" id="{7B485B89-2A68-3747-8863-4F6CEA8EF27C}"/>
              </a:ext>
            </a:extLst>
          </p:cNvPr>
          <p:cNvSpPr>
            <a:spLocks noChangeShapeType="1"/>
          </p:cNvSpPr>
          <p:nvPr/>
        </p:nvSpPr>
        <p:spPr bwMode="auto">
          <a:xfrm flipH="1">
            <a:off x="5410200" y="4546600"/>
            <a:ext cx="317500" cy="6858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561" name="Line 65">
            <a:extLst>
              <a:ext uri="{FF2B5EF4-FFF2-40B4-BE49-F238E27FC236}">
                <a16:creationId xmlns:a16="http://schemas.microsoft.com/office/drawing/2014/main" id="{319303F6-0EAC-064A-95F3-10351171F5C9}"/>
              </a:ext>
            </a:extLst>
          </p:cNvPr>
          <p:cNvSpPr>
            <a:spLocks noChangeShapeType="1"/>
          </p:cNvSpPr>
          <p:nvPr/>
        </p:nvSpPr>
        <p:spPr bwMode="auto">
          <a:xfrm>
            <a:off x="6032500" y="4559300"/>
            <a:ext cx="304800" cy="673100"/>
          </a:xfrm>
          <a:prstGeom prst="line">
            <a:avLst/>
          </a:prstGeom>
          <a:noFill/>
          <a:ln w="381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562" name="Line 66">
            <a:extLst>
              <a:ext uri="{FF2B5EF4-FFF2-40B4-BE49-F238E27FC236}">
                <a16:creationId xmlns:a16="http://schemas.microsoft.com/office/drawing/2014/main" id="{48F4DE61-48E6-534E-8478-9EFD8E14F399}"/>
              </a:ext>
            </a:extLst>
          </p:cNvPr>
          <p:cNvSpPr>
            <a:spLocks noChangeShapeType="1"/>
          </p:cNvSpPr>
          <p:nvPr/>
        </p:nvSpPr>
        <p:spPr bwMode="auto">
          <a:xfrm flipH="1">
            <a:off x="8051800" y="3365500"/>
            <a:ext cx="381000" cy="609600"/>
          </a:xfrm>
          <a:prstGeom prst="line">
            <a:avLst/>
          </a:prstGeom>
          <a:noFill/>
          <a:ln w="381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563" name="Line 67">
            <a:extLst>
              <a:ext uri="{FF2B5EF4-FFF2-40B4-BE49-F238E27FC236}">
                <a16:creationId xmlns:a16="http://schemas.microsoft.com/office/drawing/2014/main" id="{FB0C656B-4E71-5841-8C01-CCB2EAE63838}"/>
              </a:ext>
            </a:extLst>
          </p:cNvPr>
          <p:cNvSpPr>
            <a:spLocks noChangeShapeType="1"/>
          </p:cNvSpPr>
          <p:nvPr/>
        </p:nvSpPr>
        <p:spPr bwMode="auto">
          <a:xfrm>
            <a:off x="8724900" y="3365500"/>
            <a:ext cx="381000" cy="596900"/>
          </a:xfrm>
          <a:prstGeom prst="line">
            <a:avLst/>
          </a:prstGeom>
          <a:noFill/>
          <a:ln w="381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564" name="Line 68">
            <a:extLst>
              <a:ext uri="{FF2B5EF4-FFF2-40B4-BE49-F238E27FC236}">
                <a16:creationId xmlns:a16="http://schemas.microsoft.com/office/drawing/2014/main" id="{21D896A3-CBDF-4A49-BA14-ECFAD8B43159}"/>
              </a:ext>
            </a:extLst>
          </p:cNvPr>
          <p:cNvSpPr>
            <a:spLocks noChangeShapeType="1"/>
          </p:cNvSpPr>
          <p:nvPr/>
        </p:nvSpPr>
        <p:spPr bwMode="auto">
          <a:xfrm>
            <a:off x="8191500" y="4610100"/>
            <a:ext cx="304800" cy="558800"/>
          </a:xfrm>
          <a:prstGeom prst="line">
            <a:avLst/>
          </a:prstGeom>
          <a:noFill/>
          <a:ln w="381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565" name="Line 69">
            <a:extLst>
              <a:ext uri="{FF2B5EF4-FFF2-40B4-BE49-F238E27FC236}">
                <a16:creationId xmlns:a16="http://schemas.microsoft.com/office/drawing/2014/main" id="{5E354FAD-5CCB-2E4E-AC92-430B917D3997}"/>
              </a:ext>
            </a:extLst>
          </p:cNvPr>
          <p:cNvSpPr>
            <a:spLocks noChangeShapeType="1"/>
          </p:cNvSpPr>
          <p:nvPr/>
        </p:nvSpPr>
        <p:spPr bwMode="auto">
          <a:xfrm>
            <a:off x="9258300" y="4597400"/>
            <a:ext cx="304800" cy="546100"/>
          </a:xfrm>
          <a:prstGeom prst="line">
            <a:avLst/>
          </a:prstGeom>
          <a:noFill/>
          <a:ln w="381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06566" name="Group 70">
            <a:extLst>
              <a:ext uri="{FF2B5EF4-FFF2-40B4-BE49-F238E27FC236}">
                <a16:creationId xmlns:a16="http://schemas.microsoft.com/office/drawing/2014/main" id="{BFB15E09-9046-9B44-9F27-0DC007879BED}"/>
              </a:ext>
            </a:extLst>
          </p:cNvPr>
          <p:cNvGrpSpPr>
            <a:grpSpLocks/>
          </p:cNvGrpSpPr>
          <p:nvPr/>
        </p:nvGrpSpPr>
        <p:grpSpPr bwMode="auto">
          <a:xfrm>
            <a:off x="5183188" y="5880100"/>
            <a:ext cx="165100" cy="406400"/>
            <a:chOff x="2305" y="3704"/>
            <a:chExt cx="104" cy="256"/>
          </a:xfrm>
        </p:grpSpPr>
        <p:sp>
          <p:nvSpPr>
            <p:cNvPr id="106567" name="Line 71">
              <a:extLst>
                <a:ext uri="{FF2B5EF4-FFF2-40B4-BE49-F238E27FC236}">
                  <a16:creationId xmlns:a16="http://schemas.microsoft.com/office/drawing/2014/main" id="{CD74E518-2D84-7740-BF1E-EF32749D5CF5}"/>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568" name="Line 72">
              <a:extLst>
                <a:ext uri="{FF2B5EF4-FFF2-40B4-BE49-F238E27FC236}">
                  <a16:creationId xmlns:a16="http://schemas.microsoft.com/office/drawing/2014/main" id="{4B6778B6-B58C-8E43-B4E4-69207C1B558C}"/>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569" name="Line 73">
              <a:extLst>
                <a:ext uri="{FF2B5EF4-FFF2-40B4-BE49-F238E27FC236}">
                  <a16:creationId xmlns:a16="http://schemas.microsoft.com/office/drawing/2014/main" id="{C15F4A22-2DB6-9D4D-A219-A95544FBC16D}"/>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06570" name="Group 74">
            <a:extLst>
              <a:ext uri="{FF2B5EF4-FFF2-40B4-BE49-F238E27FC236}">
                <a16:creationId xmlns:a16="http://schemas.microsoft.com/office/drawing/2014/main" id="{382F44A9-F0C7-4C4E-A8BC-85CE88E6B80C}"/>
              </a:ext>
            </a:extLst>
          </p:cNvPr>
          <p:cNvGrpSpPr>
            <a:grpSpLocks/>
          </p:cNvGrpSpPr>
          <p:nvPr/>
        </p:nvGrpSpPr>
        <p:grpSpPr bwMode="auto">
          <a:xfrm>
            <a:off x="6402388" y="5880100"/>
            <a:ext cx="165100" cy="406400"/>
            <a:chOff x="2305" y="3704"/>
            <a:chExt cx="104" cy="256"/>
          </a:xfrm>
        </p:grpSpPr>
        <p:sp>
          <p:nvSpPr>
            <p:cNvPr id="106571" name="Line 75">
              <a:extLst>
                <a:ext uri="{FF2B5EF4-FFF2-40B4-BE49-F238E27FC236}">
                  <a16:creationId xmlns:a16="http://schemas.microsoft.com/office/drawing/2014/main" id="{D0C349CE-A264-7743-B1FD-B5AC3061B220}"/>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572" name="Line 76">
              <a:extLst>
                <a:ext uri="{FF2B5EF4-FFF2-40B4-BE49-F238E27FC236}">
                  <a16:creationId xmlns:a16="http://schemas.microsoft.com/office/drawing/2014/main" id="{973DD154-E136-F647-B211-2F5DFA5F5912}"/>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573" name="Line 77">
              <a:extLst>
                <a:ext uri="{FF2B5EF4-FFF2-40B4-BE49-F238E27FC236}">
                  <a16:creationId xmlns:a16="http://schemas.microsoft.com/office/drawing/2014/main" id="{9FD72D67-0E52-824A-B663-F7226B651CCF}"/>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06574" name="Group 78">
            <a:extLst>
              <a:ext uri="{FF2B5EF4-FFF2-40B4-BE49-F238E27FC236}">
                <a16:creationId xmlns:a16="http://schemas.microsoft.com/office/drawing/2014/main" id="{6F556293-EB55-B84C-B436-E3F03BD1878C}"/>
              </a:ext>
            </a:extLst>
          </p:cNvPr>
          <p:cNvGrpSpPr>
            <a:grpSpLocks/>
          </p:cNvGrpSpPr>
          <p:nvPr/>
        </p:nvGrpSpPr>
        <p:grpSpPr bwMode="auto">
          <a:xfrm>
            <a:off x="9640888" y="5803900"/>
            <a:ext cx="165100" cy="406400"/>
            <a:chOff x="2305" y="3704"/>
            <a:chExt cx="104" cy="256"/>
          </a:xfrm>
        </p:grpSpPr>
        <p:sp>
          <p:nvSpPr>
            <p:cNvPr id="106575" name="Line 79">
              <a:extLst>
                <a:ext uri="{FF2B5EF4-FFF2-40B4-BE49-F238E27FC236}">
                  <a16:creationId xmlns:a16="http://schemas.microsoft.com/office/drawing/2014/main" id="{2A2B59CE-1285-2247-AF1E-B848169D88E1}"/>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576" name="Line 80">
              <a:extLst>
                <a:ext uri="{FF2B5EF4-FFF2-40B4-BE49-F238E27FC236}">
                  <a16:creationId xmlns:a16="http://schemas.microsoft.com/office/drawing/2014/main" id="{FEDFF2B6-FB95-5943-83DE-97A536BEC09F}"/>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577" name="Line 81">
              <a:extLst>
                <a:ext uri="{FF2B5EF4-FFF2-40B4-BE49-F238E27FC236}">
                  <a16:creationId xmlns:a16="http://schemas.microsoft.com/office/drawing/2014/main" id="{10E41186-519D-1749-B31D-AEFCC3E02F19}"/>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06578" name="Group 82">
            <a:extLst>
              <a:ext uri="{FF2B5EF4-FFF2-40B4-BE49-F238E27FC236}">
                <a16:creationId xmlns:a16="http://schemas.microsoft.com/office/drawing/2014/main" id="{BBE277DC-D514-DD4E-B912-B81EFE90F002}"/>
              </a:ext>
            </a:extLst>
          </p:cNvPr>
          <p:cNvGrpSpPr>
            <a:grpSpLocks/>
          </p:cNvGrpSpPr>
          <p:nvPr/>
        </p:nvGrpSpPr>
        <p:grpSpPr bwMode="auto">
          <a:xfrm>
            <a:off x="8574088" y="5791200"/>
            <a:ext cx="165100" cy="406400"/>
            <a:chOff x="2305" y="3704"/>
            <a:chExt cx="104" cy="256"/>
          </a:xfrm>
        </p:grpSpPr>
        <p:sp>
          <p:nvSpPr>
            <p:cNvPr id="106579" name="Line 83">
              <a:extLst>
                <a:ext uri="{FF2B5EF4-FFF2-40B4-BE49-F238E27FC236}">
                  <a16:creationId xmlns:a16="http://schemas.microsoft.com/office/drawing/2014/main" id="{6A3F9039-679D-2E45-BB2A-4977DD9FD7C1}"/>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580" name="Line 84">
              <a:extLst>
                <a:ext uri="{FF2B5EF4-FFF2-40B4-BE49-F238E27FC236}">
                  <a16:creationId xmlns:a16="http://schemas.microsoft.com/office/drawing/2014/main" id="{50F148A8-FC6B-4A4A-B002-DF09B7490EBF}"/>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581" name="Line 85">
              <a:extLst>
                <a:ext uri="{FF2B5EF4-FFF2-40B4-BE49-F238E27FC236}">
                  <a16:creationId xmlns:a16="http://schemas.microsoft.com/office/drawing/2014/main" id="{50AD9A6E-C825-494A-B6FA-79EE6E4496F1}"/>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06582" name="Group 86">
            <a:extLst>
              <a:ext uri="{FF2B5EF4-FFF2-40B4-BE49-F238E27FC236}">
                <a16:creationId xmlns:a16="http://schemas.microsoft.com/office/drawing/2014/main" id="{B63D1B01-0DD4-FD4E-8BDF-8A5718FAC645}"/>
              </a:ext>
            </a:extLst>
          </p:cNvPr>
          <p:cNvGrpSpPr>
            <a:grpSpLocks/>
          </p:cNvGrpSpPr>
          <p:nvPr/>
        </p:nvGrpSpPr>
        <p:grpSpPr bwMode="auto">
          <a:xfrm>
            <a:off x="8269288" y="5803900"/>
            <a:ext cx="165100" cy="406400"/>
            <a:chOff x="2305" y="3704"/>
            <a:chExt cx="104" cy="256"/>
          </a:xfrm>
        </p:grpSpPr>
        <p:sp>
          <p:nvSpPr>
            <p:cNvPr id="106583" name="Line 87">
              <a:extLst>
                <a:ext uri="{FF2B5EF4-FFF2-40B4-BE49-F238E27FC236}">
                  <a16:creationId xmlns:a16="http://schemas.microsoft.com/office/drawing/2014/main" id="{8BD66071-90AF-604D-90BE-C6C47FB45A6C}"/>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584" name="Line 88">
              <a:extLst>
                <a:ext uri="{FF2B5EF4-FFF2-40B4-BE49-F238E27FC236}">
                  <a16:creationId xmlns:a16="http://schemas.microsoft.com/office/drawing/2014/main" id="{6D384A1A-E0EB-D849-B3A2-EE85C6831A39}"/>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585" name="Line 89">
              <a:extLst>
                <a:ext uri="{FF2B5EF4-FFF2-40B4-BE49-F238E27FC236}">
                  <a16:creationId xmlns:a16="http://schemas.microsoft.com/office/drawing/2014/main" id="{A8413154-27D7-EE4C-9C9A-FECA2BBD18B9}"/>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06586" name="Group 90">
            <a:extLst>
              <a:ext uri="{FF2B5EF4-FFF2-40B4-BE49-F238E27FC236}">
                <a16:creationId xmlns:a16="http://schemas.microsoft.com/office/drawing/2014/main" id="{50190026-3BB0-F34E-96FE-8E8BBEC673B9}"/>
              </a:ext>
            </a:extLst>
          </p:cNvPr>
          <p:cNvGrpSpPr>
            <a:grpSpLocks/>
          </p:cNvGrpSpPr>
          <p:nvPr/>
        </p:nvGrpSpPr>
        <p:grpSpPr bwMode="auto">
          <a:xfrm>
            <a:off x="5462588" y="5880100"/>
            <a:ext cx="165100" cy="406400"/>
            <a:chOff x="2305" y="3704"/>
            <a:chExt cx="104" cy="256"/>
          </a:xfrm>
        </p:grpSpPr>
        <p:sp>
          <p:nvSpPr>
            <p:cNvPr id="106587" name="Line 91">
              <a:extLst>
                <a:ext uri="{FF2B5EF4-FFF2-40B4-BE49-F238E27FC236}">
                  <a16:creationId xmlns:a16="http://schemas.microsoft.com/office/drawing/2014/main" id="{75F184DA-AF09-8949-9EF3-1FCB28FB696F}"/>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588" name="Line 92">
              <a:extLst>
                <a:ext uri="{FF2B5EF4-FFF2-40B4-BE49-F238E27FC236}">
                  <a16:creationId xmlns:a16="http://schemas.microsoft.com/office/drawing/2014/main" id="{DD1D124C-D323-FF46-A3F4-B150A144AE78}"/>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589" name="Line 93">
              <a:extLst>
                <a:ext uri="{FF2B5EF4-FFF2-40B4-BE49-F238E27FC236}">
                  <a16:creationId xmlns:a16="http://schemas.microsoft.com/office/drawing/2014/main" id="{2308574D-09F9-5144-B344-617A34F14935}"/>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06590" name="Group 94">
            <a:extLst>
              <a:ext uri="{FF2B5EF4-FFF2-40B4-BE49-F238E27FC236}">
                <a16:creationId xmlns:a16="http://schemas.microsoft.com/office/drawing/2014/main" id="{607D8609-9567-7046-8B8B-A508CA59E1C5}"/>
              </a:ext>
            </a:extLst>
          </p:cNvPr>
          <p:cNvGrpSpPr>
            <a:grpSpLocks/>
          </p:cNvGrpSpPr>
          <p:nvPr/>
        </p:nvGrpSpPr>
        <p:grpSpPr bwMode="auto">
          <a:xfrm>
            <a:off x="6110288" y="5867400"/>
            <a:ext cx="165100" cy="406400"/>
            <a:chOff x="2305" y="3704"/>
            <a:chExt cx="104" cy="256"/>
          </a:xfrm>
        </p:grpSpPr>
        <p:sp>
          <p:nvSpPr>
            <p:cNvPr id="106591" name="Line 95">
              <a:extLst>
                <a:ext uri="{FF2B5EF4-FFF2-40B4-BE49-F238E27FC236}">
                  <a16:creationId xmlns:a16="http://schemas.microsoft.com/office/drawing/2014/main" id="{7D28176F-3E20-ED4F-9CE9-B2708A41AA24}"/>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592" name="Line 96">
              <a:extLst>
                <a:ext uri="{FF2B5EF4-FFF2-40B4-BE49-F238E27FC236}">
                  <a16:creationId xmlns:a16="http://schemas.microsoft.com/office/drawing/2014/main" id="{06A3A6AA-5F8D-674D-9B89-0C76216E3418}"/>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593" name="Line 97">
              <a:extLst>
                <a:ext uri="{FF2B5EF4-FFF2-40B4-BE49-F238E27FC236}">
                  <a16:creationId xmlns:a16="http://schemas.microsoft.com/office/drawing/2014/main" id="{014EEB18-0262-1D45-8C8D-FDC2DA59D2ED}"/>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06594" name="Group 98">
            <a:extLst>
              <a:ext uri="{FF2B5EF4-FFF2-40B4-BE49-F238E27FC236}">
                <a16:creationId xmlns:a16="http://schemas.microsoft.com/office/drawing/2014/main" id="{D1FDE360-B1D6-2C44-A3B5-C61C719F7966}"/>
              </a:ext>
            </a:extLst>
          </p:cNvPr>
          <p:cNvGrpSpPr>
            <a:grpSpLocks/>
          </p:cNvGrpSpPr>
          <p:nvPr/>
        </p:nvGrpSpPr>
        <p:grpSpPr bwMode="auto">
          <a:xfrm>
            <a:off x="7024688" y="4546600"/>
            <a:ext cx="165100" cy="406400"/>
            <a:chOff x="2305" y="3704"/>
            <a:chExt cx="104" cy="256"/>
          </a:xfrm>
        </p:grpSpPr>
        <p:sp>
          <p:nvSpPr>
            <p:cNvPr id="106595" name="Line 99">
              <a:extLst>
                <a:ext uri="{FF2B5EF4-FFF2-40B4-BE49-F238E27FC236}">
                  <a16:creationId xmlns:a16="http://schemas.microsoft.com/office/drawing/2014/main" id="{669FA531-2D5E-B244-B4FD-FADEE2A8E1C4}"/>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596" name="Line 100">
              <a:extLst>
                <a:ext uri="{FF2B5EF4-FFF2-40B4-BE49-F238E27FC236}">
                  <a16:creationId xmlns:a16="http://schemas.microsoft.com/office/drawing/2014/main" id="{06C218AA-75CF-2B4E-86AA-5CF34E17718C}"/>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597" name="Line 101">
              <a:extLst>
                <a:ext uri="{FF2B5EF4-FFF2-40B4-BE49-F238E27FC236}">
                  <a16:creationId xmlns:a16="http://schemas.microsoft.com/office/drawing/2014/main" id="{5356997F-47F4-114E-96A9-DE2A5A4A208E}"/>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06598" name="Group 102">
            <a:extLst>
              <a:ext uri="{FF2B5EF4-FFF2-40B4-BE49-F238E27FC236}">
                <a16:creationId xmlns:a16="http://schemas.microsoft.com/office/drawing/2014/main" id="{3CB013EF-7D1D-A942-B4D4-2CB0DEF1A52F}"/>
              </a:ext>
            </a:extLst>
          </p:cNvPr>
          <p:cNvGrpSpPr>
            <a:grpSpLocks/>
          </p:cNvGrpSpPr>
          <p:nvPr/>
        </p:nvGrpSpPr>
        <p:grpSpPr bwMode="auto">
          <a:xfrm>
            <a:off x="6719888" y="4559300"/>
            <a:ext cx="165100" cy="406400"/>
            <a:chOff x="2305" y="3704"/>
            <a:chExt cx="104" cy="256"/>
          </a:xfrm>
        </p:grpSpPr>
        <p:sp>
          <p:nvSpPr>
            <p:cNvPr id="106599" name="Line 103">
              <a:extLst>
                <a:ext uri="{FF2B5EF4-FFF2-40B4-BE49-F238E27FC236}">
                  <a16:creationId xmlns:a16="http://schemas.microsoft.com/office/drawing/2014/main" id="{E3C8CF46-8062-914F-BC54-250F15B0629D}"/>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600" name="Line 104">
              <a:extLst>
                <a:ext uri="{FF2B5EF4-FFF2-40B4-BE49-F238E27FC236}">
                  <a16:creationId xmlns:a16="http://schemas.microsoft.com/office/drawing/2014/main" id="{BE01F30C-0BE8-A64D-A2A3-3B6E852C3494}"/>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601" name="Line 105">
              <a:extLst>
                <a:ext uri="{FF2B5EF4-FFF2-40B4-BE49-F238E27FC236}">
                  <a16:creationId xmlns:a16="http://schemas.microsoft.com/office/drawing/2014/main" id="{000556DF-D9B9-694E-A3BD-E6A96C95DAF6}"/>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06602" name="Group 106">
            <a:extLst>
              <a:ext uri="{FF2B5EF4-FFF2-40B4-BE49-F238E27FC236}">
                <a16:creationId xmlns:a16="http://schemas.microsoft.com/office/drawing/2014/main" id="{760FB4CF-84DC-F644-8090-486DDDDC753C}"/>
              </a:ext>
            </a:extLst>
          </p:cNvPr>
          <p:cNvGrpSpPr>
            <a:grpSpLocks/>
          </p:cNvGrpSpPr>
          <p:nvPr/>
        </p:nvGrpSpPr>
        <p:grpSpPr bwMode="auto">
          <a:xfrm>
            <a:off x="9348788" y="5816600"/>
            <a:ext cx="165100" cy="406400"/>
            <a:chOff x="2305" y="3704"/>
            <a:chExt cx="104" cy="256"/>
          </a:xfrm>
        </p:grpSpPr>
        <p:sp>
          <p:nvSpPr>
            <p:cNvPr id="106603" name="Line 107">
              <a:extLst>
                <a:ext uri="{FF2B5EF4-FFF2-40B4-BE49-F238E27FC236}">
                  <a16:creationId xmlns:a16="http://schemas.microsoft.com/office/drawing/2014/main" id="{FC2A4210-3907-E346-A387-764606E741D3}"/>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604" name="Line 108">
              <a:extLst>
                <a:ext uri="{FF2B5EF4-FFF2-40B4-BE49-F238E27FC236}">
                  <a16:creationId xmlns:a16="http://schemas.microsoft.com/office/drawing/2014/main" id="{F2FBBC52-FB67-A344-BB7E-B01E904FCAFE}"/>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605" name="Line 109">
              <a:extLst>
                <a:ext uri="{FF2B5EF4-FFF2-40B4-BE49-F238E27FC236}">
                  <a16:creationId xmlns:a16="http://schemas.microsoft.com/office/drawing/2014/main" id="{FD3282B3-AE6F-9A4E-8A6D-A6D1417CD843}"/>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06606" name="Group 110">
            <a:extLst>
              <a:ext uri="{FF2B5EF4-FFF2-40B4-BE49-F238E27FC236}">
                <a16:creationId xmlns:a16="http://schemas.microsoft.com/office/drawing/2014/main" id="{1EFCC3C3-F15F-CC46-9580-DDA4536DB510}"/>
              </a:ext>
            </a:extLst>
          </p:cNvPr>
          <p:cNvGrpSpPr>
            <a:grpSpLocks/>
          </p:cNvGrpSpPr>
          <p:nvPr/>
        </p:nvGrpSpPr>
        <p:grpSpPr bwMode="auto">
          <a:xfrm>
            <a:off x="8878888" y="4610100"/>
            <a:ext cx="165100" cy="406400"/>
            <a:chOff x="2305" y="3704"/>
            <a:chExt cx="104" cy="256"/>
          </a:xfrm>
        </p:grpSpPr>
        <p:sp>
          <p:nvSpPr>
            <p:cNvPr id="106607" name="Line 111">
              <a:extLst>
                <a:ext uri="{FF2B5EF4-FFF2-40B4-BE49-F238E27FC236}">
                  <a16:creationId xmlns:a16="http://schemas.microsoft.com/office/drawing/2014/main" id="{AE52750E-4044-B94B-A3F6-5A877029CD15}"/>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608" name="Line 112">
              <a:extLst>
                <a:ext uri="{FF2B5EF4-FFF2-40B4-BE49-F238E27FC236}">
                  <a16:creationId xmlns:a16="http://schemas.microsoft.com/office/drawing/2014/main" id="{EF4DB479-A79A-8542-8221-6600CBD73AB7}"/>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609" name="Line 113">
              <a:extLst>
                <a:ext uri="{FF2B5EF4-FFF2-40B4-BE49-F238E27FC236}">
                  <a16:creationId xmlns:a16="http://schemas.microsoft.com/office/drawing/2014/main" id="{64E186E4-226D-0F4A-8114-7F307047F8C7}"/>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06610" name="Group 114">
            <a:extLst>
              <a:ext uri="{FF2B5EF4-FFF2-40B4-BE49-F238E27FC236}">
                <a16:creationId xmlns:a16="http://schemas.microsoft.com/office/drawing/2014/main" id="{FCB07D63-0B91-7D48-9E77-3693459D44FB}"/>
              </a:ext>
            </a:extLst>
          </p:cNvPr>
          <p:cNvGrpSpPr>
            <a:grpSpLocks/>
          </p:cNvGrpSpPr>
          <p:nvPr/>
        </p:nvGrpSpPr>
        <p:grpSpPr bwMode="auto">
          <a:xfrm>
            <a:off x="7837488" y="4622800"/>
            <a:ext cx="165100" cy="406400"/>
            <a:chOff x="2305" y="3704"/>
            <a:chExt cx="104" cy="256"/>
          </a:xfrm>
        </p:grpSpPr>
        <p:sp>
          <p:nvSpPr>
            <p:cNvPr id="106611" name="Line 115">
              <a:extLst>
                <a:ext uri="{FF2B5EF4-FFF2-40B4-BE49-F238E27FC236}">
                  <a16:creationId xmlns:a16="http://schemas.microsoft.com/office/drawing/2014/main" id="{4614ABE2-A35D-B64E-A14A-685A10FF3B0A}"/>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612" name="Line 116">
              <a:extLst>
                <a:ext uri="{FF2B5EF4-FFF2-40B4-BE49-F238E27FC236}">
                  <a16:creationId xmlns:a16="http://schemas.microsoft.com/office/drawing/2014/main" id="{FBC9D607-6624-C047-A467-9B4DE93364CD}"/>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613" name="Line 117">
              <a:extLst>
                <a:ext uri="{FF2B5EF4-FFF2-40B4-BE49-F238E27FC236}">
                  <a16:creationId xmlns:a16="http://schemas.microsoft.com/office/drawing/2014/main" id="{12DB2C7C-5EF3-8143-B749-C3B65053DAA0}"/>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06614" name="Oval 118">
            <a:extLst>
              <a:ext uri="{FF2B5EF4-FFF2-40B4-BE49-F238E27FC236}">
                <a16:creationId xmlns:a16="http://schemas.microsoft.com/office/drawing/2014/main" id="{1B46C76A-BD4F-2C46-84E8-8C3B2C760FEC}"/>
              </a:ext>
            </a:extLst>
          </p:cNvPr>
          <p:cNvSpPr>
            <a:spLocks noChangeArrowheads="1"/>
          </p:cNvSpPr>
          <p:nvPr/>
        </p:nvSpPr>
        <p:spPr bwMode="auto">
          <a:xfrm>
            <a:off x="2044700" y="1308100"/>
            <a:ext cx="254000" cy="254000"/>
          </a:xfrm>
          <a:prstGeom prst="ellipse">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106615" name="Oval 119">
            <a:extLst>
              <a:ext uri="{FF2B5EF4-FFF2-40B4-BE49-F238E27FC236}">
                <a16:creationId xmlns:a16="http://schemas.microsoft.com/office/drawing/2014/main" id="{EE880CCB-DAE2-484A-9557-EDEF2F37D192}"/>
              </a:ext>
            </a:extLst>
          </p:cNvPr>
          <p:cNvSpPr>
            <a:spLocks noChangeArrowheads="1"/>
          </p:cNvSpPr>
          <p:nvPr/>
        </p:nvSpPr>
        <p:spPr bwMode="auto">
          <a:xfrm>
            <a:off x="2044700" y="1651000"/>
            <a:ext cx="254000" cy="254000"/>
          </a:xfrm>
          <a:prstGeom prst="ellipse">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106616" name="Oval 120">
            <a:extLst>
              <a:ext uri="{FF2B5EF4-FFF2-40B4-BE49-F238E27FC236}">
                <a16:creationId xmlns:a16="http://schemas.microsoft.com/office/drawing/2014/main" id="{846A12DA-0020-C64C-8914-3D5B4FCC7DC5}"/>
              </a:ext>
            </a:extLst>
          </p:cNvPr>
          <p:cNvSpPr>
            <a:spLocks noChangeArrowheads="1"/>
          </p:cNvSpPr>
          <p:nvPr/>
        </p:nvSpPr>
        <p:spPr bwMode="auto">
          <a:xfrm>
            <a:off x="2044700" y="1993900"/>
            <a:ext cx="254000" cy="254000"/>
          </a:xfrm>
          <a:prstGeom prst="ellipse">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106617" name="Oval 121">
            <a:extLst>
              <a:ext uri="{FF2B5EF4-FFF2-40B4-BE49-F238E27FC236}">
                <a16:creationId xmlns:a16="http://schemas.microsoft.com/office/drawing/2014/main" id="{7951D03A-6CC5-9640-96D1-AD52771ABF01}"/>
              </a:ext>
            </a:extLst>
          </p:cNvPr>
          <p:cNvSpPr>
            <a:spLocks noChangeArrowheads="1"/>
          </p:cNvSpPr>
          <p:nvPr/>
        </p:nvSpPr>
        <p:spPr bwMode="auto">
          <a:xfrm>
            <a:off x="6743700" y="1473200"/>
            <a:ext cx="254000" cy="254000"/>
          </a:xfrm>
          <a:prstGeom prst="ellipse">
            <a:avLst/>
          </a:prstGeom>
          <a:solidFill>
            <a:srgbClr val="66FF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106618" name="Oval 122">
            <a:extLst>
              <a:ext uri="{FF2B5EF4-FFF2-40B4-BE49-F238E27FC236}">
                <a16:creationId xmlns:a16="http://schemas.microsoft.com/office/drawing/2014/main" id="{368D56CC-C825-A44A-AA0E-715C68934096}"/>
              </a:ext>
            </a:extLst>
          </p:cNvPr>
          <p:cNvSpPr>
            <a:spLocks noChangeArrowheads="1"/>
          </p:cNvSpPr>
          <p:nvPr/>
        </p:nvSpPr>
        <p:spPr bwMode="auto">
          <a:xfrm>
            <a:off x="5740400" y="2730500"/>
            <a:ext cx="254000" cy="254000"/>
          </a:xfrm>
          <a:prstGeom prst="ellipse">
            <a:avLst/>
          </a:prstGeom>
          <a:solidFill>
            <a:srgbClr val="66FF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106619" name="Oval 123">
            <a:extLst>
              <a:ext uri="{FF2B5EF4-FFF2-40B4-BE49-F238E27FC236}">
                <a16:creationId xmlns:a16="http://schemas.microsoft.com/office/drawing/2014/main" id="{AC385C7E-6DD9-8843-88CD-04882BBC4732}"/>
              </a:ext>
            </a:extLst>
          </p:cNvPr>
          <p:cNvSpPr>
            <a:spLocks noChangeArrowheads="1"/>
          </p:cNvSpPr>
          <p:nvPr/>
        </p:nvSpPr>
        <p:spPr bwMode="auto">
          <a:xfrm>
            <a:off x="5207000" y="3911600"/>
            <a:ext cx="254000" cy="254000"/>
          </a:xfrm>
          <a:prstGeom prst="ellipse">
            <a:avLst/>
          </a:prstGeom>
          <a:solidFill>
            <a:srgbClr val="66FF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Tree>
    <p:extLst>
      <p:ext uri="{BB962C8B-B14F-4D97-AF65-F5344CB8AC3E}">
        <p14:creationId xmlns:p14="http://schemas.microsoft.com/office/powerpoint/2010/main" val="31884056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2">
            <a:extLst>
              <a:ext uri="{FF2B5EF4-FFF2-40B4-BE49-F238E27FC236}">
                <a16:creationId xmlns:a16="http://schemas.microsoft.com/office/drawing/2014/main" id="{F7142DD3-132B-514C-B092-71C124144986}"/>
              </a:ext>
            </a:extLst>
          </p:cNvPr>
          <p:cNvSpPr>
            <a:spLocks noChangeArrowheads="1"/>
          </p:cNvSpPr>
          <p:nvPr/>
        </p:nvSpPr>
        <p:spPr bwMode="auto">
          <a:xfrm>
            <a:off x="1981201" y="457201"/>
            <a:ext cx="4341813" cy="1895475"/>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64" tIns="46033" rIns="92064" bIns="46033">
            <a:spAutoFit/>
          </a:bodyPr>
          <a:lstStyle>
            <a:lvl1pPr indent="4763">
              <a:spcBef>
                <a:spcPct val="20000"/>
              </a:spcBef>
              <a:buChar char="•"/>
              <a:defRPr sz="2400">
                <a:solidFill>
                  <a:schemeClr val="tx1"/>
                </a:solidFill>
                <a:latin typeface="Arial" panose="020B0604020202020204" pitchFamily="34" charset="0"/>
              </a:defRPr>
            </a:lvl1pPr>
            <a:lvl2pPr marL="747713"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buFontTx/>
              <a:buNone/>
            </a:pPr>
            <a:r>
              <a:rPr lang="en-US" altLang="en-US" sz="2000">
                <a:latin typeface="Courier New" panose="02070309020205020404" pitchFamily="49" charset="0"/>
              </a:rPr>
              <a:t>Proc InOrderPrint(pointer) </a:t>
            </a:r>
          </a:p>
          <a:p>
            <a:pPr>
              <a:buFontTx/>
              <a:buNone/>
            </a:pPr>
            <a:r>
              <a:rPr lang="en-US" altLang="en-US" sz="2000">
                <a:latin typeface="Courier New" panose="02070309020205020404" pitchFamily="49" charset="0"/>
              </a:rPr>
              <a:t> pointer NOT NIL?</a:t>
            </a:r>
          </a:p>
          <a:p>
            <a:pPr>
              <a:buFontTx/>
              <a:buNone/>
            </a:pPr>
            <a:r>
              <a:rPr lang="en-US" altLang="en-US" sz="2000">
                <a:latin typeface="Courier New" panose="02070309020205020404" pitchFamily="49" charset="0"/>
              </a:rPr>
              <a:t>  </a:t>
            </a:r>
            <a:r>
              <a:rPr lang="en-US" altLang="en-US" sz="2000">
                <a:solidFill>
                  <a:srgbClr val="FF0033"/>
                </a:solidFill>
                <a:latin typeface="Courier New" panose="02070309020205020404" pitchFamily="49" charset="0"/>
              </a:rPr>
              <a:t>InOrderPrint(left child)</a:t>
            </a:r>
          </a:p>
          <a:p>
            <a:pPr>
              <a:buFontTx/>
              <a:buNone/>
            </a:pPr>
            <a:r>
              <a:rPr lang="en-US" altLang="en-US" sz="2000">
                <a:latin typeface="Courier New" panose="02070309020205020404" pitchFamily="49" charset="0"/>
              </a:rPr>
              <a:t>  print(data)</a:t>
            </a:r>
          </a:p>
          <a:p>
            <a:pPr>
              <a:buFontTx/>
              <a:buNone/>
            </a:pPr>
            <a:r>
              <a:rPr lang="en-US" altLang="en-US" sz="2000">
                <a:latin typeface="Courier New" panose="02070309020205020404" pitchFamily="49" charset="0"/>
              </a:rPr>
              <a:t>  InOrderPrint(right child)</a:t>
            </a:r>
          </a:p>
        </p:txBody>
      </p:sp>
      <p:grpSp>
        <p:nvGrpSpPr>
          <p:cNvPr id="267267" name="Group 3">
            <a:extLst>
              <a:ext uri="{FF2B5EF4-FFF2-40B4-BE49-F238E27FC236}">
                <a16:creationId xmlns:a16="http://schemas.microsoft.com/office/drawing/2014/main" id="{6D3ABB76-72CD-994E-B3C5-BDDF084E4C39}"/>
              </a:ext>
            </a:extLst>
          </p:cNvPr>
          <p:cNvGrpSpPr>
            <a:grpSpLocks/>
          </p:cNvGrpSpPr>
          <p:nvPr/>
        </p:nvGrpSpPr>
        <p:grpSpPr bwMode="auto">
          <a:xfrm>
            <a:off x="7099301" y="1501775"/>
            <a:ext cx="587375" cy="749300"/>
            <a:chOff x="1760" y="2442"/>
            <a:chExt cx="370" cy="472"/>
          </a:xfrm>
        </p:grpSpPr>
        <p:sp>
          <p:nvSpPr>
            <p:cNvPr id="267268" name="Text Box 4">
              <a:extLst>
                <a:ext uri="{FF2B5EF4-FFF2-40B4-BE49-F238E27FC236}">
                  <a16:creationId xmlns:a16="http://schemas.microsoft.com/office/drawing/2014/main" id="{2494E67C-0FAE-B04B-9612-B2BE143D2B80}"/>
                </a:ext>
              </a:extLst>
            </p:cNvPr>
            <p:cNvSpPr txBox="1">
              <a:spLocks noChangeArrowheads="1"/>
            </p:cNvSpPr>
            <p:nvPr/>
          </p:nvSpPr>
          <p:spPr bwMode="auto">
            <a:xfrm>
              <a:off x="1760" y="2442"/>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latin typeface="Courier New" panose="02070309020205020404" pitchFamily="49" charset="0"/>
                </a:rPr>
                <a:t>22</a:t>
              </a:r>
            </a:p>
          </p:txBody>
        </p:sp>
        <p:grpSp>
          <p:nvGrpSpPr>
            <p:cNvPr id="267269" name="Group 5">
              <a:extLst>
                <a:ext uri="{FF2B5EF4-FFF2-40B4-BE49-F238E27FC236}">
                  <a16:creationId xmlns:a16="http://schemas.microsoft.com/office/drawing/2014/main" id="{CD789DF3-B959-A349-BB68-06CD84F71DC9}"/>
                </a:ext>
              </a:extLst>
            </p:cNvPr>
            <p:cNvGrpSpPr>
              <a:grpSpLocks/>
            </p:cNvGrpSpPr>
            <p:nvPr/>
          </p:nvGrpSpPr>
          <p:grpSpPr bwMode="auto">
            <a:xfrm>
              <a:off x="1760" y="2754"/>
              <a:ext cx="370" cy="160"/>
              <a:chOff x="1378" y="3290"/>
              <a:chExt cx="370" cy="312"/>
            </a:xfrm>
          </p:grpSpPr>
          <p:sp>
            <p:nvSpPr>
              <p:cNvPr id="267270" name="Text Box 6">
                <a:extLst>
                  <a:ext uri="{FF2B5EF4-FFF2-40B4-BE49-F238E27FC236}">
                    <a16:creationId xmlns:a16="http://schemas.microsoft.com/office/drawing/2014/main" id="{E1E9E809-932F-5C4C-A7EB-C282FFD33A0F}"/>
                  </a:ext>
                </a:extLst>
              </p:cNvPr>
              <p:cNvSpPr txBox="1">
                <a:spLocks noChangeArrowheads="1"/>
              </p:cNvSpPr>
              <p:nvPr/>
            </p:nvSpPr>
            <p:spPr bwMode="auto">
              <a:xfrm>
                <a:off x="1378" y="3290"/>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267271" name="Line 7">
                <a:extLst>
                  <a:ext uri="{FF2B5EF4-FFF2-40B4-BE49-F238E27FC236}">
                    <a16:creationId xmlns:a16="http://schemas.microsoft.com/office/drawing/2014/main" id="{A30B2B50-A262-1D44-9CB9-B38041934B55}"/>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267272" name="Text Box 8">
            <a:extLst>
              <a:ext uri="{FF2B5EF4-FFF2-40B4-BE49-F238E27FC236}">
                <a16:creationId xmlns:a16="http://schemas.microsoft.com/office/drawing/2014/main" id="{C3C3E56A-792A-244A-A39A-3C191589659F}"/>
              </a:ext>
            </a:extLst>
          </p:cNvPr>
          <p:cNvSpPr txBox="1">
            <a:spLocks noChangeArrowheads="1"/>
          </p:cNvSpPr>
          <p:nvPr/>
        </p:nvSpPr>
        <p:spPr bwMode="auto">
          <a:xfrm>
            <a:off x="7032626" y="646113"/>
            <a:ext cx="62619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715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a:t>root</a:t>
            </a:r>
          </a:p>
        </p:txBody>
      </p:sp>
      <p:sp>
        <p:nvSpPr>
          <p:cNvPr id="267273" name="Line 9">
            <a:extLst>
              <a:ext uri="{FF2B5EF4-FFF2-40B4-BE49-F238E27FC236}">
                <a16:creationId xmlns:a16="http://schemas.microsoft.com/office/drawing/2014/main" id="{1A26ADE9-1509-8F4C-A3E5-B7A9092239BC}"/>
              </a:ext>
            </a:extLst>
          </p:cNvPr>
          <p:cNvSpPr>
            <a:spLocks noChangeShapeType="1"/>
          </p:cNvSpPr>
          <p:nvPr/>
        </p:nvSpPr>
        <p:spPr bwMode="auto">
          <a:xfrm>
            <a:off x="7404100" y="1028700"/>
            <a:ext cx="0" cy="4572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67274" name="Group 10">
            <a:extLst>
              <a:ext uri="{FF2B5EF4-FFF2-40B4-BE49-F238E27FC236}">
                <a16:creationId xmlns:a16="http://schemas.microsoft.com/office/drawing/2014/main" id="{1B8F8A74-9AA4-C248-BC5F-84935D86EFEE}"/>
              </a:ext>
            </a:extLst>
          </p:cNvPr>
          <p:cNvGrpSpPr>
            <a:grpSpLocks/>
          </p:cNvGrpSpPr>
          <p:nvPr/>
        </p:nvGrpSpPr>
        <p:grpSpPr bwMode="auto">
          <a:xfrm>
            <a:off x="8280401" y="2746375"/>
            <a:ext cx="587375" cy="749300"/>
            <a:chOff x="1760" y="2442"/>
            <a:chExt cx="370" cy="472"/>
          </a:xfrm>
        </p:grpSpPr>
        <p:sp>
          <p:nvSpPr>
            <p:cNvPr id="267275" name="Text Box 11">
              <a:extLst>
                <a:ext uri="{FF2B5EF4-FFF2-40B4-BE49-F238E27FC236}">
                  <a16:creationId xmlns:a16="http://schemas.microsoft.com/office/drawing/2014/main" id="{04E7FA22-2471-1A47-A21C-B2F874430C11}"/>
                </a:ext>
              </a:extLst>
            </p:cNvPr>
            <p:cNvSpPr txBox="1">
              <a:spLocks noChangeArrowheads="1"/>
            </p:cNvSpPr>
            <p:nvPr/>
          </p:nvSpPr>
          <p:spPr bwMode="auto">
            <a:xfrm>
              <a:off x="1760" y="2442"/>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latin typeface="Courier New" panose="02070309020205020404" pitchFamily="49" charset="0"/>
                </a:rPr>
                <a:t>67</a:t>
              </a:r>
            </a:p>
          </p:txBody>
        </p:sp>
        <p:grpSp>
          <p:nvGrpSpPr>
            <p:cNvPr id="267276" name="Group 12">
              <a:extLst>
                <a:ext uri="{FF2B5EF4-FFF2-40B4-BE49-F238E27FC236}">
                  <a16:creationId xmlns:a16="http://schemas.microsoft.com/office/drawing/2014/main" id="{FAF1D8B3-4C62-7B48-9F8B-721610AD2625}"/>
                </a:ext>
              </a:extLst>
            </p:cNvPr>
            <p:cNvGrpSpPr>
              <a:grpSpLocks/>
            </p:cNvGrpSpPr>
            <p:nvPr/>
          </p:nvGrpSpPr>
          <p:grpSpPr bwMode="auto">
            <a:xfrm>
              <a:off x="1760" y="2754"/>
              <a:ext cx="370" cy="160"/>
              <a:chOff x="1378" y="3290"/>
              <a:chExt cx="370" cy="312"/>
            </a:xfrm>
          </p:grpSpPr>
          <p:sp>
            <p:nvSpPr>
              <p:cNvPr id="267277" name="Text Box 13">
                <a:extLst>
                  <a:ext uri="{FF2B5EF4-FFF2-40B4-BE49-F238E27FC236}">
                    <a16:creationId xmlns:a16="http://schemas.microsoft.com/office/drawing/2014/main" id="{A18E74E0-9A5A-1C4E-9DCD-87657F83CA4F}"/>
                  </a:ext>
                </a:extLst>
              </p:cNvPr>
              <p:cNvSpPr txBox="1">
                <a:spLocks noChangeArrowheads="1"/>
              </p:cNvSpPr>
              <p:nvPr/>
            </p:nvSpPr>
            <p:spPr bwMode="auto">
              <a:xfrm>
                <a:off x="1378" y="3290"/>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267278" name="Line 14">
                <a:extLst>
                  <a:ext uri="{FF2B5EF4-FFF2-40B4-BE49-F238E27FC236}">
                    <a16:creationId xmlns:a16="http://schemas.microsoft.com/office/drawing/2014/main" id="{6BEC46AB-EDC0-AD40-9132-C7FDB282678F}"/>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267279" name="Group 15">
            <a:extLst>
              <a:ext uri="{FF2B5EF4-FFF2-40B4-BE49-F238E27FC236}">
                <a16:creationId xmlns:a16="http://schemas.microsoft.com/office/drawing/2014/main" id="{9C114BA5-F8A4-5847-9F5B-CE89FA269524}"/>
              </a:ext>
            </a:extLst>
          </p:cNvPr>
          <p:cNvGrpSpPr>
            <a:grpSpLocks/>
          </p:cNvGrpSpPr>
          <p:nvPr/>
        </p:nvGrpSpPr>
        <p:grpSpPr bwMode="auto">
          <a:xfrm>
            <a:off x="7759701" y="3978275"/>
            <a:ext cx="587375" cy="749300"/>
            <a:chOff x="1760" y="2442"/>
            <a:chExt cx="370" cy="472"/>
          </a:xfrm>
        </p:grpSpPr>
        <p:sp>
          <p:nvSpPr>
            <p:cNvPr id="267280" name="Text Box 16">
              <a:extLst>
                <a:ext uri="{FF2B5EF4-FFF2-40B4-BE49-F238E27FC236}">
                  <a16:creationId xmlns:a16="http://schemas.microsoft.com/office/drawing/2014/main" id="{8EA1E243-0804-7F4D-8A88-07DB5984AC98}"/>
                </a:ext>
              </a:extLst>
            </p:cNvPr>
            <p:cNvSpPr txBox="1">
              <a:spLocks noChangeArrowheads="1"/>
            </p:cNvSpPr>
            <p:nvPr/>
          </p:nvSpPr>
          <p:spPr bwMode="auto">
            <a:xfrm>
              <a:off x="1760" y="2442"/>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latin typeface="Courier New" panose="02070309020205020404" pitchFamily="49" charset="0"/>
                </a:rPr>
                <a:t>36</a:t>
              </a:r>
            </a:p>
          </p:txBody>
        </p:sp>
        <p:grpSp>
          <p:nvGrpSpPr>
            <p:cNvPr id="267281" name="Group 17">
              <a:extLst>
                <a:ext uri="{FF2B5EF4-FFF2-40B4-BE49-F238E27FC236}">
                  <a16:creationId xmlns:a16="http://schemas.microsoft.com/office/drawing/2014/main" id="{8D6A565C-54A1-EF43-8C68-09A24AE39FC0}"/>
                </a:ext>
              </a:extLst>
            </p:cNvPr>
            <p:cNvGrpSpPr>
              <a:grpSpLocks/>
            </p:cNvGrpSpPr>
            <p:nvPr/>
          </p:nvGrpSpPr>
          <p:grpSpPr bwMode="auto">
            <a:xfrm>
              <a:off x="1760" y="2754"/>
              <a:ext cx="370" cy="160"/>
              <a:chOff x="1378" y="3290"/>
              <a:chExt cx="370" cy="312"/>
            </a:xfrm>
          </p:grpSpPr>
          <p:sp>
            <p:nvSpPr>
              <p:cNvPr id="267282" name="Text Box 18">
                <a:extLst>
                  <a:ext uri="{FF2B5EF4-FFF2-40B4-BE49-F238E27FC236}">
                    <a16:creationId xmlns:a16="http://schemas.microsoft.com/office/drawing/2014/main" id="{E756AEBE-677D-174F-A4A3-6663459A46E0}"/>
                  </a:ext>
                </a:extLst>
              </p:cNvPr>
              <p:cNvSpPr txBox="1">
                <a:spLocks noChangeArrowheads="1"/>
              </p:cNvSpPr>
              <p:nvPr/>
            </p:nvSpPr>
            <p:spPr bwMode="auto">
              <a:xfrm>
                <a:off x="1378" y="3290"/>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267283" name="Line 19">
                <a:extLst>
                  <a:ext uri="{FF2B5EF4-FFF2-40B4-BE49-F238E27FC236}">
                    <a16:creationId xmlns:a16="http://schemas.microsoft.com/office/drawing/2014/main" id="{C9F512E8-EA11-FB42-907E-360AFF7402B7}"/>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267284" name="Group 20">
            <a:extLst>
              <a:ext uri="{FF2B5EF4-FFF2-40B4-BE49-F238E27FC236}">
                <a16:creationId xmlns:a16="http://schemas.microsoft.com/office/drawing/2014/main" id="{02804976-45AA-E34C-8AA9-0CD4451BE7F8}"/>
              </a:ext>
            </a:extLst>
          </p:cNvPr>
          <p:cNvGrpSpPr>
            <a:grpSpLocks/>
          </p:cNvGrpSpPr>
          <p:nvPr/>
        </p:nvGrpSpPr>
        <p:grpSpPr bwMode="auto">
          <a:xfrm>
            <a:off x="5588001" y="3940175"/>
            <a:ext cx="587375" cy="749300"/>
            <a:chOff x="1760" y="2442"/>
            <a:chExt cx="370" cy="472"/>
          </a:xfrm>
        </p:grpSpPr>
        <p:sp>
          <p:nvSpPr>
            <p:cNvPr id="267285" name="Text Box 21">
              <a:extLst>
                <a:ext uri="{FF2B5EF4-FFF2-40B4-BE49-F238E27FC236}">
                  <a16:creationId xmlns:a16="http://schemas.microsoft.com/office/drawing/2014/main" id="{38BE1209-A173-5A47-A181-76B5FA3F46C2}"/>
                </a:ext>
              </a:extLst>
            </p:cNvPr>
            <p:cNvSpPr txBox="1">
              <a:spLocks noChangeArrowheads="1"/>
            </p:cNvSpPr>
            <p:nvPr/>
          </p:nvSpPr>
          <p:spPr bwMode="auto">
            <a:xfrm>
              <a:off x="1760" y="2442"/>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a:r>
                <a:rPr lang="en-US" altLang="en-US">
                  <a:latin typeface="Courier New" panose="02070309020205020404" pitchFamily="49" charset="0"/>
                </a:rPr>
                <a:t>3</a:t>
              </a:r>
            </a:p>
          </p:txBody>
        </p:sp>
        <p:grpSp>
          <p:nvGrpSpPr>
            <p:cNvPr id="267286" name="Group 22">
              <a:extLst>
                <a:ext uri="{FF2B5EF4-FFF2-40B4-BE49-F238E27FC236}">
                  <a16:creationId xmlns:a16="http://schemas.microsoft.com/office/drawing/2014/main" id="{28D08818-DD37-3A4A-AF04-27F1BFFC2083}"/>
                </a:ext>
              </a:extLst>
            </p:cNvPr>
            <p:cNvGrpSpPr>
              <a:grpSpLocks/>
            </p:cNvGrpSpPr>
            <p:nvPr/>
          </p:nvGrpSpPr>
          <p:grpSpPr bwMode="auto">
            <a:xfrm>
              <a:off x="1760" y="2754"/>
              <a:ext cx="370" cy="160"/>
              <a:chOff x="1378" y="3290"/>
              <a:chExt cx="370" cy="312"/>
            </a:xfrm>
          </p:grpSpPr>
          <p:sp>
            <p:nvSpPr>
              <p:cNvPr id="267287" name="Text Box 23">
                <a:extLst>
                  <a:ext uri="{FF2B5EF4-FFF2-40B4-BE49-F238E27FC236}">
                    <a16:creationId xmlns:a16="http://schemas.microsoft.com/office/drawing/2014/main" id="{047D586E-EE58-E046-9BFE-3E146BCA470E}"/>
                  </a:ext>
                </a:extLst>
              </p:cNvPr>
              <p:cNvSpPr txBox="1">
                <a:spLocks noChangeArrowheads="1"/>
              </p:cNvSpPr>
              <p:nvPr/>
            </p:nvSpPr>
            <p:spPr bwMode="auto">
              <a:xfrm>
                <a:off x="1378" y="3290"/>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267288" name="Line 24">
                <a:extLst>
                  <a:ext uri="{FF2B5EF4-FFF2-40B4-BE49-F238E27FC236}">
                    <a16:creationId xmlns:a16="http://schemas.microsoft.com/office/drawing/2014/main" id="{1207C202-D29B-F148-99C4-BF6D30715B88}"/>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267289" name="Group 25">
            <a:extLst>
              <a:ext uri="{FF2B5EF4-FFF2-40B4-BE49-F238E27FC236}">
                <a16:creationId xmlns:a16="http://schemas.microsoft.com/office/drawing/2014/main" id="{4D1D8F4E-1B9D-A74A-927B-29BC1AAC1653}"/>
              </a:ext>
            </a:extLst>
          </p:cNvPr>
          <p:cNvGrpSpPr>
            <a:grpSpLocks/>
          </p:cNvGrpSpPr>
          <p:nvPr/>
        </p:nvGrpSpPr>
        <p:grpSpPr bwMode="auto">
          <a:xfrm>
            <a:off x="6667501" y="3940175"/>
            <a:ext cx="587375" cy="749300"/>
            <a:chOff x="1760" y="2442"/>
            <a:chExt cx="370" cy="472"/>
          </a:xfrm>
        </p:grpSpPr>
        <p:sp>
          <p:nvSpPr>
            <p:cNvPr id="267290" name="Text Box 26">
              <a:extLst>
                <a:ext uri="{FF2B5EF4-FFF2-40B4-BE49-F238E27FC236}">
                  <a16:creationId xmlns:a16="http://schemas.microsoft.com/office/drawing/2014/main" id="{889F87B3-6C9F-6A4C-A8B5-C505557762AB}"/>
                </a:ext>
              </a:extLst>
            </p:cNvPr>
            <p:cNvSpPr txBox="1">
              <a:spLocks noChangeArrowheads="1"/>
            </p:cNvSpPr>
            <p:nvPr/>
          </p:nvSpPr>
          <p:spPr bwMode="auto">
            <a:xfrm>
              <a:off x="1760" y="2442"/>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latin typeface="Courier New" panose="02070309020205020404" pitchFamily="49" charset="0"/>
                </a:rPr>
                <a:t>14</a:t>
              </a:r>
            </a:p>
          </p:txBody>
        </p:sp>
        <p:grpSp>
          <p:nvGrpSpPr>
            <p:cNvPr id="267291" name="Group 27">
              <a:extLst>
                <a:ext uri="{FF2B5EF4-FFF2-40B4-BE49-F238E27FC236}">
                  <a16:creationId xmlns:a16="http://schemas.microsoft.com/office/drawing/2014/main" id="{5F90C26C-FBC9-154F-98BA-98A5CD948B04}"/>
                </a:ext>
              </a:extLst>
            </p:cNvPr>
            <p:cNvGrpSpPr>
              <a:grpSpLocks/>
            </p:cNvGrpSpPr>
            <p:nvPr/>
          </p:nvGrpSpPr>
          <p:grpSpPr bwMode="auto">
            <a:xfrm>
              <a:off x="1760" y="2754"/>
              <a:ext cx="370" cy="160"/>
              <a:chOff x="1378" y="3290"/>
              <a:chExt cx="370" cy="312"/>
            </a:xfrm>
          </p:grpSpPr>
          <p:sp>
            <p:nvSpPr>
              <p:cNvPr id="267292" name="Text Box 28">
                <a:extLst>
                  <a:ext uri="{FF2B5EF4-FFF2-40B4-BE49-F238E27FC236}">
                    <a16:creationId xmlns:a16="http://schemas.microsoft.com/office/drawing/2014/main" id="{AAB9C881-C218-BD43-994C-67BAB2BB65C4}"/>
                  </a:ext>
                </a:extLst>
              </p:cNvPr>
              <p:cNvSpPr txBox="1">
                <a:spLocks noChangeArrowheads="1"/>
              </p:cNvSpPr>
              <p:nvPr/>
            </p:nvSpPr>
            <p:spPr bwMode="auto">
              <a:xfrm>
                <a:off x="1378" y="3290"/>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267293" name="Line 29">
                <a:extLst>
                  <a:ext uri="{FF2B5EF4-FFF2-40B4-BE49-F238E27FC236}">
                    <a16:creationId xmlns:a16="http://schemas.microsoft.com/office/drawing/2014/main" id="{735C4E93-BCAC-5847-9F6D-FC94A4664798}"/>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267294" name="Group 30">
            <a:extLst>
              <a:ext uri="{FF2B5EF4-FFF2-40B4-BE49-F238E27FC236}">
                <a16:creationId xmlns:a16="http://schemas.microsoft.com/office/drawing/2014/main" id="{8067C2BF-8989-4943-936F-37DABE8A78A5}"/>
              </a:ext>
            </a:extLst>
          </p:cNvPr>
          <p:cNvGrpSpPr>
            <a:grpSpLocks/>
          </p:cNvGrpSpPr>
          <p:nvPr/>
        </p:nvGrpSpPr>
        <p:grpSpPr bwMode="auto">
          <a:xfrm>
            <a:off x="8216901" y="5172075"/>
            <a:ext cx="587375" cy="749300"/>
            <a:chOff x="1760" y="2442"/>
            <a:chExt cx="370" cy="472"/>
          </a:xfrm>
        </p:grpSpPr>
        <p:sp>
          <p:nvSpPr>
            <p:cNvPr id="267295" name="Text Box 31">
              <a:extLst>
                <a:ext uri="{FF2B5EF4-FFF2-40B4-BE49-F238E27FC236}">
                  <a16:creationId xmlns:a16="http://schemas.microsoft.com/office/drawing/2014/main" id="{E4DAB077-E9C5-6347-B387-B5D6C97ACDC9}"/>
                </a:ext>
              </a:extLst>
            </p:cNvPr>
            <p:cNvSpPr txBox="1">
              <a:spLocks noChangeArrowheads="1"/>
            </p:cNvSpPr>
            <p:nvPr/>
          </p:nvSpPr>
          <p:spPr bwMode="auto">
            <a:xfrm>
              <a:off x="1760" y="2442"/>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latin typeface="Courier New" panose="02070309020205020404" pitchFamily="49" charset="0"/>
                </a:rPr>
                <a:t>44</a:t>
              </a:r>
            </a:p>
          </p:txBody>
        </p:sp>
        <p:grpSp>
          <p:nvGrpSpPr>
            <p:cNvPr id="267296" name="Group 32">
              <a:extLst>
                <a:ext uri="{FF2B5EF4-FFF2-40B4-BE49-F238E27FC236}">
                  <a16:creationId xmlns:a16="http://schemas.microsoft.com/office/drawing/2014/main" id="{72FF9BF9-3F7F-ED4D-8018-672439615453}"/>
                </a:ext>
              </a:extLst>
            </p:cNvPr>
            <p:cNvGrpSpPr>
              <a:grpSpLocks/>
            </p:cNvGrpSpPr>
            <p:nvPr/>
          </p:nvGrpSpPr>
          <p:grpSpPr bwMode="auto">
            <a:xfrm>
              <a:off x="1760" y="2754"/>
              <a:ext cx="370" cy="160"/>
              <a:chOff x="1378" y="3290"/>
              <a:chExt cx="370" cy="312"/>
            </a:xfrm>
          </p:grpSpPr>
          <p:sp>
            <p:nvSpPr>
              <p:cNvPr id="267297" name="Text Box 33">
                <a:extLst>
                  <a:ext uri="{FF2B5EF4-FFF2-40B4-BE49-F238E27FC236}">
                    <a16:creationId xmlns:a16="http://schemas.microsoft.com/office/drawing/2014/main" id="{DE5286D9-0798-734F-B4A0-74E631B40FFC}"/>
                  </a:ext>
                </a:extLst>
              </p:cNvPr>
              <p:cNvSpPr txBox="1">
                <a:spLocks noChangeArrowheads="1"/>
              </p:cNvSpPr>
              <p:nvPr/>
            </p:nvSpPr>
            <p:spPr bwMode="auto">
              <a:xfrm>
                <a:off x="1378" y="3290"/>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267298" name="Line 34">
                <a:extLst>
                  <a:ext uri="{FF2B5EF4-FFF2-40B4-BE49-F238E27FC236}">
                    <a16:creationId xmlns:a16="http://schemas.microsoft.com/office/drawing/2014/main" id="{7BCBF80A-A9F5-3D48-80E6-21C14EEABE2D}"/>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267299" name="Group 35">
            <a:extLst>
              <a:ext uri="{FF2B5EF4-FFF2-40B4-BE49-F238E27FC236}">
                <a16:creationId xmlns:a16="http://schemas.microsoft.com/office/drawing/2014/main" id="{0A73B89D-CF43-6C42-A519-01E1CA586F16}"/>
              </a:ext>
            </a:extLst>
          </p:cNvPr>
          <p:cNvGrpSpPr>
            <a:grpSpLocks/>
          </p:cNvGrpSpPr>
          <p:nvPr/>
        </p:nvGrpSpPr>
        <p:grpSpPr bwMode="auto">
          <a:xfrm>
            <a:off x="6045201" y="5248275"/>
            <a:ext cx="587375" cy="749300"/>
            <a:chOff x="1760" y="2442"/>
            <a:chExt cx="370" cy="472"/>
          </a:xfrm>
        </p:grpSpPr>
        <p:sp>
          <p:nvSpPr>
            <p:cNvPr id="267300" name="Text Box 36">
              <a:extLst>
                <a:ext uri="{FF2B5EF4-FFF2-40B4-BE49-F238E27FC236}">
                  <a16:creationId xmlns:a16="http://schemas.microsoft.com/office/drawing/2014/main" id="{18A14411-1F9A-6F4F-A399-9788AB68BA3F}"/>
                </a:ext>
              </a:extLst>
            </p:cNvPr>
            <p:cNvSpPr txBox="1">
              <a:spLocks noChangeArrowheads="1"/>
            </p:cNvSpPr>
            <p:nvPr/>
          </p:nvSpPr>
          <p:spPr bwMode="auto">
            <a:xfrm>
              <a:off x="1760" y="2442"/>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a:r>
                <a:rPr lang="en-US" altLang="en-US">
                  <a:latin typeface="Courier New" panose="02070309020205020404" pitchFamily="49" charset="0"/>
                </a:rPr>
                <a:t>7</a:t>
              </a:r>
            </a:p>
          </p:txBody>
        </p:sp>
        <p:grpSp>
          <p:nvGrpSpPr>
            <p:cNvPr id="267301" name="Group 37">
              <a:extLst>
                <a:ext uri="{FF2B5EF4-FFF2-40B4-BE49-F238E27FC236}">
                  <a16:creationId xmlns:a16="http://schemas.microsoft.com/office/drawing/2014/main" id="{A5C433CE-CFE1-714A-BB38-5DEB82C15F7D}"/>
                </a:ext>
              </a:extLst>
            </p:cNvPr>
            <p:cNvGrpSpPr>
              <a:grpSpLocks/>
            </p:cNvGrpSpPr>
            <p:nvPr/>
          </p:nvGrpSpPr>
          <p:grpSpPr bwMode="auto">
            <a:xfrm>
              <a:off x="1760" y="2754"/>
              <a:ext cx="370" cy="160"/>
              <a:chOff x="1378" y="3290"/>
              <a:chExt cx="370" cy="312"/>
            </a:xfrm>
          </p:grpSpPr>
          <p:sp>
            <p:nvSpPr>
              <p:cNvPr id="267302" name="Text Box 38">
                <a:extLst>
                  <a:ext uri="{FF2B5EF4-FFF2-40B4-BE49-F238E27FC236}">
                    <a16:creationId xmlns:a16="http://schemas.microsoft.com/office/drawing/2014/main" id="{4988BA47-8B99-3347-8FD6-E4FA9F5AA34B}"/>
                  </a:ext>
                </a:extLst>
              </p:cNvPr>
              <p:cNvSpPr txBox="1">
                <a:spLocks noChangeArrowheads="1"/>
              </p:cNvSpPr>
              <p:nvPr/>
            </p:nvSpPr>
            <p:spPr bwMode="auto">
              <a:xfrm>
                <a:off x="1378" y="3290"/>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267303" name="Line 39">
                <a:extLst>
                  <a:ext uri="{FF2B5EF4-FFF2-40B4-BE49-F238E27FC236}">
                    <a16:creationId xmlns:a16="http://schemas.microsoft.com/office/drawing/2014/main" id="{1BEA7AB4-2151-6948-86C3-B0C3706C08C8}"/>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267304" name="Group 40">
            <a:extLst>
              <a:ext uri="{FF2B5EF4-FFF2-40B4-BE49-F238E27FC236}">
                <a16:creationId xmlns:a16="http://schemas.microsoft.com/office/drawing/2014/main" id="{828FFCBE-1844-5841-B0D6-ED8F6781B0CA}"/>
              </a:ext>
            </a:extLst>
          </p:cNvPr>
          <p:cNvGrpSpPr>
            <a:grpSpLocks/>
          </p:cNvGrpSpPr>
          <p:nvPr/>
        </p:nvGrpSpPr>
        <p:grpSpPr bwMode="auto">
          <a:xfrm>
            <a:off x="8813801" y="3978275"/>
            <a:ext cx="587375" cy="749300"/>
            <a:chOff x="1760" y="2442"/>
            <a:chExt cx="370" cy="472"/>
          </a:xfrm>
        </p:grpSpPr>
        <p:sp>
          <p:nvSpPr>
            <p:cNvPr id="267305" name="Text Box 41">
              <a:extLst>
                <a:ext uri="{FF2B5EF4-FFF2-40B4-BE49-F238E27FC236}">
                  <a16:creationId xmlns:a16="http://schemas.microsoft.com/office/drawing/2014/main" id="{BE1F0BBA-501F-9F42-9D7F-F52A05F0370E}"/>
                </a:ext>
              </a:extLst>
            </p:cNvPr>
            <p:cNvSpPr txBox="1">
              <a:spLocks noChangeArrowheads="1"/>
            </p:cNvSpPr>
            <p:nvPr/>
          </p:nvSpPr>
          <p:spPr bwMode="auto">
            <a:xfrm>
              <a:off x="1760" y="2442"/>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latin typeface="Courier New" panose="02070309020205020404" pitchFamily="49" charset="0"/>
                </a:rPr>
                <a:t>94</a:t>
              </a:r>
            </a:p>
          </p:txBody>
        </p:sp>
        <p:grpSp>
          <p:nvGrpSpPr>
            <p:cNvPr id="267306" name="Group 42">
              <a:extLst>
                <a:ext uri="{FF2B5EF4-FFF2-40B4-BE49-F238E27FC236}">
                  <a16:creationId xmlns:a16="http://schemas.microsoft.com/office/drawing/2014/main" id="{1736DBC1-1679-F040-B837-21AE3AE085CD}"/>
                </a:ext>
              </a:extLst>
            </p:cNvPr>
            <p:cNvGrpSpPr>
              <a:grpSpLocks/>
            </p:cNvGrpSpPr>
            <p:nvPr/>
          </p:nvGrpSpPr>
          <p:grpSpPr bwMode="auto">
            <a:xfrm>
              <a:off x="1760" y="2754"/>
              <a:ext cx="370" cy="160"/>
              <a:chOff x="1378" y="3290"/>
              <a:chExt cx="370" cy="312"/>
            </a:xfrm>
          </p:grpSpPr>
          <p:sp>
            <p:nvSpPr>
              <p:cNvPr id="267307" name="Text Box 43">
                <a:extLst>
                  <a:ext uri="{FF2B5EF4-FFF2-40B4-BE49-F238E27FC236}">
                    <a16:creationId xmlns:a16="http://schemas.microsoft.com/office/drawing/2014/main" id="{1792D50A-4C5A-B24F-A4AB-3A84B28F27F4}"/>
                  </a:ext>
                </a:extLst>
              </p:cNvPr>
              <p:cNvSpPr txBox="1">
                <a:spLocks noChangeArrowheads="1"/>
              </p:cNvSpPr>
              <p:nvPr/>
            </p:nvSpPr>
            <p:spPr bwMode="auto">
              <a:xfrm>
                <a:off x="1378" y="3290"/>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267308" name="Line 44">
                <a:extLst>
                  <a:ext uri="{FF2B5EF4-FFF2-40B4-BE49-F238E27FC236}">
                    <a16:creationId xmlns:a16="http://schemas.microsoft.com/office/drawing/2014/main" id="{A421C12E-BC70-8548-8941-AEC32557B5B6}"/>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267309" name="Group 45">
            <a:extLst>
              <a:ext uri="{FF2B5EF4-FFF2-40B4-BE49-F238E27FC236}">
                <a16:creationId xmlns:a16="http://schemas.microsoft.com/office/drawing/2014/main" id="{052C2CBE-D92E-D149-8273-49EF1AE9B596}"/>
              </a:ext>
            </a:extLst>
          </p:cNvPr>
          <p:cNvGrpSpPr>
            <a:grpSpLocks/>
          </p:cNvGrpSpPr>
          <p:nvPr/>
        </p:nvGrpSpPr>
        <p:grpSpPr bwMode="auto">
          <a:xfrm>
            <a:off x="9283701" y="5159375"/>
            <a:ext cx="587375" cy="749300"/>
            <a:chOff x="1760" y="2442"/>
            <a:chExt cx="370" cy="472"/>
          </a:xfrm>
        </p:grpSpPr>
        <p:sp>
          <p:nvSpPr>
            <p:cNvPr id="267310" name="Text Box 46">
              <a:extLst>
                <a:ext uri="{FF2B5EF4-FFF2-40B4-BE49-F238E27FC236}">
                  <a16:creationId xmlns:a16="http://schemas.microsoft.com/office/drawing/2014/main" id="{CD6E1D53-F6D8-7A47-991B-F10EB9B65441}"/>
                </a:ext>
              </a:extLst>
            </p:cNvPr>
            <p:cNvSpPr txBox="1">
              <a:spLocks noChangeArrowheads="1"/>
            </p:cNvSpPr>
            <p:nvPr/>
          </p:nvSpPr>
          <p:spPr bwMode="auto">
            <a:xfrm>
              <a:off x="1760" y="2442"/>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latin typeface="Courier New" panose="02070309020205020404" pitchFamily="49" charset="0"/>
                </a:rPr>
                <a:t>97</a:t>
              </a:r>
            </a:p>
          </p:txBody>
        </p:sp>
        <p:grpSp>
          <p:nvGrpSpPr>
            <p:cNvPr id="267311" name="Group 47">
              <a:extLst>
                <a:ext uri="{FF2B5EF4-FFF2-40B4-BE49-F238E27FC236}">
                  <a16:creationId xmlns:a16="http://schemas.microsoft.com/office/drawing/2014/main" id="{B6D1C984-91B0-834C-993B-F64F15C9556B}"/>
                </a:ext>
              </a:extLst>
            </p:cNvPr>
            <p:cNvGrpSpPr>
              <a:grpSpLocks/>
            </p:cNvGrpSpPr>
            <p:nvPr/>
          </p:nvGrpSpPr>
          <p:grpSpPr bwMode="auto">
            <a:xfrm>
              <a:off x="1760" y="2754"/>
              <a:ext cx="370" cy="160"/>
              <a:chOff x="1378" y="3290"/>
              <a:chExt cx="370" cy="312"/>
            </a:xfrm>
          </p:grpSpPr>
          <p:sp>
            <p:nvSpPr>
              <p:cNvPr id="267312" name="Text Box 48">
                <a:extLst>
                  <a:ext uri="{FF2B5EF4-FFF2-40B4-BE49-F238E27FC236}">
                    <a16:creationId xmlns:a16="http://schemas.microsoft.com/office/drawing/2014/main" id="{D051FBF6-C75E-C847-B444-7667C15E9764}"/>
                  </a:ext>
                </a:extLst>
              </p:cNvPr>
              <p:cNvSpPr txBox="1">
                <a:spLocks noChangeArrowheads="1"/>
              </p:cNvSpPr>
              <p:nvPr/>
            </p:nvSpPr>
            <p:spPr bwMode="auto">
              <a:xfrm>
                <a:off x="1378" y="3290"/>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267313" name="Line 49">
                <a:extLst>
                  <a:ext uri="{FF2B5EF4-FFF2-40B4-BE49-F238E27FC236}">
                    <a16:creationId xmlns:a16="http://schemas.microsoft.com/office/drawing/2014/main" id="{0A98D2BE-41D6-A249-BFE1-909A835DF47F}"/>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267314" name="Group 50">
            <a:extLst>
              <a:ext uri="{FF2B5EF4-FFF2-40B4-BE49-F238E27FC236}">
                <a16:creationId xmlns:a16="http://schemas.microsoft.com/office/drawing/2014/main" id="{0084A797-F814-7742-AD53-9E63DDD39D70}"/>
              </a:ext>
            </a:extLst>
          </p:cNvPr>
          <p:cNvGrpSpPr>
            <a:grpSpLocks/>
          </p:cNvGrpSpPr>
          <p:nvPr/>
        </p:nvGrpSpPr>
        <p:grpSpPr bwMode="auto">
          <a:xfrm>
            <a:off x="5118101" y="5248275"/>
            <a:ext cx="587375" cy="749300"/>
            <a:chOff x="1760" y="2442"/>
            <a:chExt cx="370" cy="472"/>
          </a:xfrm>
        </p:grpSpPr>
        <p:sp>
          <p:nvSpPr>
            <p:cNvPr id="267315" name="Text Box 51">
              <a:extLst>
                <a:ext uri="{FF2B5EF4-FFF2-40B4-BE49-F238E27FC236}">
                  <a16:creationId xmlns:a16="http://schemas.microsoft.com/office/drawing/2014/main" id="{C7C5B67D-C889-024A-9DA2-2B4F581CA938}"/>
                </a:ext>
              </a:extLst>
            </p:cNvPr>
            <p:cNvSpPr txBox="1">
              <a:spLocks noChangeArrowheads="1"/>
            </p:cNvSpPr>
            <p:nvPr/>
          </p:nvSpPr>
          <p:spPr bwMode="auto">
            <a:xfrm>
              <a:off x="1760" y="2442"/>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a:r>
                <a:rPr lang="en-US" altLang="en-US">
                  <a:latin typeface="Courier New" panose="02070309020205020404" pitchFamily="49" charset="0"/>
                </a:rPr>
                <a:t>1</a:t>
              </a:r>
            </a:p>
          </p:txBody>
        </p:sp>
        <p:grpSp>
          <p:nvGrpSpPr>
            <p:cNvPr id="267316" name="Group 52">
              <a:extLst>
                <a:ext uri="{FF2B5EF4-FFF2-40B4-BE49-F238E27FC236}">
                  <a16:creationId xmlns:a16="http://schemas.microsoft.com/office/drawing/2014/main" id="{57837B59-9BAB-DC4D-8FF7-1BB19A7A0647}"/>
                </a:ext>
              </a:extLst>
            </p:cNvPr>
            <p:cNvGrpSpPr>
              <a:grpSpLocks/>
            </p:cNvGrpSpPr>
            <p:nvPr/>
          </p:nvGrpSpPr>
          <p:grpSpPr bwMode="auto">
            <a:xfrm>
              <a:off x="1760" y="2754"/>
              <a:ext cx="370" cy="160"/>
              <a:chOff x="1378" y="3290"/>
              <a:chExt cx="370" cy="312"/>
            </a:xfrm>
          </p:grpSpPr>
          <p:sp>
            <p:nvSpPr>
              <p:cNvPr id="267317" name="Text Box 53">
                <a:extLst>
                  <a:ext uri="{FF2B5EF4-FFF2-40B4-BE49-F238E27FC236}">
                    <a16:creationId xmlns:a16="http://schemas.microsoft.com/office/drawing/2014/main" id="{B4542AE2-C71C-6443-90C3-98A279ED7128}"/>
                  </a:ext>
                </a:extLst>
              </p:cNvPr>
              <p:cNvSpPr txBox="1">
                <a:spLocks noChangeArrowheads="1"/>
              </p:cNvSpPr>
              <p:nvPr/>
            </p:nvSpPr>
            <p:spPr bwMode="auto">
              <a:xfrm>
                <a:off x="1378" y="3290"/>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267318" name="Line 54">
                <a:extLst>
                  <a:ext uri="{FF2B5EF4-FFF2-40B4-BE49-F238E27FC236}">
                    <a16:creationId xmlns:a16="http://schemas.microsoft.com/office/drawing/2014/main" id="{75BA377E-AA81-7D48-B5C9-C55ABD047CE4}"/>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267319" name="Group 55">
            <a:extLst>
              <a:ext uri="{FF2B5EF4-FFF2-40B4-BE49-F238E27FC236}">
                <a16:creationId xmlns:a16="http://schemas.microsoft.com/office/drawing/2014/main" id="{A50D24E4-179F-E84F-8C48-8FD27B2521C4}"/>
              </a:ext>
            </a:extLst>
          </p:cNvPr>
          <p:cNvGrpSpPr>
            <a:grpSpLocks/>
          </p:cNvGrpSpPr>
          <p:nvPr/>
        </p:nvGrpSpPr>
        <p:grpSpPr bwMode="auto">
          <a:xfrm>
            <a:off x="6096001" y="2771775"/>
            <a:ext cx="587375" cy="749300"/>
            <a:chOff x="1760" y="2442"/>
            <a:chExt cx="370" cy="472"/>
          </a:xfrm>
        </p:grpSpPr>
        <p:sp>
          <p:nvSpPr>
            <p:cNvPr id="267320" name="Text Box 56">
              <a:extLst>
                <a:ext uri="{FF2B5EF4-FFF2-40B4-BE49-F238E27FC236}">
                  <a16:creationId xmlns:a16="http://schemas.microsoft.com/office/drawing/2014/main" id="{A93BA542-F141-F045-9CB2-6D393DF48E12}"/>
                </a:ext>
              </a:extLst>
            </p:cNvPr>
            <p:cNvSpPr txBox="1">
              <a:spLocks noChangeArrowheads="1"/>
            </p:cNvSpPr>
            <p:nvPr/>
          </p:nvSpPr>
          <p:spPr bwMode="auto">
            <a:xfrm>
              <a:off x="1760" y="2442"/>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a:r>
                <a:rPr lang="en-US" altLang="en-US">
                  <a:latin typeface="Courier New" panose="02070309020205020404" pitchFamily="49" charset="0"/>
                </a:rPr>
                <a:t>9</a:t>
              </a:r>
            </a:p>
          </p:txBody>
        </p:sp>
        <p:grpSp>
          <p:nvGrpSpPr>
            <p:cNvPr id="267321" name="Group 57">
              <a:extLst>
                <a:ext uri="{FF2B5EF4-FFF2-40B4-BE49-F238E27FC236}">
                  <a16:creationId xmlns:a16="http://schemas.microsoft.com/office/drawing/2014/main" id="{13ADC016-16EA-0F45-9E93-64CA3707E7B0}"/>
                </a:ext>
              </a:extLst>
            </p:cNvPr>
            <p:cNvGrpSpPr>
              <a:grpSpLocks/>
            </p:cNvGrpSpPr>
            <p:nvPr/>
          </p:nvGrpSpPr>
          <p:grpSpPr bwMode="auto">
            <a:xfrm>
              <a:off x="1760" y="2754"/>
              <a:ext cx="370" cy="160"/>
              <a:chOff x="1378" y="3290"/>
              <a:chExt cx="370" cy="312"/>
            </a:xfrm>
          </p:grpSpPr>
          <p:sp>
            <p:nvSpPr>
              <p:cNvPr id="267322" name="Text Box 58">
                <a:extLst>
                  <a:ext uri="{FF2B5EF4-FFF2-40B4-BE49-F238E27FC236}">
                    <a16:creationId xmlns:a16="http://schemas.microsoft.com/office/drawing/2014/main" id="{61CC52DB-BAB4-1641-B317-D880DF7049A2}"/>
                  </a:ext>
                </a:extLst>
              </p:cNvPr>
              <p:cNvSpPr txBox="1">
                <a:spLocks noChangeArrowheads="1"/>
              </p:cNvSpPr>
              <p:nvPr/>
            </p:nvSpPr>
            <p:spPr bwMode="auto">
              <a:xfrm>
                <a:off x="1378" y="3290"/>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267323" name="Line 59">
                <a:extLst>
                  <a:ext uri="{FF2B5EF4-FFF2-40B4-BE49-F238E27FC236}">
                    <a16:creationId xmlns:a16="http://schemas.microsoft.com/office/drawing/2014/main" id="{600FB01C-F025-E94A-935A-AB0BF2180DFF}"/>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267324" name="Line 60">
            <a:extLst>
              <a:ext uri="{FF2B5EF4-FFF2-40B4-BE49-F238E27FC236}">
                <a16:creationId xmlns:a16="http://schemas.microsoft.com/office/drawing/2014/main" id="{FEB8F8CF-7D25-7C4C-B987-98324D02496E}"/>
              </a:ext>
            </a:extLst>
          </p:cNvPr>
          <p:cNvSpPr>
            <a:spLocks noChangeShapeType="1"/>
          </p:cNvSpPr>
          <p:nvPr/>
        </p:nvSpPr>
        <p:spPr bwMode="auto">
          <a:xfrm flipH="1">
            <a:off x="6400800" y="2133600"/>
            <a:ext cx="850900" cy="6223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7325" name="Line 61">
            <a:extLst>
              <a:ext uri="{FF2B5EF4-FFF2-40B4-BE49-F238E27FC236}">
                <a16:creationId xmlns:a16="http://schemas.microsoft.com/office/drawing/2014/main" id="{CDDA6BC5-C410-D34F-8B3D-30970EDFF8B6}"/>
              </a:ext>
            </a:extLst>
          </p:cNvPr>
          <p:cNvSpPr>
            <a:spLocks noChangeShapeType="1"/>
          </p:cNvSpPr>
          <p:nvPr/>
        </p:nvSpPr>
        <p:spPr bwMode="auto">
          <a:xfrm>
            <a:off x="7531100" y="2133600"/>
            <a:ext cx="1041400" cy="596900"/>
          </a:xfrm>
          <a:prstGeom prst="line">
            <a:avLst/>
          </a:prstGeom>
          <a:noFill/>
          <a:ln w="381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7326" name="Line 62">
            <a:extLst>
              <a:ext uri="{FF2B5EF4-FFF2-40B4-BE49-F238E27FC236}">
                <a16:creationId xmlns:a16="http://schemas.microsoft.com/office/drawing/2014/main" id="{53E129ED-FF82-734B-9D87-B77BDA7925DF}"/>
              </a:ext>
            </a:extLst>
          </p:cNvPr>
          <p:cNvSpPr>
            <a:spLocks noChangeShapeType="1"/>
          </p:cNvSpPr>
          <p:nvPr/>
        </p:nvSpPr>
        <p:spPr bwMode="auto">
          <a:xfrm flipH="1">
            <a:off x="5880100" y="3403600"/>
            <a:ext cx="381000" cy="5080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7327" name="Line 63">
            <a:extLst>
              <a:ext uri="{FF2B5EF4-FFF2-40B4-BE49-F238E27FC236}">
                <a16:creationId xmlns:a16="http://schemas.microsoft.com/office/drawing/2014/main" id="{72F22F23-D26E-AE42-8FAA-4391742565FE}"/>
              </a:ext>
            </a:extLst>
          </p:cNvPr>
          <p:cNvSpPr>
            <a:spLocks noChangeShapeType="1"/>
          </p:cNvSpPr>
          <p:nvPr/>
        </p:nvSpPr>
        <p:spPr bwMode="auto">
          <a:xfrm>
            <a:off x="6540500" y="3390900"/>
            <a:ext cx="406400" cy="533400"/>
          </a:xfrm>
          <a:prstGeom prst="line">
            <a:avLst/>
          </a:prstGeom>
          <a:noFill/>
          <a:ln w="381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7328" name="Line 64">
            <a:extLst>
              <a:ext uri="{FF2B5EF4-FFF2-40B4-BE49-F238E27FC236}">
                <a16:creationId xmlns:a16="http://schemas.microsoft.com/office/drawing/2014/main" id="{A7D58C1F-2C38-314E-B7F1-E397E9BCE1C9}"/>
              </a:ext>
            </a:extLst>
          </p:cNvPr>
          <p:cNvSpPr>
            <a:spLocks noChangeShapeType="1"/>
          </p:cNvSpPr>
          <p:nvPr/>
        </p:nvSpPr>
        <p:spPr bwMode="auto">
          <a:xfrm flipH="1">
            <a:off x="5410200" y="4546600"/>
            <a:ext cx="317500" cy="6858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7329" name="Line 65">
            <a:extLst>
              <a:ext uri="{FF2B5EF4-FFF2-40B4-BE49-F238E27FC236}">
                <a16:creationId xmlns:a16="http://schemas.microsoft.com/office/drawing/2014/main" id="{F356D2ED-4A97-A549-910A-C1164ED77F90}"/>
              </a:ext>
            </a:extLst>
          </p:cNvPr>
          <p:cNvSpPr>
            <a:spLocks noChangeShapeType="1"/>
          </p:cNvSpPr>
          <p:nvPr/>
        </p:nvSpPr>
        <p:spPr bwMode="auto">
          <a:xfrm>
            <a:off x="6032500" y="4559300"/>
            <a:ext cx="304800" cy="673100"/>
          </a:xfrm>
          <a:prstGeom prst="line">
            <a:avLst/>
          </a:prstGeom>
          <a:noFill/>
          <a:ln w="381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7330" name="Line 66">
            <a:extLst>
              <a:ext uri="{FF2B5EF4-FFF2-40B4-BE49-F238E27FC236}">
                <a16:creationId xmlns:a16="http://schemas.microsoft.com/office/drawing/2014/main" id="{1B729762-DFA9-8B40-8116-C91FA74B00A0}"/>
              </a:ext>
            </a:extLst>
          </p:cNvPr>
          <p:cNvSpPr>
            <a:spLocks noChangeShapeType="1"/>
          </p:cNvSpPr>
          <p:nvPr/>
        </p:nvSpPr>
        <p:spPr bwMode="auto">
          <a:xfrm flipH="1">
            <a:off x="8051800" y="3365500"/>
            <a:ext cx="381000" cy="609600"/>
          </a:xfrm>
          <a:prstGeom prst="line">
            <a:avLst/>
          </a:prstGeom>
          <a:noFill/>
          <a:ln w="381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7331" name="Line 67">
            <a:extLst>
              <a:ext uri="{FF2B5EF4-FFF2-40B4-BE49-F238E27FC236}">
                <a16:creationId xmlns:a16="http://schemas.microsoft.com/office/drawing/2014/main" id="{93CE5476-38F8-3144-BDD0-28205060A3AE}"/>
              </a:ext>
            </a:extLst>
          </p:cNvPr>
          <p:cNvSpPr>
            <a:spLocks noChangeShapeType="1"/>
          </p:cNvSpPr>
          <p:nvPr/>
        </p:nvSpPr>
        <p:spPr bwMode="auto">
          <a:xfrm>
            <a:off x="8724900" y="3365500"/>
            <a:ext cx="381000" cy="596900"/>
          </a:xfrm>
          <a:prstGeom prst="line">
            <a:avLst/>
          </a:prstGeom>
          <a:noFill/>
          <a:ln w="381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7332" name="Line 68">
            <a:extLst>
              <a:ext uri="{FF2B5EF4-FFF2-40B4-BE49-F238E27FC236}">
                <a16:creationId xmlns:a16="http://schemas.microsoft.com/office/drawing/2014/main" id="{C928E1B7-11EE-1A44-91BF-C7203E31D30B}"/>
              </a:ext>
            </a:extLst>
          </p:cNvPr>
          <p:cNvSpPr>
            <a:spLocks noChangeShapeType="1"/>
          </p:cNvSpPr>
          <p:nvPr/>
        </p:nvSpPr>
        <p:spPr bwMode="auto">
          <a:xfrm>
            <a:off x="8191500" y="4610100"/>
            <a:ext cx="304800" cy="558800"/>
          </a:xfrm>
          <a:prstGeom prst="line">
            <a:avLst/>
          </a:prstGeom>
          <a:noFill/>
          <a:ln w="381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7333" name="Line 69">
            <a:extLst>
              <a:ext uri="{FF2B5EF4-FFF2-40B4-BE49-F238E27FC236}">
                <a16:creationId xmlns:a16="http://schemas.microsoft.com/office/drawing/2014/main" id="{49C11D2E-9771-F54F-B920-D85C8B2DB645}"/>
              </a:ext>
            </a:extLst>
          </p:cNvPr>
          <p:cNvSpPr>
            <a:spLocks noChangeShapeType="1"/>
          </p:cNvSpPr>
          <p:nvPr/>
        </p:nvSpPr>
        <p:spPr bwMode="auto">
          <a:xfrm>
            <a:off x="9258300" y="4597400"/>
            <a:ext cx="304800" cy="546100"/>
          </a:xfrm>
          <a:prstGeom prst="line">
            <a:avLst/>
          </a:prstGeom>
          <a:noFill/>
          <a:ln w="381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67334" name="Group 70">
            <a:extLst>
              <a:ext uri="{FF2B5EF4-FFF2-40B4-BE49-F238E27FC236}">
                <a16:creationId xmlns:a16="http://schemas.microsoft.com/office/drawing/2014/main" id="{A7D36D8A-D0B2-AD4B-B43C-8800CADB75EC}"/>
              </a:ext>
            </a:extLst>
          </p:cNvPr>
          <p:cNvGrpSpPr>
            <a:grpSpLocks/>
          </p:cNvGrpSpPr>
          <p:nvPr/>
        </p:nvGrpSpPr>
        <p:grpSpPr bwMode="auto">
          <a:xfrm>
            <a:off x="5183188" y="5880100"/>
            <a:ext cx="165100" cy="406400"/>
            <a:chOff x="2305" y="3704"/>
            <a:chExt cx="104" cy="256"/>
          </a:xfrm>
        </p:grpSpPr>
        <p:sp>
          <p:nvSpPr>
            <p:cNvPr id="267335" name="Line 71">
              <a:extLst>
                <a:ext uri="{FF2B5EF4-FFF2-40B4-BE49-F238E27FC236}">
                  <a16:creationId xmlns:a16="http://schemas.microsoft.com/office/drawing/2014/main" id="{E96A85A7-0B47-0B4C-875F-5FAF09B2DCF2}"/>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7336" name="Line 72">
              <a:extLst>
                <a:ext uri="{FF2B5EF4-FFF2-40B4-BE49-F238E27FC236}">
                  <a16:creationId xmlns:a16="http://schemas.microsoft.com/office/drawing/2014/main" id="{445C6241-9256-7641-B9C6-9209B91FD5B9}"/>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7337" name="Line 73">
              <a:extLst>
                <a:ext uri="{FF2B5EF4-FFF2-40B4-BE49-F238E27FC236}">
                  <a16:creationId xmlns:a16="http://schemas.microsoft.com/office/drawing/2014/main" id="{F5C2C3DB-E109-6445-B57A-D84269508070}"/>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67338" name="Group 74">
            <a:extLst>
              <a:ext uri="{FF2B5EF4-FFF2-40B4-BE49-F238E27FC236}">
                <a16:creationId xmlns:a16="http://schemas.microsoft.com/office/drawing/2014/main" id="{E67559C8-A894-DF41-A159-73238AB01897}"/>
              </a:ext>
            </a:extLst>
          </p:cNvPr>
          <p:cNvGrpSpPr>
            <a:grpSpLocks/>
          </p:cNvGrpSpPr>
          <p:nvPr/>
        </p:nvGrpSpPr>
        <p:grpSpPr bwMode="auto">
          <a:xfrm>
            <a:off x="6402388" y="5880100"/>
            <a:ext cx="165100" cy="406400"/>
            <a:chOff x="2305" y="3704"/>
            <a:chExt cx="104" cy="256"/>
          </a:xfrm>
        </p:grpSpPr>
        <p:sp>
          <p:nvSpPr>
            <p:cNvPr id="267339" name="Line 75">
              <a:extLst>
                <a:ext uri="{FF2B5EF4-FFF2-40B4-BE49-F238E27FC236}">
                  <a16:creationId xmlns:a16="http://schemas.microsoft.com/office/drawing/2014/main" id="{66B7DC8D-956C-4741-A647-1216D4A39A8E}"/>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7340" name="Line 76">
              <a:extLst>
                <a:ext uri="{FF2B5EF4-FFF2-40B4-BE49-F238E27FC236}">
                  <a16:creationId xmlns:a16="http://schemas.microsoft.com/office/drawing/2014/main" id="{2CE30239-7444-BE42-B034-CDD0B55C412D}"/>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7341" name="Line 77">
              <a:extLst>
                <a:ext uri="{FF2B5EF4-FFF2-40B4-BE49-F238E27FC236}">
                  <a16:creationId xmlns:a16="http://schemas.microsoft.com/office/drawing/2014/main" id="{8E8D4D12-411F-0745-9390-FAFC765EAE75}"/>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67342" name="Group 78">
            <a:extLst>
              <a:ext uri="{FF2B5EF4-FFF2-40B4-BE49-F238E27FC236}">
                <a16:creationId xmlns:a16="http://schemas.microsoft.com/office/drawing/2014/main" id="{6B3D6C82-48D0-9A4E-9B19-FAF5105939B4}"/>
              </a:ext>
            </a:extLst>
          </p:cNvPr>
          <p:cNvGrpSpPr>
            <a:grpSpLocks/>
          </p:cNvGrpSpPr>
          <p:nvPr/>
        </p:nvGrpSpPr>
        <p:grpSpPr bwMode="auto">
          <a:xfrm>
            <a:off x="9640888" y="5803900"/>
            <a:ext cx="165100" cy="406400"/>
            <a:chOff x="2305" y="3704"/>
            <a:chExt cx="104" cy="256"/>
          </a:xfrm>
        </p:grpSpPr>
        <p:sp>
          <p:nvSpPr>
            <p:cNvPr id="267343" name="Line 79">
              <a:extLst>
                <a:ext uri="{FF2B5EF4-FFF2-40B4-BE49-F238E27FC236}">
                  <a16:creationId xmlns:a16="http://schemas.microsoft.com/office/drawing/2014/main" id="{79588DC0-9A85-0C4D-8F6B-705403C152AD}"/>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7344" name="Line 80">
              <a:extLst>
                <a:ext uri="{FF2B5EF4-FFF2-40B4-BE49-F238E27FC236}">
                  <a16:creationId xmlns:a16="http://schemas.microsoft.com/office/drawing/2014/main" id="{66E8F1AF-0CE1-EE48-8E59-3F09F7435FF9}"/>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7345" name="Line 81">
              <a:extLst>
                <a:ext uri="{FF2B5EF4-FFF2-40B4-BE49-F238E27FC236}">
                  <a16:creationId xmlns:a16="http://schemas.microsoft.com/office/drawing/2014/main" id="{41712AF1-C126-1549-815F-0A27F45746BA}"/>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67346" name="Group 82">
            <a:extLst>
              <a:ext uri="{FF2B5EF4-FFF2-40B4-BE49-F238E27FC236}">
                <a16:creationId xmlns:a16="http://schemas.microsoft.com/office/drawing/2014/main" id="{C5DD9D8B-CBD7-D54E-BC4D-6CE55FC43363}"/>
              </a:ext>
            </a:extLst>
          </p:cNvPr>
          <p:cNvGrpSpPr>
            <a:grpSpLocks/>
          </p:cNvGrpSpPr>
          <p:nvPr/>
        </p:nvGrpSpPr>
        <p:grpSpPr bwMode="auto">
          <a:xfrm>
            <a:off x="8574088" y="5791200"/>
            <a:ext cx="165100" cy="406400"/>
            <a:chOff x="2305" y="3704"/>
            <a:chExt cx="104" cy="256"/>
          </a:xfrm>
        </p:grpSpPr>
        <p:sp>
          <p:nvSpPr>
            <p:cNvPr id="267347" name="Line 83">
              <a:extLst>
                <a:ext uri="{FF2B5EF4-FFF2-40B4-BE49-F238E27FC236}">
                  <a16:creationId xmlns:a16="http://schemas.microsoft.com/office/drawing/2014/main" id="{13192CAF-6740-6E40-8E89-88C6A8178BC9}"/>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7348" name="Line 84">
              <a:extLst>
                <a:ext uri="{FF2B5EF4-FFF2-40B4-BE49-F238E27FC236}">
                  <a16:creationId xmlns:a16="http://schemas.microsoft.com/office/drawing/2014/main" id="{24E1BD33-549E-7148-AF38-B4A58087AF91}"/>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7349" name="Line 85">
              <a:extLst>
                <a:ext uri="{FF2B5EF4-FFF2-40B4-BE49-F238E27FC236}">
                  <a16:creationId xmlns:a16="http://schemas.microsoft.com/office/drawing/2014/main" id="{7DD53F2F-B5CA-894B-8B21-6FB834DBBA9F}"/>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67350" name="Group 86">
            <a:extLst>
              <a:ext uri="{FF2B5EF4-FFF2-40B4-BE49-F238E27FC236}">
                <a16:creationId xmlns:a16="http://schemas.microsoft.com/office/drawing/2014/main" id="{03CE7724-9063-4647-801B-7B8BC6FF3D13}"/>
              </a:ext>
            </a:extLst>
          </p:cNvPr>
          <p:cNvGrpSpPr>
            <a:grpSpLocks/>
          </p:cNvGrpSpPr>
          <p:nvPr/>
        </p:nvGrpSpPr>
        <p:grpSpPr bwMode="auto">
          <a:xfrm>
            <a:off x="8269288" y="5803900"/>
            <a:ext cx="165100" cy="406400"/>
            <a:chOff x="2305" y="3704"/>
            <a:chExt cx="104" cy="256"/>
          </a:xfrm>
        </p:grpSpPr>
        <p:sp>
          <p:nvSpPr>
            <p:cNvPr id="267351" name="Line 87">
              <a:extLst>
                <a:ext uri="{FF2B5EF4-FFF2-40B4-BE49-F238E27FC236}">
                  <a16:creationId xmlns:a16="http://schemas.microsoft.com/office/drawing/2014/main" id="{0314D52F-17F9-1D47-9616-C7E0602CB440}"/>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7352" name="Line 88">
              <a:extLst>
                <a:ext uri="{FF2B5EF4-FFF2-40B4-BE49-F238E27FC236}">
                  <a16:creationId xmlns:a16="http://schemas.microsoft.com/office/drawing/2014/main" id="{B9DBD3AB-40CB-5440-8975-2813109B7FDB}"/>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7353" name="Line 89">
              <a:extLst>
                <a:ext uri="{FF2B5EF4-FFF2-40B4-BE49-F238E27FC236}">
                  <a16:creationId xmlns:a16="http://schemas.microsoft.com/office/drawing/2014/main" id="{6170A460-56FA-0A4A-8DF1-ECD4374D1F75}"/>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67354" name="Group 90">
            <a:extLst>
              <a:ext uri="{FF2B5EF4-FFF2-40B4-BE49-F238E27FC236}">
                <a16:creationId xmlns:a16="http://schemas.microsoft.com/office/drawing/2014/main" id="{2C820A84-CE4A-9648-B218-B6716302F6C0}"/>
              </a:ext>
            </a:extLst>
          </p:cNvPr>
          <p:cNvGrpSpPr>
            <a:grpSpLocks/>
          </p:cNvGrpSpPr>
          <p:nvPr/>
        </p:nvGrpSpPr>
        <p:grpSpPr bwMode="auto">
          <a:xfrm>
            <a:off x="5462588" y="5880100"/>
            <a:ext cx="165100" cy="406400"/>
            <a:chOff x="2305" y="3704"/>
            <a:chExt cx="104" cy="256"/>
          </a:xfrm>
        </p:grpSpPr>
        <p:sp>
          <p:nvSpPr>
            <p:cNvPr id="267355" name="Line 91">
              <a:extLst>
                <a:ext uri="{FF2B5EF4-FFF2-40B4-BE49-F238E27FC236}">
                  <a16:creationId xmlns:a16="http://schemas.microsoft.com/office/drawing/2014/main" id="{9F4EE535-C29F-7649-8066-BF81976C820A}"/>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7356" name="Line 92">
              <a:extLst>
                <a:ext uri="{FF2B5EF4-FFF2-40B4-BE49-F238E27FC236}">
                  <a16:creationId xmlns:a16="http://schemas.microsoft.com/office/drawing/2014/main" id="{163CC03B-F2CB-394D-963A-2696A6FB8C69}"/>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7357" name="Line 93">
              <a:extLst>
                <a:ext uri="{FF2B5EF4-FFF2-40B4-BE49-F238E27FC236}">
                  <a16:creationId xmlns:a16="http://schemas.microsoft.com/office/drawing/2014/main" id="{1E99856B-BB8D-4747-9336-0621632A7EDB}"/>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67358" name="Group 94">
            <a:extLst>
              <a:ext uri="{FF2B5EF4-FFF2-40B4-BE49-F238E27FC236}">
                <a16:creationId xmlns:a16="http://schemas.microsoft.com/office/drawing/2014/main" id="{CCAF7F7A-32E0-AA49-808B-74728E58BB7A}"/>
              </a:ext>
            </a:extLst>
          </p:cNvPr>
          <p:cNvGrpSpPr>
            <a:grpSpLocks/>
          </p:cNvGrpSpPr>
          <p:nvPr/>
        </p:nvGrpSpPr>
        <p:grpSpPr bwMode="auto">
          <a:xfrm>
            <a:off x="6110288" y="5867400"/>
            <a:ext cx="165100" cy="406400"/>
            <a:chOff x="2305" y="3704"/>
            <a:chExt cx="104" cy="256"/>
          </a:xfrm>
        </p:grpSpPr>
        <p:sp>
          <p:nvSpPr>
            <p:cNvPr id="267359" name="Line 95">
              <a:extLst>
                <a:ext uri="{FF2B5EF4-FFF2-40B4-BE49-F238E27FC236}">
                  <a16:creationId xmlns:a16="http://schemas.microsoft.com/office/drawing/2014/main" id="{4B8CC7A0-5857-0742-9CDD-BA42D353D41C}"/>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7360" name="Line 96">
              <a:extLst>
                <a:ext uri="{FF2B5EF4-FFF2-40B4-BE49-F238E27FC236}">
                  <a16:creationId xmlns:a16="http://schemas.microsoft.com/office/drawing/2014/main" id="{839C5FF6-773B-EE40-BF32-9C0FBBA11B17}"/>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7361" name="Line 97">
              <a:extLst>
                <a:ext uri="{FF2B5EF4-FFF2-40B4-BE49-F238E27FC236}">
                  <a16:creationId xmlns:a16="http://schemas.microsoft.com/office/drawing/2014/main" id="{717191D5-84A7-AF4C-8486-F8E6EC8803F8}"/>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67362" name="Group 98">
            <a:extLst>
              <a:ext uri="{FF2B5EF4-FFF2-40B4-BE49-F238E27FC236}">
                <a16:creationId xmlns:a16="http://schemas.microsoft.com/office/drawing/2014/main" id="{44D8FB63-3995-B04A-9B22-BA00D58BDBCA}"/>
              </a:ext>
            </a:extLst>
          </p:cNvPr>
          <p:cNvGrpSpPr>
            <a:grpSpLocks/>
          </p:cNvGrpSpPr>
          <p:nvPr/>
        </p:nvGrpSpPr>
        <p:grpSpPr bwMode="auto">
          <a:xfrm>
            <a:off x="7024688" y="4546600"/>
            <a:ext cx="165100" cy="406400"/>
            <a:chOff x="2305" y="3704"/>
            <a:chExt cx="104" cy="256"/>
          </a:xfrm>
        </p:grpSpPr>
        <p:sp>
          <p:nvSpPr>
            <p:cNvPr id="267363" name="Line 99">
              <a:extLst>
                <a:ext uri="{FF2B5EF4-FFF2-40B4-BE49-F238E27FC236}">
                  <a16:creationId xmlns:a16="http://schemas.microsoft.com/office/drawing/2014/main" id="{D3650977-8A7C-2C4E-883A-3E09849541E0}"/>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7364" name="Line 100">
              <a:extLst>
                <a:ext uri="{FF2B5EF4-FFF2-40B4-BE49-F238E27FC236}">
                  <a16:creationId xmlns:a16="http://schemas.microsoft.com/office/drawing/2014/main" id="{C7F33802-9337-3440-A041-6F53F97E80C2}"/>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7365" name="Line 101">
              <a:extLst>
                <a:ext uri="{FF2B5EF4-FFF2-40B4-BE49-F238E27FC236}">
                  <a16:creationId xmlns:a16="http://schemas.microsoft.com/office/drawing/2014/main" id="{E8F75E29-D579-6B4A-9E46-3DAF9CC8E0D4}"/>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67366" name="Group 102">
            <a:extLst>
              <a:ext uri="{FF2B5EF4-FFF2-40B4-BE49-F238E27FC236}">
                <a16:creationId xmlns:a16="http://schemas.microsoft.com/office/drawing/2014/main" id="{553D872E-5CAF-C846-AC58-A558A41AB819}"/>
              </a:ext>
            </a:extLst>
          </p:cNvPr>
          <p:cNvGrpSpPr>
            <a:grpSpLocks/>
          </p:cNvGrpSpPr>
          <p:nvPr/>
        </p:nvGrpSpPr>
        <p:grpSpPr bwMode="auto">
          <a:xfrm>
            <a:off x="6719888" y="4559300"/>
            <a:ext cx="165100" cy="406400"/>
            <a:chOff x="2305" y="3704"/>
            <a:chExt cx="104" cy="256"/>
          </a:xfrm>
        </p:grpSpPr>
        <p:sp>
          <p:nvSpPr>
            <p:cNvPr id="267367" name="Line 103">
              <a:extLst>
                <a:ext uri="{FF2B5EF4-FFF2-40B4-BE49-F238E27FC236}">
                  <a16:creationId xmlns:a16="http://schemas.microsoft.com/office/drawing/2014/main" id="{11FE3ED8-4136-E145-B8F6-8DCD4A81F737}"/>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7368" name="Line 104">
              <a:extLst>
                <a:ext uri="{FF2B5EF4-FFF2-40B4-BE49-F238E27FC236}">
                  <a16:creationId xmlns:a16="http://schemas.microsoft.com/office/drawing/2014/main" id="{D716A9C0-7F46-8940-8598-DC850FDB87D6}"/>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7369" name="Line 105">
              <a:extLst>
                <a:ext uri="{FF2B5EF4-FFF2-40B4-BE49-F238E27FC236}">
                  <a16:creationId xmlns:a16="http://schemas.microsoft.com/office/drawing/2014/main" id="{05805E82-439E-F849-A533-92A536C3E059}"/>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67370" name="Group 106">
            <a:extLst>
              <a:ext uri="{FF2B5EF4-FFF2-40B4-BE49-F238E27FC236}">
                <a16:creationId xmlns:a16="http://schemas.microsoft.com/office/drawing/2014/main" id="{9526CEBC-4197-B64D-A76E-5B0E1A921C48}"/>
              </a:ext>
            </a:extLst>
          </p:cNvPr>
          <p:cNvGrpSpPr>
            <a:grpSpLocks/>
          </p:cNvGrpSpPr>
          <p:nvPr/>
        </p:nvGrpSpPr>
        <p:grpSpPr bwMode="auto">
          <a:xfrm>
            <a:off x="9348788" y="5816600"/>
            <a:ext cx="165100" cy="406400"/>
            <a:chOff x="2305" y="3704"/>
            <a:chExt cx="104" cy="256"/>
          </a:xfrm>
        </p:grpSpPr>
        <p:sp>
          <p:nvSpPr>
            <p:cNvPr id="267371" name="Line 107">
              <a:extLst>
                <a:ext uri="{FF2B5EF4-FFF2-40B4-BE49-F238E27FC236}">
                  <a16:creationId xmlns:a16="http://schemas.microsoft.com/office/drawing/2014/main" id="{863A8346-473C-4542-B088-58C502269995}"/>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7372" name="Line 108">
              <a:extLst>
                <a:ext uri="{FF2B5EF4-FFF2-40B4-BE49-F238E27FC236}">
                  <a16:creationId xmlns:a16="http://schemas.microsoft.com/office/drawing/2014/main" id="{212AD235-B4FC-C847-BC4E-91D1B12C4D4B}"/>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7373" name="Line 109">
              <a:extLst>
                <a:ext uri="{FF2B5EF4-FFF2-40B4-BE49-F238E27FC236}">
                  <a16:creationId xmlns:a16="http://schemas.microsoft.com/office/drawing/2014/main" id="{18D515B3-6A57-7A44-AAEB-4ADB65F2F739}"/>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67374" name="Group 110">
            <a:extLst>
              <a:ext uri="{FF2B5EF4-FFF2-40B4-BE49-F238E27FC236}">
                <a16:creationId xmlns:a16="http://schemas.microsoft.com/office/drawing/2014/main" id="{A535FFDA-E3A9-5B42-AF6B-10890928850E}"/>
              </a:ext>
            </a:extLst>
          </p:cNvPr>
          <p:cNvGrpSpPr>
            <a:grpSpLocks/>
          </p:cNvGrpSpPr>
          <p:nvPr/>
        </p:nvGrpSpPr>
        <p:grpSpPr bwMode="auto">
          <a:xfrm>
            <a:off x="8878888" y="4610100"/>
            <a:ext cx="165100" cy="406400"/>
            <a:chOff x="2305" y="3704"/>
            <a:chExt cx="104" cy="256"/>
          </a:xfrm>
        </p:grpSpPr>
        <p:sp>
          <p:nvSpPr>
            <p:cNvPr id="267375" name="Line 111">
              <a:extLst>
                <a:ext uri="{FF2B5EF4-FFF2-40B4-BE49-F238E27FC236}">
                  <a16:creationId xmlns:a16="http://schemas.microsoft.com/office/drawing/2014/main" id="{0D1C4BF0-3383-D641-ACB2-8FADF774E55E}"/>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7376" name="Line 112">
              <a:extLst>
                <a:ext uri="{FF2B5EF4-FFF2-40B4-BE49-F238E27FC236}">
                  <a16:creationId xmlns:a16="http://schemas.microsoft.com/office/drawing/2014/main" id="{6D6C4544-FAE3-8643-9D48-5743F496E7EF}"/>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7377" name="Line 113">
              <a:extLst>
                <a:ext uri="{FF2B5EF4-FFF2-40B4-BE49-F238E27FC236}">
                  <a16:creationId xmlns:a16="http://schemas.microsoft.com/office/drawing/2014/main" id="{698FE5C3-F7AA-1147-877A-CA40383EF4FD}"/>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67378" name="Group 114">
            <a:extLst>
              <a:ext uri="{FF2B5EF4-FFF2-40B4-BE49-F238E27FC236}">
                <a16:creationId xmlns:a16="http://schemas.microsoft.com/office/drawing/2014/main" id="{71D9B2B7-BD3F-6E4A-BB98-68AD3C41FF62}"/>
              </a:ext>
            </a:extLst>
          </p:cNvPr>
          <p:cNvGrpSpPr>
            <a:grpSpLocks/>
          </p:cNvGrpSpPr>
          <p:nvPr/>
        </p:nvGrpSpPr>
        <p:grpSpPr bwMode="auto">
          <a:xfrm>
            <a:off x="7837488" y="4622800"/>
            <a:ext cx="165100" cy="406400"/>
            <a:chOff x="2305" y="3704"/>
            <a:chExt cx="104" cy="256"/>
          </a:xfrm>
        </p:grpSpPr>
        <p:sp>
          <p:nvSpPr>
            <p:cNvPr id="267379" name="Line 115">
              <a:extLst>
                <a:ext uri="{FF2B5EF4-FFF2-40B4-BE49-F238E27FC236}">
                  <a16:creationId xmlns:a16="http://schemas.microsoft.com/office/drawing/2014/main" id="{CFBDE6C2-6996-BE41-8528-B85036B97269}"/>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7380" name="Line 116">
              <a:extLst>
                <a:ext uri="{FF2B5EF4-FFF2-40B4-BE49-F238E27FC236}">
                  <a16:creationId xmlns:a16="http://schemas.microsoft.com/office/drawing/2014/main" id="{9901601C-3ACF-034B-8DF6-44CE286E218D}"/>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7381" name="Line 117">
              <a:extLst>
                <a:ext uri="{FF2B5EF4-FFF2-40B4-BE49-F238E27FC236}">
                  <a16:creationId xmlns:a16="http://schemas.microsoft.com/office/drawing/2014/main" id="{2C429278-2883-C142-8642-26CB62A310D6}"/>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67382" name="Oval 118">
            <a:extLst>
              <a:ext uri="{FF2B5EF4-FFF2-40B4-BE49-F238E27FC236}">
                <a16:creationId xmlns:a16="http://schemas.microsoft.com/office/drawing/2014/main" id="{325B551E-8F1F-AE44-8A1D-EB1117C65EB1}"/>
              </a:ext>
            </a:extLst>
          </p:cNvPr>
          <p:cNvSpPr>
            <a:spLocks noChangeArrowheads="1"/>
          </p:cNvSpPr>
          <p:nvPr/>
        </p:nvSpPr>
        <p:spPr bwMode="auto">
          <a:xfrm>
            <a:off x="2044700" y="1308100"/>
            <a:ext cx="254000" cy="254000"/>
          </a:xfrm>
          <a:prstGeom prst="ellipse">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267383" name="Oval 119">
            <a:extLst>
              <a:ext uri="{FF2B5EF4-FFF2-40B4-BE49-F238E27FC236}">
                <a16:creationId xmlns:a16="http://schemas.microsoft.com/office/drawing/2014/main" id="{DD19B15F-B72C-2647-8E46-622BB696D869}"/>
              </a:ext>
            </a:extLst>
          </p:cNvPr>
          <p:cNvSpPr>
            <a:spLocks noChangeArrowheads="1"/>
          </p:cNvSpPr>
          <p:nvPr/>
        </p:nvSpPr>
        <p:spPr bwMode="auto">
          <a:xfrm>
            <a:off x="2044700" y="1651000"/>
            <a:ext cx="254000" cy="254000"/>
          </a:xfrm>
          <a:prstGeom prst="ellipse">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267384" name="Oval 120">
            <a:extLst>
              <a:ext uri="{FF2B5EF4-FFF2-40B4-BE49-F238E27FC236}">
                <a16:creationId xmlns:a16="http://schemas.microsoft.com/office/drawing/2014/main" id="{90CCF87C-869E-BC43-9B4F-203A9D2DB73B}"/>
              </a:ext>
            </a:extLst>
          </p:cNvPr>
          <p:cNvSpPr>
            <a:spLocks noChangeArrowheads="1"/>
          </p:cNvSpPr>
          <p:nvPr/>
        </p:nvSpPr>
        <p:spPr bwMode="auto">
          <a:xfrm>
            <a:off x="2044700" y="1993900"/>
            <a:ext cx="254000" cy="254000"/>
          </a:xfrm>
          <a:prstGeom prst="ellipse">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267385" name="Oval 121">
            <a:extLst>
              <a:ext uri="{FF2B5EF4-FFF2-40B4-BE49-F238E27FC236}">
                <a16:creationId xmlns:a16="http://schemas.microsoft.com/office/drawing/2014/main" id="{225C6959-7C47-6A43-8614-D0C01EB881FF}"/>
              </a:ext>
            </a:extLst>
          </p:cNvPr>
          <p:cNvSpPr>
            <a:spLocks noChangeArrowheads="1"/>
          </p:cNvSpPr>
          <p:nvPr/>
        </p:nvSpPr>
        <p:spPr bwMode="auto">
          <a:xfrm>
            <a:off x="6743700" y="1473200"/>
            <a:ext cx="254000" cy="254000"/>
          </a:xfrm>
          <a:prstGeom prst="ellipse">
            <a:avLst/>
          </a:prstGeom>
          <a:solidFill>
            <a:srgbClr val="66FF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267386" name="Oval 122">
            <a:extLst>
              <a:ext uri="{FF2B5EF4-FFF2-40B4-BE49-F238E27FC236}">
                <a16:creationId xmlns:a16="http://schemas.microsoft.com/office/drawing/2014/main" id="{E966CFE4-8DBB-754A-B798-8E780F5CC582}"/>
              </a:ext>
            </a:extLst>
          </p:cNvPr>
          <p:cNvSpPr>
            <a:spLocks noChangeArrowheads="1"/>
          </p:cNvSpPr>
          <p:nvPr/>
        </p:nvSpPr>
        <p:spPr bwMode="auto">
          <a:xfrm>
            <a:off x="5740400" y="2730500"/>
            <a:ext cx="254000" cy="254000"/>
          </a:xfrm>
          <a:prstGeom prst="ellipse">
            <a:avLst/>
          </a:prstGeom>
          <a:solidFill>
            <a:srgbClr val="66FF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267387" name="Oval 123">
            <a:extLst>
              <a:ext uri="{FF2B5EF4-FFF2-40B4-BE49-F238E27FC236}">
                <a16:creationId xmlns:a16="http://schemas.microsoft.com/office/drawing/2014/main" id="{7DEDE5DB-0CDA-384B-A289-50BB5F94B973}"/>
              </a:ext>
            </a:extLst>
          </p:cNvPr>
          <p:cNvSpPr>
            <a:spLocks noChangeArrowheads="1"/>
          </p:cNvSpPr>
          <p:nvPr/>
        </p:nvSpPr>
        <p:spPr bwMode="auto">
          <a:xfrm>
            <a:off x="5207000" y="3911600"/>
            <a:ext cx="254000" cy="254000"/>
          </a:xfrm>
          <a:prstGeom prst="ellipse">
            <a:avLst/>
          </a:prstGeom>
          <a:solidFill>
            <a:srgbClr val="66FF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Tree>
    <p:extLst>
      <p:ext uri="{BB962C8B-B14F-4D97-AF65-F5344CB8AC3E}">
        <p14:creationId xmlns:p14="http://schemas.microsoft.com/office/powerpoint/2010/main" val="4192408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a:extLst>
              <a:ext uri="{FF2B5EF4-FFF2-40B4-BE49-F238E27FC236}">
                <a16:creationId xmlns:a16="http://schemas.microsoft.com/office/drawing/2014/main" id="{505ED3A8-0844-DD41-B7BE-3EC42DC91001}"/>
              </a:ext>
            </a:extLst>
          </p:cNvPr>
          <p:cNvSpPr>
            <a:spLocks noChangeArrowheads="1"/>
          </p:cNvSpPr>
          <p:nvPr/>
        </p:nvSpPr>
        <p:spPr bwMode="auto">
          <a:xfrm>
            <a:off x="1981201" y="457201"/>
            <a:ext cx="4341813" cy="1895475"/>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64" tIns="46033" rIns="92064" bIns="46033">
            <a:spAutoFit/>
          </a:bodyPr>
          <a:lstStyle>
            <a:lvl1pPr indent="4763">
              <a:spcBef>
                <a:spcPct val="20000"/>
              </a:spcBef>
              <a:buChar char="•"/>
              <a:defRPr sz="2400">
                <a:solidFill>
                  <a:schemeClr val="tx1"/>
                </a:solidFill>
                <a:latin typeface="Arial" panose="020B0604020202020204" pitchFamily="34" charset="0"/>
              </a:defRPr>
            </a:lvl1pPr>
            <a:lvl2pPr marL="747713"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buFontTx/>
              <a:buNone/>
            </a:pPr>
            <a:r>
              <a:rPr lang="en-US" altLang="en-US" sz="2000">
                <a:latin typeface="Courier New" panose="02070309020205020404" pitchFamily="49" charset="0"/>
              </a:rPr>
              <a:t>Proc InOrderPrint(pointer) </a:t>
            </a:r>
          </a:p>
          <a:p>
            <a:pPr>
              <a:buFontTx/>
              <a:buNone/>
            </a:pPr>
            <a:r>
              <a:rPr lang="en-US" altLang="en-US" sz="2000">
                <a:latin typeface="Courier New" panose="02070309020205020404" pitchFamily="49" charset="0"/>
              </a:rPr>
              <a:t> </a:t>
            </a:r>
            <a:r>
              <a:rPr lang="en-US" altLang="en-US" sz="2000">
                <a:solidFill>
                  <a:srgbClr val="FF0033"/>
                </a:solidFill>
                <a:latin typeface="Courier New" panose="02070309020205020404" pitchFamily="49" charset="0"/>
              </a:rPr>
              <a:t>pointer NOT NIL?</a:t>
            </a:r>
          </a:p>
          <a:p>
            <a:pPr>
              <a:buFontTx/>
              <a:buNone/>
            </a:pPr>
            <a:r>
              <a:rPr lang="en-US" altLang="en-US" sz="2000">
                <a:latin typeface="Courier New" panose="02070309020205020404" pitchFamily="49" charset="0"/>
              </a:rPr>
              <a:t>  InOrderPrint(left child)</a:t>
            </a:r>
          </a:p>
          <a:p>
            <a:pPr>
              <a:buFontTx/>
              <a:buNone/>
            </a:pPr>
            <a:r>
              <a:rPr lang="en-US" altLang="en-US" sz="2000">
                <a:latin typeface="Courier New" panose="02070309020205020404" pitchFamily="49" charset="0"/>
              </a:rPr>
              <a:t>  print(data)</a:t>
            </a:r>
          </a:p>
          <a:p>
            <a:pPr>
              <a:buFontTx/>
              <a:buNone/>
            </a:pPr>
            <a:r>
              <a:rPr lang="en-US" altLang="en-US" sz="2000">
                <a:latin typeface="Courier New" panose="02070309020205020404" pitchFamily="49" charset="0"/>
              </a:rPr>
              <a:t>  InOrderPrint(right child)</a:t>
            </a:r>
          </a:p>
        </p:txBody>
      </p:sp>
      <p:grpSp>
        <p:nvGrpSpPr>
          <p:cNvPr id="107523" name="Group 3">
            <a:extLst>
              <a:ext uri="{FF2B5EF4-FFF2-40B4-BE49-F238E27FC236}">
                <a16:creationId xmlns:a16="http://schemas.microsoft.com/office/drawing/2014/main" id="{4105D468-60CD-2947-A25A-5E18C83F7AC5}"/>
              </a:ext>
            </a:extLst>
          </p:cNvPr>
          <p:cNvGrpSpPr>
            <a:grpSpLocks/>
          </p:cNvGrpSpPr>
          <p:nvPr/>
        </p:nvGrpSpPr>
        <p:grpSpPr bwMode="auto">
          <a:xfrm>
            <a:off x="7099301" y="1501775"/>
            <a:ext cx="587375" cy="749300"/>
            <a:chOff x="1760" y="2442"/>
            <a:chExt cx="370" cy="472"/>
          </a:xfrm>
        </p:grpSpPr>
        <p:sp>
          <p:nvSpPr>
            <p:cNvPr id="107524" name="Text Box 4">
              <a:extLst>
                <a:ext uri="{FF2B5EF4-FFF2-40B4-BE49-F238E27FC236}">
                  <a16:creationId xmlns:a16="http://schemas.microsoft.com/office/drawing/2014/main" id="{58E7765B-D04A-F846-AD1D-58A221741355}"/>
                </a:ext>
              </a:extLst>
            </p:cNvPr>
            <p:cNvSpPr txBox="1">
              <a:spLocks noChangeArrowheads="1"/>
            </p:cNvSpPr>
            <p:nvPr/>
          </p:nvSpPr>
          <p:spPr bwMode="auto">
            <a:xfrm>
              <a:off x="1760" y="2442"/>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latin typeface="Courier New" panose="02070309020205020404" pitchFamily="49" charset="0"/>
                </a:rPr>
                <a:t>22</a:t>
              </a:r>
            </a:p>
          </p:txBody>
        </p:sp>
        <p:grpSp>
          <p:nvGrpSpPr>
            <p:cNvPr id="107525" name="Group 5">
              <a:extLst>
                <a:ext uri="{FF2B5EF4-FFF2-40B4-BE49-F238E27FC236}">
                  <a16:creationId xmlns:a16="http://schemas.microsoft.com/office/drawing/2014/main" id="{E34A3ECB-C63A-4741-BE63-BC6B9FB8A07A}"/>
                </a:ext>
              </a:extLst>
            </p:cNvPr>
            <p:cNvGrpSpPr>
              <a:grpSpLocks/>
            </p:cNvGrpSpPr>
            <p:nvPr/>
          </p:nvGrpSpPr>
          <p:grpSpPr bwMode="auto">
            <a:xfrm>
              <a:off x="1760" y="2754"/>
              <a:ext cx="370" cy="160"/>
              <a:chOff x="1378" y="3290"/>
              <a:chExt cx="370" cy="312"/>
            </a:xfrm>
          </p:grpSpPr>
          <p:sp>
            <p:nvSpPr>
              <p:cNvPr id="107526" name="Text Box 6">
                <a:extLst>
                  <a:ext uri="{FF2B5EF4-FFF2-40B4-BE49-F238E27FC236}">
                    <a16:creationId xmlns:a16="http://schemas.microsoft.com/office/drawing/2014/main" id="{59CAB5D6-48B2-7948-9C75-61EDFDF9E485}"/>
                  </a:ext>
                </a:extLst>
              </p:cNvPr>
              <p:cNvSpPr txBox="1">
                <a:spLocks noChangeArrowheads="1"/>
              </p:cNvSpPr>
              <p:nvPr/>
            </p:nvSpPr>
            <p:spPr bwMode="auto">
              <a:xfrm>
                <a:off x="1378" y="3290"/>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07527" name="Line 7">
                <a:extLst>
                  <a:ext uri="{FF2B5EF4-FFF2-40B4-BE49-F238E27FC236}">
                    <a16:creationId xmlns:a16="http://schemas.microsoft.com/office/drawing/2014/main" id="{9C1D35D1-48D4-E240-95B5-3812E4E64E24}"/>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107528" name="Text Box 8">
            <a:extLst>
              <a:ext uri="{FF2B5EF4-FFF2-40B4-BE49-F238E27FC236}">
                <a16:creationId xmlns:a16="http://schemas.microsoft.com/office/drawing/2014/main" id="{BC8E1D77-76CA-4E4D-89AE-6BA04ACCED49}"/>
              </a:ext>
            </a:extLst>
          </p:cNvPr>
          <p:cNvSpPr txBox="1">
            <a:spLocks noChangeArrowheads="1"/>
          </p:cNvSpPr>
          <p:nvPr/>
        </p:nvSpPr>
        <p:spPr bwMode="auto">
          <a:xfrm>
            <a:off x="7032626" y="646113"/>
            <a:ext cx="62619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715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a:t>root</a:t>
            </a:r>
          </a:p>
        </p:txBody>
      </p:sp>
      <p:sp>
        <p:nvSpPr>
          <p:cNvPr id="107529" name="Line 9">
            <a:extLst>
              <a:ext uri="{FF2B5EF4-FFF2-40B4-BE49-F238E27FC236}">
                <a16:creationId xmlns:a16="http://schemas.microsoft.com/office/drawing/2014/main" id="{620C53C5-9A72-4941-9BFF-E792C5EBD8AE}"/>
              </a:ext>
            </a:extLst>
          </p:cNvPr>
          <p:cNvSpPr>
            <a:spLocks noChangeShapeType="1"/>
          </p:cNvSpPr>
          <p:nvPr/>
        </p:nvSpPr>
        <p:spPr bwMode="auto">
          <a:xfrm>
            <a:off x="7404100" y="1028700"/>
            <a:ext cx="0" cy="4572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07530" name="Group 10">
            <a:extLst>
              <a:ext uri="{FF2B5EF4-FFF2-40B4-BE49-F238E27FC236}">
                <a16:creationId xmlns:a16="http://schemas.microsoft.com/office/drawing/2014/main" id="{0D506A32-EC36-9A41-85A1-10B574349BAC}"/>
              </a:ext>
            </a:extLst>
          </p:cNvPr>
          <p:cNvGrpSpPr>
            <a:grpSpLocks/>
          </p:cNvGrpSpPr>
          <p:nvPr/>
        </p:nvGrpSpPr>
        <p:grpSpPr bwMode="auto">
          <a:xfrm>
            <a:off x="8280401" y="2746375"/>
            <a:ext cx="587375" cy="749300"/>
            <a:chOff x="1760" y="2442"/>
            <a:chExt cx="370" cy="472"/>
          </a:xfrm>
        </p:grpSpPr>
        <p:sp>
          <p:nvSpPr>
            <p:cNvPr id="107531" name="Text Box 11">
              <a:extLst>
                <a:ext uri="{FF2B5EF4-FFF2-40B4-BE49-F238E27FC236}">
                  <a16:creationId xmlns:a16="http://schemas.microsoft.com/office/drawing/2014/main" id="{16CB4140-80B4-BE4A-A7A8-C7884FBB88B6}"/>
                </a:ext>
              </a:extLst>
            </p:cNvPr>
            <p:cNvSpPr txBox="1">
              <a:spLocks noChangeArrowheads="1"/>
            </p:cNvSpPr>
            <p:nvPr/>
          </p:nvSpPr>
          <p:spPr bwMode="auto">
            <a:xfrm>
              <a:off x="1760" y="2442"/>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latin typeface="Courier New" panose="02070309020205020404" pitchFamily="49" charset="0"/>
                </a:rPr>
                <a:t>67</a:t>
              </a:r>
            </a:p>
          </p:txBody>
        </p:sp>
        <p:grpSp>
          <p:nvGrpSpPr>
            <p:cNvPr id="107532" name="Group 12">
              <a:extLst>
                <a:ext uri="{FF2B5EF4-FFF2-40B4-BE49-F238E27FC236}">
                  <a16:creationId xmlns:a16="http://schemas.microsoft.com/office/drawing/2014/main" id="{2A1E5F3A-AD5F-3C43-8EBA-A5BC3BB68F07}"/>
                </a:ext>
              </a:extLst>
            </p:cNvPr>
            <p:cNvGrpSpPr>
              <a:grpSpLocks/>
            </p:cNvGrpSpPr>
            <p:nvPr/>
          </p:nvGrpSpPr>
          <p:grpSpPr bwMode="auto">
            <a:xfrm>
              <a:off x="1760" y="2754"/>
              <a:ext cx="370" cy="160"/>
              <a:chOff x="1378" y="3290"/>
              <a:chExt cx="370" cy="312"/>
            </a:xfrm>
          </p:grpSpPr>
          <p:sp>
            <p:nvSpPr>
              <p:cNvPr id="107533" name="Text Box 13">
                <a:extLst>
                  <a:ext uri="{FF2B5EF4-FFF2-40B4-BE49-F238E27FC236}">
                    <a16:creationId xmlns:a16="http://schemas.microsoft.com/office/drawing/2014/main" id="{984CCD6F-D7FD-C54A-A5D1-5384A112C96C}"/>
                  </a:ext>
                </a:extLst>
              </p:cNvPr>
              <p:cNvSpPr txBox="1">
                <a:spLocks noChangeArrowheads="1"/>
              </p:cNvSpPr>
              <p:nvPr/>
            </p:nvSpPr>
            <p:spPr bwMode="auto">
              <a:xfrm>
                <a:off x="1378" y="3290"/>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07534" name="Line 14">
                <a:extLst>
                  <a:ext uri="{FF2B5EF4-FFF2-40B4-BE49-F238E27FC236}">
                    <a16:creationId xmlns:a16="http://schemas.microsoft.com/office/drawing/2014/main" id="{76591BF4-2836-F344-9379-F74B3B19447F}"/>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07535" name="Group 15">
            <a:extLst>
              <a:ext uri="{FF2B5EF4-FFF2-40B4-BE49-F238E27FC236}">
                <a16:creationId xmlns:a16="http://schemas.microsoft.com/office/drawing/2014/main" id="{19762A34-539F-DB4E-BDC5-6D8D31EBA89C}"/>
              </a:ext>
            </a:extLst>
          </p:cNvPr>
          <p:cNvGrpSpPr>
            <a:grpSpLocks/>
          </p:cNvGrpSpPr>
          <p:nvPr/>
        </p:nvGrpSpPr>
        <p:grpSpPr bwMode="auto">
          <a:xfrm>
            <a:off x="7759701" y="3978275"/>
            <a:ext cx="587375" cy="749300"/>
            <a:chOff x="1760" y="2442"/>
            <a:chExt cx="370" cy="472"/>
          </a:xfrm>
        </p:grpSpPr>
        <p:sp>
          <p:nvSpPr>
            <p:cNvPr id="107536" name="Text Box 16">
              <a:extLst>
                <a:ext uri="{FF2B5EF4-FFF2-40B4-BE49-F238E27FC236}">
                  <a16:creationId xmlns:a16="http://schemas.microsoft.com/office/drawing/2014/main" id="{7754CC8B-3234-484D-8918-F9CAE845DA90}"/>
                </a:ext>
              </a:extLst>
            </p:cNvPr>
            <p:cNvSpPr txBox="1">
              <a:spLocks noChangeArrowheads="1"/>
            </p:cNvSpPr>
            <p:nvPr/>
          </p:nvSpPr>
          <p:spPr bwMode="auto">
            <a:xfrm>
              <a:off x="1760" y="2442"/>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latin typeface="Courier New" panose="02070309020205020404" pitchFamily="49" charset="0"/>
                </a:rPr>
                <a:t>36</a:t>
              </a:r>
            </a:p>
          </p:txBody>
        </p:sp>
        <p:grpSp>
          <p:nvGrpSpPr>
            <p:cNvPr id="107537" name="Group 17">
              <a:extLst>
                <a:ext uri="{FF2B5EF4-FFF2-40B4-BE49-F238E27FC236}">
                  <a16:creationId xmlns:a16="http://schemas.microsoft.com/office/drawing/2014/main" id="{A93F8F80-1C3B-BF4E-81A8-E7ED54D25544}"/>
                </a:ext>
              </a:extLst>
            </p:cNvPr>
            <p:cNvGrpSpPr>
              <a:grpSpLocks/>
            </p:cNvGrpSpPr>
            <p:nvPr/>
          </p:nvGrpSpPr>
          <p:grpSpPr bwMode="auto">
            <a:xfrm>
              <a:off x="1760" y="2754"/>
              <a:ext cx="370" cy="160"/>
              <a:chOff x="1378" y="3290"/>
              <a:chExt cx="370" cy="312"/>
            </a:xfrm>
          </p:grpSpPr>
          <p:sp>
            <p:nvSpPr>
              <p:cNvPr id="107538" name="Text Box 18">
                <a:extLst>
                  <a:ext uri="{FF2B5EF4-FFF2-40B4-BE49-F238E27FC236}">
                    <a16:creationId xmlns:a16="http://schemas.microsoft.com/office/drawing/2014/main" id="{D8D35E02-4DFF-B14C-BCCA-2CEC2167674E}"/>
                  </a:ext>
                </a:extLst>
              </p:cNvPr>
              <p:cNvSpPr txBox="1">
                <a:spLocks noChangeArrowheads="1"/>
              </p:cNvSpPr>
              <p:nvPr/>
            </p:nvSpPr>
            <p:spPr bwMode="auto">
              <a:xfrm>
                <a:off x="1378" y="3290"/>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07539" name="Line 19">
                <a:extLst>
                  <a:ext uri="{FF2B5EF4-FFF2-40B4-BE49-F238E27FC236}">
                    <a16:creationId xmlns:a16="http://schemas.microsoft.com/office/drawing/2014/main" id="{FB788AD2-415B-4449-958A-6FCAABB82714}"/>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07540" name="Group 20">
            <a:extLst>
              <a:ext uri="{FF2B5EF4-FFF2-40B4-BE49-F238E27FC236}">
                <a16:creationId xmlns:a16="http://schemas.microsoft.com/office/drawing/2014/main" id="{A4C082F8-F2C3-F242-837D-991B34019632}"/>
              </a:ext>
            </a:extLst>
          </p:cNvPr>
          <p:cNvGrpSpPr>
            <a:grpSpLocks/>
          </p:cNvGrpSpPr>
          <p:nvPr/>
        </p:nvGrpSpPr>
        <p:grpSpPr bwMode="auto">
          <a:xfrm>
            <a:off x="5588001" y="3940175"/>
            <a:ext cx="587375" cy="749300"/>
            <a:chOff x="1760" y="2442"/>
            <a:chExt cx="370" cy="472"/>
          </a:xfrm>
        </p:grpSpPr>
        <p:sp>
          <p:nvSpPr>
            <p:cNvPr id="107541" name="Text Box 21">
              <a:extLst>
                <a:ext uri="{FF2B5EF4-FFF2-40B4-BE49-F238E27FC236}">
                  <a16:creationId xmlns:a16="http://schemas.microsoft.com/office/drawing/2014/main" id="{5848DCB3-3177-8645-8628-51A0AA0E738D}"/>
                </a:ext>
              </a:extLst>
            </p:cNvPr>
            <p:cNvSpPr txBox="1">
              <a:spLocks noChangeArrowheads="1"/>
            </p:cNvSpPr>
            <p:nvPr/>
          </p:nvSpPr>
          <p:spPr bwMode="auto">
            <a:xfrm>
              <a:off x="1760" y="2442"/>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a:r>
                <a:rPr lang="en-US" altLang="en-US">
                  <a:latin typeface="Courier New" panose="02070309020205020404" pitchFamily="49" charset="0"/>
                </a:rPr>
                <a:t>3</a:t>
              </a:r>
            </a:p>
          </p:txBody>
        </p:sp>
        <p:grpSp>
          <p:nvGrpSpPr>
            <p:cNvPr id="107542" name="Group 22">
              <a:extLst>
                <a:ext uri="{FF2B5EF4-FFF2-40B4-BE49-F238E27FC236}">
                  <a16:creationId xmlns:a16="http://schemas.microsoft.com/office/drawing/2014/main" id="{0130C7F7-B55C-D14B-BA91-D1B16634E6D7}"/>
                </a:ext>
              </a:extLst>
            </p:cNvPr>
            <p:cNvGrpSpPr>
              <a:grpSpLocks/>
            </p:cNvGrpSpPr>
            <p:nvPr/>
          </p:nvGrpSpPr>
          <p:grpSpPr bwMode="auto">
            <a:xfrm>
              <a:off x="1760" y="2754"/>
              <a:ext cx="370" cy="160"/>
              <a:chOff x="1378" y="3290"/>
              <a:chExt cx="370" cy="312"/>
            </a:xfrm>
          </p:grpSpPr>
          <p:sp>
            <p:nvSpPr>
              <p:cNvPr id="107543" name="Text Box 23">
                <a:extLst>
                  <a:ext uri="{FF2B5EF4-FFF2-40B4-BE49-F238E27FC236}">
                    <a16:creationId xmlns:a16="http://schemas.microsoft.com/office/drawing/2014/main" id="{9E6D0AB2-1C88-6D44-9D33-7314EDD177E6}"/>
                  </a:ext>
                </a:extLst>
              </p:cNvPr>
              <p:cNvSpPr txBox="1">
                <a:spLocks noChangeArrowheads="1"/>
              </p:cNvSpPr>
              <p:nvPr/>
            </p:nvSpPr>
            <p:spPr bwMode="auto">
              <a:xfrm>
                <a:off x="1378" y="3290"/>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07544" name="Line 24">
                <a:extLst>
                  <a:ext uri="{FF2B5EF4-FFF2-40B4-BE49-F238E27FC236}">
                    <a16:creationId xmlns:a16="http://schemas.microsoft.com/office/drawing/2014/main" id="{DE4ECCCC-C723-5B42-9619-1865FCE96FF9}"/>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07545" name="Group 25">
            <a:extLst>
              <a:ext uri="{FF2B5EF4-FFF2-40B4-BE49-F238E27FC236}">
                <a16:creationId xmlns:a16="http://schemas.microsoft.com/office/drawing/2014/main" id="{3B16676E-862F-5543-AED8-23EDE183DABA}"/>
              </a:ext>
            </a:extLst>
          </p:cNvPr>
          <p:cNvGrpSpPr>
            <a:grpSpLocks/>
          </p:cNvGrpSpPr>
          <p:nvPr/>
        </p:nvGrpSpPr>
        <p:grpSpPr bwMode="auto">
          <a:xfrm>
            <a:off x="6667501" y="3940175"/>
            <a:ext cx="587375" cy="749300"/>
            <a:chOff x="1760" y="2442"/>
            <a:chExt cx="370" cy="472"/>
          </a:xfrm>
        </p:grpSpPr>
        <p:sp>
          <p:nvSpPr>
            <p:cNvPr id="107546" name="Text Box 26">
              <a:extLst>
                <a:ext uri="{FF2B5EF4-FFF2-40B4-BE49-F238E27FC236}">
                  <a16:creationId xmlns:a16="http://schemas.microsoft.com/office/drawing/2014/main" id="{BC0FFA54-E4F4-0041-8E20-11A56666B4B4}"/>
                </a:ext>
              </a:extLst>
            </p:cNvPr>
            <p:cNvSpPr txBox="1">
              <a:spLocks noChangeArrowheads="1"/>
            </p:cNvSpPr>
            <p:nvPr/>
          </p:nvSpPr>
          <p:spPr bwMode="auto">
            <a:xfrm>
              <a:off x="1760" y="2442"/>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latin typeface="Courier New" panose="02070309020205020404" pitchFamily="49" charset="0"/>
                </a:rPr>
                <a:t>14</a:t>
              </a:r>
            </a:p>
          </p:txBody>
        </p:sp>
        <p:grpSp>
          <p:nvGrpSpPr>
            <p:cNvPr id="107547" name="Group 27">
              <a:extLst>
                <a:ext uri="{FF2B5EF4-FFF2-40B4-BE49-F238E27FC236}">
                  <a16:creationId xmlns:a16="http://schemas.microsoft.com/office/drawing/2014/main" id="{5C1ADE4B-FADE-0D48-A69A-F24EDF5416C1}"/>
                </a:ext>
              </a:extLst>
            </p:cNvPr>
            <p:cNvGrpSpPr>
              <a:grpSpLocks/>
            </p:cNvGrpSpPr>
            <p:nvPr/>
          </p:nvGrpSpPr>
          <p:grpSpPr bwMode="auto">
            <a:xfrm>
              <a:off x="1760" y="2754"/>
              <a:ext cx="370" cy="160"/>
              <a:chOff x="1378" y="3290"/>
              <a:chExt cx="370" cy="312"/>
            </a:xfrm>
          </p:grpSpPr>
          <p:sp>
            <p:nvSpPr>
              <p:cNvPr id="107548" name="Text Box 28">
                <a:extLst>
                  <a:ext uri="{FF2B5EF4-FFF2-40B4-BE49-F238E27FC236}">
                    <a16:creationId xmlns:a16="http://schemas.microsoft.com/office/drawing/2014/main" id="{89E12418-9874-3A49-B10C-348106AFAD90}"/>
                  </a:ext>
                </a:extLst>
              </p:cNvPr>
              <p:cNvSpPr txBox="1">
                <a:spLocks noChangeArrowheads="1"/>
              </p:cNvSpPr>
              <p:nvPr/>
            </p:nvSpPr>
            <p:spPr bwMode="auto">
              <a:xfrm>
                <a:off x="1378" y="3290"/>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07549" name="Line 29">
                <a:extLst>
                  <a:ext uri="{FF2B5EF4-FFF2-40B4-BE49-F238E27FC236}">
                    <a16:creationId xmlns:a16="http://schemas.microsoft.com/office/drawing/2014/main" id="{940F982D-D8C0-1B44-BF43-F14B18C6FA7A}"/>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07550" name="Group 30">
            <a:extLst>
              <a:ext uri="{FF2B5EF4-FFF2-40B4-BE49-F238E27FC236}">
                <a16:creationId xmlns:a16="http://schemas.microsoft.com/office/drawing/2014/main" id="{744FFAA9-EAE6-D64D-8DAE-F29E16ECA0F4}"/>
              </a:ext>
            </a:extLst>
          </p:cNvPr>
          <p:cNvGrpSpPr>
            <a:grpSpLocks/>
          </p:cNvGrpSpPr>
          <p:nvPr/>
        </p:nvGrpSpPr>
        <p:grpSpPr bwMode="auto">
          <a:xfrm>
            <a:off x="8216901" y="5172075"/>
            <a:ext cx="587375" cy="749300"/>
            <a:chOff x="1760" y="2442"/>
            <a:chExt cx="370" cy="472"/>
          </a:xfrm>
        </p:grpSpPr>
        <p:sp>
          <p:nvSpPr>
            <p:cNvPr id="107551" name="Text Box 31">
              <a:extLst>
                <a:ext uri="{FF2B5EF4-FFF2-40B4-BE49-F238E27FC236}">
                  <a16:creationId xmlns:a16="http://schemas.microsoft.com/office/drawing/2014/main" id="{FFF9034E-ED34-4E4C-B063-7B2502309348}"/>
                </a:ext>
              </a:extLst>
            </p:cNvPr>
            <p:cNvSpPr txBox="1">
              <a:spLocks noChangeArrowheads="1"/>
            </p:cNvSpPr>
            <p:nvPr/>
          </p:nvSpPr>
          <p:spPr bwMode="auto">
            <a:xfrm>
              <a:off x="1760" y="2442"/>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latin typeface="Courier New" panose="02070309020205020404" pitchFamily="49" charset="0"/>
                </a:rPr>
                <a:t>44</a:t>
              </a:r>
            </a:p>
          </p:txBody>
        </p:sp>
        <p:grpSp>
          <p:nvGrpSpPr>
            <p:cNvPr id="107552" name="Group 32">
              <a:extLst>
                <a:ext uri="{FF2B5EF4-FFF2-40B4-BE49-F238E27FC236}">
                  <a16:creationId xmlns:a16="http://schemas.microsoft.com/office/drawing/2014/main" id="{CDD56DE1-C80E-1841-809D-93916233B9C2}"/>
                </a:ext>
              </a:extLst>
            </p:cNvPr>
            <p:cNvGrpSpPr>
              <a:grpSpLocks/>
            </p:cNvGrpSpPr>
            <p:nvPr/>
          </p:nvGrpSpPr>
          <p:grpSpPr bwMode="auto">
            <a:xfrm>
              <a:off x="1760" y="2754"/>
              <a:ext cx="370" cy="160"/>
              <a:chOff x="1378" y="3290"/>
              <a:chExt cx="370" cy="312"/>
            </a:xfrm>
          </p:grpSpPr>
          <p:sp>
            <p:nvSpPr>
              <p:cNvPr id="107553" name="Text Box 33">
                <a:extLst>
                  <a:ext uri="{FF2B5EF4-FFF2-40B4-BE49-F238E27FC236}">
                    <a16:creationId xmlns:a16="http://schemas.microsoft.com/office/drawing/2014/main" id="{C24FED34-5F6A-0848-8D3A-046D41C6B20D}"/>
                  </a:ext>
                </a:extLst>
              </p:cNvPr>
              <p:cNvSpPr txBox="1">
                <a:spLocks noChangeArrowheads="1"/>
              </p:cNvSpPr>
              <p:nvPr/>
            </p:nvSpPr>
            <p:spPr bwMode="auto">
              <a:xfrm>
                <a:off x="1378" y="3290"/>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07554" name="Line 34">
                <a:extLst>
                  <a:ext uri="{FF2B5EF4-FFF2-40B4-BE49-F238E27FC236}">
                    <a16:creationId xmlns:a16="http://schemas.microsoft.com/office/drawing/2014/main" id="{71721C5B-F7AD-CC48-AC4B-4477D4A112BA}"/>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07555" name="Group 35">
            <a:extLst>
              <a:ext uri="{FF2B5EF4-FFF2-40B4-BE49-F238E27FC236}">
                <a16:creationId xmlns:a16="http://schemas.microsoft.com/office/drawing/2014/main" id="{3704BC0C-BC41-5E4B-A116-3E0DC29FB6B0}"/>
              </a:ext>
            </a:extLst>
          </p:cNvPr>
          <p:cNvGrpSpPr>
            <a:grpSpLocks/>
          </p:cNvGrpSpPr>
          <p:nvPr/>
        </p:nvGrpSpPr>
        <p:grpSpPr bwMode="auto">
          <a:xfrm>
            <a:off x="6045201" y="5248275"/>
            <a:ext cx="587375" cy="749300"/>
            <a:chOff x="1760" y="2442"/>
            <a:chExt cx="370" cy="472"/>
          </a:xfrm>
        </p:grpSpPr>
        <p:sp>
          <p:nvSpPr>
            <p:cNvPr id="107556" name="Text Box 36">
              <a:extLst>
                <a:ext uri="{FF2B5EF4-FFF2-40B4-BE49-F238E27FC236}">
                  <a16:creationId xmlns:a16="http://schemas.microsoft.com/office/drawing/2014/main" id="{CB2ED2B4-D8DA-D348-A746-D00AFACF3832}"/>
                </a:ext>
              </a:extLst>
            </p:cNvPr>
            <p:cNvSpPr txBox="1">
              <a:spLocks noChangeArrowheads="1"/>
            </p:cNvSpPr>
            <p:nvPr/>
          </p:nvSpPr>
          <p:spPr bwMode="auto">
            <a:xfrm>
              <a:off x="1760" y="2442"/>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a:r>
                <a:rPr lang="en-US" altLang="en-US">
                  <a:latin typeface="Courier New" panose="02070309020205020404" pitchFamily="49" charset="0"/>
                </a:rPr>
                <a:t>7</a:t>
              </a:r>
            </a:p>
          </p:txBody>
        </p:sp>
        <p:grpSp>
          <p:nvGrpSpPr>
            <p:cNvPr id="107557" name="Group 37">
              <a:extLst>
                <a:ext uri="{FF2B5EF4-FFF2-40B4-BE49-F238E27FC236}">
                  <a16:creationId xmlns:a16="http://schemas.microsoft.com/office/drawing/2014/main" id="{7D585E1A-21B5-EE49-980B-574F3D1FCD2C}"/>
                </a:ext>
              </a:extLst>
            </p:cNvPr>
            <p:cNvGrpSpPr>
              <a:grpSpLocks/>
            </p:cNvGrpSpPr>
            <p:nvPr/>
          </p:nvGrpSpPr>
          <p:grpSpPr bwMode="auto">
            <a:xfrm>
              <a:off x="1760" y="2754"/>
              <a:ext cx="370" cy="160"/>
              <a:chOff x="1378" y="3290"/>
              <a:chExt cx="370" cy="312"/>
            </a:xfrm>
          </p:grpSpPr>
          <p:sp>
            <p:nvSpPr>
              <p:cNvPr id="107558" name="Text Box 38">
                <a:extLst>
                  <a:ext uri="{FF2B5EF4-FFF2-40B4-BE49-F238E27FC236}">
                    <a16:creationId xmlns:a16="http://schemas.microsoft.com/office/drawing/2014/main" id="{1BDD2E4C-5FF8-9647-A75A-4BBA00CB2EDF}"/>
                  </a:ext>
                </a:extLst>
              </p:cNvPr>
              <p:cNvSpPr txBox="1">
                <a:spLocks noChangeArrowheads="1"/>
              </p:cNvSpPr>
              <p:nvPr/>
            </p:nvSpPr>
            <p:spPr bwMode="auto">
              <a:xfrm>
                <a:off x="1378" y="3290"/>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07559" name="Line 39">
                <a:extLst>
                  <a:ext uri="{FF2B5EF4-FFF2-40B4-BE49-F238E27FC236}">
                    <a16:creationId xmlns:a16="http://schemas.microsoft.com/office/drawing/2014/main" id="{A2E03972-0BC0-8346-804B-31BC23DCD023}"/>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07560" name="Group 40">
            <a:extLst>
              <a:ext uri="{FF2B5EF4-FFF2-40B4-BE49-F238E27FC236}">
                <a16:creationId xmlns:a16="http://schemas.microsoft.com/office/drawing/2014/main" id="{DE638F8D-7FB5-DC4A-B255-7C0E56144399}"/>
              </a:ext>
            </a:extLst>
          </p:cNvPr>
          <p:cNvGrpSpPr>
            <a:grpSpLocks/>
          </p:cNvGrpSpPr>
          <p:nvPr/>
        </p:nvGrpSpPr>
        <p:grpSpPr bwMode="auto">
          <a:xfrm>
            <a:off x="8813801" y="3978275"/>
            <a:ext cx="587375" cy="749300"/>
            <a:chOff x="1760" y="2442"/>
            <a:chExt cx="370" cy="472"/>
          </a:xfrm>
        </p:grpSpPr>
        <p:sp>
          <p:nvSpPr>
            <p:cNvPr id="107561" name="Text Box 41">
              <a:extLst>
                <a:ext uri="{FF2B5EF4-FFF2-40B4-BE49-F238E27FC236}">
                  <a16:creationId xmlns:a16="http://schemas.microsoft.com/office/drawing/2014/main" id="{0AD93475-170B-2B41-8CFA-9417F4069E1E}"/>
                </a:ext>
              </a:extLst>
            </p:cNvPr>
            <p:cNvSpPr txBox="1">
              <a:spLocks noChangeArrowheads="1"/>
            </p:cNvSpPr>
            <p:nvPr/>
          </p:nvSpPr>
          <p:spPr bwMode="auto">
            <a:xfrm>
              <a:off x="1760" y="2442"/>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latin typeface="Courier New" panose="02070309020205020404" pitchFamily="49" charset="0"/>
                </a:rPr>
                <a:t>94</a:t>
              </a:r>
            </a:p>
          </p:txBody>
        </p:sp>
        <p:grpSp>
          <p:nvGrpSpPr>
            <p:cNvPr id="107562" name="Group 42">
              <a:extLst>
                <a:ext uri="{FF2B5EF4-FFF2-40B4-BE49-F238E27FC236}">
                  <a16:creationId xmlns:a16="http://schemas.microsoft.com/office/drawing/2014/main" id="{6171A27A-19FE-174A-95A4-2DAF037848E4}"/>
                </a:ext>
              </a:extLst>
            </p:cNvPr>
            <p:cNvGrpSpPr>
              <a:grpSpLocks/>
            </p:cNvGrpSpPr>
            <p:nvPr/>
          </p:nvGrpSpPr>
          <p:grpSpPr bwMode="auto">
            <a:xfrm>
              <a:off x="1760" y="2754"/>
              <a:ext cx="370" cy="160"/>
              <a:chOff x="1378" y="3290"/>
              <a:chExt cx="370" cy="312"/>
            </a:xfrm>
          </p:grpSpPr>
          <p:sp>
            <p:nvSpPr>
              <p:cNvPr id="107563" name="Text Box 43">
                <a:extLst>
                  <a:ext uri="{FF2B5EF4-FFF2-40B4-BE49-F238E27FC236}">
                    <a16:creationId xmlns:a16="http://schemas.microsoft.com/office/drawing/2014/main" id="{D1A1E20D-8E77-3043-9B60-FEB6B4EA6201}"/>
                  </a:ext>
                </a:extLst>
              </p:cNvPr>
              <p:cNvSpPr txBox="1">
                <a:spLocks noChangeArrowheads="1"/>
              </p:cNvSpPr>
              <p:nvPr/>
            </p:nvSpPr>
            <p:spPr bwMode="auto">
              <a:xfrm>
                <a:off x="1378" y="3290"/>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07564" name="Line 44">
                <a:extLst>
                  <a:ext uri="{FF2B5EF4-FFF2-40B4-BE49-F238E27FC236}">
                    <a16:creationId xmlns:a16="http://schemas.microsoft.com/office/drawing/2014/main" id="{936677E6-FD5C-F544-80B7-B44A3C769767}"/>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07565" name="Group 45">
            <a:extLst>
              <a:ext uri="{FF2B5EF4-FFF2-40B4-BE49-F238E27FC236}">
                <a16:creationId xmlns:a16="http://schemas.microsoft.com/office/drawing/2014/main" id="{4FB5AF3C-27F7-FF4F-A70E-F536E480358F}"/>
              </a:ext>
            </a:extLst>
          </p:cNvPr>
          <p:cNvGrpSpPr>
            <a:grpSpLocks/>
          </p:cNvGrpSpPr>
          <p:nvPr/>
        </p:nvGrpSpPr>
        <p:grpSpPr bwMode="auto">
          <a:xfrm>
            <a:off x="9283701" y="5159375"/>
            <a:ext cx="587375" cy="749300"/>
            <a:chOff x="1760" y="2442"/>
            <a:chExt cx="370" cy="472"/>
          </a:xfrm>
        </p:grpSpPr>
        <p:sp>
          <p:nvSpPr>
            <p:cNvPr id="107566" name="Text Box 46">
              <a:extLst>
                <a:ext uri="{FF2B5EF4-FFF2-40B4-BE49-F238E27FC236}">
                  <a16:creationId xmlns:a16="http://schemas.microsoft.com/office/drawing/2014/main" id="{81FD97B7-18DD-6F41-90CB-FDB4D496E893}"/>
                </a:ext>
              </a:extLst>
            </p:cNvPr>
            <p:cNvSpPr txBox="1">
              <a:spLocks noChangeArrowheads="1"/>
            </p:cNvSpPr>
            <p:nvPr/>
          </p:nvSpPr>
          <p:spPr bwMode="auto">
            <a:xfrm>
              <a:off x="1760" y="2442"/>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latin typeface="Courier New" panose="02070309020205020404" pitchFamily="49" charset="0"/>
                </a:rPr>
                <a:t>97</a:t>
              </a:r>
            </a:p>
          </p:txBody>
        </p:sp>
        <p:grpSp>
          <p:nvGrpSpPr>
            <p:cNvPr id="107567" name="Group 47">
              <a:extLst>
                <a:ext uri="{FF2B5EF4-FFF2-40B4-BE49-F238E27FC236}">
                  <a16:creationId xmlns:a16="http://schemas.microsoft.com/office/drawing/2014/main" id="{60C17325-6023-4344-A3AE-1443764B4631}"/>
                </a:ext>
              </a:extLst>
            </p:cNvPr>
            <p:cNvGrpSpPr>
              <a:grpSpLocks/>
            </p:cNvGrpSpPr>
            <p:nvPr/>
          </p:nvGrpSpPr>
          <p:grpSpPr bwMode="auto">
            <a:xfrm>
              <a:off x="1760" y="2754"/>
              <a:ext cx="370" cy="160"/>
              <a:chOff x="1378" y="3290"/>
              <a:chExt cx="370" cy="312"/>
            </a:xfrm>
          </p:grpSpPr>
          <p:sp>
            <p:nvSpPr>
              <p:cNvPr id="107568" name="Text Box 48">
                <a:extLst>
                  <a:ext uri="{FF2B5EF4-FFF2-40B4-BE49-F238E27FC236}">
                    <a16:creationId xmlns:a16="http://schemas.microsoft.com/office/drawing/2014/main" id="{803FEF67-FD21-C14E-B263-CACE798159DD}"/>
                  </a:ext>
                </a:extLst>
              </p:cNvPr>
              <p:cNvSpPr txBox="1">
                <a:spLocks noChangeArrowheads="1"/>
              </p:cNvSpPr>
              <p:nvPr/>
            </p:nvSpPr>
            <p:spPr bwMode="auto">
              <a:xfrm>
                <a:off x="1378" y="3290"/>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07569" name="Line 49">
                <a:extLst>
                  <a:ext uri="{FF2B5EF4-FFF2-40B4-BE49-F238E27FC236}">
                    <a16:creationId xmlns:a16="http://schemas.microsoft.com/office/drawing/2014/main" id="{F69009F5-6264-EB49-B3EA-5F338DA5476B}"/>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07570" name="Group 50">
            <a:extLst>
              <a:ext uri="{FF2B5EF4-FFF2-40B4-BE49-F238E27FC236}">
                <a16:creationId xmlns:a16="http://schemas.microsoft.com/office/drawing/2014/main" id="{E894A5D5-048E-174F-A827-429879EA12B5}"/>
              </a:ext>
            </a:extLst>
          </p:cNvPr>
          <p:cNvGrpSpPr>
            <a:grpSpLocks/>
          </p:cNvGrpSpPr>
          <p:nvPr/>
        </p:nvGrpSpPr>
        <p:grpSpPr bwMode="auto">
          <a:xfrm>
            <a:off x="5118101" y="5248275"/>
            <a:ext cx="587375" cy="749300"/>
            <a:chOff x="1760" y="2442"/>
            <a:chExt cx="370" cy="472"/>
          </a:xfrm>
        </p:grpSpPr>
        <p:sp>
          <p:nvSpPr>
            <p:cNvPr id="107571" name="Text Box 51">
              <a:extLst>
                <a:ext uri="{FF2B5EF4-FFF2-40B4-BE49-F238E27FC236}">
                  <a16:creationId xmlns:a16="http://schemas.microsoft.com/office/drawing/2014/main" id="{FF3FED6C-3FB5-A645-A071-C0AFBC5D0A2E}"/>
                </a:ext>
              </a:extLst>
            </p:cNvPr>
            <p:cNvSpPr txBox="1">
              <a:spLocks noChangeArrowheads="1"/>
            </p:cNvSpPr>
            <p:nvPr/>
          </p:nvSpPr>
          <p:spPr bwMode="auto">
            <a:xfrm>
              <a:off x="1760" y="2442"/>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a:r>
                <a:rPr lang="en-US" altLang="en-US">
                  <a:latin typeface="Courier New" panose="02070309020205020404" pitchFamily="49" charset="0"/>
                </a:rPr>
                <a:t>1</a:t>
              </a:r>
            </a:p>
          </p:txBody>
        </p:sp>
        <p:grpSp>
          <p:nvGrpSpPr>
            <p:cNvPr id="107572" name="Group 52">
              <a:extLst>
                <a:ext uri="{FF2B5EF4-FFF2-40B4-BE49-F238E27FC236}">
                  <a16:creationId xmlns:a16="http://schemas.microsoft.com/office/drawing/2014/main" id="{0E3835C2-69D2-DC4D-997A-4F0F8EC374D4}"/>
                </a:ext>
              </a:extLst>
            </p:cNvPr>
            <p:cNvGrpSpPr>
              <a:grpSpLocks/>
            </p:cNvGrpSpPr>
            <p:nvPr/>
          </p:nvGrpSpPr>
          <p:grpSpPr bwMode="auto">
            <a:xfrm>
              <a:off x="1760" y="2754"/>
              <a:ext cx="370" cy="160"/>
              <a:chOff x="1378" y="3290"/>
              <a:chExt cx="370" cy="312"/>
            </a:xfrm>
          </p:grpSpPr>
          <p:sp>
            <p:nvSpPr>
              <p:cNvPr id="107573" name="Text Box 53">
                <a:extLst>
                  <a:ext uri="{FF2B5EF4-FFF2-40B4-BE49-F238E27FC236}">
                    <a16:creationId xmlns:a16="http://schemas.microsoft.com/office/drawing/2014/main" id="{CA6C38F9-877B-7342-A689-1E4EF83D0FB9}"/>
                  </a:ext>
                </a:extLst>
              </p:cNvPr>
              <p:cNvSpPr txBox="1">
                <a:spLocks noChangeArrowheads="1"/>
              </p:cNvSpPr>
              <p:nvPr/>
            </p:nvSpPr>
            <p:spPr bwMode="auto">
              <a:xfrm>
                <a:off x="1378" y="3290"/>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07574" name="Line 54">
                <a:extLst>
                  <a:ext uri="{FF2B5EF4-FFF2-40B4-BE49-F238E27FC236}">
                    <a16:creationId xmlns:a16="http://schemas.microsoft.com/office/drawing/2014/main" id="{0D9662AB-5DFE-CA4E-A802-FBC4394A6810}"/>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07575" name="Group 55">
            <a:extLst>
              <a:ext uri="{FF2B5EF4-FFF2-40B4-BE49-F238E27FC236}">
                <a16:creationId xmlns:a16="http://schemas.microsoft.com/office/drawing/2014/main" id="{6832C23B-796F-354D-8EF5-89C66C16D2ED}"/>
              </a:ext>
            </a:extLst>
          </p:cNvPr>
          <p:cNvGrpSpPr>
            <a:grpSpLocks/>
          </p:cNvGrpSpPr>
          <p:nvPr/>
        </p:nvGrpSpPr>
        <p:grpSpPr bwMode="auto">
          <a:xfrm>
            <a:off x="6096001" y="2771775"/>
            <a:ext cx="587375" cy="749300"/>
            <a:chOff x="1760" y="2442"/>
            <a:chExt cx="370" cy="472"/>
          </a:xfrm>
        </p:grpSpPr>
        <p:sp>
          <p:nvSpPr>
            <p:cNvPr id="107576" name="Text Box 56">
              <a:extLst>
                <a:ext uri="{FF2B5EF4-FFF2-40B4-BE49-F238E27FC236}">
                  <a16:creationId xmlns:a16="http://schemas.microsoft.com/office/drawing/2014/main" id="{9CB715F5-7FA6-424A-9A34-FA3B0BBD6ABC}"/>
                </a:ext>
              </a:extLst>
            </p:cNvPr>
            <p:cNvSpPr txBox="1">
              <a:spLocks noChangeArrowheads="1"/>
            </p:cNvSpPr>
            <p:nvPr/>
          </p:nvSpPr>
          <p:spPr bwMode="auto">
            <a:xfrm>
              <a:off x="1760" y="2442"/>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a:r>
                <a:rPr lang="en-US" altLang="en-US">
                  <a:latin typeface="Courier New" panose="02070309020205020404" pitchFamily="49" charset="0"/>
                </a:rPr>
                <a:t>9</a:t>
              </a:r>
            </a:p>
          </p:txBody>
        </p:sp>
        <p:grpSp>
          <p:nvGrpSpPr>
            <p:cNvPr id="107577" name="Group 57">
              <a:extLst>
                <a:ext uri="{FF2B5EF4-FFF2-40B4-BE49-F238E27FC236}">
                  <a16:creationId xmlns:a16="http://schemas.microsoft.com/office/drawing/2014/main" id="{BB7AF8D3-62A7-9F4E-9937-296FB0427AF0}"/>
                </a:ext>
              </a:extLst>
            </p:cNvPr>
            <p:cNvGrpSpPr>
              <a:grpSpLocks/>
            </p:cNvGrpSpPr>
            <p:nvPr/>
          </p:nvGrpSpPr>
          <p:grpSpPr bwMode="auto">
            <a:xfrm>
              <a:off x="1760" y="2754"/>
              <a:ext cx="370" cy="160"/>
              <a:chOff x="1378" y="3290"/>
              <a:chExt cx="370" cy="312"/>
            </a:xfrm>
          </p:grpSpPr>
          <p:sp>
            <p:nvSpPr>
              <p:cNvPr id="107578" name="Text Box 58">
                <a:extLst>
                  <a:ext uri="{FF2B5EF4-FFF2-40B4-BE49-F238E27FC236}">
                    <a16:creationId xmlns:a16="http://schemas.microsoft.com/office/drawing/2014/main" id="{B2FEB969-4CEC-A649-9F20-BE957217C9FC}"/>
                  </a:ext>
                </a:extLst>
              </p:cNvPr>
              <p:cNvSpPr txBox="1">
                <a:spLocks noChangeArrowheads="1"/>
              </p:cNvSpPr>
              <p:nvPr/>
            </p:nvSpPr>
            <p:spPr bwMode="auto">
              <a:xfrm>
                <a:off x="1378" y="3290"/>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07579" name="Line 59">
                <a:extLst>
                  <a:ext uri="{FF2B5EF4-FFF2-40B4-BE49-F238E27FC236}">
                    <a16:creationId xmlns:a16="http://schemas.microsoft.com/office/drawing/2014/main" id="{1C16EF21-7032-4F48-B81E-B7F8E4381154}"/>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107580" name="Line 60">
            <a:extLst>
              <a:ext uri="{FF2B5EF4-FFF2-40B4-BE49-F238E27FC236}">
                <a16:creationId xmlns:a16="http://schemas.microsoft.com/office/drawing/2014/main" id="{98E74A62-925D-1A4A-9B12-51E159F5A509}"/>
              </a:ext>
            </a:extLst>
          </p:cNvPr>
          <p:cNvSpPr>
            <a:spLocks noChangeShapeType="1"/>
          </p:cNvSpPr>
          <p:nvPr/>
        </p:nvSpPr>
        <p:spPr bwMode="auto">
          <a:xfrm flipH="1">
            <a:off x="6400800" y="2133600"/>
            <a:ext cx="850900" cy="6223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581" name="Line 61">
            <a:extLst>
              <a:ext uri="{FF2B5EF4-FFF2-40B4-BE49-F238E27FC236}">
                <a16:creationId xmlns:a16="http://schemas.microsoft.com/office/drawing/2014/main" id="{B42D607E-3843-BA4D-AEE4-1954F34F7E91}"/>
              </a:ext>
            </a:extLst>
          </p:cNvPr>
          <p:cNvSpPr>
            <a:spLocks noChangeShapeType="1"/>
          </p:cNvSpPr>
          <p:nvPr/>
        </p:nvSpPr>
        <p:spPr bwMode="auto">
          <a:xfrm>
            <a:off x="7531100" y="2133600"/>
            <a:ext cx="1041400" cy="596900"/>
          </a:xfrm>
          <a:prstGeom prst="line">
            <a:avLst/>
          </a:prstGeom>
          <a:noFill/>
          <a:ln w="381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582" name="Line 62">
            <a:extLst>
              <a:ext uri="{FF2B5EF4-FFF2-40B4-BE49-F238E27FC236}">
                <a16:creationId xmlns:a16="http://schemas.microsoft.com/office/drawing/2014/main" id="{D9E22A84-7003-6844-8D3D-9C2DA34DBB51}"/>
              </a:ext>
            </a:extLst>
          </p:cNvPr>
          <p:cNvSpPr>
            <a:spLocks noChangeShapeType="1"/>
          </p:cNvSpPr>
          <p:nvPr/>
        </p:nvSpPr>
        <p:spPr bwMode="auto">
          <a:xfrm flipH="1">
            <a:off x="5880100" y="3403600"/>
            <a:ext cx="381000" cy="5080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583" name="Line 63">
            <a:extLst>
              <a:ext uri="{FF2B5EF4-FFF2-40B4-BE49-F238E27FC236}">
                <a16:creationId xmlns:a16="http://schemas.microsoft.com/office/drawing/2014/main" id="{112489AA-F2B4-C549-B8CF-178E1C834A9D}"/>
              </a:ext>
            </a:extLst>
          </p:cNvPr>
          <p:cNvSpPr>
            <a:spLocks noChangeShapeType="1"/>
          </p:cNvSpPr>
          <p:nvPr/>
        </p:nvSpPr>
        <p:spPr bwMode="auto">
          <a:xfrm>
            <a:off x="6540500" y="3390900"/>
            <a:ext cx="406400" cy="533400"/>
          </a:xfrm>
          <a:prstGeom prst="line">
            <a:avLst/>
          </a:prstGeom>
          <a:noFill/>
          <a:ln w="381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584" name="Line 64">
            <a:extLst>
              <a:ext uri="{FF2B5EF4-FFF2-40B4-BE49-F238E27FC236}">
                <a16:creationId xmlns:a16="http://schemas.microsoft.com/office/drawing/2014/main" id="{7AB7C781-99E1-3246-80C3-0032B2957BEA}"/>
              </a:ext>
            </a:extLst>
          </p:cNvPr>
          <p:cNvSpPr>
            <a:spLocks noChangeShapeType="1"/>
          </p:cNvSpPr>
          <p:nvPr/>
        </p:nvSpPr>
        <p:spPr bwMode="auto">
          <a:xfrm flipH="1">
            <a:off x="5410200" y="4546600"/>
            <a:ext cx="317500" cy="6858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585" name="Line 65">
            <a:extLst>
              <a:ext uri="{FF2B5EF4-FFF2-40B4-BE49-F238E27FC236}">
                <a16:creationId xmlns:a16="http://schemas.microsoft.com/office/drawing/2014/main" id="{80FBFEE3-ADFA-A747-A56A-81903A5DA9A8}"/>
              </a:ext>
            </a:extLst>
          </p:cNvPr>
          <p:cNvSpPr>
            <a:spLocks noChangeShapeType="1"/>
          </p:cNvSpPr>
          <p:nvPr/>
        </p:nvSpPr>
        <p:spPr bwMode="auto">
          <a:xfrm>
            <a:off x="6032500" y="4559300"/>
            <a:ext cx="304800" cy="673100"/>
          </a:xfrm>
          <a:prstGeom prst="line">
            <a:avLst/>
          </a:prstGeom>
          <a:noFill/>
          <a:ln w="381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586" name="Line 66">
            <a:extLst>
              <a:ext uri="{FF2B5EF4-FFF2-40B4-BE49-F238E27FC236}">
                <a16:creationId xmlns:a16="http://schemas.microsoft.com/office/drawing/2014/main" id="{9DC2C698-98CD-524D-B47A-876311BF02B1}"/>
              </a:ext>
            </a:extLst>
          </p:cNvPr>
          <p:cNvSpPr>
            <a:spLocks noChangeShapeType="1"/>
          </p:cNvSpPr>
          <p:nvPr/>
        </p:nvSpPr>
        <p:spPr bwMode="auto">
          <a:xfrm flipH="1">
            <a:off x="8051800" y="3365500"/>
            <a:ext cx="381000" cy="609600"/>
          </a:xfrm>
          <a:prstGeom prst="line">
            <a:avLst/>
          </a:prstGeom>
          <a:noFill/>
          <a:ln w="381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587" name="Line 67">
            <a:extLst>
              <a:ext uri="{FF2B5EF4-FFF2-40B4-BE49-F238E27FC236}">
                <a16:creationId xmlns:a16="http://schemas.microsoft.com/office/drawing/2014/main" id="{B1B86761-7F5C-D84E-AC08-7B15104079D2}"/>
              </a:ext>
            </a:extLst>
          </p:cNvPr>
          <p:cNvSpPr>
            <a:spLocks noChangeShapeType="1"/>
          </p:cNvSpPr>
          <p:nvPr/>
        </p:nvSpPr>
        <p:spPr bwMode="auto">
          <a:xfrm>
            <a:off x="8724900" y="3365500"/>
            <a:ext cx="381000" cy="596900"/>
          </a:xfrm>
          <a:prstGeom prst="line">
            <a:avLst/>
          </a:prstGeom>
          <a:noFill/>
          <a:ln w="381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588" name="Line 68">
            <a:extLst>
              <a:ext uri="{FF2B5EF4-FFF2-40B4-BE49-F238E27FC236}">
                <a16:creationId xmlns:a16="http://schemas.microsoft.com/office/drawing/2014/main" id="{AE64D8D1-EB05-E14A-9B6B-B8B903E5FA77}"/>
              </a:ext>
            </a:extLst>
          </p:cNvPr>
          <p:cNvSpPr>
            <a:spLocks noChangeShapeType="1"/>
          </p:cNvSpPr>
          <p:nvPr/>
        </p:nvSpPr>
        <p:spPr bwMode="auto">
          <a:xfrm>
            <a:off x="8191500" y="4610100"/>
            <a:ext cx="304800" cy="558800"/>
          </a:xfrm>
          <a:prstGeom prst="line">
            <a:avLst/>
          </a:prstGeom>
          <a:noFill/>
          <a:ln w="381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589" name="Line 69">
            <a:extLst>
              <a:ext uri="{FF2B5EF4-FFF2-40B4-BE49-F238E27FC236}">
                <a16:creationId xmlns:a16="http://schemas.microsoft.com/office/drawing/2014/main" id="{13313439-1EE5-2940-BFFE-95014B87D709}"/>
              </a:ext>
            </a:extLst>
          </p:cNvPr>
          <p:cNvSpPr>
            <a:spLocks noChangeShapeType="1"/>
          </p:cNvSpPr>
          <p:nvPr/>
        </p:nvSpPr>
        <p:spPr bwMode="auto">
          <a:xfrm>
            <a:off x="9258300" y="4597400"/>
            <a:ext cx="304800" cy="546100"/>
          </a:xfrm>
          <a:prstGeom prst="line">
            <a:avLst/>
          </a:prstGeom>
          <a:noFill/>
          <a:ln w="381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07590" name="Group 70">
            <a:extLst>
              <a:ext uri="{FF2B5EF4-FFF2-40B4-BE49-F238E27FC236}">
                <a16:creationId xmlns:a16="http://schemas.microsoft.com/office/drawing/2014/main" id="{95458C4F-8D84-A04D-9C2C-6BF5E8754641}"/>
              </a:ext>
            </a:extLst>
          </p:cNvPr>
          <p:cNvGrpSpPr>
            <a:grpSpLocks/>
          </p:cNvGrpSpPr>
          <p:nvPr/>
        </p:nvGrpSpPr>
        <p:grpSpPr bwMode="auto">
          <a:xfrm>
            <a:off x="5183188" y="5880100"/>
            <a:ext cx="165100" cy="406400"/>
            <a:chOff x="2305" y="3704"/>
            <a:chExt cx="104" cy="256"/>
          </a:xfrm>
        </p:grpSpPr>
        <p:sp>
          <p:nvSpPr>
            <p:cNvPr id="107591" name="Line 71">
              <a:extLst>
                <a:ext uri="{FF2B5EF4-FFF2-40B4-BE49-F238E27FC236}">
                  <a16:creationId xmlns:a16="http://schemas.microsoft.com/office/drawing/2014/main" id="{8AE86721-70AC-F042-9042-0A8A35EAE5D0}"/>
                </a:ext>
              </a:extLst>
            </p:cNvPr>
            <p:cNvSpPr>
              <a:spLocks noChangeShapeType="1"/>
            </p:cNvSpPr>
            <p:nvPr/>
          </p:nvSpPr>
          <p:spPr bwMode="auto">
            <a:xfrm>
              <a:off x="2357" y="3704"/>
              <a:ext cx="0" cy="256"/>
            </a:xfrm>
            <a:prstGeom prst="line">
              <a:avLst/>
            </a:prstGeom>
            <a:noFill/>
            <a:ln w="38100">
              <a:solidFill>
                <a:schemeClr val="hlink"/>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592" name="Line 72">
              <a:extLst>
                <a:ext uri="{FF2B5EF4-FFF2-40B4-BE49-F238E27FC236}">
                  <a16:creationId xmlns:a16="http://schemas.microsoft.com/office/drawing/2014/main" id="{002894A7-DAFA-2D4C-B05B-33660B2A5D38}"/>
                </a:ext>
              </a:extLst>
            </p:cNvPr>
            <p:cNvSpPr>
              <a:spLocks noChangeShapeType="1"/>
            </p:cNvSpPr>
            <p:nvPr/>
          </p:nvSpPr>
          <p:spPr bwMode="auto">
            <a:xfrm>
              <a:off x="2305" y="3880"/>
              <a:ext cx="104" cy="0"/>
            </a:xfrm>
            <a:prstGeom prst="line">
              <a:avLst/>
            </a:prstGeom>
            <a:noFill/>
            <a:ln w="38100">
              <a:solidFill>
                <a:schemeClr val="hlink"/>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593" name="Line 73">
              <a:extLst>
                <a:ext uri="{FF2B5EF4-FFF2-40B4-BE49-F238E27FC236}">
                  <a16:creationId xmlns:a16="http://schemas.microsoft.com/office/drawing/2014/main" id="{8DFA058B-E3B3-964E-9F64-04A18DE5672D}"/>
                </a:ext>
              </a:extLst>
            </p:cNvPr>
            <p:cNvSpPr>
              <a:spLocks noChangeShapeType="1"/>
            </p:cNvSpPr>
            <p:nvPr/>
          </p:nvSpPr>
          <p:spPr bwMode="auto">
            <a:xfrm>
              <a:off x="2305" y="3948"/>
              <a:ext cx="104" cy="0"/>
            </a:xfrm>
            <a:prstGeom prst="line">
              <a:avLst/>
            </a:prstGeom>
            <a:noFill/>
            <a:ln w="38100">
              <a:solidFill>
                <a:schemeClr val="hlink"/>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07594" name="Group 74">
            <a:extLst>
              <a:ext uri="{FF2B5EF4-FFF2-40B4-BE49-F238E27FC236}">
                <a16:creationId xmlns:a16="http://schemas.microsoft.com/office/drawing/2014/main" id="{BEC8A76E-30ED-C74D-AAD9-F71851996F5F}"/>
              </a:ext>
            </a:extLst>
          </p:cNvPr>
          <p:cNvGrpSpPr>
            <a:grpSpLocks/>
          </p:cNvGrpSpPr>
          <p:nvPr/>
        </p:nvGrpSpPr>
        <p:grpSpPr bwMode="auto">
          <a:xfrm>
            <a:off x="6402388" y="5880100"/>
            <a:ext cx="165100" cy="406400"/>
            <a:chOff x="2305" y="3704"/>
            <a:chExt cx="104" cy="256"/>
          </a:xfrm>
        </p:grpSpPr>
        <p:sp>
          <p:nvSpPr>
            <p:cNvPr id="107595" name="Line 75">
              <a:extLst>
                <a:ext uri="{FF2B5EF4-FFF2-40B4-BE49-F238E27FC236}">
                  <a16:creationId xmlns:a16="http://schemas.microsoft.com/office/drawing/2014/main" id="{783D293B-5563-B049-B5D6-7A51D4DE3A3A}"/>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596" name="Line 76">
              <a:extLst>
                <a:ext uri="{FF2B5EF4-FFF2-40B4-BE49-F238E27FC236}">
                  <a16:creationId xmlns:a16="http://schemas.microsoft.com/office/drawing/2014/main" id="{514C8D01-8468-A542-BCE6-2A90F2FB1D8D}"/>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597" name="Line 77">
              <a:extLst>
                <a:ext uri="{FF2B5EF4-FFF2-40B4-BE49-F238E27FC236}">
                  <a16:creationId xmlns:a16="http://schemas.microsoft.com/office/drawing/2014/main" id="{9A5334D4-2DBE-5B4D-8599-054CEDD37BCC}"/>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07598" name="Group 78">
            <a:extLst>
              <a:ext uri="{FF2B5EF4-FFF2-40B4-BE49-F238E27FC236}">
                <a16:creationId xmlns:a16="http://schemas.microsoft.com/office/drawing/2014/main" id="{F71919EC-1CC8-9B45-8CF3-8C204C21053E}"/>
              </a:ext>
            </a:extLst>
          </p:cNvPr>
          <p:cNvGrpSpPr>
            <a:grpSpLocks/>
          </p:cNvGrpSpPr>
          <p:nvPr/>
        </p:nvGrpSpPr>
        <p:grpSpPr bwMode="auto">
          <a:xfrm>
            <a:off x="9640888" y="5803900"/>
            <a:ext cx="165100" cy="406400"/>
            <a:chOff x="2305" y="3704"/>
            <a:chExt cx="104" cy="256"/>
          </a:xfrm>
        </p:grpSpPr>
        <p:sp>
          <p:nvSpPr>
            <p:cNvPr id="107599" name="Line 79">
              <a:extLst>
                <a:ext uri="{FF2B5EF4-FFF2-40B4-BE49-F238E27FC236}">
                  <a16:creationId xmlns:a16="http://schemas.microsoft.com/office/drawing/2014/main" id="{5A9022DB-8F08-B74C-AEA4-C5C693C48A66}"/>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00" name="Line 80">
              <a:extLst>
                <a:ext uri="{FF2B5EF4-FFF2-40B4-BE49-F238E27FC236}">
                  <a16:creationId xmlns:a16="http://schemas.microsoft.com/office/drawing/2014/main" id="{D79AA779-CC98-3844-A0B3-BA10E1271FA9}"/>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01" name="Line 81">
              <a:extLst>
                <a:ext uri="{FF2B5EF4-FFF2-40B4-BE49-F238E27FC236}">
                  <a16:creationId xmlns:a16="http://schemas.microsoft.com/office/drawing/2014/main" id="{DEB17512-21DA-CC41-879A-CE52B415C8E0}"/>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07602" name="Group 82">
            <a:extLst>
              <a:ext uri="{FF2B5EF4-FFF2-40B4-BE49-F238E27FC236}">
                <a16:creationId xmlns:a16="http://schemas.microsoft.com/office/drawing/2014/main" id="{A3FED239-CD27-DD4A-858E-88E5D7A9BF97}"/>
              </a:ext>
            </a:extLst>
          </p:cNvPr>
          <p:cNvGrpSpPr>
            <a:grpSpLocks/>
          </p:cNvGrpSpPr>
          <p:nvPr/>
        </p:nvGrpSpPr>
        <p:grpSpPr bwMode="auto">
          <a:xfrm>
            <a:off x="8574088" y="5791200"/>
            <a:ext cx="165100" cy="406400"/>
            <a:chOff x="2305" y="3704"/>
            <a:chExt cx="104" cy="256"/>
          </a:xfrm>
        </p:grpSpPr>
        <p:sp>
          <p:nvSpPr>
            <p:cNvPr id="107603" name="Line 83">
              <a:extLst>
                <a:ext uri="{FF2B5EF4-FFF2-40B4-BE49-F238E27FC236}">
                  <a16:creationId xmlns:a16="http://schemas.microsoft.com/office/drawing/2014/main" id="{AEF49791-10A5-5D42-9FC6-3AAFC40D7925}"/>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04" name="Line 84">
              <a:extLst>
                <a:ext uri="{FF2B5EF4-FFF2-40B4-BE49-F238E27FC236}">
                  <a16:creationId xmlns:a16="http://schemas.microsoft.com/office/drawing/2014/main" id="{A6FE2390-A595-254B-8A44-0BE8AF1C6E47}"/>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05" name="Line 85">
              <a:extLst>
                <a:ext uri="{FF2B5EF4-FFF2-40B4-BE49-F238E27FC236}">
                  <a16:creationId xmlns:a16="http://schemas.microsoft.com/office/drawing/2014/main" id="{1EAD138A-42A5-4E42-BB24-B588D55842FB}"/>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07606" name="Group 86">
            <a:extLst>
              <a:ext uri="{FF2B5EF4-FFF2-40B4-BE49-F238E27FC236}">
                <a16:creationId xmlns:a16="http://schemas.microsoft.com/office/drawing/2014/main" id="{8A585E02-4125-0B4E-AD39-7865A18AAC38}"/>
              </a:ext>
            </a:extLst>
          </p:cNvPr>
          <p:cNvGrpSpPr>
            <a:grpSpLocks/>
          </p:cNvGrpSpPr>
          <p:nvPr/>
        </p:nvGrpSpPr>
        <p:grpSpPr bwMode="auto">
          <a:xfrm>
            <a:off x="8269288" y="5803900"/>
            <a:ext cx="165100" cy="406400"/>
            <a:chOff x="2305" y="3704"/>
            <a:chExt cx="104" cy="256"/>
          </a:xfrm>
        </p:grpSpPr>
        <p:sp>
          <p:nvSpPr>
            <p:cNvPr id="107607" name="Line 87">
              <a:extLst>
                <a:ext uri="{FF2B5EF4-FFF2-40B4-BE49-F238E27FC236}">
                  <a16:creationId xmlns:a16="http://schemas.microsoft.com/office/drawing/2014/main" id="{A6871301-0238-E24A-BCD8-CB2781DDF63D}"/>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08" name="Line 88">
              <a:extLst>
                <a:ext uri="{FF2B5EF4-FFF2-40B4-BE49-F238E27FC236}">
                  <a16:creationId xmlns:a16="http://schemas.microsoft.com/office/drawing/2014/main" id="{F722FD78-198D-814A-A194-E865C8A20E37}"/>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09" name="Line 89">
              <a:extLst>
                <a:ext uri="{FF2B5EF4-FFF2-40B4-BE49-F238E27FC236}">
                  <a16:creationId xmlns:a16="http://schemas.microsoft.com/office/drawing/2014/main" id="{854843C9-9AEB-EE46-876A-CD53B7602210}"/>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07610" name="Group 90">
            <a:extLst>
              <a:ext uri="{FF2B5EF4-FFF2-40B4-BE49-F238E27FC236}">
                <a16:creationId xmlns:a16="http://schemas.microsoft.com/office/drawing/2014/main" id="{8B1CDAC8-85EE-104E-9D3A-D912E960A0E8}"/>
              </a:ext>
            </a:extLst>
          </p:cNvPr>
          <p:cNvGrpSpPr>
            <a:grpSpLocks/>
          </p:cNvGrpSpPr>
          <p:nvPr/>
        </p:nvGrpSpPr>
        <p:grpSpPr bwMode="auto">
          <a:xfrm>
            <a:off x="5462588" y="5880100"/>
            <a:ext cx="165100" cy="406400"/>
            <a:chOff x="2305" y="3704"/>
            <a:chExt cx="104" cy="256"/>
          </a:xfrm>
        </p:grpSpPr>
        <p:sp>
          <p:nvSpPr>
            <p:cNvPr id="107611" name="Line 91">
              <a:extLst>
                <a:ext uri="{FF2B5EF4-FFF2-40B4-BE49-F238E27FC236}">
                  <a16:creationId xmlns:a16="http://schemas.microsoft.com/office/drawing/2014/main" id="{2EEDCD10-FD30-E640-8C3A-7B85BB2C44EC}"/>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12" name="Line 92">
              <a:extLst>
                <a:ext uri="{FF2B5EF4-FFF2-40B4-BE49-F238E27FC236}">
                  <a16:creationId xmlns:a16="http://schemas.microsoft.com/office/drawing/2014/main" id="{A8671F72-B201-C243-AA83-990042A106D6}"/>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13" name="Line 93">
              <a:extLst>
                <a:ext uri="{FF2B5EF4-FFF2-40B4-BE49-F238E27FC236}">
                  <a16:creationId xmlns:a16="http://schemas.microsoft.com/office/drawing/2014/main" id="{300144DE-00C1-0344-986B-D9565070DA14}"/>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07614" name="Group 94">
            <a:extLst>
              <a:ext uri="{FF2B5EF4-FFF2-40B4-BE49-F238E27FC236}">
                <a16:creationId xmlns:a16="http://schemas.microsoft.com/office/drawing/2014/main" id="{49C4DC8F-BF8A-B140-9A9F-E2D7447D2C81}"/>
              </a:ext>
            </a:extLst>
          </p:cNvPr>
          <p:cNvGrpSpPr>
            <a:grpSpLocks/>
          </p:cNvGrpSpPr>
          <p:nvPr/>
        </p:nvGrpSpPr>
        <p:grpSpPr bwMode="auto">
          <a:xfrm>
            <a:off x="6110288" y="5867400"/>
            <a:ext cx="165100" cy="406400"/>
            <a:chOff x="2305" y="3704"/>
            <a:chExt cx="104" cy="256"/>
          </a:xfrm>
        </p:grpSpPr>
        <p:sp>
          <p:nvSpPr>
            <p:cNvPr id="107615" name="Line 95">
              <a:extLst>
                <a:ext uri="{FF2B5EF4-FFF2-40B4-BE49-F238E27FC236}">
                  <a16:creationId xmlns:a16="http://schemas.microsoft.com/office/drawing/2014/main" id="{F4DB234C-79BB-5C48-ADC8-0EB51AC3464F}"/>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16" name="Line 96">
              <a:extLst>
                <a:ext uri="{FF2B5EF4-FFF2-40B4-BE49-F238E27FC236}">
                  <a16:creationId xmlns:a16="http://schemas.microsoft.com/office/drawing/2014/main" id="{F8D35C03-F844-F743-B38D-041C3D7D5CA1}"/>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17" name="Line 97">
              <a:extLst>
                <a:ext uri="{FF2B5EF4-FFF2-40B4-BE49-F238E27FC236}">
                  <a16:creationId xmlns:a16="http://schemas.microsoft.com/office/drawing/2014/main" id="{F2461F32-8E78-E445-914C-4B88141A6DEA}"/>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07618" name="Group 98">
            <a:extLst>
              <a:ext uri="{FF2B5EF4-FFF2-40B4-BE49-F238E27FC236}">
                <a16:creationId xmlns:a16="http://schemas.microsoft.com/office/drawing/2014/main" id="{E1BBA933-C368-1349-A51A-3E063256B89A}"/>
              </a:ext>
            </a:extLst>
          </p:cNvPr>
          <p:cNvGrpSpPr>
            <a:grpSpLocks/>
          </p:cNvGrpSpPr>
          <p:nvPr/>
        </p:nvGrpSpPr>
        <p:grpSpPr bwMode="auto">
          <a:xfrm>
            <a:off x="7024688" y="4546600"/>
            <a:ext cx="165100" cy="406400"/>
            <a:chOff x="2305" y="3704"/>
            <a:chExt cx="104" cy="256"/>
          </a:xfrm>
        </p:grpSpPr>
        <p:sp>
          <p:nvSpPr>
            <p:cNvPr id="107619" name="Line 99">
              <a:extLst>
                <a:ext uri="{FF2B5EF4-FFF2-40B4-BE49-F238E27FC236}">
                  <a16:creationId xmlns:a16="http://schemas.microsoft.com/office/drawing/2014/main" id="{10D1EC86-11FA-6D43-9D45-44D151FFCCA8}"/>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0" name="Line 100">
              <a:extLst>
                <a:ext uri="{FF2B5EF4-FFF2-40B4-BE49-F238E27FC236}">
                  <a16:creationId xmlns:a16="http://schemas.microsoft.com/office/drawing/2014/main" id="{AEEC1487-78AD-2648-9F5F-3ABA08410F8C}"/>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1" name="Line 101">
              <a:extLst>
                <a:ext uri="{FF2B5EF4-FFF2-40B4-BE49-F238E27FC236}">
                  <a16:creationId xmlns:a16="http://schemas.microsoft.com/office/drawing/2014/main" id="{C0667F53-2B4D-4542-BF70-1912729089C6}"/>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07622" name="Group 102">
            <a:extLst>
              <a:ext uri="{FF2B5EF4-FFF2-40B4-BE49-F238E27FC236}">
                <a16:creationId xmlns:a16="http://schemas.microsoft.com/office/drawing/2014/main" id="{0148D93F-3FF6-5348-B10E-FDF9F98A41C3}"/>
              </a:ext>
            </a:extLst>
          </p:cNvPr>
          <p:cNvGrpSpPr>
            <a:grpSpLocks/>
          </p:cNvGrpSpPr>
          <p:nvPr/>
        </p:nvGrpSpPr>
        <p:grpSpPr bwMode="auto">
          <a:xfrm>
            <a:off x="6719888" y="4559300"/>
            <a:ext cx="165100" cy="406400"/>
            <a:chOff x="2305" y="3704"/>
            <a:chExt cx="104" cy="256"/>
          </a:xfrm>
        </p:grpSpPr>
        <p:sp>
          <p:nvSpPr>
            <p:cNvPr id="107623" name="Line 103">
              <a:extLst>
                <a:ext uri="{FF2B5EF4-FFF2-40B4-BE49-F238E27FC236}">
                  <a16:creationId xmlns:a16="http://schemas.microsoft.com/office/drawing/2014/main" id="{795A72EC-9E5B-8F4E-9A3E-B56A8A5BF766}"/>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4" name="Line 104">
              <a:extLst>
                <a:ext uri="{FF2B5EF4-FFF2-40B4-BE49-F238E27FC236}">
                  <a16:creationId xmlns:a16="http://schemas.microsoft.com/office/drawing/2014/main" id="{A36831BF-C462-6E45-A3CC-6C2258D6DBFB}"/>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5" name="Line 105">
              <a:extLst>
                <a:ext uri="{FF2B5EF4-FFF2-40B4-BE49-F238E27FC236}">
                  <a16:creationId xmlns:a16="http://schemas.microsoft.com/office/drawing/2014/main" id="{433D3F70-5BEB-424A-ABC3-DE6AE0313D91}"/>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07626" name="Group 106">
            <a:extLst>
              <a:ext uri="{FF2B5EF4-FFF2-40B4-BE49-F238E27FC236}">
                <a16:creationId xmlns:a16="http://schemas.microsoft.com/office/drawing/2014/main" id="{76AAF810-4F61-DF48-8BAE-F3358E02B178}"/>
              </a:ext>
            </a:extLst>
          </p:cNvPr>
          <p:cNvGrpSpPr>
            <a:grpSpLocks/>
          </p:cNvGrpSpPr>
          <p:nvPr/>
        </p:nvGrpSpPr>
        <p:grpSpPr bwMode="auto">
          <a:xfrm>
            <a:off x="9348788" y="5816600"/>
            <a:ext cx="165100" cy="406400"/>
            <a:chOff x="2305" y="3704"/>
            <a:chExt cx="104" cy="256"/>
          </a:xfrm>
        </p:grpSpPr>
        <p:sp>
          <p:nvSpPr>
            <p:cNvPr id="107627" name="Line 107">
              <a:extLst>
                <a:ext uri="{FF2B5EF4-FFF2-40B4-BE49-F238E27FC236}">
                  <a16:creationId xmlns:a16="http://schemas.microsoft.com/office/drawing/2014/main" id="{4034B9B5-D82A-BF43-B4B6-9D57A9BA086E}"/>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8" name="Line 108">
              <a:extLst>
                <a:ext uri="{FF2B5EF4-FFF2-40B4-BE49-F238E27FC236}">
                  <a16:creationId xmlns:a16="http://schemas.microsoft.com/office/drawing/2014/main" id="{9A266764-1851-7349-8814-EFF95845655B}"/>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9" name="Line 109">
              <a:extLst>
                <a:ext uri="{FF2B5EF4-FFF2-40B4-BE49-F238E27FC236}">
                  <a16:creationId xmlns:a16="http://schemas.microsoft.com/office/drawing/2014/main" id="{B24A97D8-E4E3-F14A-9A86-D5F578DBCE7C}"/>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07630" name="Group 110">
            <a:extLst>
              <a:ext uri="{FF2B5EF4-FFF2-40B4-BE49-F238E27FC236}">
                <a16:creationId xmlns:a16="http://schemas.microsoft.com/office/drawing/2014/main" id="{F610ADFC-8FFF-F848-A1C9-13D7300A53D2}"/>
              </a:ext>
            </a:extLst>
          </p:cNvPr>
          <p:cNvGrpSpPr>
            <a:grpSpLocks/>
          </p:cNvGrpSpPr>
          <p:nvPr/>
        </p:nvGrpSpPr>
        <p:grpSpPr bwMode="auto">
          <a:xfrm>
            <a:off x="8878888" y="4610100"/>
            <a:ext cx="165100" cy="406400"/>
            <a:chOff x="2305" y="3704"/>
            <a:chExt cx="104" cy="256"/>
          </a:xfrm>
        </p:grpSpPr>
        <p:sp>
          <p:nvSpPr>
            <p:cNvPr id="107631" name="Line 111">
              <a:extLst>
                <a:ext uri="{FF2B5EF4-FFF2-40B4-BE49-F238E27FC236}">
                  <a16:creationId xmlns:a16="http://schemas.microsoft.com/office/drawing/2014/main" id="{5EE1DC15-70C4-DC44-B6A0-EC2375947EE0}"/>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32" name="Line 112">
              <a:extLst>
                <a:ext uri="{FF2B5EF4-FFF2-40B4-BE49-F238E27FC236}">
                  <a16:creationId xmlns:a16="http://schemas.microsoft.com/office/drawing/2014/main" id="{792DCE7A-4F6E-C841-8BF4-ADB02025C974}"/>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33" name="Line 113">
              <a:extLst>
                <a:ext uri="{FF2B5EF4-FFF2-40B4-BE49-F238E27FC236}">
                  <a16:creationId xmlns:a16="http://schemas.microsoft.com/office/drawing/2014/main" id="{E47699C5-901B-2840-B35D-9B2ABD9756C4}"/>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07634" name="Group 114">
            <a:extLst>
              <a:ext uri="{FF2B5EF4-FFF2-40B4-BE49-F238E27FC236}">
                <a16:creationId xmlns:a16="http://schemas.microsoft.com/office/drawing/2014/main" id="{AE26BE1F-85BF-4147-B3B1-7CE43029BBD9}"/>
              </a:ext>
            </a:extLst>
          </p:cNvPr>
          <p:cNvGrpSpPr>
            <a:grpSpLocks/>
          </p:cNvGrpSpPr>
          <p:nvPr/>
        </p:nvGrpSpPr>
        <p:grpSpPr bwMode="auto">
          <a:xfrm>
            <a:off x="7837488" y="4622800"/>
            <a:ext cx="165100" cy="406400"/>
            <a:chOff x="2305" y="3704"/>
            <a:chExt cx="104" cy="256"/>
          </a:xfrm>
        </p:grpSpPr>
        <p:sp>
          <p:nvSpPr>
            <p:cNvPr id="107635" name="Line 115">
              <a:extLst>
                <a:ext uri="{FF2B5EF4-FFF2-40B4-BE49-F238E27FC236}">
                  <a16:creationId xmlns:a16="http://schemas.microsoft.com/office/drawing/2014/main" id="{35ED78B8-0747-7D46-B647-659E9F3DA499}"/>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36" name="Line 116">
              <a:extLst>
                <a:ext uri="{FF2B5EF4-FFF2-40B4-BE49-F238E27FC236}">
                  <a16:creationId xmlns:a16="http://schemas.microsoft.com/office/drawing/2014/main" id="{98BAAF78-D5A1-B841-9DC6-88578B06BA87}"/>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37" name="Line 117">
              <a:extLst>
                <a:ext uri="{FF2B5EF4-FFF2-40B4-BE49-F238E27FC236}">
                  <a16:creationId xmlns:a16="http://schemas.microsoft.com/office/drawing/2014/main" id="{59E37C66-4582-7B44-8879-CA042CDD0C4D}"/>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07638" name="Oval 118">
            <a:extLst>
              <a:ext uri="{FF2B5EF4-FFF2-40B4-BE49-F238E27FC236}">
                <a16:creationId xmlns:a16="http://schemas.microsoft.com/office/drawing/2014/main" id="{EA756D35-49D2-DF4A-9E5D-A2C8BE578B66}"/>
              </a:ext>
            </a:extLst>
          </p:cNvPr>
          <p:cNvSpPr>
            <a:spLocks noChangeArrowheads="1"/>
          </p:cNvSpPr>
          <p:nvPr/>
        </p:nvSpPr>
        <p:spPr bwMode="auto">
          <a:xfrm>
            <a:off x="2044700" y="1308100"/>
            <a:ext cx="254000" cy="254000"/>
          </a:xfrm>
          <a:prstGeom prst="ellipse">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107639" name="Oval 119">
            <a:extLst>
              <a:ext uri="{FF2B5EF4-FFF2-40B4-BE49-F238E27FC236}">
                <a16:creationId xmlns:a16="http://schemas.microsoft.com/office/drawing/2014/main" id="{D61A9A83-AFB6-A74C-B131-DC782CC529AF}"/>
              </a:ext>
            </a:extLst>
          </p:cNvPr>
          <p:cNvSpPr>
            <a:spLocks noChangeArrowheads="1"/>
          </p:cNvSpPr>
          <p:nvPr/>
        </p:nvSpPr>
        <p:spPr bwMode="auto">
          <a:xfrm>
            <a:off x="2044700" y="1651000"/>
            <a:ext cx="254000" cy="254000"/>
          </a:xfrm>
          <a:prstGeom prst="ellipse">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107640" name="Oval 120">
            <a:extLst>
              <a:ext uri="{FF2B5EF4-FFF2-40B4-BE49-F238E27FC236}">
                <a16:creationId xmlns:a16="http://schemas.microsoft.com/office/drawing/2014/main" id="{95F9AB39-258F-2F40-B379-69DFED9AAC0B}"/>
              </a:ext>
            </a:extLst>
          </p:cNvPr>
          <p:cNvSpPr>
            <a:spLocks noChangeArrowheads="1"/>
          </p:cNvSpPr>
          <p:nvPr/>
        </p:nvSpPr>
        <p:spPr bwMode="auto">
          <a:xfrm>
            <a:off x="2044700" y="1993900"/>
            <a:ext cx="254000" cy="254000"/>
          </a:xfrm>
          <a:prstGeom prst="ellipse">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107641" name="Oval 121">
            <a:extLst>
              <a:ext uri="{FF2B5EF4-FFF2-40B4-BE49-F238E27FC236}">
                <a16:creationId xmlns:a16="http://schemas.microsoft.com/office/drawing/2014/main" id="{4DD4311B-55E2-5C44-9A83-8DA8F460898B}"/>
              </a:ext>
            </a:extLst>
          </p:cNvPr>
          <p:cNvSpPr>
            <a:spLocks noChangeArrowheads="1"/>
          </p:cNvSpPr>
          <p:nvPr/>
        </p:nvSpPr>
        <p:spPr bwMode="auto">
          <a:xfrm>
            <a:off x="6743700" y="1473200"/>
            <a:ext cx="254000" cy="254000"/>
          </a:xfrm>
          <a:prstGeom prst="ellipse">
            <a:avLst/>
          </a:prstGeom>
          <a:solidFill>
            <a:srgbClr val="66FF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107642" name="Oval 122">
            <a:extLst>
              <a:ext uri="{FF2B5EF4-FFF2-40B4-BE49-F238E27FC236}">
                <a16:creationId xmlns:a16="http://schemas.microsoft.com/office/drawing/2014/main" id="{AC1534CF-23EC-EB48-A77B-586210171C02}"/>
              </a:ext>
            </a:extLst>
          </p:cNvPr>
          <p:cNvSpPr>
            <a:spLocks noChangeArrowheads="1"/>
          </p:cNvSpPr>
          <p:nvPr/>
        </p:nvSpPr>
        <p:spPr bwMode="auto">
          <a:xfrm>
            <a:off x="5740400" y="2730500"/>
            <a:ext cx="254000" cy="254000"/>
          </a:xfrm>
          <a:prstGeom prst="ellipse">
            <a:avLst/>
          </a:prstGeom>
          <a:solidFill>
            <a:srgbClr val="66FF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107643" name="Oval 123">
            <a:extLst>
              <a:ext uri="{FF2B5EF4-FFF2-40B4-BE49-F238E27FC236}">
                <a16:creationId xmlns:a16="http://schemas.microsoft.com/office/drawing/2014/main" id="{EB060177-9A33-2A4C-B34E-BEC163350BF0}"/>
              </a:ext>
            </a:extLst>
          </p:cNvPr>
          <p:cNvSpPr>
            <a:spLocks noChangeArrowheads="1"/>
          </p:cNvSpPr>
          <p:nvPr/>
        </p:nvSpPr>
        <p:spPr bwMode="auto">
          <a:xfrm>
            <a:off x="5207000" y="3911600"/>
            <a:ext cx="254000" cy="254000"/>
          </a:xfrm>
          <a:prstGeom prst="ellipse">
            <a:avLst/>
          </a:prstGeom>
          <a:solidFill>
            <a:srgbClr val="66FF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107644" name="Oval 124">
            <a:extLst>
              <a:ext uri="{FF2B5EF4-FFF2-40B4-BE49-F238E27FC236}">
                <a16:creationId xmlns:a16="http://schemas.microsoft.com/office/drawing/2014/main" id="{8355C77E-F2A2-B947-8CB5-13B9360F5495}"/>
              </a:ext>
            </a:extLst>
          </p:cNvPr>
          <p:cNvSpPr>
            <a:spLocks noChangeArrowheads="1"/>
          </p:cNvSpPr>
          <p:nvPr/>
        </p:nvSpPr>
        <p:spPr bwMode="auto">
          <a:xfrm>
            <a:off x="4762500" y="5207000"/>
            <a:ext cx="254000" cy="254000"/>
          </a:xfrm>
          <a:prstGeom prst="ellipse">
            <a:avLst/>
          </a:prstGeom>
          <a:solidFill>
            <a:srgbClr val="66FF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Tree>
    <p:extLst>
      <p:ext uri="{BB962C8B-B14F-4D97-AF65-F5344CB8AC3E}">
        <p14:creationId xmlns:p14="http://schemas.microsoft.com/office/powerpoint/2010/main" val="285560088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a:extLst>
              <a:ext uri="{FF2B5EF4-FFF2-40B4-BE49-F238E27FC236}">
                <a16:creationId xmlns:a16="http://schemas.microsoft.com/office/drawing/2014/main" id="{CCA2EA08-E549-D644-AB16-156FB5787AA2}"/>
              </a:ext>
            </a:extLst>
          </p:cNvPr>
          <p:cNvSpPr>
            <a:spLocks noChangeArrowheads="1"/>
          </p:cNvSpPr>
          <p:nvPr/>
        </p:nvSpPr>
        <p:spPr bwMode="auto">
          <a:xfrm>
            <a:off x="1981201" y="457201"/>
            <a:ext cx="4341813" cy="1895475"/>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64" tIns="46033" rIns="92064" bIns="46033">
            <a:spAutoFit/>
          </a:bodyPr>
          <a:lstStyle>
            <a:lvl1pPr indent="4763">
              <a:spcBef>
                <a:spcPct val="20000"/>
              </a:spcBef>
              <a:buChar char="•"/>
              <a:defRPr sz="2400">
                <a:solidFill>
                  <a:schemeClr val="tx1"/>
                </a:solidFill>
                <a:latin typeface="Arial" panose="020B0604020202020204" pitchFamily="34" charset="0"/>
              </a:defRPr>
            </a:lvl1pPr>
            <a:lvl2pPr marL="747713"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buFontTx/>
              <a:buNone/>
            </a:pPr>
            <a:r>
              <a:rPr lang="en-US" altLang="en-US" sz="2000">
                <a:latin typeface="Courier New" panose="02070309020205020404" pitchFamily="49" charset="0"/>
              </a:rPr>
              <a:t>Proc InOrderPrint(pointer) </a:t>
            </a:r>
          </a:p>
          <a:p>
            <a:pPr>
              <a:buFontTx/>
              <a:buNone/>
            </a:pPr>
            <a:r>
              <a:rPr lang="en-US" altLang="en-US" sz="2000">
                <a:latin typeface="Courier New" panose="02070309020205020404" pitchFamily="49" charset="0"/>
              </a:rPr>
              <a:t> pointer NOT NIL?</a:t>
            </a:r>
          </a:p>
          <a:p>
            <a:pPr>
              <a:buFontTx/>
              <a:buNone/>
            </a:pPr>
            <a:r>
              <a:rPr lang="en-US" altLang="en-US" sz="2000">
                <a:latin typeface="Courier New" panose="02070309020205020404" pitchFamily="49" charset="0"/>
              </a:rPr>
              <a:t>  </a:t>
            </a:r>
            <a:r>
              <a:rPr lang="en-US" altLang="en-US" sz="2000">
                <a:solidFill>
                  <a:srgbClr val="3333FF"/>
                </a:solidFill>
                <a:latin typeface="Courier New" panose="02070309020205020404" pitchFamily="49" charset="0"/>
              </a:rPr>
              <a:t>InOrderPrint(left child)</a:t>
            </a:r>
          </a:p>
          <a:p>
            <a:pPr>
              <a:buFontTx/>
              <a:buNone/>
            </a:pPr>
            <a:r>
              <a:rPr lang="en-US" altLang="en-US" sz="2000">
                <a:latin typeface="Courier New" panose="02070309020205020404" pitchFamily="49" charset="0"/>
              </a:rPr>
              <a:t>  print(data)</a:t>
            </a:r>
          </a:p>
          <a:p>
            <a:pPr>
              <a:buFontTx/>
              <a:buNone/>
            </a:pPr>
            <a:r>
              <a:rPr lang="en-US" altLang="en-US" sz="2000">
                <a:latin typeface="Courier New" panose="02070309020205020404" pitchFamily="49" charset="0"/>
              </a:rPr>
              <a:t>  InOrderPrint(right child)</a:t>
            </a:r>
          </a:p>
        </p:txBody>
      </p:sp>
      <p:grpSp>
        <p:nvGrpSpPr>
          <p:cNvPr id="108547" name="Group 3">
            <a:extLst>
              <a:ext uri="{FF2B5EF4-FFF2-40B4-BE49-F238E27FC236}">
                <a16:creationId xmlns:a16="http://schemas.microsoft.com/office/drawing/2014/main" id="{BC4CE4D2-FD9C-FD46-9809-57165B765A7B}"/>
              </a:ext>
            </a:extLst>
          </p:cNvPr>
          <p:cNvGrpSpPr>
            <a:grpSpLocks/>
          </p:cNvGrpSpPr>
          <p:nvPr/>
        </p:nvGrpSpPr>
        <p:grpSpPr bwMode="auto">
          <a:xfrm>
            <a:off x="7099301" y="1501775"/>
            <a:ext cx="587375" cy="749300"/>
            <a:chOff x="1760" y="2442"/>
            <a:chExt cx="370" cy="472"/>
          </a:xfrm>
        </p:grpSpPr>
        <p:sp>
          <p:nvSpPr>
            <p:cNvPr id="108548" name="Text Box 4">
              <a:extLst>
                <a:ext uri="{FF2B5EF4-FFF2-40B4-BE49-F238E27FC236}">
                  <a16:creationId xmlns:a16="http://schemas.microsoft.com/office/drawing/2014/main" id="{064B0074-9425-2447-8C3E-1750BCAE7832}"/>
                </a:ext>
              </a:extLst>
            </p:cNvPr>
            <p:cNvSpPr txBox="1">
              <a:spLocks noChangeArrowheads="1"/>
            </p:cNvSpPr>
            <p:nvPr/>
          </p:nvSpPr>
          <p:spPr bwMode="auto">
            <a:xfrm>
              <a:off x="1760" y="2442"/>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latin typeface="Courier New" panose="02070309020205020404" pitchFamily="49" charset="0"/>
                </a:rPr>
                <a:t>22</a:t>
              </a:r>
            </a:p>
          </p:txBody>
        </p:sp>
        <p:grpSp>
          <p:nvGrpSpPr>
            <p:cNvPr id="108549" name="Group 5">
              <a:extLst>
                <a:ext uri="{FF2B5EF4-FFF2-40B4-BE49-F238E27FC236}">
                  <a16:creationId xmlns:a16="http://schemas.microsoft.com/office/drawing/2014/main" id="{38993749-39AC-D646-A2E8-9DD1D4DAEAA1}"/>
                </a:ext>
              </a:extLst>
            </p:cNvPr>
            <p:cNvGrpSpPr>
              <a:grpSpLocks/>
            </p:cNvGrpSpPr>
            <p:nvPr/>
          </p:nvGrpSpPr>
          <p:grpSpPr bwMode="auto">
            <a:xfrm>
              <a:off x="1760" y="2754"/>
              <a:ext cx="370" cy="160"/>
              <a:chOff x="1378" y="3290"/>
              <a:chExt cx="370" cy="312"/>
            </a:xfrm>
          </p:grpSpPr>
          <p:sp>
            <p:nvSpPr>
              <p:cNvPr id="108550" name="Text Box 6">
                <a:extLst>
                  <a:ext uri="{FF2B5EF4-FFF2-40B4-BE49-F238E27FC236}">
                    <a16:creationId xmlns:a16="http://schemas.microsoft.com/office/drawing/2014/main" id="{CFEE9211-F4AD-4940-8B72-FB29A4E03C3C}"/>
                  </a:ext>
                </a:extLst>
              </p:cNvPr>
              <p:cNvSpPr txBox="1">
                <a:spLocks noChangeArrowheads="1"/>
              </p:cNvSpPr>
              <p:nvPr/>
            </p:nvSpPr>
            <p:spPr bwMode="auto">
              <a:xfrm>
                <a:off x="1378" y="3290"/>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08551" name="Line 7">
                <a:extLst>
                  <a:ext uri="{FF2B5EF4-FFF2-40B4-BE49-F238E27FC236}">
                    <a16:creationId xmlns:a16="http://schemas.microsoft.com/office/drawing/2014/main" id="{3C4E496A-6947-F545-8807-399A3D2F65F0}"/>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108552" name="Text Box 8">
            <a:extLst>
              <a:ext uri="{FF2B5EF4-FFF2-40B4-BE49-F238E27FC236}">
                <a16:creationId xmlns:a16="http://schemas.microsoft.com/office/drawing/2014/main" id="{B591B7C8-BE6A-044A-859E-2EAF3A30E7DC}"/>
              </a:ext>
            </a:extLst>
          </p:cNvPr>
          <p:cNvSpPr txBox="1">
            <a:spLocks noChangeArrowheads="1"/>
          </p:cNvSpPr>
          <p:nvPr/>
        </p:nvSpPr>
        <p:spPr bwMode="auto">
          <a:xfrm>
            <a:off x="7032626" y="646113"/>
            <a:ext cx="62619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715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a:t>root</a:t>
            </a:r>
          </a:p>
        </p:txBody>
      </p:sp>
      <p:sp>
        <p:nvSpPr>
          <p:cNvPr id="108553" name="Line 9">
            <a:extLst>
              <a:ext uri="{FF2B5EF4-FFF2-40B4-BE49-F238E27FC236}">
                <a16:creationId xmlns:a16="http://schemas.microsoft.com/office/drawing/2014/main" id="{09CDA934-1058-D846-9BAE-F3A2BE6D7187}"/>
              </a:ext>
            </a:extLst>
          </p:cNvPr>
          <p:cNvSpPr>
            <a:spLocks noChangeShapeType="1"/>
          </p:cNvSpPr>
          <p:nvPr/>
        </p:nvSpPr>
        <p:spPr bwMode="auto">
          <a:xfrm>
            <a:off x="7404100" y="1028700"/>
            <a:ext cx="0" cy="4572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08554" name="Group 10">
            <a:extLst>
              <a:ext uri="{FF2B5EF4-FFF2-40B4-BE49-F238E27FC236}">
                <a16:creationId xmlns:a16="http://schemas.microsoft.com/office/drawing/2014/main" id="{2DC2EF7A-FC8A-F240-AA39-786A7899406A}"/>
              </a:ext>
            </a:extLst>
          </p:cNvPr>
          <p:cNvGrpSpPr>
            <a:grpSpLocks/>
          </p:cNvGrpSpPr>
          <p:nvPr/>
        </p:nvGrpSpPr>
        <p:grpSpPr bwMode="auto">
          <a:xfrm>
            <a:off x="8280401" y="2746375"/>
            <a:ext cx="587375" cy="749300"/>
            <a:chOff x="1760" y="2442"/>
            <a:chExt cx="370" cy="472"/>
          </a:xfrm>
        </p:grpSpPr>
        <p:sp>
          <p:nvSpPr>
            <p:cNvPr id="108555" name="Text Box 11">
              <a:extLst>
                <a:ext uri="{FF2B5EF4-FFF2-40B4-BE49-F238E27FC236}">
                  <a16:creationId xmlns:a16="http://schemas.microsoft.com/office/drawing/2014/main" id="{8BEBD14C-66E0-3E44-AE0E-2A3C3D6E25FA}"/>
                </a:ext>
              </a:extLst>
            </p:cNvPr>
            <p:cNvSpPr txBox="1">
              <a:spLocks noChangeArrowheads="1"/>
            </p:cNvSpPr>
            <p:nvPr/>
          </p:nvSpPr>
          <p:spPr bwMode="auto">
            <a:xfrm>
              <a:off x="1760" y="2442"/>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latin typeface="Courier New" panose="02070309020205020404" pitchFamily="49" charset="0"/>
                </a:rPr>
                <a:t>67</a:t>
              </a:r>
            </a:p>
          </p:txBody>
        </p:sp>
        <p:grpSp>
          <p:nvGrpSpPr>
            <p:cNvPr id="108556" name="Group 12">
              <a:extLst>
                <a:ext uri="{FF2B5EF4-FFF2-40B4-BE49-F238E27FC236}">
                  <a16:creationId xmlns:a16="http://schemas.microsoft.com/office/drawing/2014/main" id="{829CA133-E4BC-BB49-9D6E-C27890011792}"/>
                </a:ext>
              </a:extLst>
            </p:cNvPr>
            <p:cNvGrpSpPr>
              <a:grpSpLocks/>
            </p:cNvGrpSpPr>
            <p:nvPr/>
          </p:nvGrpSpPr>
          <p:grpSpPr bwMode="auto">
            <a:xfrm>
              <a:off x="1760" y="2754"/>
              <a:ext cx="370" cy="160"/>
              <a:chOff x="1378" y="3290"/>
              <a:chExt cx="370" cy="312"/>
            </a:xfrm>
          </p:grpSpPr>
          <p:sp>
            <p:nvSpPr>
              <p:cNvPr id="108557" name="Text Box 13">
                <a:extLst>
                  <a:ext uri="{FF2B5EF4-FFF2-40B4-BE49-F238E27FC236}">
                    <a16:creationId xmlns:a16="http://schemas.microsoft.com/office/drawing/2014/main" id="{D157B1D5-6DAE-A64B-AB7D-6708A79BB19E}"/>
                  </a:ext>
                </a:extLst>
              </p:cNvPr>
              <p:cNvSpPr txBox="1">
                <a:spLocks noChangeArrowheads="1"/>
              </p:cNvSpPr>
              <p:nvPr/>
            </p:nvSpPr>
            <p:spPr bwMode="auto">
              <a:xfrm>
                <a:off x="1378" y="3290"/>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08558" name="Line 14">
                <a:extLst>
                  <a:ext uri="{FF2B5EF4-FFF2-40B4-BE49-F238E27FC236}">
                    <a16:creationId xmlns:a16="http://schemas.microsoft.com/office/drawing/2014/main" id="{4C026F07-E453-A844-B47C-01B7B141E641}"/>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08559" name="Group 15">
            <a:extLst>
              <a:ext uri="{FF2B5EF4-FFF2-40B4-BE49-F238E27FC236}">
                <a16:creationId xmlns:a16="http://schemas.microsoft.com/office/drawing/2014/main" id="{550A3775-3581-1A44-AB78-BC9A5EECB519}"/>
              </a:ext>
            </a:extLst>
          </p:cNvPr>
          <p:cNvGrpSpPr>
            <a:grpSpLocks/>
          </p:cNvGrpSpPr>
          <p:nvPr/>
        </p:nvGrpSpPr>
        <p:grpSpPr bwMode="auto">
          <a:xfrm>
            <a:off x="7759701" y="3978275"/>
            <a:ext cx="587375" cy="749300"/>
            <a:chOff x="1760" y="2442"/>
            <a:chExt cx="370" cy="472"/>
          </a:xfrm>
        </p:grpSpPr>
        <p:sp>
          <p:nvSpPr>
            <p:cNvPr id="108560" name="Text Box 16">
              <a:extLst>
                <a:ext uri="{FF2B5EF4-FFF2-40B4-BE49-F238E27FC236}">
                  <a16:creationId xmlns:a16="http://schemas.microsoft.com/office/drawing/2014/main" id="{CCF3BB55-78F8-0248-9D28-CF919FC36B07}"/>
                </a:ext>
              </a:extLst>
            </p:cNvPr>
            <p:cNvSpPr txBox="1">
              <a:spLocks noChangeArrowheads="1"/>
            </p:cNvSpPr>
            <p:nvPr/>
          </p:nvSpPr>
          <p:spPr bwMode="auto">
            <a:xfrm>
              <a:off x="1760" y="2442"/>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latin typeface="Courier New" panose="02070309020205020404" pitchFamily="49" charset="0"/>
                </a:rPr>
                <a:t>36</a:t>
              </a:r>
            </a:p>
          </p:txBody>
        </p:sp>
        <p:grpSp>
          <p:nvGrpSpPr>
            <p:cNvPr id="108561" name="Group 17">
              <a:extLst>
                <a:ext uri="{FF2B5EF4-FFF2-40B4-BE49-F238E27FC236}">
                  <a16:creationId xmlns:a16="http://schemas.microsoft.com/office/drawing/2014/main" id="{0B33127D-9B3E-D049-A505-3A5E68D1672C}"/>
                </a:ext>
              </a:extLst>
            </p:cNvPr>
            <p:cNvGrpSpPr>
              <a:grpSpLocks/>
            </p:cNvGrpSpPr>
            <p:nvPr/>
          </p:nvGrpSpPr>
          <p:grpSpPr bwMode="auto">
            <a:xfrm>
              <a:off x="1760" y="2754"/>
              <a:ext cx="370" cy="160"/>
              <a:chOff x="1378" y="3290"/>
              <a:chExt cx="370" cy="312"/>
            </a:xfrm>
          </p:grpSpPr>
          <p:sp>
            <p:nvSpPr>
              <p:cNvPr id="108562" name="Text Box 18">
                <a:extLst>
                  <a:ext uri="{FF2B5EF4-FFF2-40B4-BE49-F238E27FC236}">
                    <a16:creationId xmlns:a16="http://schemas.microsoft.com/office/drawing/2014/main" id="{B9E2AA36-93FD-284E-92C0-6F15454A7E07}"/>
                  </a:ext>
                </a:extLst>
              </p:cNvPr>
              <p:cNvSpPr txBox="1">
                <a:spLocks noChangeArrowheads="1"/>
              </p:cNvSpPr>
              <p:nvPr/>
            </p:nvSpPr>
            <p:spPr bwMode="auto">
              <a:xfrm>
                <a:off x="1378" y="3290"/>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08563" name="Line 19">
                <a:extLst>
                  <a:ext uri="{FF2B5EF4-FFF2-40B4-BE49-F238E27FC236}">
                    <a16:creationId xmlns:a16="http://schemas.microsoft.com/office/drawing/2014/main" id="{13FD60D5-72E4-7049-977D-BA6E6D343D85}"/>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08564" name="Group 20">
            <a:extLst>
              <a:ext uri="{FF2B5EF4-FFF2-40B4-BE49-F238E27FC236}">
                <a16:creationId xmlns:a16="http://schemas.microsoft.com/office/drawing/2014/main" id="{AA1F56C3-F179-4E4A-B468-3394964DBDB6}"/>
              </a:ext>
            </a:extLst>
          </p:cNvPr>
          <p:cNvGrpSpPr>
            <a:grpSpLocks/>
          </p:cNvGrpSpPr>
          <p:nvPr/>
        </p:nvGrpSpPr>
        <p:grpSpPr bwMode="auto">
          <a:xfrm>
            <a:off x="5588001" y="3940175"/>
            <a:ext cx="587375" cy="749300"/>
            <a:chOff x="1760" y="2442"/>
            <a:chExt cx="370" cy="472"/>
          </a:xfrm>
        </p:grpSpPr>
        <p:sp>
          <p:nvSpPr>
            <p:cNvPr id="108565" name="Text Box 21">
              <a:extLst>
                <a:ext uri="{FF2B5EF4-FFF2-40B4-BE49-F238E27FC236}">
                  <a16:creationId xmlns:a16="http://schemas.microsoft.com/office/drawing/2014/main" id="{9B160061-1BEA-1A4F-8111-6AF72D68EA0D}"/>
                </a:ext>
              </a:extLst>
            </p:cNvPr>
            <p:cNvSpPr txBox="1">
              <a:spLocks noChangeArrowheads="1"/>
            </p:cNvSpPr>
            <p:nvPr/>
          </p:nvSpPr>
          <p:spPr bwMode="auto">
            <a:xfrm>
              <a:off x="1760" y="2442"/>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a:r>
                <a:rPr lang="en-US" altLang="en-US">
                  <a:latin typeface="Courier New" panose="02070309020205020404" pitchFamily="49" charset="0"/>
                </a:rPr>
                <a:t>3</a:t>
              </a:r>
            </a:p>
          </p:txBody>
        </p:sp>
        <p:grpSp>
          <p:nvGrpSpPr>
            <p:cNvPr id="108566" name="Group 22">
              <a:extLst>
                <a:ext uri="{FF2B5EF4-FFF2-40B4-BE49-F238E27FC236}">
                  <a16:creationId xmlns:a16="http://schemas.microsoft.com/office/drawing/2014/main" id="{6D7B04A5-FB81-464D-ABB5-93A5DE8617C1}"/>
                </a:ext>
              </a:extLst>
            </p:cNvPr>
            <p:cNvGrpSpPr>
              <a:grpSpLocks/>
            </p:cNvGrpSpPr>
            <p:nvPr/>
          </p:nvGrpSpPr>
          <p:grpSpPr bwMode="auto">
            <a:xfrm>
              <a:off x="1760" y="2754"/>
              <a:ext cx="370" cy="160"/>
              <a:chOff x="1378" y="3290"/>
              <a:chExt cx="370" cy="312"/>
            </a:xfrm>
          </p:grpSpPr>
          <p:sp>
            <p:nvSpPr>
              <p:cNvPr id="108567" name="Text Box 23">
                <a:extLst>
                  <a:ext uri="{FF2B5EF4-FFF2-40B4-BE49-F238E27FC236}">
                    <a16:creationId xmlns:a16="http://schemas.microsoft.com/office/drawing/2014/main" id="{B243AD2E-91D3-F549-B195-677747936BBC}"/>
                  </a:ext>
                </a:extLst>
              </p:cNvPr>
              <p:cNvSpPr txBox="1">
                <a:spLocks noChangeArrowheads="1"/>
              </p:cNvSpPr>
              <p:nvPr/>
            </p:nvSpPr>
            <p:spPr bwMode="auto">
              <a:xfrm>
                <a:off x="1378" y="3290"/>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08568" name="Line 24">
                <a:extLst>
                  <a:ext uri="{FF2B5EF4-FFF2-40B4-BE49-F238E27FC236}">
                    <a16:creationId xmlns:a16="http://schemas.microsoft.com/office/drawing/2014/main" id="{9A102093-02BE-F24F-8B12-9AE3503EF006}"/>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08569" name="Group 25">
            <a:extLst>
              <a:ext uri="{FF2B5EF4-FFF2-40B4-BE49-F238E27FC236}">
                <a16:creationId xmlns:a16="http://schemas.microsoft.com/office/drawing/2014/main" id="{B1AB7305-BD37-7944-BB64-988797B38389}"/>
              </a:ext>
            </a:extLst>
          </p:cNvPr>
          <p:cNvGrpSpPr>
            <a:grpSpLocks/>
          </p:cNvGrpSpPr>
          <p:nvPr/>
        </p:nvGrpSpPr>
        <p:grpSpPr bwMode="auto">
          <a:xfrm>
            <a:off x="6667501" y="3940175"/>
            <a:ext cx="587375" cy="749300"/>
            <a:chOff x="1760" y="2442"/>
            <a:chExt cx="370" cy="472"/>
          </a:xfrm>
        </p:grpSpPr>
        <p:sp>
          <p:nvSpPr>
            <p:cNvPr id="108570" name="Text Box 26">
              <a:extLst>
                <a:ext uri="{FF2B5EF4-FFF2-40B4-BE49-F238E27FC236}">
                  <a16:creationId xmlns:a16="http://schemas.microsoft.com/office/drawing/2014/main" id="{8D057374-BD2E-5141-800E-F129B69D8CC3}"/>
                </a:ext>
              </a:extLst>
            </p:cNvPr>
            <p:cNvSpPr txBox="1">
              <a:spLocks noChangeArrowheads="1"/>
            </p:cNvSpPr>
            <p:nvPr/>
          </p:nvSpPr>
          <p:spPr bwMode="auto">
            <a:xfrm>
              <a:off x="1760" y="2442"/>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latin typeface="Courier New" panose="02070309020205020404" pitchFamily="49" charset="0"/>
                </a:rPr>
                <a:t>14</a:t>
              </a:r>
            </a:p>
          </p:txBody>
        </p:sp>
        <p:grpSp>
          <p:nvGrpSpPr>
            <p:cNvPr id="108571" name="Group 27">
              <a:extLst>
                <a:ext uri="{FF2B5EF4-FFF2-40B4-BE49-F238E27FC236}">
                  <a16:creationId xmlns:a16="http://schemas.microsoft.com/office/drawing/2014/main" id="{FB7E54CD-2438-8A41-88B5-D14079934C6B}"/>
                </a:ext>
              </a:extLst>
            </p:cNvPr>
            <p:cNvGrpSpPr>
              <a:grpSpLocks/>
            </p:cNvGrpSpPr>
            <p:nvPr/>
          </p:nvGrpSpPr>
          <p:grpSpPr bwMode="auto">
            <a:xfrm>
              <a:off x="1760" y="2754"/>
              <a:ext cx="370" cy="160"/>
              <a:chOff x="1378" y="3290"/>
              <a:chExt cx="370" cy="312"/>
            </a:xfrm>
          </p:grpSpPr>
          <p:sp>
            <p:nvSpPr>
              <p:cNvPr id="108572" name="Text Box 28">
                <a:extLst>
                  <a:ext uri="{FF2B5EF4-FFF2-40B4-BE49-F238E27FC236}">
                    <a16:creationId xmlns:a16="http://schemas.microsoft.com/office/drawing/2014/main" id="{D3853C02-7BD7-3345-95BD-66D91445B659}"/>
                  </a:ext>
                </a:extLst>
              </p:cNvPr>
              <p:cNvSpPr txBox="1">
                <a:spLocks noChangeArrowheads="1"/>
              </p:cNvSpPr>
              <p:nvPr/>
            </p:nvSpPr>
            <p:spPr bwMode="auto">
              <a:xfrm>
                <a:off x="1378" y="3290"/>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08573" name="Line 29">
                <a:extLst>
                  <a:ext uri="{FF2B5EF4-FFF2-40B4-BE49-F238E27FC236}">
                    <a16:creationId xmlns:a16="http://schemas.microsoft.com/office/drawing/2014/main" id="{DF18C339-EC3A-FB4F-9C2C-CCA1F24FE5F7}"/>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08574" name="Group 30">
            <a:extLst>
              <a:ext uri="{FF2B5EF4-FFF2-40B4-BE49-F238E27FC236}">
                <a16:creationId xmlns:a16="http://schemas.microsoft.com/office/drawing/2014/main" id="{A156521C-A78E-E94B-90A2-CC0EC74D7E07}"/>
              </a:ext>
            </a:extLst>
          </p:cNvPr>
          <p:cNvGrpSpPr>
            <a:grpSpLocks/>
          </p:cNvGrpSpPr>
          <p:nvPr/>
        </p:nvGrpSpPr>
        <p:grpSpPr bwMode="auto">
          <a:xfrm>
            <a:off x="8216901" y="5172075"/>
            <a:ext cx="587375" cy="749300"/>
            <a:chOff x="1760" y="2442"/>
            <a:chExt cx="370" cy="472"/>
          </a:xfrm>
        </p:grpSpPr>
        <p:sp>
          <p:nvSpPr>
            <p:cNvPr id="108575" name="Text Box 31">
              <a:extLst>
                <a:ext uri="{FF2B5EF4-FFF2-40B4-BE49-F238E27FC236}">
                  <a16:creationId xmlns:a16="http://schemas.microsoft.com/office/drawing/2014/main" id="{5D76D24E-D9F7-6149-82EE-A6A4A5925833}"/>
                </a:ext>
              </a:extLst>
            </p:cNvPr>
            <p:cNvSpPr txBox="1">
              <a:spLocks noChangeArrowheads="1"/>
            </p:cNvSpPr>
            <p:nvPr/>
          </p:nvSpPr>
          <p:spPr bwMode="auto">
            <a:xfrm>
              <a:off x="1760" y="2442"/>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latin typeface="Courier New" panose="02070309020205020404" pitchFamily="49" charset="0"/>
                </a:rPr>
                <a:t>44</a:t>
              </a:r>
            </a:p>
          </p:txBody>
        </p:sp>
        <p:grpSp>
          <p:nvGrpSpPr>
            <p:cNvPr id="108576" name="Group 32">
              <a:extLst>
                <a:ext uri="{FF2B5EF4-FFF2-40B4-BE49-F238E27FC236}">
                  <a16:creationId xmlns:a16="http://schemas.microsoft.com/office/drawing/2014/main" id="{3FA2BE6A-A78B-5945-9173-A5A9470303E4}"/>
                </a:ext>
              </a:extLst>
            </p:cNvPr>
            <p:cNvGrpSpPr>
              <a:grpSpLocks/>
            </p:cNvGrpSpPr>
            <p:nvPr/>
          </p:nvGrpSpPr>
          <p:grpSpPr bwMode="auto">
            <a:xfrm>
              <a:off x="1760" y="2754"/>
              <a:ext cx="370" cy="160"/>
              <a:chOff x="1378" y="3290"/>
              <a:chExt cx="370" cy="312"/>
            </a:xfrm>
          </p:grpSpPr>
          <p:sp>
            <p:nvSpPr>
              <p:cNvPr id="108577" name="Text Box 33">
                <a:extLst>
                  <a:ext uri="{FF2B5EF4-FFF2-40B4-BE49-F238E27FC236}">
                    <a16:creationId xmlns:a16="http://schemas.microsoft.com/office/drawing/2014/main" id="{FE0F2DA0-B82E-D44A-BB19-23C9BFD09A6F}"/>
                  </a:ext>
                </a:extLst>
              </p:cNvPr>
              <p:cNvSpPr txBox="1">
                <a:spLocks noChangeArrowheads="1"/>
              </p:cNvSpPr>
              <p:nvPr/>
            </p:nvSpPr>
            <p:spPr bwMode="auto">
              <a:xfrm>
                <a:off x="1378" y="3290"/>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08578" name="Line 34">
                <a:extLst>
                  <a:ext uri="{FF2B5EF4-FFF2-40B4-BE49-F238E27FC236}">
                    <a16:creationId xmlns:a16="http://schemas.microsoft.com/office/drawing/2014/main" id="{42CCC563-2F73-DE4A-B42D-6554F097B8FC}"/>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08579" name="Group 35">
            <a:extLst>
              <a:ext uri="{FF2B5EF4-FFF2-40B4-BE49-F238E27FC236}">
                <a16:creationId xmlns:a16="http://schemas.microsoft.com/office/drawing/2014/main" id="{3B54EABD-632D-BD47-8236-AEE3E7A882DC}"/>
              </a:ext>
            </a:extLst>
          </p:cNvPr>
          <p:cNvGrpSpPr>
            <a:grpSpLocks/>
          </p:cNvGrpSpPr>
          <p:nvPr/>
        </p:nvGrpSpPr>
        <p:grpSpPr bwMode="auto">
          <a:xfrm>
            <a:off x="6045201" y="5248275"/>
            <a:ext cx="587375" cy="749300"/>
            <a:chOff x="1760" y="2442"/>
            <a:chExt cx="370" cy="472"/>
          </a:xfrm>
        </p:grpSpPr>
        <p:sp>
          <p:nvSpPr>
            <p:cNvPr id="108580" name="Text Box 36">
              <a:extLst>
                <a:ext uri="{FF2B5EF4-FFF2-40B4-BE49-F238E27FC236}">
                  <a16:creationId xmlns:a16="http://schemas.microsoft.com/office/drawing/2014/main" id="{7258826E-9CD0-7C46-A5F1-419D4A745276}"/>
                </a:ext>
              </a:extLst>
            </p:cNvPr>
            <p:cNvSpPr txBox="1">
              <a:spLocks noChangeArrowheads="1"/>
            </p:cNvSpPr>
            <p:nvPr/>
          </p:nvSpPr>
          <p:spPr bwMode="auto">
            <a:xfrm>
              <a:off x="1760" y="2442"/>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a:r>
                <a:rPr lang="en-US" altLang="en-US">
                  <a:latin typeface="Courier New" panose="02070309020205020404" pitchFamily="49" charset="0"/>
                </a:rPr>
                <a:t>7</a:t>
              </a:r>
            </a:p>
          </p:txBody>
        </p:sp>
        <p:grpSp>
          <p:nvGrpSpPr>
            <p:cNvPr id="108581" name="Group 37">
              <a:extLst>
                <a:ext uri="{FF2B5EF4-FFF2-40B4-BE49-F238E27FC236}">
                  <a16:creationId xmlns:a16="http://schemas.microsoft.com/office/drawing/2014/main" id="{5DD715FE-D798-8547-B17B-A4EEBB0753C9}"/>
                </a:ext>
              </a:extLst>
            </p:cNvPr>
            <p:cNvGrpSpPr>
              <a:grpSpLocks/>
            </p:cNvGrpSpPr>
            <p:nvPr/>
          </p:nvGrpSpPr>
          <p:grpSpPr bwMode="auto">
            <a:xfrm>
              <a:off x="1760" y="2754"/>
              <a:ext cx="370" cy="160"/>
              <a:chOff x="1378" y="3290"/>
              <a:chExt cx="370" cy="312"/>
            </a:xfrm>
          </p:grpSpPr>
          <p:sp>
            <p:nvSpPr>
              <p:cNvPr id="108582" name="Text Box 38">
                <a:extLst>
                  <a:ext uri="{FF2B5EF4-FFF2-40B4-BE49-F238E27FC236}">
                    <a16:creationId xmlns:a16="http://schemas.microsoft.com/office/drawing/2014/main" id="{F40320FB-6D5F-424C-A191-A450BEED7AA5}"/>
                  </a:ext>
                </a:extLst>
              </p:cNvPr>
              <p:cNvSpPr txBox="1">
                <a:spLocks noChangeArrowheads="1"/>
              </p:cNvSpPr>
              <p:nvPr/>
            </p:nvSpPr>
            <p:spPr bwMode="auto">
              <a:xfrm>
                <a:off x="1378" y="3290"/>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08583" name="Line 39">
                <a:extLst>
                  <a:ext uri="{FF2B5EF4-FFF2-40B4-BE49-F238E27FC236}">
                    <a16:creationId xmlns:a16="http://schemas.microsoft.com/office/drawing/2014/main" id="{36E1153F-4E30-1A47-AB3B-4AA8F376B6A9}"/>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08584" name="Group 40">
            <a:extLst>
              <a:ext uri="{FF2B5EF4-FFF2-40B4-BE49-F238E27FC236}">
                <a16:creationId xmlns:a16="http://schemas.microsoft.com/office/drawing/2014/main" id="{69EF6EC6-C018-9E47-9989-C8F22AB599B5}"/>
              </a:ext>
            </a:extLst>
          </p:cNvPr>
          <p:cNvGrpSpPr>
            <a:grpSpLocks/>
          </p:cNvGrpSpPr>
          <p:nvPr/>
        </p:nvGrpSpPr>
        <p:grpSpPr bwMode="auto">
          <a:xfrm>
            <a:off x="8813801" y="3978275"/>
            <a:ext cx="587375" cy="749300"/>
            <a:chOff x="1760" y="2442"/>
            <a:chExt cx="370" cy="472"/>
          </a:xfrm>
        </p:grpSpPr>
        <p:sp>
          <p:nvSpPr>
            <p:cNvPr id="108585" name="Text Box 41">
              <a:extLst>
                <a:ext uri="{FF2B5EF4-FFF2-40B4-BE49-F238E27FC236}">
                  <a16:creationId xmlns:a16="http://schemas.microsoft.com/office/drawing/2014/main" id="{5C7BB189-FE42-2242-BAE2-628F74CE64D5}"/>
                </a:ext>
              </a:extLst>
            </p:cNvPr>
            <p:cNvSpPr txBox="1">
              <a:spLocks noChangeArrowheads="1"/>
            </p:cNvSpPr>
            <p:nvPr/>
          </p:nvSpPr>
          <p:spPr bwMode="auto">
            <a:xfrm>
              <a:off x="1760" y="2442"/>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latin typeface="Courier New" panose="02070309020205020404" pitchFamily="49" charset="0"/>
                </a:rPr>
                <a:t>94</a:t>
              </a:r>
            </a:p>
          </p:txBody>
        </p:sp>
        <p:grpSp>
          <p:nvGrpSpPr>
            <p:cNvPr id="108586" name="Group 42">
              <a:extLst>
                <a:ext uri="{FF2B5EF4-FFF2-40B4-BE49-F238E27FC236}">
                  <a16:creationId xmlns:a16="http://schemas.microsoft.com/office/drawing/2014/main" id="{F198F40D-99C4-9E4E-9844-818785F78BED}"/>
                </a:ext>
              </a:extLst>
            </p:cNvPr>
            <p:cNvGrpSpPr>
              <a:grpSpLocks/>
            </p:cNvGrpSpPr>
            <p:nvPr/>
          </p:nvGrpSpPr>
          <p:grpSpPr bwMode="auto">
            <a:xfrm>
              <a:off x="1760" y="2754"/>
              <a:ext cx="370" cy="160"/>
              <a:chOff x="1378" y="3290"/>
              <a:chExt cx="370" cy="312"/>
            </a:xfrm>
          </p:grpSpPr>
          <p:sp>
            <p:nvSpPr>
              <p:cNvPr id="108587" name="Text Box 43">
                <a:extLst>
                  <a:ext uri="{FF2B5EF4-FFF2-40B4-BE49-F238E27FC236}">
                    <a16:creationId xmlns:a16="http://schemas.microsoft.com/office/drawing/2014/main" id="{592A3D37-799A-2E4F-800F-052F5719C7DF}"/>
                  </a:ext>
                </a:extLst>
              </p:cNvPr>
              <p:cNvSpPr txBox="1">
                <a:spLocks noChangeArrowheads="1"/>
              </p:cNvSpPr>
              <p:nvPr/>
            </p:nvSpPr>
            <p:spPr bwMode="auto">
              <a:xfrm>
                <a:off x="1378" y="3290"/>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08588" name="Line 44">
                <a:extLst>
                  <a:ext uri="{FF2B5EF4-FFF2-40B4-BE49-F238E27FC236}">
                    <a16:creationId xmlns:a16="http://schemas.microsoft.com/office/drawing/2014/main" id="{72C4578F-A382-DE4A-BA2E-4071636CAEF3}"/>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08589" name="Group 45">
            <a:extLst>
              <a:ext uri="{FF2B5EF4-FFF2-40B4-BE49-F238E27FC236}">
                <a16:creationId xmlns:a16="http://schemas.microsoft.com/office/drawing/2014/main" id="{05FA09AF-4119-E74A-9F1B-A6FFE540C635}"/>
              </a:ext>
            </a:extLst>
          </p:cNvPr>
          <p:cNvGrpSpPr>
            <a:grpSpLocks/>
          </p:cNvGrpSpPr>
          <p:nvPr/>
        </p:nvGrpSpPr>
        <p:grpSpPr bwMode="auto">
          <a:xfrm>
            <a:off x="9283701" y="5159375"/>
            <a:ext cx="587375" cy="749300"/>
            <a:chOff x="1760" y="2442"/>
            <a:chExt cx="370" cy="472"/>
          </a:xfrm>
        </p:grpSpPr>
        <p:sp>
          <p:nvSpPr>
            <p:cNvPr id="108590" name="Text Box 46">
              <a:extLst>
                <a:ext uri="{FF2B5EF4-FFF2-40B4-BE49-F238E27FC236}">
                  <a16:creationId xmlns:a16="http://schemas.microsoft.com/office/drawing/2014/main" id="{1A4FC785-9EB0-1D4A-98DC-047D2071048E}"/>
                </a:ext>
              </a:extLst>
            </p:cNvPr>
            <p:cNvSpPr txBox="1">
              <a:spLocks noChangeArrowheads="1"/>
            </p:cNvSpPr>
            <p:nvPr/>
          </p:nvSpPr>
          <p:spPr bwMode="auto">
            <a:xfrm>
              <a:off x="1760" y="2442"/>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latin typeface="Courier New" panose="02070309020205020404" pitchFamily="49" charset="0"/>
                </a:rPr>
                <a:t>97</a:t>
              </a:r>
            </a:p>
          </p:txBody>
        </p:sp>
        <p:grpSp>
          <p:nvGrpSpPr>
            <p:cNvPr id="108591" name="Group 47">
              <a:extLst>
                <a:ext uri="{FF2B5EF4-FFF2-40B4-BE49-F238E27FC236}">
                  <a16:creationId xmlns:a16="http://schemas.microsoft.com/office/drawing/2014/main" id="{73F3A5B5-9733-FF47-908D-7036AFE9E949}"/>
                </a:ext>
              </a:extLst>
            </p:cNvPr>
            <p:cNvGrpSpPr>
              <a:grpSpLocks/>
            </p:cNvGrpSpPr>
            <p:nvPr/>
          </p:nvGrpSpPr>
          <p:grpSpPr bwMode="auto">
            <a:xfrm>
              <a:off x="1760" y="2754"/>
              <a:ext cx="370" cy="160"/>
              <a:chOff x="1378" y="3290"/>
              <a:chExt cx="370" cy="312"/>
            </a:xfrm>
          </p:grpSpPr>
          <p:sp>
            <p:nvSpPr>
              <p:cNvPr id="108592" name="Text Box 48">
                <a:extLst>
                  <a:ext uri="{FF2B5EF4-FFF2-40B4-BE49-F238E27FC236}">
                    <a16:creationId xmlns:a16="http://schemas.microsoft.com/office/drawing/2014/main" id="{49D150C4-484A-3A45-9F7E-96BA966EEF47}"/>
                  </a:ext>
                </a:extLst>
              </p:cNvPr>
              <p:cNvSpPr txBox="1">
                <a:spLocks noChangeArrowheads="1"/>
              </p:cNvSpPr>
              <p:nvPr/>
            </p:nvSpPr>
            <p:spPr bwMode="auto">
              <a:xfrm>
                <a:off x="1378" y="3290"/>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08593" name="Line 49">
                <a:extLst>
                  <a:ext uri="{FF2B5EF4-FFF2-40B4-BE49-F238E27FC236}">
                    <a16:creationId xmlns:a16="http://schemas.microsoft.com/office/drawing/2014/main" id="{BD6BB5CD-ED4F-8949-B764-D26AF4C83881}"/>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08594" name="Group 50">
            <a:extLst>
              <a:ext uri="{FF2B5EF4-FFF2-40B4-BE49-F238E27FC236}">
                <a16:creationId xmlns:a16="http://schemas.microsoft.com/office/drawing/2014/main" id="{D75FD206-5D32-1945-8D87-281CDA5182DA}"/>
              </a:ext>
            </a:extLst>
          </p:cNvPr>
          <p:cNvGrpSpPr>
            <a:grpSpLocks/>
          </p:cNvGrpSpPr>
          <p:nvPr/>
        </p:nvGrpSpPr>
        <p:grpSpPr bwMode="auto">
          <a:xfrm>
            <a:off x="5118101" y="5248275"/>
            <a:ext cx="587375" cy="749300"/>
            <a:chOff x="1760" y="2442"/>
            <a:chExt cx="370" cy="472"/>
          </a:xfrm>
        </p:grpSpPr>
        <p:sp>
          <p:nvSpPr>
            <p:cNvPr id="108595" name="Text Box 51">
              <a:extLst>
                <a:ext uri="{FF2B5EF4-FFF2-40B4-BE49-F238E27FC236}">
                  <a16:creationId xmlns:a16="http://schemas.microsoft.com/office/drawing/2014/main" id="{D59FE617-3AD0-5C46-9276-12DA87688506}"/>
                </a:ext>
              </a:extLst>
            </p:cNvPr>
            <p:cNvSpPr txBox="1">
              <a:spLocks noChangeArrowheads="1"/>
            </p:cNvSpPr>
            <p:nvPr/>
          </p:nvSpPr>
          <p:spPr bwMode="auto">
            <a:xfrm>
              <a:off x="1760" y="2442"/>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a:r>
                <a:rPr lang="en-US" altLang="en-US">
                  <a:solidFill>
                    <a:srgbClr val="FF0033"/>
                  </a:solidFill>
                  <a:latin typeface="Courier New" panose="02070309020205020404" pitchFamily="49" charset="0"/>
                </a:rPr>
                <a:t>1</a:t>
              </a:r>
              <a:endParaRPr lang="en-US" altLang="en-US">
                <a:latin typeface="Courier New" panose="02070309020205020404" pitchFamily="49" charset="0"/>
              </a:endParaRPr>
            </a:p>
          </p:txBody>
        </p:sp>
        <p:grpSp>
          <p:nvGrpSpPr>
            <p:cNvPr id="108596" name="Group 52">
              <a:extLst>
                <a:ext uri="{FF2B5EF4-FFF2-40B4-BE49-F238E27FC236}">
                  <a16:creationId xmlns:a16="http://schemas.microsoft.com/office/drawing/2014/main" id="{319314E3-8A7D-1142-B539-18A74DED1303}"/>
                </a:ext>
              </a:extLst>
            </p:cNvPr>
            <p:cNvGrpSpPr>
              <a:grpSpLocks/>
            </p:cNvGrpSpPr>
            <p:nvPr/>
          </p:nvGrpSpPr>
          <p:grpSpPr bwMode="auto">
            <a:xfrm>
              <a:off x="1760" y="2754"/>
              <a:ext cx="370" cy="160"/>
              <a:chOff x="1378" y="3290"/>
              <a:chExt cx="370" cy="312"/>
            </a:xfrm>
          </p:grpSpPr>
          <p:sp>
            <p:nvSpPr>
              <p:cNvPr id="108597" name="Text Box 53">
                <a:extLst>
                  <a:ext uri="{FF2B5EF4-FFF2-40B4-BE49-F238E27FC236}">
                    <a16:creationId xmlns:a16="http://schemas.microsoft.com/office/drawing/2014/main" id="{8423B83D-67CD-854E-B089-B44058126110}"/>
                  </a:ext>
                </a:extLst>
              </p:cNvPr>
              <p:cNvSpPr txBox="1">
                <a:spLocks noChangeArrowheads="1"/>
              </p:cNvSpPr>
              <p:nvPr/>
            </p:nvSpPr>
            <p:spPr bwMode="auto">
              <a:xfrm>
                <a:off x="1378" y="3290"/>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08598" name="Line 54">
                <a:extLst>
                  <a:ext uri="{FF2B5EF4-FFF2-40B4-BE49-F238E27FC236}">
                    <a16:creationId xmlns:a16="http://schemas.microsoft.com/office/drawing/2014/main" id="{74C05D5F-E713-C449-B308-9C81CF9203EF}"/>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08599" name="Group 55">
            <a:extLst>
              <a:ext uri="{FF2B5EF4-FFF2-40B4-BE49-F238E27FC236}">
                <a16:creationId xmlns:a16="http://schemas.microsoft.com/office/drawing/2014/main" id="{A75CBE80-4767-0648-B51F-1B5FF0460F29}"/>
              </a:ext>
            </a:extLst>
          </p:cNvPr>
          <p:cNvGrpSpPr>
            <a:grpSpLocks/>
          </p:cNvGrpSpPr>
          <p:nvPr/>
        </p:nvGrpSpPr>
        <p:grpSpPr bwMode="auto">
          <a:xfrm>
            <a:off x="6096001" y="2771775"/>
            <a:ext cx="587375" cy="749300"/>
            <a:chOff x="1760" y="2442"/>
            <a:chExt cx="370" cy="472"/>
          </a:xfrm>
        </p:grpSpPr>
        <p:sp>
          <p:nvSpPr>
            <p:cNvPr id="108600" name="Text Box 56">
              <a:extLst>
                <a:ext uri="{FF2B5EF4-FFF2-40B4-BE49-F238E27FC236}">
                  <a16:creationId xmlns:a16="http://schemas.microsoft.com/office/drawing/2014/main" id="{86BB3ADE-786C-9C4C-9AD3-70897DA29ADB}"/>
                </a:ext>
              </a:extLst>
            </p:cNvPr>
            <p:cNvSpPr txBox="1">
              <a:spLocks noChangeArrowheads="1"/>
            </p:cNvSpPr>
            <p:nvPr/>
          </p:nvSpPr>
          <p:spPr bwMode="auto">
            <a:xfrm>
              <a:off x="1760" y="2442"/>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a:r>
                <a:rPr lang="en-US" altLang="en-US">
                  <a:latin typeface="Courier New" panose="02070309020205020404" pitchFamily="49" charset="0"/>
                </a:rPr>
                <a:t>9</a:t>
              </a:r>
            </a:p>
          </p:txBody>
        </p:sp>
        <p:grpSp>
          <p:nvGrpSpPr>
            <p:cNvPr id="108601" name="Group 57">
              <a:extLst>
                <a:ext uri="{FF2B5EF4-FFF2-40B4-BE49-F238E27FC236}">
                  <a16:creationId xmlns:a16="http://schemas.microsoft.com/office/drawing/2014/main" id="{484FFBB0-CB25-0046-B1A9-C496CDC5F03F}"/>
                </a:ext>
              </a:extLst>
            </p:cNvPr>
            <p:cNvGrpSpPr>
              <a:grpSpLocks/>
            </p:cNvGrpSpPr>
            <p:nvPr/>
          </p:nvGrpSpPr>
          <p:grpSpPr bwMode="auto">
            <a:xfrm>
              <a:off x="1760" y="2754"/>
              <a:ext cx="370" cy="160"/>
              <a:chOff x="1378" y="3290"/>
              <a:chExt cx="370" cy="312"/>
            </a:xfrm>
          </p:grpSpPr>
          <p:sp>
            <p:nvSpPr>
              <p:cNvPr id="108602" name="Text Box 58">
                <a:extLst>
                  <a:ext uri="{FF2B5EF4-FFF2-40B4-BE49-F238E27FC236}">
                    <a16:creationId xmlns:a16="http://schemas.microsoft.com/office/drawing/2014/main" id="{7965774B-E4A3-A446-A97D-5FFFA8D92AA5}"/>
                  </a:ext>
                </a:extLst>
              </p:cNvPr>
              <p:cNvSpPr txBox="1">
                <a:spLocks noChangeArrowheads="1"/>
              </p:cNvSpPr>
              <p:nvPr/>
            </p:nvSpPr>
            <p:spPr bwMode="auto">
              <a:xfrm>
                <a:off x="1378" y="3290"/>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08603" name="Line 59">
                <a:extLst>
                  <a:ext uri="{FF2B5EF4-FFF2-40B4-BE49-F238E27FC236}">
                    <a16:creationId xmlns:a16="http://schemas.microsoft.com/office/drawing/2014/main" id="{279BFEE8-F8B9-6040-A947-7D606DD05D19}"/>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108604" name="Line 60">
            <a:extLst>
              <a:ext uri="{FF2B5EF4-FFF2-40B4-BE49-F238E27FC236}">
                <a16:creationId xmlns:a16="http://schemas.microsoft.com/office/drawing/2014/main" id="{61622D7C-A1F4-1745-ADA1-4029CA9BCA99}"/>
              </a:ext>
            </a:extLst>
          </p:cNvPr>
          <p:cNvSpPr>
            <a:spLocks noChangeShapeType="1"/>
          </p:cNvSpPr>
          <p:nvPr/>
        </p:nvSpPr>
        <p:spPr bwMode="auto">
          <a:xfrm flipH="1">
            <a:off x="6400800" y="2133600"/>
            <a:ext cx="850900" cy="6223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8605" name="Line 61">
            <a:extLst>
              <a:ext uri="{FF2B5EF4-FFF2-40B4-BE49-F238E27FC236}">
                <a16:creationId xmlns:a16="http://schemas.microsoft.com/office/drawing/2014/main" id="{C358E618-43AA-C449-B01B-837E42E6EDBC}"/>
              </a:ext>
            </a:extLst>
          </p:cNvPr>
          <p:cNvSpPr>
            <a:spLocks noChangeShapeType="1"/>
          </p:cNvSpPr>
          <p:nvPr/>
        </p:nvSpPr>
        <p:spPr bwMode="auto">
          <a:xfrm>
            <a:off x="7531100" y="2133600"/>
            <a:ext cx="1041400" cy="596900"/>
          </a:xfrm>
          <a:prstGeom prst="line">
            <a:avLst/>
          </a:prstGeom>
          <a:noFill/>
          <a:ln w="381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8606" name="Line 62">
            <a:extLst>
              <a:ext uri="{FF2B5EF4-FFF2-40B4-BE49-F238E27FC236}">
                <a16:creationId xmlns:a16="http://schemas.microsoft.com/office/drawing/2014/main" id="{4EAFB3B7-7615-474C-A7FA-7F88E9682E55}"/>
              </a:ext>
            </a:extLst>
          </p:cNvPr>
          <p:cNvSpPr>
            <a:spLocks noChangeShapeType="1"/>
          </p:cNvSpPr>
          <p:nvPr/>
        </p:nvSpPr>
        <p:spPr bwMode="auto">
          <a:xfrm flipH="1">
            <a:off x="5880100" y="3403600"/>
            <a:ext cx="381000" cy="5080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8607" name="Line 63">
            <a:extLst>
              <a:ext uri="{FF2B5EF4-FFF2-40B4-BE49-F238E27FC236}">
                <a16:creationId xmlns:a16="http://schemas.microsoft.com/office/drawing/2014/main" id="{A7A79BE0-37C3-9343-A6DE-9E9024D7E714}"/>
              </a:ext>
            </a:extLst>
          </p:cNvPr>
          <p:cNvSpPr>
            <a:spLocks noChangeShapeType="1"/>
          </p:cNvSpPr>
          <p:nvPr/>
        </p:nvSpPr>
        <p:spPr bwMode="auto">
          <a:xfrm>
            <a:off x="6540500" y="3390900"/>
            <a:ext cx="406400" cy="533400"/>
          </a:xfrm>
          <a:prstGeom prst="line">
            <a:avLst/>
          </a:prstGeom>
          <a:noFill/>
          <a:ln w="381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8608" name="Line 64">
            <a:extLst>
              <a:ext uri="{FF2B5EF4-FFF2-40B4-BE49-F238E27FC236}">
                <a16:creationId xmlns:a16="http://schemas.microsoft.com/office/drawing/2014/main" id="{36060319-8EB2-6E4A-8E75-F58368CC820E}"/>
              </a:ext>
            </a:extLst>
          </p:cNvPr>
          <p:cNvSpPr>
            <a:spLocks noChangeShapeType="1"/>
          </p:cNvSpPr>
          <p:nvPr/>
        </p:nvSpPr>
        <p:spPr bwMode="auto">
          <a:xfrm flipH="1">
            <a:off x="5410200" y="4546600"/>
            <a:ext cx="317500" cy="6858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8609" name="Line 65">
            <a:extLst>
              <a:ext uri="{FF2B5EF4-FFF2-40B4-BE49-F238E27FC236}">
                <a16:creationId xmlns:a16="http://schemas.microsoft.com/office/drawing/2014/main" id="{DAB9E6B1-0D4B-9345-AEA7-8C1329E01095}"/>
              </a:ext>
            </a:extLst>
          </p:cNvPr>
          <p:cNvSpPr>
            <a:spLocks noChangeShapeType="1"/>
          </p:cNvSpPr>
          <p:nvPr/>
        </p:nvSpPr>
        <p:spPr bwMode="auto">
          <a:xfrm>
            <a:off x="6032500" y="4559300"/>
            <a:ext cx="304800" cy="673100"/>
          </a:xfrm>
          <a:prstGeom prst="line">
            <a:avLst/>
          </a:prstGeom>
          <a:noFill/>
          <a:ln w="381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8610" name="Line 66">
            <a:extLst>
              <a:ext uri="{FF2B5EF4-FFF2-40B4-BE49-F238E27FC236}">
                <a16:creationId xmlns:a16="http://schemas.microsoft.com/office/drawing/2014/main" id="{76CD7749-115A-524E-AA22-65316F80F51B}"/>
              </a:ext>
            </a:extLst>
          </p:cNvPr>
          <p:cNvSpPr>
            <a:spLocks noChangeShapeType="1"/>
          </p:cNvSpPr>
          <p:nvPr/>
        </p:nvSpPr>
        <p:spPr bwMode="auto">
          <a:xfrm flipH="1">
            <a:off x="8051800" y="3365500"/>
            <a:ext cx="381000" cy="609600"/>
          </a:xfrm>
          <a:prstGeom prst="line">
            <a:avLst/>
          </a:prstGeom>
          <a:noFill/>
          <a:ln w="381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8611" name="Line 67">
            <a:extLst>
              <a:ext uri="{FF2B5EF4-FFF2-40B4-BE49-F238E27FC236}">
                <a16:creationId xmlns:a16="http://schemas.microsoft.com/office/drawing/2014/main" id="{CA6C792F-879D-B346-8CFE-DE1D2DDDDE41}"/>
              </a:ext>
            </a:extLst>
          </p:cNvPr>
          <p:cNvSpPr>
            <a:spLocks noChangeShapeType="1"/>
          </p:cNvSpPr>
          <p:nvPr/>
        </p:nvSpPr>
        <p:spPr bwMode="auto">
          <a:xfrm>
            <a:off x="8724900" y="3365500"/>
            <a:ext cx="381000" cy="596900"/>
          </a:xfrm>
          <a:prstGeom prst="line">
            <a:avLst/>
          </a:prstGeom>
          <a:noFill/>
          <a:ln w="381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8612" name="Line 68">
            <a:extLst>
              <a:ext uri="{FF2B5EF4-FFF2-40B4-BE49-F238E27FC236}">
                <a16:creationId xmlns:a16="http://schemas.microsoft.com/office/drawing/2014/main" id="{F4520A78-523C-8544-BF9C-A45B8C23F584}"/>
              </a:ext>
            </a:extLst>
          </p:cNvPr>
          <p:cNvSpPr>
            <a:spLocks noChangeShapeType="1"/>
          </p:cNvSpPr>
          <p:nvPr/>
        </p:nvSpPr>
        <p:spPr bwMode="auto">
          <a:xfrm>
            <a:off x="8191500" y="4610100"/>
            <a:ext cx="304800" cy="558800"/>
          </a:xfrm>
          <a:prstGeom prst="line">
            <a:avLst/>
          </a:prstGeom>
          <a:noFill/>
          <a:ln w="381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8613" name="Line 69">
            <a:extLst>
              <a:ext uri="{FF2B5EF4-FFF2-40B4-BE49-F238E27FC236}">
                <a16:creationId xmlns:a16="http://schemas.microsoft.com/office/drawing/2014/main" id="{784EA5CC-7696-304A-8188-1F6D3412639D}"/>
              </a:ext>
            </a:extLst>
          </p:cNvPr>
          <p:cNvSpPr>
            <a:spLocks noChangeShapeType="1"/>
          </p:cNvSpPr>
          <p:nvPr/>
        </p:nvSpPr>
        <p:spPr bwMode="auto">
          <a:xfrm>
            <a:off x="9258300" y="4597400"/>
            <a:ext cx="304800" cy="546100"/>
          </a:xfrm>
          <a:prstGeom prst="line">
            <a:avLst/>
          </a:prstGeom>
          <a:noFill/>
          <a:ln w="381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08614" name="Group 70">
            <a:extLst>
              <a:ext uri="{FF2B5EF4-FFF2-40B4-BE49-F238E27FC236}">
                <a16:creationId xmlns:a16="http://schemas.microsoft.com/office/drawing/2014/main" id="{820D9677-3E75-3E4F-8CD7-FC98F618D254}"/>
              </a:ext>
            </a:extLst>
          </p:cNvPr>
          <p:cNvGrpSpPr>
            <a:grpSpLocks/>
          </p:cNvGrpSpPr>
          <p:nvPr/>
        </p:nvGrpSpPr>
        <p:grpSpPr bwMode="auto">
          <a:xfrm>
            <a:off x="5183188" y="5880100"/>
            <a:ext cx="165100" cy="406400"/>
            <a:chOff x="2305" y="3704"/>
            <a:chExt cx="104" cy="256"/>
          </a:xfrm>
        </p:grpSpPr>
        <p:sp>
          <p:nvSpPr>
            <p:cNvPr id="108615" name="Line 71">
              <a:extLst>
                <a:ext uri="{FF2B5EF4-FFF2-40B4-BE49-F238E27FC236}">
                  <a16:creationId xmlns:a16="http://schemas.microsoft.com/office/drawing/2014/main" id="{EC295AC2-3830-2B42-9BBB-17CE159AF7C0}"/>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8616" name="Line 72">
              <a:extLst>
                <a:ext uri="{FF2B5EF4-FFF2-40B4-BE49-F238E27FC236}">
                  <a16:creationId xmlns:a16="http://schemas.microsoft.com/office/drawing/2014/main" id="{B864A066-6DDD-864E-890C-20F4051C0F6C}"/>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8617" name="Line 73">
              <a:extLst>
                <a:ext uri="{FF2B5EF4-FFF2-40B4-BE49-F238E27FC236}">
                  <a16:creationId xmlns:a16="http://schemas.microsoft.com/office/drawing/2014/main" id="{2AADA8D6-CD2A-274D-B862-3BA5E47DBC35}"/>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08618" name="Group 74">
            <a:extLst>
              <a:ext uri="{FF2B5EF4-FFF2-40B4-BE49-F238E27FC236}">
                <a16:creationId xmlns:a16="http://schemas.microsoft.com/office/drawing/2014/main" id="{3F8E3B73-881F-D444-96BD-7A1A32132731}"/>
              </a:ext>
            </a:extLst>
          </p:cNvPr>
          <p:cNvGrpSpPr>
            <a:grpSpLocks/>
          </p:cNvGrpSpPr>
          <p:nvPr/>
        </p:nvGrpSpPr>
        <p:grpSpPr bwMode="auto">
          <a:xfrm>
            <a:off x="6402388" y="5880100"/>
            <a:ext cx="165100" cy="406400"/>
            <a:chOff x="2305" y="3704"/>
            <a:chExt cx="104" cy="256"/>
          </a:xfrm>
        </p:grpSpPr>
        <p:sp>
          <p:nvSpPr>
            <p:cNvPr id="108619" name="Line 75">
              <a:extLst>
                <a:ext uri="{FF2B5EF4-FFF2-40B4-BE49-F238E27FC236}">
                  <a16:creationId xmlns:a16="http://schemas.microsoft.com/office/drawing/2014/main" id="{D1F5E29A-DF03-9B4C-BD20-87FC06A578FF}"/>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8620" name="Line 76">
              <a:extLst>
                <a:ext uri="{FF2B5EF4-FFF2-40B4-BE49-F238E27FC236}">
                  <a16:creationId xmlns:a16="http://schemas.microsoft.com/office/drawing/2014/main" id="{0D7E7460-A98A-2B49-B2D4-8CFAE61D69BC}"/>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8621" name="Line 77">
              <a:extLst>
                <a:ext uri="{FF2B5EF4-FFF2-40B4-BE49-F238E27FC236}">
                  <a16:creationId xmlns:a16="http://schemas.microsoft.com/office/drawing/2014/main" id="{B5E8BD22-7A86-9D4A-B1EF-9691EB6F2D34}"/>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08622" name="Group 78">
            <a:extLst>
              <a:ext uri="{FF2B5EF4-FFF2-40B4-BE49-F238E27FC236}">
                <a16:creationId xmlns:a16="http://schemas.microsoft.com/office/drawing/2014/main" id="{A3AA341F-ECF6-2C49-9BAC-E09DA0173412}"/>
              </a:ext>
            </a:extLst>
          </p:cNvPr>
          <p:cNvGrpSpPr>
            <a:grpSpLocks/>
          </p:cNvGrpSpPr>
          <p:nvPr/>
        </p:nvGrpSpPr>
        <p:grpSpPr bwMode="auto">
          <a:xfrm>
            <a:off x="9640888" y="5803900"/>
            <a:ext cx="165100" cy="406400"/>
            <a:chOff x="2305" y="3704"/>
            <a:chExt cx="104" cy="256"/>
          </a:xfrm>
        </p:grpSpPr>
        <p:sp>
          <p:nvSpPr>
            <p:cNvPr id="108623" name="Line 79">
              <a:extLst>
                <a:ext uri="{FF2B5EF4-FFF2-40B4-BE49-F238E27FC236}">
                  <a16:creationId xmlns:a16="http://schemas.microsoft.com/office/drawing/2014/main" id="{F0F615E5-21F0-CE44-B918-E4076AB90C0F}"/>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8624" name="Line 80">
              <a:extLst>
                <a:ext uri="{FF2B5EF4-FFF2-40B4-BE49-F238E27FC236}">
                  <a16:creationId xmlns:a16="http://schemas.microsoft.com/office/drawing/2014/main" id="{F329BDB9-EA67-614A-AE3D-7762B2CA5576}"/>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8625" name="Line 81">
              <a:extLst>
                <a:ext uri="{FF2B5EF4-FFF2-40B4-BE49-F238E27FC236}">
                  <a16:creationId xmlns:a16="http://schemas.microsoft.com/office/drawing/2014/main" id="{F7F0BA67-B461-FB41-82C4-F47A448EA963}"/>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08626" name="Group 82">
            <a:extLst>
              <a:ext uri="{FF2B5EF4-FFF2-40B4-BE49-F238E27FC236}">
                <a16:creationId xmlns:a16="http://schemas.microsoft.com/office/drawing/2014/main" id="{9BC56A59-D481-8442-8B38-FE1B585D5289}"/>
              </a:ext>
            </a:extLst>
          </p:cNvPr>
          <p:cNvGrpSpPr>
            <a:grpSpLocks/>
          </p:cNvGrpSpPr>
          <p:nvPr/>
        </p:nvGrpSpPr>
        <p:grpSpPr bwMode="auto">
          <a:xfrm>
            <a:off x="8574088" y="5791200"/>
            <a:ext cx="165100" cy="406400"/>
            <a:chOff x="2305" y="3704"/>
            <a:chExt cx="104" cy="256"/>
          </a:xfrm>
        </p:grpSpPr>
        <p:sp>
          <p:nvSpPr>
            <p:cNvPr id="108627" name="Line 83">
              <a:extLst>
                <a:ext uri="{FF2B5EF4-FFF2-40B4-BE49-F238E27FC236}">
                  <a16:creationId xmlns:a16="http://schemas.microsoft.com/office/drawing/2014/main" id="{3E5A49B9-5E2C-2645-A9D0-F09A28DB975B}"/>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8628" name="Line 84">
              <a:extLst>
                <a:ext uri="{FF2B5EF4-FFF2-40B4-BE49-F238E27FC236}">
                  <a16:creationId xmlns:a16="http://schemas.microsoft.com/office/drawing/2014/main" id="{26183623-4984-6A44-9CBE-57D01A53BC17}"/>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8629" name="Line 85">
              <a:extLst>
                <a:ext uri="{FF2B5EF4-FFF2-40B4-BE49-F238E27FC236}">
                  <a16:creationId xmlns:a16="http://schemas.microsoft.com/office/drawing/2014/main" id="{4756CD33-9770-EF40-AF26-246F5EF497F9}"/>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08630" name="Group 86">
            <a:extLst>
              <a:ext uri="{FF2B5EF4-FFF2-40B4-BE49-F238E27FC236}">
                <a16:creationId xmlns:a16="http://schemas.microsoft.com/office/drawing/2014/main" id="{C746A8F0-18F2-5948-B6DC-91D2D1E885D2}"/>
              </a:ext>
            </a:extLst>
          </p:cNvPr>
          <p:cNvGrpSpPr>
            <a:grpSpLocks/>
          </p:cNvGrpSpPr>
          <p:nvPr/>
        </p:nvGrpSpPr>
        <p:grpSpPr bwMode="auto">
          <a:xfrm>
            <a:off x="8269288" y="5803900"/>
            <a:ext cx="165100" cy="406400"/>
            <a:chOff x="2305" y="3704"/>
            <a:chExt cx="104" cy="256"/>
          </a:xfrm>
        </p:grpSpPr>
        <p:sp>
          <p:nvSpPr>
            <p:cNvPr id="108631" name="Line 87">
              <a:extLst>
                <a:ext uri="{FF2B5EF4-FFF2-40B4-BE49-F238E27FC236}">
                  <a16:creationId xmlns:a16="http://schemas.microsoft.com/office/drawing/2014/main" id="{AF1BE790-A38A-854A-B70B-1DD9FDCE49BE}"/>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8632" name="Line 88">
              <a:extLst>
                <a:ext uri="{FF2B5EF4-FFF2-40B4-BE49-F238E27FC236}">
                  <a16:creationId xmlns:a16="http://schemas.microsoft.com/office/drawing/2014/main" id="{43D63462-6A4B-E742-9391-2C02313C221B}"/>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8633" name="Line 89">
              <a:extLst>
                <a:ext uri="{FF2B5EF4-FFF2-40B4-BE49-F238E27FC236}">
                  <a16:creationId xmlns:a16="http://schemas.microsoft.com/office/drawing/2014/main" id="{D2363944-8A0A-F944-A62E-6A8F6F0DC51A}"/>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08634" name="Group 90">
            <a:extLst>
              <a:ext uri="{FF2B5EF4-FFF2-40B4-BE49-F238E27FC236}">
                <a16:creationId xmlns:a16="http://schemas.microsoft.com/office/drawing/2014/main" id="{48BB3B0A-1947-9248-B4B0-2E8B76E7502E}"/>
              </a:ext>
            </a:extLst>
          </p:cNvPr>
          <p:cNvGrpSpPr>
            <a:grpSpLocks/>
          </p:cNvGrpSpPr>
          <p:nvPr/>
        </p:nvGrpSpPr>
        <p:grpSpPr bwMode="auto">
          <a:xfrm>
            <a:off x="5462588" y="5880100"/>
            <a:ext cx="165100" cy="406400"/>
            <a:chOff x="2305" y="3704"/>
            <a:chExt cx="104" cy="256"/>
          </a:xfrm>
        </p:grpSpPr>
        <p:sp>
          <p:nvSpPr>
            <p:cNvPr id="108635" name="Line 91">
              <a:extLst>
                <a:ext uri="{FF2B5EF4-FFF2-40B4-BE49-F238E27FC236}">
                  <a16:creationId xmlns:a16="http://schemas.microsoft.com/office/drawing/2014/main" id="{A994047B-D4BB-E94E-B5FC-79CE347C206A}"/>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8636" name="Line 92">
              <a:extLst>
                <a:ext uri="{FF2B5EF4-FFF2-40B4-BE49-F238E27FC236}">
                  <a16:creationId xmlns:a16="http://schemas.microsoft.com/office/drawing/2014/main" id="{759C149D-30AC-4A4E-9A1C-E640123C4389}"/>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8637" name="Line 93">
              <a:extLst>
                <a:ext uri="{FF2B5EF4-FFF2-40B4-BE49-F238E27FC236}">
                  <a16:creationId xmlns:a16="http://schemas.microsoft.com/office/drawing/2014/main" id="{086E7535-CC2D-9F4D-B9C6-478627970D4B}"/>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08638" name="Group 94">
            <a:extLst>
              <a:ext uri="{FF2B5EF4-FFF2-40B4-BE49-F238E27FC236}">
                <a16:creationId xmlns:a16="http://schemas.microsoft.com/office/drawing/2014/main" id="{CBC287F7-2D94-EA40-8DB5-8339C4343753}"/>
              </a:ext>
            </a:extLst>
          </p:cNvPr>
          <p:cNvGrpSpPr>
            <a:grpSpLocks/>
          </p:cNvGrpSpPr>
          <p:nvPr/>
        </p:nvGrpSpPr>
        <p:grpSpPr bwMode="auto">
          <a:xfrm>
            <a:off x="6110288" y="5867400"/>
            <a:ext cx="165100" cy="406400"/>
            <a:chOff x="2305" y="3704"/>
            <a:chExt cx="104" cy="256"/>
          </a:xfrm>
        </p:grpSpPr>
        <p:sp>
          <p:nvSpPr>
            <p:cNvPr id="108639" name="Line 95">
              <a:extLst>
                <a:ext uri="{FF2B5EF4-FFF2-40B4-BE49-F238E27FC236}">
                  <a16:creationId xmlns:a16="http://schemas.microsoft.com/office/drawing/2014/main" id="{DFF5AB18-0F13-7742-8C5D-078B4689C07A}"/>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8640" name="Line 96">
              <a:extLst>
                <a:ext uri="{FF2B5EF4-FFF2-40B4-BE49-F238E27FC236}">
                  <a16:creationId xmlns:a16="http://schemas.microsoft.com/office/drawing/2014/main" id="{E90F1576-5E86-9346-A23F-5C61502D8F43}"/>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8641" name="Line 97">
              <a:extLst>
                <a:ext uri="{FF2B5EF4-FFF2-40B4-BE49-F238E27FC236}">
                  <a16:creationId xmlns:a16="http://schemas.microsoft.com/office/drawing/2014/main" id="{C972B37C-DE0B-B646-A060-2866D808A6CB}"/>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08642" name="Group 98">
            <a:extLst>
              <a:ext uri="{FF2B5EF4-FFF2-40B4-BE49-F238E27FC236}">
                <a16:creationId xmlns:a16="http://schemas.microsoft.com/office/drawing/2014/main" id="{B8EF2E20-C2E3-C949-8E03-30CB160FE156}"/>
              </a:ext>
            </a:extLst>
          </p:cNvPr>
          <p:cNvGrpSpPr>
            <a:grpSpLocks/>
          </p:cNvGrpSpPr>
          <p:nvPr/>
        </p:nvGrpSpPr>
        <p:grpSpPr bwMode="auto">
          <a:xfrm>
            <a:off x="7024688" y="4546600"/>
            <a:ext cx="165100" cy="406400"/>
            <a:chOff x="2305" y="3704"/>
            <a:chExt cx="104" cy="256"/>
          </a:xfrm>
        </p:grpSpPr>
        <p:sp>
          <p:nvSpPr>
            <p:cNvPr id="108643" name="Line 99">
              <a:extLst>
                <a:ext uri="{FF2B5EF4-FFF2-40B4-BE49-F238E27FC236}">
                  <a16:creationId xmlns:a16="http://schemas.microsoft.com/office/drawing/2014/main" id="{7695F1AE-3A12-1C43-8076-7620A7971F87}"/>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8644" name="Line 100">
              <a:extLst>
                <a:ext uri="{FF2B5EF4-FFF2-40B4-BE49-F238E27FC236}">
                  <a16:creationId xmlns:a16="http://schemas.microsoft.com/office/drawing/2014/main" id="{0A786D47-13F9-6C48-93BF-415EB5B549DB}"/>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8645" name="Line 101">
              <a:extLst>
                <a:ext uri="{FF2B5EF4-FFF2-40B4-BE49-F238E27FC236}">
                  <a16:creationId xmlns:a16="http://schemas.microsoft.com/office/drawing/2014/main" id="{EA1B5EB7-5C10-FD45-B0CB-8A84C10F7D53}"/>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08646" name="Group 102">
            <a:extLst>
              <a:ext uri="{FF2B5EF4-FFF2-40B4-BE49-F238E27FC236}">
                <a16:creationId xmlns:a16="http://schemas.microsoft.com/office/drawing/2014/main" id="{765879D9-F197-0144-8567-EF532F8C5B48}"/>
              </a:ext>
            </a:extLst>
          </p:cNvPr>
          <p:cNvGrpSpPr>
            <a:grpSpLocks/>
          </p:cNvGrpSpPr>
          <p:nvPr/>
        </p:nvGrpSpPr>
        <p:grpSpPr bwMode="auto">
          <a:xfrm>
            <a:off x="6719888" y="4559300"/>
            <a:ext cx="165100" cy="406400"/>
            <a:chOff x="2305" y="3704"/>
            <a:chExt cx="104" cy="256"/>
          </a:xfrm>
        </p:grpSpPr>
        <p:sp>
          <p:nvSpPr>
            <p:cNvPr id="108647" name="Line 103">
              <a:extLst>
                <a:ext uri="{FF2B5EF4-FFF2-40B4-BE49-F238E27FC236}">
                  <a16:creationId xmlns:a16="http://schemas.microsoft.com/office/drawing/2014/main" id="{11F79D42-0C12-7C4B-B26F-00517E2D5543}"/>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8648" name="Line 104">
              <a:extLst>
                <a:ext uri="{FF2B5EF4-FFF2-40B4-BE49-F238E27FC236}">
                  <a16:creationId xmlns:a16="http://schemas.microsoft.com/office/drawing/2014/main" id="{ADE49E49-5684-A944-9DD6-58E4D2F30BBE}"/>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8649" name="Line 105">
              <a:extLst>
                <a:ext uri="{FF2B5EF4-FFF2-40B4-BE49-F238E27FC236}">
                  <a16:creationId xmlns:a16="http://schemas.microsoft.com/office/drawing/2014/main" id="{39F5FD2F-61FA-B344-A477-24DD9D5C63C4}"/>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08650" name="Group 106">
            <a:extLst>
              <a:ext uri="{FF2B5EF4-FFF2-40B4-BE49-F238E27FC236}">
                <a16:creationId xmlns:a16="http://schemas.microsoft.com/office/drawing/2014/main" id="{357F57EC-88DD-484C-BE0A-842295FF9067}"/>
              </a:ext>
            </a:extLst>
          </p:cNvPr>
          <p:cNvGrpSpPr>
            <a:grpSpLocks/>
          </p:cNvGrpSpPr>
          <p:nvPr/>
        </p:nvGrpSpPr>
        <p:grpSpPr bwMode="auto">
          <a:xfrm>
            <a:off x="9348788" y="5816600"/>
            <a:ext cx="165100" cy="406400"/>
            <a:chOff x="2305" y="3704"/>
            <a:chExt cx="104" cy="256"/>
          </a:xfrm>
        </p:grpSpPr>
        <p:sp>
          <p:nvSpPr>
            <p:cNvPr id="108651" name="Line 107">
              <a:extLst>
                <a:ext uri="{FF2B5EF4-FFF2-40B4-BE49-F238E27FC236}">
                  <a16:creationId xmlns:a16="http://schemas.microsoft.com/office/drawing/2014/main" id="{3D920554-4B8A-C146-AA54-5D032B113775}"/>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8652" name="Line 108">
              <a:extLst>
                <a:ext uri="{FF2B5EF4-FFF2-40B4-BE49-F238E27FC236}">
                  <a16:creationId xmlns:a16="http://schemas.microsoft.com/office/drawing/2014/main" id="{287C0BDD-11B9-CD40-8AFA-9A24EC03CFDF}"/>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8653" name="Line 109">
              <a:extLst>
                <a:ext uri="{FF2B5EF4-FFF2-40B4-BE49-F238E27FC236}">
                  <a16:creationId xmlns:a16="http://schemas.microsoft.com/office/drawing/2014/main" id="{F802C694-3A5A-D04D-92F4-A11EFE5F8EA5}"/>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08654" name="Group 110">
            <a:extLst>
              <a:ext uri="{FF2B5EF4-FFF2-40B4-BE49-F238E27FC236}">
                <a16:creationId xmlns:a16="http://schemas.microsoft.com/office/drawing/2014/main" id="{B685C5EC-DBA7-8F4B-BA23-63AD810CB3A9}"/>
              </a:ext>
            </a:extLst>
          </p:cNvPr>
          <p:cNvGrpSpPr>
            <a:grpSpLocks/>
          </p:cNvGrpSpPr>
          <p:nvPr/>
        </p:nvGrpSpPr>
        <p:grpSpPr bwMode="auto">
          <a:xfrm>
            <a:off x="8878888" y="4610100"/>
            <a:ext cx="165100" cy="406400"/>
            <a:chOff x="2305" y="3704"/>
            <a:chExt cx="104" cy="256"/>
          </a:xfrm>
        </p:grpSpPr>
        <p:sp>
          <p:nvSpPr>
            <p:cNvPr id="108655" name="Line 111">
              <a:extLst>
                <a:ext uri="{FF2B5EF4-FFF2-40B4-BE49-F238E27FC236}">
                  <a16:creationId xmlns:a16="http://schemas.microsoft.com/office/drawing/2014/main" id="{C5FD7754-4A23-F24E-B3D3-EB32DD8198A6}"/>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8656" name="Line 112">
              <a:extLst>
                <a:ext uri="{FF2B5EF4-FFF2-40B4-BE49-F238E27FC236}">
                  <a16:creationId xmlns:a16="http://schemas.microsoft.com/office/drawing/2014/main" id="{68C03412-0E12-F94F-AF92-D920EDFE3325}"/>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8657" name="Line 113">
              <a:extLst>
                <a:ext uri="{FF2B5EF4-FFF2-40B4-BE49-F238E27FC236}">
                  <a16:creationId xmlns:a16="http://schemas.microsoft.com/office/drawing/2014/main" id="{FEEBA562-D40C-C44A-A863-73903F87705B}"/>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08658" name="Group 114">
            <a:extLst>
              <a:ext uri="{FF2B5EF4-FFF2-40B4-BE49-F238E27FC236}">
                <a16:creationId xmlns:a16="http://schemas.microsoft.com/office/drawing/2014/main" id="{F32182A7-8535-D341-9CC2-86A8278C959F}"/>
              </a:ext>
            </a:extLst>
          </p:cNvPr>
          <p:cNvGrpSpPr>
            <a:grpSpLocks/>
          </p:cNvGrpSpPr>
          <p:nvPr/>
        </p:nvGrpSpPr>
        <p:grpSpPr bwMode="auto">
          <a:xfrm>
            <a:off x="7837488" y="4622800"/>
            <a:ext cx="165100" cy="406400"/>
            <a:chOff x="2305" y="3704"/>
            <a:chExt cx="104" cy="256"/>
          </a:xfrm>
        </p:grpSpPr>
        <p:sp>
          <p:nvSpPr>
            <p:cNvPr id="108659" name="Line 115">
              <a:extLst>
                <a:ext uri="{FF2B5EF4-FFF2-40B4-BE49-F238E27FC236}">
                  <a16:creationId xmlns:a16="http://schemas.microsoft.com/office/drawing/2014/main" id="{CD4BC06A-0AC3-6E4B-9C8F-4E12AC2C257E}"/>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8660" name="Line 116">
              <a:extLst>
                <a:ext uri="{FF2B5EF4-FFF2-40B4-BE49-F238E27FC236}">
                  <a16:creationId xmlns:a16="http://schemas.microsoft.com/office/drawing/2014/main" id="{0D47A7BA-948F-004A-B837-FEC687E7CACA}"/>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8661" name="Line 117">
              <a:extLst>
                <a:ext uri="{FF2B5EF4-FFF2-40B4-BE49-F238E27FC236}">
                  <a16:creationId xmlns:a16="http://schemas.microsoft.com/office/drawing/2014/main" id="{EDB6ED29-47D1-204A-8709-02A2C2E6B50C}"/>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08663" name="Oval 119">
            <a:extLst>
              <a:ext uri="{FF2B5EF4-FFF2-40B4-BE49-F238E27FC236}">
                <a16:creationId xmlns:a16="http://schemas.microsoft.com/office/drawing/2014/main" id="{EA04E944-A081-1D43-9976-14E0EA01104F}"/>
              </a:ext>
            </a:extLst>
          </p:cNvPr>
          <p:cNvSpPr>
            <a:spLocks noChangeArrowheads="1"/>
          </p:cNvSpPr>
          <p:nvPr/>
        </p:nvSpPr>
        <p:spPr bwMode="auto">
          <a:xfrm>
            <a:off x="2044700" y="1308100"/>
            <a:ext cx="254000" cy="254000"/>
          </a:xfrm>
          <a:prstGeom prst="ellipse">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108664" name="Oval 120">
            <a:extLst>
              <a:ext uri="{FF2B5EF4-FFF2-40B4-BE49-F238E27FC236}">
                <a16:creationId xmlns:a16="http://schemas.microsoft.com/office/drawing/2014/main" id="{E42535B5-C050-644C-8412-61576E729FCD}"/>
              </a:ext>
            </a:extLst>
          </p:cNvPr>
          <p:cNvSpPr>
            <a:spLocks noChangeArrowheads="1"/>
          </p:cNvSpPr>
          <p:nvPr/>
        </p:nvSpPr>
        <p:spPr bwMode="auto">
          <a:xfrm>
            <a:off x="2044700" y="1651000"/>
            <a:ext cx="254000" cy="254000"/>
          </a:xfrm>
          <a:prstGeom prst="ellipse">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108665" name="Oval 121">
            <a:extLst>
              <a:ext uri="{FF2B5EF4-FFF2-40B4-BE49-F238E27FC236}">
                <a16:creationId xmlns:a16="http://schemas.microsoft.com/office/drawing/2014/main" id="{29BA47A4-6A53-F245-BEAD-0CE9BE0C5F0B}"/>
              </a:ext>
            </a:extLst>
          </p:cNvPr>
          <p:cNvSpPr>
            <a:spLocks noChangeArrowheads="1"/>
          </p:cNvSpPr>
          <p:nvPr/>
        </p:nvSpPr>
        <p:spPr bwMode="auto">
          <a:xfrm>
            <a:off x="2044700" y="1993900"/>
            <a:ext cx="254000" cy="254000"/>
          </a:xfrm>
          <a:prstGeom prst="ellipse">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108666" name="Oval 122">
            <a:extLst>
              <a:ext uri="{FF2B5EF4-FFF2-40B4-BE49-F238E27FC236}">
                <a16:creationId xmlns:a16="http://schemas.microsoft.com/office/drawing/2014/main" id="{38023A38-2DC4-014D-B3CC-8FFDDDAE4DAC}"/>
              </a:ext>
            </a:extLst>
          </p:cNvPr>
          <p:cNvSpPr>
            <a:spLocks noChangeArrowheads="1"/>
          </p:cNvSpPr>
          <p:nvPr/>
        </p:nvSpPr>
        <p:spPr bwMode="auto">
          <a:xfrm>
            <a:off x="6743700" y="1473200"/>
            <a:ext cx="254000" cy="254000"/>
          </a:xfrm>
          <a:prstGeom prst="ellipse">
            <a:avLst/>
          </a:prstGeom>
          <a:solidFill>
            <a:srgbClr val="66FF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108667" name="Oval 123">
            <a:extLst>
              <a:ext uri="{FF2B5EF4-FFF2-40B4-BE49-F238E27FC236}">
                <a16:creationId xmlns:a16="http://schemas.microsoft.com/office/drawing/2014/main" id="{D3044889-38AB-7343-9C50-8F2294C898D3}"/>
              </a:ext>
            </a:extLst>
          </p:cNvPr>
          <p:cNvSpPr>
            <a:spLocks noChangeArrowheads="1"/>
          </p:cNvSpPr>
          <p:nvPr/>
        </p:nvSpPr>
        <p:spPr bwMode="auto">
          <a:xfrm>
            <a:off x="5740400" y="2730500"/>
            <a:ext cx="254000" cy="254000"/>
          </a:xfrm>
          <a:prstGeom prst="ellipse">
            <a:avLst/>
          </a:prstGeom>
          <a:solidFill>
            <a:srgbClr val="66FF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108668" name="Oval 124">
            <a:extLst>
              <a:ext uri="{FF2B5EF4-FFF2-40B4-BE49-F238E27FC236}">
                <a16:creationId xmlns:a16="http://schemas.microsoft.com/office/drawing/2014/main" id="{B09624A2-3670-9844-825C-F64E25E94029}"/>
              </a:ext>
            </a:extLst>
          </p:cNvPr>
          <p:cNvSpPr>
            <a:spLocks noChangeArrowheads="1"/>
          </p:cNvSpPr>
          <p:nvPr/>
        </p:nvSpPr>
        <p:spPr bwMode="auto">
          <a:xfrm>
            <a:off x="5207000" y="3911600"/>
            <a:ext cx="254000" cy="254000"/>
          </a:xfrm>
          <a:prstGeom prst="ellipse">
            <a:avLst/>
          </a:prstGeom>
          <a:solidFill>
            <a:srgbClr val="66FF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108669" name="Oval 125">
            <a:extLst>
              <a:ext uri="{FF2B5EF4-FFF2-40B4-BE49-F238E27FC236}">
                <a16:creationId xmlns:a16="http://schemas.microsoft.com/office/drawing/2014/main" id="{FF071562-2ADD-1348-9965-A999E9673274}"/>
              </a:ext>
            </a:extLst>
          </p:cNvPr>
          <p:cNvSpPr>
            <a:spLocks noChangeArrowheads="1"/>
          </p:cNvSpPr>
          <p:nvPr/>
        </p:nvSpPr>
        <p:spPr bwMode="auto">
          <a:xfrm>
            <a:off x="4762500" y="52070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Tree>
    <p:extLst>
      <p:ext uri="{BB962C8B-B14F-4D97-AF65-F5344CB8AC3E}">
        <p14:creationId xmlns:p14="http://schemas.microsoft.com/office/powerpoint/2010/main" val="264269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503CA19E-2D49-CC41-BFD0-B2A6B788C1EA}"/>
              </a:ext>
            </a:extLst>
          </p:cNvPr>
          <p:cNvSpPr>
            <a:spLocks noGrp="1"/>
          </p:cNvSpPr>
          <p:nvPr>
            <p:ph type="sldNum" sz="quarter" idx="4294967295"/>
          </p:nvPr>
        </p:nvSpPr>
        <p:spPr>
          <a:xfrm>
            <a:off x="9096702" y="6356348"/>
            <a:ext cx="2743200" cy="365125"/>
          </a:xfrm>
        </p:spPr>
        <p:txBody>
          <a:bodyPr/>
          <a:lstStyle/>
          <a:p>
            <a:fld id="{D197CD4B-FF05-7D4E-8653-CD45504B156A}" type="slidenum">
              <a:rPr lang="en-US" altLang="en-US"/>
              <a:pPr/>
              <a:t>3</a:t>
            </a:fld>
            <a:endParaRPr lang="en-US" altLang="en-US" dirty="0"/>
          </a:p>
        </p:txBody>
      </p:sp>
      <p:sp>
        <p:nvSpPr>
          <p:cNvPr id="205826" name="Rectangle 2">
            <a:extLst>
              <a:ext uri="{FF2B5EF4-FFF2-40B4-BE49-F238E27FC236}">
                <a16:creationId xmlns:a16="http://schemas.microsoft.com/office/drawing/2014/main" id="{DA0216F5-400B-DB4A-A875-2F7DAC2ED264}"/>
              </a:ext>
            </a:extLst>
          </p:cNvPr>
          <p:cNvSpPr>
            <a:spLocks noGrp="1" noChangeArrowheads="1"/>
          </p:cNvSpPr>
          <p:nvPr>
            <p:ph type="title"/>
          </p:nvPr>
        </p:nvSpPr>
        <p:spPr/>
        <p:txBody>
          <a:bodyPr>
            <a:normAutofit/>
          </a:bodyPr>
          <a:lstStyle/>
          <a:p>
            <a:r>
              <a:rPr lang="en-US" altLang="en-US" sz="3600" dirty="0"/>
              <a:t>BST: Creation</a:t>
            </a:r>
          </a:p>
        </p:txBody>
      </p:sp>
      <p:sp>
        <p:nvSpPr>
          <p:cNvPr id="9" name="Rectangle 3">
            <a:extLst>
              <a:ext uri="{FF2B5EF4-FFF2-40B4-BE49-F238E27FC236}">
                <a16:creationId xmlns:a16="http://schemas.microsoft.com/office/drawing/2014/main" id="{0B294EF1-D0E7-CC4C-8885-8A4BF6442C19}"/>
              </a:ext>
            </a:extLst>
          </p:cNvPr>
          <p:cNvSpPr txBox="1">
            <a:spLocks noChangeArrowheads="1"/>
          </p:cNvSpPr>
          <p:nvPr/>
        </p:nvSpPr>
        <p:spPr>
          <a:xfrm>
            <a:off x="869120" y="1471613"/>
            <a:ext cx="8026400" cy="4624387"/>
          </a:xfrm>
          <a:prstGeom prst="rect">
            <a:avLst/>
          </a:prstGeom>
          <a:noFill/>
          <a:ln/>
        </p:spPr>
        <p:txBody>
          <a:bodyPr vert="horz" lIns="92075" tIns="46038" rIns="92075" bIns="46038"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95000"/>
              </a:lnSpc>
              <a:spcBef>
                <a:spcPts val="700"/>
              </a:spcBef>
              <a:buFont typeface="Monotype Sorts" pitchFamily="2" charset="2"/>
              <a:buNone/>
              <a:tabLst>
                <a:tab pos="1027113" algn="l"/>
                <a:tab pos="1941513" algn="l"/>
                <a:tab pos="2855913" algn="l"/>
                <a:tab pos="3770313" algn="l"/>
                <a:tab pos="4684713" algn="l"/>
                <a:tab pos="5599113" algn="l"/>
                <a:tab pos="6513513" algn="l"/>
                <a:tab pos="7427913" algn="l"/>
                <a:tab pos="8342313" algn="l"/>
                <a:tab pos="9256713" algn="l"/>
                <a:tab pos="10171113" algn="l"/>
              </a:tabLst>
            </a:pPr>
            <a:r>
              <a:rPr lang="en-GB" altLang="en-US" dirty="0"/>
              <a:t>Start at the root and compare with root.</a:t>
            </a:r>
          </a:p>
          <a:p>
            <a:pPr marL="457200" indent="-457200">
              <a:spcBef>
                <a:spcPts val="700"/>
              </a:spcBef>
              <a:buFont typeface="Wingdings" pitchFamily="2" charset="2"/>
              <a:buChar char="q"/>
              <a:tabLst>
                <a:tab pos="1027113" algn="l"/>
                <a:tab pos="1941513" algn="l"/>
                <a:tab pos="2855913" algn="l"/>
                <a:tab pos="3770313" algn="l"/>
                <a:tab pos="4684713" algn="l"/>
                <a:tab pos="5599113" algn="l"/>
                <a:tab pos="6513513" algn="l"/>
                <a:tab pos="7427913" algn="l"/>
                <a:tab pos="8342313" algn="l"/>
                <a:tab pos="9256713" algn="l"/>
                <a:tab pos="10171113" algn="l"/>
              </a:tabLst>
            </a:pPr>
            <a:r>
              <a:rPr lang="en-GB" altLang="en-US" dirty="0"/>
              <a:t>If no root is found, insert the current node as root.</a:t>
            </a:r>
          </a:p>
          <a:p>
            <a:pPr marL="457200" indent="-457200">
              <a:spcBef>
                <a:spcPts val="700"/>
              </a:spcBef>
              <a:buFont typeface="Wingdings" pitchFamily="2" charset="2"/>
              <a:buChar char="q"/>
              <a:tabLst>
                <a:tab pos="1027113" algn="l"/>
                <a:tab pos="1941513" algn="l"/>
                <a:tab pos="2855913" algn="l"/>
                <a:tab pos="3770313" algn="l"/>
                <a:tab pos="4684713" algn="l"/>
                <a:tab pos="5599113" algn="l"/>
                <a:tab pos="6513513" algn="l"/>
                <a:tab pos="7427913" algn="l"/>
                <a:tab pos="8342313" algn="l"/>
                <a:tab pos="9256713" algn="l"/>
                <a:tab pos="10171113" algn="l"/>
              </a:tabLst>
            </a:pPr>
            <a:r>
              <a:rPr lang="en-GB" altLang="en-US" dirty="0"/>
              <a:t>If the current node's key is </a:t>
            </a:r>
            <a:r>
              <a:rPr lang="en-GB" altLang="en-US" b="1" u="sng" dirty="0">
                <a:solidFill>
                  <a:srgbClr val="FF8000"/>
                </a:solidFill>
              </a:rPr>
              <a:t>smaller</a:t>
            </a:r>
            <a:r>
              <a:rPr lang="en-GB" altLang="en-US" dirty="0"/>
              <a:t>, move </a:t>
            </a:r>
            <a:r>
              <a:rPr lang="en-GB" altLang="en-US" b="1" u="sng" dirty="0">
                <a:solidFill>
                  <a:srgbClr val="FF8000"/>
                </a:solidFill>
              </a:rPr>
              <a:t>left</a:t>
            </a:r>
            <a:r>
              <a:rPr lang="en-GB" altLang="en-US" dirty="0"/>
              <a:t> and repeat steps with new root. </a:t>
            </a:r>
          </a:p>
          <a:p>
            <a:pPr marL="457200" indent="-457200">
              <a:spcBef>
                <a:spcPts val="700"/>
              </a:spcBef>
              <a:buFont typeface="Wingdings" pitchFamily="2" charset="2"/>
              <a:buChar char="q"/>
              <a:tabLst>
                <a:tab pos="1027113" algn="l"/>
                <a:tab pos="1941513" algn="l"/>
                <a:tab pos="2855913" algn="l"/>
                <a:tab pos="3770313" algn="l"/>
                <a:tab pos="4684713" algn="l"/>
                <a:tab pos="5599113" algn="l"/>
                <a:tab pos="6513513" algn="l"/>
                <a:tab pos="7427913" algn="l"/>
                <a:tab pos="8342313" algn="l"/>
                <a:tab pos="9256713" algn="l"/>
                <a:tab pos="10171113" algn="l"/>
              </a:tabLst>
            </a:pPr>
            <a:r>
              <a:rPr lang="en-GB" altLang="en-US" dirty="0"/>
              <a:t>If the current node's key is </a:t>
            </a:r>
            <a:r>
              <a:rPr lang="en-GB" altLang="en-US" b="1" u="sng" dirty="0">
                <a:solidFill>
                  <a:srgbClr val="FF8000"/>
                </a:solidFill>
              </a:rPr>
              <a:t>larger</a:t>
            </a:r>
            <a:r>
              <a:rPr lang="en-GB" altLang="en-US" dirty="0"/>
              <a:t>, move </a:t>
            </a:r>
            <a:r>
              <a:rPr lang="en-GB" altLang="en-US" b="1" u="sng" dirty="0">
                <a:solidFill>
                  <a:srgbClr val="FF8000"/>
                </a:solidFill>
              </a:rPr>
              <a:t>right</a:t>
            </a:r>
            <a:r>
              <a:rPr lang="en-GB" altLang="en-US" dirty="0"/>
              <a:t> and repeat steps with new root.</a:t>
            </a:r>
          </a:p>
        </p:txBody>
      </p:sp>
    </p:spTree>
    <p:extLst>
      <p:ext uri="{BB962C8B-B14F-4D97-AF65-F5344CB8AC3E}">
        <p14:creationId xmlns:p14="http://schemas.microsoft.com/office/powerpoint/2010/main" val="1934512766"/>
      </p:ext>
    </p:extLst>
  </p:cSld>
  <p:clrMapOvr>
    <a:masterClrMapping/>
  </p:clrMapOvr>
  <mc:AlternateContent xmlns:mc="http://schemas.openxmlformats.org/markup-compatibility/2006" xmlns:p14="http://schemas.microsoft.com/office/powerpoint/2010/main">
    <mc:Choice Requires="p14">
      <p:transition spd="slow" p14:dur="2000" advTm="57887"/>
    </mc:Choice>
    <mc:Fallback xmlns="">
      <p:transition spd="slow" advTm="57887"/>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Rectangle 2">
            <a:extLst>
              <a:ext uri="{FF2B5EF4-FFF2-40B4-BE49-F238E27FC236}">
                <a16:creationId xmlns:a16="http://schemas.microsoft.com/office/drawing/2014/main" id="{A28DBEAA-B5E6-1E44-96EB-6969548AFBF2}"/>
              </a:ext>
            </a:extLst>
          </p:cNvPr>
          <p:cNvSpPr>
            <a:spLocks noChangeArrowheads="1"/>
          </p:cNvSpPr>
          <p:nvPr/>
        </p:nvSpPr>
        <p:spPr bwMode="auto">
          <a:xfrm>
            <a:off x="1981201" y="457201"/>
            <a:ext cx="4341813" cy="1895475"/>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64" tIns="46033" rIns="92064" bIns="46033">
            <a:spAutoFit/>
          </a:bodyPr>
          <a:lstStyle>
            <a:lvl1pPr indent="4763">
              <a:spcBef>
                <a:spcPct val="20000"/>
              </a:spcBef>
              <a:buChar char="•"/>
              <a:defRPr sz="2400">
                <a:solidFill>
                  <a:schemeClr val="tx1"/>
                </a:solidFill>
                <a:latin typeface="Arial" panose="020B0604020202020204" pitchFamily="34" charset="0"/>
              </a:defRPr>
            </a:lvl1pPr>
            <a:lvl2pPr marL="747713"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buFontTx/>
              <a:buNone/>
            </a:pPr>
            <a:r>
              <a:rPr lang="en-US" altLang="en-US" sz="2000">
                <a:latin typeface="Courier New" panose="02070309020205020404" pitchFamily="49" charset="0"/>
              </a:rPr>
              <a:t>Proc InOrderPrint(pointer) </a:t>
            </a:r>
          </a:p>
          <a:p>
            <a:pPr>
              <a:buFontTx/>
              <a:buNone/>
            </a:pPr>
            <a:r>
              <a:rPr lang="en-US" altLang="en-US" sz="2000">
                <a:latin typeface="Courier New" panose="02070309020205020404" pitchFamily="49" charset="0"/>
              </a:rPr>
              <a:t> pointer NOT NIL?</a:t>
            </a:r>
          </a:p>
          <a:p>
            <a:pPr>
              <a:buFontTx/>
              <a:buNone/>
            </a:pPr>
            <a:r>
              <a:rPr lang="en-US" altLang="en-US" sz="2000">
                <a:latin typeface="Courier New" panose="02070309020205020404" pitchFamily="49" charset="0"/>
              </a:rPr>
              <a:t>  InOrderPrint(left child)</a:t>
            </a:r>
          </a:p>
          <a:p>
            <a:pPr>
              <a:buFontTx/>
              <a:buNone/>
            </a:pPr>
            <a:r>
              <a:rPr lang="en-US" altLang="en-US" sz="2000">
                <a:latin typeface="Courier New" panose="02070309020205020404" pitchFamily="49" charset="0"/>
              </a:rPr>
              <a:t>  </a:t>
            </a:r>
            <a:r>
              <a:rPr lang="en-US" altLang="en-US" sz="2000">
                <a:solidFill>
                  <a:srgbClr val="FF0033"/>
                </a:solidFill>
                <a:latin typeface="Courier New" panose="02070309020205020404" pitchFamily="49" charset="0"/>
              </a:rPr>
              <a:t>print(data)</a:t>
            </a:r>
          </a:p>
          <a:p>
            <a:pPr>
              <a:buFontTx/>
              <a:buNone/>
            </a:pPr>
            <a:r>
              <a:rPr lang="en-US" altLang="en-US" sz="2000">
                <a:latin typeface="Courier New" panose="02070309020205020404" pitchFamily="49" charset="0"/>
              </a:rPr>
              <a:t>  InOrderPrint(right child)</a:t>
            </a:r>
          </a:p>
        </p:txBody>
      </p:sp>
      <p:grpSp>
        <p:nvGrpSpPr>
          <p:cNvPr id="269315" name="Group 3">
            <a:extLst>
              <a:ext uri="{FF2B5EF4-FFF2-40B4-BE49-F238E27FC236}">
                <a16:creationId xmlns:a16="http://schemas.microsoft.com/office/drawing/2014/main" id="{A4ED2E5E-3445-514D-8663-83FDA91271C0}"/>
              </a:ext>
            </a:extLst>
          </p:cNvPr>
          <p:cNvGrpSpPr>
            <a:grpSpLocks/>
          </p:cNvGrpSpPr>
          <p:nvPr/>
        </p:nvGrpSpPr>
        <p:grpSpPr bwMode="auto">
          <a:xfrm>
            <a:off x="7099301" y="1501775"/>
            <a:ext cx="587375" cy="749300"/>
            <a:chOff x="1760" y="2442"/>
            <a:chExt cx="370" cy="472"/>
          </a:xfrm>
        </p:grpSpPr>
        <p:sp>
          <p:nvSpPr>
            <p:cNvPr id="269316" name="Text Box 4">
              <a:extLst>
                <a:ext uri="{FF2B5EF4-FFF2-40B4-BE49-F238E27FC236}">
                  <a16:creationId xmlns:a16="http://schemas.microsoft.com/office/drawing/2014/main" id="{2DA3D42C-52BD-A846-BC1B-F191DAA3A64E}"/>
                </a:ext>
              </a:extLst>
            </p:cNvPr>
            <p:cNvSpPr txBox="1">
              <a:spLocks noChangeArrowheads="1"/>
            </p:cNvSpPr>
            <p:nvPr/>
          </p:nvSpPr>
          <p:spPr bwMode="auto">
            <a:xfrm>
              <a:off x="1760" y="2442"/>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latin typeface="Courier New" panose="02070309020205020404" pitchFamily="49" charset="0"/>
                </a:rPr>
                <a:t>22</a:t>
              </a:r>
            </a:p>
          </p:txBody>
        </p:sp>
        <p:grpSp>
          <p:nvGrpSpPr>
            <p:cNvPr id="269317" name="Group 5">
              <a:extLst>
                <a:ext uri="{FF2B5EF4-FFF2-40B4-BE49-F238E27FC236}">
                  <a16:creationId xmlns:a16="http://schemas.microsoft.com/office/drawing/2014/main" id="{6D6E876B-1E76-4F4C-B59D-5851FB98B8A9}"/>
                </a:ext>
              </a:extLst>
            </p:cNvPr>
            <p:cNvGrpSpPr>
              <a:grpSpLocks/>
            </p:cNvGrpSpPr>
            <p:nvPr/>
          </p:nvGrpSpPr>
          <p:grpSpPr bwMode="auto">
            <a:xfrm>
              <a:off x="1760" y="2754"/>
              <a:ext cx="370" cy="160"/>
              <a:chOff x="1378" y="3290"/>
              <a:chExt cx="370" cy="312"/>
            </a:xfrm>
          </p:grpSpPr>
          <p:sp>
            <p:nvSpPr>
              <p:cNvPr id="269318" name="Text Box 6">
                <a:extLst>
                  <a:ext uri="{FF2B5EF4-FFF2-40B4-BE49-F238E27FC236}">
                    <a16:creationId xmlns:a16="http://schemas.microsoft.com/office/drawing/2014/main" id="{25EEA313-F58A-AC43-86B8-1B81496B66D3}"/>
                  </a:ext>
                </a:extLst>
              </p:cNvPr>
              <p:cNvSpPr txBox="1">
                <a:spLocks noChangeArrowheads="1"/>
              </p:cNvSpPr>
              <p:nvPr/>
            </p:nvSpPr>
            <p:spPr bwMode="auto">
              <a:xfrm>
                <a:off x="1378" y="3290"/>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269319" name="Line 7">
                <a:extLst>
                  <a:ext uri="{FF2B5EF4-FFF2-40B4-BE49-F238E27FC236}">
                    <a16:creationId xmlns:a16="http://schemas.microsoft.com/office/drawing/2014/main" id="{8DCAE517-C85F-6846-BF81-E7388D9BD336}"/>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269320" name="Text Box 8">
            <a:extLst>
              <a:ext uri="{FF2B5EF4-FFF2-40B4-BE49-F238E27FC236}">
                <a16:creationId xmlns:a16="http://schemas.microsoft.com/office/drawing/2014/main" id="{6B2134A2-AFCF-0945-976B-55F4BA709F1B}"/>
              </a:ext>
            </a:extLst>
          </p:cNvPr>
          <p:cNvSpPr txBox="1">
            <a:spLocks noChangeArrowheads="1"/>
          </p:cNvSpPr>
          <p:nvPr/>
        </p:nvSpPr>
        <p:spPr bwMode="auto">
          <a:xfrm>
            <a:off x="7032626" y="646113"/>
            <a:ext cx="62619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715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a:t>root</a:t>
            </a:r>
          </a:p>
        </p:txBody>
      </p:sp>
      <p:sp>
        <p:nvSpPr>
          <p:cNvPr id="269321" name="Line 9">
            <a:extLst>
              <a:ext uri="{FF2B5EF4-FFF2-40B4-BE49-F238E27FC236}">
                <a16:creationId xmlns:a16="http://schemas.microsoft.com/office/drawing/2014/main" id="{8CC30603-1100-914F-8872-28C41A62A572}"/>
              </a:ext>
            </a:extLst>
          </p:cNvPr>
          <p:cNvSpPr>
            <a:spLocks noChangeShapeType="1"/>
          </p:cNvSpPr>
          <p:nvPr/>
        </p:nvSpPr>
        <p:spPr bwMode="auto">
          <a:xfrm>
            <a:off x="7404100" y="1028700"/>
            <a:ext cx="0" cy="4572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69322" name="Group 10">
            <a:extLst>
              <a:ext uri="{FF2B5EF4-FFF2-40B4-BE49-F238E27FC236}">
                <a16:creationId xmlns:a16="http://schemas.microsoft.com/office/drawing/2014/main" id="{F1FB5D50-2B0F-EF41-A9B4-F127ADEE921D}"/>
              </a:ext>
            </a:extLst>
          </p:cNvPr>
          <p:cNvGrpSpPr>
            <a:grpSpLocks/>
          </p:cNvGrpSpPr>
          <p:nvPr/>
        </p:nvGrpSpPr>
        <p:grpSpPr bwMode="auto">
          <a:xfrm>
            <a:off x="8280401" y="2746375"/>
            <a:ext cx="587375" cy="749300"/>
            <a:chOff x="1760" y="2442"/>
            <a:chExt cx="370" cy="472"/>
          </a:xfrm>
        </p:grpSpPr>
        <p:sp>
          <p:nvSpPr>
            <p:cNvPr id="269323" name="Text Box 11">
              <a:extLst>
                <a:ext uri="{FF2B5EF4-FFF2-40B4-BE49-F238E27FC236}">
                  <a16:creationId xmlns:a16="http://schemas.microsoft.com/office/drawing/2014/main" id="{C1910EA8-1659-D643-B44C-3A56C9F7A669}"/>
                </a:ext>
              </a:extLst>
            </p:cNvPr>
            <p:cNvSpPr txBox="1">
              <a:spLocks noChangeArrowheads="1"/>
            </p:cNvSpPr>
            <p:nvPr/>
          </p:nvSpPr>
          <p:spPr bwMode="auto">
            <a:xfrm>
              <a:off x="1760" y="2442"/>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latin typeface="Courier New" panose="02070309020205020404" pitchFamily="49" charset="0"/>
                </a:rPr>
                <a:t>67</a:t>
              </a:r>
            </a:p>
          </p:txBody>
        </p:sp>
        <p:grpSp>
          <p:nvGrpSpPr>
            <p:cNvPr id="269324" name="Group 12">
              <a:extLst>
                <a:ext uri="{FF2B5EF4-FFF2-40B4-BE49-F238E27FC236}">
                  <a16:creationId xmlns:a16="http://schemas.microsoft.com/office/drawing/2014/main" id="{C626A225-71C1-A547-943A-AB4F7450FA51}"/>
                </a:ext>
              </a:extLst>
            </p:cNvPr>
            <p:cNvGrpSpPr>
              <a:grpSpLocks/>
            </p:cNvGrpSpPr>
            <p:nvPr/>
          </p:nvGrpSpPr>
          <p:grpSpPr bwMode="auto">
            <a:xfrm>
              <a:off x="1760" y="2754"/>
              <a:ext cx="370" cy="160"/>
              <a:chOff x="1378" y="3290"/>
              <a:chExt cx="370" cy="312"/>
            </a:xfrm>
          </p:grpSpPr>
          <p:sp>
            <p:nvSpPr>
              <p:cNvPr id="269325" name="Text Box 13">
                <a:extLst>
                  <a:ext uri="{FF2B5EF4-FFF2-40B4-BE49-F238E27FC236}">
                    <a16:creationId xmlns:a16="http://schemas.microsoft.com/office/drawing/2014/main" id="{729F0359-4D45-4B48-9089-B528DE75C6F1}"/>
                  </a:ext>
                </a:extLst>
              </p:cNvPr>
              <p:cNvSpPr txBox="1">
                <a:spLocks noChangeArrowheads="1"/>
              </p:cNvSpPr>
              <p:nvPr/>
            </p:nvSpPr>
            <p:spPr bwMode="auto">
              <a:xfrm>
                <a:off x="1378" y="3290"/>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269326" name="Line 14">
                <a:extLst>
                  <a:ext uri="{FF2B5EF4-FFF2-40B4-BE49-F238E27FC236}">
                    <a16:creationId xmlns:a16="http://schemas.microsoft.com/office/drawing/2014/main" id="{08A314A2-9B03-4442-B9C0-DBD3028333DD}"/>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269327" name="Group 15">
            <a:extLst>
              <a:ext uri="{FF2B5EF4-FFF2-40B4-BE49-F238E27FC236}">
                <a16:creationId xmlns:a16="http://schemas.microsoft.com/office/drawing/2014/main" id="{F79C0075-9149-FD42-8976-875AC47AB266}"/>
              </a:ext>
            </a:extLst>
          </p:cNvPr>
          <p:cNvGrpSpPr>
            <a:grpSpLocks/>
          </p:cNvGrpSpPr>
          <p:nvPr/>
        </p:nvGrpSpPr>
        <p:grpSpPr bwMode="auto">
          <a:xfrm>
            <a:off x="7759701" y="3978275"/>
            <a:ext cx="587375" cy="749300"/>
            <a:chOff x="1760" y="2442"/>
            <a:chExt cx="370" cy="472"/>
          </a:xfrm>
        </p:grpSpPr>
        <p:sp>
          <p:nvSpPr>
            <p:cNvPr id="269328" name="Text Box 16">
              <a:extLst>
                <a:ext uri="{FF2B5EF4-FFF2-40B4-BE49-F238E27FC236}">
                  <a16:creationId xmlns:a16="http://schemas.microsoft.com/office/drawing/2014/main" id="{33B84C5E-50BF-6248-B16D-D9FBFCDC5C93}"/>
                </a:ext>
              </a:extLst>
            </p:cNvPr>
            <p:cNvSpPr txBox="1">
              <a:spLocks noChangeArrowheads="1"/>
            </p:cNvSpPr>
            <p:nvPr/>
          </p:nvSpPr>
          <p:spPr bwMode="auto">
            <a:xfrm>
              <a:off x="1760" y="2442"/>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latin typeface="Courier New" panose="02070309020205020404" pitchFamily="49" charset="0"/>
                </a:rPr>
                <a:t>36</a:t>
              </a:r>
            </a:p>
          </p:txBody>
        </p:sp>
        <p:grpSp>
          <p:nvGrpSpPr>
            <p:cNvPr id="269329" name="Group 17">
              <a:extLst>
                <a:ext uri="{FF2B5EF4-FFF2-40B4-BE49-F238E27FC236}">
                  <a16:creationId xmlns:a16="http://schemas.microsoft.com/office/drawing/2014/main" id="{1F66853A-1AC2-C54D-8BB5-85042F3DC2E6}"/>
                </a:ext>
              </a:extLst>
            </p:cNvPr>
            <p:cNvGrpSpPr>
              <a:grpSpLocks/>
            </p:cNvGrpSpPr>
            <p:nvPr/>
          </p:nvGrpSpPr>
          <p:grpSpPr bwMode="auto">
            <a:xfrm>
              <a:off x="1760" y="2754"/>
              <a:ext cx="370" cy="160"/>
              <a:chOff x="1378" y="3290"/>
              <a:chExt cx="370" cy="312"/>
            </a:xfrm>
          </p:grpSpPr>
          <p:sp>
            <p:nvSpPr>
              <p:cNvPr id="269330" name="Text Box 18">
                <a:extLst>
                  <a:ext uri="{FF2B5EF4-FFF2-40B4-BE49-F238E27FC236}">
                    <a16:creationId xmlns:a16="http://schemas.microsoft.com/office/drawing/2014/main" id="{06D51DFC-64A8-1644-94B9-431A4F8294EE}"/>
                  </a:ext>
                </a:extLst>
              </p:cNvPr>
              <p:cNvSpPr txBox="1">
                <a:spLocks noChangeArrowheads="1"/>
              </p:cNvSpPr>
              <p:nvPr/>
            </p:nvSpPr>
            <p:spPr bwMode="auto">
              <a:xfrm>
                <a:off x="1378" y="3290"/>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269331" name="Line 19">
                <a:extLst>
                  <a:ext uri="{FF2B5EF4-FFF2-40B4-BE49-F238E27FC236}">
                    <a16:creationId xmlns:a16="http://schemas.microsoft.com/office/drawing/2014/main" id="{9A2C4C61-8206-A947-9A84-6F704E76BE63}"/>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269332" name="Group 20">
            <a:extLst>
              <a:ext uri="{FF2B5EF4-FFF2-40B4-BE49-F238E27FC236}">
                <a16:creationId xmlns:a16="http://schemas.microsoft.com/office/drawing/2014/main" id="{BB995CF4-9D13-3F4B-874F-AE4992EF5819}"/>
              </a:ext>
            </a:extLst>
          </p:cNvPr>
          <p:cNvGrpSpPr>
            <a:grpSpLocks/>
          </p:cNvGrpSpPr>
          <p:nvPr/>
        </p:nvGrpSpPr>
        <p:grpSpPr bwMode="auto">
          <a:xfrm>
            <a:off x="5588001" y="3940175"/>
            <a:ext cx="587375" cy="749300"/>
            <a:chOff x="1760" y="2442"/>
            <a:chExt cx="370" cy="472"/>
          </a:xfrm>
        </p:grpSpPr>
        <p:sp>
          <p:nvSpPr>
            <p:cNvPr id="269333" name="Text Box 21">
              <a:extLst>
                <a:ext uri="{FF2B5EF4-FFF2-40B4-BE49-F238E27FC236}">
                  <a16:creationId xmlns:a16="http://schemas.microsoft.com/office/drawing/2014/main" id="{52E95666-0C64-9B4D-A141-EA394BBEB104}"/>
                </a:ext>
              </a:extLst>
            </p:cNvPr>
            <p:cNvSpPr txBox="1">
              <a:spLocks noChangeArrowheads="1"/>
            </p:cNvSpPr>
            <p:nvPr/>
          </p:nvSpPr>
          <p:spPr bwMode="auto">
            <a:xfrm>
              <a:off x="1760" y="2442"/>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a:r>
                <a:rPr lang="en-US" altLang="en-US">
                  <a:latin typeface="Courier New" panose="02070309020205020404" pitchFamily="49" charset="0"/>
                </a:rPr>
                <a:t>3</a:t>
              </a:r>
            </a:p>
          </p:txBody>
        </p:sp>
        <p:grpSp>
          <p:nvGrpSpPr>
            <p:cNvPr id="269334" name="Group 22">
              <a:extLst>
                <a:ext uri="{FF2B5EF4-FFF2-40B4-BE49-F238E27FC236}">
                  <a16:creationId xmlns:a16="http://schemas.microsoft.com/office/drawing/2014/main" id="{8B2A80AC-4900-0749-A9DF-DF2F3A4C2D3C}"/>
                </a:ext>
              </a:extLst>
            </p:cNvPr>
            <p:cNvGrpSpPr>
              <a:grpSpLocks/>
            </p:cNvGrpSpPr>
            <p:nvPr/>
          </p:nvGrpSpPr>
          <p:grpSpPr bwMode="auto">
            <a:xfrm>
              <a:off x="1760" y="2754"/>
              <a:ext cx="370" cy="160"/>
              <a:chOff x="1378" y="3290"/>
              <a:chExt cx="370" cy="312"/>
            </a:xfrm>
          </p:grpSpPr>
          <p:sp>
            <p:nvSpPr>
              <p:cNvPr id="269335" name="Text Box 23">
                <a:extLst>
                  <a:ext uri="{FF2B5EF4-FFF2-40B4-BE49-F238E27FC236}">
                    <a16:creationId xmlns:a16="http://schemas.microsoft.com/office/drawing/2014/main" id="{9AE57D48-A5E7-8E42-90E0-B29E90C0EA13}"/>
                  </a:ext>
                </a:extLst>
              </p:cNvPr>
              <p:cNvSpPr txBox="1">
                <a:spLocks noChangeArrowheads="1"/>
              </p:cNvSpPr>
              <p:nvPr/>
            </p:nvSpPr>
            <p:spPr bwMode="auto">
              <a:xfrm>
                <a:off x="1378" y="3290"/>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269336" name="Line 24">
                <a:extLst>
                  <a:ext uri="{FF2B5EF4-FFF2-40B4-BE49-F238E27FC236}">
                    <a16:creationId xmlns:a16="http://schemas.microsoft.com/office/drawing/2014/main" id="{D9D58065-5AEF-3845-9700-D163BBF7F2AF}"/>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269337" name="Group 25">
            <a:extLst>
              <a:ext uri="{FF2B5EF4-FFF2-40B4-BE49-F238E27FC236}">
                <a16:creationId xmlns:a16="http://schemas.microsoft.com/office/drawing/2014/main" id="{33668A74-73FE-8143-AD34-5F556817023F}"/>
              </a:ext>
            </a:extLst>
          </p:cNvPr>
          <p:cNvGrpSpPr>
            <a:grpSpLocks/>
          </p:cNvGrpSpPr>
          <p:nvPr/>
        </p:nvGrpSpPr>
        <p:grpSpPr bwMode="auto">
          <a:xfrm>
            <a:off x="6667501" y="3940175"/>
            <a:ext cx="587375" cy="749300"/>
            <a:chOff x="1760" y="2442"/>
            <a:chExt cx="370" cy="472"/>
          </a:xfrm>
        </p:grpSpPr>
        <p:sp>
          <p:nvSpPr>
            <p:cNvPr id="269338" name="Text Box 26">
              <a:extLst>
                <a:ext uri="{FF2B5EF4-FFF2-40B4-BE49-F238E27FC236}">
                  <a16:creationId xmlns:a16="http://schemas.microsoft.com/office/drawing/2014/main" id="{8AE5D3DE-45EF-AD44-8CA9-5C8F7A39476E}"/>
                </a:ext>
              </a:extLst>
            </p:cNvPr>
            <p:cNvSpPr txBox="1">
              <a:spLocks noChangeArrowheads="1"/>
            </p:cNvSpPr>
            <p:nvPr/>
          </p:nvSpPr>
          <p:spPr bwMode="auto">
            <a:xfrm>
              <a:off x="1760" y="2442"/>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latin typeface="Courier New" panose="02070309020205020404" pitchFamily="49" charset="0"/>
                </a:rPr>
                <a:t>14</a:t>
              </a:r>
            </a:p>
          </p:txBody>
        </p:sp>
        <p:grpSp>
          <p:nvGrpSpPr>
            <p:cNvPr id="269339" name="Group 27">
              <a:extLst>
                <a:ext uri="{FF2B5EF4-FFF2-40B4-BE49-F238E27FC236}">
                  <a16:creationId xmlns:a16="http://schemas.microsoft.com/office/drawing/2014/main" id="{782220DD-BE98-1546-91D0-AA438C94A574}"/>
                </a:ext>
              </a:extLst>
            </p:cNvPr>
            <p:cNvGrpSpPr>
              <a:grpSpLocks/>
            </p:cNvGrpSpPr>
            <p:nvPr/>
          </p:nvGrpSpPr>
          <p:grpSpPr bwMode="auto">
            <a:xfrm>
              <a:off x="1760" y="2754"/>
              <a:ext cx="370" cy="160"/>
              <a:chOff x="1378" y="3290"/>
              <a:chExt cx="370" cy="312"/>
            </a:xfrm>
          </p:grpSpPr>
          <p:sp>
            <p:nvSpPr>
              <p:cNvPr id="269340" name="Text Box 28">
                <a:extLst>
                  <a:ext uri="{FF2B5EF4-FFF2-40B4-BE49-F238E27FC236}">
                    <a16:creationId xmlns:a16="http://schemas.microsoft.com/office/drawing/2014/main" id="{440BA7F2-C070-AF49-90EC-AA80405E4539}"/>
                  </a:ext>
                </a:extLst>
              </p:cNvPr>
              <p:cNvSpPr txBox="1">
                <a:spLocks noChangeArrowheads="1"/>
              </p:cNvSpPr>
              <p:nvPr/>
            </p:nvSpPr>
            <p:spPr bwMode="auto">
              <a:xfrm>
                <a:off x="1378" y="3290"/>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269341" name="Line 29">
                <a:extLst>
                  <a:ext uri="{FF2B5EF4-FFF2-40B4-BE49-F238E27FC236}">
                    <a16:creationId xmlns:a16="http://schemas.microsoft.com/office/drawing/2014/main" id="{9A96DCC1-3663-7643-97DD-7B9D59C13AAD}"/>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269342" name="Group 30">
            <a:extLst>
              <a:ext uri="{FF2B5EF4-FFF2-40B4-BE49-F238E27FC236}">
                <a16:creationId xmlns:a16="http://schemas.microsoft.com/office/drawing/2014/main" id="{4AD52962-6488-B84E-B384-7F8F497C8F30}"/>
              </a:ext>
            </a:extLst>
          </p:cNvPr>
          <p:cNvGrpSpPr>
            <a:grpSpLocks/>
          </p:cNvGrpSpPr>
          <p:nvPr/>
        </p:nvGrpSpPr>
        <p:grpSpPr bwMode="auto">
          <a:xfrm>
            <a:off x="8216901" y="5172075"/>
            <a:ext cx="587375" cy="749300"/>
            <a:chOff x="1760" y="2442"/>
            <a:chExt cx="370" cy="472"/>
          </a:xfrm>
        </p:grpSpPr>
        <p:sp>
          <p:nvSpPr>
            <p:cNvPr id="269343" name="Text Box 31">
              <a:extLst>
                <a:ext uri="{FF2B5EF4-FFF2-40B4-BE49-F238E27FC236}">
                  <a16:creationId xmlns:a16="http://schemas.microsoft.com/office/drawing/2014/main" id="{05E956BA-51ED-C847-A93A-69C7CB9D5EDF}"/>
                </a:ext>
              </a:extLst>
            </p:cNvPr>
            <p:cNvSpPr txBox="1">
              <a:spLocks noChangeArrowheads="1"/>
            </p:cNvSpPr>
            <p:nvPr/>
          </p:nvSpPr>
          <p:spPr bwMode="auto">
            <a:xfrm>
              <a:off x="1760" y="2442"/>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latin typeface="Courier New" panose="02070309020205020404" pitchFamily="49" charset="0"/>
                </a:rPr>
                <a:t>44</a:t>
              </a:r>
            </a:p>
          </p:txBody>
        </p:sp>
        <p:grpSp>
          <p:nvGrpSpPr>
            <p:cNvPr id="269344" name="Group 32">
              <a:extLst>
                <a:ext uri="{FF2B5EF4-FFF2-40B4-BE49-F238E27FC236}">
                  <a16:creationId xmlns:a16="http://schemas.microsoft.com/office/drawing/2014/main" id="{155851B2-53B9-634A-BC3C-00A720FBDFCF}"/>
                </a:ext>
              </a:extLst>
            </p:cNvPr>
            <p:cNvGrpSpPr>
              <a:grpSpLocks/>
            </p:cNvGrpSpPr>
            <p:nvPr/>
          </p:nvGrpSpPr>
          <p:grpSpPr bwMode="auto">
            <a:xfrm>
              <a:off x="1760" y="2754"/>
              <a:ext cx="370" cy="160"/>
              <a:chOff x="1378" y="3290"/>
              <a:chExt cx="370" cy="312"/>
            </a:xfrm>
          </p:grpSpPr>
          <p:sp>
            <p:nvSpPr>
              <p:cNvPr id="269345" name="Text Box 33">
                <a:extLst>
                  <a:ext uri="{FF2B5EF4-FFF2-40B4-BE49-F238E27FC236}">
                    <a16:creationId xmlns:a16="http://schemas.microsoft.com/office/drawing/2014/main" id="{414B72CA-B212-6342-BEDE-8A58BD887BD4}"/>
                  </a:ext>
                </a:extLst>
              </p:cNvPr>
              <p:cNvSpPr txBox="1">
                <a:spLocks noChangeArrowheads="1"/>
              </p:cNvSpPr>
              <p:nvPr/>
            </p:nvSpPr>
            <p:spPr bwMode="auto">
              <a:xfrm>
                <a:off x="1378" y="3290"/>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269346" name="Line 34">
                <a:extLst>
                  <a:ext uri="{FF2B5EF4-FFF2-40B4-BE49-F238E27FC236}">
                    <a16:creationId xmlns:a16="http://schemas.microsoft.com/office/drawing/2014/main" id="{68279731-B1A6-9945-9185-0F0902DFE007}"/>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269347" name="Group 35">
            <a:extLst>
              <a:ext uri="{FF2B5EF4-FFF2-40B4-BE49-F238E27FC236}">
                <a16:creationId xmlns:a16="http://schemas.microsoft.com/office/drawing/2014/main" id="{A5CFD4A6-CC7E-5D42-8454-C787C1D4336B}"/>
              </a:ext>
            </a:extLst>
          </p:cNvPr>
          <p:cNvGrpSpPr>
            <a:grpSpLocks/>
          </p:cNvGrpSpPr>
          <p:nvPr/>
        </p:nvGrpSpPr>
        <p:grpSpPr bwMode="auto">
          <a:xfrm>
            <a:off x="6045201" y="5248275"/>
            <a:ext cx="587375" cy="749300"/>
            <a:chOff x="1760" y="2442"/>
            <a:chExt cx="370" cy="472"/>
          </a:xfrm>
        </p:grpSpPr>
        <p:sp>
          <p:nvSpPr>
            <p:cNvPr id="269348" name="Text Box 36">
              <a:extLst>
                <a:ext uri="{FF2B5EF4-FFF2-40B4-BE49-F238E27FC236}">
                  <a16:creationId xmlns:a16="http://schemas.microsoft.com/office/drawing/2014/main" id="{F939A9C3-3E82-8D48-9B27-9FE660C37D8F}"/>
                </a:ext>
              </a:extLst>
            </p:cNvPr>
            <p:cNvSpPr txBox="1">
              <a:spLocks noChangeArrowheads="1"/>
            </p:cNvSpPr>
            <p:nvPr/>
          </p:nvSpPr>
          <p:spPr bwMode="auto">
            <a:xfrm>
              <a:off x="1760" y="2442"/>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a:r>
                <a:rPr lang="en-US" altLang="en-US">
                  <a:latin typeface="Courier New" panose="02070309020205020404" pitchFamily="49" charset="0"/>
                </a:rPr>
                <a:t>7</a:t>
              </a:r>
            </a:p>
          </p:txBody>
        </p:sp>
        <p:grpSp>
          <p:nvGrpSpPr>
            <p:cNvPr id="269349" name="Group 37">
              <a:extLst>
                <a:ext uri="{FF2B5EF4-FFF2-40B4-BE49-F238E27FC236}">
                  <a16:creationId xmlns:a16="http://schemas.microsoft.com/office/drawing/2014/main" id="{400D6C61-4CA2-9344-A2AD-3CB9CA44FB72}"/>
                </a:ext>
              </a:extLst>
            </p:cNvPr>
            <p:cNvGrpSpPr>
              <a:grpSpLocks/>
            </p:cNvGrpSpPr>
            <p:nvPr/>
          </p:nvGrpSpPr>
          <p:grpSpPr bwMode="auto">
            <a:xfrm>
              <a:off x="1760" y="2754"/>
              <a:ext cx="370" cy="160"/>
              <a:chOff x="1378" y="3290"/>
              <a:chExt cx="370" cy="312"/>
            </a:xfrm>
          </p:grpSpPr>
          <p:sp>
            <p:nvSpPr>
              <p:cNvPr id="269350" name="Text Box 38">
                <a:extLst>
                  <a:ext uri="{FF2B5EF4-FFF2-40B4-BE49-F238E27FC236}">
                    <a16:creationId xmlns:a16="http://schemas.microsoft.com/office/drawing/2014/main" id="{969F5E32-02BC-A34E-B4B7-69B832B6B697}"/>
                  </a:ext>
                </a:extLst>
              </p:cNvPr>
              <p:cNvSpPr txBox="1">
                <a:spLocks noChangeArrowheads="1"/>
              </p:cNvSpPr>
              <p:nvPr/>
            </p:nvSpPr>
            <p:spPr bwMode="auto">
              <a:xfrm>
                <a:off x="1378" y="3290"/>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269351" name="Line 39">
                <a:extLst>
                  <a:ext uri="{FF2B5EF4-FFF2-40B4-BE49-F238E27FC236}">
                    <a16:creationId xmlns:a16="http://schemas.microsoft.com/office/drawing/2014/main" id="{2896BA6A-8D79-774C-A120-06355B2DB467}"/>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269352" name="Group 40">
            <a:extLst>
              <a:ext uri="{FF2B5EF4-FFF2-40B4-BE49-F238E27FC236}">
                <a16:creationId xmlns:a16="http://schemas.microsoft.com/office/drawing/2014/main" id="{2C42457F-9D80-DC4C-BA40-74BAC3D07EA8}"/>
              </a:ext>
            </a:extLst>
          </p:cNvPr>
          <p:cNvGrpSpPr>
            <a:grpSpLocks/>
          </p:cNvGrpSpPr>
          <p:nvPr/>
        </p:nvGrpSpPr>
        <p:grpSpPr bwMode="auto">
          <a:xfrm>
            <a:off x="8813801" y="3978275"/>
            <a:ext cx="587375" cy="749300"/>
            <a:chOff x="1760" y="2442"/>
            <a:chExt cx="370" cy="472"/>
          </a:xfrm>
        </p:grpSpPr>
        <p:sp>
          <p:nvSpPr>
            <p:cNvPr id="269353" name="Text Box 41">
              <a:extLst>
                <a:ext uri="{FF2B5EF4-FFF2-40B4-BE49-F238E27FC236}">
                  <a16:creationId xmlns:a16="http://schemas.microsoft.com/office/drawing/2014/main" id="{D39923D5-745A-544A-AE7A-71BF204F92DE}"/>
                </a:ext>
              </a:extLst>
            </p:cNvPr>
            <p:cNvSpPr txBox="1">
              <a:spLocks noChangeArrowheads="1"/>
            </p:cNvSpPr>
            <p:nvPr/>
          </p:nvSpPr>
          <p:spPr bwMode="auto">
            <a:xfrm>
              <a:off x="1760" y="2442"/>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latin typeface="Courier New" panose="02070309020205020404" pitchFamily="49" charset="0"/>
                </a:rPr>
                <a:t>94</a:t>
              </a:r>
            </a:p>
          </p:txBody>
        </p:sp>
        <p:grpSp>
          <p:nvGrpSpPr>
            <p:cNvPr id="269354" name="Group 42">
              <a:extLst>
                <a:ext uri="{FF2B5EF4-FFF2-40B4-BE49-F238E27FC236}">
                  <a16:creationId xmlns:a16="http://schemas.microsoft.com/office/drawing/2014/main" id="{9541D0BD-F96F-7747-950F-DAF31E65AB10}"/>
                </a:ext>
              </a:extLst>
            </p:cNvPr>
            <p:cNvGrpSpPr>
              <a:grpSpLocks/>
            </p:cNvGrpSpPr>
            <p:nvPr/>
          </p:nvGrpSpPr>
          <p:grpSpPr bwMode="auto">
            <a:xfrm>
              <a:off x="1760" y="2754"/>
              <a:ext cx="370" cy="160"/>
              <a:chOff x="1378" y="3290"/>
              <a:chExt cx="370" cy="312"/>
            </a:xfrm>
          </p:grpSpPr>
          <p:sp>
            <p:nvSpPr>
              <p:cNvPr id="269355" name="Text Box 43">
                <a:extLst>
                  <a:ext uri="{FF2B5EF4-FFF2-40B4-BE49-F238E27FC236}">
                    <a16:creationId xmlns:a16="http://schemas.microsoft.com/office/drawing/2014/main" id="{3142E28F-1B07-E84A-91F2-E04C69A17750}"/>
                  </a:ext>
                </a:extLst>
              </p:cNvPr>
              <p:cNvSpPr txBox="1">
                <a:spLocks noChangeArrowheads="1"/>
              </p:cNvSpPr>
              <p:nvPr/>
            </p:nvSpPr>
            <p:spPr bwMode="auto">
              <a:xfrm>
                <a:off x="1378" y="3290"/>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269356" name="Line 44">
                <a:extLst>
                  <a:ext uri="{FF2B5EF4-FFF2-40B4-BE49-F238E27FC236}">
                    <a16:creationId xmlns:a16="http://schemas.microsoft.com/office/drawing/2014/main" id="{B2D255F0-F3A4-A84C-805B-7781B5859060}"/>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269357" name="Group 45">
            <a:extLst>
              <a:ext uri="{FF2B5EF4-FFF2-40B4-BE49-F238E27FC236}">
                <a16:creationId xmlns:a16="http://schemas.microsoft.com/office/drawing/2014/main" id="{25127058-60BA-6B40-A350-A512561D0174}"/>
              </a:ext>
            </a:extLst>
          </p:cNvPr>
          <p:cNvGrpSpPr>
            <a:grpSpLocks/>
          </p:cNvGrpSpPr>
          <p:nvPr/>
        </p:nvGrpSpPr>
        <p:grpSpPr bwMode="auto">
          <a:xfrm>
            <a:off x="9283701" y="5159375"/>
            <a:ext cx="587375" cy="749300"/>
            <a:chOff x="1760" y="2442"/>
            <a:chExt cx="370" cy="472"/>
          </a:xfrm>
        </p:grpSpPr>
        <p:sp>
          <p:nvSpPr>
            <p:cNvPr id="269358" name="Text Box 46">
              <a:extLst>
                <a:ext uri="{FF2B5EF4-FFF2-40B4-BE49-F238E27FC236}">
                  <a16:creationId xmlns:a16="http://schemas.microsoft.com/office/drawing/2014/main" id="{C21CE398-8568-A04A-B9CD-D34CFED8FAD8}"/>
                </a:ext>
              </a:extLst>
            </p:cNvPr>
            <p:cNvSpPr txBox="1">
              <a:spLocks noChangeArrowheads="1"/>
            </p:cNvSpPr>
            <p:nvPr/>
          </p:nvSpPr>
          <p:spPr bwMode="auto">
            <a:xfrm>
              <a:off x="1760" y="2442"/>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latin typeface="Courier New" panose="02070309020205020404" pitchFamily="49" charset="0"/>
                </a:rPr>
                <a:t>97</a:t>
              </a:r>
            </a:p>
          </p:txBody>
        </p:sp>
        <p:grpSp>
          <p:nvGrpSpPr>
            <p:cNvPr id="269359" name="Group 47">
              <a:extLst>
                <a:ext uri="{FF2B5EF4-FFF2-40B4-BE49-F238E27FC236}">
                  <a16:creationId xmlns:a16="http://schemas.microsoft.com/office/drawing/2014/main" id="{D4C8821D-B9AE-894A-AF53-7DB7E3B7CEC8}"/>
                </a:ext>
              </a:extLst>
            </p:cNvPr>
            <p:cNvGrpSpPr>
              <a:grpSpLocks/>
            </p:cNvGrpSpPr>
            <p:nvPr/>
          </p:nvGrpSpPr>
          <p:grpSpPr bwMode="auto">
            <a:xfrm>
              <a:off x="1760" y="2754"/>
              <a:ext cx="370" cy="160"/>
              <a:chOff x="1378" y="3290"/>
              <a:chExt cx="370" cy="312"/>
            </a:xfrm>
          </p:grpSpPr>
          <p:sp>
            <p:nvSpPr>
              <p:cNvPr id="269360" name="Text Box 48">
                <a:extLst>
                  <a:ext uri="{FF2B5EF4-FFF2-40B4-BE49-F238E27FC236}">
                    <a16:creationId xmlns:a16="http://schemas.microsoft.com/office/drawing/2014/main" id="{4F13A358-7491-D143-B19A-D7EC30A029CC}"/>
                  </a:ext>
                </a:extLst>
              </p:cNvPr>
              <p:cNvSpPr txBox="1">
                <a:spLocks noChangeArrowheads="1"/>
              </p:cNvSpPr>
              <p:nvPr/>
            </p:nvSpPr>
            <p:spPr bwMode="auto">
              <a:xfrm>
                <a:off x="1378" y="3290"/>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269361" name="Line 49">
                <a:extLst>
                  <a:ext uri="{FF2B5EF4-FFF2-40B4-BE49-F238E27FC236}">
                    <a16:creationId xmlns:a16="http://schemas.microsoft.com/office/drawing/2014/main" id="{CB0443E6-B89E-6947-A78C-28AEB4F24AE1}"/>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269362" name="Group 50">
            <a:extLst>
              <a:ext uri="{FF2B5EF4-FFF2-40B4-BE49-F238E27FC236}">
                <a16:creationId xmlns:a16="http://schemas.microsoft.com/office/drawing/2014/main" id="{4A34B042-3C16-E748-8662-55C8768B82C2}"/>
              </a:ext>
            </a:extLst>
          </p:cNvPr>
          <p:cNvGrpSpPr>
            <a:grpSpLocks/>
          </p:cNvGrpSpPr>
          <p:nvPr/>
        </p:nvGrpSpPr>
        <p:grpSpPr bwMode="auto">
          <a:xfrm>
            <a:off x="5118101" y="5248275"/>
            <a:ext cx="587375" cy="749300"/>
            <a:chOff x="1760" y="2442"/>
            <a:chExt cx="370" cy="472"/>
          </a:xfrm>
        </p:grpSpPr>
        <p:sp>
          <p:nvSpPr>
            <p:cNvPr id="269363" name="Text Box 51">
              <a:extLst>
                <a:ext uri="{FF2B5EF4-FFF2-40B4-BE49-F238E27FC236}">
                  <a16:creationId xmlns:a16="http://schemas.microsoft.com/office/drawing/2014/main" id="{A4886355-7558-3D4C-892D-3502AF81B4AF}"/>
                </a:ext>
              </a:extLst>
            </p:cNvPr>
            <p:cNvSpPr txBox="1">
              <a:spLocks noChangeArrowheads="1"/>
            </p:cNvSpPr>
            <p:nvPr/>
          </p:nvSpPr>
          <p:spPr bwMode="auto">
            <a:xfrm>
              <a:off x="1760" y="2442"/>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a:r>
                <a:rPr lang="en-US" altLang="en-US">
                  <a:solidFill>
                    <a:srgbClr val="FF0033"/>
                  </a:solidFill>
                  <a:latin typeface="Courier New" panose="02070309020205020404" pitchFamily="49" charset="0"/>
                </a:rPr>
                <a:t>1</a:t>
              </a:r>
              <a:endParaRPr lang="en-US" altLang="en-US">
                <a:latin typeface="Courier New" panose="02070309020205020404" pitchFamily="49" charset="0"/>
              </a:endParaRPr>
            </a:p>
          </p:txBody>
        </p:sp>
        <p:grpSp>
          <p:nvGrpSpPr>
            <p:cNvPr id="269364" name="Group 52">
              <a:extLst>
                <a:ext uri="{FF2B5EF4-FFF2-40B4-BE49-F238E27FC236}">
                  <a16:creationId xmlns:a16="http://schemas.microsoft.com/office/drawing/2014/main" id="{85F4C5F4-EBC5-9341-A3C9-F573984B6C05}"/>
                </a:ext>
              </a:extLst>
            </p:cNvPr>
            <p:cNvGrpSpPr>
              <a:grpSpLocks/>
            </p:cNvGrpSpPr>
            <p:nvPr/>
          </p:nvGrpSpPr>
          <p:grpSpPr bwMode="auto">
            <a:xfrm>
              <a:off x="1760" y="2754"/>
              <a:ext cx="370" cy="160"/>
              <a:chOff x="1378" y="3290"/>
              <a:chExt cx="370" cy="312"/>
            </a:xfrm>
          </p:grpSpPr>
          <p:sp>
            <p:nvSpPr>
              <p:cNvPr id="269365" name="Text Box 53">
                <a:extLst>
                  <a:ext uri="{FF2B5EF4-FFF2-40B4-BE49-F238E27FC236}">
                    <a16:creationId xmlns:a16="http://schemas.microsoft.com/office/drawing/2014/main" id="{C138C30F-AE00-F247-9E5C-F58340326772}"/>
                  </a:ext>
                </a:extLst>
              </p:cNvPr>
              <p:cNvSpPr txBox="1">
                <a:spLocks noChangeArrowheads="1"/>
              </p:cNvSpPr>
              <p:nvPr/>
            </p:nvSpPr>
            <p:spPr bwMode="auto">
              <a:xfrm>
                <a:off x="1378" y="3290"/>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269366" name="Line 54">
                <a:extLst>
                  <a:ext uri="{FF2B5EF4-FFF2-40B4-BE49-F238E27FC236}">
                    <a16:creationId xmlns:a16="http://schemas.microsoft.com/office/drawing/2014/main" id="{D00AC3ED-D09F-FB44-9347-CF1921E89BB7}"/>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269367" name="Group 55">
            <a:extLst>
              <a:ext uri="{FF2B5EF4-FFF2-40B4-BE49-F238E27FC236}">
                <a16:creationId xmlns:a16="http://schemas.microsoft.com/office/drawing/2014/main" id="{AB2F0B63-1A19-474E-8C22-B1D4CD1544FB}"/>
              </a:ext>
            </a:extLst>
          </p:cNvPr>
          <p:cNvGrpSpPr>
            <a:grpSpLocks/>
          </p:cNvGrpSpPr>
          <p:nvPr/>
        </p:nvGrpSpPr>
        <p:grpSpPr bwMode="auto">
          <a:xfrm>
            <a:off x="6096001" y="2771775"/>
            <a:ext cx="587375" cy="749300"/>
            <a:chOff x="1760" y="2442"/>
            <a:chExt cx="370" cy="472"/>
          </a:xfrm>
        </p:grpSpPr>
        <p:sp>
          <p:nvSpPr>
            <p:cNvPr id="269368" name="Text Box 56">
              <a:extLst>
                <a:ext uri="{FF2B5EF4-FFF2-40B4-BE49-F238E27FC236}">
                  <a16:creationId xmlns:a16="http://schemas.microsoft.com/office/drawing/2014/main" id="{B0CC92A0-611B-B341-A720-2E9EE1C850D3}"/>
                </a:ext>
              </a:extLst>
            </p:cNvPr>
            <p:cNvSpPr txBox="1">
              <a:spLocks noChangeArrowheads="1"/>
            </p:cNvSpPr>
            <p:nvPr/>
          </p:nvSpPr>
          <p:spPr bwMode="auto">
            <a:xfrm>
              <a:off x="1760" y="2442"/>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a:r>
                <a:rPr lang="en-US" altLang="en-US">
                  <a:latin typeface="Courier New" panose="02070309020205020404" pitchFamily="49" charset="0"/>
                </a:rPr>
                <a:t>9</a:t>
              </a:r>
            </a:p>
          </p:txBody>
        </p:sp>
        <p:grpSp>
          <p:nvGrpSpPr>
            <p:cNvPr id="269369" name="Group 57">
              <a:extLst>
                <a:ext uri="{FF2B5EF4-FFF2-40B4-BE49-F238E27FC236}">
                  <a16:creationId xmlns:a16="http://schemas.microsoft.com/office/drawing/2014/main" id="{02FB584C-6111-2147-83DA-95429275965A}"/>
                </a:ext>
              </a:extLst>
            </p:cNvPr>
            <p:cNvGrpSpPr>
              <a:grpSpLocks/>
            </p:cNvGrpSpPr>
            <p:nvPr/>
          </p:nvGrpSpPr>
          <p:grpSpPr bwMode="auto">
            <a:xfrm>
              <a:off x="1760" y="2754"/>
              <a:ext cx="370" cy="160"/>
              <a:chOff x="1378" y="3290"/>
              <a:chExt cx="370" cy="312"/>
            </a:xfrm>
          </p:grpSpPr>
          <p:sp>
            <p:nvSpPr>
              <p:cNvPr id="269370" name="Text Box 58">
                <a:extLst>
                  <a:ext uri="{FF2B5EF4-FFF2-40B4-BE49-F238E27FC236}">
                    <a16:creationId xmlns:a16="http://schemas.microsoft.com/office/drawing/2014/main" id="{112B6C39-40A4-234F-A9DC-FF61593F7AC5}"/>
                  </a:ext>
                </a:extLst>
              </p:cNvPr>
              <p:cNvSpPr txBox="1">
                <a:spLocks noChangeArrowheads="1"/>
              </p:cNvSpPr>
              <p:nvPr/>
            </p:nvSpPr>
            <p:spPr bwMode="auto">
              <a:xfrm>
                <a:off x="1378" y="3290"/>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269371" name="Line 59">
                <a:extLst>
                  <a:ext uri="{FF2B5EF4-FFF2-40B4-BE49-F238E27FC236}">
                    <a16:creationId xmlns:a16="http://schemas.microsoft.com/office/drawing/2014/main" id="{F85E9016-3BB0-9C4F-B22A-AD9BF4556C89}"/>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269372" name="Line 60">
            <a:extLst>
              <a:ext uri="{FF2B5EF4-FFF2-40B4-BE49-F238E27FC236}">
                <a16:creationId xmlns:a16="http://schemas.microsoft.com/office/drawing/2014/main" id="{32A03CA6-6411-7B4D-83A6-5575F4B4279C}"/>
              </a:ext>
            </a:extLst>
          </p:cNvPr>
          <p:cNvSpPr>
            <a:spLocks noChangeShapeType="1"/>
          </p:cNvSpPr>
          <p:nvPr/>
        </p:nvSpPr>
        <p:spPr bwMode="auto">
          <a:xfrm flipH="1">
            <a:off x="6400800" y="2133600"/>
            <a:ext cx="850900" cy="6223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9373" name="Line 61">
            <a:extLst>
              <a:ext uri="{FF2B5EF4-FFF2-40B4-BE49-F238E27FC236}">
                <a16:creationId xmlns:a16="http://schemas.microsoft.com/office/drawing/2014/main" id="{F9D47255-5845-6945-9DC7-46FE8C71F24B}"/>
              </a:ext>
            </a:extLst>
          </p:cNvPr>
          <p:cNvSpPr>
            <a:spLocks noChangeShapeType="1"/>
          </p:cNvSpPr>
          <p:nvPr/>
        </p:nvSpPr>
        <p:spPr bwMode="auto">
          <a:xfrm>
            <a:off x="7531100" y="2133600"/>
            <a:ext cx="1041400" cy="596900"/>
          </a:xfrm>
          <a:prstGeom prst="line">
            <a:avLst/>
          </a:prstGeom>
          <a:noFill/>
          <a:ln w="381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9374" name="Line 62">
            <a:extLst>
              <a:ext uri="{FF2B5EF4-FFF2-40B4-BE49-F238E27FC236}">
                <a16:creationId xmlns:a16="http://schemas.microsoft.com/office/drawing/2014/main" id="{CEC346D8-DA07-E348-98F4-2EBDCB0A6C43}"/>
              </a:ext>
            </a:extLst>
          </p:cNvPr>
          <p:cNvSpPr>
            <a:spLocks noChangeShapeType="1"/>
          </p:cNvSpPr>
          <p:nvPr/>
        </p:nvSpPr>
        <p:spPr bwMode="auto">
          <a:xfrm flipH="1">
            <a:off x="5880100" y="3403600"/>
            <a:ext cx="381000" cy="5080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9375" name="Line 63">
            <a:extLst>
              <a:ext uri="{FF2B5EF4-FFF2-40B4-BE49-F238E27FC236}">
                <a16:creationId xmlns:a16="http://schemas.microsoft.com/office/drawing/2014/main" id="{01CCF5AA-73C9-3545-A99D-16F101301A13}"/>
              </a:ext>
            </a:extLst>
          </p:cNvPr>
          <p:cNvSpPr>
            <a:spLocks noChangeShapeType="1"/>
          </p:cNvSpPr>
          <p:nvPr/>
        </p:nvSpPr>
        <p:spPr bwMode="auto">
          <a:xfrm>
            <a:off x="6540500" y="3390900"/>
            <a:ext cx="406400" cy="533400"/>
          </a:xfrm>
          <a:prstGeom prst="line">
            <a:avLst/>
          </a:prstGeom>
          <a:noFill/>
          <a:ln w="381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9376" name="Line 64">
            <a:extLst>
              <a:ext uri="{FF2B5EF4-FFF2-40B4-BE49-F238E27FC236}">
                <a16:creationId xmlns:a16="http://schemas.microsoft.com/office/drawing/2014/main" id="{D9FA7BAC-10BA-9C4F-8A5B-4FD735811B92}"/>
              </a:ext>
            </a:extLst>
          </p:cNvPr>
          <p:cNvSpPr>
            <a:spLocks noChangeShapeType="1"/>
          </p:cNvSpPr>
          <p:nvPr/>
        </p:nvSpPr>
        <p:spPr bwMode="auto">
          <a:xfrm flipH="1">
            <a:off x="5410200" y="4546600"/>
            <a:ext cx="317500" cy="6858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9377" name="Line 65">
            <a:extLst>
              <a:ext uri="{FF2B5EF4-FFF2-40B4-BE49-F238E27FC236}">
                <a16:creationId xmlns:a16="http://schemas.microsoft.com/office/drawing/2014/main" id="{88C894BC-EDCB-BB4B-8C80-76AAD848EEB9}"/>
              </a:ext>
            </a:extLst>
          </p:cNvPr>
          <p:cNvSpPr>
            <a:spLocks noChangeShapeType="1"/>
          </p:cNvSpPr>
          <p:nvPr/>
        </p:nvSpPr>
        <p:spPr bwMode="auto">
          <a:xfrm>
            <a:off x="6032500" y="4559300"/>
            <a:ext cx="304800" cy="673100"/>
          </a:xfrm>
          <a:prstGeom prst="line">
            <a:avLst/>
          </a:prstGeom>
          <a:noFill/>
          <a:ln w="381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9378" name="Line 66">
            <a:extLst>
              <a:ext uri="{FF2B5EF4-FFF2-40B4-BE49-F238E27FC236}">
                <a16:creationId xmlns:a16="http://schemas.microsoft.com/office/drawing/2014/main" id="{D2D27827-7CC6-3449-AD39-60DE90A124C1}"/>
              </a:ext>
            </a:extLst>
          </p:cNvPr>
          <p:cNvSpPr>
            <a:spLocks noChangeShapeType="1"/>
          </p:cNvSpPr>
          <p:nvPr/>
        </p:nvSpPr>
        <p:spPr bwMode="auto">
          <a:xfrm flipH="1">
            <a:off x="8051800" y="3365500"/>
            <a:ext cx="381000" cy="609600"/>
          </a:xfrm>
          <a:prstGeom prst="line">
            <a:avLst/>
          </a:prstGeom>
          <a:noFill/>
          <a:ln w="381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9379" name="Line 67">
            <a:extLst>
              <a:ext uri="{FF2B5EF4-FFF2-40B4-BE49-F238E27FC236}">
                <a16:creationId xmlns:a16="http://schemas.microsoft.com/office/drawing/2014/main" id="{D2FB7171-6D25-BE45-B48E-446A79D19D5F}"/>
              </a:ext>
            </a:extLst>
          </p:cNvPr>
          <p:cNvSpPr>
            <a:spLocks noChangeShapeType="1"/>
          </p:cNvSpPr>
          <p:nvPr/>
        </p:nvSpPr>
        <p:spPr bwMode="auto">
          <a:xfrm>
            <a:off x="8724900" y="3365500"/>
            <a:ext cx="381000" cy="596900"/>
          </a:xfrm>
          <a:prstGeom prst="line">
            <a:avLst/>
          </a:prstGeom>
          <a:noFill/>
          <a:ln w="381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9380" name="Line 68">
            <a:extLst>
              <a:ext uri="{FF2B5EF4-FFF2-40B4-BE49-F238E27FC236}">
                <a16:creationId xmlns:a16="http://schemas.microsoft.com/office/drawing/2014/main" id="{1CB8356A-B01A-8949-A6EA-904EFC75D9EC}"/>
              </a:ext>
            </a:extLst>
          </p:cNvPr>
          <p:cNvSpPr>
            <a:spLocks noChangeShapeType="1"/>
          </p:cNvSpPr>
          <p:nvPr/>
        </p:nvSpPr>
        <p:spPr bwMode="auto">
          <a:xfrm>
            <a:off x="8191500" y="4610100"/>
            <a:ext cx="304800" cy="558800"/>
          </a:xfrm>
          <a:prstGeom prst="line">
            <a:avLst/>
          </a:prstGeom>
          <a:noFill/>
          <a:ln w="381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9381" name="Line 69">
            <a:extLst>
              <a:ext uri="{FF2B5EF4-FFF2-40B4-BE49-F238E27FC236}">
                <a16:creationId xmlns:a16="http://schemas.microsoft.com/office/drawing/2014/main" id="{08F44187-42B0-0942-AE43-8CA3B5FB105F}"/>
              </a:ext>
            </a:extLst>
          </p:cNvPr>
          <p:cNvSpPr>
            <a:spLocks noChangeShapeType="1"/>
          </p:cNvSpPr>
          <p:nvPr/>
        </p:nvSpPr>
        <p:spPr bwMode="auto">
          <a:xfrm>
            <a:off x="9258300" y="4597400"/>
            <a:ext cx="304800" cy="546100"/>
          </a:xfrm>
          <a:prstGeom prst="line">
            <a:avLst/>
          </a:prstGeom>
          <a:noFill/>
          <a:ln w="381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69382" name="Group 70">
            <a:extLst>
              <a:ext uri="{FF2B5EF4-FFF2-40B4-BE49-F238E27FC236}">
                <a16:creationId xmlns:a16="http://schemas.microsoft.com/office/drawing/2014/main" id="{35744785-F1EA-644F-BC15-ACE2B3C34F6D}"/>
              </a:ext>
            </a:extLst>
          </p:cNvPr>
          <p:cNvGrpSpPr>
            <a:grpSpLocks/>
          </p:cNvGrpSpPr>
          <p:nvPr/>
        </p:nvGrpSpPr>
        <p:grpSpPr bwMode="auto">
          <a:xfrm>
            <a:off x="5183188" y="5880100"/>
            <a:ext cx="165100" cy="406400"/>
            <a:chOff x="2305" y="3704"/>
            <a:chExt cx="104" cy="256"/>
          </a:xfrm>
        </p:grpSpPr>
        <p:sp>
          <p:nvSpPr>
            <p:cNvPr id="269383" name="Line 71">
              <a:extLst>
                <a:ext uri="{FF2B5EF4-FFF2-40B4-BE49-F238E27FC236}">
                  <a16:creationId xmlns:a16="http://schemas.microsoft.com/office/drawing/2014/main" id="{774B34B2-3DD7-784A-A9B5-CF0335592F90}"/>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9384" name="Line 72">
              <a:extLst>
                <a:ext uri="{FF2B5EF4-FFF2-40B4-BE49-F238E27FC236}">
                  <a16:creationId xmlns:a16="http://schemas.microsoft.com/office/drawing/2014/main" id="{DE29C8F2-73C9-BD4A-AD28-C655041F7E45}"/>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9385" name="Line 73">
              <a:extLst>
                <a:ext uri="{FF2B5EF4-FFF2-40B4-BE49-F238E27FC236}">
                  <a16:creationId xmlns:a16="http://schemas.microsoft.com/office/drawing/2014/main" id="{09EE0BD4-D0EC-6B46-AEB3-D3F2F2A77306}"/>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69386" name="Group 74">
            <a:extLst>
              <a:ext uri="{FF2B5EF4-FFF2-40B4-BE49-F238E27FC236}">
                <a16:creationId xmlns:a16="http://schemas.microsoft.com/office/drawing/2014/main" id="{C829B979-2180-EC49-8910-E69AE74CA641}"/>
              </a:ext>
            </a:extLst>
          </p:cNvPr>
          <p:cNvGrpSpPr>
            <a:grpSpLocks/>
          </p:cNvGrpSpPr>
          <p:nvPr/>
        </p:nvGrpSpPr>
        <p:grpSpPr bwMode="auto">
          <a:xfrm>
            <a:off x="6402388" y="5880100"/>
            <a:ext cx="165100" cy="406400"/>
            <a:chOff x="2305" y="3704"/>
            <a:chExt cx="104" cy="256"/>
          </a:xfrm>
        </p:grpSpPr>
        <p:sp>
          <p:nvSpPr>
            <p:cNvPr id="269387" name="Line 75">
              <a:extLst>
                <a:ext uri="{FF2B5EF4-FFF2-40B4-BE49-F238E27FC236}">
                  <a16:creationId xmlns:a16="http://schemas.microsoft.com/office/drawing/2014/main" id="{B2A01228-5E57-EE44-A7F2-76C94626F1D6}"/>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9388" name="Line 76">
              <a:extLst>
                <a:ext uri="{FF2B5EF4-FFF2-40B4-BE49-F238E27FC236}">
                  <a16:creationId xmlns:a16="http://schemas.microsoft.com/office/drawing/2014/main" id="{D23C10E2-026A-C147-9A06-FD7B8A22D1C9}"/>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9389" name="Line 77">
              <a:extLst>
                <a:ext uri="{FF2B5EF4-FFF2-40B4-BE49-F238E27FC236}">
                  <a16:creationId xmlns:a16="http://schemas.microsoft.com/office/drawing/2014/main" id="{F5395F78-8F91-4C4F-9C15-394E822BF709}"/>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69390" name="Group 78">
            <a:extLst>
              <a:ext uri="{FF2B5EF4-FFF2-40B4-BE49-F238E27FC236}">
                <a16:creationId xmlns:a16="http://schemas.microsoft.com/office/drawing/2014/main" id="{4AEAD60F-45AC-9048-ABAD-104A4214853A}"/>
              </a:ext>
            </a:extLst>
          </p:cNvPr>
          <p:cNvGrpSpPr>
            <a:grpSpLocks/>
          </p:cNvGrpSpPr>
          <p:nvPr/>
        </p:nvGrpSpPr>
        <p:grpSpPr bwMode="auto">
          <a:xfrm>
            <a:off x="9640888" y="5803900"/>
            <a:ext cx="165100" cy="406400"/>
            <a:chOff x="2305" y="3704"/>
            <a:chExt cx="104" cy="256"/>
          </a:xfrm>
        </p:grpSpPr>
        <p:sp>
          <p:nvSpPr>
            <p:cNvPr id="269391" name="Line 79">
              <a:extLst>
                <a:ext uri="{FF2B5EF4-FFF2-40B4-BE49-F238E27FC236}">
                  <a16:creationId xmlns:a16="http://schemas.microsoft.com/office/drawing/2014/main" id="{02C2CCEA-C4F8-F246-AA66-6F268CE88CF1}"/>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9392" name="Line 80">
              <a:extLst>
                <a:ext uri="{FF2B5EF4-FFF2-40B4-BE49-F238E27FC236}">
                  <a16:creationId xmlns:a16="http://schemas.microsoft.com/office/drawing/2014/main" id="{6FC3E900-2626-B640-84B1-6011E4613261}"/>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9393" name="Line 81">
              <a:extLst>
                <a:ext uri="{FF2B5EF4-FFF2-40B4-BE49-F238E27FC236}">
                  <a16:creationId xmlns:a16="http://schemas.microsoft.com/office/drawing/2014/main" id="{4956C89A-4EEB-C346-81CE-C06FC04B7202}"/>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69394" name="Group 82">
            <a:extLst>
              <a:ext uri="{FF2B5EF4-FFF2-40B4-BE49-F238E27FC236}">
                <a16:creationId xmlns:a16="http://schemas.microsoft.com/office/drawing/2014/main" id="{C053E79B-D65A-9047-80C5-EC0E83F4B17F}"/>
              </a:ext>
            </a:extLst>
          </p:cNvPr>
          <p:cNvGrpSpPr>
            <a:grpSpLocks/>
          </p:cNvGrpSpPr>
          <p:nvPr/>
        </p:nvGrpSpPr>
        <p:grpSpPr bwMode="auto">
          <a:xfrm>
            <a:off x="8574088" y="5791200"/>
            <a:ext cx="165100" cy="406400"/>
            <a:chOff x="2305" y="3704"/>
            <a:chExt cx="104" cy="256"/>
          </a:xfrm>
        </p:grpSpPr>
        <p:sp>
          <p:nvSpPr>
            <p:cNvPr id="269395" name="Line 83">
              <a:extLst>
                <a:ext uri="{FF2B5EF4-FFF2-40B4-BE49-F238E27FC236}">
                  <a16:creationId xmlns:a16="http://schemas.microsoft.com/office/drawing/2014/main" id="{A793A4FA-8061-0648-B757-7BE1A37BDF7D}"/>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9396" name="Line 84">
              <a:extLst>
                <a:ext uri="{FF2B5EF4-FFF2-40B4-BE49-F238E27FC236}">
                  <a16:creationId xmlns:a16="http://schemas.microsoft.com/office/drawing/2014/main" id="{A6935B38-A4B9-1B49-9597-A3B77BC3BD75}"/>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9397" name="Line 85">
              <a:extLst>
                <a:ext uri="{FF2B5EF4-FFF2-40B4-BE49-F238E27FC236}">
                  <a16:creationId xmlns:a16="http://schemas.microsoft.com/office/drawing/2014/main" id="{D47FEFC0-C098-854F-98EA-80A74C69250A}"/>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69398" name="Group 86">
            <a:extLst>
              <a:ext uri="{FF2B5EF4-FFF2-40B4-BE49-F238E27FC236}">
                <a16:creationId xmlns:a16="http://schemas.microsoft.com/office/drawing/2014/main" id="{063471BE-7B0E-4F44-BD5F-74BE4FFDD14D}"/>
              </a:ext>
            </a:extLst>
          </p:cNvPr>
          <p:cNvGrpSpPr>
            <a:grpSpLocks/>
          </p:cNvGrpSpPr>
          <p:nvPr/>
        </p:nvGrpSpPr>
        <p:grpSpPr bwMode="auto">
          <a:xfrm>
            <a:off x="8269288" y="5803900"/>
            <a:ext cx="165100" cy="406400"/>
            <a:chOff x="2305" y="3704"/>
            <a:chExt cx="104" cy="256"/>
          </a:xfrm>
        </p:grpSpPr>
        <p:sp>
          <p:nvSpPr>
            <p:cNvPr id="269399" name="Line 87">
              <a:extLst>
                <a:ext uri="{FF2B5EF4-FFF2-40B4-BE49-F238E27FC236}">
                  <a16:creationId xmlns:a16="http://schemas.microsoft.com/office/drawing/2014/main" id="{8CFF3D40-AA8E-964E-B01F-697F5558F273}"/>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9400" name="Line 88">
              <a:extLst>
                <a:ext uri="{FF2B5EF4-FFF2-40B4-BE49-F238E27FC236}">
                  <a16:creationId xmlns:a16="http://schemas.microsoft.com/office/drawing/2014/main" id="{9EE0AE2A-3449-2544-8F58-80099ED5FDC8}"/>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9401" name="Line 89">
              <a:extLst>
                <a:ext uri="{FF2B5EF4-FFF2-40B4-BE49-F238E27FC236}">
                  <a16:creationId xmlns:a16="http://schemas.microsoft.com/office/drawing/2014/main" id="{75D43F93-23D4-4E4E-80D6-A30652812A1F}"/>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69402" name="Group 90">
            <a:extLst>
              <a:ext uri="{FF2B5EF4-FFF2-40B4-BE49-F238E27FC236}">
                <a16:creationId xmlns:a16="http://schemas.microsoft.com/office/drawing/2014/main" id="{0112F71A-56FB-DA43-921B-BD737AFAD1C8}"/>
              </a:ext>
            </a:extLst>
          </p:cNvPr>
          <p:cNvGrpSpPr>
            <a:grpSpLocks/>
          </p:cNvGrpSpPr>
          <p:nvPr/>
        </p:nvGrpSpPr>
        <p:grpSpPr bwMode="auto">
          <a:xfrm>
            <a:off x="5462588" y="5880100"/>
            <a:ext cx="165100" cy="406400"/>
            <a:chOff x="2305" y="3704"/>
            <a:chExt cx="104" cy="256"/>
          </a:xfrm>
        </p:grpSpPr>
        <p:sp>
          <p:nvSpPr>
            <p:cNvPr id="269403" name="Line 91">
              <a:extLst>
                <a:ext uri="{FF2B5EF4-FFF2-40B4-BE49-F238E27FC236}">
                  <a16:creationId xmlns:a16="http://schemas.microsoft.com/office/drawing/2014/main" id="{0937725B-22B0-BE4B-9B2E-C614AC0B1B26}"/>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9404" name="Line 92">
              <a:extLst>
                <a:ext uri="{FF2B5EF4-FFF2-40B4-BE49-F238E27FC236}">
                  <a16:creationId xmlns:a16="http://schemas.microsoft.com/office/drawing/2014/main" id="{0727B543-D61C-0A45-BA11-CFAC0BD138A8}"/>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9405" name="Line 93">
              <a:extLst>
                <a:ext uri="{FF2B5EF4-FFF2-40B4-BE49-F238E27FC236}">
                  <a16:creationId xmlns:a16="http://schemas.microsoft.com/office/drawing/2014/main" id="{62408D1B-44C3-D344-81D8-2C76E1ED672C}"/>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69406" name="Group 94">
            <a:extLst>
              <a:ext uri="{FF2B5EF4-FFF2-40B4-BE49-F238E27FC236}">
                <a16:creationId xmlns:a16="http://schemas.microsoft.com/office/drawing/2014/main" id="{20849EC4-383B-CA40-A55B-D72850805F6D}"/>
              </a:ext>
            </a:extLst>
          </p:cNvPr>
          <p:cNvGrpSpPr>
            <a:grpSpLocks/>
          </p:cNvGrpSpPr>
          <p:nvPr/>
        </p:nvGrpSpPr>
        <p:grpSpPr bwMode="auto">
          <a:xfrm>
            <a:off x="6110288" y="5867400"/>
            <a:ext cx="165100" cy="406400"/>
            <a:chOff x="2305" y="3704"/>
            <a:chExt cx="104" cy="256"/>
          </a:xfrm>
        </p:grpSpPr>
        <p:sp>
          <p:nvSpPr>
            <p:cNvPr id="269407" name="Line 95">
              <a:extLst>
                <a:ext uri="{FF2B5EF4-FFF2-40B4-BE49-F238E27FC236}">
                  <a16:creationId xmlns:a16="http://schemas.microsoft.com/office/drawing/2014/main" id="{6DCA115B-BA4F-414A-87B3-99542585D03E}"/>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9408" name="Line 96">
              <a:extLst>
                <a:ext uri="{FF2B5EF4-FFF2-40B4-BE49-F238E27FC236}">
                  <a16:creationId xmlns:a16="http://schemas.microsoft.com/office/drawing/2014/main" id="{3C29EA1B-06C9-2644-93E4-3B79F6557FCB}"/>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9409" name="Line 97">
              <a:extLst>
                <a:ext uri="{FF2B5EF4-FFF2-40B4-BE49-F238E27FC236}">
                  <a16:creationId xmlns:a16="http://schemas.microsoft.com/office/drawing/2014/main" id="{FA052E77-2461-A342-9F44-B7C9464FEDAB}"/>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69410" name="Group 98">
            <a:extLst>
              <a:ext uri="{FF2B5EF4-FFF2-40B4-BE49-F238E27FC236}">
                <a16:creationId xmlns:a16="http://schemas.microsoft.com/office/drawing/2014/main" id="{95D888AC-59F3-774F-925B-5835A7A1EFF7}"/>
              </a:ext>
            </a:extLst>
          </p:cNvPr>
          <p:cNvGrpSpPr>
            <a:grpSpLocks/>
          </p:cNvGrpSpPr>
          <p:nvPr/>
        </p:nvGrpSpPr>
        <p:grpSpPr bwMode="auto">
          <a:xfrm>
            <a:off x="7024688" y="4546600"/>
            <a:ext cx="165100" cy="406400"/>
            <a:chOff x="2305" y="3704"/>
            <a:chExt cx="104" cy="256"/>
          </a:xfrm>
        </p:grpSpPr>
        <p:sp>
          <p:nvSpPr>
            <p:cNvPr id="269411" name="Line 99">
              <a:extLst>
                <a:ext uri="{FF2B5EF4-FFF2-40B4-BE49-F238E27FC236}">
                  <a16:creationId xmlns:a16="http://schemas.microsoft.com/office/drawing/2014/main" id="{0612B4BF-9940-7547-AC10-803FA7166EE0}"/>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9412" name="Line 100">
              <a:extLst>
                <a:ext uri="{FF2B5EF4-FFF2-40B4-BE49-F238E27FC236}">
                  <a16:creationId xmlns:a16="http://schemas.microsoft.com/office/drawing/2014/main" id="{0BEEF8F2-6B91-A544-9919-264667FCCE11}"/>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9413" name="Line 101">
              <a:extLst>
                <a:ext uri="{FF2B5EF4-FFF2-40B4-BE49-F238E27FC236}">
                  <a16:creationId xmlns:a16="http://schemas.microsoft.com/office/drawing/2014/main" id="{A625401B-3884-C446-B06C-FA61E2CD002F}"/>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69414" name="Group 102">
            <a:extLst>
              <a:ext uri="{FF2B5EF4-FFF2-40B4-BE49-F238E27FC236}">
                <a16:creationId xmlns:a16="http://schemas.microsoft.com/office/drawing/2014/main" id="{803A1DC3-F0E6-6A41-8851-8258C91DBA0A}"/>
              </a:ext>
            </a:extLst>
          </p:cNvPr>
          <p:cNvGrpSpPr>
            <a:grpSpLocks/>
          </p:cNvGrpSpPr>
          <p:nvPr/>
        </p:nvGrpSpPr>
        <p:grpSpPr bwMode="auto">
          <a:xfrm>
            <a:off x="6719888" y="4559300"/>
            <a:ext cx="165100" cy="406400"/>
            <a:chOff x="2305" y="3704"/>
            <a:chExt cx="104" cy="256"/>
          </a:xfrm>
        </p:grpSpPr>
        <p:sp>
          <p:nvSpPr>
            <p:cNvPr id="269415" name="Line 103">
              <a:extLst>
                <a:ext uri="{FF2B5EF4-FFF2-40B4-BE49-F238E27FC236}">
                  <a16:creationId xmlns:a16="http://schemas.microsoft.com/office/drawing/2014/main" id="{0E7CAED4-FA9B-AD41-A5A8-E1F483C22B52}"/>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9416" name="Line 104">
              <a:extLst>
                <a:ext uri="{FF2B5EF4-FFF2-40B4-BE49-F238E27FC236}">
                  <a16:creationId xmlns:a16="http://schemas.microsoft.com/office/drawing/2014/main" id="{3C4188B9-FC2E-DE49-AD9C-62AE221AFD54}"/>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9417" name="Line 105">
              <a:extLst>
                <a:ext uri="{FF2B5EF4-FFF2-40B4-BE49-F238E27FC236}">
                  <a16:creationId xmlns:a16="http://schemas.microsoft.com/office/drawing/2014/main" id="{B44579E9-F71B-6E45-B5D4-962AD8B03C46}"/>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69418" name="Group 106">
            <a:extLst>
              <a:ext uri="{FF2B5EF4-FFF2-40B4-BE49-F238E27FC236}">
                <a16:creationId xmlns:a16="http://schemas.microsoft.com/office/drawing/2014/main" id="{A2F03F6A-9EC9-F74C-A79F-F94D1634A54C}"/>
              </a:ext>
            </a:extLst>
          </p:cNvPr>
          <p:cNvGrpSpPr>
            <a:grpSpLocks/>
          </p:cNvGrpSpPr>
          <p:nvPr/>
        </p:nvGrpSpPr>
        <p:grpSpPr bwMode="auto">
          <a:xfrm>
            <a:off x="9348788" y="5816600"/>
            <a:ext cx="165100" cy="406400"/>
            <a:chOff x="2305" y="3704"/>
            <a:chExt cx="104" cy="256"/>
          </a:xfrm>
        </p:grpSpPr>
        <p:sp>
          <p:nvSpPr>
            <p:cNvPr id="269419" name="Line 107">
              <a:extLst>
                <a:ext uri="{FF2B5EF4-FFF2-40B4-BE49-F238E27FC236}">
                  <a16:creationId xmlns:a16="http://schemas.microsoft.com/office/drawing/2014/main" id="{F3B3B9D5-8EF1-9D44-A06D-D7FD2857C6A9}"/>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9420" name="Line 108">
              <a:extLst>
                <a:ext uri="{FF2B5EF4-FFF2-40B4-BE49-F238E27FC236}">
                  <a16:creationId xmlns:a16="http://schemas.microsoft.com/office/drawing/2014/main" id="{F11465A9-3B98-FA49-A3F2-21DE47AE19EF}"/>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9421" name="Line 109">
              <a:extLst>
                <a:ext uri="{FF2B5EF4-FFF2-40B4-BE49-F238E27FC236}">
                  <a16:creationId xmlns:a16="http://schemas.microsoft.com/office/drawing/2014/main" id="{A5146733-5697-2C4B-84CD-2EFD6262275F}"/>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69422" name="Group 110">
            <a:extLst>
              <a:ext uri="{FF2B5EF4-FFF2-40B4-BE49-F238E27FC236}">
                <a16:creationId xmlns:a16="http://schemas.microsoft.com/office/drawing/2014/main" id="{7BA6AF27-D482-BA43-801B-FF14DA1F22BC}"/>
              </a:ext>
            </a:extLst>
          </p:cNvPr>
          <p:cNvGrpSpPr>
            <a:grpSpLocks/>
          </p:cNvGrpSpPr>
          <p:nvPr/>
        </p:nvGrpSpPr>
        <p:grpSpPr bwMode="auto">
          <a:xfrm>
            <a:off x="8878888" y="4610100"/>
            <a:ext cx="165100" cy="406400"/>
            <a:chOff x="2305" y="3704"/>
            <a:chExt cx="104" cy="256"/>
          </a:xfrm>
        </p:grpSpPr>
        <p:sp>
          <p:nvSpPr>
            <p:cNvPr id="269423" name="Line 111">
              <a:extLst>
                <a:ext uri="{FF2B5EF4-FFF2-40B4-BE49-F238E27FC236}">
                  <a16:creationId xmlns:a16="http://schemas.microsoft.com/office/drawing/2014/main" id="{98AE645E-A7A6-0F4D-8351-C5B3DC1B5AA9}"/>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9424" name="Line 112">
              <a:extLst>
                <a:ext uri="{FF2B5EF4-FFF2-40B4-BE49-F238E27FC236}">
                  <a16:creationId xmlns:a16="http://schemas.microsoft.com/office/drawing/2014/main" id="{B7F57FA1-4903-C546-BA92-7AE9043826A7}"/>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9425" name="Line 113">
              <a:extLst>
                <a:ext uri="{FF2B5EF4-FFF2-40B4-BE49-F238E27FC236}">
                  <a16:creationId xmlns:a16="http://schemas.microsoft.com/office/drawing/2014/main" id="{0B61627E-BA1F-B545-8568-C2BF5D7E11C5}"/>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69426" name="Group 114">
            <a:extLst>
              <a:ext uri="{FF2B5EF4-FFF2-40B4-BE49-F238E27FC236}">
                <a16:creationId xmlns:a16="http://schemas.microsoft.com/office/drawing/2014/main" id="{A53EAD46-5827-3940-8883-1681EEBFD16F}"/>
              </a:ext>
            </a:extLst>
          </p:cNvPr>
          <p:cNvGrpSpPr>
            <a:grpSpLocks/>
          </p:cNvGrpSpPr>
          <p:nvPr/>
        </p:nvGrpSpPr>
        <p:grpSpPr bwMode="auto">
          <a:xfrm>
            <a:off x="7837488" y="4622800"/>
            <a:ext cx="165100" cy="406400"/>
            <a:chOff x="2305" y="3704"/>
            <a:chExt cx="104" cy="256"/>
          </a:xfrm>
        </p:grpSpPr>
        <p:sp>
          <p:nvSpPr>
            <p:cNvPr id="269427" name="Line 115">
              <a:extLst>
                <a:ext uri="{FF2B5EF4-FFF2-40B4-BE49-F238E27FC236}">
                  <a16:creationId xmlns:a16="http://schemas.microsoft.com/office/drawing/2014/main" id="{2FB77FF7-D4B7-9146-A037-FD1597086403}"/>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9428" name="Line 116">
              <a:extLst>
                <a:ext uri="{FF2B5EF4-FFF2-40B4-BE49-F238E27FC236}">
                  <a16:creationId xmlns:a16="http://schemas.microsoft.com/office/drawing/2014/main" id="{B6B1B85D-1E7C-8948-98A6-44B1F33AE771}"/>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9429" name="Line 117">
              <a:extLst>
                <a:ext uri="{FF2B5EF4-FFF2-40B4-BE49-F238E27FC236}">
                  <a16:creationId xmlns:a16="http://schemas.microsoft.com/office/drawing/2014/main" id="{2182F886-4A0C-004F-BAA3-23684B565C8C}"/>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69430" name="Text Box 118">
            <a:extLst>
              <a:ext uri="{FF2B5EF4-FFF2-40B4-BE49-F238E27FC236}">
                <a16:creationId xmlns:a16="http://schemas.microsoft.com/office/drawing/2014/main" id="{6BC853EB-5C80-B24D-B156-2BB6ED3AAD6C}"/>
              </a:ext>
            </a:extLst>
          </p:cNvPr>
          <p:cNvSpPr txBox="1">
            <a:spLocks noChangeArrowheads="1"/>
          </p:cNvSpPr>
          <p:nvPr/>
        </p:nvSpPr>
        <p:spPr bwMode="auto">
          <a:xfrm>
            <a:off x="1978025" y="2816225"/>
            <a:ext cx="1569660" cy="400110"/>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a:latin typeface="Courier New" panose="02070309020205020404" pitchFamily="49" charset="0"/>
              </a:rPr>
              <a:t>Output: 1</a:t>
            </a:r>
          </a:p>
        </p:txBody>
      </p:sp>
      <p:sp>
        <p:nvSpPr>
          <p:cNvPr id="269431" name="Oval 119">
            <a:extLst>
              <a:ext uri="{FF2B5EF4-FFF2-40B4-BE49-F238E27FC236}">
                <a16:creationId xmlns:a16="http://schemas.microsoft.com/office/drawing/2014/main" id="{73F49DB1-C15D-4C48-9444-2699B505EEC0}"/>
              </a:ext>
            </a:extLst>
          </p:cNvPr>
          <p:cNvSpPr>
            <a:spLocks noChangeArrowheads="1"/>
          </p:cNvSpPr>
          <p:nvPr/>
        </p:nvSpPr>
        <p:spPr bwMode="auto">
          <a:xfrm>
            <a:off x="2044700" y="1308100"/>
            <a:ext cx="254000" cy="254000"/>
          </a:xfrm>
          <a:prstGeom prst="ellipse">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269432" name="Oval 120">
            <a:extLst>
              <a:ext uri="{FF2B5EF4-FFF2-40B4-BE49-F238E27FC236}">
                <a16:creationId xmlns:a16="http://schemas.microsoft.com/office/drawing/2014/main" id="{7CA43D1B-E3B1-5F48-B9FF-D0E1F3CD9D5A}"/>
              </a:ext>
            </a:extLst>
          </p:cNvPr>
          <p:cNvSpPr>
            <a:spLocks noChangeArrowheads="1"/>
          </p:cNvSpPr>
          <p:nvPr/>
        </p:nvSpPr>
        <p:spPr bwMode="auto">
          <a:xfrm>
            <a:off x="2044700" y="1651000"/>
            <a:ext cx="254000" cy="254000"/>
          </a:xfrm>
          <a:prstGeom prst="ellipse">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269433" name="Oval 121">
            <a:extLst>
              <a:ext uri="{FF2B5EF4-FFF2-40B4-BE49-F238E27FC236}">
                <a16:creationId xmlns:a16="http://schemas.microsoft.com/office/drawing/2014/main" id="{EEB77567-A570-6544-924C-2A59F25BF0E2}"/>
              </a:ext>
            </a:extLst>
          </p:cNvPr>
          <p:cNvSpPr>
            <a:spLocks noChangeArrowheads="1"/>
          </p:cNvSpPr>
          <p:nvPr/>
        </p:nvSpPr>
        <p:spPr bwMode="auto">
          <a:xfrm>
            <a:off x="2044700" y="1993900"/>
            <a:ext cx="254000" cy="254000"/>
          </a:xfrm>
          <a:prstGeom prst="ellipse">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269434" name="Oval 122">
            <a:extLst>
              <a:ext uri="{FF2B5EF4-FFF2-40B4-BE49-F238E27FC236}">
                <a16:creationId xmlns:a16="http://schemas.microsoft.com/office/drawing/2014/main" id="{ECCD9441-648B-4B4C-A65F-F66EB04EEF16}"/>
              </a:ext>
            </a:extLst>
          </p:cNvPr>
          <p:cNvSpPr>
            <a:spLocks noChangeArrowheads="1"/>
          </p:cNvSpPr>
          <p:nvPr/>
        </p:nvSpPr>
        <p:spPr bwMode="auto">
          <a:xfrm>
            <a:off x="6743700" y="1473200"/>
            <a:ext cx="254000" cy="254000"/>
          </a:xfrm>
          <a:prstGeom prst="ellipse">
            <a:avLst/>
          </a:prstGeom>
          <a:solidFill>
            <a:srgbClr val="66FF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269435" name="Oval 123">
            <a:extLst>
              <a:ext uri="{FF2B5EF4-FFF2-40B4-BE49-F238E27FC236}">
                <a16:creationId xmlns:a16="http://schemas.microsoft.com/office/drawing/2014/main" id="{E91FCD94-7E29-4548-A4DF-1027EE606C54}"/>
              </a:ext>
            </a:extLst>
          </p:cNvPr>
          <p:cNvSpPr>
            <a:spLocks noChangeArrowheads="1"/>
          </p:cNvSpPr>
          <p:nvPr/>
        </p:nvSpPr>
        <p:spPr bwMode="auto">
          <a:xfrm>
            <a:off x="5740400" y="2730500"/>
            <a:ext cx="254000" cy="254000"/>
          </a:xfrm>
          <a:prstGeom prst="ellipse">
            <a:avLst/>
          </a:prstGeom>
          <a:solidFill>
            <a:srgbClr val="66FF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269436" name="Oval 124">
            <a:extLst>
              <a:ext uri="{FF2B5EF4-FFF2-40B4-BE49-F238E27FC236}">
                <a16:creationId xmlns:a16="http://schemas.microsoft.com/office/drawing/2014/main" id="{70FC9515-4032-FD4C-9763-CFC4E42171C7}"/>
              </a:ext>
            </a:extLst>
          </p:cNvPr>
          <p:cNvSpPr>
            <a:spLocks noChangeArrowheads="1"/>
          </p:cNvSpPr>
          <p:nvPr/>
        </p:nvSpPr>
        <p:spPr bwMode="auto">
          <a:xfrm>
            <a:off x="5207000" y="3911600"/>
            <a:ext cx="254000" cy="254000"/>
          </a:xfrm>
          <a:prstGeom prst="ellipse">
            <a:avLst/>
          </a:prstGeom>
          <a:solidFill>
            <a:srgbClr val="66FF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269437" name="Oval 125">
            <a:extLst>
              <a:ext uri="{FF2B5EF4-FFF2-40B4-BE49-F238E27FC236}">
                <a16:creationId xmlns:a16="http://schemas.microsoft.com/office/drawing/2014/main" id="{FA43CC3F-E0E1-7A42-9368-AE7B27CB4F19}"/>
              </a:ext>
            </a:extLst>
          </p:cNvPr>
          <p:cNvSpPr>
            <a:spLocks noChangeArrowheads="1"/>
          </p:cNvSpPr>
          <p:nvPr/>
        </p:nvSpPr>
        <p:spPr bwMode="auto">
          <a:xfrm>
            <a:off x="4762500" y="52070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269438" name="Oval 126">
            <a:extLst>
              <a:ext uri="{FF2B5EF4-FFF2-40B4-BE49-F238E27FC236}">
                <a16:creationId xmlns:a16="http://schemas.microsoft.com/office/drawing/2014/main" id="{1BE4C916-FA04-FE45-AF05-3F4D6AB49FF8}"/>
              </a:ext>
            </a:extLst>
          </p:cNvPr>
          <p:cNvSpPr>
            <a:spLocks noChangeArrowheads="1"/>
          </p:cNvSpPr>
          <p:nvPr/>
        </p:nvSpPr>
        <p:spPr bwMode="auto">
          <a:xfrm>
            <a:off x="4749800" y="5511800"/>
            <a:ext cx="254000" cy="254000"/>
          </a:xfrm>
          <a:prstGeom prst="ellipse">
            <a:avLst/>
          </a:prstGeom>
          <a:solidFill>
            <a:srgbClr val="66FF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Tree>
    <p:extLst>
      <p:ext uri="{BB962C8B-B14F-4D97-AF65-F5344CB8AC3E}">
        <p14:creationId xmlns:p14="http://schemas.microsoft.com/office/powerpoint/2010/main" val="154621904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2">
            <a:extLst>
              <a:ext uri="{FF2B5EF4-FFF2-40B4-BE49-F238E27FC236}">
                <a16:creationId xmlns:a16="http://schemas.microsoft.com/office/drawing/2014/main" id="{5EF32FFE-58DE-A64D-A43F-E1F4E4871165}"/>
              </a:ext>
            </a:extLst>
          </p:cNvPr>
          <p:cNvSpPr>
            <a:spLocks noChangeArrowheads="1"/>
          </p:cNvSpPr>
          <p:nvPr/>
        </p:nvSpPr>
        <p:spPr bwMode="auto">
          <a:xfrm>
            <a:off x="1981201" y="457201"/>
            <a:ext cx="4341813" cy="1895475"/>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64" tIns="46033" rIns="92064" bIns="46033">
            <a:spAutoFit/>
          </a:bodyPr>
          <a:lstStyle>
            <a:lvl1pPr indent="4763">
              <a:spcBef>
                <a:spcPct val="20000"/>
              </a:spcBef>
              <a:buChar char="•"/>
              <a:defRPr sz="2400">
                <a:solidFill>
                  <a:schemeClr val="tx1"/>
                </a:solidFill>
                <a:latin typeface="Arial" panose="020B0604020202020204" pitchFamily="34" charset="0"/>
              </a:defRPr>
            </a:lvl1pPr>
            <a:lvl2pPr marL="747713"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buFontTx/>
              <a:buNone/>
            </a:pPr>
            <a:r>
              <a:rPr lang="en-US" altLang="en-US" sz="2000">
                <a:latin typeface="Courier New" panose="02070309020205020404" pitchFamily="49" charset="0"/>
              </a:rPr>
              <a:t>Proc InOrderPrint(pointer) </a:t>
            </a:r>
          </a:p>
          <a:p>
            <a:pPr>
              <a:buFontTx/>
              <a:buNone/>
            </a:pPr>
            <a:r>
              <a:rPr lang="en-US" altLang="en-US" sz="2000">
                <a:latin typeface="Courier New" panose="02070309020205020404" pitchFamily="49" charset="0"/>
              </a:rPr>
              <a:t> pointer NOT NIL?</a:t>
            </a:r>
          </a:p>
          <a:p>
            <a:pPr>
              <a:buFontTx/>
              <a:buNone/>
            </a:pPr>
            <a:r>
              <a:rPr lang="en-US" altLang="en-US" sz="2000">
                <a:latin typeface="Courier New" panose="02070309020205020404" pitchFamily="49" charset="0"/>
              </a:rPr>
              <a:t>  InOrderPrint(left child)</a:t>
            </a:r>
          </a:p>
          <a:p>
            <a:pPr>
              <a:buFontTx/>
              <a:buNone/>
            </a:pPr>
            <a:r>
              <a:rPr lang="en-US" altLang="en-US" sz="2000">
                <a:latin typeface="Courier New" panose="02070309020205020404" pitchFamily="49" charset="0"/>
              </a:rPr>
              <a:t>  print(data)</a:t>
            </a:r>
          </a:p>
          <a:p>
            <a:pPr>
              <a:buFontTx/>
              <a:buNone/>
            </a:pPr>
            <a:r>
              <a:rPr lang="en-US" altLang="en-US" sz="2000">
                <a:latin typeface="Courier New" panose="02070309020205020404" pitchFamily="49" charset="0"/>
              </a:rPr>
              <a:t>  </a:t>
            </a:r>
            <a:r>
              <a:rPr lang="en-US" altLang="en-US" sz="2000">
                <a:solidFill>
                  <a:srgbClr val="FF0033"/>
                </a:solidFill>
                <a:latin typeface="Courier New" panose="02070309020205020404" pitchFamily="49" charset="0"/>
              </a:rPr>
              <a:t>InOrderPrint(right child)</a:t>
            </a:r>
          </a:p>
        </p:txBody>
      </p:sp>
      <p:grpSp>
        <p:nvGrpSpPr>
          <p:cNvPr id="271363" name="Group 3">
            <a:extLst>
              <a:ext uri="{FF2B5EF4-FFF2-40B4-BE49-F238E27FC236}">
                <a16:creationId xmlns:a16="http://schemas.microsoft.com/office/drawing/2014/main" id="{B8CB88FF-CF80-2140-B43A-1140AC4534A6}"/>
              </a:ext>
            </a:extLst>
          </p:cNvPr>
          <p:cNvGrpSpPr>
            <a:grpSpLocks/>
          </p:cNvGrpSpPr>
          <p:nvPr/>
        </p:nvGrpSpPr>
        <p:grpSpPr bwMode="auto">
          <a:xfrm>
            <a:off x="7099301" y="1501775"/>
            <a:ext cx="587375" cy="749300"/>
            <a:chOff x="1760" y="2442"/>
            <a:chExt cx="370" cy="472"/>
          </a:xfrm>
        </p:grpSpPr>
        <p:sp>
          <p:nvSpPr>
            <p:cNvPr id="271364" name="Text Box 4">
              <a:extLst>
                <a:ext uri="{FF2B5EF4-FFF2-40B4-BE49-F238E27FC236}">
                  <a16:creationId xmlns:a16="http://schemas.microsoft.com/office/drawing/2014/main" id="{35AA4D3D-1CFE-524E-A592-20DED7FCBC56}"/>
                </a:ext>
              </a:extLst>
            </p:cNvPr>
            <p:cNvSpPr txBox="1">
              <a:spLocks noChangeArrowheads="1"/>
            </p:cNvSpPr>
            <p:nvPr/>
          </p:nvSpPr>
          <p:spPr bwMode="auto">
            <a:xfrm>
              <a:off x="1760" y="2442"/>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latin typeface="Courier New" panose="02070309020205020404" pitchFamily="49" charset="0"/>
                </a:rPr>
                <a:t>22</a:t>
              </a:r>
            </a:p>
          </p:txBody>
        </p:sp>
        <p:grpSp>
          <p:nvGrpSpPr>
            <p:cNvPr id="271365" name="Group 5">
              <a:extLst>
                <a:ext uri="{FF2B5EF4-FFF2-40B4-BE49-F238E27FC236}">
                  <a16:creationId xmlns:a16="http://schemas.microsoft.com/office/drawing/2014/main" id="{D29531B4-C512-4746-A79F-8A72CD5391BE}"/>
                </a:ext>
              </a:extLst>
            </p:cNvPr>
            <p:cNvGrpSpPr>
              <a:grpSpLocks/>
            </p:cNvGrpSpPr>
            <p:nvPr/>
          </p:nvGrpSpPr>
          <p:grpSpPr bwMode="auto">
            <a:xfrm>
              <a:off x="1760" y="2754"/>
              <a:ext cx="370" cy="160"/>
              <a:chOff x="1378" y="3290"/>
              <a:chExt cx="370" cy="312"/>
            </a:xfrm>
          </p:grpSpPr>
          <p:sp>
            <p:nvSpPr>
              <p:cNvPr id="271366" name="Text Box 6">
                <a:extLst>
                  <a:ext uri="{FF2B5EF4-FFF2-40B4-BE49-F238E27FC236}">
                    <a16:creationId xmlns:a16="http://schemas.microsoft.com/office/drawing/2014/main" id="{D7BCDC3A-B2B9-8140-B2FC-17DB9287A073}"/>
                  </a:ext>
                </a:extLst>
              </p:cNvPr>
              <p:cNvSpPr txBox="1">
                <a:spLocks noChangeArrowheads="1"/>
              </p:cNvSpPr>
              <p:nvPr/>
            </p:nvSpPr>
            <p:spPr bwMode="auto">
              <a:xfrm>
                <a:off x="1378" y="3290"/>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271367" name="Line 7">
                <a:extLst>
                  <a:ext uri="{FF2B5EF4-FFF2-40B4-BE49-F238E27FC236}">
                    <a16:creationId xmlns:a16="http://schemas.microsoft.com/office/drawing/2014/main" id="{B923E60C-9CCA-AF40-9793-455A0621E9F5}"/>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271368" name="Text Box 8">
            <a:extLst>
              <a:ext uri="{FF2B5EF4-FFF2-40B4-BE49-F238E27FC236}">
                <a16:creationId xmlns:a16="http://schemas.microsoft.com/office/drawing/2014/main" id="{9EFC1A75-CFC9-D247-9FE3-EA62CF64D8D3}"/>
              </a:ext>
            </a:extLst>
          </p:cNvPr>
          <p:cNvSpPr txBox="1">
            <a:spLocks noChangeArrowheads="1"/>
          </p:cNvSpPr>
          <p:nvPr/>
        </p:nvSpPr>
        <p:spPr bwMode="auto">
          <a:xfrm>
            <a:off x="7032626" y="646113"/>
            <a:ext cx="62619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715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a:t>root</a:t>
            </a:r>
          </a:p>
        </p:txBody>
      </p:sp>
      <p:sp>
        <p:nvSpPr>
          <p:cNvPr id="271369" name="Line 9">
            <a:extLst>
              <a:ext uri="{FF2B5EF4-FFF2-40B4-BE49-F238E27FC236}">
                <a16:creationId xmlns:a16="http://schemas.microsoft.com/office/drawing/2014/main" id="{04AB97EA-CDC4-FD42-BD0F-7E4DB739F7F5}"/>
              </a:ext>
            </a:extLst>
          </p:cNvPr>
          <p:cNvSpPr>
            <a:spLocks noChangeShapeType="1"/>
          </p:cNvSpPr>
          <p:nvPr/>
        </p:nvSpPr>
        <p:spPr bwMode="auto">
          <a:xfrm>
            <a:off x="7404100" y="1028700"/>
            <a:ext cx="0" cy="4572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71370" name="Group 10">
            <a:extLst>
              <a:ext uri="{FF2B5EF4-FFF2-40B4-BE49-F238E27FC236}">
                <a16:creationId xmlns:a16="http://schemas.microsoft.com/office/drawing/2014/main" id="{9E343D47-E086-BA49-A968-3CE5BB7B045E}"/>
              </a:ext>
            </a:extLst>
          </p:cNvPr>
          <p:cNvGrpSpPr>
            <a:grpSpLocks/>
          </p:cNvGrpSpPr>
          <p:nvPr/>
        </p:nvGrpSpPr>
        <p:grpSpPr bwMode="auto">
          <a:xfrm>
            <a:off x="8280401" y="2746375"/>
            <a:ext cx="587375" cy="749300"/>
            <a:chOff x="1760" y="2442"/>
            <a:chExt cx="370" cy="472"/>
          </a:xfrm>
        </p:grpSpPr>
        <p:sp>
          <p:nvSpPr>
            <p:cNvPr id="271371" name="Text Box 11">
              <a:extLst>
                <a:ext uri="{FF2B5EF4-FFF2-40B4-BE49-F238E27FC236}">
                  <a16:creationId xmlns:a16="http://schemas.microsoft.com/office/drawing/2014/main" id="{649DB15D-C0CD-5345-9398-AB1FDFDA2926}"/>
                </a:ext>
              </a:extLst>
            </p:cNvPr>
            <p:cNvSpPr txBox="1">
              <a:spLocks noChangeArrowheads="1"/>
            </p:cNvSpPr>
            <p:nvPr/>
          </p:nvSpPr>
          <p:spPr bwMode="auto">
            <a:xfrm>
              <a:off x="1760" y="2442"/>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latin typeface="Courier New" panose="02070309020205020404" pitchFamily="49" charset="0"/>
                </a:rPr>
                <a:t>67</a:t>
              </a:r>
            </a:p>
          </p:txBody>
        </p:sp>
        <p:grpSp>
          <p:nvGrpSpPr>
            <p:cNvPr id="271372" name="Group 12">
              <a:extLst>
                <a:ext uri="{FF2B5EF4-FFF2-40B4-BE49-F238E27FC236}">
                  <a16:creationId xmlns:a16="http://schemas.microsoft.com/office/drawing/2014/main" id="{AFD3886A-3B86-FD4F-BE57-A8BD3B29A0F8}"/>
                </a:ext>
              </a:extLst>
            </p:cNvPr>
            <p:cNvGrpSpPr>
              <a:grpSpLocks/>
            </p:cNvGrpSpPr>
            <p:nvPr/>
          </p:nvGrpSpPr>
          <p:grpSpPr bwMode="auto">
            <a:xfrm>
              <a:off x="1760" y="2754"/>
              <a:ext cx="370" cy="160"/>
              <a:chOff x="1378" y="3290"/>
              <a:chExt cx="370" cy="312"/>
            </a:xfrm>
          </p:grpSpPr>
          <p:sp>
            <p:nvSpPr>
              <p:cNvPr id="271373" name="Text Box 13">
                <a:extLst>
                  <a:ext uri="{FF2B5EF4-FFF2-40B4-BE49-F238E27FC236}">
                    <a16:creationId xmlns:a16="http://schemas.microsoft.com/office/drawing/2014/main" id="{AC709A0D-62F2-2648-8F73-7A3FB5627A19}"/>
                  </a:ext>
                </a:extLst>
              </p:cNvPr>
              <p:cNvSpPr txBox="1">
                <a:spLocks noChangeArrowheads="1"/>
              </p:cNvSpPr>
              <p:nvPr/>
            </p:nvSpPr>
            <p:spPr bwMode="auto">
              <a:xfrm>
                <a:off x="1378" y="3290"/>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271374" name="Line 14">
                <a:extLst>
                  <a:ext uri="{FF2B5EF4-FFF2-40B4-BE49-F238E27FC236}">
                    <a16:creationId xmlns:a16="http://schemas.microsoft.com/office/drawing/2014/main" id="{204C5BBC-656A-F841-8417-C676DE849240}"/>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271375" name="Group 15">
            <a:extLst>
              <a:ext uri="{FF2B5EF4-FFF2-40B4-BE49-F238E27FC236}">
                <a16:creationId xmlns:a16="http://schemas.microsoft.com/office/drawing/2014/main" id="{82931963-F3F0-314B-98A0-9F98D87FA623}"/>
              </a:ext>
            </a:extLst>
          </p:cNvPr>
          <p:cNvGrpSpPr>
            <a:grpSpLocks/>
          </p:cNvGrpSpPr>
          <p:nvPr/>
        </p:nvGrpSpPr>
        <p:grpSpPr bwMode="auto">
          <a:xfrm>
            <a:off x="7759701" y="3978275"/>
            <a:ext cx="587375" cy="749300"/>
            <a:chOff x="1760" y="2442"/>
            <a:chExt cx="370" cy="472"/>
          </a:xfrm>
        </p:grpSpPr>
        <p:sp>
          <p:nvSpPr>
            <p:cNvPr id="271376" name="Text Box 16">
              <a:extLst>
                <a:ext uri="{FF2B5EF4-FFF2-40B4-BE49-F238E27FC236}">
                  <a16:creationId xmlns:a16="http://schemas.microsoft.com/office/drawing/2014/main" id="{71A4B916-B94E-524F-BCF4-CA65919DF432}"/>
                </a:ext>
              </a:extLst>
            </p:cNvPr>
            <p:cNvSpPr txBox="1">
              <a:spLocks noChangeArrowheads="1"/>
            </p:cNvSpPr>
            <p:nvPr/>
          </p:nvSpPr>
          <p:spPr bwMode="auto">
            <a:xfrm>
              <a:off x="1760" y="2442"/>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latin typeface="Courier New" panose="02070309020205020404" pitchFamily="49" charset="0"/>
                </a:rPr>
                <a:t>36</a:t>
              </a:r>
            </a:p>
          </p:txBody>
        </p:sp>
        <p:grpSp>
          <p:nvGrpSpPr>
            <p:cNvPr id="271377" name="Group 17">
              <a:extLst>
                <a:ext uri="{FF2B5EF4-FFF2-40B4-BE49-F238E27FC236}">
                  <a16:creationId xmlns:a16="http://schemas.microsoft.com/office/drawing/2014/main" id="{61C54F9F-5D1C-A441-B67C-2F3A6FA04EA0}"/>
                </a:ext>
              </a:extLst>
            </p:cNvPr>
            <p:cNvGrpSpPr>
              <a:grpSpLocks/>
            </p:cNvGrpSpPr>
            <p:nvPr/>
          </p:nvGrpSpPr>
          <p:grpSpPr bwMode="auto">
            <a:xfrm>
              <a:off x="1760" y="2754"/>
              <a:ext cx="370" cy="160"/>
              <a:chOff x="1378" y="3290"/>
              <a:chExt cx="370" cy="312"/>
            </a:xfrm>
          </p:grpSpPr>
          <p:sp>
            <p:nvSpPr>
              <p:cNvPr id="271378" name="Text Box 18">
                <a:extLst>
                  <a:ext uri="{FF2B5EF4-FFF2-40B4-BE49-F238E27FC236}">
                    <a16:creationId xmlns:a16="http://schemas.microsoft.com/office/drawing/2014/main" id="{CEA28CCC-3B89-E949-B109-87CEAE099D20}"/>
                  </a:ext>
                </a:extLst>
              </p:cNvPr>
              <p:cNvSpPr txBox="1">
                <a:spLocks noChangeArrowheads="1"/>
              </p:cNvSpPr>
              <p:nvPr/>
            </p:nvSpPr>
            <p:spPr bwMode="auto">
              <a:xfrm>
                <a:off x="1378" y="3290"/>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271379" name="Line 19">
                <a:extLst>
                  <a:ext uri="{FF2B5EF4-FFF2-40B4-BE49-F238E27FC236}">
                    <a16:creationId xmlns:a16="http://schemas.microsoft.com/office/drawing/2014/main" id="{D4D63410-1380-8047-87A0-D732F1399C3D}"/>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271380" name="Group 20">
            <a:extLst>
              <a:ext uri="{FF2B5EF4-FFF2-40B4-BE49-F238E27FC236}">
                <a16:creationId xmlns:a16="http://schemas.microsoft.com/office/drawing/2014/main" id="{3E538C47-E14F-0D48-A931-F73AFCAD9C9A}"/>
              </a:ext>
            </a:extLst>
          </p:cNvPr>
          <p:cNvGrpSpPr>
            <a:grpSpLocks/>
          </p:cNvGrpSpPr>
          <p:nvPr/>
        </p:nvGrpSpPr>
        <p:grpSpPr bwMode="auto">
          <a:xfrm>
            <a:off x="5588001" y="3940175"/>
            <a:ext cx="587375" cy="749300"/>
            <a:chOff x="1760" y="2442"/>
            <a:chExt cx="370" cy="472"/>
          </a:xfrm>
        </p:grpSpPr>
        <p:sp>
          <p:nvSpPr>
            <p:cNvPr id="271381" name="Text Box 21">
              <a:extLst>
                <a:ext uri="{FF2B5EF4-FFF2-40B4-BE49-F238E27FC236}">
                  <a16:creationId xmlns:a16="http://schemas.microsoft.com/office/drawing/2014/main" id="{9E7CDBE5-C22B-D14F-907A-21A81189F4E9}"/>
                </a:ext>
              </a:extLst>
            </p:cNvPr>
            <p:cNvSpPr txBox="1">
              <a:spLocks noChangeArrowheads="1"/>
            </p:cNvSpPr>
            <p:nvPr/>
          </p:nvSpPr>
          <p:spPr bwMode="auto">
            <a:xfrm>
              <a:off x="1760" y="2442"/>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a:r>
                <a:rPr lang="en-US" altLang="en-US">
                  <a:latin typeface="Courier New" panose="02070309020205020404" pitchFamily="49" charset="0"/>
                </a:rPr>
                <a:t>3</a:t>
              </a:r>
            </a:p>
          </p:txBody>
        </p:sp>
        <p:grpSp>
          <p:nvGrpSpPr>
            <p:cNvPr id="271382" name="Group 22">
              <a:extLst>
                <a:ext uri="{FF2B5EF4-FFF2-40B4-BE49-F238E27FC236}">
                  <a16:creationId xmlns:a16="http://schemas.microsoft.com/office/drawing/2014/main" id="{80BA2459-D464-3845-9A9D-CDC326F3E1EE}"/>
                </a:ext>
              </a:extLst>
            </p:cNvPr>
            <p:cNvGrpSpPr>
              <a:grpSpLocks/>
            </p:cNvGrpSpPr>
            <p:nvPr/>
          </p:nvGrpSpPr>
          <p:grpSpPr bwMode="auto">
            <a:xfrm>
              <a:off x="1760" y="2754"/>
              <a:ext cx="370" cy="160"/>
              <a:chOff x="1378" y="3290"/>
              <a:chExt cx="370" cy="312"/>
            </a:xfrm>
          </p:grpSpPr>
          <p:sp>
            <p:nvSpPr>
              <p:cNvPr id="271383" name="Text Box 23">
                <a:extLst>
                  <a:ext uri="{FF2B5EF4-FFF2-40B4-BE49-F238E27FC236}">
                    <a16:creationId xmlns:a16="http://schemas.microsoft.com/office/drawing/2014/main" id="{E081B7D2-E39B-AF42-8651-626E72508EC2}"/>
                  </a:ext>
                </a:extLst>
              </p:cNvPr>
              <p:cNvSpPr txBox="1">
                <a:spLocks noChangeArrowheads="1"/>
              </p:cNvSpPr>
              <p:nvPr/>
            </p:nvSpPr>
            <p:spPr bwMode="auto">
              <a:xfrm>
                <a:off x="1378" y="3290"/>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271384" name="Line 24">
                <a:extLst>
                  <a:ext uri="{FF2B5EF4-FFF2-40B4-BE49-F238E27FC236}">
                    <a16:creationId xmlns:a16="http://schemas.microsoft.com/office/drawing/2014/main" id="{D085C41E-35FF-524A-BD51-F0DAC2F841D2}"/>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271385" name="Group 25">
            <a:extLst>
              <a:ext uri="{FF2B5EF4-FFF2-40B4-BE49-F238E27FC236}">
                <a16:creationId xmlns:a16="http://schemas.microsoft.com/office/drawing/2014/main" id="{CE4158D8-B624-7049-A1D2-D31D9ED61A0A}"/>
              </a:ext>
            </a:extLst>
          </p:cNvPr>
          <p:cNvGrpSpPr>
            <a:grpSpLocks/>
          </p:cNvGrpSpPr>
          <p:nvPr/>
        </p:nvGrpSpPr>
        <p:grpSpPr bwMode="auto">
          <a:xfrm>
            <a:off x="6667501" y="3940175"/>
            <a:ext cx="587375" cy="749300"/>
            <a:chOff x="1760" y="2442"/>
            <a:chExt cx="370" cy="472"/>
          </a:xfrm>
        </p:grpSpPr>
        <p:sp>
          <p:nvSpPr>
            <p:cNvPr id="271386" name="Text Box 26">
              <a:extLst>
                <a:ext uri="{FF2B5EF4-FFF2-40B4-BE49-F238E27FC236}">
                  <a16:creationId xmlns:a16="http://schemas.microsoft.com/office/drawing/2014/main" id="{46C34B93-A605-3344-9C67-450D12DE24E1}"/>
                </a:ext>
              </a:extLst>
            </p:cNvPr>
            <p:cNvSpPr txBox="1">
              <a:spLocks noChangeArrowheads="1"/>
            </p:cNvSpPr>
            <p:nvPr/>
          </p:nvSpPr>
          <p:spPr bwMode="auto">
            <a:xfrm>
              <a:off x="1760" y="2442"/>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latin typeface="Courier New" panose="02070309020205020404" pitchFamily="49" charset="0"/>
                </a:rPr>
                <a:t>14</a:t>
              </a:r>
            </a:p>
          </p:txBody>
        </p:sp>
        <p:grpSp>
          <p:nvGrpSpPr>
            <p:cNvPr id="271387" name="Group 27">
              <a:extLst>
                <a:ext uri="{FF2B5EF4-FFF2-40B4-BE49-F238E27FC236}">
                  <a16:creationId xmlns:a16="http://schemas.microsoft.com/office/drawing/2014/main" id="{8BCA955A-EA1A-3A4B-8AE5-58E948CC2635}"/>
                </a:ext>
              </a:extLst>
            </p:cNvPr>
            <p:cNvGrpSpPr>
              <a:grpSpLocks/>
            </p:cNvGrpSpPr>
            <p:nvPr/>
          </p:nvGrpSpPr>
          <p:grpSpPr bwMode="auto">
            <a:xfrm>
              <a:off x="1760" y="2754"/>
              <a:ext cx="370" cy="160"/>
              <a:chOff x="1378" y="3290"/>
              <a:chExt cx="370" cy="312"/>
            </a:xfrm>
          </p:grpSpPr>
          <p:sp>
            <p:nvSpPr>
              <p:cNvPr id="271388" name="Text Box 28">
                <a:extLst>
                  <a:ext uri="{FF2B5EF4-FFF2-40B4-BE49-F238E27FC236}">
                    <a16:creationId xmlns:a16="http://schemas.microsoft.com/office/drawing/2014/main" id="{CBFD36B9-02B5-8E43-85B9-DA727CBB23DB}"/>
                  </a:ext>
                </a:extLst>
              </p:cNvPr>
              <p:cNvSpPr txBox="1">
                <a:spLocks noChangeArrowheads="1"/>
              </p:cNvSpPr>
              <p:nvPr/>
            </p:nvSpPr>
            <p:spPr bwMode="auto">
              <a:xfrm>
                <a:off x="1378" y="3290"/>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271389" name="Line 29">
                <a:extLst>
                  <a:ext uri="{FF2B5EF4-FFF2-40B4-BE49-F238E27FC236}">
                    <a16:creationId xmlns:a16="http://schemas.microsoft.com/office/drawing/2014/main" id="{78B1BE46-C93B-5D4C-A833-7AF788995E02}"/>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271390" name="Group 30">
            <a:extLst>
              <a:ext uri="{FF2B5EF4-FFF2-40B4-BE49-F238E27FC236}">
                <a16:creationId xmlns:a16="http://schemas.microsoft.com/office/drawing/2014/main" id="{F064CB60-5D98-634E-8B46-D5F255DB6CC7}"/>
              </a:ext>
            </a:extLst>
          </p:cNvPr>
          <p:cNvGrpSpPr>
            <a:grpSpLocks/>
          </p:cNvGrpSpPr>
          <p:nvPr/>
        </p:nvGrpSpPr>
        <p:grpSpPr bwMode="auto">
          <a:xfrm>
            <a:off x="8216901" y="5172075"/>
            <a:ext cx="587375" cy="749300"/>
            <a:chOff x="1760" y="2442"/>
            <a:chExt cx="370" cy="472"/>
          </a:xfrm>
        </p:grpSpPr>
        <p:sp>
          <p:nvSpPr>
            <p:cNvPr id="271391" name="Text Box 31">
              <a:extLst>
                <a:ext uri="{FF2B5EF4-FFF2-40B4-BE49-F238E27FC236}">
                  <a16:creationId xmlns:a16="http://schemas.microsoft.com/office/drawing/2014/main" id="{A407A82C-BCB5-3B4B-B8FD-F1A925B510CC}"/>
                </a:ext>
              </a:extLst>
            </p:cNvPr>
            <p:cNvSpPr txBox="1">
              <a:spLocks noChangeArrowheads="1"/>
            </p:cNvSpPr>
            <p:nvPr/>
          </p:nvSpPr>
          <p:spPr bwMode="auto">
            <a:xfrm>
              <a:off x="1760" y="2442"/>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latin typeface="Courier New" panose="02070309020205020404" pitchFamily="49" charset="0"/>
                </a:rPr>
                <a:t>44</a:t>
              </a:r>
            </a:p>
          </p:txBody>
        </p:sp>
        <p:grpSp>
          <p:nvGrpSpPr>
            <p:cNvPr id="271392" name="Group 32">
              <a:extLst>
                <a:ext uri="{FF2B5EF4-FFF2-40B4-BE49-F238E27FC236}">
                  <a16:creationId xmlns:a16="http://schemas.microsoft.com/office/drawing/2014/main" id="{B9FFE580-5B3D-4A42-98C7-CCFF30E2A7C3}"/>
                </a:ext>
              </a:extLst>
            </p:cNvPr>
            <p:cNvGrpSpPr>
              <a:grpSpLocks/>
            </p:cNvGrpSpPr>
            <p:nvPr/>
          </p:nvGrpSpPr>
          <p:grpSpPr bwMode="auto">
            <a:xfrm>
              <a:off x="1760" y="2754"/>
              <a:ext cx="370" cy="160"/>
              <a:chOff x="1378" y="3290"/>
              <a:chExt cx="370" cy="312"/>
            </a:xfrm>
          </p:grpSpPr>
          <p:sp>
            <p:nvSpPr>
              <p:cNvPr id="271393" name="Text Box 33">
                <a:extLst>
                  <a:ext uri="{FF2B5EF4-FFF2-40B4-BE49-F238E27FC236}">
                    <a16:creationId xmlns:a16="http://schemas.microsoft.com/office/drawing/2014/main" id="{0DA87B57-7034-354D-B501-33A15E66C4E7}"/>
                  </a:ext>
                </a:extLst>
              </p:cNvPr>
              <p:cNvSpPr txBox="1">
                <a:spLocks noChangeArrowheads="1"/>
              </p:cNvSpPr>
              <p:nvPr/>
            </p:nvSpPr>
            <p:spPr bwMode="auto">
              <a:xfrm>
                <a:off x="1378" y="3290"/>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271394" name="Line 34">
                <a:extLst>
                  <a:ext uri="{FF2B5EF4-FFF2-40B4-BE49-F238E27FC236}">
                    <a16:creationId xmlns:a16="http://schemas.microsoft.com/office/drawing/2014/main" id="{406CE17B-C6FB-D346-85AA-E5B8CE2723DD}"/>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271395" name="Group 35">
            <a:extLst>
              <a:ext uri="{FF2B5EF4-FFF2-40B4-BE49-F238E27FC236}">
                <a16:creationId xmlns:a16="http://schemas.microsoft.com/office/drawing/2014/main" id="{8223ACEF-CAC0-C743-8D0D-13DF78B4875A}"/>
              </a:ext>
            </a:extLst>
          </p:cNvPr>
          <p:cNvGrpSpPr>
            <a:grpSpLocks/>
          </p:cNvGrpSpPr>
          <p:nvPr/>
        </p:nvGrpSpPr>
        <p:grpSpPr bwMode="auto">
          <a:xfrm>
            <a:off x="6045201" y="5248275"/>
            <a:ext cx="587375" cy="749300"/>
            <a:chOff x="1760" y="2442"/>
            <a:chExt cx="370" cy="472"/>
          </a:xfrm>
        </p:grpSpPr>
        <p:sp>
          <p:nvSpPr>
            <p:cNvPr id="271396" name="Text Box 36">
              <a:extLst>
                <a:ext uri="{FF2B5EF4-FFF2-40B4-BE49-F238E27FC236}">
                  <a16:creationId xmlns:a16="http://schemas.microsoft.com/office/drawing/2014/main" id="{E66F9F58-E07B-2A4E-98EF-B779A19D8EE7}"/>
                </a:ext>
              </a:extLst>
            </p:cNvPr>
            <p:cNvSpPr txBox="1">
              <a:spLocks noChangeArrowheads="1"/>
            </p:cNvSpPr>
            <p:nvPr/>
          </p:nvSpPr>
          <p:spPr bwMode="auto">
            <a:xfrm>
              <a:off x="1760" y="2442"/>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a:r>
                <a:rPr lang="en-US" altLang="en-US">
                  <a:latin typeface="Courier New" panose="02070309020205020404" pitchFamily="49" charset="0"/>
                </a:rPr>
                <a:t>7</a:t>
              </a:r>
            </a:p>
          </p:txBody>
        </p:sp>
        <p:grpSp>
          <p:nvGrpSpPr>
            <p:cNvPr id="271397" name="Group 37">
              <a:extLst>
                <a:ext uri="{FF2B5EF4-FFF2-40B4-BE49-F238E27FC236}">
                  <a16:creationId xmlns:a16="http://schemas.microsoft.com/office/drawing/2014/main" id="{75AF4C72-FAC4-5941-8E6F-C3CA70A7B9F0}"/>
                </a:ext>
              </a:extLst>
            </p:cNvPr>
            <p:cNvGrpSpPr>
              <a:grpSpLocks/>
            </p:cNvGrpSpPr>
            <p:nvPr/>
          </p:nvGrpSpPr>
          <p:grpSpPr bwMode="auto">
            <a:xfrm>
              <a:off x="1760" y="2754"/>
              <a:ext cx="370" cy="160"/>
              <a:chOff x="1378" y="3290"/>
              <a:chExt cx="370" cy="312"/>
            </a:xfrm>
          </p:grpSpPr>
          <p:sp>
            <p:nvSpPr>
              <p:cNvPr id="271398" name="Text Box 38">
                <a:extLst>
                  <a:ext uri="{FF2B5EF4-FFF2-40B4-BE49-F238E27FC236}">
                    <a16:creationId xmlns:a16="http://schemas.microsoft.com/office/drawing/2014/main" id="{77907911-FDCC-BC42-A555-8BBBCDE78FEF}"/>
                  </a:ext>
                </a:extLst>
              </p:cNvPr>
              <p:cNvSpPr txBox="1">
                <a:spLocks noChangeArrowheads="1"/>
              </p:cNvSpPr>
              <p:nvPr/>
            </p:nvSpPr>
            <p:spPr bwMode="auto">
              <a:xfrm>
                <a:off x="1378" y="3290"/>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271399" name="Line 39">
                <a:extLst>
                  <a:ext uri="{FF2B5EF4-FFF2-40B4-BE49-F238E27FC236}">
                    <a16:creationId xmlns:a16="http://schemas.microsoft.com/office/drawing/2014/main" id="{7959CBD2-51D9-464F-BA8C-BA5C8B891784}"/>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271400" name="Group 40">
            <a:extLst>
              <a:ext uri="{FF2B5EF4-FFF2-40B4-BE49-F238E27FC236}">
                <a16:creationId xmlns:a16="http://schemas.microsoft.com/office/drawing/2014/main" id="{F69A8557-5CB2-7A46-B277-48D39F077288}"/>
              </a:ext>
            </a:extLst>
          </p:cNvPr>
          <p:cNvGrpSpPr>
            <a:grpSpLocks/>
          </p:cNvGrpSpPr>
          <p:nvPr/>
        </p:nvGrpSpPr>
        <p:grpSpPr bwMode="auto">
          <a:xfrm>
            <a:off x="8813801" y="3978275"/>
            <a:ext cx="587375" cy="749300"/>
            <a:chOff x="1760" y="2442"/>
            <a:chExt cx="370" cy="472"/>
          </a:xfrm>
        </p:grpSpPr>
        <p:sp>
          <p:nvSpPr>
            <p:cNvPr id="271401" name="Text Box 41">
              <a:extLst>
                <a:ext uri="{FF2B5EF4-FFF2-40B4-BE49-F238E27FC236}">
                  <a16:creationId xmlns:a16="http://schemas.microsoft.com/office/drawing/2014/main" id="{EF871A30-1EF3-1A4B-A7B6-6389A5E4DC1E}"/>
                </a:ext>
              </a:extLst>
            </p:cNvPr>
            <p:cNvSpPr txBox="1">
              <a:spLocks noChangeArrowheads="1"/>
            </p:cNvSpPr>
            <p:nvPr/>
          </p:nvSpPr>
          <p:spPr bwMode="auto">
            <a:xfrm>
              <a:off x="1760" y="2442"/>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latin typeface="Courier New" panose="02070309020205020404" pitchFamily="49" charset="0"/>
                </a:rPr>
                <a:t>94</a:t>
              </a:r>
            </a:p>
          </p:txBody>
        </p:sp>
        <p:grpSp>
          <p:nvGrpSpPr>
            <p:cNvPr id="271402" name="Group 42">
              <a:extLst>
                <a:ext uri="{FF2B5EF4-FFF2-40B4-BE49-F238E27FC236}">
                  <a16:creationId xmlns:a16="http://schemas.microsoft.com/office/drawing/2014/main" id="{8BAFC3C4-34E8-D449-9F6E-E954205FD05B}"/>
                </a:ext>
              </a:extLst>
            </p:cNvPr>
            <p:cNvGrpSpPr>
              <a:grpSpLocks/>
            </p:cNvGrpSpPr>
            <p:nvPr/>
          </p:nvGrpSpPr>
          <p:grpSpPr bwMode="auto">
            <a:xfrm>
              <a:off x="1760" y="2754"/>
              <a:ext cx="370" cy="160"/>
              <a:chOff x="1378" y="3290"/>
              <a:chExt cx="370" cy="312"/>
            </a:xfrm>
          </p:grpSpPr>
          <p:sp>
            <p:nvSpPr>
              <p:cNvPr id="271403" name="Text Box 43">
                <a:extLst>
                  <a:ext uri="{FF2B5EF4-FFF2-40B4-BE49-F238E27FC236}">
                    <a16:creationId xmlns:a16="http://schemas.microsoft.com/office/drawing/2014/main" id="{7800B483-43B4-D947-BBF9-5A1BF8043EEB}"/>
                  </a:ext>
                </a:extLst>
              </p:cNvPr>
              <p:cNvSpPr txBox="1">
                <a:spLocks noChangeArrowheads="1"/>
              </p:cNvSpPr>
              <p:nvPr/>
            </p:nvSpPr>
            <p:spPr bwMode="auto">
              <a:xfrm>
                <a:off x="1378" y="3290"/>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271404" name="Line 44">
                <a:extLst>
                  <a:ext uri="{FF2B5EF4-FFF2-40B4-BE49-F238E27FC236}">
                    <a16:creationId xmlns:a16="http://schemas.microsoft.com/office/drawing/2014/main" id="{94B7C44C-8A92-A448-BE49-FD9C86E031CD}"/>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271405" name="Group 45">
            <a:extLst>
              <a:ext uri="{FF2B5EF4-FFF2-40B4-BE49-F238E27FC236}">
                <a16:creationId xmlns:a16="http://schemas.microsoft.com/office/drawing/2014/main" id="{CAD2BE02-BC3D-FD41-A68A-E98BA604BFC2}"/>
              </a:ext>
            </a:extLst>
          </p:cNvPr>
          <p:cNvGrpSpPr>
            <a:grpSpLocks/>
          </p:cNvGrpSpPr>
          <p:nvPr/>
        </p:nvGrpSpPr>
        <p:grpSpPr bwMode="auto">
          <a:xfrm>
            <a:off x="9283701" y="5159375"/>
            <a:ext cx="587375" cy="749300"/>
            <a:chOff x="1760" y="2442"/>
            <a:chExt cx="370" cy="472"/>
          </a:xfrm>
        </p:grpSpPr>
        <p:sp>
          <p:nvSpPr>
            <p:cNvPr id="271406" name="Text Box 46">
              <a:extLst>
                <a:ext uri="{FF2B5EF4-FFF2-40B4-BE49-F238E27FC236}">
                  <a16:creationId xmlns:a16="http://schemas.microsoft.com/office/drawing/2014/main" id="{A006F282-DC82-C04A-A8F5-446DD61A631F}"/>
                </a:ext>
              </a:extLst>
            </p:cNvPr>
            <p:cNvSpPr txBox="1">
              <a:spLocks noChangeArrowheads="1"/>
            </p:cNvSpPr>
            <p:nvPr/>
          </p:nvSpPr>
          <p:spPr bwMode="auto">
            <a:xfrm>
              <a:off x="1760" y="2442"/>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latin typeface="Courier New" panose="02070309020205020404" pitchFamily="49" charset="0"/>
                </a:rPr>
                <a:t>97</a:t>
              </a:r>
            </a:p>
          </p:txBody>
        </p:sp>
        <p:grpSp>
          <p:nvGrpSpPr>
            <p:cNvPr id="271407" name="Group 47">
              <a:extLst>
                <a:ext uri="{FF2B5EF4-FFF2-40B4-BE49-F238E27FC236}">
                  <a16:creationId xmlns:a16="http://schemas.microsoft.com/office/drawing/2014/main" id="{1C7DCD69-A0C0-BA4E-85C2-F32E181B7A0A}"/>
                </a:ext>
              </a:extLst>
            </p:cNvPr>
            <p:cNvGrpSpPr>
              <a:grpSpLocks/>
            </p:cNvGrpSpPr>
            <p:nvPr/>
          </p:nvGrpSpPr>
          <p:grpSpPr bwMode="auto">
            <a:xfrm>
              <a:off x="1760" y="2754"/>
              <a:ext cx="370" cy="160"/>
              <a:chOff x="1378" y="3290"/>
              <a:chExt cx="370" cy="312"/>
            </a:xfrm>
          </p:grpSpPr>
          <p:sp>
            <p:nvSpPr>
              <p:cNvPr id="271408" name="Text Box 48">
                <a:extLst>
                  <a:ext uri="{FF2B5EF4-FFF2-40B4-BE49-F238E27FC236}">
                    <a16:creationId xmlns:a16="http://schemas.microsoft.com/office/drawing/2014/main" id="{421234BE-CD98-1C49-B0DE-B808A0D7B2E4}"/>
                  </a:ext>
                </a:extLst>
              </p:cNvPr>
              <p:cNvSpPr txBox="1">
                <a:spLocks noChangeArrowheads="1"/>
              </p:cNvSpPr>
              <p:nvPr/>
            </p:nvSpPr>
            <p:spPr bwMode="auto">
              <a:xfrm>
                <a:off x="1378" y="3290"/>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271409" name="Line 49">
                <a:extLst>
                  <a:ext uri="{FF2B5EF4-FFF2-40B4-BE49-F238E27FC236}">
                    <a16:creationId xmlns:a16="http://schemas.microsoft.com/office/drawing/2014/main" id="{89471681-F0FC-F34B-B8B4-7F6E685DCE1B}"/>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271410" name="Group 50">
            <a:extLst>
              <a:ext uri="{FF2B5EF4-FFF2-40B4-BE49-F238E27FC236}">
                <a16:creationId xmlns:a16="http://schemas.microsoft.com/office/drawing/2014/main" id="{E15172AF-1424-7148-BFDB-4C07CF7F486E}"/>
              </a:ext>
            </a:extLst>
          </p:cNvPr>
          <p:cNvGrpSpPr>
            <a:grpSpLocks/>
          </p:cNvGrpSpPr>
          <p:nvPr/>
        </p:nvGrpSpPr>
        <p:grpSpPr bwMode="auto">
          <a:xfrm>
            <a:off x="5118101" y="5248275"/>
            <a:ext cx="587375" cy="749300"/>
            <a:chOff x="1760" y="2442"/>
            <a:chExt cx="370" cy="472"/>
          </a:xfrm>
        </p:grpSpPr>
        <p:sp>
          <p:nvSpPr>
            <p:cNvPr id="271411" name="Text Box 51">
              <a:extLst>
                <a:ext uri="{FF2B5EF4-FFF2-40B4-BE49-F238E27FC236}">
                  <a16:creationId xmlns:a16="http://schemas.microsoft.com/office/drawing/2014/main" id="{C3010D21-4D87-A741-B905-8F1C8B7F9076}"/>
                </a:ext>
              </a:extLst>
            </p:cNvPr>
            <p:cNvSpPr txBox="1">
              <a:spLocks noChangeArrowheads="1"/>
            </p:cNvSpPr>
            <p:nvPr/>
          </p:nvSpPr>
          <p:spPr bwMode="auto">
            <a:xfrm>
              <a:off x="1760" y="2442"/>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a:r>
                <a:rPr lang="en-US" altLang="en-US">
                  <a:solidFill>
                    <a:srgbClr val="FF0033"/>
                  </a:solidFill>
                  <a:latin typeface="Courier New" panose="02070309020205020404" pitchFamily="49" charset="0"/>
                </a:rPr>
                <a:t>1</a:t>
              </a:r>
              <a:endParaRPr lang="en-US" altLang="en-US">
                <a:latin typeface="Courier New" panose="02070309020205020404" pitchFamily="49" charset="0"/>
              </a:endParaRPr>
            </a:p>
          </p:txBody>
        </p:sp>
        <p:grpSp>
          <p:nvGrpSpPr>
            <p:cNvPr id="271412" name="Group 52">
              <a:extLst>
                <a:ext uri="{FF2B5EF4-FFF2-40B4-BE49-F238E27FC236}">
                  <a16:creationId xmlns:a16="http://schemas.microsoft.com/office/drawing/2014/main" id="{2A66F8AF-33EF-0340-AE2E-163FBC2FF18C}"/>
                </a:ext>
              </a:extLst>
            </p:cNvPr>
            <p:cNvGrpSpPr>
              <a:grpSpLocks/>
            </p:cNvGrpSpPr>
            <p:nvPr/>
          </p:nvGrpSpPr>
          <p:grpSpPr bwMode="auto">
            <a:xfrm>
              <a:off x="1760" y="2754"/>
              <a:ext cx="370" cy="160"/>
              <a:chOff x="1378" y="3290"/>
              <a:chExt cx="370" cy="312"/>
            </a:xfrm>
          </p:grpSpPr>
          <p:sp>
            <p:nvSpPr>
              <p:cNvPr id="271413" name="Text Box 53">
                <a:extLst>
                  <a:ext uri="{FF2B5EF4-FFF2-40B4-BE49-F238E27FC236}">
                    <a16:creationId xmlns:a16="http://schemas.microsoft.com/office/drawing/2014/main" id="{8959D194-DFD6-C642-81B3-A873AD332968}"/>
                  </a:ext>
                </a:extLst>
              </p:cNvPr>
              <p:cNvSpPr txBox="1">
                <a:spLocks noChangeArrowheads="1"/>
              </p:cNvSpPr>
              <p:nvPr/>
            </p:nvSpPr>
            <p:spPr bwMode="auto">
              <a:xfrm>
                <a:off x="1378" y="3290"/>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271414" name="Line 54">
                <a:extLst>
                  <a:ext uri="{FF2B5EF4-FFF2-40B4-BE49-F238E27FC236}">
                    <a16:creationId xmlns:a16="http://schemas.microsoft.com/office/drawing/2014/main" id="{36294059-2273-1C42-B65B-FACD3ACE9A35}"/>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271415" name="Group 55">
            <a:extLst>
              <a:ext uri="{FF2B5EF4-FFF2-40B4-BE49-F238E27FC236}">
                <a16:creationId xmlns:a16="http://schemas.microsoft.com/office/drawing/2014/main" id="{D98FD120-24B6-214D-9423-1B18DCDEC2CD}"/>
              </a:ext>
            </a:extLst>
          </p:cNvPr>
          <p:cNvGrpSpPr>
            <a:grpSpLocks/>
          </p:cNvGrpSpPr>
          <p:nvPr/>
        </p:nvGrpSpPr>
        <p:grpSpPr bwMode="auto">
          <a:xfrm>
            <a:off x="6096001" y="2771775"/>
            <a:ext cx="587375" cy="749300"/>
            <a:chOff x="1760" y="2442"/>
            <a:chExt cx="370" cy="472"/>
          </a:xfrm>
        </p:grpSpPr>
        <p:sp>
          <p:nvSpPr>
            <p:cNvPr id="271416" name="Text Box 56">
              <a:extLst>
                <a:ext uri="{FF2B5EF4-FFF2-40B4-BE49-F238E27FC236}">
                  <a16:creationId xmlns:a16="http://schemas.microsoft.com/office/drawing/2014/main" id="{90BAB60A-7633-F242-A2E7-39CB9169960A}"/>
                </a:ext>
              </a:extLst>
            </p:cNvPr>
            <p:cNvSpPr txBox="1">
              <a:spLocks noChangeArrowheads="1"/>
            </p:cNvSpPr>
            <p:nvPr/>
          </p:nvSpPr>
          <p:spPr bwMode="auto">
            <a:xfrm>
              <a:off x="1760" y="2442"/>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a:r>
                <a:rPr lang="en-US" altLang="en-US">
                  <a:latin typeface="Courier New" panose="02070309020205020404" pitchFamily="49" charset="0"/>
                </a:rPr>
                <a:t>9</a:t>
              </a:r>
            </a:p>
          </p:txBody>
        </p:sp>
        <p:grpSp>
          <p:nvGrpSpPr>
            <p:cNvPr id="271417" name="Group 57">
              <a:extLst>
                <a:ext uri="{FF2B5EF4-FFF2-40B4-BE49-F238E27FC236}">
                  <a16:creationId xmlns:a16="http://schemas.microsoft.com/office/drawing/2014/main" id="{B33E2662-5EC1-CF4F-AE98-98EB3A12739A}"/>
                </a:ext>
              </a:extLst>
            </p:cNvPr>
            <p:cNvGrpSpPr>
              <a:grpSpLocks/>
            </p:cNvGrpSpPr>
            <p:nvPr/>
          </p:nvGrpSpPr>
          <p:grpSpPr bwMode="auto">
            <a:xfrm>
              <a:off x="1760" y="2754"/>
              <a:ext cx="370" cy="160"/>
              <a:chOff x="1378" y="3290"/>
              <a:chExt cx="370" cy="312"/>
            </a:xfrm>
          </p:grpSpPr>
          <p:sp>
            <p:nvSpPr>
              <p:cNvPr id="271418" name="Text Box 58">
                <a:extLst>
                  <a:ext uri="{FF2B5EF4-FFF2-40B4-BE49-F238E27FC236}">
                    <a16:creationId xmlns:a16="http://schemas.microsoft.com/office/drawing/2014/main" id="{9AFCDF39-F864-C447-85A5-FD85F8F6432A}"/>
                  </a:ext>
                </a:extLst>
              </p:cNvPr>
              <p:cNvSpPr txBox="1">
                <a:spLocks noChangeArrowheads="1"/>
              </p:cNvSpPr>
              <p:nvPr/>
            </p:nvSpPr>
            <p:spPr bwMode="auto">
              <a:xfrm>
                <a:off x="1378" y="3290"/>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271419" name="Line 59">
                <a:extLst>
                  <a:ext uri="{FF2B5EF4-FFF2-40B4-BE49-F238E27FC236}">
                    <a16:creationId xmlns:a16="http://schemas.microsoft.com/office/drawing/2014/main" id="{0C30AF3D-A269-504A-A4F8-1A3EBCDCB3AC}"/>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271420" name="Line 60">
            <a:extLst>
              <a:ext uri="{FF2B5EF4-FFF2-40B4-BE49-F238E27FC236}">
                <a16:creationId xmlns:a16="http://schemas.microsoft.com/office/drawing/2014/main" id="{0EFE0DD4-56BA-D342-B723-6BB8631CF851}"/>
              </a:ext>
            </a:extLst>
          </p:cNvPr>
          <p:cNvSpPr>
            <a:spLocks noChangeShapeType="1"/>
          </p:cNvSpPr>
          <p:nvPr/>
        </p:nvSpPr>
        <p:spPr bwMode="auto">
          <a:xfrm flipH="1">
            <a:off x="6400800" y="2133600"/>
            <a:ext cx="850900" cy="6223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1421" name="Line 61">
            <a:extLst>
              <a:ext uri="{FF2B5EF4-FFF2-40B4-BE49-F238E27FC236}">
                <a16:creationId xmlns:a16="http://schemas.microsoft.com/office/drawing/2014/main" id="{A14E0448-9315-ED4C-9C09-B1C3C9F23E07}"/>
              </a:ext>
            </a:extLst>
          </p:cNvPr>
          <p:cNvSpPr>
            <a:spLocks noChangeShapeType="1"/>
          </p:cNvSpPr>
          <p:nvPr/>
        </p:nvSpPr>
        <p:spPr bwMode="auto">
          <a:xfrm>
            <a:off x="7531100" y="2133600"/>
            <a:ext cx="1041400" cy="596900"/>
          </a:xfrm>
          <a:prstGeom prst="line">
            <a:avLst/>
          </a:prstGeom>
          <a:noFill/>
          <a:ln w="381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1422" name="Line 62">
            <a:extLst>
              <a:ext uri="{FF2B5EF4-FFF2-40B4-BE49-F238E27FC236}">
                <a16:creationId xmlns:a16="http://schemas.microsoft.com/office/drawing/2014/main" id="{8E52F640-876C-C84A-A209-3B88539610E1}"/>
              </a:ext>
            </a:extLst>
          </p:cNvPr>
          <p:cNvSpPr>
            <a:spLocks noChangeShapeType="1"/>
          </p:cNvSpPr>
          <p:nvPr/>
        </p:nvSpPr>
        <p:spPr bwMode="auto">
          <a:xfrm flipH="1">
            <a:off x="5880100" y="3403600"/>
            <a:ext cx="381000" cy="5080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1423" name="Line 63">
            <a:extLst>
              <a:ext uri="{FF2B5EF4-FFF2-40B4-BE49-F238E27FC236}">
                <a16:creationId xmlns:a16="http://schemas.microsoft.com/office/drawing/2014/main" id="{8A808C36-14BB-0A46-86A9-A1813AFD9F9C}"/>
              </a:ext>
            </a:extLst>
          </p:cNvPr>
          <p:cNvSpPr>
            <a:spLocks noChangeShapeType="1"/>
          </p:cNvSpPr>
          <p:nvPr/>
        </p:nvSpPr>
        <p:spPr bwMode="auto">
          <a:xfrm>
            <a:off x="6540500" y="3390900"/>
            <a:ext cx="406400" cy="533400"/>
          </a:xfrm>
          <a:prstGeom prst="line">
            <a:avLst/>
          </a:prstGeom>
          <a:noFill/>
          <a:ln w="381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1424" name="Line 64">
            <a:extLst>
              <a:ext uri="{FF2B5EF4-FFF2-40B4-BE49-F238E27FC236}">
                <a16:creationId xmlns:a16="http://schemas.microsoft.com/office/drawing/2014/main" id="{23308937-E106-A840-A1E3-71E3EBD99A12}"/>
              </a:ext>
            </a:extLst>
          </p:cNvPr>
          <p:cNvSpPr>
            <a:spLocks noChangeShapeType="1"/>
          </p:cNvSpPr>
          <p:nvPr/>
        </p:nvSpPr>
        <p:spPr bwMode="auto">
          <a:xfrm flipH="1">
            <a:off x="5410200" y="4546600"/>
            <a:ext cx="317500" cy="6858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1425" name="Line 65">
            <a:extLst>
              <a:ext uri="{FF2B5EF4-FFF2-40B4-BE49-F238E27FC236}">
                <a16:creationId xmlns:a16="http://schemas.microsoft.com/office/drawing/2014/main" id="{96D192D8-264C-8F4D-BD67-8796F42307C2}"/>
              </a:ext>
            </a:extLst>
          </p:cNvPr>
          <p:cNvSpPr>
            <a:spLocks noChangeShapeType="1"/>
          </p:cNvSpPr>
          <p:nvPr/>
        </p:nvSpPr>
        <p:spPr bwMode="auto">
          <a:xfrm>
            <a:off x="6032500" y="4559300"/>
            <a:ext cx="304800" cy="673100"/>
          </a:xfrm>
          <a:prstGeom prst="line">
            <a:avLst/>
          </a:prstGeom>
          <a:noFill/>
          <a:ln w="381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1426" name="Line 66">
            <a:extLst>
              <a:ext uri="{FF2B5EF4-FFF2-40B4-BE49-F238E27FC236}">
                <a16:creationId xmlns:a16="http://schemas.microsoft.com/office/drawing/2014/main" id="{D2F4D307-37AB-394C-B646-0713F83C8DDC}"/>
              </a:ext>
            </a:extLst>
          </p:cNvPr>
          <p:cNvSpPr>
            <a:spLocks noChangeShapeType="1"/>
          </p:cNvSpPr>
          <p:nvPr/>
        </p:nvSpPr>
        <p:spPr bwMode="auto">
          <a:xfrm flipH="1">
            <a:off x="8051800" y="3365500"/>
            <a:ext cx="381000" cy="609600"/>
          </a:xfrm>
          <a:prstGeom prst="line">
            <a:avLst/>
          </a:prstGeom>
          <a:noFill/>
          <a:ln w="381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1427" name="Line 67">
            <a:extLst>
              <a:ext uri="{FF2B5EF4-FFF2-40B4-BE49-F238E27FC236}">
                <a16:creationId xmlns:a16="http://schemas.microsoft.com/office/drawing/2014/main" id="{EC6D9C5A-3D53-1949-A5FB-1BE0C60E5884}"/>
              </a:ext>
            </a:extLst>
          </p:cNvPr>
          <p:cNvSpPr>
            <a:spLocks noChangeShapeType="1"/>
          </p:cNvSpPr>
          <p:nvPr/>
        </p:nvSpPr>
        <p:spPr bwMode="auto">
          <a:xfrm>
            <a:off x="8724900" y="3365500"/>
            <a:ext cx="381000" cy="596900"/>
          </a:xfrm>
          <a:prstGeom prst="line">
            <a:avLst/>
          </a:prstGeom>
          <a:noFill/>
          <a:ln w="381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1428" name="Line 68">
            <a:extLst>
              <a:ext uri="{FF2B5EF4-FFF2-40B4-BE49-F238E27FC236}">
                <a16:creationId xmlns:a16="http://schemas.microsoft.com/office/drawing/2014/main" id="{0CBB91FD-BA10-504F-A413-A92E44456C86}"/>
              </a:ext>
            </a:extLst>
          </p:cNvPr>
          <p:cNvSpPr>
            <a:spLocks noChangeShapeType="1"/>
          </p:cNvSpPr>
          <p:nvPr/>
        </p:nvSpPr>
        <p:spPr bwMode="auto">
          <a:xfrm>
            <a:off x="8191500" y="4610100"/>
            <a:ext cx="304800" cy="558800"/>
          </a:xfrm>
          <a:prstGeom prst="line">
            <a:avLst/>
          </a:prstGeom>
          <a:noFill/>
          <a:ln w="381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1429" name="Line 69">
            <a:extLst>
              <a:ext uri="{FF2B5EF4-FFF2-40B4-BE49-F238E27FC236}">
                <a16:creationId xmlns:a16="http://schemas.microsoft.com/office/drawing/2014/main" id="{C54F34D1-0346-F047-9FBD-7B78D58570D1}"/>
              </a:ext>
            </a:extLst>
          </p:cNvPr>
          <p:cNvSpPr>
            <a:spLocks noChangeShapeType="1"/>
          </p:cNvSpPr>
          <p:nvPr/>
        </p:nvSpPr>
        <p:spPr bwMode="auto">
          <a:xfrm>
            <a:off x="9258300" y="4597400"/>
            <a:ext cx="304800" cy="546100"/>
          </a:xfrm>
          <a:prstGeom prst="line">
            <a:avLst/>
          </a:prstGeom>
          <a:noFill/>
          <a:ln w="381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71430" name="Group 70">
            <a:extLst>
              <a:ext uri="{FF2B5EF4-FFF2-40B4-BE49-F238E27FC236}">
                <a16:creationId xmlns:a16="http://schemas.microsoft.com/office/drawing/2014/main" id="{99A6BCC0-4BB5-FF4C-8D85-19D06531B8A0}"/>
              </a:ext>
            </a:extLst>
          </p:cNvPr>
          <p:cNvGrpSpPr>
            <a:grpSpLocks/>
          </p:cNvGrpSpPr>
          <p:nvPr/>
        </p:nvGrpSpPr>
        <p:grpSpPr bwMode="auto">
          <a:xfrm>
            <a:off x="5183188" y="5880100"/>
            <a:ext cx="165100" cy="406400"/>
            <a:chOff x="2305" y="3704"/>
            <a:chExt cx="104" cy="256"/>
          </a:xfrm>
        </p:grpSpPr>
        <p:sp>
          <p:nvSpPr>
            <p:cNvPr id="271431" name="Line 71">
              <a:extLst>
                <a:ext uri="{FF2B5EF4-FFF2-40B4-BE49-F238E27FC236}">
                  <a16:creationId xmlns:a16="http://schemas.microsoft.com/office/drawing/2014/main" id="{E1A39A5D-A2B4-0341-813D-894D6AAA7CEE}"/>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1432" name="Line 72">
              <a:extLst>
                <a:ext uri="{FF2B5EF4-FFF2-40B4-BE49-F238E27FC236}">
                  <a16:creationId xmlns:a16="http://schemas.microsoft.com/office/drawing/2014/main" id="{7F58F363-378B-484A-97DF-E358678F704B}"/>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1433" name="Line 73">
              <a:extLst>
                <a:ext uri="{FF2B5EF4-FFF2-40B4-BE49-F238E27FC236}">
                  <a16:creationId xmlns:a16="http://schemas.microsoft.com/office/drawing/2014/main" id="{C3EB4627-F932-2B4B-B032-E2281CA127CE}"/>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71434" name="Group 74">
            <a:extLst>
              <a:ext uri="{FF2B5EF4-FFF2-40B4-BE49-F238E27FC236}">
                <a16:creationId xmlns:a16="http://schemas.microsoft.com/office/drawing/2014/main" id="{AA1116C0-5ABF-984D-B6F4-FCDA9A79508F}"/>
              </a:ext>
            </a:extLst>
          </p:cNvPr>
          <p:cNvGrpSpPr>
            <a:grpSpLocks/>
          </p:cNvGrpSpPr>
          <p:nvPr/>
        </p:nvGrpSpPr>
        <p:grpSpPr bwMode="auto">
          <a:xfrm>
            <a:off x="6402388" y="5880100"/>
            <a:ext cx="165100" cy="406400"/>
            <a:chOff x="2305" y="3704"/>
            <a:chExt cx="104" cy="256"/>
          </a:xfrm>
        </p:grpSpPr>
        <p:sp>
          <p:nvSpPr>
            <p:cNvPr id="271435" name="Line 75">
              <a:extLst>
                <a:ext uri="{FF2B5EF4-FFF2-40B4-BE49-F238E27FC236}">
                  <a16:creationId xmlns:a16="http://schemas.microsoft.com/office/drawing/2014/main" id="{7982F7BA-590F-D246-863A-A5851843F255}"/>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1436" name="Line 76">
              <a:extLst>
                <a:ext uri="{FF2B5EF4-FFF2-40B4-BE49-F238E27FC236}">
                  <a16:creationId xmlns:a16="http://schemas.microsoft.com/office/drawing/2014/main" id="{2C149083-CA99-1745-9DB4-7D14EC6563AF}"/>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1437" name="Line 77">
              <a:extLst>
                <a:ext uri="{FF2B5EF4-FFF2-40B4-BE49-F238E27FC236}">
                  <a16:creationId xmlns:a16="http://schemas.microsoft.com/office/drawing/2014/main" id="{662D14F5-EAA7-004C-9DC6-4EBD8555CB90}"/>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71438" name="Group 78">
            <a:extLst>
              <a:ext uri="{FF2B5EF4-FFF2-40B4-BE49-F238E27FC236}">
                <a16:creationId xmlns:a16="http://schemas.microsoft.com/office/drawing/2014/main" id="{176A424F-D7AB-3244-8359-4BC58F9F065F}"/>
              </a:ext>
            </a:extLst>
          </p:cNvPr>
          <p:cNvGrpSpPr>
            <a:grpSpLocks/>
          </p:cNvGrpSpPr>
          <p:nvPr/>
        </p:nvGrpSpPr>
        <p:grpSpPr bwMode="auto">
          <a:xfrm>
            <a:off x="9640888" y="5803900"/>
            <a:ext cx="165100" cy="406400"/>
            <a:chOff x="2305" y="3704"/>
            <a:chExt cx="104" cy="256"/>
          </a:xfrm>
        </p:grpSpPr>
        <p:sp>
          <p:nvSpPr>
            <p:cNvPr id="271439" name="Line 79">
              <a:extLst>
                <a:ext uri="{FF2B5EF4-FFF2-40B4-BE49-F238E27FC236}">
                  <a16:creationId xmlns:a16="http://schemas.microsoft.com/office/drawing/2014/main" id="{3793A4B2-9E84-0242-AD13-78FF03E1CD61}"/>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1440" name="Line 80">
              <a:extLst>
                <a:ext uri="{FF2B5EF4-FFF2-40B4-BE49-F238E27FC236}">
                  <a16:creationId xmlns:a16="http://schemas.microsoft.com/office/drawing/2014/main" id="{D8B4B9FA-ED4B-AC44-BE5A-DB48E0E1219E}"/>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1441" name="Line 81">
              <a:extLst>
                <a:ext uri="{FF2B5EF4-FFF2-40B4-BE49-F238E27FC236}">
                  <a16:creationId xmlns:a16="http://schemas.microsoft.com/office/drawing/2014/main" id="{EC0BC54A-CDAA-C843-8C1A-B3F32617916A}"/>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71442" name="Group 82">
            <a:extLst>
              <a:ext uri="{FF2B5EF4-FFF2-40B4-BE49-F238E27FC236}">
                <a16:creationId xmlns:a16="http://schemas.microsoft.com/office/drawing/2014/main" id="{433BF3FC-672E-2F49-9B5E-EDED9B885107}"/>
              </a:ext>
            </a:extLst>
          </p:cNvPr>
          <p:cNvGrpSpPr>
            <a:grpSpLocks/>
          </p:cNvGrpSpPr>
          <p:nvPr/>
        </p:nvGrpSpPr>
        <p:grpSpPr bwMode="auto">
          <a:xfrm>
            <a:off x="8574088" y="5791200"/>
            <a:ext cx="165100" cy="406400"/>
            <a:chOff x="2305" y="3704"/>
            <a:chExt cx="104" cy="256"/>
          </a:xfrm>
        </p:grpSpPr>
        <p:sp>
          <p:nvSpPr>
            <p:cNvPr id="271443" name="Line 83">
              <a:extLst>
                <a:ext uri="{FF2B5EF4-FFF2-40B4-BE49-F238E27FC236}">
                  <a16:creationId xmlns:a16="http://schemas.microsoft.com/office/drawing/2014/main" id="{6989B759-29BB-6E4C-8BB2-3ABC33E1B96D}"/>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1444" name="Line 84">
              <a:extLst>
                <a:ext uri="{FF2B5EF4-FFF2-40B4-BE49-F238E27FC236}">
                  <a16:creationId xmlns:a16="http://schemas.microsoft.com/office/drawing/2014/main" id="{BB5E6331-2B8B-534A-8F73-7C401B9ED0B3}"/>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1445" name="Line 85">
              <a:extLst>
                <a:ext uri="{FF2B5EF4-FFF2-40B4-BE49-F238E27FC236}">
                  <a16:creationId xmlns:a16="http://schemas.microsoft.com/office/drawing/2014/main" id="{0D62D2C0-96F2-4144-B099-5ACE7D72D77D}"/>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71446" name="Group 86">
            <a:extLst>
              <a:ext uri="{FF2B5EF4-FFF2-40B4-BE49-F238E27FC236}">
                <a16:creationId xmlns:a16="http://schemas.microsoft.com/office/drawing/2014/main" id="{0E833DD2-043E-6247-8F17-84187D3F7A3C}"/>
              </a:ext>
            </a:extLst>
          </p:cNvPr>
          <p:cNvGrpSpPr>
            <a:grpSpLocks/>
          </p:cNvGrpSpPr>
          <p:nvPr/>
        </p:nvGrpSpPr>
        <p:grpSpPr bwMode="auto">
          <a:xfrm>
            <a:off x="8269288" y="5803900"/>
            <a:ext cx="165100" cy="406400"/>
            <a:chOff x="2305" y="3704"/>
            <a:chExt cx="104" cy="256"/>
          </a:xfrm>
        </p:grpSpPr>
        <p:sp>
          <p:nvSpPr>
            <p:cNvPr id="271447" name="Line 87">
              <a:extLst>
                <a:ext uri="{FF2B5EF4-FFF2-40B4-BE49-F238E27FC236}">
                  <a16:creationId xmlns:a16="http://schemas.microsoft.com/office/drawing/2014/main" id="{9B496087-98C4-4B42-BE23-0A180932A064}"/>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1448" name="Line 88">
              <a:extLst>
                <a:ext uri="{FF2B5EF4-FFF2-40B4-BE49-F238E27FC236}">
                  <a16:creationId xmlns:a16="http://schemas.microsoft.com/office/drawing/2014/main" id="{BBE55B03-EC2E-9148-9D36-86B80938CB68}"/>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1449" name="Line 89">
              <a:extLst>
                <a:ext uri="{FF2B5EF4-FFF2-40B4-BE49-F238E27FC236}">
                  <a16:creationId xmlns:a16="http://schemas.microsoft.com/office/drawing/2014/main" id="{122917F2-74EB-5840-800E-2F3CCD88B875}"/>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71450" name="Group 90">
            <a:extLst>
              <a:ext uri="{FF2B5EF4-FFF2-40B4-BE49-F238E27FC236}">
                <a16:creationId xmlns:a16="http://schemas.microsoft.com/office/drawing/2014/main" id="{C541590D-82BC-D945-8DC2-884DB0C7BA0C}"/>
              </a:ext>
            </a:extLst>
          </p:cNvPr>
          <p:cNvGrpSpPr>
            <a:grpSpLocks/>
          </p:cNvGrpSpPr>
          <p:nvPr/>
        </p:nvGrpSpPr>
        <p:grpSpPr bwMode="auto">
          <a:xfrm>
            <a:off x="5462588" y="5880100"/>
            <a:ext cx="165100" cy="406400"/>
            <a:chOff x="2305" y="3704"/>
            <a:chExt cx="104" cy="256"/>
          </a:xfrm>
        </p:grpSpPr>
        <p:sp>
          <p:nvSpPr>
            <p:cNvPr id="271451" name="Line 91">
              <a:extLst>
                <a:ext uri="{FF2B5EF4-FFF2-40B4-BE49-F238E27FC236}">
                  <a16:creationId xmlns:a16="http://schemas.microsoft.com/office/drawing/2014/main" id="{B405582E-A9E5-9B44-8311-F7C16603DDB4}"/>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1452" name="Line 92">
              <a:extLst>
                <a:ext uri="{FF2B5EF4-FFF2-40B4-BE49-F238E27FC236}">
                  <a16:creationId xmlns:a16="http://schemas.microsoft.com/office/drawing/2014/main" id="{F7B730D7-3CD1-164F-8299-039574DA940D}"/>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1453" name="Line 93">
              <a:extLst>
                <a:ext uri="{FF2B5EF4-FFF2-40B4-BE49-F238E27FC236}">
                  <a16:creationId xmlns:a16="http://schemas.microsoft.com/office/drawing/2014/main" id="{5904828F-9636-4C4F-B57B-8C3A6C1A7DC1}"/>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71454" name="Group 94">
            <a:extLst>
              <a:ext uri="{FF2B5EF4-FFF2-40B4-BE49-F238E27FC236}">
                <a16:creationId xmlns:a16="http://schemas.microsoft.com/office/drawing/2014/main" id="{32248942-AF2F-1649-870A-3605597F7527}"/>
              </a:ext>
            </a:extLst>
          </p:cNvPr>
          <p:cNvGrpSpPr>
            <a:grpSpLocks/>
          </p:cNvGrpSpPr>
          <p:nvPr/>
        </p:nvGrpSpPr>
        <p:grpSpPr bwMode="auto">
          <a:xfrm>
            <a:off x="6110288" y="5867400"/>
            <a:ext cx="165100" cy="406400"/>
            <a:chOff x="2305" y="3704"/>
            <a:chExt cx="104" cy="256"/>
          </a:xfrm>
        </p:grpSpPr>
        <p:sp>
          <p:nvSpPr>
            <p:cNvPr id="271455" name="Line 95">
              <a:extLst>
                <a:ext uri="{FF2B5EF4-FFF2-40B4-BE49-F238E27FC236}">
                  <a16:creationId xmlns:a16="http://schemas.microsoft.com/office/drawing/2014/main" id="{1C245186-3E8B-ED49-9318-3C611FFFE78D}"/>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1456" name="Line 96">
              <a:extLst>
                <a:ext uri="{FF2B5EF4-FFF2-40B4-BE49-F238E27FC236}">
                  <a16:creationId xmlns:a16="http://schemas.microsoft.com/office/drawing/2014/main" id="{ADC31861-959C-4B44-AD85-D4420B984B88}"/>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1457" name="Line 97">
              <a:extLst>
                <a:ext uri="{FF2B5EF4-FFF2-40B4-BE49-F238E27FC236}">
                  <a16:creationId xmlns:a16="http://schemas.microsoft.com/office/drawing/2014/main" id="{CFFCBD36-FCBD-484C-BF5C-95F2EC3A4AA8}"/>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71458" name="Group 98">
            <a:extLst>
              <a:ext uri="{FF2B5EF4-FFF2-40B4-BE49-F238E27FC236}">
                <a16:creationId xmlns:a16="http://schemas.microsoft.com/office/drawing/2014/main" id="{2AF169BA-82E1-1343-9B06-CFD7D00518DF}"/>
              </a:ext>
            </a:extLst>
          </p:cNvPr>
          <p:cNvGrpSpPr>
            <a:grpSpLocks/>
          </p:cNvGrpSpPr>
          <p:nvPr/>
        </p:nvGrpSpPr>
        <p:grpSpPr bwMode="auto">
          <a:xfrm>
            <a:off x="7024688" y="4546600"/>
            <a:ext cx="165100" cy="406400"/>
            <a:chOff x="2305" y="3704"/>
            <a:chExt cx="104" cy="256"/>
          </a:xfrm>
        </p:grpSpPr>
        <p:sp>
          <p:nvSpPr>
            <p:cNvPr id="271459" name="Line 99">
              <a:extLst>
                <a:ext uri="{FF2B5EF4-FFF2-40B4-BE49-F238E27FC236}">
                  <a16:creationId xmlns:a16="http://schemas.microsoft.com/office/drawing/2014/main" id="{A1C3CA1C-9D0E-3940-9640-06C29B091D2D}"/>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1460" name="Line 100">
              <a:extLst>
                <a:ext uri="{FF2B5EF4-FFF2-40B4-BE49-F238E27FC236}">
                  <a16:creationId xmlns:a16="http://schemas.microsoft.com/office/drawing/2014/main" id="{2D01641E-E84E-8943-B5DD-728BFA67C8F0}"/>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1461" name="Line 101">
              <a:extLst>
                <a:ext uri="{FF2B5EF4-FFF2-40B4-BE49-F238E27FC236}">
                  <a16:creationId xmlns:a16="http://schemas.microsoft.com/office/drawing/2014/main" id="{78FBFE6F-AC88-064B-A215-FD46C51C5708}"/>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71462" name="Group 102">
            <a:extLst>
              <a:ext uri="{FF2B5EF4-FFF2-40B4-BE49-F238E27FC236}">
                <a16:creationId xmlns:a16="http://schemas.microsoft.com/office/drawing/2014/main" id="{6CAE6A0F-A270-2F4E-A80D-EB05A1775FB3}"/>
              </a:ext>
            </a:extLst>
          </p:cNvPr>
          <p:cNvGrpSpPr>
            <a:grpSpLocks/>
          </p:cNvGrpSpPr>
          <p:nvPr/>
        </p:nvGrpSpPr>
        <p:grpSpPr bwMode="auto">
          <a:xfrm>
            <a:off x="6719888" y="4559300"/>
            <a:ext cx="165100" cy="406400"/>
            <a:chOff x="2305" y="3704"/>
            <a:chExt cx="104" cy="256"/>
          </a:xfrm>
        </p:grpSpPr>
        <p:sp>
          <p:nvSpPr>
            <p:cNvPr id="271463" name="Line 103">
              <a:extLst>
                <a:ext uri="{FF2B5EF4-FFF2-40B4-BE49-F238E27FC236}">
                  <a16:creationId xmlns:a16="http://schemas.microsoft.com/office/drawing/2014/main" id="{E39B6A70-31B1-2E43-9D4A-865F62026B0B}"/>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1464" name="Line 104">
              <a:extLst>
                <a:ext uri="{FF2B5EF4-FFF2-40B4-BE49-F238E27FC236}">
                  <a16:creationId xmlns:a16="http://schemas.microsoft.com/office/drawing/2014/main" id="{09282A9B-65FC-094A-8EAB-1E1CA19B67D2}"/>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1465" name="Line 105">
              <a:extLst>
                <a:ext uri="{FF2B5EF4-FFF2-40B4-BE49-F238E27FC236}">
                  <a16:creationId xmlns:a16="http://schemas.microsoft.com/office/drawing/2014/main" id="{02FF448E-1CFF-084F-8A42-E85AE635CF15}"/>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71466" name="Group 106">
            <a:extLst>
              <a:ext uri="{FF2B5EF4-FFF2-40B4-BE49-F238E27FC236}">
                <a16:creationId xmlns:a16="http://schemas.microsoft.com/office/drawing/2014/main" id="{3628FE48-7721-E543-8F3D-8B3A2FBF3509}"/>
              </a:ext>
            </a:extLst>
          </p:cNvPr>
          <p:cNvGrpSpPr>
            <a:grpSpLocks/>
          </p:cNvGrpSpPr>
          <p:nvPr/>
        </p:nvGrpSpPr>
        <p:grpSpPr bwMode="auto">
          <a:xfrm>
            <a:off x="9348788" y="5816600"/>
            <a:ext cx="165100" cy="406400"/>
            <a:chOff x="2305" y="3704"/>
            <a:chExt cx="104" cy="256"/>
          </a:xfrm>
        </p:grpSpPr>
        <p:sp>
          <p:nvSpPr>
            <p:cNvPr id="271467" name="Line 107">
              <a:extLst>
                <a:ext uri="{FF2B5EF4-FFF2-40B4-BE49-F238E27FC236}">
                  <a16:creationId xmlns:a16="http://schemas.microsoft.com/office/drawing/2014/main" id="{2256A87D-3DCF-4F49-862E-A41065984BAB}"/>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1468" name="Line 108">
              <a:extLst>
                <a:ext uri="{FF2B5EF4-FFF2-40B4-BE49-F238E27FC236}">
                  <a16:creationId xmlns:a16="http://schemas.microsoft.com/office/drawing/2014/main" id="{DE2F46C4-FF3D-E444-9C38-3CA93AEAFE2D}"/>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1469" name="Line 109">
              <a:extLst>
                <a:ext uri="{FF2B5EF4-FFF2-40B4-BE49-F238E27FC236}">
                  <a16:creationId xmlns:a16="http://schemas.microsoft.com/office/drawing/2014/main" id="{0F141486-88C6-F248-920F-7CD5D6B17F23}"/>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71470" name="Group 110">
            <a:extLst>
              <a:ext uri="{FF2B5EF4-FFF2-40B4-BE49-F238E27FC236}">
                <a16:creationId xmlns:a16="http://schemas.microsoft.com/office/drawing/2014/main" id="{0631B24B-A695-E44D-A169-4C1650AA827C}"/>
              </a:ext>
            </a:extLst>
          </p:cNvPr>
          <p:cNvGrpSpPr>
            <a:grpSpLocks/>
          </p:cNvGrpSpPr>
          <p:nvPr/>
        </p:nvGrpSpPr>
        <p:grpSpPr bwMode="auto">
          <a:xfrm>
            <a:off x="8878888" y="4610100"/>
            <a:ext cx="165100" cy="406400"/>
            <a:chOff x="2305" y="3704"/>
            <a:chExt cx="104" cy="256"/>
          </a:xfrm>
        </p:grpSpPr>
        <p:sp>
          <p:nvSpPr>
            <p:cNvPr id="271471" name="Line 111">
              <a:extLst>
                <a:ext uri="{FF2B5EF4-FFF2-40B4-BE49-F238E27FC236}">
                  <a16:creationId xmlns:a16="http://schemas.microsoft.com/office/drawing/2014/main" id="{9CA52FD7-234F-FB41-A49F-1B3EAC041638}"/>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1472" name="Line 112">
              <a:extLst>
                <a:ext uri="{FF2B5EF4-FFF2-40B4-BE49-F238E27FC236}">
                  <a16:creationId xmlns:a16="http://schemas.microsoft.com/office/drawing/2014/main" id="{09006CBE-59F8-B74F-A82D-02C827B3DDBB}"/>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1473" name="Line 113">
              <a:extLst>
                <a:ext uri="{FF2B5EF4-FFF2-40B4-BE49-F238E27FC236}">
                  <a16:creationId xmlns:a16="http://schemas.microsoft.com/office/drawing/2014/main" id="{92DE1E22-13B9-FE4E-AF77-A548B3CDC922}"/>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71474" name="Group 114">
            <a:extLst>
              <a:ext uri="{FF2B5EF4-FFF2-40B4-BE49-F238E27FC236}">
                <a16:creationId xmlns:a16="http://schemas.microsoft.com/office/drawing/2014/main" id="{113F5B5F-C400-2A4F-A39C-4569EB90D655}"/>
              </a:ext>
            </a:extLst>
          </p:cNvPr>
          <p:cNvGrpSpPr>
            <a:grpSpLocks/>
          </p:cNvGrpSpPr>
          <p:nvPr/>
        </p:nvGrpSpPr>
        <p:grpSpPr bwMode="auto">
          <a:xfrm>
            <a:off x="7837488" y="4622800"/>
            <a:ext cx="165100" cy="406400"/>
            <a:chOff x="2305" y="3704"/>
            <a:chExt cx="104" cy="256"/>
          </a:xfrm>
        </p:grpSpPr>
        <p:sp>
          <p:nvSpPr>
            <p:cNvPr id="271475" name="Line 115">
              <a:extLst>
                <a:ext uri="{FF2B5EF4-FFF2-40B4-BE49-F238E27FC236}">
                  <a16:creationId xmlns:a16="http://schemas.microsoft.com/office/drawing/2014/main" id="{1EE7AC50-90FC-AE49-94FC-B3C321ADBD12}"/>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1476" name="Line 116">
              <a:extLst>
                <a:ext uri="{FF2B5EF4-FFF2-40B4-BE49-F238E27FC236}">
                  <a16:creationId xmlns:a16="http://schemas.microsoft.com/office/drawing/2014/main" id="{13F5A87E-0BBA-994C-A35B-626B3745DE72}"/>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1477" name="Line 117">
              <a:extLst>
                <a:ext uri="{FF2B5EF4-FFF2-40B4-BE49-F238E27FC236}">
                  <a16:creationId xmlns:a16="http://schemas.microsoft.com/office/drawing/2014/main" id="{86B603B9-BC05-4E48-82DC-BD25EE15CEC3}"/>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71478" name="Text Box 118">
            <a:extLst>
              <a:ext uri="{FF2B5EF4-FFF2-40B4-BE49-F238E27FC236}">
                <a16:creationId xmlns:a16="http://schemas.microsoft.com/office/drawing/2014/main" id="{64C7A06C-6B18-394A-8462-1EC8634D0B8F}"/>
              </a:ext>
            </a:extLst>
          </p:cNvPr>
          <p:cNvSpPr txBox="1">
            <a:spLocks noChangeArrowheads="1"/>
          </p:cNvSpPr>
          <p:nvPr/>
        </p:nvSpPr>
        <p:spPr bwMode="auto">
          <a:xfrm>
            <a:off x="1978025" y="2816225"/>
            <a:ext cx="1569660" cy="400110"/>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a:latin typeface="Courier New" panose="02070309020205020404" pitchFamily="49" charset="0"/>
              </a:rPr>
              <a:t>Output: 1</a:t>
            </a:r>
          </a:p>
        </p:txBody>
      </p:sp>
      <p:sp>
        <p:nvSpPr>
          <p:cNvPr id="271479" name="Oval 119">
            <a:extLst>
              <a:ext uri="{FF2B5EF4-FFF2-40B4-BE49-F238E27FC236}">
                <a16:creationId xmlns:a16="http://schemas.microsoft.com/office/drawing/2014/main" id="{B40E03F1-3CF2-F348-87D7-C42C139F952E}"/>
              </a:ext>
            </a:extLst>
          </p:cNvPr>
          <p:cNvSpPr>
            <a:spLocks noChangeArrowheads="1"/>
          </p:cNvSpPr>
          <p:nvPr/>
        </p:nvSpPr>
        <p:spPr bwMode="auto">
          <a:xfrm>
            <a:off x="2044700" y="1308100"/>
            <a:ext cx="254000" cy="254000"/>
          </a:xfrm>
          <a:prstGeom prst="ellipse">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271480" name="Oval 120">
            <a:extLst>
              <a:ext uri="{FF2B5EF4-FFF2-40B4-BE49-F238E27FC236}">
                <a16:creationId xmlns:a16="http://schemas.microsoft.com/office/drawing/2014/main" id="{3598F617-5BF6-7C40-86C7-3548F8409B3B}"/>
              </a:ext>
            </a:extLst>
          </p:cNvPr>
          <p:cNvSpPr>
            <a:spLocks noChangeArrowheads="1"/>
          </p:cNvSpPr>
          <p:nvPr/>
        </p:nvSpPr>
        <p:spPr bwMode="auto">
          <a:xfrm>
            <a:off x="2044700" y="1651000"/>
            <a:ext cx="254000" cy="254000"/>
          </a:xfrm>
          <a:prstGeom prst="ellipse">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271481" name="Oval 121">
            <a:extLst>
              <a:ext uri="{FF2B5EF4-FFF2-40B4-BE49-F238E27FC236}">
                <a16:creationId xmlns:a16="http://schemas.microsoft.com/office/drawing/2014/main" id="{2747E9ED-456E-7145-955C-36AF556CD3C8}"/>
              </a:ext>
            </a:extLst>
          </p:cNvPr>
          <p:cNvSpPr>
            <a:spLocks noChangeArrowheads="1"/>
          </p:cNvSpPr>
          <p:nvPr/>
        </p:nvSpPr>
        <p:spPr bwMode="auto">
          <a:xfrm>
            <a:off x="2044700" y="1993900"/>
            <a:ext cx="254000" cy="254000"/>
          </a:xfrm>
          <a:prstGeom prst="ellipse">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271482" name="Oval 122">
            <a:extLst>
              <a:ext uri="{FF2B5EF4-FFF2-40B4-BE49-F238E27FC236}">
                <a16:creationId xmlns:a16="http://schemas.microsoft.com/office/drawing/2014/main" id="{8059CCD8-A744-2240-A461-D080DD4EF48B}"/>
              </a:ext>
            </a:extLst>
          </p:cNvPr>
          <p:cNvSpPr>
            <a:spLocks noChangeArrowheads="1"/>
          </p:cNvSpPr>
          <p:nvPr/>
        </p:nvSpPr>
        <p:spPr bwMode="auto">
          <a:xfrm>
            <a:off x="6743700" y="1473200"/>
            <a:ext cx="254000" cy="254000"/>
          </a:xfrm>
          <a:prstGeom prst="ellipse">
            <a:avLst/>
          </a:prstGeom>
          <a:solidFill>
            <a:srgbClr val="66FF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271483" name="Oval 123">
            <a:extLst>
              <a:ext uri="{FF2B5EF4-FFF2-40B4-BE49-F238E27FC236}">
                <a16:creationId xmlns:a16="http://schemas.microsoft.com/office/drawing/2014/main" id="{C826A61D-4D5A-0845-9DE7-19C1B13965C5}"/>
              </a:ext>
            </a:extLst>
          </p:cNvPr>
          <p:cNvSpPr>
            <a:spLocks noChangeArrowheads="1"/>
          </p:cNvSpPr>
          <p:nvPr/>
        </p:nvSpPr>
        <p:spPr bwMode="auto">
          <a:xfrm>
            <a:off x="5740400" y="2730500"/>
            <a:ext cx="254000" cy="254000"/>
          </a:xfrm>
          <a:prstGeom prst="ellipse">
            <a:avLst/>
          </a:prstGeom>
          <a:solidFill>
            <a:srgbClr val="66FF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271484" name="Oval 124">
            <a:extLst>
              <a:ext uri="{FF2B5EF4-FFF2-40B4-BE49-F238E27FC236}">
                <a16:creationId xmlns:a16="http://schemas.microsoft.com/office/drawing/2014/main" id="{01637935-E764-D54E-A26E-9A9B56D8D64E}"/>
              </a:ext>
            </a:extLst>
          </p:cNvPr>
          <p:cNvSpPr>
            <a:spLocks noChangeArrowheads="1"/>
          </p:cNvSpPr>
          <p:nvPr/>
        </p:nvSpPr>
        <p:spPr bwMode="auto">
          <a:xfrm>
            <a:off x="5207000" y="3911600"/>
            <a:ext cx="254000" cy="254000"/>
          </a:xfrm>
          <a:prstGeom prst="ellipse">
            <a:avLst/>
          </a:prstGeom>
          <a:solidFill>
            <a:srgbClr val="66FF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271485" name="Oval 125">
            <a:extLst>
              <a:ext uri="{FF2B5EF4-FFF2-40B4-BE49-F238E27FC236}">
                <a16:creationId xmlns:a16="http://schemas.microsoft.com/office/drawing/2014/main" id="{2CE2ACAF-18A2-3046-86BD-3C69EB24EDBA}"/>
              </a:ext>
            </a:extLst>
          </p:cNvPr>
          <p:cNvSpPr>
            <a:spLocks noChangeArrowheads="1"/>
          </p:cNvSpPr>
          <p:nvPr/>
        </p:nvSpPr>
        <p:spPr bwMode="auto">
          <a:xfrm>
            <a:off x="4762500" y="52070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271486" name="Oval 126">
            <a:extLst>
              <a:ext uri="{FF2B5EF4-FFF2-40B4-BE49-F238E27FC236}">
                <a16:creationId xmlns:a16="http://schemas.microsoft.com/office/drawing/2014/main" id="{47A1732F-BDD4-DA47-8056-9140ED3DA186}"/>
              </a:ext>
            </a:extLst>
          </p:cNvPr>
          <p:cNvSpPr>
            <a:spLocks noChangeArrowheads="1"/>
          </p:cNvSpPr>
          <p:nvPr/>
        </p:nvSpPr>
        <p:spPr bwMode="auto">
          <a:xfrm>
            <a:off x="4749800" y="55118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Tree>
    <p:extLst>
      <p:ext uri="{BB962C8B-B14F-4D97-AF65-F5344CB8AC3E}">
        <p14:creationId xmlns:p14="http://schemas.microsoft.com/office/powerpoint/2010/main" val="339950594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a:extLst>
              <a:ext uri="{FF2B5EF4-FFF2-40B4-BE49-F238E27FC236}">
                <a16:creationId xmlns:a16="http://schemas.microsoft.com/office/drawing/2014/main" id="{309F7696-B2E2-284A-83F9-AD0DDD80ADEF}"/>
              </a:ext>
            </a:extLst>
          </p:cNvPr>
          <p:cNvSpPr>
            <a:spLocks noChangeArrowheads="1"/>
          </p:cNvSpPr>
          <p:nvPr/>
        </p:nvSpPr>
        <p:spPr bwMode="auto">
          <a:xfrm>
            <a:off x="1981201" y="457201"/>
            <a:ext cx="4341813" cy="1895475"/>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64" tIns="46033" rIns="92064" bIns="46033">
            <a:spAutoFit/>
          </a:bodyPr>
          <a:lstStyle>
            <a:lvl1pPr indent="4763">
              <a:spcBef>
                <a:spcPct val="20000"/>
              </a:spcBef>
              <a:buChar char="•"/>
              <a:defRPr sz="2400">
                <a:solidFill>
                  <a:schemeClr val="tx1"/>
                </a:solidFill>
                <a:latin typeface="Arial" panose="020B0604020202020204" pitchFamily="34" charset="0"/>
              </a:defRPr>
            </a:lvl1pPr>
            <a:lvl2pPr marL="747713"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buFontTx/>
              <a:buNone/>
            </a:pPr>
            <a:r>
              <a:rPr lang="en-US" altLang="en-US" sz="2000">
                <a:latin typeface="Courier New" panose="02070309020205020404" pitchFamily="49" charset="0"/>
              </a:rPr>
              <a:t>Proc InOrderPrint(pointer) </a:t>
            </a:r>
          </a:p>
          <a:p>
            <a:pPr>
              <a:buFontTx/>
              <a:buNone/>
            </a:pPr>
            <a:r>
              <a:rPr lang="en-US" altLang="en-US" sz="2000">
                <a:latin typeface="Courier New" panose="02070309020205020404" pitchFamily="49" charset="0"/>
              </a:rPr>
              <a:t> </a:t>
            </a:r>
            <a:r>
              <a:rPr lang="en-US" altLang="en-US" sz="2000">
                <a:solidFill>
                  <a:srgbClr val="FF0033"/>
                </a:solidFill>
                <a:latin typeface="Courier New" panose="02070309020205020404" pitchFamily="49" charset="0"/>
              </a:rPr>
              <a:t>pointer NOT NIL?</a:t>
            </a:r>
          </a:p>
          <a:p>
            <a:pPr>
              <a:buFontTx/>
              <a:buNone/>
            </a:pPr>
            <a:r>
              <a:rPr lang="en-US" altLang="en-US" sz="2000">
                <a:latin typeface="Courier New" panose="02070309020205020404" pitchFamily="49" charset="0"/>
              </a:rPr>
              <a:t>  InOrderPrint(left child)</a:t>
            </a:r>
          </a:p>
          <a:p>
            <a:pPr>
              <a:buFontTx/>
              <a:buNone/>
            </a:pPr>
            <a:r>
              <a:rPr lang="en-US" altLang="en-US" sz="2000">
                <a:latin typeface="Courier New" panose="02070309020205020404" pitchFamily="49" charset="0"/>
              </a:rPr>
              <a:t>  print(data)</a:t>
            </a:r>
          </a:p>
          <a:p>
            <a:pPr>
              <a:buFontTx/>
              <a:buNone/>
            </a:pPr>
            <a:r>
              <a:rPr lang="en-US" altLang="en-US" sz="2000">
                <a:latin typeface="Courier New" panose="02070309020205020404" pitchFamily="49" charset="0"/>
              </a:rPr>
              <a:t>  InOrderPrint(right child)</a:t>
            </a:r>
          </a:p>
        </p:txBody>
      </p:sp>
      <p:grpSp>
        <p:nvGrpSpPr>
          <p:cNvPr id="109571" name="Group 3">
            <a:extLst>
              <a:ext uri="{FF2B5EF4-FFF2-40B4-BE49-F238E27FC236}">
                <a16:creationId xmlns:a16="http://schemas.microsoft.com/office/drawing/2014/main" id="{65550E9C-9900-494B-B18F-73B93CC97F29}"/>
              </a:ext>
            </a:extLst>
          </p:cNvPr>
          <p:cNvGrpSpPr>
            <a:grpSpLocks/>
          </p:cNvGrpSpPr>
          <p:nvPr/>
        </p:nvGrpSpPr>
        <p:grpSpPr bwMode="auto">
          <a:xfrm>
            <a:off x="7099301" y="1501775"/>
            <a:ext cx="587375" cy="749300"/>
            <a:chOff x="1760" y="2442"/>
            <a:chExt cx="370" cy="472"/>
          </a:xfrm>
        </p:grpSpPr>
        <p:sp>
          <p:nvSpPr>
            <p:cNvPr id="109572" name="Text Box 4">
              <a:extLst>
                <a:ext uri="{FF2B5EF4-FFF2-40B4-BE49-F238E27FC236}">
                  <a16:creationId xmlns:a16="http://schemas.microsoft.com/office/drawing/2014/main" id="{B8DB4F23-8DE6-E240-8AA3-CC2FEEDA5F79}"/>
                </a:ext>
              </a:extLst>
            </p:cNvPr>
            <p:cNvSpPr txBox="1">
              <a:spLocks noChangeArrowheads="1"/>
            </p:cNvSpPr>
            <p:nvPr/>
          </p:nvSpPr>
          <p:spPr bwMode="auto">
            <a:xfrm>
              <a:off x="1760" y="2442"/>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latin typeface="Courier New" panose="02070309020205020404" pitchFamily="49" charset="0"/>
                </a:rPr>
                <a:t>22</a:t>
              </a:r>
            </a:p>
          </p:txBody>
        </p:sp>
        <p:grpSp>
          <p:nvGrpSpPr>
            <p:cNvPr id="109573" name="Group 5">
              <a:extLst>
                <a:ext uri="{FF2B5EF4-FFF2-40B4-BE49-F238E27FC236}">
                  <a16:creationId xmlns:a16="http://schemas.microsoft.com/office/drawing/2014/main" id="{670CAADD-4A6C-CE47-882B-78E9BD026A54}"/>
                </a:ext>
              </a:extLst>
            </p:cNvPr>
            <p:cNvGrpSpPr>
              <a:grpSpLocks/>
            </p:cNvGrpSpPr>
            <p:nvPr/>
          </p:nvGrpSpPr>
          <p:grpSpPr bwMode="auto">
            <a:xfrm>
              <a:off x="1760" y="2754"/>
              <a:ext cx="370" cy="160"/>
              <a:chOff x="1378" y="3290"/>
              <a:chExt cx="370" cy="312"/>
            </a:xfrm>
          </p:grpSpPr>
          <p:sp>
            <p:nvSpPr>
              <p:cNvPr id="109574" name="Text Box 6">
                <a:extLst>
                  <a:ext uri="{FF2B5EF4-FFF2-40B4-BE49-F238E27FC236}">
                    <a16:creationId xmlns:a16="http://schemas.microsoft.com/office/drawing/2014/main" id="{761CAD08-5278-744D-8718-F610809152F6}"/>
                  </a:ext>
                </a:extLst>
              </p:cNvPr>
              <p:cNvSpPr txBox="1">
                <a:spLocks noChangeArrowheads="1"/>
              </p:cNvSpPr>
              <p:nvPr/>
            </p:nvSpPr>
            <p:spPr bwMode="auto">
              <a:xfrm>
                <a:off x="1378" y="3290"/>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09575" name="Line 7">
                <a:extLst>
                  <a:ext uri="{FF2B5EF4-FFF2-40B4-BE49-F238E27FC236}">
                    <a16:creationId xmlns:a16="http://schemas.microsoft.com/office/drawing/2014/main" id="{47D26BFF-169B-8342-9D86-D8DDBD68E7B3}"/>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109576" name="Text Box 8">
            <a:extLst>
              <a:ext uri="{FF2B5EF4-FFF2-40B4-BE49-F238E27FC236}">
                <a16:creationId xmlns:a16="http://schemas.microsoft.com/office/drawing/2014/main" id="{B5478570-32B8-E24F-8711-055A146DC265}"/>
              </a:ext>
            </a:extLst>
          </p:cNvPr>
          <p:cNvSpPr txBox="1">
            <a:spLocks noChangeArrowheads="1"/>
          </p:cNvSpPr>
          <p:nvPr/>
        </p:nvSpPr>
        <p:spPr bwMode="auto">
          <a:xfrm>
            <a:off x="7032626" y="646113"/>
            <a:ext cx="62619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715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a:t>root</a:t>
            </a:r>
          </a:p>
        </p:txBody>
      </p:sp>
      <p:sp>
        <p:nvSpPr>
          <p:cNvPr id="109577" name="Line 9">
            <a:extLst>
              <a:ext uri="{FF2B5EF4-FFF2-40B4-BE49-F238E27FC236}">
                <a16:creationId xmlns:a16="http://schemas.microsoft.com/office/drawing/2014/main" id="{20AE88AC-834D-7840-A190-7D8CD27D4ED1}"/>
              </a:ext>
            </a:extLst>
          </p:cNvPr>
          <p:cNvSpPr>
            <a:spLocks noChangeShapeType="1"/>
          </p:cNvSpPr>
          <p:nvPr/>
        </p:nvSpPr>
        <p:spPr bwMode="auto">
          <a:xfrm>
            <a:off x="7404100" y="1028700"/>
            <a:ext cx="0" cy="4572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09578" name="Group 10">
            <a:extLst>
              <a:ext uri="{FF2B5EF4-FFF2-40B4-BE49-F238E27FC236}">
                <a16:creationId xmlns:a16="http://schemas.microsoft.com/office/drawing/2014/main" id="{2AE03E9D-F018-8447-B031-AA44DFDC1CFC}"/>
              </a:ext>
            </a:extLst>
          </p:cNvPr>
          <p:cNvGrpSpPr>
            <a:grpSpLocks/>
          </p:cNvGrpSpPr>
          <p:nvPr/>
        </p:nvGrpSpPr>
        <p:grpSpPr bwMode="auto">
          <a:xfrm>
            <a:off x="8280401" y="2746375"/>
            <a:ext cx="587375" cy="749300"/>
            <a:chOff x="1760" y="2442"/>
            <a:chExt cx="370" cy="472"/>
          </a:xfrm>
        </p:grpSpPr>
        <p:sp>
          <p:nvSpPr>
            <p:cNvPr id="109579" name="Text Box 11">
              <a:extLst>
                <a:ext uri="{FF2B5EF4-FFF2-40B4-BE49-F238E27FC236}">
                  <a16:creationId xmlns:a16="http://schemas.microsoft.com/office/drawing/2014/main" id="{2D621661-A793-1A42-8E73-C8B142A185E3}"/>
                </a:ext>
              </a:extLst>
            </p:cNvPr>
            <p:cNvSpPr txBox="1">
              <a:spLocks noChangeArrowheads="1"/>
            </p:cNvSpPr>
            <p:nvPr/>
          </p:nvSpPr>
          <p:spPr bwMode="auto">
            <a:xfrm>
              <a:off x="1760" y="2442"/>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latin typeface="Courier New" panose="02070309020205020404" pitchFamily="49" charset="0"/>
                </a:rPr>
                <a:t>67</a:t>
              </a:r>
            </a:p>
          </p:txBody>
        </p:sp>
        <p:grpSp>
          <p:nvGrpSpPr>
            <p:cNvPr id="109580" name="Group 12">
              <a:extLst>
                <a:ext uri="{FF2B5EF4-FFF2-40B4-BE49-F238E27FC236}">
                  <a16:creationId xmlns:a16="http://schemas.microsoft.com/office/drawing/2014/main" id="{23FE9E61-4968-8E43-8912-34BC702FD137}"/>
                </a:ext>
              </a:extLst>
            </p:cNvPr>
            <p:cNvGrpSpPr>
              <a:grpSpLocks/>
            </p:cNvGrpSpPr>
            <p:nvPr/>
          </p:nvGrpSpPr>
          <p:grpSpPr bwMode="auto">
            <a:xfrm>
              <a:off x="1760" y="2754"/>
              <a:ext cx="370" cy="160"/>
              <a:chOff x="1378" y="3290"/>
              <a:chExt cx="370" cy="312"/>
            </a:xfrm>
          </p:grpSpPr>
          <p:sp>
            <p:nvSpPr>
              <p:cNvPr id="109581" name="Text Box 13">
                <a:extLst>
                  <a:ext uri="{FF2B5EF4-FFF2-40B4-BE49-F238E27FC236}">
                    <a16:creationId xmlns:a16="http://schemas.microsoft.com/office/drawing/2014/main" id="{49A0BFDE-4206-6F47-B855-FFF8930F0CBB}"/>
                  </a:ext>
                </a:extLst>
              </p:cNvPr>
              <p:cNvSpPr txBox="1">
                <a:spLocks noChangeArrowheads="1"/>
              </p:cNvSpPr>
              <p:nvPr/>
            </p:nvSpPr>
            <p:spPr bwMode="auto">
              <a:xfrm>
                <a:off x="1378" y="3290"/>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09582" name="Line 14">
                <a:extLst>
                  <a:ext uri="{FF2B5EF4-FFF2-40B4-BE49-F238E27FC236}">
                    <a16:creationId xmlns:a16="http://schemas.microsoft.com/office/drawing/2014/main" id="{6489866B-8C8F-9A43-BE19-FB0511ABF094}"/>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09583" name="Group 15">
            <a:extLst>
              <a:ext uri="{FF2B5EF4-FFF2-40B4-BE49-F238E27FC236}">
                <a16:creationId xmlns:a16="http://schemas.microsoft.com/office/drawing/2014/main" id="{5B78FBE3-6E73-384D-B018-022B5FAC1D56}"/>
              </a:ext>
            </a:extLst>
          </p:cNvPr>
          <p:cNvGrpSpPr>
            <a:grpSpLocks/>
          </p:cNvGrpSpPr>
          <p:nvPr/>
        </p:nvGrpSpPr>
        <p:grpSpPr bwMode="auto">
          <a:xfrm>
            <a:off x="7759701" y="3978275"/>
            <a:ext cx="587375" cy="749300"/>
            <a:chOff x="1760" y="2442"/>
            <a:chExt cx="370" cy="472"/>
          </a:xfrm>
        </p:grpSpPr>
        <p:sp>
          <p:nvSpPr>
            <p:cNvPr id="109584" name="Text Box 16">
              <a:extLst>
                <a:ext uri="{FF2B5EF4-FFF2-40B4-BE49-F238E27FC236}">
                  <a16:creationId xmlns:a16="http://schemas.microsoft.com/office/drawing/2014/main" id="{022F6A07-9B27-F84B-BA80-26E851525538}"/>
                </a:ext>
              </a:extLst>
            </p:cNvPr>
            <p:cNvSpPr txBox="1">
              <a:spLocks noChangeArrowheads="1"/>
            </p:cNvSpPr>
            <p:nvPr/>
          </p:nvSpPr>
          <p:spPr bwMode="auto">
            <a:xfrm>
              <a:off x="1760" y="2442"/>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latin typeface="Courier New" panose="02070309020205020404" pitchFamily="49" charset="0"/>
                </a:rPr>
                <a:t>36</a:t>
              </a:r>
            </a:p>
          </p:txBody>
        </p:sp>
        <p:grpSp>
          <p:nvGrpSpPr>
            <p:cNvPr id="109585" name="Group 17">
              <a:extLst>
                <a:ext uri="{FF2B5EF4-FFF2-40B4-BE49-F238E27FC236}">
                  <a16:creationId xmlns:a16="http://schemas.microsoft.com/office/drawing/2014/main" id="{0A3FFC16-725F-FA47-BB7A-8EA521C61CB7}"/>
                </a:ext>
              </a:extLst>
            </p:cNvPr>
            <p:cNvGrpSpPr>
              <a:grpSpLocks/>
            </p:cNvGrpSpPr>
            <p:nvPr/>
          </p:nvGrpSpPr>
          <p:grpSpPr bwMode="auto">
            <a:xfrm>
              <a:off x="1760" y="2754"/>
              <a:ext cx="370" cy="160"/>
              <a:chOff x="1378" y="3290"/>
              <a:chExt cx="370" cy="312"/>
            </a:xfrm>
          </p:grpSpPr>
          <p:sp>
            <p:nvSpPr>
              <p:cNvPr id="109586" name="Text Box 18">
                <a:extLst>
                  <a:ext uri="{FF2B5EF4-FFF2-40B4-BE49-F238E27FC236}">
                    <a16:creationId xmlns:a16="http://schemas.microsoft.com/office/drawing/2014/main" id="{074D4631-1C79-7C45-BBE9-2469FCE9B372}"/>
                  </a:ext>
                </a:extLst>
              </p:cNvPr>
              <p:cNvSpPr txBox="1">
                <a:spLocks noChangeArrowheads="1"/>
              </p:cNvSpPr>
              <p:nvPr/>
            </p:nvSpPr>
            <p:spPr bwMode="auto">
              <a:xfrm>
                <a:off x="1378" y="3290"/>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09587" name="Line 19">
                <a:extLst>
                  <a:ext uri="{FF2B5EF4-FFF2-40B4-BE49-F238E27FC236}">
                    <a16:creationId xmlns:a16="http://schemas.microsoft.com/office/drawing/2014/main" id="{B3C3CA6A-7DDF-3D4B-8D8E-BBA6EF67BCBD}"/>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09588" name="Group 20">
            <a:extLst>
              <a:ext uri="{FF2B5EF4-FFF2-40B4-BE49-F238E27FC236}">
                <a16:creationId xmlns:a16="http://schemas.microsoft.com/office/drawing/2014/main" id="{AE649465-3822-414C-8693-3F7EA4EA5A34}"/>
              </a:ext>
            </a:extLst>
          </p:cNvPr>
          <p:cNvGrpSpPr>
            <a:grpSpLocks/>
          </p:cNvGrpSpPr>
          <p:nvPr/>
        </p:nvGrpSpPr>
        <p:grpSpPr bwMode="auto">
          <a:xfrm>
            <a:off x="5588001" y="3940175"/>
            <a:ext cx="587375" cy="749300"/>
            <a:chOff x="1760" y="2442"/>
            <a:chExt cx="370" cy="472"/>
          </a:xfrm>
        </p:grpSpPr>
        <p:sp>
          <p:nvSpPr>
            <p:cNvPr id="109589" name="Text Box 21">
              <a:extLst>
                <a:ext uri="{FF2B5EF4-FFF2-40B4-BE49-F238E27FC236}">
                  <a16:creationId xmlns:a16="http://schemas.microsoft.com/office/drawing/2014/main" id="{4F4CAF70-C61D-1B42-B35B-D2B8906A977E}"/>
                </a:ext>
              </a:extLst>
            </p:cNvPr>
            <p:cNvSpPr txBox="1">
              <a:spLocks noChangeArrowheads="1"/>
            </p:cNvSpPr>
            <p:nvPr/>
          </p:nvSpPr>
          <p:spPr bwMode="auto">
            <a:xfrm>
              <a:off x="1760" y="2442"/>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a:r>
                <a:rPr lang="en-US" altLang="en-US">
                  <a:latin typeface="Courier New" panose="02070309020205020404" pitchFamily="49" charset="0"/>
                </a:rPr>
                <a:t>3</a:t>
              </a:r>
            </a:p>
          </p:txBody>
        </p:sp>
        <p:grpSp>
          <p:nvGrpSpPr>
            <p:cNvPr id="109590" name="Group 22">
              <a:extLst>
                <a:ext uri="{FF2B5EF4-FFF2-40B4-BE49-F238E27FC236}">
                  <a16:creationId xmlns:a16="http://schemas.microsoft.com/office/drawing/2014/main" id="{3E29C2C2-1656-054D-8B66-D6F30D1B4C73}"/>
                </a:ext>
              </a:extLst>
            </p:cNvPr>
            <p:cNvGrpSpPr>
              <a:grpSpLocks/>
            </p:cNvGrpSpPr>
            <p:nvPr/>
          </p:nvGrpSpPr>
          <p:grpSpPr bwMode="auto">
            <a:xfrm>
              <a:off x="1760" y="2754"/>
              <a:ext cx="370" cy="160"/>
              <a:chOff x="1378" y="3290"/>
              <a:chExt cx="370" cy="312"/>
            </a:xfrm>
          </p:grpSpPr>
          <p:sp>
            <p:nvSpPr>
              <p:cNvPr id="109591" name="Text Box 23">
                <a:extLst>
                  <a:ext uri="{FF2B5EF4-FFF2-40B4-BE49-F238E27FC236}">
                    <a16:creationId xmlns:a16="http://schemas.microsoft.com/office/drawing/2014/main" id="{4BAEFBB2-522B-1F4E-920F-115AF324858F}"/>
                  </a:ext>
                </a:extLst>
              </p:cNvPr>
              <p:cNvSpPr txBox="1">
                <a:spLocks noChangeArrowheads="1"/>
              </p:cNvSpPr>
              <p:nvPr/>
            </p:nvSpPr>
            <p:spPr bwMode="auto">
              <a:xfrm>
                <a:off x="1378" y="3290"/>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09592" name="Line 24">
                <a:extLst>
                  <a:ext uri="{FF2B5EF4-FFF2-40B4-BE49-F238E27FC236}">
                    <a16:creationId xmlns:a16="http://schemas.microsoft.com/office/drawing/2014/main" id="{5025F710-6FE8-154C-8943-98FC913611C7}"/>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09593" name="Group 25">
            <a:extLst>
              <a:ext uri="{FF2B5EF4-FFF2-40B4-BE49-F238E27FC236}">
                <a16:creationId xmlns:a16="http://schemas.microsoft.com/office/drawing/2014/main" id="{71E0148E-4E28-F84A-8801-AE4305E66F98}"/>
              </a:ext>
            </a:extLst>
          </p:cNvPr>
          <p:cNvGrpSpPr>
            <a:grpSpLocks/>
          </p:cNvGrpSpPr>
          <p:nvPr/>
        </p:nvGrpSpPr>
        <p:grpSpPr bwMode="auto">
          <a:xfrm>
            <a:off x="6667501" y="3940175"/>
            <a:ext cx="587375" cy="749300"/>
            <a:chOff x="1760" y="2442"/>
            <a:chExt cx="370" cy="472"/>
          </a:xfrm>
        </p:grpSpPr>
        <p:sp>
          <p:nvSpPr>
            <p:cNvPr id="109594" name="Text Box 26">
              <a:extLst>
                <a:ext uri="{FF2B5EF4-FFF2-40B4-BE49-F238E27FC236}">
                  <a16:creationId xmlns:a16="http://schemas.microsoft.com/office/drawing/2014/main" id="{5577A9E8-F0A7-7346-98F3-E648D1660EDE}"/>
                </a:ext>
              </a:extLst>
            </p:cNvPr>
            <p:cNvSpPr txBox="1">
              <a:spLocks noChangeArrowheads="1"/>
            </p:cNvSpPr>
            <p:nvPr/>
          </p:nvSpPr>
          <p:spPr bwMode="auto">
            <a:xfrm>
              <a:off x="1760" y="2442"/>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latin typeface="Courier New" panose="02070309020205020404" pitchFamily="49" charset="0"/>
                </a:rPr>
                <a:t>14</a:t>
              </a:r>
            </a:p>
          </p:txBody>
        </p:sp>
        <p:grpSp>
          <p:nvGrpSpPr>
            <p:cNvPr id="109595" name="Group 27">
              <a:extLst>
                <a:ext uri="{FF2B5EF4-FFF2-40B4-BE49-F238E27FC236}">
                  <a16:creationId xmlns:a16="http://schemas.microsoft.com/office/drawing/2014/main" id="{2448FA62-B5A8-A747-AB09-8382166B6BE8}"/>
                </a:ext>
              </a:extLst>
            </p:cNvPr>
            <p:cNvGrpSpPr>
              <a:grpSpLocks/>
            </p:cNvGrpSpPr>
            <p:nvPr/>
          </p:nvGrpSpPr>
          <p:grpSpPr bwMode="auto">
            <a:xfrm>
              <a:off x="1760" y="2754"/>
              <a:ext cx="370" cy="160"/>
              <a:chOff x="1378" y="3290"/>
              <a:chExt cx="370" cy="312"/>
            </a:xfrm>
          </p:grpSpPr>
          <p:sp>
            <p:nvSpPr>
              <p:cNvPr id="109596" name="Text Box 28">
                <a:extLst>
                  <a:ext uri="{FF2B5EF4-FFF2-40B4-BE49-F238E27FC236}">
                    <a16:creationId xmlns:a16="http://schemas.microsoft.com/office/drawing/2014/main" id="{769E34B3-DB7B-AC44-AD0E-DD5590914F46}"/>
                  </a:ext>
                </a:extLst>
              </p:cNvPr>
              <p:cNvSpPr txBox="1">
                <a:spLocks noChangeArrowheads="1"/>
              </p:cNvSpPr>
              <p:nvPr/>
            </p:nvSpPr>
            <p:spPr bwMode="auto">
              <a:xfrm>
                <a:off x="1378" y="3290"/>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09597" name="Line 29">
                <a:extLst>
                  <a:ext uri="{FF2B5EF4-FFF2-40B4-BE49-F238E27FC236}">
                    <a16:creationId xmlns:a16="http://schemas.microsoft.com/office/drawing/2014/main" id="{B6F92934-E5AE-EB47-87A1-EE4E20408CAF}"/>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09598" name="Group 30">
            <a:extLst>
              <a:ext uri="{FF2B5EF4-FFF2-40B4-BE49-F238E27FC236}">
                <a16:creationId xmlns:a16="http://schemas.microsoft.com/office/drawing/2014/main" id="{EA8E9F55-689C-2D41-BA74-2F6B764375AB}"/>
              </a:ext>
            </a:extLst>
          </p:cNvPr>
          <p:cNvGrpSpPr>
            <a:grpSpLocks/>
          </p:cNvGrpSpPr>
          <p:nvPr/>
        </p:nvGrpSpPr>
        <p:grpSpPr bwMode="auto">
          <a:xfrm>
            <a:off x="8216901" y="5172075"/>
            <a:ext cx="587375" cy="749300"/>
            <a:chOff x="1760" y="2442"/>
            <a:chExt cx="370" cy="472"/>
          </a:xfrm>
        </p:grpSpPr>
        <p:sp>
          <p:nvSpPr>
            <p:cNvPr id="109599" name="Text Box 31">
              <a:extLst>
                <a:ext uri="{FF2B5EF4-FFF2-40B4-BE49-F238E27FC236}">
                  <a16:creationId xmlns:a16="http://schemas.microsoft.com/office/drawing/2014/main" id="{1C1D3746-B089-C74E-8E67-8E7A23AFC856}"/>
                </a:ext>
              </a:extLst>
            </p:cNvPr>
            <p:cNvSpPr txBox="1">
              <a:spLocks noChangeArrowheads="1"/>
            </p:cNvSpPr>
            <p:nvPr/>
          </p:nvSpPr>
          <p:spPr bwMode="auto">
            <a:xfrm>
              <a:off x="1760" y="2442"/>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latin typeface="Courier New" panose="02070309020205020404" pitchFamily="49" charset="0"/>
                </a:rPr>
                <a:t>44</a:t>
              </a:r>
            </a:p>
          </p:txBody>
        </p:sp>
        <p:grpSp>
          <p:nvGrpSpPr>
            <p:cNvPr id="109600" name="Group 32">
              <a:extLst>
                <a:ext uri="{FF2B5EF4-FFF2-40B4-BE49-F238E27FC236}">
                  <a16:creationId xmlns:a16="http://schemas.microsoft.com/office/drawing/2014/main" id="{357224B2-6FF3-DA41-BCB6-0F6A88611626}"/>
                </a:ext>
              </a:extLst>
            </p:cNvPr>
            <p:cNvGrpSpPr>
              <a:grpSpLocks/>
            </p:cNvGrpSpPr>
            <p:nvPr/>
          </p:nvGrpSpPr>
          <p:grpSpPr bwMode="auto">
            <a:xfrm>
              <a:off x="1760" y="2754"/>
              <a:ext cx="370" cy="160"/>
              <a:chOff x="1378" y="3290"/>
              <a:chExt cx="370" cy="312"/>
            </a:xfrm>
          </p:grpSpPr>
          <p:sp>
            <p:nvSpPr>
              <p:cNvPr id="109601" name="Text Box 33">
                <a:extLst>
                  <a:ext uri="{FF2B5EF4-FFF2-40B4-BE49-F238E27FC236}">
                    <a16:creationId xmlns:a16="http://schemas.microsoft.com/office/drawing/2014/main" id="{495A0D02-EC2B-5D4E-8BCE-2FD4E6448778}"/>
                  </a:ext>
                </a:extLst>
              </p:cNvPr>
              <p:cNvSpPr txBox="1">
                <a:spLocks noChangeArrowheads="1"/>
              </p:cNvSpPr>
              <p:nvPr/>
            </p:nvSpPr>
            <p:spPr bwMode="auto">
              <a:xfrm>
                <a:off x="1378" y="3290"/>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09602" name="Line 34">
                <a:extLst>
                  <a:ext uri="{FF2B5EF4-FFF2-40B4-BE49-F238E27FC236}">
                    <a16:creationId xmlns:a16="http://schemas.microsoft.com/office/drawing/2014/main" id="{C6E3CB86-4CB7-1D4E-B67C-C4AFB601B6D2}"/>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09603" name="Group 35">
            <a:extLst>
              <a:ext uri="{FF2B5EF4-FFF2-40B4-BE49-F238E27FC236}">
                <a16:creationId xmlns:a16="http://schemas.microsoft.com/office/drawing/2014/main" id="{AAF64B81-9B6A-E347-9CB6-FAC1ED28B715}"/>
              </a:ext>
            </a:extLst>
          </p:cNvPr>
          <p:cNvGrpSpPr>
            <a:grpSpLocks/>
          </p:cNvGrpSpPr>
          <p:nvPr/>
        </p:nvGrpSpPr>
        <p:grpSpPr bwMode="auto">
          <a:xfrm>
            <a:off x="6045201" y="5248275"/>
            <a:ext cx="587375" cy="749300"/>
            <a:chOff x="1760" y="2442"/>
            <a:chExt cx="370" cy="472"/>
          </a:xfrm>
        </p:grpSpPr>
        <p:sp>
          <p:nvSpPr>
            <p:cNvPr id="109604" name="Text Box 36">
              <a:extLst>
                <a:ext uri="{FF2B5EF4-FFF2-40B4-BE49-F238E27FC236}">
                  <a16:creationId xmlns:a16="http://schemas.microsoft.com/office/drawing/2014/main" id="{0EED6243-F637-2D44-9DC2-F2E99B0ACECE}"/>
                </a:ext>
              </a:extLst>
            </p:cNvPr>
            <p:cNvSpPr txBox="1">
              <a:spLocks noChangeArrowheads="1"/>
            </p:cNvSpPr>
            <p:nvPr/>
          </p:nvSpPr>
          <p:spPr bwMode="auto">
            <a:xfrm>
              <a:off x="1760" y="2442"/>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a:r>
                <a:rPr lang="en-US" altLang="en-US">
                  <a:latin typeface="Courier New" panose="02070309020205020404" pitchFamily="49" charset="0"/>
                </a:rPr>
                <a:t>7</a:t>
              </a:r>
            </a:p>
          </p:txBody>
        </p:sp>
        <p:grpSp>
          <p:nvGrpSpPr>
            <p:cNvPr id="109605" name="Group 37">
              <a:extLst>
                <a:ext uri="{FF2B5EF4-FFF2-40B4-BE49-F238E27FC236}">
                  <a16:creationId xmlns:a16="http://schemas.microsoft.com/office/drawing/2014/main" id="{EF4B3447-212F-8840-A152-F1296F0EF11E}"/>
                </a:ext>
              </a:extLst>
            </p:cNvPr>
            <p:cNvGrpSpPr>
              <a:grpSpLocks/>
            </p:cNvGrpSpPr>
            <p:nvPr/>
          </p:nvGrpSpPr>
          <p:grpSpPr bwMode="auto">
            <a:xfrm>
              <a:off x="1760" y="2754"/>
              <a:ext cx="370" cy="160"/>
              <a:chOff x="1378" y="3290"/>
              <a:chExt cx="370" cy="312"/>
            </a:xfrm>
          </p:grpSpPr>
          <p:sp>
            <p:nvSpPr>
              <p:cNvPr id="109606" name="Text Box 38">
                <a:extLst>
                  <a:ext uri="{FF2B5EF4-FFF2-40B4-BE49-F238E27FC236}">
                    <a16:creationId xmlns:a16="http://schemas.microsoft.com/office/drawing/2014/main" id="{01CD0E7E-B0B8-0549-9227-7AB54674C8DC}"/>
                  </a:ext>
                </a:extLst>
              </p:cNvPr>
              <p:cNvSpPr txBox="1">
                <a:spLocks noChangeArrowheads="1"/>
              </p:cNvSpPr>
              <p:nvPr/>
            </p:nvSpPr>
            <p:spPr bwMode="auto">
              <a:xfrm>
                <a:off x="1378" y="3290"/>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09607" name="Line 39">
                <a:extLst>
                  <a:ext uri="{FF2B5EF4-FFF2-40B4-BE49-F238E27FC236}">
                    <a16:creationId xmlns:a16="http://schemas.microsoft.com/office/drawing/2014/main" id="{896D32F5-959D-794B-B8BC-20D2E341AF52}"/>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09608" name="Group 40">
            <a:extLst>
              <a:ext uri="{FF2B5EF4-FFF2-40B4-BE49-F238E27FC236}">
                <a16:creationId xmlns:a16="http://schemas.microsoft.com/office/drawing/2014/main" id="{C085218A-6595-DF4D-9876-2AC3A7C16866}"/>
              </a:ext>
            </a:extLst>
          </p:cNvPr>
          <p:cNvGrpSpPr>
            <a:grpSpLocks/>
          </p:cNvGrpSpPr>
          <p:nvPr/>
        </p:nvGrpSpPr>
        <p:grpSpPr bwMode="auto">
          <a:xfrm>
            <a:off x="8813801" y="3978275"/>
            <a:ext cx="587375" cy="749300"/>
            <a:chOff x="1760" y="2442"/>
            <a:chExt cx="370" cy="472"/>
          </a:xfrm>
        </p:grpSpPr>
        <p:sp>
          <p:nvSpPr>
            <p:cNvPr id="109609" name="Text Box 41">
              <a:extLst>
                <a:ext uri="{FF2B5EF4-FFF2-40B4-BE49-F238E27FC236}">
                  <a16:creationId xmlns:a16="http://schemas.microsoft.com/office/drawing/2014/main" id="{85C6D287-AFCD-AF4E-BCA0-8535F8F6AC63}"/>
                </a:ext>
              </a:extLst>
            </p:cNvPr>
            <p:cNvSpPr txBox="1">
              <a:spLocks noChangeArrowheads="1"/>
            </p:cNvSpPr>
            <p:nvPr/>
          </p:nvSpPr>
          <p:spPr bwMode="auto">
            <a:xfrm>
              <a:off x="1760" y="2442"/>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latin typeface="Courier New" panose="02070309020205020404" pitchFamily="49" charset="0"/>
                </a:rPr>
                <a:t>94</a:t>
              </a:r>
            </a:p>
          </p:txBody>
        </p:sp>
        <p:grpSp>
          <p:nvGrpSpPr>
            <p:cNvPr id="109610" name="Group 42">
              <a:extLst>
                <a:ext uri="{FF2B5EF4-FFF2-40B4-BE49-F238E27FC236}">
                  <a16:creationId xmlns:a16="http://schemas.microsoft.com/office/drawing/2014/main" id="{862E5D3A-A3C3-CE40-B5DF-A43E5771D84B}"/>
                </a:ext>
              </a:extLst>
            </p:cNvPr>
            <p:cNvGrpSpPr>
              <a:grpSpLocks/>
            </p:cNvGrpSpPr>
            <p:nvPr/>
          </p:nvGrpSpPr>
          <p:grpSpPr bwMode="auto">
            <a:xfrm>
              <a:off x="1760" y="2754"/>
              <a:ext cx="370" cy="160"/>
              <a:chOff x="1378" y="3290"/>
              <a:chExt cx="370" cy="312"/>
            </a:xfrm>
          </p:grpSpPr>
          <p:sp>
            <p:nvSpPr>
              <p:cNvPr id="109611" name="Text Box 43">
                <a:extLst>
                  <a:ext uri="{FF2B5EF4-FFF2-40B4-BE49-F238E27FC236}">
                    <a16:creationId xmlns:a16="http://schemas.microsoft.com/office/drawing/2014/main" id="{183019A7-969C-8C4D-AE0E-B3610A686CDE}"/>
                  </a:ext>
                </a:extLst>
              </p:cNvPr>
              <p:cNvSpPr txBox="1">
                <a:spLocks noChangeArrowheads="1"/>
              </p:cNvSpPr>
              <p:nvPr/>
            </p:nvSpPr>
            <p:spPr bwMode="auto">
              <a:xfrm>
                <a:off x="1378" y="3290"/>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09612" name="Line 44">
                <a:extLst>
                  <a:ext uri="{FF2B5EF4-FFF2-40B4-BE49-F238E27FC236}">
                    <a16:creationId xmlns:a16="http://schemas.microsoft.com/office/drawing/2014/main" id="{1DB8FF2B-889A-8947-A619-FFAF40FB2A9D}"/>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09613" name="Group 45">
            <a:extLst>
              <a:ext uri="{FF2B5EF4-FFF2-40B4-BE49-F238E27FC236}">
                <a16:creationId xmlns:a16="http://schemas.microsoft.com/office/drawing/2014/main" id="{6C255B3F-9113-B145-8BD0-61C3DCE86F06}"/>
              </a:ext>
            </a:extLst>
          </p:cNvPr>
          <p:cNvGrpSpPr>
            <a:grpSpLocks/>
          </p:cNvGrpSpPr>
          <p:nvPr/>
        </p:nvGrpSpPr>
        <p:grpSpPr bwMode="auto">
          <a:xfrm>
            <a:off x="9283701" y="5159375"/>
            <a:ext cx="587375" cy="749300"/>
            <a:chOff x="1760" y="2442"/>
            <a:chExt cx="370" cy="472"/>
          </a:xfrm>
        </p:grpSpPr>
        <p:sp>
          <p:nvSpPr>
            <p:cNvPr id="109614" name="Text Box 46">
              <a:extLst>
                <a:ext uri="{FF2B5EF4-FFF2-40B4-BE49-F238E27FC236}">
                  <a16:creationId xmlns:a16="http://schemas.microsoft.com/office/drawing/2014/main" id="{AE23B93B-2E7E-EC40-A63E-C56CA9A76C22}"/>
                </a:ext>
              </a:extLst>
            </p:cNvPr>
            <p:cNvSpPr txBox="1">
              <a:spLocks noChangeArrowheads="1"/>
            </p:cNvSpPr>
            <p:nvPr/>
          </p:nvSpPr>
          <p:spPr bwMode="auto">
            <a:xfrm>
              <a:off x="1760" y="2442"/>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latin typeface="Courier New" panose="02070309020205020404" pitchFamily="49" charset="0"/>
                </a:rPr>
                <a:t>97</a:t>
              </a:r>
            </a:p>
          </p:txBody>
        </p:sp>
        <p:grpSp>
          <p:nvGrpSpPr>
            <p:cNvPr id="109615" name="Group 47">
              <a:extLst>
                <a:ext uri="{FF2B5EF4-FFF2-40B4-BE49-F238E27FC236}">
                  <a16:creationId xmlns:a16="http://schemas.microsoft.com/office/drawing/2014/main" id="{7BE966BB-B908-3E49-A15E-96B36CD1FBC0}"/>
                </a:ext>
              </a:extLst>
            </p:cNvPr>
            <p:cNvGrpSpPr>
              <a:grpSpLocks/>
            </p:cNvGrpSpPr>
            <p:nvPr/>
          </p:nvGrpSpPr>
          <p:grpSpPr bwMode="auto">
            <a:xfrm>
              <a:off x="1760" y="2754"/>
              <a:ext cx="370" cy="160"/>
              <a:chOff x="1378" y="3290"/>
              <a:chExt cx="370" cy="312"/>
            </a:xfrm>
          </p:grpSpPr>
          <p:sp>
            <p:nvSpPr>
              <p:cNvPr id="109616" name="Text Box 48">
                <a:extLst>
                  <a:ext uri="{FF2B5EF4-FFF2-40B4-BE49-F238E27FC236}">
                    <a16:creationId xmlns:a16="http://schemas.microsoft.com/office/drawing/2014/main" id="{FBE012B5-A5D7-924F-A822-ECF844E3874F}"/>
                  </a:ext>
                </a:extLst>
              </p:cNvPr>
              <p:cNvSpPr txBox="1">
                <a:spLocks noChangeArrowheads="1"/>
              </p:cNvSpPr>
              <p:nvPr/>
            </p:nvSpPr>
            <p:spPr bwMode="auto">
              <a:xfrm>
                <a:off x="1378" y="3290"/>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09617" name="Line 49">
                <a:extLst>
                  <a:ext uri="{FF2B5EF4-FFF2-40B4-BE49-F238E27FC236}">
                    <a16:creationId xmlns:a16="http://schemas.microsoft.com/office/drawing/2014/main" id="{EAAE5413-5CBD-844A-85E4-4417529E446D}"/>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09618" name="Group 50">
            <a:extLst>
              <a:ext uri="{FF2B5EF4-FFF2-40B4-BE49-F238E27FC236}">
                <a16:creationId xmlns:a16="http://schemas.microsoft.com/office/drawing/2014/main" id="{25F36D6D-B0EB-C448-98A5-B4EA824D9473}"/>
              </a:ext>
            </a:extLst>
          </p:cNvPr>
          <p:cNvGrpSpPr>
            <a:grpSpLocks/>
          </p:cNvGrpSpPr>
          <p:nvPr/>
        </p:nvGrpSpPr>
        <p:grpSpPr bwMode="auto">
          <a:xfrm>
            <a:off x="5118101" y="5248275"/>
            <a:ext cx="587375" cy="749300"/>
            <a:chOff x="1760" y="2442"/>
            <a:chExt cx="370" cy="472"/>
          </a:xfrm>
        </p:grpSpPr>
        <p:sp>
          <p:nvSpPr>
            <p:cNvPr id="109619" name="Text Box 51">
              <a:extLst>
                <a:ext uri="{FF2B5EF4-FFF2-40B4-BE49-F238E27FC236}">
                  <a16:creationId xmlns:a16="http://schemas.microsoft.com/office/drawing/2014/main" id="{24246B0D-9FE4-DB4D-894A-49850833A353}"/>
                </a:ext>
              </a:extLst>
            </p:cNvPr>
            <p:cNvSpPr txBox="1">
              <a:spLocks noChangeArrowheads="1"/>
            </p:cNvSpPr>
            <p:nvPr/>
          </p:nvSpPr>
          <p:spPr bwMode="auto">
            <a:xfrm>
              <a:off x="1760" y="2442"/>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a:r>
                <a:rPr lang="en-US" altLang="en-US">
                  <a:solidFill>
                    <a:srgbClr val="FF0033"/>
                  </a:solidFill>
                  <a:latin typeface="Courier New" panose="02070309020205020404" pitchFamily="49" charset="0"/>
                </a:rPr>
                <a:t>1</a:t>
              </a:r>
              <a:endParaRPr lang="en-US" altLang="en-US">
                <a:latin typeface="Courier New" panose="02070309020205020404" pitchFamily="49" charset="0"/>
              </a:endParaRPr>
            </a:p>
          </p:txBody>
        </p:sp>
        <p:grpSp>
          <p:nvGrpSpPr>
            <p:cNvPr id="109620" name="Group 52">
              <a:extLst>
                <a:ext uri="{FF2B5EF4-FFF2-40B4-BE49-F238E27FC236}">
                  <a16:creationId xmlns:a16="http://schemas.microsoft.com/office/drawing/2014/main" id="{73500A43-A7D2-4C47-8424-721642238788}"/>
                </a:ext>
              </a:extLst>
            </p:cNvPr>
            <p:cNvGrpSpPr>
              <a:grpSpLocks/>
            </p:cNvGrpSpPr>
            <p:nvPr/>
          </p:nvGrpSpPr>
          <p:grpSpPr bwMode="auto">
            <a:xfrm>
              <a:off x="1760" y="2754"/>
              <a:ext cx="370" cy="160"/>
              <a:chOff x="1378" y="3290"/>
              <a:chExt cx="370" cy="312"/>
            </a:xfrm>
          </p:grpSpPr>
          <p:sp>
            <p:nvSpPr>
              <p:cNvPr id="109621" name="Text Box 53">
                <a:extLst>
                  <a:ext uri="{FF2B5EF4-FFF2-40B4-BE49-F238E27FC236}">
                    <a16:creationId xmlns:a16="http://schemas.microsoft.com/office/drawing/2014/main" id="{988C88EA-FD3D-5A49-8659-BAE02A559938}"/>
                  </a:ext>
                </a:extLst>
              </p:cNvPr>
              <p:cNvSpPr txBox="1">
                <a:spLocks noChangeArrowheads="1"/>
              </p:cNvSpPr>
              <p:nvPr/>
            </p:nvSpPr>
            <p:spPr bwMode="auto">
              <a:xfrm>
                <a:off x="1378" y="3290"/>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09622" name="Line 54">
                <a:extLst>
                  <a:ext uri="{FF2B5EF4-FFF2-40B4-BE49-F238E27FC236}">
                    <a16:creationId xmlns:a16="http://schemas.microsoft.com/office/drawing/2014/main" id="{C042044B-CD77-2342-85E9-EFEC74629821}"/>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09623" name="Group 55">
            <a:extLst>
              <a:ext uri="{FF2B5EF4-FFF2-40B4-BE49-F238E27FC236}">
                <a16:creationId xmlns:a16="http://schemas.microsoft.com/office/drawing/2014/main" id="{31907BF0-2FF7-3A43-9D46-DC82DA34442A}"/>
              </a:ext>
            </a:extLst>
          </p:cNvPr>
          <p:cNvGrpSpPr>
            <a:grpSpLocks/>
          </p:cNvGrpSpPr>
          <p:nvPr/>
        </p:nvGrpSpPr>
        <p:grpSpPr bwMode="auto">
          <a:xfrm>
            <a:off x="6096001" y="2771775"/>
            <a:ext cx="587375" cy="749300"/>
            <a:chOff x="1760" y="2442"/>
            <a:chExt cx="370" cy="472"/>
          </a:xfrm>
        </p:grpSpPr>
        <p:sp>
          <p:nvSpPr>
            <p:cNvPr id="109624" name="Text Box 56">
              <a:extLst>
                <a:ext uri="{FF2B5EF4-FFF2-40B4-BE49-F238E27FC236}">
                  <a16:creationId xmlns:a16="http://schemas.microsoft.com/office/drawing/2014/main" id="{A3C627C4-5116-B647-98AB-17CE6D18437C}"/>
                </a:ext>
              </a:extLst>
            </p:cNvPr>
            <p:cNvSpPr txBox="1">
              <a:spLocks noChangeArrowheads="1"/>
            </p:cNvSpPr>
            <p:nvPr/>
          </p:nvSpPr>
          <p:spPr bwMode="auto">
            <a:xfrm>
              <a:off x="1760" y="2442"/>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a:r>
                <a:rPr lang="en-US" altLang="en-US">
                  <a:latin typeface="Courier New" panose="02070309020205020404" pitchFamily="49" charset="0"/>
                </a:rPr>
                <a:t>9</a:t>
              </a:r>
            </a:p>
          </p:txBody>
        </p:sp>
        <p:grpSp>
          <p:nvGrpSpPr>
            <p:cNvPr id="109625" name="Group 57">
              <a:extLst>
                <a:ext uri="{FF2B5EF4-FFF2-40B4-BE49-F238E27FC236}">
                  <a16:creationId xmlns:a16="http://schemas.microsoft.com/office/drawing/2014/main" id="{DB6E0AB3-699F-A547-8869-6A0FF307DB56}"/>
                </a:ext>
              </a:extLst>
            </p:cNvPr>
            <p:cNvGrpSpPr>
              <a:grpSpLocks/>
            </p:cNvGrpSpPr>
            <p:nvPr/>
          </p:nvGrpSpPr>
          <p:grpSpPr bwMode="auto">
            <a:xfrm>
              <a:off x="1760" y="2754"/>
              <a:ext cx="370" cy="160"/>
              <a:chOff x="1378" y="3290"/>
              <a:chExt cx="370" cy="312"/>
            </a:xfrm>
          </p:grpSpPr>
          <p:sp>
            <p:nvSpPr>
              <p:cNvPr id="109626" name="Text Box 58">
                <a:extLst>
                  <a:ext uri="{FF2B5EF4-FFF2-40B4-BE49-F238E27FC236}">
                    <a16:creationId xmlns:a16="http://schemas.microsoft.com/office/drawing/2014/main" id="{CD867428-378A-7142-BE73-93FE4321C82C}"/>
                  </a:ext>
                </a:extLst>
              </p:cNvPr>
              <p:cNvSpPr txBox="1">
                <a:spLocks noChangeArrowheads="1"/>
              </p:cNvSpPr>
              <p:nvPr/>
            </p:nvSpPr>
            <p:spPr bwMode="auto">
              <a:xfrm>
                <a:off x="1378" y="3290"/>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09627" name="Line 59">
                <a:extLst>
                  <a:ext uri="{FF2B5EF4-FFF2-40B4-BE49-F238E27FC236}">
                    <a16:creationId xmlns:a16="http://schemas.microsoft.com/office/drawing/2014/main" id="{29488FA2-D455-D34A-BA1D-08D4A4072903}"/>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109628" name="Line 60">
            <a:extLst>
              <a:ext uri="{FF2B5EF4-FFF2-40B4-BE49-F238E27FC236}">
                <a16:creationId xmlns:a16="http://schemas.microsoft.com/office/drawing/2014/main" id="{7E77A6AC-212C-7D42-9214-C89B9FCAB986}"/>
              </a:ext>
            </a:extLst>
          </p:cNvPr>
          <p:cNvSpPr>
            <a:spLocks noChangeShapeType="1"/>
          </p:cNvSpPr>
          <p:nvPr/>
        </p:nvSpPr>
        <p:spPr bwMode="auto">
          <a:xfrm flipH="1">
            <a:off x="6400800" y="2133600"/>
            <a:ext cx="850900" cy="6223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629" name="Line 61">
            <a:extLst>
              <a:ext uri="{FF2B5EF4-FFF2-40B4-BE49-F238E27FC236}">
                <a16:creationId xmlns:a16="http://schemas.microsoft.com/office/drawing/2014/main" id="{7D8AE6F2-D0F5-8542-9662-ACB5301E9EB4}"/>
              </a:ext>
            </a:extLst>
          </p:cNvPr>
          <p:cNvSpPr>
            <a:spLocks noChangeShapeType="1"/>
          </p:cNvSpPr>
          <p:nvPr/>
        </p:nvSpPr>
        <p:spPr bwMode="auto">
          <a:xfrm>
            <a:off x="7531100" y="2133600"/>
            <a:ext cx="1041400" cy="596900"/>
          </a:xfrm>
          <a:prstGeom prst="line">
            <a:avLst/>
          </a:prstGeom>
          <a:noFill/>
          <a:ln w="381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630" name="Line 62">
            <a:extLst>
              <a:ext uri="{FF2B5EF4-FFF2-40B4-BE49-F238E27FC236}">
                <a16:creationId xmlns:a16="http://schemas.microsoft.com/office/drawing/2014/main" id="{B6AB7E14-1691-9B42-9C25-C5A089FE3567}"/>
              </a:ext>
            </a:extLst>
          </p:cNvPr>
          <p:cNvSpPr>
            <a:spLocks noChangeShapeType="1"/>
          </p:cNvSpPr>
          <p:nvPr/>
        </p:nvSpPr>
        <p:spPr bwMode="auto">
          <a:xfrm flipH="1">
            <a:off x="5880100" y="3403600"/>
            <a:ext cx="381000" cy="5080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631" name="Line 63">
            <a:extLst>
              <a:ext uri="{FF2B5EF4-FFF2-40B4-BE49-F238E27FC236}">
                <a16:creationId xmlns:a16="http://schemas.microsoft.com/office/drawing/2014/main" id="{46FCD6BA-FABA-FD41-A198-0FC93F464BE4}"/>
              </a:ext>
            </a:extLst>
          </p:cNvPr>
          <p:cNvSpPr>
            <a:spLocks noChangeShapeType="1"/>
          </p:cNvSpPr>
          <p:nvPr/>
        </p:nvSpPr>
        <p:spPr bwMode="auto">
          <a:xfrm>
            <a:off x="6540500" y="3390900"/>
            <a:ext cx="406400" cy="533400"/>
          </a:xfrm>
          <a:prstGeom prst="line">
            <a:avLst/>
          </a:prstGeom>
          <a:noFill/>
          <a:ln w="381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632" name="Line 64">
            <a:extLst>
              <a:ext uri="{FF2B5EF4-FFF2-40B4-BE49-F238E27FC236}">
                <a16:creationId xmlns:a16="http://schemas.microsoft.com/office/drawing/2014/main" id="{24B32639-3E9F-9B49-9EFF-F8E6ADFE70BB}"/>
              </a:ext>
            </a:extLst>
          </p:cNvPr>
          <p:cNvSpPr>
            <a:spLocks noChangeShapeType="1"/>
          </p:cNvSpPr>
          <p:nvPr/>
        </p:nvSpPr>
        <p:spPr bwMode="auto">
          <a:xfrm flipH="1">
            <a:off x="5410200" y="4546600"/>
            <a:ext cx="317500" cy="6858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633" name="Line 65">
            <a:extLst>
              <a:ext uri="{FF2B5EF4-FFF2-40B4-BE49-F238E27FC236}">
                <a16:creationId xmlns:a16="http://schemas.microsoft.com/office/drawing/2014/main" id="{F37C8174-D35E-3547-9438-DFFD6CA1B3A6}"/>
              </a:ext>
            </a:extLst>
          </p:cNvPr>
          <p:cNvSpPr>
            <a:spLocks noChangeShapeType="1"/>
          </p:cNvSpPr>
          <p:nvPr/>
        </p:nvSpPr>
        <p:spPr bwMode="auto">
          <a:xfrm>
            <a:off x="6032500" y="4559300"/>
            <a:ext cx="304800" cy="673100"/>
          </a:xfrm>
          <a:prstGeom prst="line">
            <a:avLst/>
          </a:prstGeom>
          <a:noFill/>
          <a:ln w="381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634" name="Line 66">
            <a:extLst>
              <a:ext uri="{FF2B5EF4-FFF2-40B4-BE49-F238E27FC236}">
                <a16:creationId xmlns:a16="http://schemas.microsoft.com/office/drawing/2014/main" id="{354EFE2A-0630-CE4F-82C9-EEA84BB2333A}"/>
              </a:ext>
            </a:extLst>
          </p:cNvPr>
          <p:cNvSpPr>
            <a:spLocks noChangeShapeType="1"/>
          </p:cNvSpPr>
          <p:nvPr/>
        </p:nvSpPr>
        <p:spPr bwMode="auto">
          <a:xfrm flipH="1">
            <a:off x="8051800" y="3365500"/>
            <a:ext cx="381000" cy="609600"/>
          </a:xfrm>
          <a:prstGeom prst="line">
            <a:avLst/>
          </a:prstGeom>
          <a:noFill/>
          <a:ln w="381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635" name="Line 67">
            <a:extLst>
              <a:ext uri="{FF2B5EF4-FFF2-40B4-BE49-F238E27FC236}">
                <a16:creationId xmlns:a16="http://schemas.microsoft.com/office/drawing/2014/main" id="{1CA4197E-053F-D149-8932-15290B7E85DD}"/>
              </a:ext>
            </a:extLst>
          </p:cNvPr>
          <p:cNvSpPr>
            <a:spLocks noChangeShapeType="1"/>
          </p:cNvSpPr>
          <p:nvPr/>
        </p:nvSpPr>
        <p:spPr bwMode="auto">
          <a:xfrm>
            <a:off x="8724900" y="3365500"/>
            <a:ext cx="381000" cy="596900"/>
          </a:xfrm>
          <a:prstGeom prst="line">
            <a:avLst/>
          </a:prstGeom>
          <a:noFill/>
          <a:ln w="381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636" name="Line 68">
            <a:extLst>
              <a:ext uri="{FF2B5EF4-FFF2-40B4-BE49-F238E27FC236}">
                <a16:creationId xmlns:a16="http://schemas.microsoft.com/office/drawing/2014/main" id="{6D0B4B1D-11BE-B841-85D2-B1638E58960D}"/>
              </a:ext>
            </a:extLst>
          </p:cNvPr>
          <p:cNvSpPr>
            <a:spLocks noChangeShapeType="1"/>
          </p:cNvSpPr>
          <p:nvPr/>
        </p:nvSpPr>
        <p:spPr bwMode="auto">
          <a:xfrm>
            <a:off x="8191500" y="4610100"/>
            <a:ext cx="304800" cy="558800"/>
          </a:xfrm>
          <a:prstGeom prst="line">
            <a:avLst/>
          </a:prstGeom>
          <a:noFill/>
          <a:ln w="381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637" name="Line 69">
            <a:extLst>
              <a:ext uri="{FF2B5EF4-FFF2-40B4-BE49-F238E27FC236}">
                <a16:creationId xmlns:a16="http://schemas.microsoft.com/office/drawing/2014/main" id="{A7D7E73C-EB69-5347-A609-3F58CD6D7C66}"/>
              </a:ext>
            </a:extLst>
          </p:cNvPr>
          <p:cNvSpPr>
            <a:spLocks noChangeShapeType="1"/>
          </p:cNvSpPr>
          <p:nvPr/>
        </p:nvSpPr>
        <p:spPr bwMode="auto">
          <a:xfrm>
            <a:off x="9258300" y="4597400"/>
            <a:ext cx="304800" cy="546100"/>
          </a:xfrm>
          <a:prstGeom prst="line">
            <a:avLst/>
          </a:prstGeom>
          <a:noFill/>
          <a:ln w="381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09638" name="Group 70">
            <a:extLst>
              <a:ext uri="{FF2B5EF4-FFF2-40B4-BE49-F238E27FC236}">
                <a16:creationId xmlns:a16="http://schemas.microsoft.com/office/drawing/2014/main" id="{8F633861-FEFC-4440-A2EA-6E6BC4C6610D}"/>
              </a:ext>
            </a:extLst>
          </p:cNvPr>
          <p:cNvGrpSpPr>
            <a:grpSpLocks/>
          </p:cNvGrpSpPr>
          <p:nvPr/>
        </p:nvGrpSpPr>
        <p:grpSpPr bwMode="auto">
          <a:xfrm>
            <a:off x="5183188" y="5880100"/>
            <a:ext cx="165100" cy="406400"/>
            <a:chOff x="2305" y="3704"/>
            <a:chExt cx="104" cy="256"/>
          </a:xfrm>
        </p:grpSpPr>
        <p:sp>
          <p:nvSpPr>
            <p:cNvPr id="109639" name="Line 71">
              <a:extLst>
                <a:ext uri="{FF2B5EF4-FFF2-40B4-BE49-F238E27FC236}">
                  <a16:creationId xmlns:a16="http://schemas.microsoft.com/office/drawing/2014/main" id="{5C6F1EA9-24F2-4040-84DD-CCA29C69E8C4}"/>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640" name="Line 72">
              <a:extLst>
                <a:ext uri="{FF2B5EF4-FFF2-40B4-BE49-F238E27FC236}">
                  <a16:creationId xmlns:a16="http://schemas.microsoft.com/office/drawing/2014/main" id="{9822C66B-7846-B444-91BF-547E1F27442C}"/>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641" name="Line 73">
              <a:extLst>
                <a:ext uri="{FF2B5EF4-FFF2-40B4-BE49-F238E27FC236}">
                  <a16:creationId xmlns:a16="http://schemas.microsoft.com/office/drawing/2014/main" id="{69D24CE3-EBA4-EE47-BE6A-8405D8FBA5B9}"/>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09642" name="Group 74">
            <a:extLst>
              <a:ext uri="{FF2B5EF4-FFF2-40B4-BE49-F238E27FC236}">
                <a16:creationId xmlns:a16="http://schemas.microsoft.com/office/drawing/2014/main" id="{04DA3D30-43E7-8749-9A12-6EFBEEA31CAF}"/>
              </a:ext>
            </a:extLst>
          </p:cNvPr>
          <p:cNvGrpSpPr>
            <a:grpSpLocks/>
          </p:cNvGrpSpPr>
          <p:nvPr/>
        </p:nvGrpSpPr>
        <p:grpSpPr bwMode="auto">
          <a:xfrm>
            <a:off x="6402388" y="5880100"/>
            <a:ext cx="165100" cy="406400"/>
            <a:chOff x="2305" y="3704"/>
            <a:chExt cx="104" cy="256"/>
          </a:xfrm>
        </p:grpSpPr>
        <p:sp>
          <p:nvSpPr>
            <p:cNvPr id="109643" name="Line 75">
              <a:extLst>
                <a:ext uri="{FF2B5EF4-FFF2-40B4-BE49-F238E27FC236}">
                  <a16:creationId xmlns:a16="http://schemas.microsoft.com/office/drawing/2014/main" id="{644F65EA-79D1-4041-9E39-7BD059493518}"/>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644" name="Line 76">
              <a:extLst>
                <a:ext uri="{FF2B5EF4-FFF2-40B4-BE49-F238E27FC236}">
                  <a16:creationId xmlns:a16="http://schemas.microsoft.com/office/drawing/2014/main" id="{EE3B7A16-D287-0449-84F7-B0336CAB9C8C}"/>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645" name="Line 77">
              <a:extLst>
                <a:ext uri="{FF2B5EF4-FFF2-40B4-BE49-F238E27FC236}">
                  <a16:creationId xmlns:a16="http://schemas.microsoft.com/office/drawing/2014/main" id="{2E1C1514-44E5-8547-97ED-CA67DEBF6187}"/>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09646" name="Group 78">
            <a:extLst>
              <a:ext uri="{FF2B5EF4-FFF2-40B4-BE49-F238E27FC236}">
                <a16:creationId xmlns:a16="http://schemas.microsoft.com/office/drawing/2014/main" id="{75F762DC-25AD-C548-9B7F-1131C7030BD4}"/>
              </a:ext>
            </a:extLst>
          </p:cNvPr>
          <p:cNvGrpSpPr>
            <a:grpSpLocks/>
          </p:cNvGrpSpPr>
          <p:nvPr/>
        </p:nvGrpSpPr>
        <p:grpSpPr bwMode="auto">
          <a:xfrm>
            <a:off x="9640888" y="5803900"/>
            <a:ext cx="165100" cy="406400"/>
            <a:chOff x="2305" y="3704"/>
            <a:chExt cx="104" cy="256"/>
          </a:xfrm>
        </p:grpSpPr>
        <p:sp>
          <p:nvSpPr>
            <p:cNvPr id="109647" name="Line 79">
              <a:extLst>
                <a:ext uri="{FF2B5EF4-FFF2-40B4-BE49-F238E27FC236}">
                  <a16:creationId xmlns:a16="http://schemas.microsoft.com/office/drawing/2014/main" id="{8F2C01F6-5382-3A40-90B3-405E6CF71DD5}"/>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648" name="Line 80">
              <a:extLst>
                <a:ext uri="{FF2B5EF4-FFF2-40B4-BE49-F238E27FC236}">
                  <a16:creationId xmlns:a16="http://schemas.microsoft.com/office/drawing/2014/main" id="{541BBE7B-933F-0E44-BC0A-C9EBFDC7E6F2}"/>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649" name="Line 81">
              <a:extLst>
                <a:ext uri="{FF2B5EF4-FFF2-40B4-BE49-F238E27FC236}">
                  <a16:creationId xmlns:a16="http://schemas.microsoft.com/office/drawing/2014/main" id="{297346D4-C8B7-C849-9D55-89E45587EF04}"/>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09650" name="Group 82">
            <a:extLst>
              <a:ext uri="{FF2B5EF4-FFF2-40B4-BE49-F238E27FC236}">
                <a16:creationId xmlns:a16="http://schemas.microsoft.com/office/drawing/2014/main" id="{0F54BC7A-8F56-EA47-A035-0815E4FCC11E}"/>
              </a:ext>
            </a:extLst>
          </p:cNvPr>
          <p:cNvGrpSpPr>
            <a:grpSpLocks/>
          </p:cNvGrpSpPr>
          <p:nvPr/>
        </p:nvGrpSpPr>
        <p:grpSpPr bwMode="auto">
          <a:xfrm>
            <a:off x="8574088" y="5791200"/>
            <a:ext cx="165100" cy="406400"/>
            <a:chOff x="2305" y="3704"/>
            <a:chExt cx="104" cy="256"/>
          </a:xfrm>
        </p:grpSpPr>
        <p:sp>
          <p:nvSpPr>
            <p:cNvPr id="109651" name="Line 83">
              <a:extLst>
                <a:ext uri="{FF2B5EF4-FFF2-40B4-BE49-F238E27FC236}">
                  <a16:creationId xmlns:a16="http://schemas.microsoft.com/office/drawing/2014/main" id="{25F0DE45-5045-DB46-B1DD-CE09CA4AFB26}"/>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652" name="Line 84">
              <a:extLst>
                <a:ext uri="{FF2B5EF4-FFF2-40B4-BE49-F238E27FC236}">
                  <a16:creationId xmlns:a16="http://schemas.microsoft.com/office/drawing/2014/main" id="{AE6BF1A8-E47A-A448-B27F-9409ECD4648F}"/>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653" name="Line 85">
              <a:extLst>
                <a:ext uri="{FF2B5EF4-FFF2-40B4-BE49-F238E27FC236}">
                  <a16:creationId xmlns:a16="http://schemas.microsoft.com/office/drawing/2014/main" id="{C5C9FBB0-02D8-FE4E-8785-B95B5F0E0BDA}"/>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09654" name="Group 86">
            <a:extLst>
              <a:ext uri="{FF2B5EF4-FFF2-40B4-BE49-F238E27FC236}">
                <a16:creationId xmlns:a16="http://schemas.microsoft.com/office/drawing/2014/main" id="{BE19252C-5C75-2948-A0C4-C0CFE1B84076}"/>
              </a:ext>
            </a:extLst>
          </p:cNvPr>
          <p:cNvGrpSpPr>
            <a:grpSpLocks/>
          </p:cNvGrpSpPr>
          <p:nvPr/>
        </p:nvGrpSpPr>
        <p:grpSpPr bwMode="auto">
          <a:xfrm>
            <a:off x="8269288" y="5803900"/>
            <a:ext cx="165100" cy="406400"/>
            <a:chOff x="2305" y="3704"/>
            <a:chExt cx="104" cy="256"/>
          </a:xfrm>
        </p:grpSpPr>
        <p:sp>
          <p:nvSpPr>
            <p:cNvPr id="109655" name="Line 87">
              <a:extLst>
                <a:ext uri="{FF2B5EF4-FFF2-40B4-BE49-F238E27FC236}">
                  <a16:creationId xmlns:a16="http://schemas.microsoft.com/office/drawing/2014/main" id="{5DD38D78-4A04-CF4E-9059-000E370E4D9D}"/>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656" name="Line 88">
              <a:extLst>
                <a:ext uri="{FF2B5EF4-FFF2-40B4-BE49-F238E27FC236}">
                  <a16:creationId xmlns:a16="http://schemas.microsoft.com/office/drawing/2014/main" id="{7451E404-04EA-8A49-89C3-429513EE397D}"/>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657" name="Line 89">
              <a:extLst>
                <a:ext uri="{FF2B5EF4-FFF2-40B4-BE49-F238E27FC236}">
                  <a16:creationId xmlns:a16="http://schemas.microsoft.com/office/drawing/2014/main" id="{95643FA6-2D88-8E4E-9373-703923C54783}"/>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09658" name="Group 90">
            <a:extLst>
              <a:ext uri="{FF2B5EF4-FFF2-40B4-BE49-F238E27FC236}">
                <a16:creationId xmlns:a16="http://schemas.microsoft.com/office/drawing/2014/main" id="{0BBDC6C9-4009-2349-B201-5B9CE6F8E07A}"/>
              </a:ext>
            </a:extLst>
          </p:cNvPr>
          <p:cNvGrpSpPr>
            <a:grpSpLocks/>
          </p:cNvGrpSpPr>
          <p:nvPr/>
        </p:nvGrpSpPr>
        <p:grpSpPr bwMode="auto">
          <a:xfrm>
            <a:off x="5462588" y="5880100"/>
            <a:ext cx="165100" cy="406400"/>
            <a:chOff x="2305" y="3704"/>
            <a:chExt cx="104" cy="256"/>
          </a:xfrm>
        </p:grpSpPr>
        <p:sp>
          <p:nvSpPr>
            <p:cNvPr id="109659" name="Line 91">
              <a:extLst>
                <a:ext uri="{FF2B5EF4-FFF2-40B4-BE49-F238E27FC236}">
                  <a16:creationId xmlns:a16="http://schemas.microsoft.com/office/drawing/2014/main" id="{2DF00CBE-4940-6344-9F50-52A654FFB50C}"/>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660" name="Line 92">
              <a:extLst>
                <a:ext uri="{FF2B5EF4-FFF2-40B4-BE49-F238E27FC236}">
                  <a16:creationId xmlns:a16="http://schemas.microsoft.com/office/drawing/2014/main" id="{092AF419-3354-B445-865B-612F53221E3E}"/>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661" name="Line 93">
              <a:extLst>
                <a:ext uri="{FF2B5EF4-FFF2-40B4-BE49-F238E27FC236}">
                  <a16:creationId xmlns:a16="http://schemas.microsoft.com/office/drawing/2014/main" id="{CF4F24C2-2A7C-E24F-B82B-8B65AA031B39}"/>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09662" name="Group 94">
            <a:extLst>
              <a:ext uri="{FF2B5EF4-FFF2-40B4-BE49-F238E27FC236}">
                <a16:creationId xmlns:a16="http://schemas.microsoft.com/office/drawing/2014/main" id="{EC1B091A-FC4A-AD4B-B58D-EBA4A6C8487B}"/>
              </a:ext>
            </a:extLst>
          </p:cNvPr>
          <p:cNvGrpSpPr>
            <a:grpSpLocks/>
          </p:cNvGrpSpPr>
          <p:nvPr/>
        </p:nvGrpSpPr>
        <p:grpSpPr bwMode="auto">
          <a:xfrm>
            <a:off x="6110288" y="5867400"/>
            <a:ext cx="165100" cy="406400"/>
            <a:chOff x="2305" y="3704"/>
            <a:chExt cx="104" cy="256"/>
          </a:xfrm>
        </p:grpSpPr>
        <p:sp>
          <p:nvSpPr>
            <p:cNvPr id="109663" name="Line 95">
              <a:extLst>
                <a:ext uri="{FF2B5EF4-FFF2-40B4-BE49-F238E27FC236}">
                  <a16:creationId xmlns:a16="http://schemas.microsoft.com/office/drawing/2014/main" id="{AC55575F-E9FA-844E-857F-53AA569FC4D5}"/>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664" name="Line 96">
              <a:extLst>
                <a:ext uri="{FF2B5EF4-FFF2-40B4-BE49-F238E27FC236}">
                  <a16:creationId xmlns:a16="http://schemas.microsoft.com/office/drawing/2014/main" id="{27989A5E-11F9-5F47-8085-4B956BF1BBE1}"/>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665" name="Line 97">
              <a:extLst>
                <a:ext uri="{FF2B5EF4-FFF2-40B4-BE49-F238E27FC236}">
                  <a16:creationId xmlns:a16="http://schemas.microsoft.com/office/drawing/2014/main" id="{EAEFE95D-C425-B244-AC74-897429739855}"/>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09666" name="Group 98">
            <a:extLst>
              <a:ext uri="{FF2B5EF4-FFF2-40B4-BE49-F238E27FC236}">
                <a16:creationId xmlns:a16="http://schemas.microsoft.com/office/drawing/2014/main" id="{0ECFC233-6AC9-3E40-B478-8CED1190CAE6}"/>
              </a:ext>
            </a:extLst>
          </p:cNvPr>
          <p:cNvGrpSpPr>
            <a:grpSpLocks/>
          </p:cNvGrpSpPr>
          <p:nvPr/>
        </p:nvGrpSpPr>
        <p:grpSpPr bwMode="auto">
          <a:xfrm>
            <a:off x="7024688" y="4546600"/>
            <a:ext cx="165100" cy="406400"/>
            <a:chOff x="2305" y="3704"/>
            <a:chExt cx="104" cy="256"/>
          </a:xfrm>
        </p:grpSpPr>
        <p:sp>
          <p:nvSpPr>
            <p:cNvPr id="109667" name="Line 99">
              <a:extLst>
                <a:ext uri="{FF2B5EF4-FFF2-40B4-BE49-F238E27FC236}">
                  <a16:creationId xmlns:a16="http://schemas.microsoft.com/office/drawing/2014/main" id="{9F03CCF3-B531-0F4C-B077-385943EB3D36}"/>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668" name="Line 100">
              <a:extLst>
                <a:ext uri="{FF2B5EF4-FFF2-40B4-BE49-F238E27FC236}">
                  <a16:creationId xmlns:a16="http://schemas.microsoft.com/office/drawing/2014/main" id="{135BD0BB-FB10-FB4B-BF7E-0977DA91F5E2}"/>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669" name="Line 101">
              <a:extLst>
                <a:ext uri="{FF2B5EF4-FFF2-40B4-BE49-F238E27FC236}">
                  <a16:creationId xmlns:a16="http://schemas.microsoft.com/office/drawing/2014/main" id="{0531B69B-6E51-3F4F-B88A-76F5DB92D6F4}"/>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09670" name="Group 102">
            <a:extLst>
              <a:ext uri="{FF2B5EF4-FFF2-40B4-BE49-F238E27FC236}">
                <a16:creationId xmlns:a16="http://schemas.microsoft.com/office/drawing/2014/main" id="{F618F366-0D27-1C49-B904-D3826BB16C84}"/>
              </a:ext>
            </a:extLst>
          </p:cNvPr>
          <p:cNvGrpSpPr>
            <a:grpSpLocks/>
          </p:cNvGrpSpPr>
          <p:nvPr/>
        </p:nvGrpSpPr>
        <p:grpSpPr bwMode="auto">
          <a:xfrm>
            <a:off x="6719888" y="4559300"/>
            <a:ext cx="165100" cy="406400"/>
            <a:chOff x="2305" y="3704"/>
            <a:chExt cx="104" cy="256"/>
          </a:xfrm>
        </p:grpSpPr>
        <p:sp>
          <p:nvSpPr>
            <p:cNvPr id="109671" name="Line 103">
              <a:extLst>
                <a:ext uri="{FF2B5EF4-FFF2-40B4-BE49-F238E27FC236}">
                  <a16:creationId xmlns:a16="http://schemas.microsoft.com/office/drawing/2014/main" id="{9A69EC43-9454-5A4C-A907-F483E2A89FA8}"/>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672" name="Line 104">
              <a:extLst>
                <a:ext uri="{FF2B5EF4-FFF2-40B4-BE49-F238E27FC236}">
                  <a16:creationId xmlns:a16="http://schemas.microsoft.com/office/drawing/2014/main" id="{A7FB171B-5EE9-B543-AE20-2F58A4DA0BBF}"/>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673" name="Line 105">
              <a:extLst>
                <a:ext uri="{FF2B5EF4-FFF2-40B4-BE49-F238E27FC236}">
                  <a16:creationId xmlns:a16="http://schemas.microsoft.com/office/drawing/2014/main" id="{B1AE12E2-E3EC-DB4A-84C6-4748486B0EC5}"/>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09674" name="Group 106">
            <a:extLst>
              <a:ext uri="{FF2B5EF4-FFF2-40B4-BE49-F238E27FC236}">
                <a16:creationId xmlns:a16="http://schemas.microsoft.com/office/drawing/2014/main" id="{0F3B0BB3-355B-9F46-9555-ABC639E5AAA5}"/>
              </a:ext>
            </a:extLst>
          </p:cNvPr>
          <p:cNvGrpSpPr>
            <a:grpSpLocks/>
          </p:cNvGrpSpPr>
          <p:nvPr/>
        </p:nvGrpSpPr>
        <p:grpSpPr bwMode="auto">
          <a:xfrm>
            <a:off x="9348788" y="5816600"/>
            <a:ext cx="165100" cy="406400"/>
            <a:chOff x="2305" y="3704"/>
            <a:chExt cx="104" cy="256"/>
          </a:xfrm>
        </p:grpSpPr>
        <p:sp>
          <p:nvSpPr>
            <p:cNvPr id="109675" name="Line 107">
              <a:extLst>
                <a:ext uri="{FF2B5EF4-FFF2-40B4-BE49-F238E27FC236}">
                  <a16:creationId xmlns:a16="http://schemas.microsoft.com/office/drawing/2014/main" id="{4274A296-1F75-A741-A1ED-3C1EB456830C}"/>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676" name="Line 108">
              <a:extLst>
                <a:ext uri="{FF2B5EF4-FFF2-40B4-BE49-F238E27FC236}">
                  <a16:creationId xmlns:a16="http://schemas.microsoft.com/office/drawing/2014/main" id="{E55D39A9-299F-A44A-B059-B831124EC45B}"/>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677" name="Line 109">
              <a:extLst>
                <a:ext uri="{FF2B5EF4-FFF2-40B4-BE49-F238E27FC236}">
                  <a16:creationId xmlns:a16="http://schemas.microsoft.com/office/drawing/2014/main" id="{AFC5E3A1-68AB-A04A-8B38-CB90FA88BAFD}"/>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09678" name="Group 110">
            <a:extLst>
              <a:ext uri="{FF2B5EF4-FFF2-40B4-BE49-F238E27FC236}">
                <a16:creationId xmlns:a16="http://schemas.microsoft.com/office/drawing/2014/main" id="{EAD8701D-A365-CF4D-8C83-8824DD3D3D4E}"/>
              </a:ext>
            </a:extLst>
          </p:cNvPr>
          <p:cNvGrpSpPr>
            <a:grpSpLocks/>
          </p:cNvGrpSpPr>
          <p:nvPr/>
        </p:nvGrpSpPr>
        <p:grpSpPr bwMode="auto">
          <a:xfrm>
            <a:off x="8878888" y="4610100"/>
            <a:ext cx="165100" cy="406400"/>
            <a:chOff x="2305" y="3704"/>
            <a:chExt cx="104" cy="256"/>
          </a:xfrm>
        </p:grpSpPr>
        <p:sp>
          <p:nvSpPr>
            <p:cNvPr id="109679" name="Line 111">
              <a:extLst>
                <a:ext uri="{FF2B5EF4-FFF2-40B4-BE49-F238E27FC236}">
                  <a16:creationId xmlns:a16="http://schemas.microsoft.com/office/drawing/2014/main" id="{3CF73471-B89F-3045-B5CD-E705EC3698AD}"/>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680" name="Line 112">
              <a:extLst>
                <a:ext uri="{FF2B5EF4-FFF2-40B4-BE49-F238E27FC236}">
                  <a16:creationId xmlns:a16="http://schemas.microsoft.com/office/drawing/2014/main" id="{EDD15DFE-E621-1C4A-87BE-2176E3F60B97}"/>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681" name="Line 113">
              <a:extLst>
                <a:ext uri="{FF2B5EF4-FFF2-40B4-BE49-F238E27FC236}">
                  <a16:creationId xmlns:a16="http://schemas.microsoft.com/office/drawing/2014/main" id="{CEBAFAC3-45C2-DC41-ACAC-ED2C831D4D6D}"/>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09682" name="Group 114">
            <a:extLst>
              <a:ext uri="{FF2B5EF4-FFF2-40B4-BE49-F238E27FC236}">
                <a16:creationId xmlns:a16="http://schemas.microsoft.com/office/drawing/2014/main" id="{75110575-8147-0940-9F81-1DDA7DFE422B}"/>
              </a:ext>
            </a:extLst>
          </p:cNvPr>
          <p:cNvGrpSpPr>
            <a:grpSpLocks/>
          </p:cNvGrpSpPr>
          <p:nvPr/>
        </p:nvGrpSpPr>
        <p:grpSpPr bwMode="auto">
          <a:xfrm>
            <a:off x="7837488" y="4622800"/>
            <a:ext cx="165100" cy="406400"/>
            <a:chOff x="2305" y="3704"/>
            <a:chExt cx="104" cy="256"/>
          </a:xfrm>
        </p:grpSpPr>
        <p:sp>
          <p:nvSpPr>
            <p:cNvPr id="109683" name="Line 115">
              <a:extLst>
                <a:ext uri="{FF2B5EF4-FFF2-40B4-BE49-F238E27FC236}">
                  <a16:creationId xmlns:a16="http://schemas.microsoft.com/office/drawing/2014/main" id="{A7444997-FBC5-2F40-965A-46BD964F72DB}"/>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684" name="Line 116">
              <a:extLst>
                <a:ext uri="{FF2B5EF4-FFF2-40B4-BE49-F238E27FC236}">
                  <a16:creationId xmlns:a16="http://schemas.microsoft.com/office/drawing/2014/main" id="{3C654473-383E-5F43-84F0-534DB4872F72}"/>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685" name="Line 117">
              <a:extLst>
                <a:ext uri="{FF2B5EF4-FFF2-40B4-BE49-F238E27FC236}">
                  <a16:creationId xmlns:a16="http://schemas.microsoft.com/office/drawing/2014/main" id="{106FDD6D-B7B6-7B42-BD59-98F2895A3927}"/>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09686" name="Text Box 118">
            <a:extLst>
              <a:ext uri="{FF2B5EF4-FFF2-40B4-BE49-F238E27FC236}">
                <a16:creationId xmlns:a16="http://schemas.microsoft.com/office/drawing/2014/main" id="{35B036C6-0CAF-5F47-8A55-16A618B55BCE}"/>
              </a:ext>
            </a:extLst>
          </p:cNvPr>
          <p:cNvSpPr txBox="1">
            <a:spLocks noChangeArrowheads="1"/>
          </p:cNvSpPr>
          <p:nvPr/>
        </p:nvSpPr>
        <p:spPr bwMode="auto">
          <a:xfrm>
            <a:off x="1978025" y="2816225"/>
            <a:ext cx="1569660" cy="400110"/>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a:latin typeface="Courier New" panose="02070309020205020404" pitchFamily="49" charset="0"/>
              </a:rPr>
              <a:t>Output: 1</a:t>
            </a:r>
          </a:p>
        </p:txBody>
      </p:sp>
      <p:sp>
        <p:nvSpPr>
          <p:cNvPr id="109687" name="Oval 119">
            <a:extLst>
              <a:ext uri="{FF2B5EF4-FFF2-40B4-BE49-F238E27FC236}">
                <a16:creationId xmlns:a16="http://schemas.microsoft.com/office/drawing/2014/main" id="{8350EEC8-AEDB-384F-962F-B16608B6BB10}"/>
              </a:ext>
            </a:extLst>
          </p:cNvPr>
          <p:cNvSpPr>
            <a:spLocks noChangeArrowheads="1"/>
          </p:cNvSpPr>
          <p:nvPr/>
        </p:nvSpPr>
        <p:spPr bwMode="auto">
          <a:xfrm>
            <a:off x="2044700" y="1308100"/>
            <a:ext cx="254000" cy="254000"/>
          </a:xfrm>
          <a:prstGeom prst="ellipse">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109688" name="Oval 120">
            <a:extLst>
              <a:ext uri="{FF2B5EF4-FFF2-40B4-BE49-F238E27FC236}">
                <a16:creationId xmlns:a16="http://schemas.microsoft.com/office/drawing/2014/main" id="{43EE9CEF-2694-054B-BDFA-611C9F644BD1}"/>
              </a:ext>
            </a:extLst>
          </p:cNvPr>
          <p:cNvSpPr>
            <a:spLocks noChangeArrowheads="1"/>
          </p:cNvSpPr>
          <p:nvPr/>
        </p:nvSpPr>
        <p:spPr bwMode="auto">
          <a:xfrm>
            <a:off x="2044700" y="1651000"/>
            <a:ext cx="254000" cy="254000"/>
          </a:xfrm>
          <a:prstGeom prst="ellipse">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109689" name="Oval 121">
            <a:extLst>
              <a:ext uri="{FF2B5EF4-FFF2-40B4-BE49-F238E27FC236}">
                <a16:creationId xmlns:a16="http://schemas.microsoft.com/office/drawing/2014/main" id="{432767DC-0FC4-E044-A3F4-4BE56423EE88}"/>
              </a:ext>
            </a:extLst>
          </p:cNvPr>
          <p:cNvSpPr>
            <a:spLocks noChangeArrowheads="1"/>
          </p:cNvSpPr>
          <p:nvPr/>
        </p:nvSpPr>
        <p:spPr bwMode="auto">
          <a:xfrm>
            <a:off x="2044700" y="1993900"/>
            <a:ext cx="254000" cy="254000"/>
          </a:xfrm>
          <a:prstGeom prst="ellipse">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109690" name="Oval 122">
            <a:extLst>
              <a:ext uri="{FF2B5EF4-FFF2-40B4-BE49-F238E27FC236}">
                <a16:creationId xmlns:a16="http://schemas.microsoft.com/office/drawing/2014/main" id="{C5647D9F-28DC-4F46-9835-C19F0C4CA720}"/>
              </a:ext>
            </a:extLst>
          </p:cNvPr>
          <p:cNvSpPr>
            <a:spLocks noChangeArrowheads="1"/>
          </p:cNvSpPr>
          <p:nvPr/>
        </p:nvSpPr>
        <p:spPr bwMode="auto">
          <a:xfrm>
            <a:off x="6743700" y="1473200"/>
            <a:ext cx="254000" cy="254000"/>
          </a:xfrm>
          <a:prstGeom prst="ellipse">
            <a:avLst/>
          </a:prstGeom>
          <a:solidFill>
            <a:srgbClr val="66FF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109691" name="Oval 123">
            <a:extLst>
              <a:ext uri="{FF2B5EF4-FFF2-40B4-BE49-F238E27FC236}">
                <a16:creationId xmlns:a16="http://schemas.microsoft.com/office/drawing/2014/main" id="{5E7B96A1-3AB0-4B44-9EF9-77F91BCFEAC2}"/>
              </a:ext>
            </a:extLst>
          </p:cNvPr>
          <p:cNvSpPr>
            <a:spLocks noChangeArrowheads="1"/>
          </p:cNvSpPr>
          <p:nvPr/>
        </p:nvSpPr>
        <p:spPr bwMode="auto">
          <a:xfrm>
            <a:off x="5740400" y="2730500"/>
            <a:ext cx="254000" cy="254000"/>
          </a:xfrm>
          <a:prstGeom prst="ellipse">
            <a:avLst/>
          </a:prstGeom>
          <a:solidFill>
            <a:srgbClr val="66FF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109692" name="Oval 124">
            <a:extLst>
              <a:ext uri="{FF2B5EF4-FFF2-40B4-BE49-F238E27FC236}">
                <a16:creationId xmlns:a16="http://schemas.microsoft.com/office/drawing/2014/main" id="{F9BEC3F5-1FBB-D546-ACB0-98FA990B54F1}"/>
              </a:ext>
            </a:extLst>
          </p:cNvPr>
          <p:cNvSpPr>
            <a:spLocks noChangeArrowheads="1"/>
          </p:cNvSpPr>
          <p:nvPr/>
        </p:nvSpPr>
        <p:spPr bwMode="auto">
          <a:xfrm>
            <a:off x="5207000" y="3911600"/>
            <a:ext cx="254000" cy="254000"/>
          </a:xfrm>
          <a:prstGeom prst="ellipse">
            <a:avLst/>
          </a:prstGeom>
          <a:solidFill>
            <a:srgbClr val="66FF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109693" name="Oval 125">
            <a:extLst>
              <a:ext uri="{FF2B5EF4-FFF2-40B4-BE49-F238E27FC236}">
                <a16:creationId xmlns:a16="http://schemas.microsoft.com/office/drawing/2014/main" id="{54A68C1D-6E8F-9942-99DC-4F26BC2F04C6}"/>
              </a:ext>
            </a:extLst>
          </p:cNvPr>
          <p:cNvSpPr>
            <a:spLocks noChangeArrowheads="1"/>
          </p:cNvSpPr>
          <p:nvPr/>
        </p:nvSpPr>
        <p:spPr bwMode="auto">
          <a:xfrm>
            <a:off x="4762500" y="52070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109694" name="Oval 126">
            <a:extLst>
              <a:ext uri="{FF2B5EF4-FFF2-40B4-BE49-F238E27FC236}">
                <a16:creationId xmlns:a16="http://schemas.microsoft.com/office/drawing/2014/main" id="{29AF3D76-950D-D04E-B184-01191E4422C8}"/>
              </a:ext>
            </a:extLst>
          </p:cNvPr>
          <p:cNvSpPr>
            <a:spLocks noChangeArrowheads="1"/>
          </p:cNvSpPr>
          <p:nvPr/>
        </p:nvSpPr>
        <p:spPr bwMode="auto">
          <a:xfrm>
            <a:off x="4749800" y="55118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109695" name="Oval 127">
            <a:extLst>
              <a:ext uri="{FF2B5EF4-FFF2-40B4-BE49-F238E27FC236}">
                <a16:creationId xmlns:a16="http://schemas.microsoft.com/office/drawing/2014/main" id="{9B2833E7-0374-D84D-9382-9F02531E7B47}"/>
              </a:ext>
            </a:extLst>
          </p:cNvPr>
          <p:cNvSpPr>
            <a:spLocks noChangeArrowheads="1"/>
          </p:cNvSpPr>
          <p:nvPr/>
        </p:nvSpPr>
        <p:spPr bwMode="auto">
          <a:xfrm>
            <a:off x="4749800" y="5816600"/>
            <a:ext cx="254000" cy="254000"/>
          </a:xfrm>
          <a:prstGeom prst="ellipse">
            <a:avLst/>
          </a:prstGeom>
          <a:solidFill>
            <a:srgbClr val="66FF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Tree>
    <p:extLst>
      <p:ext uri="{BB962C8B-B14F-4D97-AF65-F5344CB8AC3E}">
        <p14:creationId xmlns:p14="http://schemas.microsoft.com/office/powerpoint/2010/main" val="419067874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a:extLst>
              <a:ext uri="{FF2B5EF4-FFF2-40B4-BE49-F238E27FC236}">
                <a16:creationId xmlns:a16="http://schemas.microsoft.com/office/drawing/2014/main" id="{A034327A-924A-5743-95C7-740B42714657}"/>
              </a:ext>
            </a:extLst>
          </p:cNvPr>
          <p:cNvSpPr>
            <a:spLocks noChangeArrowheads="1"/>
          </p:cNvSpPr>
          <p:nvPr/>
        </p:nvSpPr>
        <p:spPr bwMode="auto">
          <a:xfrm>
            <a:off x="1981201" y="457201"/>
            <a:ext cx="4341813" cy="1895475"/>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64" tIns="46033" rIns="92064" bIns="46033">
            <a:spAutoFit/>
          </a:bodyPr>
          <a:lstStyle>
            <a:lvl1pPr indent="4763">
              <a:spcBef>
                <a:spcPct val="20000"/>
              </a:spcBef>
              <a:buChar char="•"/>
              <a:defRPr sz="2400">
                <a:solidFill>
                  <a:schemeClr val="tx1"/>
                </a:solidFill>
                <a:latin typeface="Arial" panose="020B0604020202020204" pitchFamily="34" charset="0"/>
              </a:defRPr>
            </a:lvl1pPr>
            <a:lvl2pPr marL="747713"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buFontTx/>
              <a:buNone/>
            </a:pPr>
            <a:r>
              <a:rPr lang="en-US" altLang="en-US" sz="2000">
                <a:latin typeface="Courier New" panose="02070309020205020404" pitchFamily="49" charset="0"/>
              </a:rPr>
              <a:t>Proc InOrderPrint(pointer) </a:t>
            </a:r>
          </a:p>
          <a:p>
            <a:pPr>
              <a:buFontTx/>
              <a:buNone/>
            </a:pPr>
            <a:r>
              <a:rPr lang="en-US" altLang="en-US" sz="2000">
                <a:latin typeface="Courier New" panose="02070309020205020404" pitchFamily="49" charset="0"/>
              </a:rPr>
              <a:t> pointer NOT NIL?</a:t>
            </a:r>
          </a:p>
          <a:p>
            <a:pPr>
              <a:buFontTx/>
              <a:buNone/>
            </a:pPr>
            <a:r>
              <a:rPr lang="en-US" altLang="en-US" sz="2000">
                <a:latin typeface="Courier New" panose="02070309020205020404" pitchFamily="49" charset="0"/>
              </a:rPr>
              <a:t>  InOrderPrint(left child)</a:t>
            </a:r>
          </a:p>
          <a:p>
            <a:pPr>
              <a:buFontTx/>
              <a:buNone/>
            </a:pPr>
            <a:r>
              <a:rPr lang="en-US" altLang="en-US" sz="2000">
                <a:latin typeface="Courier New" panose="02070309020205020404" pitchFamily="49" charset="0"/>
              </a:rPr>
              <a:t>  print(data)</a:t>
            </a:r>
          </a:p>
          <a:p>
            <a:pPr>
              <a:buFontTx/>
              <a:buNone/>
            </a:pPr>
            <a:r>
              <a:rPr lang="en-US" altLang="en-US" sz="2000">
                <a:solidFill>
                  <a:srgbClr val="3333FF"/>
                </a:solidFill>
                <a:latin typeface="Courier New" panose="02070309020205020404" pitchFamily="49" charset="0"/>
              </a:rPr>
              <a:t>  InOrderPrint(right child)</a:t>
            </a:r>
          </a:p>
        </p:txBody>
      </p:sp>
      <p:grpSp>
        <p:nvGrpSpPr>
          <p:cNvPr id="192515" name="Group 3">
            <a:extLst>
              <a:ext uri="{FF2B5EF4-FFF2-40B4-BE49-F238E27FC236}">
                <a16:creationId xmlns:a16="http://schemas.microsoft.com/office/drawing/2014/main" id="{2F018FD5-659B-2C4C-A584-C0D5ABCF9B4B}"/>
              </a:ext>
            </a:extLst>
          </p:cNvPr>
          <p:cNvGrpSpPr>
            <a:grpSpLocks/>
          </p:cNvGrpSpPr>
          <p:nvPr/>
        </p:nvGrpSpPr>
        <p:grpSpPr bwMode="auto">
          <a:xfrm>
            <a:off x="7099301" y="1501775"/>
            <a:ext cx="587375" cy="749300"/>
            <a:chOff x="1760" y="2442"/>
            <a:chExt cx="370" cy="472"/>
          </a:xfrm>
        </p:grpSpPr>
        <p:sp>
          <p:nvSpPr>
            <p:cNvPr id="192516" name="Text Box 4">
              <a:extLst>
                <a:ext uri="{FF2B5EF4-FFF2-40B4-BE49-F238E27FC236}">
                  <a16:creationId xmlns:a16="http://schemas.microsoft.com/office/drawing/2014/main" id="{DA3E2486-2CC8-3542-B128-B4F5EB98DA18}"/>
                </a:ext>
              </a:extLst>
            </p:cNvPr>
            <p:cNvSpPr txBox="1">
              <a:spLocks noChangeArrowheads="1"/>
            </p:cNvSpPr>
            <p:nvPr/>
          </p:nvSpPr>
          <p:spPr bwMode="auto">
            <a:xfrm>
              <a:off x="1760" y="2442"/>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latin typeface="Courier New" panose="02070309020205020404" pitchFamily="49" charset="0"/>
                </a:rPr>
                <a:t>22</a:t>
              </a:r>
            </a:p>
          </p:txBody>
        </p:sp>
        <p:grpSp>
          <p:nvGrpSpPr>
            <p:cNvPr id="192517" name="Group 5">
              <a:extLst>
                <a:ext uri="{FF2B5EF4-FFF2-40B4-BE49-F238E27FC236}">
                  <a16:creationId xmlns:a16="http://schemas.microsoft.com/office/drawing/2014/main" id="{02EAC5DF-E519-DB43-ADCA-DC2B0AE0F5E4}"/>
                </a:ext>
              </a:extLst>
            </p:cNvPr>
            <p:cNvGrpSpPr>
              <a:grpSpLocks/>
            </p:cNvGrpSpPr>
            <p:nvPr/>
          </p:nvGrpSpPr>
          <p:grpSpPr bwMode="auto">
            <a:xfrm>
              <a:off x="1760" y="2754"/>
              <a:ext cx="370" cy="160"/>
              <a:chOff x="1378" y="3290"/>
              <a:chExt cx="370" cy="312"/>
            </a:xfrm>
          </p:grpSpPr>
          <p:sp>
            <p:nvSpPr>
              <p:cNvPr id="192518" name="Text Box 6">
                <a:extLst>
                  <a:ext uri="{FF2B5EF4-FFF2-40B4-BE49-F238E27FC236}">
                    <a16:creationId xmlns:a16="http://schemas.microsoft.com/office/drawing/2014/main" id="{88910B89-7DD5-FF4A-925D-906DFB1BC1EE}"/>
                  </a:ext>
                </a:extLst>
              </p:cNvPr>
              <p:cNvSpPr txBox="1">
                <a:spLocks noChangeArrowheads="1"/>
              </p:cNvSpPr>
              <p:nvPr/>
            </p:nvSpPr>
            <p:spPr bwMode="auto">
              <a:xfrm>
                <a:off x="1378" y="3290"/>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92519" name="Line 7">
                <a:extLst>
                  <a:ext uri="{FF2B5EF4-FFF2-40B4-BE49-F238E27FC236}">
                    <a16:creationId xmlns:a16="http://schemas.microsoft.com/office/drawing/2014/main" id="{C502A3BA-C88F-F147-A820-7A2527E63ECD}"/>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192520" name="Text Box 8">
            <a:extLst>
              <a:ext uri="{FF2B5EF4-FFF2-40B4-BE49-F238E27FC236}">
                <a16:creationId xmlns:a16="http://schemas.microsoft.com/office/drawing/2014/main" id="{879D1224-2E4F-EB44-80F3-5BE7C5908956}"/>
              </a:ext>
            </a:extLst>
          </p:cNvPr>
          <p:cNvSpPr txBox="1">
            <a:spLocks noChangeArrowheads="1"/>
          </p:cNvSpPr>
          <p:nvPr/>
        </p:nvSpPr>
        <p:spPr bwMode="auto">
          <a:xfrm>
            <a:off x="7032626" y="646113"/>
            <a:ext cx="62619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715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a:t>root</a:t>
            </a:r>
          </a:p>
        </p:txBody>
      </p:sp>
      <p:sp>
        <p:nvSpPr>
          <p:cNvPr id="192521" name="Line 9">
            <a:extLst>
              <a:ext uri="{FF2B5EF4-FFF2-40B4-BE49-F238E27FC236}">
                <a16:creationId xmlns:a16="http://schemas.microsoft.com/office/drawing/2014/main" id="{66A0AC1A-EBF2-9A41-A182-202F9C511940}"/>
              </a:ext>
            </a:extLst>
          </p:cNvPr>
          <p:cNvSpPr>
            <a:spLocks noChangeShapeType="1"/>
          </p:cNvSpPr>
          <p:nvPr/>
        </p:nvSpPr>
        <p:spPr bwMode="auto">
          <a:xfrm>
            <a:off x="7404100" y="1028700"/>
            <a:ext cx="0" cy="4572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92522" name="Group 10">
            <a:extLst>
              <a:ext uri="{FF2B5EF4-FFF2-40B4-BE49-F238E27FC236}">
                <a16:creationId xmlns:a16="http://schemas.microsoft.com/office/drawing/2014/main" id="{7ADE63AC-451C-FB4B-882B-660D7E0A6802}"/>
              </a:ext>
            </a:extLst>
          </p:cNvPr>
          <p:cNvGrpSpPr>
            <a:grpSpLocks/>
          </p:cNvGrpSpPr>
          <p:nvPr/>
        </p:nvGrpSpPr>
        <p:grpSpPr bwMode="auto">
          <a:xfrm>
            <a:off x="8280401" y="2746375"/>
            <a:ext cx="587375" cy="749300"/>
            <a:chOff x="1760" y="2442"/>
            <a:chExt cx="370" cy="472"/>
          </a:xfrm>
        </p:grpSpPr>
        <p:sp>
          <p:nvSpPr>
            <p:cNvPr id="192523" name="Text Box 11">
              <a:extLst>
                <a:ext uri="{FF2B5EF4-FFF2-40B4-BE49-F238E27FC236}">
                  <a16:creationId xmlns:a16="http://schemas.microsoft.com/office/drawing/2014/main" id="{02516699-963E-F842-9644-D6F1C37DE5D4}"/>
                </a:ext>
              </a:extLst>
            </p:cNvPr>
            <p:cNvSpPr txBox="1">
              <a:spLocks noChangeArrowheads="1"/>
            </p:cNvSpPr>
            <p:nvPr/>
          </p:nvSpPr>
          <p:spPr bwMode="auto">
            <a:xfrm>
              <a:off x="1760" y="2442"/>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latin typeface="Courier New" panose="02070309020205020404" pitchFamily="49" charset="0"/>
                </a:rPr>
                <a:t>67</a:t>
              </a:r>
            </a:p>
          </p:txBody>
        </p:sp>
        <p:grpSp>
          <p:nvGrpSpPr>
            <p:cNvPr id="192524" name="Group 12">
              <a:extLst>
                <a:ext uri="{FF2B5EF4-FFF2-40B4-BE49-F238E27FC236}">
                  <a16:creationId xmlns:a16="http://schemas.microsoft.com/office/drawing/2014/main" id="{A97BEDDA-727E-B249-91F5-0D3D4A1D63D8}"/>
                </a:ext>
              </a:extLst>
            </p:cNvPr>
            <p:cNvGrpSpPr>
              <a:grpSpLocks/>
            </p:cNvGrpSpPr>
            <p:nvPr/>
          </p:nvGrpSpPr>
          <p:grpSpPr bwMode="auto">
            <a:xfrm>
              <a:off x="1760" y="2754"/>
              <a:ext cx="370" cy="160"/>
              <a:chOff x="1378" y="3290"/>
              <a:chExt cx="370" cy="312"/>
            </a:xfrm>
          </p:grpSpPr>
          <p:sp>
            <p:nvSpPr>
              <p:cNvPr id="192525" name="Text Box 13">
                <a:extLst>
                  <a:ext uri="{FF2B5EF4-FFF2-40B4-BE49-F238E27FC236}">
                    <a16:creationId xmlns:a16="http://schemas.microsoft.com/office/drawing/2014/main" id="{AC27DE10-69C7-304D-9775-16405AC65ED8}"/>
                  </a:ext>
                </a:extLst>
              </p:cNvPr>
              <p:cNvSpPr txBox="1">
                <a:spLocks noChangeArrowheads="1"/>
              </p:cNvSpPr>
              <p:nvPr/>
            </p:nvSpPr>
            <p:spPr bwMode="auto">
              <a:xfrm>
                <a:off x="1378" y="3290"/>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92526" name="Line 14">
                <a:extLst>
                  <a:ext uri="{FF2B5EF4-FFF2-40B4-BE49-F238E27FC236}">
                    <a16:creationId xmlns:a16="http://schemas.microsoft.com/office/drawing/2014/main" id="{452238AE-FE38-A04C-A62A-1D7AAFA0CEF6}"/>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92527" name="Group 15">
            <a:extLst>
              <a:ext uri="{FF2B5EF4-FFF2-40B4-BE49-F238E27FC236}">
                <a16:creationId xmlns:a16="http://schemas.microsoft.com/office/drawing/2014/main" id="{6544F261-27C0-C945-8E88-7D2653759A0E}"/>
              </a:ext>
            </a:extLst>
          </p:cNvPr>
          <p:cNvGrpSpPr>
            <a:grpSpLocks/>
          </p:cNvGrpSpPr>
          <p:nvPr/>
        </p:nvGrpSpPr>
        <p:grpSpPr bwMode="auto">
          <a:xfrm>
            <a:off x="7759701" y="3978275"/>
            <a:ext cx="587375" cy="749300"/>
            <a:chOff x="1760" y="2442"/>
            <a:chExt cx="370" cy="472"/>
          </a:xfrm>
        </p:grpSpPr>
        <p:sp>
          <p:nvSpPr>
            <p:cNvPr id="192528" name="Text Box 16">
              <a:extLst>
                <a:ext uri="{FF2B5EF4-FFF2-40B4-BE49-F238E27FC236}">
                  <a16:creationId xmlns:a16="http://schemas.microsoft.com/office/drawing/2014/main" id="{702654C2-D57C-2643-91D9-13EC2AA28839}"/>
                </a:ext>
              </a:extLst>
            </p:cNvPr>
            <p:cNvSpPr txBox="1">
              <a:spLocks noChangeArrowheads="1"/>
            </p:cNvSpPr>
            <p:nvPr/>
          </p:nvSpPr>
          <p:spPr bwMode="auto">
            <a:xfrm>
              <a:off x="1760" y="2442"/>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latin typeface="Courier New" panose="02070309020205020404" pitchFamily="49" charset="0"/>
                </a:rPr>
                <a:t>36</a:t>
              </a:r>
            </a:p>
          </p:txBody>
        </p:sp>
        <p:grpSp>
          <p:nvGrpSpPr>
            <p:cNvPr id="192529" name="Group 17">
              <a:extLst>
                <a:ext uri="{FF2B5EF4-FFF2-40B4-BE49-F238E27FC236}">
                  <a16:creationId xmlns:a16="http://schemas.microsoft.com/office/drawing/2014/main" id="{C04BB5F3-F6CE-F24C-B95D-593594BFF626}"/>
                </a:ext>
              </a:extLst>
            </p:cNvPr>
            <p:cNvGrpSpPr>
              <a:grpSpLocks/>
            </p:cNvGrpSpPr>
            <p:nvPr/>
          </p:nvGrpSpPr>
          <p:grpSpPr bwMode="auto">
            <a:xfrm>
              <a:off x="1760" y="2754"/>
              <a:ext cx="370" cy="160"/>
              <a:chOff x="1378" y="3290"/>
              <a:chExt cx="370" cy="312"/>
            </a:xfrm>
          </p:grpSpPr>
          <p:sp>
            <p:nvSpPr>
              <p:cNvPr id="192530" name="Text Box 18">
                <a:extLst>
                  <a:ext uri="{FF2B5EF4-FFF2-40B4-BE49-F238E27FC236}">
                    <a16:creationId xmlns:a16="http://schemas.microsoft.com/office/drawing/2014/main" id="{FCB2C188-8350-A64D-9DCB-832E752EF178}"/>
                  </a:ext>
                </a:extLst>
              </p:cNvPr>
              <p:cNvSpPr txBox="1">
                <a:spLocks noChangeArrowheads="1"/>
              </p:cNvSpPr>
              <p:nvPr/>
            </p:nvSpPr>
            <p:spPr bwMode="auto">
              <a:xfrm>
                <a:off x="1378" y="3290"/>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92531" name="Line 19">
                <a:extLst>
                  <a:ext uri="{FF2B5EF4-FFF2-40B4-BE49-F238E27FC236}">
                    <a16:creationId xmlns:a16="http://schemas.microsoft.com/office/drawing/2014/main" id="{9ECA047C-6084-8146-A7C6-A36549E70570}"/>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92532" name="Group 20">
            <a:extLst>
              <a:ext uri="{FF2B5EF4-FFF2-40B4-BE49-F238E27FC236}">
                <a16:creationId xmlns:a16="http://schemas.microsoft.com/office/drawing/2014/main" id="{CEF10495-A275-5C43-9285-44893E26B1A7}"/>
              </a:ext>
            </a:extLst>
          </p:cNvPr>
          <p:cNvGrpSpPr>
            <a:grpSpLocks/>
          </p:cNvGrpSpPr>
          <p:nvPr/>
        </p:nvGrpSpPr>
        <p:grpSpPr bwMode="auto">
          <a:xfrm>
            <a:off x="5588001" y="3940175"/>
            <a:ext cx="587375" cy="749300"/>
            <a:chOff x="1760" y="2442"/>
            <a:chExt cx="370" cy="472"/>
          </a:xfrm>
        </p:grpSpPr>
        <p:sp>
          <p:nvSpPr>
            <p:cNvPr id="192533" name="Text Box 21">
              <a:extLst>
                <a:ext uri="{FF2B5EF4-FFF2-40B4-BE49-F238E27FC236}">
                  <a16:creationId xmlns:a16="http://schemas.microsoft.com/office/drawing/2014/main" id="{3B96C12F-021B-EB48-A9CF-8A964CA13B3E}"/>
                </a:ext>
              </a:extLst>
            </p:cNvPr>
            <p:cNvSpPr txBox="1">
              <a:spLocks noChangeArrowheads="1"/>
            </p:cNvSpPr>
            <p:nvPr/>
          </p:nvSpPr>
          <p:spPr bwMode="auto">
            <a:xfrm>
              <a:off x="1760" y="2442"/>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a:r>
                <a:rPr lang="en-US" altLang="en-US">
                  <a:latin typeface="Courier New" panose="02070309020205020404" pitchFamily="49" charset="0"/>
                </a:rPr>
                <a:t>3</a:t>
              </a:r>
            </a:p>
          </p:txBody>
        </p:sp>
        <p:grpSp>
          <p:nvGrpSpPr>
            <p:cNvPr id="192534" name="Group 22">
              <a:extLst>
                <a:ext uri="{FF2B5EF4-FFF2-40B4-BE49-F238E27FC236}">
                  <a16:creationId xmlns:a16="http://schemas.microsoft.com/office/drawing/2014/main" id="{7DF54691-1F0D-F34D-BED8-C86EEEE1B206}"/>
                </a:ext>
              </a:extLst>
            </p:cNvPr>
            <p:cNvGrpSpPr>
              <a:grpSpLocks/>
            </p:cNvGrpSpPr>
            <p:nvPr/>
          </p:nvGrpSpPr>
          <p:grpSpPr bwMode="auto">
            <a:xfrm>
              <a:off x="1760" y="2754"/>
              <a:ext cx="370" cy="160"/>
              <a:chOff x="1378" y="3290"/>
              <a:chExt cx="370" cy="312"/>
            </a:xfrm>
          </p:grpSpPr>
          <p:sp>
            <p:nvSpPr>
              <p:cNvPr id="192535" name="Text Box 23">
                <a:extLst>
                  <a:ext uri="{FF2B5EF4-FFF2-40B4-BE49-F238E27FC236}">
                    <a16:creationId xmlns:a16="http://schemas.microsoft.com/office/drawing/2014/main" id="{03674569-1A8A-8D45-A584-F1B0F866EC9F}"/>
                  </a:ext>
                </a:extLst>
              </p:cNvPr>
              <p:cNvSpPr txBox="1">
                <a:spLocks noChangeArrowheads="1"/>
              </p:cNvSpPr>
              <p:nvPr/>
            </p:nvSpPr>
            <p:spPr bwMode="auto">
              <a:xfrm>
                <a:off x="1378" y="3290"/>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92536" name="Line 24">
                <a:extLst>
                  <a:ext uri="{FF2B5EF4-FFF2-40B4-BE49-F238E27FC236}">
                    <a16:creationId xmlns:a16="http://schemas.microsoft.com/office/drawing/2014/main" id="{76148514-DC1E-1B4F-8FBC-5B63BB252508}"/>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92537" name="Group 25">
            <a:extLst>
              <a:ext uri="{FF2B5EF4-FFF2-40B4-BE49-F238E27FC236}">
                <a16:creationId xmlns:a16="http://schemas.microsoft.com/office/drawing/2014/main" id="{C760F0F2-4612-754A-934C-0CFC111E5BBC}"/>
              </a:ext>
            </a:extLst>
          </p:cNvPr>
          <p:cNvGrpSpPr>
            <a:grpSpLocks/>
          </p:cNvGrpSpPr>
          <p:nvPr/>
        </p:nvGrpSpPr>
        <p:grpSpPr bwMode="auto">
          <a:xfrm>
            <a:off x="6667501" y="3940175"/>
            <a:ext cx="587375" cy="749300"/>
            <a:chOff x="1760" y="2442"/>
            <a:chExt cx="370" cy="472"/>
          </a:xfrm>
        </p:grpSpPr>
        <p:sp>
          <p:nvSpPr>
            <p:cNvPr id="192538" name="Text Box 26">
              <a:extLst>
                <a:ext uri="{FF2B5EF4-FFF2-40B4-BE49-F238E27FC236}">
                  <a16:creationId xmlns:a16="http://schemas.microsoft.com/office/drawing/2014/main" id="{E0FD748E-093E-4947-B5F0-51765957E830}"/>
                </a:ext>
              </a:extLst>
            </p:cNvPr>
            <p:cNvSpPr txBox="1">
              <a:spLocks noChangeArrowheads="1"/>
            </p:cNvSpPr>
            <p:nvPr/>
          </p:nvSpPr>
          <p:spPr bwMode="auto">
            <a:xfrm>
              <a:off x="1760" y="2442"/>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latin typeface="Courier New" panose="02070309020205020404" pitchFamily="49" charset="0"/>
                </a:rPr>
                <a:t>14</a:t>
              </a:r>
            </a:p>
          </p:txBody>
        </p:sp>
        <p:grpSp>
          <p:nvGrpSpPr>
            <p:cNvPr id="192539" name="Group 27">
              <a:extLst>
                <a:ext uri="{FF2B5EF4-FFF2-40B4-BE49-F238E27FC236}">
                  <a16:creationId xmlns:a16="http://schemas.microsoft.com/office/drawing/2014/main" id="{A64E9AA1-243B-5542-8374-246228A3D542}"/>
                </a:ext>
              </a:extLst>
            </p:cNvPr>
            <p:cNvGrpSpPr>
              <a:grpSpLocks/>
            </p:cNvGrpSpPr>
            <p:nvPr/>
          </p:nvGrpSpPr>
          <p:grpSpPr bwMode="auto">
            <a:xfrm>
              <a:off x="1760" y="2754"/>
              <a:ext cx="370" cy="160"/>
              <a:chOff x="1378" y="3290"/>
              <a:chExt cx="370" cy="312"/>
            </a:xfrm>
          </p:grpSpPr>
          <p:sp>
            <p:nvSpPr>
              <p:cNvPr id="192540" name="Text Box 28">
                <a:extLst>
                  <a:ext uri="{FF2B5EF4-FFF2-40B4-BE49-F238E27FC236}">
                    <a16:creationId xmlns:a16="http://schemas.microsoft.com/office/drawing/2014/main" id="{7824C150-CF38-5041-B4B4-8C032549CA84}"/>
                  </a:ext>
                </a:extLst>
              </p:cNvPr>
              <p:cNvSpPr txBox="1">
                <a:spLocks noChangeArrowheads="1"/>
              </p:cNvSpPr>
              <p:nvPr/>
            </p:nvSpPr>
            <p:spPr bwMode="auto">
              <a:xfrm>
                <a:off x="1378" y="3290"/>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92541" name="Line 29">
                <a:extLst>
                  <a:ext uri="{FF2B5EF4-FFF2-40B4-BE49-F238E27FC236}">
                    <a16:creationId xmlns:a16="http://schemas.microsoft.com/office/drawing/2014/main" id="{055876ED-FE4F-6143-9094-F046A4BB19A2}"/>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92542" name="Group 30">
            <a:extLst>
              <a:ext uri="{FF2B5EF4-FFF2-40B4-BE49-F238E27FC236}">
                <a16:creationId xmlns:a16="http://schemas.microsoft.com/office/drawing/2014/main" id="{06865885-BFA9-9A40-86EF-4C8EA1BCE0B0}"/>
              </a:ext>
            </a:extLst>
          </p:cNvPr>
          <p:cNvGrpSpPr>
            <a:grpSpLocks/>
          </p:cNvGrpSpPr>
          <p:nvPr/>
        </p:nvGrpSpPr>
        <p:grpSpPr bwMode="auto">
          <a:xfrm>
            <a:off x="8216901" y="5172075"/>
            <a:ext cx="587375" cy="749300"/>
            <a:chOff x="1760" y="2442"/>
            <a:chExt cx="370" cy="472"/>
          </a:xfrm>
        </p:grpSpPr>
        <p:sp>
          <p:nvSpPr>
            <p:cNvPr id="192543" name="Text Box 31">
              <a:extLst>
                <a:ext uri="{FF2B5EF4-FFF2-40B4-BE49-F238E27FC236}">
                  <a16:creationId xmlns:a16="http://schemas.microsoft.com/office/drawing/2014/main" id="{B399EC76-B966-D941-9D38-7C2E7C8AB602}"/>
                </a:ext>
              </a:extLst>
            </p:cNvPr>
            <p:cNvSpPr txBox="1">
              <a:spLocks noChangeArrowheads="1"/>
            </p:cNvSpPr>
            <p:nvPr/>
          </p:nvSpPr>
          <p:spPr bwMode="auto">
            <a:xfrm>
              <a:off x="1760" y="2442"/>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latin typeface="Courier New" panose="02070309020205020404" pitchFamily="49" charset="0"/>
                </a:rPr>
                <a:t>44</a:t>
              </a:r>
            </a:p>
          </p:txBody>
        </p:sp>
        <p:grpSp>
          <p:nvGrpSpPr>
            <p:cNvPr id="192544" name="Group 32">
              <a:extLst>
                <a:ext uri="{FF2B5EF4-FFF2-40B4-BE49-F238E27FC236}">
                  <a16:creationId xmlns:a16="http://schemas.microsoft.com/office/drawing/2014/main" id="{0193A4BF-2997-C44C-9393-9798904FBE47}"/>
                </a:ext>
              </a:extLst>
            </p:cNvPr>
            <p:cNvGrpSpPr>
              <a:grpSpLocks/>
            </p:cNvGrpSpPr>
            <p:nvPr/>
          </p:nvGrpSpPr>
          <p:grpSpPr bwMode="auto">
            <a:xfrm>
              <a:off x="1760" y="2754"/>
              <a:ext cx="370" cy="160"/>
              <a:chOff x="1378" y="3290"/>
              <a:chExt cx="370" cy="312"/>
            </a:xfrm>
          </p:grpSpPr>
          <p:sp>
            <p:nvSpPr>
              <p:cNvPr id="192545" name="Text Box 33">
                <a:extLst>
                  <a:ext uri="{FF2B5EF4-FFF2-40B4-BE49-F238E27FC236}">
                    <a16:creationId xmlns:a16="http://schemas.microsoft.com/office/drawing/2014/main" id="{9350D579-A3EA-0F4A-8A52-DB3D1B41949F}"/>
                  </a:ext>
                </a:extLst>
              </p:cNvPr>
              <p:cNvSpPr txBox="1">
                <a:spLocks noChangeArrowheads="1"/>
              </p:cNvSpPr>
              <p:nvPr/>
            </p:nvSpPr>
            <p:spPr bwMode="auto">
              <a:xfrm>
                <a:off x="1378" y="3290"/>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92546" name="Line 34">
                <a:extLst>
                  <a:ext uri="{FF2B5EF4-FFF2-40B4-BE49-F238E27FC236}">
                    <a16:creationId xmlns:a16="http://schemas.microsoft.com/office/drawing/2014/main" id="{DD74BD5E-8C36-C347-B0AF-AF1B4B9F42BC}"/>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92547" name="Group 35">
            <a:extLst>
              <a:ext uri="{FF2B5EF4-FFF2-40B4-BE49-F238E27FC236}">
                <a16:creationId xmlns:a16="http://schemas.microsoft.com/office/drawing/2014/main" id="{D0624F60-6ADC-C84C-B125-A57C59419112}"/>
              </a:ext>
            </a:extLst>
          </p:cNvPr>
          <p:cNvGrpSpPr>
            <a:grpSpLocks/>
          </p:cNvGrpSpPr>
          <p:nvPr/>
        </p:nvGrpSpPr>
        <p:grpSpPr bwMode="auto">
          <a:xfrm>
            <a:off x="6045201" y="5248275"/>
            <a:ext cx="587375" cy="749300"/>
            <a:chOff x="1760" y="2442"/>
            <a:chExt cx="370" cy="472"/>
          </a:xfrm>
        </p:grpSpPr>
        <p:sp>
          <p:nvSpPr>
            <p:cNvPr id="192548" name="Text Box 36">
              <a:extLst>
                <a:ext uri="{FF2B5EF4-FFF2-40B4-BE49-F238E27FC236}">
                  <a16:creationId xmlns:a16="http://schemas.microsoft.com/office/drawing/2014/main" id="{34E23A4B-CE75-C940-B347-2CFC79936FB6}"/>
                </a:ext>
              </a:extLst>
            </p:cNvPr>
            <p:cNvSpPr txBox="1">
              <a:spLocks noChangeArrowheads="1"/>
            </p:cNvSpPr>
            <p:nvPr/>
          </p:nvSpPr>
          <p:spPr bwMode="auto">
            <a:xfrm>
              <a:off x="1760" y="2442"/>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a:r>
                <a:rPr lang="en-US" altLang="en-US">
                  <a:latin typeface="Courier New" panose="02070309020205020404" pitchFamily="49" charset="0"/>
                </a:rPr>
                <a:t>7</a:t>
              </a:r>
            </a:p>
          </p:txBody>
        </p:sp>
        <p:grpSp>
          <p:nvGrpSpPr>
            <p:cNvPr id="192549" name="Group 37">
              <a:extLst>
                <a:ext uri="{FF2B5EF4-FFF2-40B4-BE49-F238E27FC236}">
                  <a16:creationId xmlns:a16="http://schemas.microsoft.com/office/drawing/2014/main" id="{895FFD29-CDE6-6041-AABB-4B760F23F2EC}"/>
                </a:ext>
              </a:extLst>
            </p:cNvPr>
            <p:cNvGrpSpPr>
              <a:grpSpLocks/>
            </p:cNvGrpSpPr>
            <p:nvPr/>
          </p:nvGrpSpPr>
          <p:grpSpPr bwMode="auto">
            <a:xfrm>
              <a:off x="1760" y="2754"/>
              <a:ext cx="370" cy="160"/>
              <a:chOff x="1378" y="3290"/>
              <a:chExt cx="370" cy="312"/>
            </a:xfrm>
          </p:grpSpPr>
          <p:sp>
            <p:nvSpPr>
              <p:cNvPr id="192550" name="Text Box 38">
                <a:extLst>
                  <a:ext uri="{FF2B5EF4-FFF2-40B4-BE49-F238E27FC236}">
                    <a16:creationId xmlns:a16="http://schemas.microsoft.com/office/drawing/2014/main" id="{885019C2-758C-0147-8BA7-0117E0635D62}"/>
                  </a:ext>
                </a:extLst>
              </p:cNvPr>
              <p:cNvSpPr txBox="1">
                <a:spLocks noChangeArrowheads="1"/>
              </p:cNvSpPr>
              <p:nvPr/>
            </p:nvSpPr>
            <p:spPr bwMode="auto">
              <a:xfrm>
                <a:off x="1378" y="3290"/>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92551" name="Line 39">
                <a:extLst>
                  <a:ext uri="{FF2B5EF4-FFF2-40B4-BE49-F238E27FC236}">
                    <a16:creationId xmlns:a16="http://schemas.microsoft.com/office/drawing/2014/main" id="{36BB54CF-D5D5-A54B-8DA5-B12550FE7BBC}"/>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92552" name="Group 40">
            <a:extLst>
              <a:ext uri="{FF2B5EF4-FFF2-40B4-BE49-F238E27FC236}">
                <a16:creationId xmlns:a16="http://schemas.microsoft.com/office/drawing/2014/main" id="{BB06BF3F-1B67-DC41-967B-35D43E6E7348}"/>
              </a:ext>
            </a:extLst>
          </p:cNvPr>
          <p:cNvGrpSpPr>
            <a:grpSpLocks/>
          </p:cNvGrpSpPr>
          <p:nvPr/>
        </p:nvGrpSpPr>
        <p:grpSpPr bwMode="auto">
          <a:xfrm>
            <a:off x="8813801" y="3978275"/>
            <a:ext cx="587375" cy="749300"/>
            <a:chOff x="1760" y="2442"/>
            <a:chExt cx="370" cy="472"/>
          </a:xfrm>
        </p:grpSpPr>
        <p:sp>
          <p:nvSpPr>
            <p:cNvPr id="192553" name="Text Box 41">
              <a:extLst>
                <a:ext uri="{FF2B5EF4-FFF2-40B4-BE49-F238E27FC236}">
                  <a16:creationId xmlns:a16="http://schemas.microsoft.com/office/drawing/2014/main" id="{089AB2F6-D417-3347-8120-0E4FC0CBCA03}"/>
                </a:ext>
              </a:extLst>
            </p:cNvPr>
            <p:cNvSpPr txBox="1">
              <a:spLocks noChangeArrowheads="1"/>
            </p:cNvSpPr>
            <p:nvPr/>
          </p:nvSpPr>
          <p:spPr bwMode="auto">
            <a:xfrm>
              <a:off x="1760" y="2442"/>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latin typeface="Courier New" panose="02070309020205020404" pitchFamily="49" charset="0"/>
                </a:rPr>
                <a:t>94</a:t>
              </a:r>
            </a:p>
          </p:txBody>
        </p:sp>
        <p:grpSp>
          <p:nvGrpSpPr>
            <p:cNvPr id="192554" name="Group 42">
              <a:extLst>
                <a:ext uri="{FF2B5EF4-FFF2-40B4-BE49-F238E27FC236}">
                  <a16:creationId xmlns:a16="http://schemas.microsoft.com/office/drawing/2014/main" id="{FB83091E-F1E4-BB47-9EB9-C51186EB70C9}"/>
                </a:ext>
              </a:extLst>
            </p:cNvPr>
            <p:cNvGrpSpPr>
              <a:grpSpLocks/>
            </p:cNvGrpSpPr>
            <p:nvPr/>
          </p:nvGrpSpPr>
          <p:grpSpPr bwMode="auto">
            <a:xfrm>
              <a:off x="1760" y="2754"/>
              <a:ext cx="370" cy="160"/>
              <a:chOff x="1378" y="3290"/>
              <a:chExt cx="370" cy="312"/>
            </a:xfrm>
          </p:grpSpPr>
          <p:sp>
            <p:nvSpPr>
              <p:cNvPr id="192555" name="Text Box 43">
                <a:extLst>
                  <a:ext uri="{FF2B5EF4-FFF2-40B4-BE49-F238E27FC236}">
                    <a16:creationId xmlns:a16="http://schemas.microsoft.com/office/drawing/2014/main" id="{B231DF59-FDEB-554E-8704-EE08A3FBC8A9}"/>
                  </a:ext>
                </a:extLst>
              </p:cNvPr>
              <p:cNvSpPr txBox="1">
                <a:spLocks noChangeArrowheads="1"/>
              </p:cNvSpPr>
              <p:nvPr/>
            </p:nvSpPr>
            <p:spPr bwMode="auto">
              <a:xfrm>
                <a:off x="1378" y="3290"/>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92556" name="Line 44">
                <a:extLst>
                  <a:ext uri="{FF2B5EF4-FFF2-40B4-BE49-F238E27FC236}">
                    <a16:creationId xmlns:a16="http://schemas.microsoft.com/office/drawing/2014/main" id="{69B923B6-0A55-BF41-B194-8076EBD0F547}"/>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92557" name="Group 45">
            <a:extLst>
              <a:ext uri="{FF2B5EF4-FFF2-40B4-BE49-F238E27FC236}">
                <a16:creationId xmlns:a16="http://schemas.microsoft.com/office/drawing/2014/main" id="{DDA8685D-8C1E-1F40-A704-C63FEBC97953}"/>
              </a:ext>
            </a:extLst>
          </p:cNvPr>
          <p:cNvGrpSpPr>
            <a:grpSpLocks/>
          </p:cNvGrpSpPr>
          <p:nvPr/>
        </p:nvGrpSpPr>
        <p:grpSpPr bwMode="auto">
          <a:xfrm>
            <a:off x="9283701" y="5159375"/>
            <a:ext cx="587375" cy="749300"/>
            <a:chOff x="1760" y="2442"/>
            <a:chExt cx="370" cy="472"/>
          </a:xfrm>
        </p:grpSpPr>
        <p:sp>
          <p:nvSpPr>
            <p:cNvPr id="192558" name="Text Box 46">
              <a:extLst>
                <a:ext uri="{FF2B5EF4-FFF2-40B4-BE49-F238E27FC236}">
                  <a16:creationId xmlns:a16="http://schemas.microsoft.com/office/drawing/2014/main" id="{4A40B24A-2952-7147-A776-CC2C86392AD7}"/>
                </a:ext>
              </a:extLst>
            </p:cNvPr>
            <p:cNvSpPr txBox="1">
              <a:spLocks noChangeArrowheads="1"/>
            </p:cNvSpPr>
            <p:nvPr/>
          </p:nvSpPr>
          <p:spPr bwMode="auto">
            <a:xfrm>
              <a:off x="1760" y="2442"/>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latin typeface="Courier New" panose="02070309020205020404" pitchFamily="49" charset="0"/>
                </a:rPr>
                <a:t>97</a:t>
              </a:r>
            </a:p>
          </p:txBody>
        </p:sp>
        <p:grpSp>
          <p:nvGrpSpPr>
            <p:cNvPr id="192559" name="Group 47">
              <a:extLst>
                <a:ext uri="{FF2B5EF4-FFF2-40B4-BE49-F238E27FC236}">
                  <a16:creationId xmlns:a16="http://schemas.microsoft.com/office/drawing/2014/main" id="{3479715E-CA93-D345-9F62-A963A6E9871C}"/>
                </a:ext>
              </a:extLst>
            </p:cNvPr>
            <p:cNvGrpSpPr>
              <a:grpSpLocks/>
            </p:cNvGrpSpPr>
            <p:nvPr/>
          </p:nvGrpSpPr>
          <p:grpSpPr bwMode="auto">
            <a:xfrm>
              <a:off x="1760" y="2754"/>
              <a:ext cx="370" cy="160"/>
              <a:chOff x="1378" y="3290"/>
              <a:chExt cx="370" cy="312"/>
            </a:xfrm>
          </p:grpSpPr>
          <p:sp>
            <p:nvSpPr>
              <p:cNvPr id="192560" name="Text Box 48">
                <a:extLst>
                  <a:ext uri="{FF2B5EF4-FFF2-40B4-BE49-F238E27FC236}">
                    <a16:creationId xmlns:a16="http://schemas.microsoft.com/office/drawing/2014/main" id="{8330E52D-2222-4F4E-AA07-014F2922190F}"/>
                  </a:ext>
                </a:extLst>
              </p:cNvPr>
              <p:cNvSpPr txBox="1">
                <a:spLocks noChangeArrowheads="1"/>
              </p:cNvSpPr>
              <p:nvPr/>
            </p:nvSpPr>
            <p:spPr bwMode="auto">
              <a:xfrm>
                <a:off x="1378" y="3290"/>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92561" name="Line 49">
                <a:extLst>
                  <a:ext uri="{FF2B5EF4-FFF2-40B4-BE49-F238E27FC236}">
                    <a16:creationId xmlns:a16="http://schemas.microsoft.com/office/drawing/2014/main" id="{010A2C4C-5B23-0C4C-8F05-AB3EADA914E5}"/>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92562" name="Group 50">
            <a:extLst>
              <a:ext uri="{FF2B5EF4-FFF2-40B4-BE49-F238E27FC236}">
                <a16:creationId xmlns:a16="http://schemas.microsoft.com/office/drawing/2014/main" id="{76FD1048-173B-A541-8DF9-247C16E21C1F}"/>
              </a:ext>
            </a:extLst>
          </p:cNvPr>
          <p:cNvGrpSpPr>
            <a:grpSpLocks/>
          </p:cNvGrpSpPr>
          <p:nvPr/>
        </p:nvGrpSpPr>
        <p:grpSpPr bwMode="auto">
          <a:xfrm>
            <a:off x="5118101" y="5248275"/>
            <a:ext cx="587375" cy="749300"/>
            <a:chOff x="1760" y="2442"/>
            <a:chExt cx="370" cy="472"/>
          </a:xfrm>
        </p:grpSpPr>
        <p:sp>
          <p:nvSpPr>
            <p:cNvPr id="192563" name="Text Box 51">
              <a:extLst>
                <a:ext uri="{FF2B5EF4-FFF2-40B4-BE49-F238E27FC236}">
                  <a16:creationId xmlns:a16="http://schemas.microsoft.com/office/drawing/2014/main" id="{0EAC95A4-DE7D-6F47-A9F9-CA99E5DB4DE6}"/>
                </a:ext>
              </a:extLst>
            </p:cNvPr>
            <p:cNvSpPr txBox="1">
              <a:spLocks noChangeArrowheads="1"/>
            </p:cNvSpPr>
            <p:nvPr/>
          </p:nvSpPr>
          <p:spPr bwMode="auto">
            <a:xfrm>
              <a:off x="1760" y="2442"/>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a:r>
                <a:rPr lang="en-US" altLang="en-US">
                  <a:solidFill>
                    <a:srgbClr val="FF0033"/>
                  </a:solidFill>
                  <a:latin typeface="Courier New" panose="02070309020205020404" pitchFamily="49" charset="0"/>
                </a:rPr>
                <a:t>1</a:t>
              </a:r>
              <a:endParaRPr lang="en-US" altLang="en-US">
                <a:latin typeface="Courier New" panose="02070309020205020404" pitchFamily="49" charset="0"/>
              </a:endParaRPr>
            </a:p>
          </p:txBody>
        </p:sp>
        <p:grpSp>
          <p:nvGrpSpPr>
            <p:cNvPr id="192564" name="Group 52">
              <a:extLst>
                <a:ext uri="{FF2B5EF4-FFF2-40B4-BE49-F238E27FC236}">
                  <a16:creationId xmlns:a16="http://schemas.microsoft.com/office/drawing/2014/main" id="{E589013B-38C2-0047-AAF4-5422BCB55A26}"/>
                </a:ext>
              </a:extLst>
            </p:cNvPr>
            <p:cNvGrpSpPr>
              <a:grpSpLocks/>
            </p:cNvGrpSpPr>
            <p:nvPr/>
          </p:nvGrpSpPr>
          <p:grpSpPr bwMode="auto">
            <a:xfrm>
              <a:off x="1760" y="2754"/>
              <a:ext cx="370" cy="160"/>
              <a:chOff x="1378" y="3290"/>
              <a:chExt cx="370" cy="312"/>
            </a:xfrm>
          </p:grpSpPr>
          <p:sp>
            <p:nvSpPr>
              <p:cNvPr id="192565" name="Text Box 53">
                <a:extLst>
                  <a:ext uri="{FF2B5EF4-FFF2-40B4-BE49-F238E27FC236}">
                    <a16:creationId xmlns:a16="http://schemas.microsoft.com/office/drawing/2014/main" id="{30210A3C-0AAE-D641-8B7C-183C1FA1E0FD}"/>
                  </a:ext>
                </a:extLst>
              </p:cNvPr>
              <p:cNvSpPr txBox="1">
                <a:spLocks noChangeArrowheads="1"/>
              </p:cNvSpPr>
              <p:nvPr/>
            </p:nvSpPr>
            <p:spPr bwMode="auto">
              <a:xfrm>
                <a:off x="1378" y="3290"/>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92566" name="Line 54">
                <a:extLst>
                  <a:ext uri="{FF2B5EF4-FFF2-40B4-BE49-F238E27FC236}">
                    <a16:creationId xmlns:a16="http://schemas.microsoft.com/office/drawing/2014/main" id="{7FC161BC-3225-B042-84F7-D076D772C489}"/>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92567" name="Group 55">
            <a:extLst>
              <a:ext uri="{FF2B5EF4-FFF2-40B4-BE49-F238E27FC236}">
                <a16:creationId xmlns:a16="http://schemas.microsoft.com/office/drawing/2014/main" id="{7EB5EA52-A355-F14C-A96E-6963A4C5EBD4}"/>
              </a:ext>
            </a:extLst>
          </p:cNvPr>
          <p:cNvGrpSpPr>
            <a:grpSpLocks/>
          </p:cNvGrpSpPr>
          <p:nvPr/>
        </p:nvGrpSpPr>
        <p:grpSpPr bwMode="auto">
          <a:xfrm>
            <a:off x="6096001" y="2771775"/>
            <a:ext cx="587375" cy="749300"/>
            <a:chOff x="1760" y="2442"/>
            <a:chExt cx="370" cy="472"/>
          </a:xfrm>
        </p:grpSpPr>
        <p:sp>
          <p:nvSpPr>
            <p:cNvPr id="192568" name="Text Box 56">
              <a:extLst>
                <a:ext uri="{FF2B5EF4-FFF2-40B4-BE49-F238E27FC236}">
                  <a16:creationId xmlns:a16="http://schemas.microsoft.com/office/drawing/2014/main" id="{574BB587-6000-AA49-8C7D-7357B20B2288}"/>
                </a:ext>
              </a:extLst>
            </p:cNvPr>
            <p:cNvSpPr txBox="1">
              <a:spLocks noChangeArrowheads="1"/>
            </p:cNvSpPr>
            <p:nvPr/>
          </p:nvSpPr>
          <p:spPr bwMode="auto">
            <a:xfrm>
              <a:off x="1760" y="2442"/>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a:r>
                <a:rPr lang="en-US" altLang="en-US">
                  <a:latin typeface="Courier New" panose="02070309020205020404" pitchFamily="49" charset="0"/>
                </a:rPr>
                <a:t>9</a:t>
              </a:r>
            </a:p>
          </p:txBody>
        </p:sp>
        <p:grpSp>
          <p:nvGrpSpPr>
            <p:cNvPr id="192569" name="Group 57">
              <a:extLst>
                <a:ext uri="{FF2B5EF4-FFF2-40B4-BE49-F238E27FC236}">
                  <a16:creationId xmlns:a16="http://schemas.microsoft.com/office/drawing/2014/main" id="{26A29854-7DF8-9E40-83A7-4451FB6267BA}"/>
                </a:ext>
              </a:extLst>
            </p:cNvPr>
            <p:cNvGrpSpPr>
              <a:grpSpLocks/>
            </p:cNvGrpSpPr>
            <p:nvPr/>
          </p:nvGrpSpPr>
          <p:grpSpPr bwMode="auto">
            <a:xfrm>
              <a:off x="1760" y="2754"/>
              <a:ext cx="370" cy="160"/>
              <a:chOff x="1378" y="3290"/>
              <a:chExt cx="370" cy="312"/>
            </a:xfrm>
          </p:grpSpPr>
          <p:sp>
            <p:nvSpPr>
              <p:cNvPr id="192570" name="Text Box 58">
                <a:extLst>
                  <a:ext uri="{FF2B5EF4-FFF2-40B4-BE49-F238E27FC236}">
                    <a16:creationId xmlns:a16="http://schemas.microsoft.com/office/drawing/2014/main" id="{9020A03B-8364-AF47-8709-F757B468D059}"/>
                  </a:ext>
                </a:extLst>
              </p:cNvPr>
              <p:cNvSpPr txBox="1">
                <a:spLocks noChangeArrowheads="1"/>
              </p:cNvSpPr>
              <p:nvPr/>
            </p:nvSpPr>
            <p:spPr bwMode="auto">
              <a:xfrm>
                <a:off x="1378" y="3290"/>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92571" name="Line 59">
                <a:extLst>
                  <a:ext uri="{FF2B5EF4-FFF2-40B4-BE49-F238E27FC236}">
                    <a16:creationId xmlns:a16="http://schemas.microsoft.com/office/drawing/2014/main" id="{1EA0CDBE-2B16-BE41-91F6-B5879D5160F2}"/>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192572" name="Line 60">
            <a:extLst>
              <a:ext uri="{FF2B5EF4-FFF2-40B4-BE49-F238E27FC236}">
                <a16:creationId xmlns:a16="http://schemas.microsoft.com/office/drawing/2014/main" id="{64044958-BEA1-C64C-AF7E-BC38597AE4D6}"/>
              </a:ext>
            </a:extLst>
          </p:cNvPr>
          <p:cNvSpPr>
            <a:spLocks noChangeShapeType="1"/>
          </p:cNvSpPr>
          <p:nvPr/>
        </p:nvSpPr>
        <p:spPr bwMode="auto">
          <a:xfrm flipH="1">
            <a:off x="6400800" y="2133600"/>
            <a:ext cx="850900" cy="6223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2573" name="Line 61">
            <a:extLst>
              <a:ext uri="{FF2B5EF4-FFF2-40B4-BE49-F238E27FC236}">
                <a16:creationId xmlns:a16="http://schemas.microsoft.com/office/drawing/2014/main" id="{77387855-57FA-2A41-B310-0914E9C4C797}"/>
              </a:ext>
            </a:extLst>
          </p:cNvPr>
          <p:cNvSpPr>
            <a:spLocks noChangeShapeType="1"/>
          </p:cNvSpPr>
          <p:nvPr/>
        </p:nvSpPr>
        <p:spPr bwMode="auto">
          <a:xfrm>
            <a:off x="7531100" y="2133600"/>
            <a:ext cx="1041400" cy="596900"/>
          </a:xfrm>
          <a:prstGeom prst="line">
            <a:avLst/>
          </a:prstGeom>
          <a:noFill/>
          <a:ln w="381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2574" name="Line 62">
            <a:extLst>
              <a:ext uri="{FF2B5EF4-FFF2-40B4-BE49-F238E27FC236}">
                <a16:creationId xmlns:a16="http://schemas.microsoft.com/office/drawing/2014/main" id="{6B426D63-C160-9447-8628-7CFD5E158BC6}"/>
              </a:ext>
            </a:extLst>
          </p:cNvPr>
          <p:cNvSpPr>
            <a:spLocks noChangeShapeType="1"/>
          </p:cNvSpPr>
          <p:nvPr/>
        </p:nvSpPr>
        <p:spPr bwMode="auto">
          <a:xfrm flipH="1">
            <a:off x="5880100" y="3403600"/>
            <a:ext cx="381000" cy="5080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2575" name="Line 63">
            <a:extLst>
              <a:ext uri="{FF2B5EF4-FFF2-40B4-BE49-F238E27FC236}">
                <a16:creationId xmlns:a16="http://schemas.microsoft.com/office/drawing/2014/main" id="{C7D35F6F-8E1C-EF43-B448-74500BAA9D91}"/>
              </a:ext>
            </a:extLst>
          </p:cNvPr>
          <p:cNvSpPr>
            <a:spLocks noChangeShapeType="1"/>
          </p:cNvSpPr>
          <p:nvPr/>
        </p:nvSpPr>
        <p:spPr bwMode="auto">
          <a:xfrm>
            <a:off x="6540500" y="3390900"/>
            <a:ext cx="406400" cy="533400"/>
          </a:xfrm>
          <a:prstGeom prst="line">
            <a:avLst/>
          </a:prstGeom>
          <a:noFill/>
          <a:ln w="381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2576" name="Line 64">
            <a:extLst>
              <a:ext uri="{FF2B5EF4-FFF2-40B4-BE49-F238E27FC236}">
                <a16:creationId xmlns:a16="http://schemas.microsoft.com/office/drawing/2014/main" id="{9E604E1A-3D86-5948-901C-3195957512E5}"/>
              </a:ext>
            </a:extLst>
          </p:cNvPr>
          <p:cNvSpPr>
            <a:spLocks noChangeShapeType="1"/>
          </p:cNvSpPr>
          <p:nvPr/>
        </p:nvSpPr>
        <p:spPr bwMode="auto">
          <a:xfrm flipH="1">
            <a:off x="5410200" y="4546600"/>
            <a:ext cx="317500" cy="6858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2577" name="Line 65">
            <a:extLst>
              <a:ext uri="{FF2B5EF4-FFF2-40B4-BE49-F238E27FC236}">
                <a16:creationId xmlns:a16="http://schemas.microsoft.com/office/drawing/2014/main" id="{6ABCE521-7A37-8240-AFA3-911CB7939517}"/>
              </a:ext>
            </a:extLst>
          </p:cNvPr>
          <p:cNvSpPr>
            <a:spLocks noChangeShapeType="1"/>
          </p:cNvSpPr>
          <p:nvPr/>
        </p:nvSpPr>
        <p:spPr bwMode="auto">
          <a:xfrm>
            <a:off x="6032500" y="4559300"/>
            <a:ext cx="304800" cy="673100"/>
          </a:xfrm>
          <a:prstGeom prst="line">
            <a:avLst/>
          </a:prstGeom>
          <a:noFill/>
          <a:ln w="381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2578" name="Line 66">
            <a:extLst>
              <a:ext uri="{FF2B5EF4-FFF2-40B4-BE49-F238E27FC236}">
                <a16:creationId xmlns:a16="http://schemas.microsoft.com/office/drawing/2014/main" id="{2E4DBDC4-0466-B540-A494-E4E7A030E04F}"/>
              </a:ext>
            </a:extLst>
          </p:cNvPr>
          <p:cNvSpPr>
            <a:spLocks noChangeShapeType="1"/>
          </p:cNvSpPr>
          <p:nvPr/>
        </p:nvSpPr>
        <p:spPr bwMode="auto">
          <a:xfrm flipH="1">
            <a:off x="8051800" y="3365500"/>
            <a:ext cx="381000" cy="609600"/>
          </a:xfrm>
          <a:prstGeom prst="line">
            <a:avLst/>
          </a:prstGeom>
          <a:noFill/>
          <a:ln w="381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2579" name="Line 67">
            <a:extLst>
              <a:ext uri="{FF2B5EF4-FFF2-40B4-BE49-F238E27FC236}">
                <a16:creationId xmlns:a16="http://schemas.microsoft.com/office/drawing/2014/main" id="{4049C22C-821B-1342-AF00-B168EAB6FCE5}"/>
              </a:ext>
            </a:extLst>
          </p:cNvPr>
          <p:cNvSpPr>
            <a:spLocks noChangeShapeType="1"/>
          </p:cNvSpPr>
          <p:nvPr/>
        </p:nvSpPr>
        <p:spPr bwMode="auto">
          <a:xfrm>
            <a:off x="8724900" y="3365500"/>
            <a:ext cx="381000" cy="596900"/>
          </a:xfrm>
          <a:prstGeom prst="line">
            <a:avLst/>
          </a:prstGeom>
          <a:noFill/>
          <a:ln w="381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2580" name="Line 68">
            <a:extLst>
              <a:ext uri="{FF2B5EF4-FFF2-40B4-BE49-F238E27FC236}">
                <a16:creationId xmlns:a16="http://schemas.microsoft.com/office/drawing/2014/main" id="{A6A654CE-6F0D-1545-BC58-1FE05184993C}"/>
              </a:ext>
            </a:extLst>
          </p:cNvPr>
          <p:cNvSpPr>
            <a:spLocks noChangeShapeType="1"/>
          </p:cNvSpPr>
          <p:nvPr/>
        </p:nvSpPr>
        <p:spPr bwMode="auto">
          <a:xfrm>
            <a:off x="8191500" y="4610100"/>
            <a:ext cx="304800" cy="558800"/>
          </a:xfrm>
          <a:prstGeom prst="line">
            <a:avLst/>
          </a:prstGeom>
          <a:noFill/>
          <a:ln w="381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2581" name="Line 69">
            <a:extLst>
              <a:ext uri="{FF2B5EF4-FFF2-40B4-BE49-F238E27FC236}">
                <a16:creationId xmlns:a16="http://schemas.microsoft.com/office/drawing/2014/main" id="{D055853C-555F-9744-8C3F-688A92F105E7}"/>
              </a:ext>
            </a:extLst>
          </p:cNvPr>
          <p:cNvSpPr>
            <a:spLocks noChangeShapeType="1"/>
          </p:cNvSpPr>
          <p:nvPr/>
        </p:nvSpPr>
        <p:spPr bwMode="auto">
          <a:xfrm>
            <a:off x="9258300" y="4597400"/>
            <a:ext cx="304800" cy="546100"/>
          </a:xfrm>
          <a:prstGeom prst="line">
            <a:avLst/>
          </a:prstGeom>
          <a:noFill/>
          <a:ln w="381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92582" name="Group 70">
            <a:extLst>
              <a:ext uri="{FF2B5EF4-FFF2-40B4-BE49-F238E27FC236}">
                <a16:creationId xmlns:a16="http://schemas.microsoft.com/office/drawing/2014/main" id="{78B903E5-1330-8240-9B82-0231454930D4}"/>
              </a:ext>
            </a:extLst>
          </p:cNvPr>
          <p:cNvGrpSpPr>
            <a:grpSpLocks/>
          </p:cNvGrpSpPr>
          <p:nvPr/>
        </p:nvGrpSpPr>
        <p:grpSpPr bwMode="auto">
          <a:xfrm>
            <a:off x="5183188" y="5880100"/>
            <a:ext cx="165100" cy="406400"/>
            <a:chOff x="2305" y="3704"/>
            <a:chExt cx="104" cy="256"/>
          </a:xfrm>
        </p:grpSpPr>
        <p:sp>
          <p:nvSpPr>
            <p:cNvPr id="192583" name="Line 71">
              <a:extLst>
                <a:ext uri="{FF2B5EF4-FFF2-40B4-BE49-F238E27FC236}">
                  <a16:creationId xmlns:a16="http://schemas.microsoft.com/office/drawing/2014/main" id="{A61CB138-A963-8248-A745-65A0AFA29F5B}"/>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2584" name="Line 72">
              <a:extLst>
                <a:ext uri="{FF2B5EF4-FFF2-40B4-BE49-F238E27FC236}">
                  <a16:creationId xmlns:a16="http://schemas.microsoft.com/office/drawing/2014/main" id="{59EB3B60-3E9B-994C-8685-C43536EE0E10}"/>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2585" name="Line 73">
              <a:extLst>
                <a:ext uri="{FF2B5EF4-FFF2-40B4-BE49-F238E27FC236}">
                  <a16:creationId xmlns:a16="http://schemas.microsoft.com/office/drawing/2014/main" id="{34E3C6A7-9874-9B49-B548-1062B759C910}"/>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92586" name="Group 74">
            <a:extLst>
              <a:ext uri="{FF2B5EF4-FFF2-40B4-BE49-F238E27FC236}">
                <a16:creationId xmlns:a16="http://schemas.microsoft.com/office/drawing/2014/main" id="{1BDAE66F-DAD5-3945-B6CB-46365C9D1C1B}"/>
              </a:ext>
            </a:extLst>
          </p:cNvPr>
          <p:cNvGrpSpPr>
            <a:grpSpLocks/>
          </p:cNvGrpSpPr>
          <p:nvPr/>
        </p:nvGrpSpPr>
        <p:grpSpPr bwMode="auto">
          <a:xfrm>
            <a:off x="6402388" y="5880100"/>
            <a:ext cx="165100" cy="406400"/>
            <a:chOff x="2305" y="3704"/>
            <a:chExt cx="104" cy="256"/>
          </a:xfrm>
        </p:grpSpPr>
        <p:sp>
          <p:nvSpPr>
            <p:cNvPr id="192587" name="Line 75">
              <a:extLst>
                <a:ext uri="{FF2B5EF4-FFF2-40B4-BE49-F238E27FC236}">
                  <a16:creationId xmlns:a16="http://schemas.microsoft.com/office/drawing/2014/main" id="{45EC0F04-4BFE-604A-81DD-7805AE462A6D}"/>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2588" name="Line 76">
              <a:extLst>
                <a:ext uri="{FF2B5EF4-FFF2-40B4-BE49-F238E27FC236}">
                  <a16:creationId xmlns:a16="http://schemas.microsoft.com/office/drawing/2014/main" id="{8A2FD8DD-DD16-1F42-898D-FCF62A9DD83A}"/>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2589" name="Line 77">
              <a:extLst>
                <a:ext uri="{FF2B5EF4-FFF2-40B4-BE49-F238E27FC236}">
                  <a16:creationId xmlns:a16="http://schemas.microsoft.com/office/drawing/2014/main" id="{F4EDDB33-1481-2648-9A7B-42439116E5D8}"/>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92590" name="Group 78">
            <a:extLst>
              <a:ext uri="{FF2B5EF4-FFF2-40B4-BE49-F238E27FC236}">
                <a16:creationId xmlns:a16="http://schemas.microsoft.com/office/drawing/2014/main" id="{1A695BDF-B576-EE4F-9BF4-EBAE42D1EE8E}"/>
              </a:ext>
            </a:extLst>
          </p:cNvPr>
          <p:cNvGrpSpPr>
            <a:grpSpLocks/>
          </p:cNvGrpSpPr>
          <p:nvPr/>
        </p:nvGrpSpPr>
        <p:grpSpPr bwMode="auto">
          <a:xfrm>
            <a:off x="9640888" y="5803900"/>
            <a:ext cx="165100" cy="406400"/>
            <a:chOff x="2305" y="3704"/>
            <a:chExt cx="104" cy="256"/>
          </a:xfrm>
        </p:grpSpPr>
        <p:sp>
          <p:nvSpPr>
            <p:cNvPr id="192591" name="Line 79">
              <a:extLst>
                <a:ext uri="{FF2B5EF4-FFF2-40B4-BE49-F238E27FC236}">
                  <a16:creationId xmlns:a16="http://schemas.microsoft.com/office/drawing/2014/main" id="{44A9F972-42BB-1B41-A2B5-DB324282D333}"/>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2592" name="Line 80">
              <a:extLst>
                <a:ext uri="{FF2B5EF4-FFF2-40B4-BE49-F238E27FC236}">
                  <a16:creationId xmlns:a16="http://schemas.microsoft.com/office/drawing/2014/main" id="{87D0452A-B8AB-B545-8DD1-A59323FA73D9}"/>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2593" name="Line 81">
              <a:extLst>
                <a:ext uri="{FF2B5EF4-FFF2-40B4-BE49-F238E27FC236}">
                  <a16:creationId xmlns:a16="http://schemas.microsoft.com/office/drawing/2014/main" id="{34673E71-5E50-7C46-91AF-1BEF9EECDDF8}"/>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92594" name="Group 82">
            <a:extLst>
              <a:ext uri="{FF2B5EF4-FFF2-40B4-BE49-F238E27FC236}">
                <a16:creationId xmlns:a16="http://schemas.microsoft.com/office/drawing/2014/main" id="{22598094-65BD-DE4D-A02F-74A1059A91A1}"/>
              </a:ext>
            </a:extLst>
          </p:cNvPr>
          <p:cNvGrpSpPr>
            <a:grpSpLocks/>
          </p:cNvGrpSpPr>
          <p:nvPr/>
        </p:nvGrpSpPr>
        <p:grpSpPr bwMode="auto">
          <a:xfrm>
            <a:off x="8574088" y="5791200"/>
            <a:ext cx="165100" cy="406400"/>
            <a:chOff x="2305" y="3704"/>
            <a:chExt cx="104" cy="256"/>
          </a:xfrm>
        </p:grpSpPr>
        <p:sp>
          <p:nvSpPr>
            <p:cNvPr id="192595" name="Line 83">
              <a:extLst>
                <a:ext uri="{FF2B5EF4-FFF2-40B4-BE49-F238E27FC236}">
                  <a16:creationId xmlns:a16="http://schemas.microsoft.com/office/drawing/2014/main" id="{A22568B5-8DBD-2240-A821-69F6B8C4125C}"/>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2596" name="Line 84">
              <a:extLst>
                <a:ext uri="{FF2B5EF4-FFF2-40B4-BE49-F238E27FC236}">
                  <a16:creationId xmlns:a16="http://schemas.microsoft.com/office/drawing/2014/main" id="{72085069-ED38-6E40-B4EA-26C1F5FCD84D}"/>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2597" name="Line 85">
              <a:extLst>
                <a:ext uri="{FF2B5EF4-FFF2-40B4-BE49-F238E27FC236}">
                  <a16:creationId xmlns:a16="http://schemas.microsoft.com/office/drawing/2014/main" id="{555A77A3-3315-544E-9278-138107242DF6}"/>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92598" name="Group 86">
            <a:extLst>
              <a:ext uri="{FF2B5EF4-FFF2-40B4-BE49-F238E27FC236}">
                <a16:creationId xmlns:a16="http://schemas.microsoft.com/office/drawing/2014/main" id="{535AAFF4-DEFE-B64F-A2F3-A33EEF9AEF1A}"/>
              </a:ext>
            </a:extLst>
          </p:cNvPr>
          <p:cNvGrpSpPr>
            <a:grpSpLocks/>
          </p:cNvGrpSpPr>
          <p:nvPr/>
        </p:nvGrpSpPr>
        <p:grpSpPr bwMode="auto">
          <a:xfrm>
            <a:off x="8269288" y="5803900"/>
            <a:ext cx="165100" cy="406400"/>
            <a:chOff x="2305" y="3704"/>
            <a:chExt cx="104" cy="256"/>
          </a:xfrm>
        </p:grpSpPr>
        <p:sp>
          <p:nvSpPr>
            <p:cNvPr id="192599" name="Line 87">
              <a:extLst>
                <a:ext uri="{FF2B5EF4-FFF2-40B4-BE49-F238E27FC236}">
                  <a16:creationId xmlns:a16="http://schemas.microsoft.com/office/drawing/2014/main" id="{9FF7FD4F-9B9F-9B46-B190-DFA4E8668088}"/>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2600" name="Line 88">
              <a:extLst>
                <a:ext uri="{FF2B5EF4-FFF2-40B4-BE49-F238E27FC236}">
                  <a16:creationId xmlns:a16="http://schemas.microsoft.com/office/drawing/2014/main" id="{88C125BF-5815-E541-9E68-15CBAD1F4DDE}"/>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2601" name="Line 89">
              <a:extLst>
                <a:ext uri="{FF2B5EF4-FFF2-40B4-BE49-F238E27FC236}">
                  <a16:creationId xmlns:a16="http://schemas.microsoft.com/office/drawing/2014/main" id="{CCF02E3A-D8C6-9445-B7FA-722279785B41}"/>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92602" name="Group 90">
            <a:extLst>
              <a:ext uri="{FF2B5EF4-FFF2-40B4-BE49-F238E27FC236}">
                <a16:creationId xmlns:a16="http://schemas.microsoft.com/office/drawing/2014/main" id="{B782F3C2-B0E7-A041-98A6-2EBC1B6D5179}"/>
              </a:ext>
            </a:extLst>
          </p:cNvPr>
          <p:cNvGrpSpPr>
            <a:grpSpLocks/>
          </p:cNvGrpSpPr>
          <p:nvPr/>
        </p:nvGrpSpPr>
        <p:grpSpPr bwMode="auto">
          <a:xfrm>
            <a:off x="5462588" y="5880100"/>
            <a:ext cx="165100" cy="406400"/>
            <a:chOff x="2305" y="3704"/>
            <a:chExt cx="104" cy="256"/>
          </a:xfrm>
        </p:grpSpPr>
        <p:sp>
          <p:nvSpPr>
            <p:cNvPr id="192603" name="Line 91">
              <a:extLst>
                <a:ext uri="{FF2B5EF4-FFF2-40B4-BE49-F238E27FC236}">
                  <a16:creationId xmlns:a16="http://schemas.microsoft.com/office/drawing/2014/main" id="{A72935C6-A5F7-D04E-999F-91F0BFEC73C4}"/>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2604" name="Line 92">
              <a:extLst>
                <a:ext uri="{FF2B5EF4-FFF2-40B4-BE49-F238E27FC236}">
                  <a16:creationId xmlns:a16="http://schemas.microsoft.com/office/drawing/2014/main" id="{9A32ACFD-F986-694F-9CD4-5B37F5A592FD}"/>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2605" name="Line 93">
              <a:extLst>
                <a:ext uri="{FF2B5EF4-FFF2-40B4-BE49-F238E27FC236}">
                  <a16:creationId xmlns:a16="http://schemas.microsoft.com/office/drawing/2014/main" id="{1DCDA458-8A07-EE4C-BAC1-DD20DAA6BDD8}"/>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92606" name="Group 94">
            <a:extLst>
              <a:ext uri="{FF2B5EF4-FFF2-40B4-BE49-F238E27FC236}">
                <a16:creationId xmlns:a16="http://schemas.microsoft.com/office/drawing/2014/main" id="{21568831-0105-164C-908F-8F69DC1788AC}"/>
              </a:ext>
            </a:extLst>
          </p:cNvPr>
          <p:cNvGrpSpPr>
            <a:grpSpLocks/>
          </p:cNvGrpSpPr>
          <p:nvPr/>
        </p:nvGrpSpPr>
        <p:grpSpPr bwMode="auto">
          <a:xfrm>
            <a:off x="6110288" y="5867400"/>
            <a:ext cx="165100" cy="406400"/>
            <a:chOff x="2305" y="3704"/>
            <a:chExt cx="104" cy="256"/>
          </a:xfrm>
        </p:grpSpPr>
        <p:sp>
          <p:nvSpPr>
            <p:cNvPr id="192607" name="Line 95">
              <a:extLst>
                <a:ext uri="{FF2B5EF4-FFF2-40B4-BE49-F238E27FC236}">
                  <a16:creationId xmlns:a16="http://schemas.microsoft.com/office/drawing/2014/main" id="{198FD56F-895E-E54B-8594-199D738B5C31}"/>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2608" name="Line 96">
              <a:extLst>
                <a:ext uri="{FF2B5EF4-FFF2-40B4-BE49-F238E27FC236}">
                  <a16:creationId xmlns:a16="http://schemas.microsoft.com/office/drawing/2014/main" id="{17D0B16B-A735-0C4C-B45F-C350ACC43D3B}"/>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2609" name="Line 97">
              <a:extLst>
                <a:ext uri="{FF2B5EF4-FFF2-40B4-BE49-F238E27FC236}">
                  <a16:creationId xmlns:a16="http://schemas.microsoft.com/office/drawing/2014/main" id="{5C658CED-C871-F948-9417-DE58248C63EC}"/>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92610" name="Group 98">
            <a:extLst>
              <a:ext uri="{FF2B5EF4-FFF2-40B4-BE49-F238E27FC236}">
                <a16:creationId xmlns:a16="http://schemas.microsoft.com/office/drawing/2014/main" id="{5C1F2894-401A-1645-982B-3CDA78D56AE5}"/>
              </a:ext>
            </a:extLst>
          </p:cNvPr>
          <p:cNvGrpSpPr>
            <a:grpSpLocks/>
          </p:cNvGrpSpPr>
          <p:nvPr/>
        </p:nvGrpSpPr>
        <p:grpSpPr bwMode="auto">
          <a:xfrm>
            <a:off x="7024688" y="4546600"/>
            <a:ext cx="165100" cy="406400"/>
            <a:chOff x="2305" y="3704"/>
            <a:chExt cx="104" cy="256"/>
          </a:xfrm>
        </p:grpSpPr>
        <p:sp>
          <p:nvSpPr>
            <p:cNvPr id="192611" name="Line 99">
              <a:extLst>
                <a:ext uri="{FF2B5EF4-FFF2-40B4-BE49-F238E27FC236}">
                  <a16:creationId xmlns:a16="http://schemas.microsoft.com/office/drawing/2014/main" id="{BE12AE59-A215-B44C-BDFB-A7A54CADB18C}"/>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2612" name="Line 100">
              <a:extLst>
                <a:ext uri="{FF2B5EF4-FFF2-40B4-BE49-F238E27FC236}">
                  <a16:creationId xmlns:a16="http://schemas.microsoft.com/office/drawing/2014/main" id="{C58E68E5-D1DC-AD46-9CE6-C313F2786C0B}"/>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2613" name="Line 101">
              <a:extLst>
                <a:ext uri="{FF2B5EF4-FFF2-40B4-BE49-F238E27FC236}">
                  <a16:creationId xmlns:a16="http://schemas.microsoft.com/office/drawing/2014/main" id="{46FD31C5-7AA2-E349-9635-25DB4848EE38}"/>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92614" name="Group 102">
            <a:extLst>
              <a:ext uri="{FF2B5EF4-FFF2-40B4-BE49-F238E27FC236}">
                <a16:creationId xmlns:a16="http://schemas.microsoft.com/office/drawing/2014/main" id="{DB668F9A-2387-CB49-8E60-08A446356594}"/>
              </a:ext>
            </a:extLst>
          </p:cNvPr>
          <p:cNvGrpSpPr>
            <a:grpSpLocks/>
          </p:cNvGrpSpPr>
          <p:nvPr/>
        </p:nvGrpSpPr>
        <p:grpSpPr bwMode="auto">
          <a:xfrm>
            <a:off x="6719888" y="4559300"/>
            <a:ext cx="165100" cy="406400"/>
            <a:chOff x="2305" y="3704"/>
            <a:chExt cx="104" cy="256"/>
          </a:xfrm>
        </p:grpSpPr>
        <p:sp>
          <p:nvSpPr>
            <p:cNvPr id="192615" name="Line 103">
              <a:extLst>
                <a:ext uri="{FF2B5EF4-FFF2-40B4-BE49-F238E27FC236}">
                  <a16:creationId xmlns:a16="http://schemas.microsoft.com/office/drawing/2014/main" id="{A449FBAF-0422-5B4D-94C7-5EC389E3353F}"/>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2616" name="Line 104">
              <a:extLst>
                <a:ext uri="{FF2B5EF4-FFF2-40B4-BE49-F238E27FC236}">
                  <a16:creationId xmlns:a16="http://schemas.microsoft.com/office/drawing/2014/main" id="{EFB8C612-3780-6945-B48B-2069484C130E}"/>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2617" name="Line 105">
              <a:extLst>
                <a:ext uri="{FF2B5EF4-FFF2-40B4-BE49-F238E27FC236}">
                  <a16:creationId xmlns:a16="http://schemas.microsoft.com/office/drawing/2014/main" id="{BE55BE29-1C3B-554C-A0D0-9B7984EAB58B}"/>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92618" name="Group 106">
            <a:extLst>
              <a:ext uri="{FF2B5EF4-FFF2-40B4-BE49-F238E27FC236}">
                <a16:creationId xmlns:a16="http://schemas.microsoft.com/office/drawing/2014/main" id="{F37D9039-9512-064F-A49B-430D523BAFB6}"/>
              </a:ext>
            </a:extLst>
          </p:cNvPr>
          <p:cNvGrpSpPr>
            <a:grpSpLocks/>
          </p:cNvGrpSpPr>
          <p:nvPr/>
        </p:nvGrpSpPr>
        <p:grpSpPr bwMode="auto">
          <a:xfrm>
            <a:off x="9348788" y="5816600"/>
            <a:ext cx="165100" cy="406400"/>
            <a:chOff x="2305" y="3704"/>
            <a:chExt cx="104" cy="256"/>
          </a:xfrm>
        </p:grpSpPr>
        <p:sp>
          <p:nvSpPr>
            <p:cNvPr id="192619" name="Line 107">
              <a:extLst>
                <a:ext uri="{FF2B5EF4-FFF2-40B4-BE49-F238E27FC236}">
                  <a16:creationId xmlns:a16="http://schemas.microsoft.com/office/drawing/2014/main" id="{A19ED1E3-9DD9-F148-8EDD-66B77F92CD0E}"/>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2620" name="Line 108">
              <a:extLst>
                <a:ext uri="{FF2B5EF4-FFF2-40B4-BE49-F238E27FC236}">
                  <a16:creationId xmlns:a16="http://schemas.microsoft.com/office/drawing/2014/main" id="{0DD1A01F-FB8D-D642-BCDA-4DD17F9578CA}"/>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2621" name="Line 109">
              <a:extLst>
                <a:ext uri="{FF2B5EF4-FFF2-40B4-BE49-F238E27FC236}">
                  <a16:creationId xmlns:a16="http://schemas.microsoft.com/office/drawing/2014/main" id="{FE34F792-35B4-E04A-9970-85217E758910}"/>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92622" name="Group 110">
            <a:extLst>
              <a:ext uri="{FF2B5EF4-FFF2-40B4-BE49-F238E27FC236}">
                <a16:creationId xmlns:a16="http://schemas.microsoft.com/office/drawing/2014/main" id="{20542EAB-D823-684C-9EB9-78374690C6DF}"/>
              </a:ext>
            </a:extLst>
          </p:cNvPr>
          <p:cNvGrpSpPr>
            <a:grpSpLocks/>
          </p:cNvGrpSpPr>
          <p:nvPr/>
        </p:nvGrpSpPr>
        <p:grpSpPr bwMode="auto">
          <a:xfrm>
            <a:off x="8878888" y="4610100"/>
            <a:ext cx="165100" cy="406400"/>
            <a:chOff x="2305" y="3704"/>
            <a:chExt cx="104" cy="256"/>
          </a:xfrm>
        </p:grpSpPr>
        <p:sp>
          <p:nvSpPr>
            <p:cNvPr id="192623" name="Line 111">
              <a:extLst>
                <a:ext uri="{FF2B5EF4-FFF2-40B4-BE49-F238E27FC236}">
                  <a16:creationId xmlns:a16="http://schemas.microsoft.com/office/drawing/2014/main" id="{2070933B-334E-2640-9743-B8643579C247}"/>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2624" name="Line 112">
              <a:extLst>
                <a:ext uri="{FF2B5EF4-FFF2-40B4-BE49-F238E27FC236}">
                  <a16:creationId xmlns:a16="http://schemas.microsoft.com/office/drawing/2014/main" id="{5E7AD62B-90FF-9546-94CB-FDE518BE67E4}"/>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2625" name="Line 113">
              <a:extLst>
                <a:ext uri="{FF2B5EF4-FFF2-40B4-BE49-F238E27FC236}">
                  <a16:creationId xmlns:a16="http://schemas.microsoft.com/office/drawing/2014/main" id="{6E98176E-F057-EB41-9CE2-9F2AEAB9F5AB}"/>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92626" name="Group 114">
            <a:extLst>
              <a:ext uri="{FF2B5EF4-FFF2-40B4-BE49-F238E27FC236}">
                <a16:creationId xmlns:a16="http://schemas.microsoft.com/office/drawing/2014/main" id="{D795E3F0-C302-B045-8DF5-00DE2C29E66A}"/>
              </a:ext>
            </a:extLst>
          </p:cNvPr>
          <p:cNvGrpSpPr>
            <a:grpSpLocks/>
          </p:cNvGrpSpPr>
          <p:nvPr/>
        </p:nvGrpSpPr>
        <p:grpSpPr bwMode="auto">
          <a:xfrm>
            <a:off x="7837488" y="4622800"/>
            <a:ext cx="165100" cy="406400"/>
            <a:chOff x="2305" y="3704"/>
            <a:chExt cx="104" cy="256"/>
          </a:xfrm>
        </p:grpSpPr>
        <p:sp>
          <p:nvSpPr>
            <p:cNvPr id="192627" name="Line 115">
              <a:extLst>
                <a:ext uri="{FF2B5EF4-FFF2-40B4-BE49-F238E27FC236}">
                  <a16:creationId xmlns:a16="http://schemas.microsoft.com/office/drawing/2014/main" id="{DDC73EC6-60A7-F348-B621-B71E5EB00006}"/>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2628" name="Line 116">
              <a:extLst>
                <a:ext uri="{FF2B5EF4-FFF2-40B4-BE49-F238E27FC236}">
                  <a16:creationId xmlns:a16="http://schemas.microsoft.com/office/drawing/2014/main" id="{BBF89EFF-5E5B-324F-BCE5-6979EA54915F}"/>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2629" name="Line 117">
              <a:extLst>
                <a:ext uri="{FF2B5EF4-FFF2-40B4-BE49-F238E27FC236}">
                  <a16:creationId xmlns:a16="http://schemas.microsoft.com/office/drawing/2014/main" id="{604E2161-A3B1-1745-AB2E-CE3F28F8515E}"/>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92630" name="Text Box 118">
            <a:extLst>
              <a:ext uri="{FF2B5EF4-FFF2-40B4-BE49-F238E27FC236}">
                <a16:creationId xmlns:a16="http://schemas.microsoft.com/office/drawing/2014/main" id="{E85CFA12-13A0-1845-91D6-DE15A1C12D27}"/>
              </a:ext>
            </a:extLst>
          </p:cNvPr>
          <p:cNvSpPr txBox="1">
            <a:spLocks noChangeArrowheads="1"/>
          </p:cNvSpPr>
          <p:nvPr/>
        </p:nvSpPr>
        <p:spPr bwMode="auto">
          <a:xfrm>
            <a:off x="1978025" y="2816225"/>
            <a:ext cx="1569660" cy="400110"/>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a:latin typeface="Courier New" panose="02070309020205020404" pitchFamily="49" charset="0"/>
              </a:rPr>
              <a:t>Output: 1</a:t>
            </a:r>
          </a:p>
        </p:txBody>
      </p:sp>
      <p:sp>
        <p:nvSpPr>
          <p:cNvPr id="192631" name="Oval 119">
            <a:extLst>
              <a:ext uri="{FF2B5EF4-FFF2-40B4-BE49-F238E27FC236}">
                <a16:creationId xmlns:a16="http://schemas.microsoft.com/office/drawing/2014/main" id="{1230803F-0EB2-EF43-8685-89016EC90F0E}"/>
              </a:ext>
            </a:extLst>
          </p:cNvPr>
          <p:cNvSpPr>
            <a:spLocks noChangeArrowheads="1"/>
          </p:cNvSpPr>
          <p:nvPr/>
        </p:nvSpPr>
        <p:spPr bwMode="auto">
          <a:xfrm>
            <a:off x="2044700" y="1308100"/>
            <a:ext cx="254000" cy="254000"/>
          </a:xfrm>
          <a:prstGeom prst="ellipse">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192632" name="Oval 120">
            <a:extLst>
              <a:ext uri="{FF2B5EF4-FFF2-40B4-BE49-F238E27FC236}">
                <a16:creationId xmlns:a16="http://schemas.microsoft.com/office/drawing/2014/main" id="{FEB7EBBF-E96A-2544-BEC1-2333F353252E}"/>
              </a:ext>
            </a:extLst>
          </p:cNvPr>
          <p:cNvSpPr>
            <a:spLocks noChangeArrowheads="1"/>
          </p:cNvSpPr>
          <p:nvPr/>
        </p:nvSpPr>
        <p:spPr bwMode="auto">
          <a:xfrm>
            <a:off x="2044700" y="1651000"/>
            <a:ext cx="254000" cy="254000"/>
          </a:xfrm>
          <a:prstGeom prst="ellipse">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192633" name="Oval 121">
            <a:extLst>
              <a:ext uri="{FF2B5EF4-FFF2-40B4-BE49-F238E27FC236}">
                <a16:creationId xmlns:a16="http://schemas.microsoft.com/office/drawing/2014/main" id="{77042EF2-8650-6240-AD50-3DF0980EC267}"/>
              </a:ext>
            </a:extLst>
          </p:cNvPr>
          <p:cNvSpPr>
            <a:spLocks noChangeArrowheads="1"/>
          </p:cNvSpPr>
          <p:nvPr/>
        </p:nvSpPr>
        <p:spPr bwMode="auto">
          <a:xfrm>
            <a:off x="2044700" y="1993900"/>
            <a:ext cx="254000" cy="254000"/>
          </a:xfrm>
          <a:prstGeom prst="ellipse">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192634" name="Oval 122">
            <a:extLst>
              <a:ext uri="{FF2B5EF4-FFF2-40B4-BE49-F238E27FC236}">
                <a16:creationId xmlns:a16="http://schemas.microsoft.com/office/drawing/2014/main" id="{49ACBB30-6846-1D4D-AD8B-4896DE60244A}"/>
              </a:ext>
            </a:extLst>
          </p:cNvPr>
          <p:cNvSpPr>
            <a:spLocks noChangeArrowheads="1"/>
          </p:cNvSpPr>
          <p:nvPr/>
        </p:nvSpPr>
        <p:spPr bwMode="auto">
          <a:xfrm>
            <a:off x="6743700" y="1473200"/>
            <a:ext cx="254000" cy="254000"/>
          </a:xfrm>
          <a:prstGeom prst="ellipse">
            <a:avLst/>
          </a:prstGeom>
          <a:solidFill>
            <a:srgbClr val="66FF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192635" name="Oval 123">
            <a:extLst>
              <a:ext uri="{FF2B5EF4-FFF2-40B4-BE49-F238E27FC236}">
                <a16:creationId xmlns:a16="http://schemas.microsoft.com/office/drawing/2014/main" id="{B5B84E26-1360-6D4D-9282-A32B2E2522F7}"/>
              </a:ext>
            </a:extLst>
          </p:cNvPr>
          <p:cNvSpPr>
            <a:spLocks noChangeArrowheads="1"/>
          </p:cNvSpPr>
          <p:nvPr/>
        </p:nvSpPr>
        <p:spPr bwMode="auto">
          <a:xfrm>
            <a:off x="5740400" y="2730500"/>
            <a:ext cx="254000" cy="254000"/>
          </a:xfrm>
          <a:prstGeom prst="ellipse">
            <a:avLst/>
          </a:prstGeom>
          <a:solidFill>
            <a:srgbClr val="66FF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192636" name="Oval 124">
            <a:extLst>
              <a:ext uri="{FF2B5EF4-FFF2-40B4-BE49-F238E27FC236}">
                <a16:creationId xmlns:a16="http://schemas.microsoft.com/office/drawing/2014/main" id="{12AA1DC6-D36B-8046-9A00-4BBE8D4AE1B6}"/>
              </a:ext>
            </a:extLst>
          </p:cNvPr>
          <p:cNvSpPr>
            <a:spLocks noChangeArrowheads="1"/>
          </p:cNvSpPr>
          <p:nvPr/>
        </p:nvSpPr>
        <p:spPr bwMode="auto">
          <a:xfrm>
            <a:off x="5207000" y="3911600"/>
            <a:ext cx="254000" cy="254000"/>
          </a:xfrm>
          <a:prstGeom prst="ellipse">
            <a:avLst/>
          </a:prstGeom>
          <a:solidFill>
            <a:srgbClr val="66FF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192637" name="Oval 125">
            <a:extLst>
              <a:ext uri="{FF2B5EF4-FFF2-40B4-BE49-F238E27FC236}">
                <a16:creationId xmlns:a16="http://schemas.microsoft.com/office/drawing/2014/main" id="{D5C57056-829C-4A49-B9FB-07370604867B}"/>
              </a:ext>
            </a:extLst>
          </p:cNvPr>
          <p:cNvSpPr>
            <a:spLocks noChangeArrowheads="1"/>
          </p:cNvSpPr>
          <p:nvPr/>
        </p:nvSpPr>
        <p:spPr bwMode="auto">
          <a:xfrm>
            <a:off x="4762500" y="52070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192638" name="Oval 126">
            <a:extLst>
              <a:ext uri="{FF2B5EF4-FFF2-40B4-BE49-F238E27FC236}">
                <a16:creationId xmlns:a16="http://schemas.microsoft.com/office/drawing/2014/main" id="{0BF432E8-D514-574B-93D2-3EE461E4F06C}"/>
              </a:ext>
            </a:extLst>
          </p:cNvPr>
          <p:cNvSpPr>
            <a:spLocks noChangeArrowheads="1"/>
          </p:cNvSpPr>
          <p:nvPr/>
        </p:nvSpPr>
        <p:spPr bwMode="auto">
          <a:xfrm>
            <a:off x="4749800" y="55118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192639" name="Oval 127">
            <a:extLst>
              <a:ext uri="{FF2B5EF4-FFF2-40B4-BE49-F238E27FC236}">
                <a16:creationId xmlns:a16="http://schemas.microsoft.com/office/drawing/2014/main" id="{F85F5E0B-505E-684C-9B0A-8551F0F17BBF}"/>
              </a:ext>
            </a:extLst>
          </p:cNvPr>
          <p:cNvSpPr>
            <a:spLocks noChangeArrowheads="1"/>
          </p:cNvSpPr>
          <p:nvPr/>
        </p:nvSpPr>
        <p:spPr bwMode="auto">
          <a:xfrm>
            <a:off x="4749800" y="58166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Tree>
    <p:extLst>
      <p:ext uri="{BB962C8B-B14F-4D97-AF65-F5344CB8AC3E}">
        <p14:creationId xmlns:p14="http://schemas.microsoft.com/office/powerpoint/2010/main" val="9769990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a:extLst>
              <a:ext uri="{FF2B5EF4-FFF2-40B4-BE49-F238E27FC236}">
                <a16:creationId xmlns:a16="http://schemas.microsoft.com/office/drawing/2014/main" id="{479D51FB-5974-AE4A-AF72-F0C10F05D6BB}"/>
              </a:ext>
            </a:extLst>
          </p:cNvPr>
          <p:cNvSpPr>
            <a:spLocks noChangeArrowheads="1"/>
          </p:cNvSpPr>
          <p:nvPr/>
        </p:nvSpPr>
        <p:spPr bwMode="auto">
          <a:xfrm>
            <a:off x="1981201" y="457201"/>
            <a:ext cx="4341813" cy="1895475"/>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64" tIns="46033" rIns="92064" bIns="46033">
            <a:spAutoFit/>
          </a:bodyPr>
          <a:lstStyle>
            <a:lvl1pPr indent="4763">
              <a:spcBef>
                <a:spcPct val="20000"/>
              </a:spcBef>
              <a:buChar char="•"/>
              <a:defRPr sz="2400">
                <a:solidFill>
                  <a:schemeClr val="tx1"/>
                </a:solidFill>
                <a:latin typeface="Arial" panose="020B0604020202020204" pitchFamily="34" charset="0"/>
              </a:defRPr>
            </a:lvl1pPr>
            <a:lvl2pPr marL="747713"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buFontTx/>
              <a:buNone/>
            </a:pPr>
            <a:r>
              <a:rPr lang="en-US" altLang="en-US" sz="2000">
                <a:latin typeface="Courier New" panose="02070309020205020404" pitchFamily="49" charset="0"/>
              </a:rPr>
              <a:t>Proc InOrderPrint(pointer) </a:t>
            </a:r>
          </a:p>
          <a:p>
            <a:pPr>
              <a:buFontTx/>
              <a:buNone/>
            </a:pPr>
            <a:r>
              <a:rPr lang="en-US" altLang="en-US" sz="2000">
                <a:latin typeface="Courier New" panose="02070309020205020404" pitchFamily="49" charset="0"/>
              </a:rPr>
              <a:t> pointer NOT NIL?</a:t>
            </a:r>
          </a:p>
          <a:p>
            <a:pPr>
              <a:buFontTx/>
              <a:buNone/>
            </a:pPr>
            <a:r>
              <a:rPr lang="en-US" altLang="en-US" sz="2000">
                <a:solidFill>
                  <a:srgbClr val="3333FF"/>
                </a:solidFill>
                <a:latin typeface="Courier New" panose="02070309020205020404" pitchFamily="49" charset="0"/>
              </a:rPr>
              <a:t>  InOrderPrint(left child)</a:t>
            </a:r>
          </a:p>
          <a:p>
            <a:pPr>
              <a:buFontTx/>
              <a:buNone/>
            </a:pPr>
            <a:r>
              <a:rPr lang="en-US" altLang="en-US" sz="2000">
                <a:latin typeface="Courier New" panose="02070309020205020404" pitchFamily="49" charset="0"/>
              </a:rPr>
              <a:t>  print(data)</a:t>
            </a:r>
          </a:p>
          <a:p>
            <a:pPr>
              <a:buFontTx/>
              <a:buNone/>
            </a:pPr>
            <a:r>
              <a:rPr lang="en-US" altLang="en-US" sz="2000">
                <a:latin typeface="Courier New" panose="02070309020205020404" pitchFamily="49" charset="0"/>
              </a:rPr>
              <a:t>  InOrderPrint(right child)</a:t>
            </a:r>
          </a:p>
        </p:txBody>
      </p:sp>
      <p:grpSp>
        <p:nvGrpSpPr>
          <p:cNvPr id="110595" name="Group 3">
            <a:extLst>
              <a:ext uri="{FF2B5EF4-FFF2-40B4-BE49-F238E27FC236}">
                <a16:creationId xmlns:a16="http://schemas.microsoft.com/office/drawing/2014/main" id="{946E466A-3641-524A-81DC-93B5CE51586D}"/>
              </a:ext>
            </a:extLst>
          </p:cNvPr>
          <p:cNvGrpSpPr>
            <a:grpSpLocks/>
          </p:cNvGrpSpPr>
          <p:nvPr/>
        </p:nvGrpSpPr>
        <p:grpSpPr bwMode="auto">
          <a:xfrm>
            <a:off x="7099301" y="1501775"/>
            <a:ext cx="587375" cy="749300"/>
            <a:chOff x="1760" y="2442"/>
            <a:chExt cx="370" cy="472"/>
          </a:xfrm>
        </p:grpSpPr>
        <p:sp>
          <p:nvSpPr>
            <p:cNvPr id="110596" name="Text Box 4">
              <a:extLst>
                <a:ext uri="{FF2B5EF4-FFF2-40B4-BE49-F238E27FC236}">
                  <a16:creationId xmlns:a16="http://schemas.microsoft.com/office/drawing/2014/main" id="{1CFD0FDF-5C59-E246-9E53-759B8DA524C1}"/>
                </a:ext>
              </a:extLst>
            </p:cNvPr>
            <p:cNvSpPr txBox="1">
              <a:spLocks noChangeArrowheads="1"/>
            </p:cNvSpPr>
            <p:nvPr/>
          </p:nvSpPr>
          <p:spPr bwMode="auto">
            <a:xfrm>
              <a:off x="1760" y="2442"/>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latin typeface="Courier New" panose="02070309020205020404" pitchFamily="49" charset="0"/>
                </a:rPr>
                <a:t>22</a:t>
              </a:r>
            </a:p>
          </p:txBody>
        </p:sp>
        <p:grpSp>
          <p:nvGrpSpPr>
            <p:cNvPr id="110597" name="Group 5">
              <a:extLst>
                <a:ext uri="{FF2B5EF4-FFF2-40B4-BE49-F238E27FC236}">
                  <a16:creationId xmlns:a16="http://schemas.microsoft.com/office/drawing/2014/main" id="{000A4214-B888-5047-B19C-E94FA01FC4D4}"/>
                </a:ext>
              </a:extLst>
            </p:cNvPr>
            <p:cNvGrpSpPr>
              <a:grpSpLocks/>
            </p:cNvGrpSpPr>
            <p:nvPr/>
          </p:nvGrpSpPr>
          <p:grpSpPr bwMode="auto">
            <a:xfrm>
              <a:off x="1760" y="2754"/>
              <a:ext cx="370" cy="160"/>
              <a:chOff x="1378" y="3290"/>
              <a:chExt cx="370" cy="312"/>
            </a:xfrm>
          </p:grpSpPr>
          <p:sp>
            <p:nvSpPr>
              <p:cNvPr id="110598" name="Text Box 6">
                <a:extLst>
                  <a:ext uri="{FF2B5EF4-FFF2-40B4-BE49-F238E27FC236}">
                    <a16:creationId xmlns:a16="http://schemas.microsoft.com/office/drawing/2014/main" id="{55CA69BA-CEC9-924C-9A4A-EF8663B22C55}"/>
                  </a:ext>
                </a:extLst>
              </p:cNvPr>
              <p:cNvSpPr txBox="1">
                <a:spLocks noChangeArrowheads="1"/>
              </p:cNvSpPr>
              <p:nvPr/>
            </p:nvSpPr>
            <p:spPr bwMode="auto">
              <a:xfrm>
                <a:off x="1378" y="3290"/>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10599" name="Line 7">
                <a:extLst>
                  <a:ext uri="{FF2B5EF4-FFF2-40B4-BE49-F238E27FC236}">
                    <a16:creationId xmlns:a16="http://schemas.microsoft.com/office/drawing/2014/main" id="{596ED0E9-B088-FD42-8851-06233CAC7A6E}"/>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110600" name="Text Box 8">
            <a:extLst>
              <a:ext uri="{FF2B5EF4-FFF2-40B4-BE49-F238E27FC236}">
                <a16:creationId xmlns:a16="http://schemas.microsoft.com/office/drawing/2014/main" id="{020D927F-015D-DF44-B730-C3991EE104DA}"/>
              </a:ext>
            </a:extLst>
          </p:cNvPr>
          <p:cNvSpPr txBox="1">
            <a:spLocks noChangeArrowheads="1"/>
          </p:cNvSpPr>
          <p:nvPr/>
        </p:nvSpPr>
        <p:spPr bwMode="auto">
          <a:xfrm>
            <a:off x="7032626" y="646113"/>
            <a:ext cx="62619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715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a:t>root</a:t>
            </a:r>
          </a:p>
        </p:txBody>
      </p:sp>
      <p:sp>
        <p:nvSpPr>
          <p:cNvPr id="110601" name="Line 9">
            <a:extLst>
              <a:ext uri="{FF2B5EF4-FFF2-40B4-BE49-F238E27FC236}">
                <a16:creationId xmlns:a16="http://schemas.microsoft.com/office/drawing/2014/main" id="{A97E9770-A5B1-DF4A-9480-386896C3C33F}"/>
              </a:ext>
            </a:extLst>
          </p:cNvPr>
          <p:cNvSpPr>
            <a:spLocks noChangeShapeType="1"/>
          </p:cNvSpPr>
          <p:nvPr/>
        </p:nvSpPr>
        <p:spPr bwMode="auto">
          <a:xfrm>
            <a:off x="7404100" y="1028700"/>
            <a:ext cx="0" cy="4572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10602" name="Group 10">
            <a:extLst>
              <a:ext uri="{FF2B5EF4-FFF2-40B4-BE49-F238E27FC236}">
                <a16:creationId xmlns:a16="http://schemas.microsoft.com/office/drawing/2014/main" id="{12667214-11F1-3F4F-B25B-FAEB03237F6D}"/>
              </a:ext>
            </a:extLst>
          </p:cNvPr>
          <p:cNvGrpSpPr>
            <a:grpSpLocks/>
          </p:cNvGrpSpPr>
          <p:nvPr/>
        </p:nvGrpSpPr>
        <p:grpSpPr bwMode="auto">
          <a:xfrm>
            <a:off x="8280401" y="2746375"/>
            <a:ext cx="587375" cy="749300"/>
            <a:chOff x="1760" y="2442"/>
            <a:chExt cx="370" cy="472"/>
          </a:xfrm>
        </p:grpSpPr>
        <p:sp>
          <p:nvSpPr>
            <p:cNvPr id="110603" name="Text Box 11">
              <a:extLst>
                <a:ext uri="{FF2B5EF4-FFF2-40B4-BE49-F238E27FC236}">
                  <a16:creationId xmlns:a16="http://schemas.microsoft.com/office/drawing/2014/main" id="{701EE9FA-C116-E448-A32B-BED659643502}"/>
                </a:ext>
              </a:extLst>
            </p:cNvPr>
            <p:cNvSpPr txBox="1">
              <a:spLocks noChangeArrowheads="1"/>
            </p:cNvSpPr>
            <p:nvPr/>
          </p:nvSpPr>
          <p:spPr bwMode="auto">
            <a:xfrm>
              <a:off x="1760" y="2442"/>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latin typeface="Courier New" panose="02070309020205020404" pitchFamily="49" charset="0"/>
                </a:rPr>
                <a:t>67</a:t>
              </a:r>
            </a:p>
          </p:txBody>
        </p:sp>
        <p:grpSp>
          <p:nvGrpSpPr>
            <p:cNvPr id="110604" name="Group 12">
              <a:extLst>
                <a:ext uri="{FF2B5EF4-FFF2-40B4-BE49-F238E27FC236}">
                  <a16:creationId xmlns:a16="http://schemas.microsoft.com/office/drawing/2014/main" id="{C13798DA-3797-E34A-90F5-E1F6C0F813C3}"/>
                </a:ext>
              </a:extLst>
            </p:cNvPr>
            <p:cNvGrpSpPr>
              <a:grpSpLocks/>
            </p:cNvGrpSpPr>
            <p:nvPr/>
          </p:nvGrpSpPr>
          <p:grpSpPr bwMode="auto">
            <a:xfrm>
              <a:off x="1760" y="2754"/>
              <a:ext cx="370" cy="160"/>
              <a:chOff x="1378" y="3290"/>
              <a:chExt cx="370" cy="312"/>
            </a:xfrm>
          </p:grpSpPr>
          <p:sp>
            <p:nvSpPr>
              <p:cNvPr id="110605" name="Text Box 13">
                <a:extLst>
                  <a:ext uri="{FF2B5EF4-FFF2-40B4-BE49-F238E27FC236}">
                    <a16:creationId xmlns:a16="http://schemas.microsoft.com/office/drawing/2014/main" id="{CC1E6E4B-626C-FB4E-9AD1-4A0A06539359}"/>
                  </a:ext>
                </a:extLst>
              </p:cNvPr>
              <p:cNvSpPr txBox="1">
                <a:spLocks noChangeArrowheads="1"/>
              </p:cNvSpPr>
              <p:nvPr/>
            </p:nvSpPr>
            <p:spPr bwMode="auto">
              <a:xfrm>
                <a:off x="1378" y="3290"/>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10606" name="Line 14">
                <a:extLst>
                  <a:ext uri="{FF2B5EF4-FFF2-40B4-BE49-F238E27FC236}">
                    <a16:creationId xmlns:a16="http://schemas.microsoft.com/office/drawing/2014/main" id="{3A03F8DA-4D4D-CB4E-9821-4EBCDB187658}"/>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10607" name="Group 15">
            <a:extLst>
              <a:ext uri="{FF2B5EF4-FFF2-40B4-BE49-F238E27FC236}">
                <a16:creationId xmlns:a16="http://schemas.microsoft.com/office/drawing/2014/main" id="{FC50422E-EEF4-3644-84B8-4A0CE856869C}"/>
              </a:ext>
            </a:extLst>
          </p:cNvPr>
          <p:cNvGrpSpPr>
            <a:grpSpLocks/>
          </p:cNvGrpSpPr>
          <p:nvPr/>
        </p:nvGrpSpPr>
        <p:grpSpPr bwMode="auto">
          <a:xfrm>
            <a:off x="7759701" y="3978275"/>
            <a:ext cx="587375" cy="749300"/>
            <a:chOff x="1760" y="2442"/>
            <a:chExt cx="370" cy="472"/>
          </a:xfrm>
        </p:grpSpPr>
        <p:sp>
          <p:nvSpPr>
            <p:cNvPr id="110608" name="Text Box 16">
              <a:extLst>
                <a:ext uri="{FF2B5EF4-FFF2-40B4-BE49-F238E27FC236}">
                  <a16:creationId xmlns:a16="http://schemas.microsoft.com/office/drawing/2014/main" id="{D8948C6D-FD1C-1E43-A762-7466C63CE677}"/>
                </a:ext>
              </a:extLst>
            </p:cNvPr>
            <p:cNvSpPr txBox="1">
              <a:spLocks noChangeArrowheads="1"/>
            </p:cNvSpPr>
            <p:nvPr/>
          </p:nvSpPr>
          <p:spPr bwMode="auto">
            <a:xfrm>
              <a:off x="1760" y="2442"/>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latin typeface="Courier New" panose="02070309020205020404" pitchFamily="49" charset="0"/>
                </a:rPr>
                <a:t>36</a:t>
              </a:r>
            </a:p>
          </p:txBody>
        </p:sp>
        <p:grpSp>
          <p:nvGrpSpPr>
            <p:cNvPr id="110609" name="Group 17">
              <a:extLst>
                <a:ext uri="{FF2B5EF4-FFF2-40B4-BE49-F238E27FC236}">
                  <a16:creationId xmlns:a16="http://schemas.microsoft.com/office/drawing/2014/main" id="{97EBFFE9-A436-9647-8DBA-62C7DDF3BCD3}"/>
                </a:ext>
              </a:extLst>
            </p:cNvPr>
            <p:cNvGrpSpPr>
              <a:grpSpLocks/>
            </p:cNvGrpSpPr>
            <p:nvPr/>
          </p:nvGrpSpPr>
          <p:grpSpPr bwMode="auto">
            <a:xfrm>
              <a:off x="1760" y="2754"/>
              <a:ext cx="370" cy="160"/>
              <a:chOff x="1378" y="3290"/>
              <a:chExt cx="370" cy="312"/>
            </a:xfrm>
          </p:grpSpPr>
          <p:sp>
            <p:nvSpPr>
              <p:cNvPr id="110610" name="Text Box 18">
                <a:extLst>
                  <a:ext uri="{FF2B5EF4-FFF2-40B4-BE49-F238E27FC236}">
                    <a16:creationId xmlns:a16="http://schemas.microsoft.com/office/drawing/2014/main" id="{82255E72-F73A-B748-B75D-3B085A214915}"/>
                  </a:ext>
                </a:extLst>
              </p:cNvPr>
              <p:cNvSpPr txBox="1">
                <a:spLocks noChangeArrowheads="1"/>
              </p:cNvSpPr>
              <p:nvPr/>
            </p:nvSpPr>
            <p:spPr bwMode="auto">
              <a:xfrm>
                <a:off x="1378" y="3290"/>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10611" name="Line 19">
                <a:extLst>
                  <a:ext uri="{FF2B5EF4-FFF2-40B4-BE49-F238E27FC236}">
                    <a16:creationId xmlns:a16="http://schemas.microsoft.com/office/drawing/2014/main" id="{42F1B799-08A3-C140-B499-6A0E4179A7B8}"/>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10612" name="Group 20">
            <a:extLst>
              <a:ext uri="{FF2B5EF4-FFF2-40B4-BE49-F238E27FC236}">
                <a16:creationId xmlns:a16="http://schemas.microsoft.com/office/drawing/2014/main" id="{8E1D62AA-BF90-1C49-AE3A-497F69A1F907}"/>
              </a:ext>
            </a:extLst>
          </p:cNvPr>
          <p:cNvGrpSpPr>
            <a:grpSpLocks/>
          </p:cNvGrpSpPr>
          <p:nvPr/>
        </p:nvGrpSpPr>
        <p:grpSpPr bwMode="auto">
          <a:xfrm>
            <a:off x="5588001" y="3940175"/>
            <a:ext cx="587375" cy="749300"/>
            <a:chOff x="1760" y="2442"/>
            <a:chExt cx="370" cy="472"/>
          </a:xfrm>
        </p:grpSpPr>
        <p:sp>
          <p:nvSpPr>
            <p:cNvPr id="110613" name="Text Box 21">
              <a:extLst>
                <a:ext uri="{FF2B5EF4-FFF2-40B4-BE49-F238E27FC236}">
                  <a16:creationId xmlns:a16="http://schemas.microsoft.com/office/drawing/2014/main" id="{1A1253F7-198D-0744-9556-3B046ABA980A}"/>
                </a:ext>
              </a:extLst>
            </p:cNvPr>
            <p:cNvSpPr txBox="1">
              <a:spLocks noChangeArrowheads="1"/>
            </p:cNvSpPr>
            <p:nvPr/>
          </p:nvSpPr>
          <p:spPr bwMode="auto">
            <a:xfrm>
              <a:off x="1760" y="2442"/>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a:r>
                <a:rPr lang="en-US" altLang="en-US">
                  <a:latin typeface="Courier New" panose="02070309020205020404" pitchFamily="49" charset="0"/>
                </a:rPr>
                <a:t>3</a:t>
              </a:r>
            </a:p>
          </p:txBody>
        </p:sp>
        <p:grpSp>
          <p:nvGrpSpPr>
            <p:cNvPr id="110614" name="Group 22">
              <a:extLst>
                <a:ext uri="{FF2B5EF4-FFF2-40B4-BE49-F238E27FC236}">
                  <a16:creationId xmlns:a16="http://schemas.microsoft.com/office/drawing/2014/main" id="{4FB21A0D-5745-3D43-9E4A-462F6A4299AE}"/>
                </a:ext>
              </a:extLst>
            </p:cNvPr>
            <p:cNvGrpSpPr>
              <a:grpSpLocks/>
            </p:cNvGrpSpPr>
            <p:nvPr/>
          </p:nvGrpSpPr>
          <p:grpSpPr bwMode="auto">
            <a:xfrm>
              <a:off x="1760" y="2754"/>
              <a:ext cx="370" cy="160"/>
              <a:chOff x="1378" y="3290"/>
              <a:chExt cx="370" cy="312"/>
            </a:xfrm>
          </p:grpSpPr>
          <p:sp>
            <p:nvSpPr>
              <p:cNvPr id="110615" name="Text Box 23">
                <a:extLst>
                  <a:ext uri="{FF2B5EF4-FFF2-40B4-BE49-F238E27FC236}">
                    <a16:creationId xmlns:a16="http://schemas.microsoft.com/office/drawing/2014/main" id="{FE4347CA-2A33-9A4C-A46B-08D64739DF5D}"/>
                  </a:ext>
                </a:extLst>
              </p:cNvPr>
              <p:cNvSpPr txBox="1">
                <a:spLocks noChangeArrowheads="1"/>
              </p:cNvSpPr>
              <p:nvPr/>
            </p:nvSpPr>
            <p:spPr bwMode="auto">
              <a:xfrm>
                <a:off x="1378" y="3290"/>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10616" name="Line 24">
                <a:extLst>
                  <a:ext uri="{FF2B5EF4-FFF2-40B4-BE49-F238E27FC236}">
                    <a16:creationId xmlns:a16="http://schemas.microsoft.com/office/drawing/2014/main" id="{4F19EC8C-4968-FA48-86C8-225CC9721EDA}"/>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10617" name="Group 25">
            <a:extLst>
              <a:ext uri="{FF2B5EF4-FFF2-40B4-BE49-F238E27FC236}">
                <a16:creationId xmlns:a16="http://schemas.microsoft.com/office/drawing/2014/main" id="{9820EFE8-3EAA-F94F-B5D6-739F6AFABBF9}"/>
              </a:ext>
            </a:extLst>
          </p:cNvPr>
          <p:cNvGrpSpPr>
            <a:grpSpLocks/>
          </p:cNvGrpSpPr>
          <p:nvPr/>
        </p:nvGrpSpPr>
        <p:grpSpPr bwMode="auto">
          <a:xfrm>
            <a:off x="6667501" y="3940175"/>
            <a:ext cx="587375" cy="749300"/>
            <a:chOff x="1760" y="2442"/>
            <a:chExt cx="370" cy="472"/>
          </a:xfrm>
        </p:grpSpPr>
        <p:sp>
          <p:nvSpPr>
            <p:cNvPr id="110618" name="Text Box 26">
              <a:extLst>
                <a:ext uri="{FF2B5EF4-FFF2-40B4-BE49-F238E27FC236}">
                  <a16:creationId xmlns:a16="http://schemas.microsoft.com/office/drawing/2014/main" id="{3A50F531-C99E-5B4D-BA62-441577A837B9}"/>
                </a:ext>
              </a:extLst>
            </p:cNvPr>
            <p:cNvSpPr txBox="1">
              <a:spLocks noChangeArrowheads="1"/>
            </p:cNvSpPr>
            <p:nvPr/>
          </p:nvSpPr>
          <p:spPr bwMode="auto">
            <a:xfrm>
              <a:off x="1760" y="2442"/>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latin typeface="Courier New" panose="02070309020205020404" pitchFamily="49" charset="0"/>
                </a:rPr>
                <a:t>14</a:t>
              </a:r>
            </a:p>
          </p:txBody>
        </p:sp>
        <p:grpSp>
          <p:nvGrpSpPr>
            <p:cNvPr id="110619" name="Group 27">
              <a:extLst>
                <a:ext uri="{FF2B5EF4-FFF2-40B4-BE49-F238E27FC236}">
                  <a16:creationId xmlns:a16="http://schemas.microsoft.com/office/drawing/2014/main" id="{39299B33-120A-0244-9120-25ED5BCF34AD}"/>
                </a:ext>
              </a:extLst>
            </p:cNvPr>
            <p:cNvGrpSpPr>
              <a:grpSpLocks/>
            </p:cNvGrpSpPr>
            <p:nvPr/>
          </p:nvGrpSpPr>
          <p:grpSpPr bwMode="auto">
            <a:xfrm>
              <a:off x="1760" y="2754"/>
              <a:ext cx="370" cy="160"/>
              <a:chOff x="1378" y="3290"/>
              <a:chExt cx="370" cy="312"/>
            </a:xfrm>
          </p:grpSpPr>
          <p:sp>
            <p:nvSpPr>
              <p:cNvPr id="110620" name="Text Box 28">
                <a:extLst>
                  <a:ext uri="{FF2B5EF4-FFF2-40B4-BE49-F238E27FC236}">
                    <a16:creationId xmlns:a16="http://schemas.microsoft.com/office/drawing/2014/main" id="{E37A5114-BBB0-5948-BFCF-972B8FB1F872}"/>
                  </a:ext>
                </a:extLst>
              </p:cNvPr>
              <p:cNvSpPr txBox="1">
                <a:spLocks noChangeArrowheads="1"/>
              </p:cNvSpPr>
              <p:nvPr/>
            </p:nvSpPr>
            <p:spPr bwMode="auto">
              <a:xfrm>
                <a:off x="1378" y="3290"/>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10621" name="Line 29">
                <a:extLst>
                  <a:ext uri="{FF2B5EF4-FFF2-40B4-BE49-F238E27FC236}">
                    <a16:creationId xmlns:a16="http://schemas.microsoft.com/office/drawing/2014/main" id="{2CB50E69-05CE-7E41-9A25-5733AA9E8403}"/>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10622" name="Group 30">
            <a:extLst>
              <a:ext uri="{FF2B5EF4-FFF2-40B4-BE49-F238E27FC236}">
                <a16:creationId xmlns:a16="http://schemas.microsoft.com/office/drawing/2014/main" id="{E3D74E22-FA76-1B47-B04F-319FE9B11946}"/>
              </a:ext>
            </a:extLst>
          </p:cNvPr>
          <p:cNvGrpSpPr>
            <a:grpSpLocks/>
          </p:cNvGrpSpPr>
          <p:nvPr/>
        </p:nvGrpSpPr>
        <p:grpSpPr bwMode="auto">
          <a:xfrm>
            <a:off x="8216901" y="5172075"/>
            <a:ext cx="587375" cy="749300"/>
            <a:chOff x="1760" y="2442"/>
            <a:chExt cx="370" cy="472"/>
          </a:xfrm>
        </p:grpSpPr>
        <p:sp>
          <p:nvSpPr>
            <p:cNvPr id="110623" name="Text Box 31">
              <a:extLst>
                <a:ext uri="{FF2B5EF4-FFF2-40B4-BE49-F238E27FC236}">
                  <a16:creationId xmlns:a16="http://schemas.microsoft.com/office/drawing/2014/main" id="{A3B586CB-5EEC-434B-965D-47D77905535D}"/>
                </a:ext>
              </a:extLst>
            </p:cNvPr>
            <p:cNvSpPr txBox="1">
              <a:spLocks noChangeArrowheads="1"/>
            </p:cNvSpPr>
            <p:nvPr/>
          </p:nvSpPr>
          <p:spPr bwMode="auto">
            <a:xfrm>
              <a:off x="1760" y="2442"/>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latin typeface="Courier New" panose="02070309020205020404" pitchFamily="49" charset="0"/>
                </a:rPr>
                <a:t>44</a:t>
              </a:r>
            </a:p>
          </p:txBody>
        </p:sp>
        <p:grpSp>
          <p:nvGrpSpPr>
            <p:cNvPr id="110624" name="Group 32">
              <a:extLst>
                <a:ext uri="{FF2B5EF4-FFF2-40B4-BE49-F238E27FC236}">
                  <a16:creationId xmlns:a16="http://schemas.microsoft.com/office/drawing/2014/main" id="{7546FC8F-6F7D-8D49-9636-D0F2CFED6BE4}"/>
                </a:ext>
              </a:extLst>
            </p:cNvPr>
            <p:cNvGrpSpPr>
              <a:grpSpLocks/>
            </p:cNvGrpSpPr>
            <p:nvPr/>
          </p:nvGrpSpPr>
          <p:grpSpPr bwMode="auto">
            <a:xfrm>
              <a:off x="1760" y="2754"/>
              <a:ext cx="370" cy="160"/>
              <a:chOff x="1378" y="3290"/>
              <a:chExt cx="370" cy="312"/>
            </a:xfrm>
          </p:grpSpPr>
          <p:sp>
            <p:nvSpPr>
              <p:cNvPr id="110625" name="Text Box 33">
                <a:extLst>
                  <a:ext uri="{FF2B5EF4-FFF2-40B4-BE49-F238E27FC236}">
                    <a16:creationId xmlns:a16="http://schemas.microsoft.com/office/drawing/2014/main" id="{93177545-3635-914D-B236-2D2D6B8D7050}"/>
                  </a:ext>
                </a:extLst>
              </p:cNvPr>
              <p:cNvSpPr txBox="1">
                <a:spLocks noChangeArrowheads="1"/>
              </p:cNvSpPr>
              <p:nvPr/>
            </p:nvSpPr>
            <p:spPr bwMode="auto">
              <a:xfrm>
                <a:off x="1378" y="3290"/>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10626" name="Line 34">
                <a:extLst>
                  <a:ext uri="{FF2B5EF4-FFF2-40B4-BE49-F238E27FC236}">
                    <a16:creationId xmlns:a16="http://schemas.microsoft.com/office/drawing/2014/main" id="{712CFB28-E648-E342-A6EE-F41AAEAD52A0}"/>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10627" name="Group 35">
            <a:extLst>
              <a:ext uri="{FF2B5EF4-FFF2-40B4-BE49-F238E27FC236}">
                <a16:creationId xmlns:a16="http://schemas.microsoft.com/office/drawing/2014/main" id="{3641E810-D6D5-EF41-ADC7-2DC0D77A0E89}"/>
              </a:ext>
            </a:extLst>
          </p:cNvPr>
          <p:cNvGrpSpPr>
            <a:grpSpLocks/>
          </p:cNvGrpSpPr>
          <p:nvPr/>
        </p:nvGrpSpPr>
        <p:grpSpPr bwMode="auto">
          <a:xfrm>
            <a:off x="6045201" y="5248275"/>
            <a:ext cx="587375" cy="749300"/>
            <a:chOff x="1760" y="2442"/>
            <a:chExt cx="370" cy="472"/>
          </a:xfrm>
        </p:grpSpPr>
        <p:sp>
          <p:nvSpPr>
            <p:cNvPr id="110628" name="Text Box 36">
              <a:extLst>
                <a:ext uri="{FF2B5EF4-FFF2-40B4-BE49-F238E27FC236}">
                  <a16:creationId xmlns:a16="http://schemas.microsoft.com/office/drawing/2014/main" id="{BE8EE243-9D09-374B-97C3-67164CD14D3D}"/>
                </a:ext>
              </a:extLst>
            </p:cNvPr>
            <p:cNvSpPr txBox="1">
              <a:spLocks noChangeArrowheads="1"/>
            </p:cNvSpPr>
            <p:nvPr/>
          </p:nvSpPr>
          <p:spPr bwMode="auto">
            <a:xfrm>
              <a:off x="1760" y="2442"/>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a:r>
                <a:rPr lang="en-US" altLang="en-US">
                  <a:latin typeface="Courier New" panose="02070309020205020404" pitchFamily="49" charset="0"/>
                </a:rPr>
                <a:t>7</a:t>
              </a:r>
            </a:p>
          </p:txBody>
        </p:sp>
        <p:grpSp>
          <p:nvGrpSpPr>
            <p:cNvPr id="110629" name="Group 37">
              <a:extLst>
                <a:ext uri="{FF2B5EF4-FFF2-40B4-BE49-F238E27FC236}">
                  <a16:creationId xmlns:a16="http://schemas.microsoft.com/office/drawing/2014/main" id="{FBAD16D5-0BF4-954F-9B2D-DC271B4DFF27}"/>
                </a:ext>
              </a:extLst>
            </p:cNvPr>
            <p:cNvGrpSpPr>
              <a:grpSpLocks/>
            </p:cNvGrpSpPr>
            <p:nvPr/>
          </p:nvGrpSpPr>
          <p:grpSpPr bwMode="auto">
            <a:xfrm>
              <a:off x="1760" y="2754"/>
              <a:ext cx="370" cy="160"/>
              <a:chOff x="1378" y="3290"/>
              <a:chExt cx="370" cy="312"/>
            </a:xfrm>
          </p:grpSpPr>
          <p:sp>
            <p:nvSpPr>
              <p:cNvPr id="110630" name="Text Box 38">
                <a:extLst>
                  <a:ext uri="{FF2B5EF4-FFF2-40B4-BE49-F238E27FC236}">
                    <a16:creationId xmlns:a16="http://schemas.microsoft.com/office/drawing/2014/main" id="{9B4602C1-3156-2D4B-A4FE-86E81552DAF7}"/>
                  </a:ext>
                </a:extLst>
              </p:cNvPr>
              <p:cNvSpPr txBox="1">
                <a:spLocks noChangeArrowheads="1"/>
              </p:cNvSpPr>
              <p:nvPr/>
            </p:nvSpPr>
            <p:spPr bwMode="auto">
              <a:xfrm>
                <a:off x="1378" y="3290"/>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10631" name="Line 39">
                <a:extLst>
                  <a:ext uri="{FF2B5EF4-FFF2-40B4-BE49-F238E27FC236}">
                    <a16:creationId xmlns:a16="http://schemas.microsoft.com/office/drawing/2014/main" id="{59FDE93F-9BEF-F645-A76E-92D424D7A97D}"/>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10632" name="Group 40">
            <a:extLst>
              <a:ext uri="{FF2B5EF4-FFF2-40B4-BE49-F238E27FC236}">
                <a16:creationId xmlns:a16="http://schemas.microsoft.com/office/drawing/2014/main" id="{2322EF4C-E2B8-A340-8951-EB061BD598B0}"/>
              </a:ext>
            </a:extLst>
          </p:cNvPr>
          <p:cNvGrpSpPr>
            <a:grpSpLocks/>
          </p:cNvGrpSpPr>
          <p:nvPr/>
        </p:nvGrpSpPr>
        <p:grpSpPr bwMode="auto">
          <a:xfrm>
            <a:off x="8813801" y="3978275"/>
            <a:ext cx="587375" cy="749300"/>
            <a:chOff x="1760" y="2442"/>
            <a:chExt cx="370" cy="472"/>
          </a:xfrm>
        </p:grpSpPr>
        <p:sp>
          <p:nvSpPr>
            <p:cNvPr id="110633" name="Text Box 41">
              <a:extLst>
                <a:ext uri="{FF2B5EF4-FFF2-40B4-BE49-F238E27FC236}">
                  <a16:creationId xmlns:a16="http://schemas.microsoft.com/office/drawing/2014/main" id="{F310DF00-36BD-C14F-A9DC-0F3C7FA39165}"/>
                </a:ext>
              </a:extLst>
            </p:cNvPr>
            <p:cNvSpPr txBox="1">
              <a:spLocks noChangeArrowheads="1"/>
            </p:cNvSpPr>
            <p:nvPr/>
          </p:nvSpPr>
          <p:spPr bwMode="auto">
            <a:xfrm>
              <a:off x="1760" y="2442"/>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latin typeface="Courier New" panose="02070309020205020404" pitchFamily="49" charset="0"/>
                </a:rPr>
                <a:t>94</a:t>
              </a:r>
            </a:p>
          </p:txBody>
        </p:sp>
        <p:grpSp>
          <p:nvGrpSpPr>
            <p:cNvPr id="110634" name="Group 42">
              <a:extLst>
                <a:ext uri="{FF2B5EF4-FFF2-40B4-BE49-F238E27FC236}">
                  <a16:creationId xmlns:a16="http://schemas.microsoft.com/office/drawing/2014/main" id="{8F4BE6D0-EAEE-0F48-8D18-342945827939}"/>
                </a:ext>
              </a:extLst>
            </p:cNvPr>
            <p:cNvGrpSpPr>
              <a:grpSpLocks/>
            </p:cNvGrpSpPr>
            <p:nvPr/>
          </p:nvGrpSpPr>
          <p:grpSpPr bwMode="auto">
            <a:xfrm>
              <a:off x="1760" y="2754"/>
              <a:ext cx="370" cy="160"/>
              <a:chOff x="1378" y="3290"/>
              <a:chExt cx="370" cy="312"/>
            </a:xfrm>
          </p:grpSpPr>
          <p:sp>
            <p:nvSpPr>
              <p:cNvPr id="110635" name="Text Box 43">
                <a:extLst>
                  <a:ext uri="{FF2B5EF4-FFF2-40B4-BE49-F238E27FC236}">
                    <a16:creationId xmlns:a16="http://schemas.microsoft.com/office/drawing/2014/main" id="{A3E4ECF4-1206-1947-9353-017D668B9A9F}"/>
                  </a:ext>
                </a:extLst>
              </p:cNvPr>
              <p:cNvSpPr txBox="1">
                <a:spLocks noChangeArrowheads="1"/>
              </p:cNvSpPr>
              <p:nvPr/>
            </p:nvSpPr>
            <p:spPr bwMode="auto">
              <a:xfrm>
                <a:off x="1378" y="3290"/>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10636" name="Line 44">
                <a:extLst>
                  <a:ext uri="{FF2B5EF4-FFF2-40B4-BE49-F238E27FC236}">
                    <a16:creationId xmlns:a16="http://schemas.microsoft.com/office/drawing/2014/main" id="{3A865680-CCEB-C147-A313-62A1C3038FA1}"/>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10637" name="Group 45">
            <a:extLst>
              <a:ext uri="{FF2B5EF4-FFF2-40B4-BE49-F238E27FC236}">
                <a16:creationId xmlns:a16="http://schemas.microsoft.com/office/drawing/2014/main" id="{9C381332-52BC-A04E-8729-3D93DF674E92}"/>
              </a:ext>
            </a:extLst>
          </p:cNvPr>
          <p:cNvGrpSpPr>
            <a:grpSpLocks/>
          </p:cNvGrpSpPr>
          <p:nvPr/>
        </p:nvGrpSpPr>
        <p:grpSpPr bwMode="auto">
          <a:xfrm>
            <a:off x="9283701" y="5159375"/>
            <a:ext cx="587375" cy="749300"/>
            <a:chOff x="1760" y="2442"/>
            <a:chExt cx="370" cy="472"/>
          </a:xfrm>
        </p:grpSpPr>
        <p:sp>
          <p:nvSpPr>
            <p:cNvPr id="110638" name="Text Box 46">
              <a:extLst>
                <a:ext uri="{FF2B5EF4-FFF2-40B4-BE49-F238E27FC236}">
                  <a16:creationId xmlns:a16="http://schemas.microsoft.com/office/drawing/2014/main" id="{32ABCC91-843F-094F-BEE5-6DA1E41CBA1A}"/>
                </a:ext>
              </a:extLst>
            </p:cNvPr>
            <p:cNvSpPr txBox="1">
              <a:spLocks noChangeArrowheads="1"/>
            </p:cNvSpPr>
            <p:nvPr/>
          </p:nvSpPr>
          <p:spPr bwMode="auto">
            <a:xfrm>
              <a:off x="1760" y="2442"/>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latin typeface="Courier New" panose="02070309020205020404" pitchFamily="49" charset="0"/>
                </a:rPr>
                <a:t>97</a:t>
              </a:r>
            </a:p>
          </p:txBody>
        </p:sp>
        <p:grpSp>
          <p:nvGrpSpPr>
            <p:cNvPr id="110639" name="Group 47">
              <a:extLst>
                <a:ext uri="{FF2B5EF4-FFF2-40B4-BE49-F238E27FC236}">
                  <a16:creationId xmlns:a16="http://schemas.microsoft.com/office/drawing/2014/main" id="{0E5F8E0A-917A-5443-94E0-65C324CC17D1}"/>
                </a:ext>
              </a:extLst>
            </p:cNvPr>
            <p:cNvGrpSpPr>
              <a:grpSpLocks/>
            </p:cNvGrpSpPr>
            <p:nvPr/>
          </p:nvGrpSpPr>
          <p:grpSpPr bwMode="auto">
            <a:xfrm>
              <a:off x="1760" y="2754"/>
              <a:ext cx="370" cy="160"/>
              <a:chOff x="1378" y="3290"/>
              <a:chExt cx="370" cy="312"/>
            </a:xfrm>
          </p:grpSpPr>
          <p:sp>
            <p:nvSpPr>
              <p:cNvPr id="110640" name="Text Box 48">
                <a:extLst>
                  <a:ext uri="{FF2B5EF4-FFF2-40B4-BE49-F238E27FC236}">
                    <a16:creationId xmlns:a16="http://schemas.microsoft.com/office/drawing/2014/main" id="{FA771901-A548-AD4D-A050-0FCB3F1FA3CB}"/>
                  </a:ext>
                </a:extLst>
              </p:cNvPr>
              <p:cNvSpPr txBox="1">
                <a:spLocks noChangeArrowheads="1"/>
              </p:cNvSpPr>
              <p:nvPr/>
            </p:nvSpPr>
            <p:spPr bwMode="auto">
              <a:xfrm>
                <a:off x="1378" y="3290"/>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10641" name="Line 49">
                <a:extLst>
                  <a:ext uri="{FF2B5EF4-FFF2-40B4-BE49-F238E27FC236}">
                    <a16:creationId xmlns:a16="http://schemas.microsoft.com/office/drawing/2014/main" id="{3D7FB64C-CFC2-2D4C-8AFB-DD32DFD237D7}"/>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10642" name="Group 50">
            <a:extLst>
              <a:ext uri="{FF2B5EF4-FFF2-40B4-BE49-F238E27FC236}">
                <a16:creationId xmlns:a16="http://schemas.microsoft.com/office/drawing/2014/main" id="{3FB39A7B-B45A-2E4D-A1D9-A23B4BD1A4EE}"/>
              </a:ext>
            </a:extLst>
          </p:cNvPr>
          <p:cNvGrpSpPr>
            <a:grpSpLocks/>
          </p:cNvGrpSpPr>
          <p:nvPr/>
        </p:nvGrpSpPr>
        <p:grpSpPr bwMode="auto">
          <a:xfrm>
            <a:off x="5118101" y="5248275"/>
            <a:ext cx="587375" cy="749300"/>
            <a:chOff x="1760" y="2442"/>
            <a:chExt cx="370" cy="472"/>
          </a:xfrm>
        </p:grpSpPr>
        <p:sp>
          <p:nvSpPr>
            <p:cNvPr id="110643" name="Text Box 51">
              <a:extLst>
                <a:ext uri="{FF2B5EF4-FFF2-40B4-BE49-F238E27FC236}">
                  <a16:creationId xmlns:a16="http://schemas.microsoft.com/office/drawing/2014/main" id="{EE698596-0AFA-2448-8365-1C40406DFBEE}"/>
                </a:ext>
              </a:extLst>
            </p:cNvPr>
            <p:cNvSpPr txBox="1">
              <a:spLocks noChangeArrowheads="1"/>
            </p:cNvSpPr>
            <p:nvPr/>
          </p:nvSpPr>
          <p:spPr bwMode="auto">
            <a:xfrm>
              <a:off x="1760" y="2442"/>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a:r>
                <a:rPr lang="en-US" altLang="en-US">
                  <a:solidFill>
                    <a:srgbClr val="FF0033"/>
                  </a:solidFill>
                  <a:latin typeface="Courier New" panose="02070309020205020404" pitchFamily="49" charset="0"/>
                </a:rPr>
                <a:t>1</a:t>
              </a:r>
              <a:endParaRPr lang="en-US" altLang="en-US">
                <a:latin typeface="Courier New" panose="02070309020205020404" pitchFamily="49" charset="0"/>
              </a:endParaRPr>
            </a:p>
          </p:txBody>
        </p:sp>
        <p:grpSp>
          <p:nvGrpSpPr>
            <p:cNvPr id="110644" name="Group 52">
              <a:extLst>
                <a:ext uri="{FF2B5EF4-FFF2-40B4-BE49-F238E27FC236}">
                  <a16:creationId xmlns:a16="http://schemas.microsoft.com/office/drawing/2014/main" id="{3CE8B363-37BD-C249-B54A-984702146D1D}"/>
                </a:ext>
              </a:extLst>
            </p:cNvPr>
            <p:cNvGrpSpPr>
              <a:grpSpLocks/>
            </p:cNvGrpSpPr>
            <p:nvPr/>
          </p:nvGrpSpPr>
          <p:grpSpPr bwMode="auto">
            <a:xfrm>
              <a:off x="1760" y="2754"/>
              <a:ext cx="370" cy="160"/>
              <a:chOff x="1378" y="3290"/>
              <a:chExt cx="370" cy="312"/>
            </a:xfrm>
          </p:grpSpPr>
          <p:sp>
            <p:nvSpPr>
              <p:cNvPr id="110645" name="Text Box 53">
                <a:extLst>
                  <a:ext uri="{FF2B5EF4-FFF2-40B4-BE49-F238E27FC236}">
                    <a16:creationId xmlns:a16="http://schemas.microsoft.com/office/drawing/2014/main" id="{45117F10-BB74-6242-B199-7C4E0340B75D}"/>
                  </a:ext>
                </a:extLst>
              </p:cNvPr>
              <p:cNvSpPr txBox="1">
                <a:spLocks noChangeArrowheads="1"/>
              </p:cNvSpPr>
              <p:nvPr/>
            </p:nvSpPr>
            <p:spPr bwMode="auto">
              <a:xfrm>
                <a:off x="1378" y="3290"/>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10646" name="Line 54">
                <a:extLst>
                  <a:ext uri="{FF2B5EF4-FFF2-40B4-BE49-F238E27FC236}">
                    <a16:creationId xmlns:a16="http://schemas.microsoft.com/office/drawing/2014/main" id="{751C13FB-47B7-E64E-A06A-60E76BD3C81A}"/>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10647" name="Group 55">
            <a:extLst>
              <a:ext uri="{FF2B5EF4-FFF2-40B4-BE49-F238E27FC236}">
                <a16:creationId xmlns:a16="http://schemas.microsoft.com/office/drawing/2014/main" id="{80010492-A59A-9F4B-9774-E962CCD8AEF5}"/>
              </a:ext>
            </a:extLst>
          </p:cNvPr>
          <p:cNvGrpSpPr>
            <a:grpSpLocks/>
          </p:cNvGrpSpPr>
          <p:nvPr/>
        </p:nvGrpSpPr>
        <p:grpSpPr bwMode="auto">
          <a:xfrm>
            <a:off x="6096001" y="2771775"/>
            <a:ext cx="587375" cy="749300"/>
            <a:chOff x="1760" y="2442"/>
            <a:chExt cx="370" cy="472"/>
          </a:xfrm>
        </p:grpSpPr>
        <p:sp>
          <p:nvSpPr>
            <p:cNvPr id="110648" name="Text Box 56">
              <a:extLst>
                <a:ext uri="{FF2B5EF4-FFF2-40B4-BE49-F238E27FC236}">
                  <a16:creationId xmlns:a16="http://schemas.microsoft.com/office/drawing/2014/main" id="{F0398451-FB5C-3B4F-9B44-61252033E3F3}"/>
                </a:ext>
              </a:extLst>
            </p:cNvPr>
            <p:cNvSpPr txBox="1">
              <a:spLocks noChangeArrowheads="1"/>
            </p:cNvSpPr>
            <p:nvPr/>
          </p:nvSpPr>
          <p:spPr bwMode="auto">
            <a:xfrm>
              <a:off x="1760" y="2442"/>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a:r>
                <a:rPr lang="en-US" altLang="en-US">
                  <a:latin typeface="Courier New" panose="02070309020205020404" pitchFamily="49" charset="0"/>
                </a:rPr>
                <a:t>9</a:t>
              </a:r>
            </a:p>
          </p:txBody>
        </p:sp>
        <p:grpSp>
          <p:nvGrpSpPr>
            <p:cNvPr id="110649" name="Group 57">
              <a:extLst>
                <a:ext uri="{FF2B5EF4-FFF2-40B4-BE49-F238E27FC236}">
                  <a16:creationId xmlns:a16="http://schemas.microsoft.com/office/drawing/2014/main" id="{EC80D534-02A7-7845-8343-4F9305C64446}"/>
                </a:ext>
              </a:extLst>
            </p:cNvPr>
            <p:cNvGrpSpPr>
              <a:grpSpLocks/>
            </p:cNvGrpSpPr>
            <p:nvPr/>
          </p:nvGrpSpPr>
          <p:grpSpPr bwMode="auto">
            <a:xfrm>
              <a:off x="1760" y="2754"/>
              <a:ext cx="370" cy="160"/>
              <a:chOff x="1378" y="3290"/>
              <a:chExt cx="370" cy="312"/>
            </a:xfrm>
          </p:grpSpPr>
          <p:sp>
            <p:nvSpPr>
              <p:cNvPr id="110650" name="Text Box 58">
                <a:extLst>
                  <a:ext uri="{FF2B5EF4-FFF2-40B4-BE49-F238E27FC236}">
                    <a16:creationId xmlns:a16="http://schemas.microsoft.com/office/drawing/2014/main" id="{FDA299A7-A632-6944-BC9E-6807C7790340}"/>
                  </a:ext>
                </a:extLst>
              </p:cNvPr>
              <p:cNvSpPr txBox="1">
                <a:spLocks noChangeArrowheads="1"/>
              </p:cNvSpPr>
              <p:nvPr/>
            </p:nvSpPr>
            <p:spPr bwMode="auto">
              <a:xfrm>
                <a:off x="1378" y="3290"/>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10651" name="Line 59">
                <a:extLst>
                  <a:ext uri="{FF2B5EF4-FFF2-40B4-BE49-F238E27FC236}">
                    <a16:creationId xmlns:a16="http://schemas.microsoft.com/office/drawing/2014/main" id="{0CE228DC-6AF4-FB40-85AF-BACFD87AF9CC}"/>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110652" name="Line 60">
            <a:extLst>
              <a:ext uri="{FF2B5EF4-FFF2-40B4-BE49-F238E27FC236}">
                <a16:creationId xmlns:a16="http://schemas.microsoft.com/office/drawing/2014/main" id="{901C7F15-5F57-8940-8B3B-0B93AF8FE811}"/>
              </a:ext>
            </a:extLst>
          </p:cNvPr>
          <p:cNvSpPr>
            <a:spLocks noChangeShapeType="1"/>
          </p:cNvSpPr>
          <p:nvPr/>
        </p:nvSpPr>
        <p:spPr bwMode="auto">
          <a:xfrm flipH="1">
            <a:off x="6400800" y="2133600"/>
            <a:ext cx="850900" cy="6223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0653" name="Line 61">
            <a:extLst>
              <a:ext uri="{FF2B5EF4-FFF2-40B4-BE49-F238E27FC236}">
                <a16:creationId xmlns:a16="http://schemas.microsoft.com/office/drawing/2014/main" id="{CA543DA4-978B-F64F-90BF-985113867877}"/>
              </a:ext>
            </a:extLst>
          </p:cNvPr>
          <p:cNvSpPr>
            <a:spLocks noChangeShapeType="1"/>
          </p:cNvSpPr>
          <p:nvPr/>
        </p:nvSpPr>
        <p:spPr bwMode="auto">
          <a:xfrm>
            <a:off x="7531100" y="2133600"/>
            <a:ext cx="1041400" cy="596900"/>
          </a:xfrm>
          <a:prstGeom prst="line">
            <a:avLst/>
          </a:prstGeom>
          <a:noFill/>
          <a:ln w="381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0654" name="Line 62">
            <a:extLst>
              <a:ext uri="{FF2B5EF4-FFF2-40B4-BE49-F238E27FC236}">
                <a16:creationId xmlns:a16="http://schemas.microsoft.com/office/drawing/2014/main" id="{1A800C74-4F6C-1A4D-8946-81D31AF20102}"/>
              </a:ext>
            </a:extLst>
          </p:cNvPr>
          <p:cNvSpPr>
            <a:spLocks noChangeShapeType="1"/>
          </p:cNvSpPr>
          <p:nvPr/>
        </p:nvSpPr>
        <p:spPr bwMode="auto">
          <a:xfrm flipH="1">
            <a:off x="5880100" y="3403600"/>
            <a:ext cx="381000" cy="5080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0655" name="Line 63">
            <a:extLst>
              <a:ext uri="{FF2B5EF4-FFF2-40B4-BE49-F238E27FC236}">
                <a16:creationId xmlns:a16="http://schemas.microsoft.com/office/drawing/2014/main" id="{76A1A483-508A-034C-B523-8AF420D2E15A}"/>
              </a:ext>
            </a:extLst>
          </p:cNvPr>
          <p:cNvSpPr>
            <a:spLocks noChangeShapeType="1"/>
          </p:cNvSpPr>
          <p:nvPr/>
        </p:nvSpPr>
        <p:spPr bwMode="auto">
          <a:xfrm>
            <a:off x="6540500" y="3390900"/>
            <a:ext cx="406400" cy="533400"/>
          </a:xfrm>
          <a:prstGeom prst="line">
            <a:avLst/>
          </a:prstGeom>
          <a:noFill/>
          <a:ln w="381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0656" name="Line 64">
            <a:extLst>
              <a:ext uri="{FF2B5EF4-FFF2-40B4-BE49-F238E27FC236}">
                <a16:creationId xmlns:a16="http://schemas.microsoft.com/office/drawing/2014/main" id="{2F1C7891-B2A9-FC42-8EDC-F74F6A3C74BF}"/>
              </a:ext>
            </a:extLst>
          </p:cNvPr>
          <p:cNvSpPr>
            <a:spLocks noChangeShapeType="1"/>
          </p:cNvSpPr>
          <p:nvPr/>
        </p:nvSpPr>
        <p:spPr bwMode="auto">
          <a:xfrm flipH="1">
            <a:off x="5410200" y="4546600"/>
            <a:ext cx="317500" cy="6858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0657" name="Line 65">
            <a:extLst>
              <a:ext uri="{FF2B5EF4-FFF2-40B4-BE49-F238E27FC236}">
                <a16:creationId xmlns:a16="http://schemas.microsoft.com/office/drawing/2014/main" id="{5E108548-E9D2-E749-B824-827087D0A297}"/>
              </a:ext>
            </a:extLst>
          </p:cNvPr>
          <p:cNvSpPr>
            <a:spLocks noChangeShapeType="1"/>
          </p:cNvSpPr>
          <p:nvPr/>
        </p:nvSpPr>
        <p:spPr bwMode="auto">
          <a:xfrm>
            <a:off x="6032500" y="4559300"/>
            <a:ext cx="304800" cy="673100"/>
          </a:xfrm>
          <a:prstGeom prst="line">
            <a:avLst/>
          </a:prstGeom>
          <a:noFill/>
          <a:ln w="381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0658" name="Line 66">
            <a:extLst>
              <a:ext uri="{FF2B5EF4-FFF2-40B4-BE49-F238E27FC236}">
                <a16:creationId xmlns:a16="http://schemas.microsoft.com/office/drawing/2014/main" id="{27D0EAF8-CF10-F346-B10A-8889E290FE60}"/>
              </a:ext>
            </a:extLst>
          </p:cNvPr>
          <p:cNvSpPr>
            <a:spLocks noChangeShapeType="1"/>
          </p:cNvSpPr>
          <p:nvPr/>
        </p:nvSpPr>
        <p:spPr bwMode="auto">
          <a:xfrm flipH="1">
            <a:off x="8051800" y="3365500"/>
            <a:ext cx="381000" cy="609600"/>
          </a:xfrm>
          <a:prstGeom prst="line">
            <a:avLst/>
          </a:prstGeom>
          <a:noFill/>
          <a:ln w="381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0659" name="Line 67">
            <a:extLst>
              <a:ext uri="{FF2B5EF4-FFF2-40B4-BE49-F238E27FC236}">
                <a16:creationId xmlns:a16="http://schemas.microsoft.com/office/drawing/2014/main" id="{B764FD29-EB86-B64B-B290-026E2F59E122}"/>
              </a:ext>
            </a:extLst>
          </p:cNvPr>
          <p:cNvSpPr>
            <a:spLocks noChangeShapeType="1"/>
          </p:cNvSpPr>
          <p:nvPr/>
        </p:nvSpPr>
        <p:spPr bwMode="auto">
          <a:xfrm>
            <a:off x="8724900" y="3365500"/>
            <a:ext cx="381000" cy="596900"/>
          </a:xfrm>
          <a:prstGeom prst="line">
            <a:avLst/>
          </a:prstGeom>
          <a:noFill/>
          <a:ln w="381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0660" name="Line 68">
            <a:extLst>
              <a:ext uri="{FF2B5EF4-FFF2-40B4-BE49-F238E27FC236}">
                <a16:creationId xmlns:a16="http://schemas.microsoft.com/office/drawing/2014/main" id="{97BE10AF-8D13-794B-AFE6-22D0A07C1188}"/>
              </a:ext>
            </a:extLst>
          </p:cNvPr>
          <p:cNvSpPr>
            <a:spLocks noChangeShapeType="1"/>
          </p:cNvSpPr>
          <p:nvPr/>
        </p:nvSpPr>
        <p:spPr bwMode="auto">
          <a:xfrm>
            <a:off x="8191500" y="4610100"/>
            <a:ext cx="304800" cy="558800"/>
          </a:xfrm>
          <a:prstGeom prst="line">
            <a:avLst/>
          </a:prstGeom>
          <a:noFill/>
          <a:ln w="381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0661" name="Line 69">
            <a:extLst>
              <a:ext uri="{FF2B5EF4-FFF2-40B4-BE49-F238E27FC236}">
                <a16:creationId xmlns:a16="http://schemas.microsoft.com/office/drawing/2014/main" id="{50B697E6-4F61-9F4C-B8EA-339D23127D74}"/>
              </a:ext>
            </a:extLst>
          </p:cNvPr>
          <p:cNvSpPr>
            <a:spLocks noChangeShapeType="1"/>
          </p:cNvSpPr>
          <p:nvPr/>
        </p:nvSpPr>
        <p:spPr bwMode="auto">
          <a:xfrm>
            <a:off x="9258300" y="4597400"/>
            <a:ext cx="304800" cy="546100"/>
          </a:xfrm>
          <a:prstGeom prst="line">
            <a:avLst/>
          </a:prstGeom>
          <a:noFill/>
          <a:ln w="381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10662" name="Group 70">
            <a:extLst>
              <a:ext uri="{FF2B5EF4-FFF2-40B4-BE49-F238E27FC236}">
                <a16:creationId xmlns:a16="http://schemas.microsoft.com/office/drawing/2014/main" id="{8E624435-35AD-254D-982F-DDE0D3BC4AEC}"/>
              </a:ext>
            </a:extLst>
          </p:cNvPr>
          <p:cNvGrpSpPr>
            <a:grpSpLocks/>
          </p:cNvGrpSpPr>
          <p:nvPr/>
        </p:nvGrpSpPr>
        <p:grpSpPr bwMode="auto">
          <a:xfrm>
            <a:off x="5183188" y="5880100"/>
            <a:ext cx="165100" cy="406400"/>
            <a:chOff x="2305" y="3704"/>
            <a:chExt cx="104" cy="256"/>
          </a:xfrm>
        </p:grpSpPr>
        <p:sp>
          <p:nvSpPr>
            <p:cNvPr id="110663" name="Line 71">
              <a:extLst>
                <a:ext uri="{FF2B5EF4-FFF2-40B4-BE49-F238E27FC236}">
                  <a16:creationId xmlns:a16="http://schemas.microsoft.com/office/drawing/2014/main" id="{01BC24A2-7F0B-C649-A931-E43599FA34F4}"/>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0664" name="Line 72">
              <a:extLst>
                <a:ext uri="{FF2B5EF4-FFF2-40B4-BE49-F238E27FC236}">
                  <a16:creationId xmlns:a16="http://schemas.microsoft.com/office/drawing/2014/main" id="{320F5685-0EC2-DF49-840E-33663D64EAE7}"/>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0665" name="Line 73">
              <a:extLst>
                <a:ext uri="{FF2B5EF4-FFF2-40B4-BE49-F238E27FC236}">
                  <a16:creationId xmlns:a16="http://schemas.microsoft.com/office/drawing/2014/main" id="{A6B9AB8E-6C1E-984F-BA3A-2CF8E5555A51}"/>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10666" name="Group 74">
            <a:extLst>
              <a:ext uri="{FF2B5EF4-FFF2-40B4-BE49-F238E27FC236}">
                <a16:creationId xmlns:a16="http://schemas.microsoft.com/office/drawing/2014/main" id="{AAF41D1E-985E-2E4D-86F9-A839FA438259}"/>
              </a:ext>
            </a:extLst>
          </p:cNvPr>
          <p:cNvGrpSpPr>
            <a:grpSpLocks/>
          </p:cNvGrpSpPr>
          <p:nvPr/>
        </p:nvGrpSpPr>
        <p:grpSpPr bwMode="auto">
          <a:xfrm>
            <a:off x="6402388" y="5880100"/>
            <a:ext cx="165100" cy="406400"/>
            <a:chOff x="2305" y="3704"/>
            <a:chExt cx="104" cy="256"/>
          </a:xfrm>
        </p:grpSpPr>
        <p:sp>
          <p:nvSpPr>
            <p:cNvPr id="110667" name="Line 75">
              <a:extLst>
                <a:ext uri="{FF2B5EF4-FFF2-40B4-BE49-F238E27FC236}">
                  <a16:creationId xmlns:a16="http://schemas.microsoft.com/office/drawing/2014/main" id="{55977F96-F119-3142-BC9C-99119BC2595D}"/>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0668" name="Line 76">
              <a:extLst>
                <a:ext uri="{FF2B5EF4-FFF2-40B4-BE49-F238E27FC236}">
                  <a16:creationId xmlns:a16="http://schemas.microsoft.com/office/drawing/2014/main" id="{234AEDCA-B95B-6142-B4FE-9742E7A40201}"/>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0669" name="Line 77">
              <a:extLst>
                <a:ext uri="{FF2B5EF4-FFF2-40B4-BE49-F238E27FC236}">
                  <a16:creationId xmlns:a16="http://schemas.microsoft.com/office/drawing/2014/main" id="{1F8B3916-B1AE-E54B-AD56-35B735F6EB95}"/>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10670" name="Group 78">
            <a:extLst>
              <a:ext uri="{FF2B5EF4-FFF2-40B4-BE49-F238E27FC236}">
                <a16:creationId xmlns:a16="http://schemas.microsoft.com/office/drawing/2014/main" id="{123C420E-D3AB-6241-AA82-2AB2757946A2}"/>
              </a:ext>
            </a:extLst>
          </p:cNvPr>
          <p:cNvGrpSpPr>
            <a:grpSpLocks/>
          </p:cNvGrpSpPr>
          <p:nvPr/>
        </p:nvGrpSpPr>
        <p:grpSpPr bwMode="auto">
          <a:xfrm>
            <a:off x="9640888" y="5803900"/>
            <a:ext cx="165100" cy="406400"/>
            <a:chOff x="2305" y="3704"/>
            <a:chExt cx="104" cy="256"/>
          </a:xfrm>
        </p:grpSpPr>
        <p:sp>
          <p:nvSpPr>
            <p:cNvPr id="110671" name="Line 79">
              <a:extLst>
                <a:ext uri="{FF2B5EF4-FFF2-40B4-BE49-F238E27FC236}">
                  <a16:creationId xmlns:a16="http://schemas.microsoft.com/office/drawing/2014/main" id="{86463E4F-2D67-8A41-933B-04CA95DD7101}"/>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0672" name="Line 80">
              <a:extLst>
                <a:ext uri="{FF2B5EF4-FFF2-40B4-BE49-F238E27FC236}">
                  <a16:creationId xmlns:a16="http://schemas.microsoft.com/office/drawing/2014/main" id="{2B68E731-DDFF-AE41-B3C4-90A927FE8A32}"/>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0673" name="Line 81">
              <a:extLst>
                <a:ext uri="{FF2B5EF4-FFF2-40B4-BE49-F238E27FC236}">
                  <a16:creationId xmlns:a16="http://schemas.microsoft.com/office/drawing/2014/main" id="{94E09F81-6D23-F84A-8B69-5CE7C3D2AC02}"/>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10674" name="Group 82">
            <a:extLst>
              <a:ext uri="{FF2B5EF4-FFF2-40B4-BE49-F238E27FC236}">
                <a16:creationId xmlns:a16="http://schemas.microsoft.com/office/drawing/2014/main" id="{03BAA003-A2AF-0740-812D-7D7CDE5A124C}"/>
              </a:ext>
            </a:extLst>
          </p:cNvPr>
          <p:cNvGrpSpPr>
            <a:grpSpLocks/>
          </p:cNvGrpSpPr>
          <p:nvPr/>
        </p:nvGrpSpPr>
        <p:grpSpPr bwMode="auto">
          <a:xfrm>
            <a:off x="8574088" y="5791200"/>
            <a:ext cx="165100" cy="406400"/>
            <a:chOff x="2305" y="3704"/>
            <a:chExt cx="104" cy="256"/>
          </a:xfrm>
        </p:grpSpPr>
        <p:sp>
          <p:nvSpPr>
            <p:cNvPr id="110675" name="Line 83">
              <a:extLst>
                <a:ext uri="{FF2B5EF4-FFF2-40B4-BE49-F238E27FC236}">
                  <a16:creationId xmlns:a16="http://schemas.microsoft.com/office/drawing/2014/main" id="{4E63B4E4-227F-C247-8782-D536D1AB7F01}"/>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0676" name="Line 84">
              <a:extLst>
                <a:ext uri="{FF2B5EF4-FFF2-40B4-BE49-F238E27FC236}">
                  <a16:creationId xmlns:a16="http://schemas.microsoft.com/office/drawing/2014/main" id="{B7D81638-227D-0449-A2FD-8306AB30B09D}"/>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0677" name="Line 85">
              <a:extLst>
                <a:ext uri="{FF2B5EF4-FFF2-40B4-BE49-F238E27FC236}">
                  <a16:creationId xmlns:a16="http://schemas.microsoft.com/office/drawing/2014/main" id="{7A5E6BA5-0BFE-0B49-8C87-3D4E68087984}"/>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10678" name="Group 86">
            <a:extLst>
              <a:ext uri="{FF2B5EF4-FFF2-40B4-BE49-F238E27FC236}">
                <a16:creationId xmlns:a16="http://schemas.microsoft.com/office/drawing/2014/main" id="{A8803C77-9369-8A48-B8B3-836F33BC1B42}"/>
              </a:ext>
            </a:extLst>
          </p:cNvPr>
          <p:cNvGrpSpPr>
            <a:grpSpLocks/>
          </p:cNvGrpSpPr>
          <p:nvPr/>
        </p:nvGrpSpPr>
        <p:grpSpPr bwMode="auto">
          <a:xfrm>
            <a:off x="8269288" y="5803900"/>
            <a:ext cx="165100" cy="406400"/>
            <a:chOff x="2305" y="3704"/>
            <a:chExt cx="104" cy="256"/>
          </a:xfrm>
        </p:grpSpPr>
        <p:sp>
          <p:nvSpPr>
            <p:cNvPr id="110679" name="Line 87">
              <a:extLst>
                <a:ext uri="{FF2B5EF4-FFF2-40B4-BE49-F238E27FC236}">
                  <a16:creationId xmlns:a16="http://schemas.microsoft.com/office/drawing/2014/main" id="{B8C78BFE-A724-A44F-A116-26B4A12EF769}"/>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0680" name="Line 88">
              <a:extLst>
                <a:ext uri="{FF2B5EF4-FFF2-40B4-BE49-F238E27FC236}">
                  <a16:creationId xmlns:a16="http://schemas.microsoft.com/office/drawing/2014/main" id="{1A58357E-F1BF-9D4C-B94F-C2C42930F173}"/>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0681" name="Line 89">
              <a:extLst>
                <a:ext uri="{FF2B5EF4-FFF2-40B4-BE49-F238E27FC236}">
                  <a16:creationId xmlns:a16="http://schemas.microsoft.com/office/drawing/2014/main" id="{7B1A1FC4-0FDE-324E-8763-77BF91580B2B}"/>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10682" name="Group 90">
            <a:extLst>
              <a:ext uri="{FF2B5EF4-FFF2-40B4-BE49-F238E27FC236}">
                <a16:creationId xmlns:a16="http://schemas.microsoft.com/office/drawing/2014/main" id="{4C6A4E54-53B4-6A41-ABC7-4FBBC2834F40}"/>
              </a:ext>
            </a:extLst>
          </p:cNvPr>
          <p:cNvGrpSpPr>
            <a:grpSpLocks/>
          </p:cNvGrpSpPr>
          <p:nvPr/>
        </p:nvGrpSpPr>
        <p:grpSpPr bwMode="auto">
          <a:xfrm>
            <a:off x="5462588" y="5880100"/>
            <a:ext cx="165100" cy="406400"/>
            <a:chOff x="2305" y="3704"/>
            <a:chExt cx="104" cy="256"/>
          </a:xfrm>
        </p:grpSpPr>
        <p:sp>
          <p:nvSpPr>
            <p:cNvPr id="110683" name="Line 91">
              <a:extLst>
                <a:ext uri="{FF2B5EF4-FFF2-40B4-BE49-F238E27FC236}">
                  <a16:creationId xmlns:a16="http://schemas.microsoft.com/office/drawing/2014/main" id="{50B6C5D3-F004-E740-90D9-D74F7B22F442}"/>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0684" name="Line 92">
              <a:extLst>
                <a:ext uri="{FF2B5EF4-FFF2-40B4-BE49-F238E27FC236}">
                  <a16:creationId xmlns:a16="http://schemas.microsoft.com/office/drawing/2014/main" id="{5335EA72-ED1D-7446-BC88-9B772418BB2B}"/>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0685" name="Line 93">
              <a:extLst>
                <a:ext uri="{FF2B5EF4-FFF2-40B4-BE49-F238E27FC236}">
                  <a16:creationId xmlns:a16="http://schemas.microsoft.com/office/drawing/2014/main" id="{55665D57-E7B7-5A46-8F80-C45B2317BFC1}"/>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10686" name="Group 94">
            <a:extLst>
              <a:ext uri="{FF2B5EF4-FFF2-40B4-BE49-F238E27FC236}">
                <a16:creationId xmlns:a16="http://schemas.microsoft.com/office/drawing/2014/main" id="{01AB99BE-2871-4B48-A9F7-CD99D326EB07}"/>
              </a:ext>
            </a:extLst>
          </p:cNvPr>
          <p:cNvGrpSpPr>
            <a:grpSpLocks/>
          </p:cNvGrpSpPr>
          <p:nvPr/>
        </p:nvGrpSpPr>
        <p:grpSpPr bwMode="auto">
          <a:xfrm>
            <a:off x="6110288" y="5867400"/>
            <a:ext cx="165100" cy="406400"/>
            <a:chOff x="2305" y="3704"/>
            <a:chExt cx="104" cy="256"/>
          </a:xfrm>
        </p:grpSpPr>
        <p:sp>
          <p:nvSpPr>
            <p:cNvPr id="110687" name="Line 95">
              <a:extLst>
                <a:ext uri="{FF2B5EF4-FFF2-40B4-BE49-F238E27FC236}">
                  <a16:creationId xmlns:a16="http://schemas.microsoft.com/office/drawing/2014/main" id="{8BFC101E-5EC6-BC4F-97ED-F86B3F65B3EF}"/>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0688" name="Line 96">
              <a:extLst>
                <a:ext uri="{FF2B5EF4-FFF2-40B4-BE49-F238E27FC236}">
                  <a16:creationId xmlns:a16="http://schemas.microsoft.com/office/drawing/2014/main" id="{1D3CD3B5-29A6-F346-8456-EDB1C9D71303}"/>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0689" name="Line 97">
              <a:extLst>
                <a:ext uri="{FF2B5EF4-FFF2-40B4-BE49-F238E27FC236}">
                  <a16:creationId xmlns:a16="http://schemas.microsoft.com/office/drawing/2014/main" id="{2150C47C-A8F7-CF44-B3C3-4585340655AA}"/>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10690" name="Group 98">
            <a:extLst>
              <a:ext uri="{FF2B5EF4-FFF2-40B4-BE49-F238E27FC236}">
                <a16:creationId xmlns:a16="http://schemas.microsoft.com/office/drawing/2014/main" id="{B7CCE111-F059-6443-8D6B-86C87C33A657}"/>
              </a:ext>
            </a:extLst>
          </p:cNvPr>
          <p:cNvGrpSpPr>
            <a:grpSpLocks/>
          </p:cNvGrpSpPr>
          <p:nvPr/>
        </p:nvGrpSpPr>
        <p:grpSpPr bwMode="auto">
          <a:xfrm>
            <a:off x="7024688" y="4546600"/>
            <a:ext cx="165100" cy="406400"/>
            <a:chOff x="2305" y="3704"/>
            <a:chExt cx="104" cy="256"/>
          </a:xfrm>
        </p:grpSpPr>
        <p:sp>
          <p:nvSpPr>
            <p:cNvPr id="110691" name="Line 99">
              <a:extLst>
                <a:ext uri="{FF2B5EF4-FFF2-40B4-BE49-F238E27FC236}">
                  <a16:creationId xmlns:a16="http://schemas.microsoft.com/office/drawing/2014/main" id="{D693611A-F2DF-E64B-AE09-D4972DEBCE2F}"/>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0692" name="Line 100">
              <a:extLst>
                <a:ext uri="{FF2B5EF4-FFF2-40B4-BE49-F238E27FC236}">
                  <a16:creationId xmlns:a16="http://schemas.microsoft.com/office/drawing/2014/main" id="{7097FE76-9557-7444-A9D9-4B2E4801ADFC}"/>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0693" name="Line 101">
              <a:extLst>
                <a:ext uri="{FF2B5EF4-FFF2-40B4-BE49-F238E27FC236}">
                  <a16:creationId xmlns:a16="http://schemas.microsoft.com/office/drawing/2014/main" id="{AB5AA6E2-F645-1242-A6AD-EEEA97284A38}"/>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10694" name="Group 102">
            <a:extLst>
              <a:ext uri="{FF2B5EF4-FFF2-40B4-BE49-F238E27FC236}">
                <a16:creationId xmlns:a16="http://schemas.microsoft.com/office/drawing/2014/main" id="{55D45F65-0B1A-C545-90C8-FB5ECFA2C6EA}"/>
              </a:ext>
            </a:extLst>
          </p:cNvPr>
          <p:cNvGrpSpPr>
            <a:grpSpLocks/>
          </p:cNvGrpSpPr>
          <p:nvPr/>
        </p:nvGrpSpPr>
        <p:grpSpPr bwMode="auto">
          <a:xfrm>
            <a:off x="6719888" y="4559300"/>
            <a:ext cx="165100" cy="406400"/>
            <a:chOff x="2305" y="3704"/>
            <a:chExt cx="104" cy="256"/>
          </a:xfrm>
        </p:grpSpPr>
        <p:sp>
          <p:nvSpPr>
            <p:cNvPr id="110695" name="Line 103">
              <a:extLst>
                <a:ext uri="{FF2B5EF4-FFF2-40B4-BE49-F238E27FC236}">
                  <a16:creationId xmlns:a16="http://schemas.microsoft.com/office/drawing/2014/main" id="{9FBBAC68-FBBE-404B-9A37-00696500C174}"/>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0696" name="Line 104">
              <a:extLst>
                <a:ext uri="{FF2B5EF4-FFF2-40B4-BE49-F238E27FC236}">
                  <a16:creationId xmlns:a16="http://schemas.microsoft.com/office/drawing/2014/main" id="{ACD1966E-4C89-784F-8602-AEB047861657}"/>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0697" name="Line 105">
              <a:extLst>
                <a:ext uri="{FF2B5EF4-FFF2-40B4-BE49-F238E27FC236}">
                  <a16:creationId xmlns:a16="http://schemas.microsoft.com/office/drawing/2014/main" id="{40564B85-04B6-184E-83DB-2EF2C60116A5}"/>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10698" name="Group 106">
            <a:extLst>
              <a:ext uri="{FF2B5EF4-FFF2-40B4-BE49-F238E27FC236}">
                <a16:creationId xmlns:a16="http://schemas.microsoft.com/office/drawing/2014/main" id="{20B174ED-AEF4-A645-B9F9-B73CFF5E9C8F}"/>
              </a:ext>
            </a:extLst>
          </p:cNvPr>
          <p:cNvGrpSpPr>
            <a:grpSpLocks/>
          </p:cNvGrpSpPr>
          <p:nvPr/>
        </p:nvGrpSpPr>
        <p:grpSpPr bwMode="auto">
          <a:xfrm>
            <a:off x="9348788" y="5816600"/>
            <a:ext cx="165100" cy="406400"/>
            <a:chOff x="2305" y="3704"/>
            <a:chExt cx="104" cy="256"/>
          </a:xfrm>
        </p:grpSpPr>
        <p:sp>
          <p:nvSpPr>
            <p:cNvPr id="110699" name="Line 107">
              <a:extLst>
                <a:ext uri="{FF2B5EF4-FFF2-40B4-BE49-F238E27FC236}">
                  <a16:creationId xmlns:a16="http://schemas.microsoft.com/office/drawing/2014/main" id="{4F783464-9DEE-2140-BEFA-D41F5A2C4ED9}"/>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0700" name="Line 108">
              <a:extLst>
                <a:ext uri="{FF2B5EF4-FFF2-40B4-BE49-F238E27FC236}">
                  <a16:creationId xmlns:a16="http://schemas.microsoft.com/office/drawing/2014/main" id="{861C23B3-BDA4-9048-8400-89C54E1C71F4}"/>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0701" name="Line 109">
              <a:extLst>
                <a:ext uri="{FF2B5EF4-FFF2-40B4-BE49-F238E27FC236}">
                  <a16:creationId xmlns:a16="http://schemas.microsoft.com/office/drawing/2014/main" id="{0164B778-79F1-8544-9A39-CAFDAF602F97}"/>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10702" name="Group 110">
            <a:extLst>
              <a:ext uri="{FF2B5EF4-FFF2-40B4-BE49-F238E27FC236}">
                <a16:creationId xmlns:a16="http://schemas.microsoft.com/office/drawing/2014/main" id="{2EE4DEB8-2D8F-6745-BF80-390F8B5487E0}"/>
              </a:ext>
            </a:extLst>
          </p:cNvPr>
          <p:cNvGrpSpPr>
            <a:grpSpLocks/>
          </p:cNvGrpSpPr>
          <p:nvPr/>
        </p:nvGrpSpPr>
        <p:grpSpPr bwMode="auto">
          <a:xfrm>
            <a:off x="8878888" y="4610100"/>
            <a:ext cx="165100" cy="406400"/>
            <a:chOff x="2305" y="3704"/>
            <a:chExt cx="104" cy="256"/>
          </a:xfrm>
        </p:grpSpPr>
        <p:sp>
          <p:nvSpPr>
            <p:cNvPr id="110703" name="Line 111">
              <a:extLst>
                <a:ext uri="{FF2B5EF4-FFF2-40B4-BE49-F238E27FC236}">
                  <a16:creationId xmlns:a16="http://schemas.microsoft.com/office/drawing/2014/main" id="{041FEF59-7955-2F44-9BE4-9B87970028D8}"/>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0704" name="Line 112">
              <a:extLst>
                <a:ext uri="{FF2B5EF4-FFF2-40B4-BE49-F238E27FC236}">
                  <a16:creationId xmlns:a16="http://schemas.microsoft.com/office/drawing/2014/main" id="{5229FAEE-C40A-4347-A6DA-0DACDECEE8D5}"/>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0705" name="Line 113">
              <a:extLst>
                <a:ext uri="{FF2B5EF4-FFF2-40B4-BE49-F238E27FC236}">
                  <a16:creationId xmlns:a16="http://schemas.microsoft.com/office/drawing/2014/main" id="{A4CCD02D-1AE7-564E-A1DC-E34EB7CBBDE3}"/>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10706" name="Group 114">
            <a:extLst>
              <a:ext uri="{FF2B5EF4-FFF2-40B4-BE49-F238E27FC236}">
                <a16:creationId xmlns:a16="http://schemas.microsoft.com/office/drawing/2014/main" id="{8FC99CA6-C394-0743-804F-A11C102B3294}"/>
              </a:ext>
            </a:extLst>
          </p:cNvPr>
          <p:cNvGrpSpPr>
            <a:grpSpLocks/>
          </p:cNvGrpSpPr>
          <p:nvPr/>
        </p:nvGrpSpPr>
        <p:grpSpPr bwMode="auto">
          <a:xfrm>
            <a:off x="7837488" y="4622800"/>
            <a:ext cx="165100" cy="406400"/>
            <a:chOff x="2305" y="3704"/>
            <a:chExt cx="104" cy="256"/>
          </a:xfrm>
        </p:grpSpPr>
        <p:sp>
          <p:nvSpPr>
            <p:cNvPr id="110707" name="Line 115">
              <a:extLst>
                <a:ext uri="{FF2B5EF4-FFF2-40B4-BE49-F238E27FC236}">
                  <a16:creationId xmlns:a16="http://schemas.microsoft.com/office/drawing/2014/main" id="{8241458C-BEC7-124D-A7EF-3D3CAD0D1853}"/>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0708" name="Line 116">
              <a:extLst>
                <a:ext uri="{FF2B5EF4-FFF2-40B4-BE49-F238E27FC236}">
                  <a16:creationId xmlns:a16="http://schemas.microsoft.com/office/drawing/2014/main" id="{2CA8B165-AAA0-5F4F-9400-3C16A346FF0E}"/>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0709" name="Line 117">
              <a:extLst>
                <a:ext uri="{FF2B5EF4-FFF2-40B4-BE49-F238E27FC236}">
                  <a16:creationId xmlns:a16="http://schemas.microsoft.com/office/drawing/2014/main" id="{B0F360BF-3664-4440-9E33-D1E035F58E88}"/>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10710" name="Text Box 118">
            <a:extLst>
              <a:ext uri="{FF2B5EF4-FFF2-40B4-BE49-F238E27FC236}">
                <a16:creationId xmlns:a16="http://schemas.microsoft.com/office/drawing/2014/main" id="{3F4E9129-50EE-E945-A765-42C64A474DAA}"/>
              </a:ext>
            </a:extLst>
          </p:cNvPr>
          <p:cNvSpPr txBox="1">
            <a:spLocks noChangeArrowheads="1"/>
          </p:cNvSpPr>
          <p:nvPr/>
        </p:nvSpPr>
        <p:spPr bwMode="auto">
          <a:xfrm>
            <a:off x="1978025" y="2816225"/>
            <a:ext cx="1569660" cy="400110"/>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a:latin typeface="Courier New" panose="02070309020205020404" pitchFamily="49" charset="0"/>
              </a:rPr>
              <a:t>Output: 1</a:t>
            </a:r>
          </a:p>
        </p:txBody>
      </p:sp>
      <p:sp>
        <p:nvSpPr>
          <p:cNvPr id="110711" name="Oval 119">
            <a:extLst>
              <a:ext uri="{FF2B5EF4-FFF2-40B4-BE49-F238E27FC236}">
                <a16:creationId xmlns:a16="http://schemas.microsoft.com/office/drawing/2014/main" id="{B6270182-694F-F44E-B28A-3E0EFE15591E}"/>
              </a:ext>
            </a:extLst>
          </p:cNvPr>
          <p:cNvSpPr>
            <a:spLocks noChangeArrowheads="1"/>
          </p:cNvSpPr>
          <p:nvPr/>
        </p:nvSpPr>
        <p:spPr bwMode="auto">
          <a:xfrm>
            <a:off x="2044700" y="1308100"/>
            <a:ext cx="254000" cy="254000"/>
          </a:xfrm>
          <a:prstGeom prst="ellipse">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110712" name="Oval 120">
            <a:extLst>
              <a:ext uri="{FF2B5EF4-FFF2-40B4-BE49-F238E27FC236}">
                <a16:creationId xmlns:a16="http://schemas.microsoft.com/office/drawing/2014/main" id="{4867458E-EC1F-BF4F-A87B-561AA24C8FE8}"/>
              </a:ext>
            </a:extLst>
          </p:cNvPr>
          <p:cNvSpPr>
            <a:spLocks noChangeArrowheads="1"/>
          </p:cNvSpPr>
          <p:nvPr/>
        </p:nvSpPr>
        <p:spPr bwMode="auto">
          <a:xfrm>
            <a:off x="2044700" y="1651000"/>
            <a:ext cx="254000" cy="254000"/>
          </a:xfrm>
          <a:prstGeom prst="ellipse">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110713" name="Oval 121">
            <a:extLst>
              <a:ext uri="{FF2B5EF4-FFF2-40B4-BE49-F238E27FC236}">
                <a16:creationId xmlns:a16="http://schemas.microsoft.com/office/drawing/2014/main" id="{3EA2EAD5-783E-A947-BC89-A81792C2E896}"/>
              </a:ext>
            </a:extLst>
          </p:cNvPr>
          <p:cNvSpPr>
            <a:spLocks noChangeArrowheads="1"/>
          </p:cNvSpPr>
          <p:nvPr/>
        </p:nvSpPr>
        <p:spPr bwMode="auto">
          <a:xfrm>
            <a:off x="2044700" y="1993900"/>
            <a:ext cx="254000" cy="254000"/>
          </a:xfrm>
          <a:prstGeom prst="ellipse">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110714" name="Oval 122">
            <a:extLst>
              <a:ext uri="{FF2B5EF4-FFF2-40B4-BE49-F238E27FC236}">
                <a16:creationId xmlns:a16="http://schemas.microsoft.com/office/drawing/2014/main" id="{6526A7D3-43FD-F14A-8FDE-39D4C99832BF}"/>
              </a:ext>
            </a:extLst>
          </p:cNvPr>
          <p:cNvSpPr>
            <a:spLocks noChangeArrowheads="1"/>
          </p:cNvSpPr>
          <p:nvPr/>
        </p:nvSpPr>
        <p:spPr bwMode="auto">
          <a:xfrm>
            <a:off x="6743700" y="1473200"/>
            <a:ext cx="254000" cy="254000"/>
          </a:xfrm>
          <a:prstGeom prst="ellipse">
            <a:avLst/>
          </a:prstGeom>
          <a:solidFill>
            <a:srgbClr val="66FF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110715" name="Oval 123">
            <a:extLst>
              <a:ext uri="{FF2B5EF4-FFF2-40B4-BE49-F238E27FC236}">
                <a16:creationId xmlns:a16="http://schemas.microsoft.com/office/drawing/2014/main" id="{68B42DBF-7975-4244-AB5E-7D975A7F8C30}"/>
              </a:ext>
            </a:extLst>
          </p:cNvPr>
          <p:cNvSpPr>
            <a:spLocks noChangeArrowheads="1"/>
          </p:cNvSpPr>
          <p:nvPr/>
        </p:nvSpPr>
        <p:spPr bwMode="auto">
          <a:xfrm>
            <a:off x="5740400" y="2730500"/>
            <a:ext cx="254000" cy="254000"/>
          </a:xfrm>
          <a:prstGeom prst="ellipse">
            <a:avLst/>
          </a:prstGeom>
          <a:solidFill>
            <a:srgbClr val="66FF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110716" name="Oval 124">
            <a:extLst>
              <a:ext uri="{FF2B5EF4-FFF2-40B4-BE49-F238E27FC236}">
                <a16:creationId xmlns:a16="http://schemas.microsoft.com/office/drawing/2014/main" id="{E323BEF9-1BD4-3B4B-9B3E-E1F65EB220AE}"/>
              </a:ext>
            </a:extLst>
          </p:cNvPr>
          <p:cNvSpPr>
            <a:spLocks noChangeArrowheads="1"/>
          </p:cNvSpPr>
          <p:nvPr/>
        </p:nvSpPr>
        <p:spPr bwMode="auto">
          <a:xfrm>
            <a:off x="5207000" y="39116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110717" name="Oval 125">
            <a:extLst>
              <a:ext uri="{FF2B5EF4-FFF2-40B4-BE49-F238E27FC236}">
                <a16:creationId xmlns:a16="http://schemas.microsoft.com/office/drawing/2014/main" id="{3747175E-A8A1-0841-B125-ACFC9FF4145D}"/>
              </a:ext>
            </a:extLst>
          </p:cNvPr>
          <p:cNvSpPr>
            <a:spLocks noChangeArrowheads="1"/>
          </p:cNvSpPr>
          <p:nvPr/>
        </p:nvSpPr>
        <p:spPr bwMode="auto">
          <a:xfrm>
            <a:off x="4762500" y="52070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110718" name="Oval 126">
            <a:extLst>
              <a:ext uri="{FF2B5EF4-FFF2-40B4-BE49-F238E27FC236}">
                <a16:creationId xmlns:a16="http://schemas.microsoft.com/office/drawing/2014/main" id="{29B7EF96-1213-584C-9932-FAED97A48322}"/>
              </a:ext>
            </a:extLst>
          </p:cNvPr>
          <p:cNvSpPr>
            <a:spLocks noChangeArrowheads="1"/>
          </p:cNvSpPr>
          <p:nvPr/>
        </p:nvSpPr>
        <p:spPr bwMode="auto">
          <a:xfrm>
            <a:off x="4749800" y="55118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110719" name="Oval 127">
            <a:extLst>
              <a:ext uri="{FF2B5EF4-FFF2-40B4-BE49-F238E27FC236}">
                <a16:creationId xmlns:a16="http://schemas.microsoft.com/office/drawing/2014/main" id="{F52FD95F-B261-4248-BDFD-39C62C0B6B2A}"/>
              </a:ext>
            </a:extLst>
          </p:cNvPr>
          <p:cNvSpPr>
            <a:spLocks noChangeArrowheads="1"/>
          </p:cNvSpPr>
          <p:nvPr/>
        </p:nvSpPr>
        <p:spPr bwMode="auto">
          <a:xfrm>
            <a:off x="4749800" y="58166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Tree>
    <p:extLst>
      <p:ext uri="{BB962C8B-B14F-4D97-AF65-F5344CB8AC3E}">
        <p14:creationId xmlns:p14="http://schemas.microsoft.com/office/powerpoint/2010/main" val="251205760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Rectangle 2">
            <a:extLst>
              <a:ext uri="{FF2B5EF4-FFF2-40B4-BE49-F238E27FC236}">
                <a16:creationId xmlns:a16="http://schemas.microsoft.com/office/drawing/2014/main" id="{C8711078-C41E-1241-A1B2-EF44CC6736CB}"/>
              </a:ext>
            </a:extLst>
          </p:cNvPr>
          <p:cNvSpPr>
            <a:spLocks noChangeArrowheads="1"/>
          </p:cNvSpPr>
          <p:nvPr/>
        </p:nvSpPr>
        <p:spPr bwMode="auto">
          <a:xfrm>
            <a:off x="1981201" y="457201"/>
            <a:ext cx="4341813" cy="1895475"/>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64" tIns="46033" rIns="92064" bIns="46033">
            <a:spAutoFit/>
          </a:bodyPr>
          <a:lstStyle>
            <a:lvl1pPr indent="4763">
              <a:spcBef>
                <a:spcPct val="20000"/>
              </a:spcBef>
              <a:buChar char="•"/>
              <a:defRPr sz="2400">
                <a:solidFill>
                  <a:schemeClr val="tx1"/>
                </a:solidFill>
                <a:latin typeface="Arial" panose="020B0604020202020204" pitchFamily="34" charset="0"/>
              </a:defRPr>
            </a:lvl1pPr>
            <a:lvl2pPr marL="747713"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buFontTx/>
              <a:buNone/>
            </a:pPr>
            <a:r>
              <a:rPr lang="en-US" altLang="en-US" sz="2000">
                <a:latin typeface="Courier New" panose="02070309020205020404" pitchFamily="49" charset="0"/>
              </a:rPr>
              <a:t>Proc InOrderPrint(pointer) </a:t>
            </a:r>
          </a:p>
          <a:p>
            <a:pPr>
              <a:buFontTx/>
              <a:buNone/>
            </a:pPr>
            <a:r>
              <a:rPr lang="en-US" altLang="en-US" sz="2000">
                <a:latin typeface="Courier New" panose="02070309020205020404" pitchFamily="49" charset="0"/>
              </a:rPr>
              <a:t> pointer NOT NIL?</a:t>
            </a:r>
          </a:p>
          <a:p>
            <a:pPr>
              <a:buFontTx/>
              <a:buNone/>
            </a:pPr>
            <a:r>
              <a:rPr lang="en-US" altLang="en-US" sz="2000">
                <a:latin typeface="Courier New" panose="02070309020205020404" pitchFamily="49" charset="0"/>
              </a:rPr>
              <a:t>  InOrderPrint(left child)</a:t>
            </a:r>
          </a:p>
          <a:p>
            <a:pPr>
              <a:buFontTx/>
              <a:buNone/>
            </a:pPr>
            <a:r>
              <a:rPr lang="en-US" altLang="en-US" sz="2000">
                <a:latin typeface="Courier New" panose="02070309020205020404" pitchFamily="49" charset="0"/>
              </a:rPr>
              <a:t>  </a:t>
            </a:r>
            <a:r>
              <a:rPr lang="en-US" altLang="en-US" sz="2000">
                <a:solidFill>
                  <a:srgbClr val="FF0033"/>
                </a:solidFill>
                <a:latin typeface="Courier New" panose="02070309020205020404" pitchFamily="49" charset="0"/>
              </a:rPr>
              <a:t>print(data)</a:t>
            </a:r>
          </a:p>
          <a:p>
            <a:pPr>
              <a:buFontTx/>
              <a:buNone/>
            </a:pPr>
            <a:r>
              <a:rPr lang="en-US" altLang="en-US" sz="2000">
                <a:latin typeface="Courier New" panose="02070309020205020404" pitchFamily="49" charset="0"/>
              </a:rPr>
              <a:t>  InOrderPrint(right child)</a:t>
            </a:r>
          </a:p>
        </p:txBody>
      </p:sp>
      <p:grpSp>
        <p:nvGrpSpPr>
          <p:cNvPr id="273411" name="Group 3">
            <a:extLst>
              <a:ext uri="{FF2B5EF4-FFF2-40B4-BE49-F238E27FC236}">
                <a16:creationId xmlns:a16="http://schemas.microsoft.com/office/drawing/2014/main" id="{EB0AEADD-6797-684B-9A9B-873E6C295396}"/>
              </a:ext>
            </a:extLst>
          </p:cNvPr>
          <p:cNvGrpSpPr>
            <a:grpSpLocks/>
          </p:cNvGrpSpPr>
          <p:nvPr/>
        </p:nvGrpSpPr>
        <p:grpSpPr bwMode="auto">
          <a:xfrm>
            <a:off x="7099301" y="1501775"/>
            <a:ext cx="587375" cy="749300"/>
            <a:chOff x="1760" y="2442"/>
            <a:chExt cx="370" cy="472"/>
          </a:xfrm>
        </p:grpSpPr>
        <p:sp>
          <p:nvSpPr>
            <p:cNvPr id="273412" name="Text Box 4">
              <a:extLst>
                <a:ext uri="{FF2B5EF4-FFF2-40B4-BE49-F238E27FC236}">
                  <a16:creationId xmlns:a16="http://schemas.microsoft.com/office/drawing/2014/main" id="{8EA1B6C4-A523-634A-8750-ED202F3217A1}"/>
                </a:ext>
              </a:extLst>
            </p:cNvPr>
            <p:cNvSpPr txBox="1">
              <a:spLocks noChangeArrowheads="1"/>
            </p:cNvSpPr>
            <p:nvPr/>
          </p:nvSpPr>
          <p:spPr bwMode="auto">
            <a:xfrm>
              <a:off x="1760" y="2442"/>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latin typeface="Courier New" panose="02070309020205020404" pitchFamily="49" charset="0"/>
                </a:rPr>
                <a:t>22</a:t>
              </a:r>
            </a:p>
          </p:txBody>
        </p:sp>
        <p:grpSp>
          <p:nvGrpSpPr>
            <p:cNvPr id="273413" name="Group 5">
              <a:extLst>
                <a:ext uri="{FF2B5EF4-FFF2-40B4-BE49-F238E27FC236}">
                  <a16:creationId xmlns:a16="http://schemas.microsoft.com/office/drawing/2014/main" id="{B3CEE730-1FC3-724E-A5E8-85B5CAF7DD3C}"/>
                </a:ext>
              </a:extLst>
            </p:cNvPr>
            <p:cNvGrpSpPr>
              <a:grpSpLocks/>
            </p:cNvGrpSpPr>
            <p:nvPr/>
          </p:nvGrpSpPr>
          <p:grpSpPr bwMode="auto">
            <a:xfrm>
              <a:off x="1760" y="2754"/>
              <a:ext cx="370" cy="160"/>
              <a:chOff x="1378" y="3290"/>
              <a:chExt cx="370" cy="312"/>
            </a:xfrm>
          </p:grpSpPr>
          <p:sp>
            <p:nvSpPr>
              <p:cNvPr id="273414" name="Text Box 6">
                <a:extLst>
                  <a:ext uri="{FF2B5EF4-FFF2-40B4-BE49-F238E27FC236}">
                    <a16:creationId xmlns:a16="http://schemas.microsoft.com/office/drawing/2014/main" id="{0F1ED8F8-41C4-2F44-92F3-0AAA40808EFA}"/>
                  </a:ext>
                </a:extLst>
              </p:cNvPr>
              <p:cNvSpPr txBox="1">
                <a:spLocks noChangeArrowheads="1"/>
              </p:cNvSpPr>
              <p:nvPr/>
            </p:nvSpPr>
            <p:spPr bwMode="auto">
              <a:xfrm>
                <a:off x="1378" y="3290"/>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273415" name="Line 7">
                <a:extLst>
                  <a:ext uri="{FF2B5EF4-FFF2-40B4-BE49-F238E27FC236}">
                    <a16:creationId xmlns:a16="http://schemas.microsoft.com/office/drawing/2014/main" id="{6E47B3A7-4D6C-894E-9949-A010528CF63D}"/>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273416" name="Text Box 8">
            <a:extLst>
              <a:ext uri="{FF2B5EF4-FFF2-40B4-BE49-F238E27FC236}">
                <a16:creationId xmlns:a16="http://schemas.microsoft.com/office/drawing/2014/main" id="{3A0E09FB-625E-AE45-AA3C-4A75655AF526}"/>
              </a:ext>
            </a:extLst>
          </p:cNvPr>
          <p:cNvSpPr txBox="1">
            <a:spLocks noChangeArrowheads="1"/>
          </p:cNvSpPr>
          <p:nvPr/>
        </p:nvSpPr>
        <p:spPr bwMode="auto">
          <a:xfrm>
            <a:off x="7032626" y="646113"/>
            <a:ext cx="62619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715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a:t>root</a:t>
            </a:r>
          </a:p>
        </p:txBody>
      </p:sp>
      <p:sp>
        <p:nvSpPr>
          <p:cNvPr id="273417" name="Line 9">
            <a:extLst>
              <a:ext uri="{FF2B5EF4-FFF2-40B4-BE49-F238E27FC236}">
                <a16:creationId xmlns:a16="http://schemas.microsoft.com/office/drawing/2014/main" id="{68E0699F-5CC7-CB46-81ED-33D9A7ADED88}"/>
              </a:ext>
            </a:extLst>
          </p:cNvPr>
          <p:cNvSpPr>
            <a:spLocks noChangeShapeType="1"/>
          </p:cNvSpPr>
          <p:nvPr/>
        </p:nvSpPr>
        <p:spPr bwMode="auto">
          <a:xfrm>
            <a:off x="7404100" y="1028700"/>
            <a:ext cx="0" cy="4572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73418" name="Group 10">
            <a:extLst>
              <a:ext uri="{FF2B5EF4-FFF2-40B4-BE49-F238E27FC236}">
                <a16:creationId xmlns:a16="http://schemas.microsoft.com/office/drawing/2014/main" id="{8AFF5654-5B4B-704E-A683-6B3DFF0CBBD4}"/>
              </a:ext>
            </a:extLst>
          </p:cNvPr>
          <p:cNvGrpSpPr>
            <a:grpSpLocks/>
          </p:cNvGrpSpPr>
          <p:nvPr/>
        </p:nvGrpSpPr>
        <p:grpSpPr bwMode="auto">
          <a:xfrm>
            <a:off x="8280401" y="2746375"/>
            <a:ext cx="587375" cy="749300"/>
            <a:chOff x="1760" y="2442"/>
            <a:chExt cx="370" cy="472"/>
          </a:xfrm>
        </p:grpSpPr>
        <p:sp>
          <p:nvSpPr>
            <p:cNvPr id="273419" name="Text Box 11">
              <a:extLst>
                <a:ext uri="{FF2B5EF4-FFF2-40B4-BE49-F238E27FC236}">
                  <a16:creationId xmlns:a16="http://schemas.microsoft.com/office/drawing/2014/main" id="{0182AE06-9E0A-3B44-9767-F1B9AB84A8EC}"/>
                </a:ext>
              </a:extLst>
            </p:cNvPr>
            <p:cNvSpPr txBox="1">
              <a:spLocks noChangeArrowheads="1"/>
            </p:cNvSpPr>
            <p:nvPr/>
          </p:nvSpPr>
          <p:spPr bwMode="auto">
            <a:xfrm>
              <a:off x="1760" y="2442"/>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latin typeface="Courier New" panose="02070309020205020404" pitchFamily="49" charset="0"/>
                </a:rPr>
                <a:t>67</a:t>
              </a:r>
            </a:p>
          </p:txBody>
        </p:sp>
        <p:grpSp>
          <p:nvGrpSpPr>
            <p:cNvPr id="273420" name="Group 12">
              <a:extLst>
                <a:ext uri="{FF2B5EF4-FFF2-40B4-BE49-F238E27FC236}">
                  <a16:creationId xmlns:a16="http://schemas.microsoft.com/office/drawing/2014/main" id="{A0F55AF4-89E1-1447-AEA1-D0EDF21C14BE}"/>
                </a:ext>
              </a:extLst>
            </p:cNvPr>
            <p:cNvGrpSpPr>
              <a:grpSpLocks/>
            </p:cNvGrpSpPr>
            <p:nvPr/>
          </p:nvGrpSpPr>
          <p:grpSpPr bwMode="auto">
            <a:xfrm>
              <a:off x="1760" y="2754"/>
              <a:ext cx="370" cy="160"/>
              <a:chOff x="1378" y="3290"/>
              <a:chExt cx="370" cy="312"/>
            </a:xfrm>
          </p:grpSpPr>
          <p:sp>
            <p:nvSpPr>
              <p:cNvPr id="273421" name="Text Box 13">
                <a:extLst>
                  <a:ext uri="{FF2B5EF4-FFF2-40B4-BE49-F238E27FC236}">
                    <a16:creationId xmlns:a16="http://schemas.microsoft.com/office/drawing/2014/main" id="{3E11C881-AD80-754A-B249-2E5E097B4200}"/>
                  </a:ext>
                </a:extLst>
              </p:cNvPr>
              <p:cNvSpPr txBox="1">
                <a:spLocks noChangeArrowheads="1"/>
              </p:cNvSpPr>
              <p:nvPr/>
            </p:nvSpPr>
            <p:spPr bwMode="auto">
              <a:xfrm>
                <a:off x="1378" y="3290"/>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273422" name="Line 14">
                <a:extLst>
                  <a:ext uri="{FF2B5EF4-FFF2-40B4-BE49-F238E27FC236}">
                    <a16:creationId xmlns:a16="http://schemas.microsoft.com/office/drawing/2014/main" id="{7899FA74-2CC0-874C-9576-966C4987B0C7}"/>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273423" name="Group 15">
            <a:extLst>
              <a:ext uri="{FF2B5EF4-FFF2-40B4-BE49-F238E27FC236}">
                <a16:creationId xmlns:a16="http://schemas.microsoft.com/office/drawing/2014/main" id="{5A76D82A-66FE-FA43-8C2F-10EF1AF3C508}"/>
              </a:ext>
            </a:extLst>
          </p:cNvPr>
          <p:cNvGrpSpPr>
            <a:grpSpLocks/>
          </p:cNvGrpSpPr>
          <p:nvPr/>
        </p:nvGrpSpPr>
        <p:grpSpPr bwMode="auto">
          <a:xfrm>
            <a:off x="7759701" y="3978275"/>
            <a:ext cx="587375" cy="749300"/>
            <a:chOff x="1760" y="2442"/>
            <a:chExt cx="370" cy="472"/>
          </a:xfrm>
        </p:grpSpPr>
        <p:sp>
          <p:nvSpPr>
            <p:cNvPr id="273424" name="Text Box 16">
              <a:extLst>
                <a:ext uri="{FF2B5EF4-FFF2-40B4-BE49-F238E27FC236}">
                  <a16:creationId xmlns:a16="http://schemas.microsoft.com/office/drawing/2014/main" id="{C03C415C-23B8-7543-9827-8471718FF51F}"/>
                </a:ext>
              </a:extLst>
            </p:cNvPr>
            <p:cNvSpPr txBox="1">
              <a:spLocks noChangeArrowheads="1"/>
            </p:cNvSpPr>
            <p:nvPr/>
          </p:nvSpPr>
          <p:spPr bwMode="auto">
            <a:xfrm>
              <a:off x="1760" y="2442"/>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latin typeface="Courier New" panose="02070309020205020404" pitchFamily="49" charset="0"/>
                </a:rPr>
                <a:t>36</a:t>
              </a:r>
            </a:p>
          </p:txBody>
        </p:sp>
        <p:grpSp>
          <p:nvGrpSpPr>
            <p:cNvPr id="273425" name="Group 17">
              <a:extLst>
                <a:ext uri="{FF2B5EF4-FFF2-40B4-BE49-F238E27FC236}">
                  <a16:creationId xmlns:a16="http://schemas.microsoft.com/office/drawing/2014/main" id="{72771282-92A4-A44F-BF77-21187B085B5B}"/>
                </a:ext>
              </a:extLst>
            </p:cNvPr>
            <p:cNvGrpSpPr>
              <a:grpSpLocks/>
            </p:cNvGrpSpPr>
            <p:nvPr/>
          </p:nvGrpSpPr>
          <p:grpSpPr bwMode="auto">
            <a:xfrm>
              <a:off x="1760" y="2754"/>
              <a:ext cx="370" cy="160"/>
              <a:chOff x="1378" y="3290"/>
              <a:chExt cx="370" cy="312"/>
            </a:xfrm>
          </p:grpSpPr>
          <p:sp>
            <p:nvSpPr>
              <p:cNvPr id="273426" name="Text Box 18">
                <a:extLst>
                  <a:ext uri="{FF2B5EF4-FFF2-40B4-BE49-F238E27FC236}">
                    <a16:creationId xmlns:a16="http://schemas.microsoft.com/office/drawing/2014/main" id="{CD9FE32B-B3A0-E943-A126-F2F83ADBA785}"/>
                  </a:ext>
                </a:extLst>
              </p:cNvPr>
              <p:cNvSpPr txBox="1">
                <a:spLocks noChangeArrowheads="1"/>
              </p:cNvSpPr>
              <p:nvPr/>
            </p:nvSpPr>
            <p:spPr bwMode="auto">
              <a:xfrm>
                <a:off x="1378" y="3290"/>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273427" name="Line 19">
                <a:extLst>
                  <a:ext uri="{FF2B5EF4-FFF2-40B4-BE49-F238E27FC236}">
                    <a16:creationId xmlns:a16="http://schemas.microsoft.com/office/drawing/2014/main" id="{F9E113C1-3405-974B-88A2-26C955670B7F}"/>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273428" name="Group 20">
            <a:extLst>
              <a:ext uri="{FF2B5EF4-FFF2-40B4-BE49-F238E27FC236}">
                <a16:creationId xmlns:a16="http://schemas.microsoft.com/office/drawing/2014/main" id="{37B65362-92A8-BE47-A5DC-A946FCF13317}"/>
              </a:ext>
            </a:extLst>
          </p:cNvPr>
          <p:cNvGrpSpPr>
            <a:grpSpLocks/>
          </p:cNvGrpSpPr>
          <p:nvPr/>
        </p:nvGrpSpPr>
        <p:grpSpPr bwMode="auto">
          <a:xfrm>
            <a:off x="5588001" y="3940175"/>
            <a:ext cx="587375" cy="749300"/>
            <a:chOff x="1760" y="2442"/>
            <a:chExt cx="370" cy="472"/>
          </a:xfrm>
        </p:grpSpPr>
        <p:sp>
          <p:nvSpPr>
            <p:cNvPr id="273429" name="Text Box 21">
              <a:extLst>
                <a:ext uri="{FF2B5EF4-FFF2-40B4-BE49-F238E27FC236}">
                  <a16:creationId xmlns:a16="http://schemas.microsoft.com/office/drawing/2014/main" id="{DA638DDA-FD13-BE4B-A770-D07B1688B04A}"/>
                </a:ext>
              </a:extLst>
            </p:cNvPr>
            <p:cNvSpPr txBox="1">
              <a:spLocks noChangeArrowheads="1"/>
            </p:cNvSpPr>
            <p:nvPr/>
          </p:nvSpPr>
          <p:spPr bwMode="auto">
            <a:xfrm>
              <a:off x="1760" y="2442"/>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a:r>
                <a:rPr lang="en-US" altLang="en-US">
                  <a:solidFill>
                    <a:srgbClr val="FF0033"/>
                  </a:solidFill>
                  <a:latin typeface="Courier New" panose="02070309020205020404" pitchFamily="49" charset="0"/>
                </a:rPr>
                <a:t>3</a:t>
              </a:r>
              <a:endParaRPr lang="en-US" altLang="en-US">
                <a:latin typeface="Courier New" panose="02070309020205020404" pitchFamily="49" charset="0"/>
              </a:endParaRPr>
            </a:p>
          </p:txBody>
        </p:sp>
        <p:grpSp>
          <p:nvGrpSpPr>
            <p:cNvPr id="273430" name="Group 22">
              <a:extLst>
                <a:ext uri="{FF2B5EF4-FFF2-40B4-BE49-F238E27FC236}">
                  <a16:creationId xmlns:a16="http://schemas.microsoft.com/office/drawing/2014/main" id="{B6D7DD6B-E699-E24B-80D7-4EAEDF3BECE6}"/>
                </a:ext>
              </a:extLst>
            </p:cNvPr>
            <p:cNvGrpSpPr>
              <a:grpSpLocks/>
            </p:cNvGrpSpPr>
            <p:nvPr/>
          </p:nvGrpSpPr>
          <p:grpSpPr bwMode="auto">
            <a:xfrm>
              <a:off x="1760" y="2754"/>
              <a:ext cx="370" cy="160"/>
              <a:chOff x="1378" y="3290"/>
              <a:chExt cx="370" cy="312"/>
            </a:xfrm>
          </p:grpSpPr>
          <p:sp>
            <p:nvSpPr>
              <p:cNvPr id="273431" name="Text Box 23">
                <a:extLst>
                  <a:ext uri="{FF2B5EF4-FFF2-40B4-BE49-F238E27FC236}">
                    <a16:creationId xmlns:a16="http://schemas.microsoft.com/office/drawing/2014/main" id="{8317F351-BBF4-5F4B-8681-B7D50DF566AD}"/>
                  </a:ext>
                </a:extLst>
              </p:cNvPr>
              <p:cNvSpPr txBox="1">
                <a:spLocks noChangeArrowheads="1"/>
              </p:cNvSpPr>
              <p:nvPr/>
            </p:nvSpPr>
            <p:spPr bwMode="auto">
              <a:xfrm>
                <a:off x="1378" y="3290"/>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273432" name="Line 24">
                <a:extLst>
                  <a:ext uri="{FF2B5EF4-FFF2-40B4-BE49-F238E27FC236}">
                    <a16:creationId xmlns:a16="http://schemas.microsoft.com/office/drawing/2014/main" id="{73912CD2-3274-6A4E-B8B3-315F2CA88B40}"/>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273433" name="Group 25">
            <a:extLst>
              <a:ext uri="{FF2B5EF4-FFF2-40B4-BE49-F238E27FC236}">
                <a16:creationId xmlns:a16="http://schemas.microsoft.com/office/drawing/2014/main" id="{2871E257-9D37-424F-8D2C-18869EB256DA}"/>
              </a:ext>
            </a:extLst>
          </p:cNvPr>
          <p:cNvGrpSpPr>
            <a:grpSpLocks/>
          </p:cNvGrpSpPr>
          <p:nvPr/>
        </p:nvGrpSpPr>
        <p:grpSpPr bwMode="auto">
          <a:xfrm>
            <a:off x="6667501" y="3940175"/>
            <a:ext cx="587375" cy="749300"/>
            <a:chOff x="1760" y="2442"/>
            <a:chExt cx="370" cy="472"/>
          </a:xfrm>
        </p:grpSpPr>
        <p:sp>
          <p:nvSpPr>
            <p:cNvPr id="273434" name="Text Box 26">
              <a:extLst>
                <a:ext uri="{FF2B5EF4-FFF2-40B4-BE49-F238E27FC236}">
                  <a16:creationId xmlns:a16="http://schemas.microsoft.com/office/drawing/2014/main" id="{6C474461-65D5-3A45-BCE7-EA0128B1946E}"/>
                </a:ext>
              </a:extLst>
            </p:cNvPr>
            <p:cNvSpPr txBox="1">
              <a:spLocks noChangeArrowheads="1"/>
            </p:cNvSpPr>
            <p:nvPr/>
          </p:nvSpPr>
          <p:spPr bwMode="auto">
            <a:xfrm>
              <a:off x="1760" y="2442"/>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latin typeface="Courier New" panose="02070309020205020404" pitchFamily="49" charset="0"/>
                </a:rPr>
                <a:t>14</a:t>
              </a:r>
            </a:p>
          </p:txBody>
        </p:sp>
        <p:grpSp>
          <p:nvGrpSpPr>
            <p:cNvPr id="273435" name="Group 27">
              <a:extLst>
                <a:ext uri="{FF2B5EF4-FFF2-40B4-BE49-F238E27FC236}">
                  <a16:creationId xmlns:a16="http://schemas.microsoft.com/office/drawing/2014/main" id="{FA6A86DC-A699-1843-B238-0A1E299D6C24}"/>
                </a:ext>
              </a:extLst>
            </p:cNvPr>
            <p:cNvGrpSpPr>
              <a:grpSpLocks/>
            </p:cNvGrpSpPr>
            <p:nvPr/>
          </p:nvGrpSpPr>
          <p:grpSpPr bwMode="auto">
            <a:xfrm>
              <a:off x="1760" y="2754"/>
              <a:ext cx="370" cy="160"/>
              <a:chOff x="1378" y="3290"/>
              <a:chExt cx="370" cy="312"/>
            </a:xfrm>
          </p:grpSpPr>
          <p:sp>
            <p:nvSpPr>
              <p:cNvPr id="273436" name="Text Box 28">
                <a:extLst>
                  <a:ext uri="{FF2B5EF4-FFF2-40B4-BE49-F238E27FC236}">
                    <a16:creationId xmlns:a16="http://schemas.microsoft.com/office/drawing/2014/main" id="{166EE068-94D0-3A4E-B521-D78F7960172B}"/>
                  </a:ext>
                </a:extLst>
              </p:cNvPr>
              <p:cNvSpPr txBox="1">
                <a:spLocks noChangeArrowheads="1"/>
              </p:cNvSpPr>
              <p:nvPr/>
            </p:nvSpPr>
            <p:spPr bwMode="auto">
              <a:xfrm>
                <a:off x="1378" y="3290"/>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273437" name="Line 29">
                <a:extLst>
                  <a:ext uri="{FF2B5EF4-FFF2-40B4-BE49-F238E27FC236}">
                    <a16:creationId xmlns:a16="http://schemas.microsoft.com/office/drawing/2014/main" id="{C8967F3E-1EF7-F744-91DF-8AF640B7B80F}"/>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273438" name="Group 30">
            <a:extLst>
              <a:ext uri="{FF2B5EF4-FFF2-40B4-BE49-F238E27FC236}">
                <a16:creationId xmlns:a16="http://schemas.microsoft.com/office/drawing/2014/main" id="{38DA916A-FCD0-DD4B-AFBF-1BDDFB7CAA7A}"/>
              </a:ext>
            </a:extLst>
          </p:cNvPr>
          <p:cNvGrpSpPr>
            <a:grpSpLocks/>
          </p:cNvGrpSpPr>
          <p:nvPr/>
        </p:nvGrpSpPr>
        <p:grpSpPr bwMode="auto">
          <a:xfrm>
            <a:off x="8216901" y="5172075"/>
            <a:ext cx="587375" cy="749300"/>
            <a:chOff x="1760" y="2442"/>
            <a:chExt cx="370" cy="472"/>
          </a:xfrm>
        </p:grpSpPr>
        <p:sp>
          <p:nvSpPr>
            <p:cNvPr id="273439" name="Text Box 31">
              <a:extLst>
                <a:ext uri="{FF2B5EF4-FFF2-40B4-BE49-F238E27FC236}">
                  <a16:creationId xmlns:a16="http://schemas.microsoft.com/office/drawing/2014/main" id="{828B30A6-1F91-BB47-9D65-D8C50E94E871}"/>
                </a:ext>
              </a:extLst>
            </p:cNvPr>
            <p:cNvSpPr txBox="1">
              <a:spLocks noChangeArrowheads="1"/>
            </p:cNvSpPr>
            <p:nvPr/>
          </p:nvSpPr>
          <p:spPr bwMode="auto">
            <a:xfrm>
              <a:off x="1760" y="2442"/>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latin typeface="Courier New" panose="02070309020205020404" pitchFamily="49" charset="0"/>
                </a:rPr>
                <a:t>44</a:t>
              </a:r>
            </a:p>
          </p:txBody>
        </p:sp>
        <p:grpSp>
          <p:nvGrpSpPr>
            <p:cNvPr id="273440" name="Group 32">
              <a:extLst>
                <a:ext uri="{FF2B5EF4-FFF2-40B4-BE49-F238E27FC236}">
                  <a16:creationId xmlns:a16="http://schemas.microsoft.com/office/drawing/2014/main" id="{1A56C37A-941B-FE4B-9EA1-796464286600}"/>
                </a:ext>
              </a:extLst>
            </p:cNvPr>
            <p:cNvGrpSpPr>
              <a:grpSpLocks/>
            </p:cNvGrpSpPr>
            <p:nvPr/>
          </p:nvGrpSpPr>
          <p:grpSpPr bwMode="auto">
            <a:xfrm>
              <a:off x="1760" y="2754"/>
              <a:ext cx="370" cy="160"/>
              <a:chOff x="1378" y="3290"/>
              <a:chExt cx="370" cy="312"/>
            </a:xfrm>
          </p:grpSpPr>
          <p:sp>
            <p:nvSpPr>
              <p:cNvPr id="273441" name="Text Box 33">
                <a:extLst>
                  <a:ext uri="{FF2B5EF4-FFF2-40B4-BE49-F238E27FC236}">
                    <a16:creationId xmlns:a16="http://schemas.microsoft.com/office/drawing/2014/main" id="{C73CF9D7-3220-B84D-B3F8-EFE92279050F}"/>
                  </a:ext>
                </a:extLst>
              </p:cNvPr>
              <p:cNvSpPr txBox="1">
                <a:spLocks noChangeArrowheads="1"/>
              </p:cNvSpPr>
              <p:nvPr/>
            </p:nvSpPr>
            <p:spPr bwMode="auto">
              <a:xfrm>
                <a:off x="1378" y="3290"/>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273442" name="Line 34">
                <a:extLst>
                  <a:ext uri="{FF2B5EF4-FFF2-40B4-BE49-F238E27FC236}">
                    <a16:creationId xmlns:a16="http://schemas.microsoft.com/office/drawing/2014/main" id="{32B7D8CE-7DA2-1046-AEDC-160278070429}"/>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273443" name="Group 35">
            <a:extLst>
              <a:ext uri="{FF2B5EF4-FFF2-40B4-BE49-F238E27FC236}">
                <a16:creationId xmlns:a16="http://schemas.microsoft.com/office/drawing/2014/main" id="{F505C9AB-C330-9043-A34F-553337B92414}"/>
              </a:ext>
            </a:extLst>
          </p:cNvPr>
          <p:cNvGrpSpPr>
            <a:grpSpLocks/>
          </p:cNvGrpSpPr>
          <p:nvPr/>
        </p:nvGrpSpPr>
        <p:grpSpPr bwMode="auto">
          <a:xfrm>
            <a:off x="6045201" y="5248275"/>
            <a:ext cx="587375" cy="749300"/>
            <a:chOff x="1760" y="2442"/>
            <a:chExt cx="370" cy="472"/>
          </a:xfrm>
        </p:grpSpPr>
        <p:sp>
          <p:nvSpPr>
            <p:cNvPr id="273444" name="Text Box 36">
              <a:extLst>
                <a:ext uri="{FF2B5EF4-FFF2-40B4-BE49-F238E27FC236}">
                  <a16:creationId xmlns:a16="http://schemas.microsoft.com/office/drawing/2014/main" id="{74098140-7C29-EE4A-B8DA-1DEBAB22FA68}"/>
                </a:ext>
              </a:extLst>
            </p:cNvPr>
            <p:cNvSpPr txBox="1">
              <a:spLocks noChangeArrowheads="1"/>
            </p:cNvSpPr>
            <p:nvPr/>
          </p:nvSpPr>
          <p:spPr bwMode="auto">
            <a:xfrm>
              <a:off x="1760" y="2442"/>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a:r>
                <a:rPr lang="en-US" altLang="en-US">
                  <a:latin typeface="Courier New" panose="02070309020205020404" pitchFamily="49" charset="0"/>
                </a:rPr>
                <a:t>7</a:t>
              </a:r>
            </a:p>
          </p:txBody>
        </p:sp>
        <p:grpSp>
          <p:nvGrpSpPr>
            <p:cNvPr id="273445" name="Group 37">
              <a:extLst>
                <a:ext uri="{FF2B5EF4-FFF2-40B4-BE49-F238E27FC236}">
                  <a16:creationId xmlns:a16="http://schemas.microsoft.com/office/drawing/2014/main" id="{BDD85A70-10FD-A541-AA92-07A7F6B5ABF8}"/>
                </a:ext>
              </a:extLst>
            </p:cNvPr>
            <p:cNvGrpSpPr>
              <a:grpSpLocks/>
            </p:cNvGrpSpPr>
            <p:nvPr/>
          </p:nvGrpSpPr>
          <p:grpSpPr bwMode="auto">
            <a:xfrm>
              <a:off x="1760" y="2754"/>
              <a:ext cx="370" cy="160"/>
              <a:chOff x="1378" y="3290"/>
              <a:chExt cx="370" cy="312"/>
            </a:xfrm>
          </p:grpSpPr>
          <p:sp>
            <p:nvSpPr>
              <p:cNvPr id="273446" name="Text Box 38">
                <a:extLst>
                  <a:ext uri="{FF2B5EF4-FFF2-40B4-BE49-F238E27FC236}">
                    <a16:creationId xmlns:a16="http://schemas.microsoft.com/office/drawing/2014/main" id="{803258E5-52F0-D742-8C50-4F288BC8622C}"/>
                  </a:ext>
                </a:extLst>
              </p:cNvPr>
              <p:cNvSpPr txBox="1">
                <a:spLocks noChangeArrowheads="1"/>
              </p:cNvSpPr>
              <p:nvPr/>
            </p:nvSpPr>
            <p:spPr bwMode="auto">
              <a:xfrm>
                <a:off x="1378" y="3290"/>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273447" name="Line 39">
                <a:extLst>
                  <a:ext uri="{FF2B5EF4-FFF2-40B4-BE49-F238E27FC236}">
                    <a16:creationId xmlns:a16="http://schemas.microsoft.com/office/drawing/2014/main" id="{12F09BBB-D4CE-FE4F-B4E0-93521C80A6EB}"/>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273448" name="Group 40">
            <a:extLst>
              <a:ext uri="{FF2B5EF4-FFF2-40B4-BE49-F238E27FC236}">
                <a16:creationId xmlns:a16="http://schemas.microsoft.com/office/drawing/2014/main" id="{72BDC205-ED53-974A-9151-89901DEBB4B9}"/>
              </a:ext>
            </a:extLst>
          </p:cNvPr>
          <p:cNvGrpSpPr>
            <a:grpSpLocks/>
          </p:cNvGrpSpPr>
          <p:nvPr/>
        </p:nvGrpSpPr>
        <p:grpSpPr bwMode="auto">
          <a:xfrm>
            <a:off x="8813801" y="3978275"/>
            <a:ext cx="587375" cy="749300"/>
            <a:chOff x="1760" y="2442"/>
            <a:chExt cx="370" cy="472"/>
          </a:xfrm>
        </p:grpSpPr>
        <p:sp>
          <p:nvSpPr>
            <p:cNvPr id="273449" name="Text Box 41">
              <a:extLst>
                <a:ext uri="{FF2B5EF4-FFF2-40B4-BE49-F238E27FC236}">
                  <a16:creationId xmlns:a16="http://schemas.microsoft.com/office/drawing/2014/main" id="{3CB6390F-3139-7F47-85A5-AE77CFACE405}"/>
                </a:ext>
              </a:extLst>
            </p:cNvPr>
            <p:cNvSpPr txBox="1">
              <a:spLocks noChangeArrowheads="1"/>
            </p:cNvSpPr>
            <p:nvPr/>
          </p:nvSpPr>
          <p:spPr bwMode="auto">
            <a:xfrm>
              <a:off x="1760" y="2442"/>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latin typeface="Courier New" panose="02070309020205020404" pitchFamily="49" charset="0"/>
                </a:rPr>
                <a:t>94</a:t>
              </a:r>
            </a:p>
          </p:txBody>
        </p:sp>
        <p:grpSp>
          <p:nvGrpSpPr>
            <p:cNvPr id="273450" name="Group 42">
              <a:extLst>
                <a:ext uri="{FF2B5EF4-FFF2-40B4-BE49-F238E27FC236}">
                  <a16:creationId xmlns:a16="http://schemas.microsoft.com/office/drawing/2014/main" id="{A304349C-3980-414D-A4A4-DE40B927E6C8}"/>
                </a:ext>
              </a:extLst>
            </p:cNvPr>
            <p:cNvGrpSpPr>
              <a:grpSpLocks/>
            </p:cNvGrpSpPr>
            <p:nvPr/>
          </p:nvGrpSpPr>
          <p:grpSpPr bwMode="auto">
            <a:xfrm>
              <a:off x="1760" y="2754"/>
              <a:ext cx="370" cy="160"/>
              <a:chOff x="1378" y="3290"/>
              <a:chExt cx="370" cy="312"/>
            </a:xfrm>
          </p:grpSpPr>
          <p:sp>
            <p:nvSpPr>
              <p:cNvPr id="273451" name="Text Box 43">
                <a:extLst>
                  <a:ext uri="{FF2B5EF4-FFF2-40B4-BE49-F238E27FC236}">
                    <a16:creationId xmlns:a16="http://schemas.microsoft.com/office/drawing/2014/main" id="{11D7D89B-3527-E744-B5A4-53488C480E79}"/>
                  </a:ext>
                </a:extLst>
              </p:cNvPr>
              <p:cNvSpPr txBox="1">
                <a:spLocks noChangeArrowheads="1"/>
              </p:cNvSpPr>
              <p:nvPr/>
            </p:nvSpPr>
            <p:spPr bwMode="auto">
              <a:xfrm>
                <a:off x="1378" y="3290"/>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273452" name="Line 44">
                <a:extLst>
                  <a:ext uri="{FF2B5EF4-FFF2-40B4-BE49-F238E27FC236}">
                    <a16:creationId xmlns:a16="http://schemas.microsoft.com/office/drawing/2014/main" id="{E28559E4-4CC3-7B46-9BE6-FFD0C4F673CE}"/>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273453" name="Group 45">
            <a:extLst>
              <a:ext uri="{FF2B5EF4-FFF2-40B4-BE49-F238E27FC236}">
                <a16:creationId xmlns:a16="http://schemas.microsoft.com/office/drawing/2014/main" id="{015A07AF-AC27-0647-8EDD-C9B088D15DCE}"/>
              </a:ext>
            </a:extLst>
          </p:cNvPr>
          <p:cNvGrpSpPr>
            <a:grpSpLocks/>
          </p:cNvGrpSpPr>
          <p:nvPr/>
        </p:nvGrpSpPr>
        <p:grpSpPr bwMode="auto">
          <a:xfrm>
            <a:off x="9283701" y="5159375"/>
            <a:ext cx="587375" cy="749300"/>
            <a:chOff x="1760" y="2442"/>
            <a:chExt cx="370" cy="472"/>
          </a:xfrm>
        </p:grpSpPr>
        <p:sp>
          <p:nvSpPr>
            <p:cNvPr id="273454" name="Text Box 46">
              <a:extLst>
                <a:ext uri="{FF2B5EF4-FFF2-40B4-BE49-F238E27FC236}">
                  <a16:creationId xmlns:a16="http://schemas.microsoft.com/office/drawing/2014/main" id="{CD5E4727-5957-AC4D-8B4E-3CEAAEEC59EC}"/>
                </a:ext>
              </a:extLst>
            </p:cNvPr>
            <p:cNvSpPr txBox="1">
              <a:spLocks noChangeArrowheads="1"/>
            </p:cNvSpPr>
            <p:nvPr/>
          </p:nvSpPr>
          <p:spPr bwMode="auto">
            <a:xfrm>
              <a:off x="1760" y="2442"/>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latin typeface="Courier New" panose="02070309020205020404" pitchFamily="49" charset="0"/>
                </a:rPr>
                <a:t>97</a:t>
              </a:r>
            </a:p>
          </p:txBody>
        </p:sp>
        <p:grpSp>
          <p:nvGrpSpPr>
            <p:cNvPr id="273455" name="Group 47">
              <a:extLst>
                <a:ext uri="{FF2B5EF4-FFF2-40B4-BE49-F238E27FC236}">
                  <a16:creationId xmlns:a16="http://schemas.microsoft.com/office/drawing/2014/main" id="{1AC7088E-2AF5-7C49-9C2F-07CDC0B400B6}"/>
                </a:ext>
              </a:extLst>
            </p:cNvPr>
            <p:cNvGrpSpPr>
              <a:grpSpLocks/>
            </p:cNvGrpSpPr>
            <p:nvPr/>
          </p:nvGrpSpPr>
          <p:grpSpPr bwMode="auto">
            <a:xfrm>
              <a:off x="1760" y="2754"/>
              <a:ext cx="370" cy="160"/>
              <a:chOff x="1378" y="3290"/>
              <a:chExt cx="370" cy="312"/>
            </a:xfrm>
          </p:grpSpPr>
          <p:sp>
            <p:nvSpPr>
              <p:cNvPr id="273456" name="Text Box 48">
                <a:extLst>
                  <a:ext uri="{FF2B5EF4-FFF2-40B4-BE49-F238E27FC236}">
                    <a16:creationId xmlns:a16="http://schemas.microsoft.com/office/drawing/2014/main" id="{F786C01A-49F3-B84C-AC49-4D6D8E068CAE}"/>
                  </a:ext>
                </a:extLst>
              </p:cNvPr>
              <p:cNvSpPr txBox="1">
                <a:spLocks noChangeArrowheads="1"/>
              </p:cNvSpPr>
              <p:nvPr/>
            </p:nvSpPr>
            <p:spPr bwMode="auto">
              <a:xfrm>
                <a:off x="1378" y="3290"/>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273457" name="Line 49">
                <a:extLst>
                  <a:ext uri="{FF2B5EF4-FFF2-40B4-BE49-F238E27FC236}">
                    <a16:creationId xmlns:a16="http://schemas.microsoft.com/office/drawing/2014/main" id="{09615046-D609-4D49-8E8F-408430F107AE}"/>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273458" name="Group 50">
            <a:extLst>
              <a:ext uri="{FF2B5EF4-FFF2-40B4-BE49-F238E27FC236}">
                <a16:creationId xmlns:a16="http://schemas.microsoft.com/office/drawing/2014/main" id="{648A3E1B-FBD4-7444-8EE5-1267DC8A03C2}"/>
              </a:ext>
            </a:extLst>
          </p:cNvPr>
          <p:cNvGrpSpPr>
            <a:grpSpLocks/>
          </p:cNvGrpSpPr>
          <p:nvPr/>
        </p:nvGrpSpPr>
        <p:grpSpPr bwMode="auto">
          <a:xfrm>
            <a:off x="5118101" y="5248275"/>
            <a:ext cx="587375" cy="749300"/>
            <a:chOff x="1760" y="2442"/>
            <a:chExt cx="370" cy="472"/>
          </a:xfrm>
        </p:grpSpPr>
        <p:sp>
          <p:nvSpPr>
            <p:cNvPr id="273459" name="Text Box 51">
              <a:extLst>
                <a:ext uri="{FF2B5EF4-FFF2-40B4-BE49-F238E27FC236}">
                  <a16:creationId xmlns:a16="http://schemas.microsoft.com/office/drawing/2014/main" id="{43E5AEC5-340E-C04F-952E-B34F5B5560CA}"/>
                </a:ext>
              </a:extLst>
            </p:cNvPr>
            <p:cNvSpPr txBox="1">
              <a:spLocks noChangeArrowheads="1"/>
            </p:cNvSpPr>
            <p:nvPr/>
          </p:nvSpPr>
          <p:spPr bwMode="auto">
            <a:xfrm>
              <a:off x="1760" y="2442"/>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a:r>
                <a:rPr lang="en-US" altLang="en-US">
                  <a:solidFill>
                    <a:srgbClr val="FF0033"/>
                  </a:solidFill>
                  <a:latin typeface="Courier New" panose="02070309020205020404" pitchFamily="49" charset="0"/>
                </a:rPr>
                <a:t>1</a:t>
              </a:r>
              <a:endParaRPr lang="en-US" altLang="en-US">
                <a:latin typeface="Courier New" panose="02070309020205020404" pitchFamily="49" charset="0"/>
              </a:endParaRPr>
            </a:p>
          </p:txBody>
        </p:sp>
        <p:grpSp>
          <p:nvGrpSpPr>
            <p:cNvPr id="273460" name="Group 52">
              <a:extLst>
                <a:ext uri="{FF2B5EF4-FFF2-40B4-BE49-F238E27FC236}">
                  <a16:creationId xmlns:a16="http://schemas.microsoft.com/office/drawing/2014/main" id="{C708B7D6-6777-EE4E-AB46-E9791229A39C}"/>
                </a:ext>
              </a:extLst>
            </p:cNvPr>
            <p:cNvGrpSpPr>
              <a:grpSpLocks/>
            </p:cNvGrpSpPr>
            <p:nvPr/>
          </p:nvGrpSpPr>
          <p:grpSpPr bwMode="auto">
            <a:xfrm>
              <a:off x="1760" y="2754"/>
              <a:ext cx="370" cy="160"/>
              <a:chOff x="1378" y="3290"/>
              <a:chExt cx="370" cy="312"/>
            </a:xfrm>
          </p:grpSpPr>
          <p:sp>
            <p:nvSpPr>
              <p:cNvPr id="273461" name="Text Box 53">
                <a:extLst>
                  <a:ext uri="{FF2B5EF4-FFF2-40B4-BE49-F238E27FC236}">
                    <a16:creationId xmlns:a16="http://schemas.microsoft.com/office/drawing/2014/main" id="{D846AD8D-50A9-F04F-AEF2-9AB686754323}"/>
                  </a:ext>
                </a:extLst>
              </p:cNvPr>
              <p:cNvSpPr txBox="1">
                <a:spLocks noChangeArrowheads="1"/>
              </p:cNvSpPr>
              <p:nvPr/>
            </p:nvSpPr>
            <p:spPr bwMode="auto">
              <a:xfrm>
                <a:off x="1378" y="3290"/>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273462" name="Line 54">
                <a:extLst>
                  <a:ext uri="{FF2B5EF4-FFF2-40B4-BE49-F238E27FC236}">
                    <a16:creationId xmlns:a16="http://schemas.microsoft.com/office/drawing/2014/main" id="{DAD42C00-6DE1-8B42-8297-5E77B738C270}"/>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273463" name="Group 55">
            <a:extLst>
              <a:ext uri="{FF2B5EF4-FFF2-40B4-BE49-F238E27FC236}">
                <a16:creationId xmlns:a16="http://schemas.microsoft.com/office/drawing/2014/main" id="{4C38A3F4-8958-CF41-B70C-7B2963466050}"/>
              </a:ext>
            </a:extLst>
          </p:cNvPr>
          <p:cNvGrpSpPr>
            <a:grpSpLocks/>
          </p:cNvGrpSpPr>
          <p:nvPr/>
        </p:nvGrpSpPr>
        <p:grpSpPr bwMode="auto">
          <a:xfrm>
            <a:off x="6096001" y="2771775"/>
            <a:ext cx="587375" cy="749300"/>
            <a:chOff x="1760" y="2442"/>
            <a:chExt cx="370" cy="472"/>
          </a:xfrm>
        </p:grpSpPr>
        <p:sp>
          <p:nvSpPr>
            <p:cNvPr id="273464" name="Text Box 56">
              <a:extLst>
                <a:ext uri="{FF2B5EF4-FFF2-40B4-BE49-F238E27FC236}">
                  <a16:creationId xmlns:a16="http://schemas.microsoft.com/office/drawing/2014/main" id="{3345406A-4758-F342-A239-6511C53512BB}"/>
                </a:ext>
              </a:extLst>
            </p:cNvPr>
            <p:cNvSpPr txBox="1">
              <a:spLocks noChangeArrowheads="1"/>
            </p:cNvSpPr>
            <p:nvPr/>
          </p:nvSpPr>
          <p:spPr bwMode="auto">
            <a:xfrm>
              <a:off x="1760" y="2442"/>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a:r>
                <a:rPr lang="en-US" altLang="en-US">
                  <a:latin typeface="Courier New" panose="02070309020205020404" pitchFamily="49" charset="0"/>
                </a:rPr>
                <a:t>9</a:t>
              </a:r>
            </a:p>
          </p:txBody>
        </p:sp>
        <p:grpSp>
          <p:nvGrpSpPr>
            <p:cNvPr id="273465" name="Group 57">
              <a:extLst>
                <a:ext uri="{FF2B5EF4-FFF2-40B4-BE49-F238E27FC236}">
                  <a16:creationId xmlns:a16="http://schemas.microsoft.com/office/drawing/2014/main" id="{A12DFB93-846A-9641-9F33-836AD33379C5}"/>
                </a:ext>
              </a:extLst>
            </p:cNvPr>
            <p:cNvGrpSpPr>
              <a:grpSpLocks/>
            </p:cNvGrpSpPr>
            <p:nvPr/>
          </p:nvGrpSpPr>
          <p:grpSpPr bwMode="auto">
            <a:xfrm>
              <a:off x="1760" y="2754"/>
              <a:ext cx="370" cy="160"/>
              <a:chOff x="1378" y="3290"/>
              <a:chExt cx="370" cy="312"/>
            </a:xfrm>
          </p:grpSpPr>
          <p:sp>
            <p:nvSpPr>
              <p:cNvPr id="273466" name="Text Box 58">
                <a:extLst>
                  <a:ext uri="{FF2B5EF4-FFF2-40B4-BE49-F238E27FC236}">
                    <a16:creationId xmlns:a16="http://schemas.microsoft.com/office/drawing/2014/main" id="{DEFC3704-E1F2-E340-8F6A-E3191EFB46C7}"/>
                  </a:ext>
                </a:extLst>
              </p:cNvPr>
              <p:cNvSpPr txBox="1">
                <a:spLocks noChangeArrowheads="1"/>
              </p:cNvSpPr>
              <p:nvPr/>
            </p:nvSpPr>
            <p:spPr bwMode="auto">
              <a:xfrm>
                <a:off x="1378" y="3290"/>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273467" name="Line 59">
                <a:extLst>
                  <a:ext uri="{FF2B5EF4-FFF2-40B4-BE49-F238E27FC236}">
                    <a16:creationId xmlns:a16="http://schemas.microsoft.com/office/drawing/2014/main" id="{F7BDFA0C-FA7B-D445-A2A3-00B4421B1D2D}"/>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273468" name="Line 60">
            <a:extLst>
              <a:ext uri="{FF2B5EF4-FFF2-40B4-BE49-F238E27FC236}">
                <a16:creationId xmlns:a16="http://schemas.microsoft.com/office/drawing/2014/main" id="{4E02E668-3274-ED44-880B-2C7A1D614B8F}"/>
              </a:ext>
            </a:extLst>
          </p:cNvPr>
          <p:cNvSpPr>
            <a:spLocks noChangeShapeType="1"/>
          </p:cNvSpPr>
          <p:nvPr/>
        </p:nvSpPr>
        <p:spPr bwMode="auto">
          <a:xfrm flipH="1">
            <a:off x="6400800" y="2133600"/>
            <a:ext cx="850900" cy="6223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3469" name="Line 61">
            <a:extLst>
              <a:ext uri="{FF2B5EF4-FFF2-40B4-BE49-F238E27FC236}">
                <a16:creationId xmlns:a16="http://schemas.microsoft.com/office/drawing/2014/main" id="{58EC3AE9-05D8-084B-A1DC-BDBF4BE59B7E}"/>
              </a:ext>
            </a:extLst>
          </p:cNvPr>
          <p:cNvSpPr>
            <a:spLocks noChangeShapeType="1"/>
          </p:cNvSpPr>
          <p:nvPr/>
        </p:nvSpPr>
        <p:spPr bwMode="auto">
          <a:xfrm>
            <a:off x="7531100" y="2133600"/>
            <a:ext cx="1041400" cy="596900"/>
          </a:xfrm>
          <a:prstGeom prst="line">
            <a:avLst/>
          </a:prstGeom>
          <a:noFill/>
          <a:ln w="381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3470" name="Line 62">
            <a:extLst>
              <a:ext uri="{FF2B5EF4-FFF2-40B4-BE49-F238E27FC236}">
                <a16:creationId xmlns:a16="http://schemas.microsoft.com/office/drawing/2014/main" id="{78A983DF-98DC-094F-857B-C9EE56155CB7}"/>
              </a:ext>
            </a:extLst>
          </p:cNvPr>
          <p:cNvSpPr>
            <a:spLocks noChangeShapeType="1"/>
          </p:cNvSpPr>
          <p:nvPr/>
        </p:nvSpPr>
        <p:spPr bwMode="auto">
          <a:xfrm flipH="1">
            <a:off x="5880100" y="3403600"/>
            <a:ext cx="381000" cy="5080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3471" name="Line 63">
            <a:extLst>
              <a:ext uri="{FF2B5EF4-FFF2-40B4-BE49-F238E27FC236}">
                <a16:creationId xmlns:a16="http://schemas.microsoft.com/office/drawing/2014/main" id="{6D07CEE5-6D3E-DF40-8C80-B40A784FEE93}"/>
              </a:ext>
            </a:extLst>
          </p:cNvPr>
          <p:cNvSpPr>
            <a:spLocks noChangeShapeType="1"/>
          </p:cNvSpPr>
          <p:nvPr/>
        </p:nvSpPr>
        <p:spPr bwMode="auto">
          <a:xfrm>
            <a:off x="6540500" y="3390900"/>
            <a:ext cx="406400" cy="533400"/>
          </a:xfrm>
          <a:prstGeom prst="line">
            <a:avLst/>
          </a:prstGeom>
          <a:noFill/>
          <a:ln w="381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3472" name="Line 64">
            <a:extLst>
              <a:ext uri="{FF2B5EF4-FFF2-40B4-BE49-F238E27FC236}">
                <a16:creationId xmlns:a16="http://schemas.microsoft.com/office/drawing/2014/main" id="{C724DCBD-753A-0549-A1B5-DD8B8448F1C7}"/>
              </a:ext>
            </a:extLst>
          </p:cNvPr>
          <p:cNvSpPr>
            <a:spLocks noChangeShapeType="1"/>
          </p:cNvSpPr>
          <p:nvPr/>
        </p:nvSpPr>
        <p:spPr bwMode="auto">
          <a:xfrm flipH="1">
            <a:off x="5410200" y="4546600"/>
            <a:ext cx="317500" cy="6858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3473" name="Line 65">
            <a:extLst>
              <a:ext uri="{FF2B5EF4-FFF2-40B4-BE49-F238E27FC236}">
                <a16:creationId xmlns:a16="http://schemas.microsoft.com/office/drawing/2014/main" id="{3D76D64F-B48C-504E-8BFA-05645A9DA4B7}"/>
              </a:ext>
            </a:extLst>
          </p:cNvPr>
          <p:cNvSpPr>
            <a:spLocks noChangeShapeType="1"/>
          </p:cNvSpPr>
          <p:nvPr/>
        </p:nvSpPr>
        <p:spPr bwMode="auto">
          <a:xfrm>
            <a:off x="6032500" y="4559300"/>
            <a:ext cx="304800" cy="673100"/>
          </a:xfrm>
          <a:prstGeom prst="line">
            <a:avLst/>
          </a:prstGeom>
          <a:noFill/>
          <a:ln w="381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3474" name="Line 66">
            <a:extLst>
              <a:ext uri="{FF2B5EF4-FFF2-40B4-BE49-F238E27FC236}">
                <a16:creationId xmlns:a16="http://schemas.microsoft.com/office/drawing/2014/main" id="{D204FDFF-2235-0A43-8703-7BD62107F0D1}"/>
              </a:ext>
            </a:extLst>
          </p:cNvPr>
          <p:cNvSpPr>
            <a:spLocks noChangeShapeType="1"/>
          </p:cNvSpPr>
          <p:nvPr/>
        </p:nvSpPr>
        <p:spPr bwMode="auto">
          <a:xfrm flipH="1">
            <a:off x="8051800" y="3365500"/>
            <a:ext cx="381000" cy="609600"/>
          </a:xfrm>
          <a:prstGeom prst="line">
            <a:avLst/>
          </a:prstGeom>
          <a:noFill/>
          <a:ln w="381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3475" name="Line 67">
            <a:extLst>
              <a:ext uri="{FF2B5EF4-FFF2-40B4-BE49-F238E27FC236}">
                <a16:creationId xmlns:a16="http://schemas.microsoft.com/office/drawing/2014/main" id="{B556C646-664C-4C4D-94E4-8A5601DCE14A}"/>
              </a:ext>
            </a:extLst>
          </p:cNvPr>
          <p:cNvSpPr>
            <a:spLocks noChangeShapeType="1"/>
          </p:cNvSpPr>
          <p:nvPr/>
        </p:nvSpPr>
        <p:spPr bwMode="auto">
          <a:xfrm>
            <a:off x="8724900" y="3365500"/>
            <a:ext cx="381000" cy="596900"/>
          </a:xfrm>
          <a:prstGeom prst="line">
            <a:avLst/>
          </a:prstGeom>
          <a:noFill/>
          <a:ln w="381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3476" name="Line 68">
            <a:extLst>
              <a:ext uri="{FF2B5EF4-FFF2-40B4-BE49-F238E27FC236}">
                <a16:creationId xmlns:a16="http://schemas.microsoft.com/office/drawing/2014/main" id="{52199833-8B05-0640-8C66-9729FD970919}"/>
              </a:ext>
            </a:extLst>
          </p:cNvPr>
          <p:cNvSpPr>
            <a:spLocks noChangeShapeType="1"/>
          </p:cNvSpPr>
          <p:nvPr/>
        </p:nvSpPr>
        <p:spPr bwMode="auto">
          <a:xfrm>
            <a:off x="8191500" y="4610100"/>
            <a:ext cx="304800" cy="558800"/>
          </a:xfrm>
          <a:prstGeom prst="line">
            <a:avLst/>
          </a:prstGeom>
          <a:noFill/>
          <a:ln w="381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3477" name="Line 69">
            <a:extLst>
              <a:ext uri="{FF2B5EF4-FFF2-40B4-BE49-F238E27FC236}">
                <a16:creationId xmlns:a16="http://schemas.microsoft.com/office/drawing/2014/main" id="{C5B4F60D-25C3-274E-A93F-D121627FB19D}"/>
              </a:ext>
            </a:extLst>
          </p:cNvPr>
          <p:cNvSpPr>
            <a:spLocks noChangeShapeType="1"/>
          </p:cNvSpPr>
          <p:nvPr/>
        </p:nvSpPr>
        <p:spPr bwMode="auto">
          <a:xfrm>
            <a:off x="9258300" y="4597400"/>
            <a:ext cx="304800" cy="546100"/>
          </a:xfrm>
          <a:prstGeom prst="line">
            <a:avLst/>
          </a:prstGeom>
          <a:noFill/>
          <a:ln w="381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73478" name="Group 70">
            <a:extLst>
              <a:ext uri="{FF2B5EF4-FFF2-40B4-BE49-F238E27FC236}">
                <a16:creationId xmlns:a16="http://schemas.microsoft.com/office/drawing/2014/main" id="{59EDD390-716C-4A4A-A716-B8AB47B309FD}"/>
              </a:ext>
            </a:extLst>
          </p:cNvPr>
          <p:cNvGrpSpPr>
            <a:grpSpLocks/>
          </p:cNvGrpSpPr>
          <p:nvPr/>
        </p:nvGrpSpPr>
        <p:grpSpPr bwMode="auto">
          <a:xfrm>
            <a:off x="5183188" y="5880100"/>
            <a:ext cx="165100" cy="406400"/>
            <a:chOff x="2305" y="3704"/>
            <a:chExt cx="104" cy="256"/>
          </a:xfrm>
        </p:grpSpPr>
        <p:sp>
          <p:nvSpPr>
            <p:cNvPr id="273479" name="Line 71">
              <a:extLst>
                <a:ext uri="{FF2B5EF4-FFF2-40B4-BE49-F238E27FC236}">
                  <a16:creationId xmlns:a16="http://schemas.microsoft.com/office/drawing/2014/main" id="{AC4E68EA-CA6B-AA4D-8AA8-78A43BCC14B9}"/>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3480" name="Line 72">
              <a:extLst>
                <a:ext uri="{FF2B5EF4-FFF2-40B4-BE49-F238E27FC236}">
                  <a16:creationId xmlns:a16="http://schemas.microsoft.com/office/drawing/2014/main" id="{5378C356-B06F-A24D-B5F4-05EF7E8735AA}"/>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3481" name="Line 73">
              <a:extLst>
                <a:ext uri="{FF2B5EF4-FFF2-40B4-BE49-F238E27FC236}">
                  <a16:creationId xmlns:a16="http://schemas.microsoft.com/office/drawing/2014/main" id="{5698ABA4-96E3-7C49-A5C3-9FF5F2810FBF}"/>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73482" name="Group 74">
            <a:extLst>
              <a:ext uri="{FF2B5EF4-FFF2-40B4-BE49-F238E27FC236}">
                <a16:creationId xmlns:a16="http://schemas.microsoft.com/office/drawing/2014/main" id="{3A032B85-B8A7-274C-85D3-C5D7FADA9ADF}"/>
              </a:ext>
            </a:extLst>
          </p:cNvPr>
          <p:cNvGrpSpPr>
            <a:grpSpLocks/>
          </p:cNvGrpSpPr>
          <p:nvPr/>
        </p:nvGrpSpPr>
        <p:grpSpPr bwMode="auto">
          <a:xfrm>
            <a:off x="6402388" y="5880100"/>
            <a:ext cx="165100" cy="406400"/>
            <a:chOff x="2305" y="3704"/>
            <a:chExt cx="104" cy="256"/>
          </a:xfrm>
        </p:grpSpPr>
        <p:sp>
          <p:nvSpPr>
            <p:cNvPr id="273483" name="Line 75">
              <a:extLst>
                <a:ext uri="{FF2B5EF4-FFF2-40B4-BE49-F238E27FC236}">
                  <a16:creationId xmlns:a16="http://schemas.microsoft.com/office/drawing/2014/main" id="{1E06A788-BDE9-4848-AFEF-A73269519731}"/>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3484" name="Line 76">
              <a:extLst>
                <a:ext uri="{FF2B5EF4-FFF2-40B4-BE49-F238E27FC236}">
                  <a16:creationId xmlns:a16="http://schemas.microsoft.com/office/drawing/2014/main" id="{BC02F33D-E007-684C-A990-9471F3EF94FA}"/>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3485" name="Line 77">
              <a:extLst>
                <a:ext uri="{FF2B5EF4-FFF2-40B4-BE49-F238E27FC236}">
                  <a16:creationId xmlns:a16="http://schemas.microsoft.com/office/drawing/2014/main" id="{0ECE0258-56BE-F54C-A66A-D493F70DD6B6}"/>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73486" name="Group 78">
            <a:extLst>
              <a:ext uri="{FF2B5EF4-FFF2-40B4-BE49-F238E27FC236}">
                <a16:creationId xmlns:a16="http://schemas.microsoft.com/office/drawing/2014/main" id="{96FA66DF-475B-4343-A27C-F0344CE310A0}"/>
              </a:ext>
            </a:extLst>
          </p:cNvPr>
          <p:cNvGrpSpPr>
            <a:grpSpLocks/>
          </p:cNvGrpSpPr>
          <p:nvPr/>
        </p:nvGrpSpPr>
        <p:grpSpPr bwMode="auto">
          <a:xfrm>
            <a:off x="9640888" y="5803900"/>
            <a:ext cx="165100" cy="406400"/>
            <a:chOff x="2305" y="3704"/>
            <a:chExt cx="104" cy="256"/>
          </a:xfrm>
        </p:grpSpPr>
        <p:sp>
          <p:nvSpPr>
            <p:cNvPr id="273487" name="Line 79">
              <a:extLst>
                <a:ext uri="{FF2B5EF4-FFF2-40B4-BE49-F238E27FC236}">
                  <a16:creationId xmlns:a16="http://schemas.microsoft.com/office/drawing/2014/main" id="{2123C905-6374-994D-949B-4F00D1168809}"/>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3488" name="Line 80">
              <a:extLst>
                <a:ext uri="{FF2B5EF4-FFF2-40B4-BE49-F238E27FC236}">
                  <a16:creationId xmlns:a16="http://schemas.microsoft.com/office/drawing/2014/main" id="{40F1F098-3565-8740-800E-FE221F31D207}"/>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3489" name="Line 81">
              <a:extLst>
                <a:ext uri="{FF2B5EF4-FFF2-40B4-BE49-F238E27FC236}">
                  <a16:creationId xmlns:a16="http://schemas.microsoft.com/office/drawing/2014/main" id="{219CB968-8A91-6941-9CDC-33773439E25E}"/>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73490" name="Group 82">
            <a:extLst>
              <a:ext uri="{FF2B5EF4-FFF2-40B4-BE49-F238E27FC236}">
                <a16:creationId xmlns:a16="http://schemas.microsoft.com/office/drawing/2014/main" id="{D4535C2C-0A4B-3242-A6E0-1001308BA33C}"/>
              </a:ext>
            </a:extLst>
          </p:cNvPr>
          <p:cNvGrpSpPr>
            <a:grpSpLocks/>
          </p:cNvGrpSpPr>
          <p:nvPr/>
        </p:nvGrpSpPr>
        <p:grpSpPr bwMode="auto">
          <a:xfrm>
            <a:off x="8574088" y="5791200"/>
            <a:ext cx="165100" cy="406400"/>
            <a:chOff x="2305" y="3704"/>
            <a:chExt cx="104" cy="256"/>
          </a:xfrm>
        </p:grpSpPr>
        <p:sp>
          <p:nvSpPr>
            <p:cNvPr id="273491" name="Line 83">
              <a:extLst>
                <a:ext uri="{FF2B5EF4-FFF2-40B4-BE49-F238E27FC236}">
                  <a16:creationId xmlns:a16="http://schemas.microsoft.com/office/drawing/2014/main" id="{3A80F87E-AAB8-E64B-AAAD-732AD4327BF1}"/>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3492" name="Line 84">
              <a:extLst>
                <a:ext uri="{FF2B5EF4-FFF2-40B4-BE49-F238E27FC236}">
                  <a16:creationId xmlns:a16="http://schemas.microsoft.com/office/drawing/2014/main" id="{023944EF-B9D5-EB4A-BAC1-D51E12AD6248}"/>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3493" name="Line 85">
              <a:extLst>
                <a:ext uri="{FF2B5EF4-FFF2-40B4-BE49-F238E27FC236}">
                  <a16:creationId xmlns:a16="http://schemas.microsoft.com/office/drawing/2014/main" id="{1D4479DE-4795-F94C-96BB-A072AF95A449}"/>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73494" name="Group 86">
            <a:extLst>
              <a:ext uri="{FF2B5EF4-FFF2-40B4-BE49-F238E27FC236}">
                <a16:creationId xmlns:a16="http://schemas.microsoft.com/office/drawing/2014/main" id="{2C8FE286-703E-4243-8535-710C827DD7AA}"/>
              </a:ext>
            </a:extLst>
          </p:cNvPr>
          <p:cNvGrpSpPr>
            <a:grpSpLocks/>
          </p:cNvGrpSpPr>
          <p:nvPr/>
        </p:nvGrpSpPr>
        <p:grpSpPr bwMode="auto">
          <a:xfrm>
            <a:off x="8269288" y="5803900"/>
            <a:ext cx="165100" cy="406400"/>
            <a:chOff x="2305" y="3704"/>
            <a:chExt cx="104" cy="256"/>
          </a:xfrm>
        </p:grpSpPr>
        <p:sp>
          <p:nvSpPr>
            <p:cNvPr id="273495" name="Line 87">
              <a:extLst>
                <a:ext uri="{FF2B5EF4-FFF2-40B4-BE49-F238E27FC236}">
                  <a16:creationId xmlns:a16="http://schemas.microsoft.com/office/drawing/2014/main" id="{F21400CC-3D0D-3C4B-B393-121D4B2B99EB}"/>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3496" name="Line 88">
              <a:extLst>
                <a:ext uri="{FF2B5EF4-FFF2-40B4-BE49-F238E27FC236}">
                  <a16:creationId xmlns:a16="http://schemas.microsoft.com/office/drawing/2014/main" id="{2735BA8E-8E8E-3742-82D7-1072B9CF6149}"/>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3497" name="Line 89">
              <a:extLst>
                <a:ext uri="{FF2B5EF4-FFF2-40B4-BE49-F238E27FC236}">
                  <a16:creationId xmlns:a16="http://schemas.microsoft.com/office/drawing/2014/main" id="{CB57C877-336B-1245-B401-FE8599FD2EDD}"/>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73498" name="Group 90">
            <a:extLst>
              <a:ext uri="{FF2B5EF4-FFF2-40B4-BE49-F238E27FC236}">
                <a16:creationId xmlns:a16="http://schemas.microsoft.com/office/drawing/2014/main" id="{7ADFC0F3-38F1-9244-AE7D-E4EF67939453}"/>
              </a:ext>
            </a:extLst>
          </p:cNvPr>
          <p:cNvGrpSpPr>
            <a:grpSpLocks/>
          </p:cNvGrpSpPr>
          <p:nvPr/>
        </p:nvGrpSpPr>
        <p:grpSpPr bwMode="auto">
          <a:xfrm>
            <a:off x="5462588" y="5880100"/>
            <a:ext cx="165100" cy="406400"/>
            <a:chOff x="2305" y="3704"/>
            <a:chExt cx="104" cy="256"/>
          </a:xfrm>
        </p:grpSpPr>
        <p:sp>
          <p:nvSpPr>
            <p:cNvPr id="273499" name="Line 91">
              <a:extLst>
                <a:ext uri="{FF2B5EF4-FFF2-40B4-BE49-F238E27FC236}">
                  <a16:creationId xmlns:a16="http://schemas.microsoft.com/office/drawing/2014/main" id="{071288D7-B800-C940-AC9B-F2148F394B67}"/>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3500" name="Line 92">
              <a:extLst>
                <a:ext uri="{FF2B5EF4-FFF2-40B4-BE49-F238E27FC236}">
                  <a16:creationId xmlns:a16="http://schemas.microsoft.com/office/drawing/2014/main" id="{2BEE0DC2-4C24-FA48-8D6D-38A36C558538}"/>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3501" name="Line 93">
              <a:extLst>
                <a:ext uri="{FF2B5EF4-FFF2-40B4-BE49-F238E27FC236}">
                  <a16:creationId xmlns:a16="http://schemas.microsoft.com/office/drawing/2014/main" id="{980E8634-A2B3-0146-BBC5-7EE2E34AAFAB}"/>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73502" name="Group 94">
            <a:extLst>
              <a:ext uri="{FF2B5EF4-FFF2-40B4-BE49-F238E27FC236}">
                <a16:creationId xmlns:a16="http://schemas.microsoft.com/office/drawing/2014/main" id="{44D64232-6497-0846-881E-1AACCC4C2288}"/>
              </a:ext>
            </a:extLst>
          </p:cNvPr>
          <p:cNvGrpSpPr>
            <a:grpSpLocks/>
          </p:cNvGrpSpPr>
          <p:nvPr/>
        </p:nvGrpSpPr>
        <p:grpSpPr bwMode="auto">
          <a:xfrm>
            <a:off x="6110288" y="5867400"/>
            <a:ext cx="165100" cy="406400"/>
            <a:chOff x="2305" y="3704"/>
            <a:chExt cx="104" cy="256"/>
          </a:xfrm>
        </p:grpSpPr>
        <p:sp>
          <p:nvSpPr>
            <p:cNvPr id="273503" name="Line 95">
              <a:extLst>
                <a:ext uri="{FF2B5EF4-FFF2-40B4-BE49-F238E27FC236}">
                  <a16:creationId xmlns:a16="http://schemas.microsoft.com/office/drawing/2014/main" id="{DA2EC535-C348-E349-A91F-5A375B598B7D}"/>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3504" name="Line 96">
              <a:extLst>
                <a:ext uri="{FF2B5EF4-FFF2-40B4-BE49-F238E27FC236}">
                  <a16:creationId xmlns:a16="http://schemas.microsoft.com/office/drawing/2014/main" id="{2B5D9EDE-79AA-D64D-B29E-F8E750FA418F}"/>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3505" name="Line 97">
              <a:extLst>
                <a:ext uri="{FF2B5EF4-FFF2-40B4-BE49-F238E27FC236}">
                  <a16:creationId xmlns:a16="http://schemas.microsoft.com/office/drawing/2014/main" id="{84EFA10E-3721-F44F-9E94-D9665CF1BDFE}"/>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73506" name="Group 98">
            <a:extLst>
              <a:ext uri="{FF2B5EF4-FFF2-40B4-BE49-F238E27FC236}">
                <a16:creationId xmlns:a16="http://schemas.microsoft.com/office/drawing/2014/main" id="{D01881A1-9268-1E4E-B4E5-FAAF2F729FBF}"/>
              </a:ext>
            </a:extLst>
          </p:cNvPr>
          <p:cNvGrpSpPr>
            <a:grpSpLocks/>
          </p:cNvGrpSpPr>
          <p:nvPr/>
        </p:nvGrpSpPr>
        <p:grpSpPr bwMode="auto">
          <a:xfrm>
            <a:off x="7024688" y="4546600"/>
            <a:ext cx="165100" cy="406400"/>
            <a:chOff x="2305" y="3704"/>
            <a:chExt cx="104" cy="256"/>
          </a:xfrm>
        </p:grpSpPr>
        <p:sp>
          <p:nvSpPr>
            <p:cNvPr id="273507" name="Line 99">
              <a:extLst>
                <a:ext uri="{FF2B5EF4-FFF2-40B4-BE49-F238E27FC236}">
                  <a16:creationId xmlns:a16="http://schemas.microsoft.com/office/drawing/2014/main" id="{EE401567-4C79-9D4C-8409-CF735CFC1741}"/>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3508" name="Line 100">
              <a:extLst>
                <a:ext uri="{FF2B5EF4-FFF2-40B4-BE49-F238E27FC236}">
                  <a16:creationId xmlns:a16="http://schemas.microsoft.com/office/drawing/2014/main" id="{55053AF7-98D6-C844-818C-F737E507EA54}"/>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3509" name="Line 101">
              <a:extLst>
                <a:ext uri="{FF2B5EF4-FFF2-40B4-BE49-F238E27FC236}">
                  <a16:creationId xmlns:a16="http://schemas.microsoft.com/office/drawing/2014/main" id="{A9B4400F-7552-4442-836A-1A7DF58414EB}"/>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73510" name="Group 102">
            <a:extLst>
              <a:ext uri="{FF2B5EF4-FFF2-40B4-BE49-F238E27FC236}">
                <a16:creationId xmlns:a16="http://schemas.microsoft.com/office/drawing/2014/main" id="{BD3186EC-D193-F14C-AE8E-6A37B145142E}"/>
              </a:ext>
            </a:extLst>
          </p:cNvPr>
          <p:cNvGrpSpPr>
            <a:grpSpLocks/>
          </p:cNvGrpSpPr>
          <p:nvPr/>
        </p:nvGrpSpPr>
        <p:grpSpPr bwMode="auto">
          <a:xfrm>
            <a:off x="6719888" y="4559300"/>
            <a:ext cx="165100" cy="406400"/>
            <a:chOff x="2305" y="3704"/>
            <a:chExt cx="104" cy="256"/>
          </a:xfrm>
        </p:grpSpPr>
        <p:sp>
          <p:nvSpPr>
            <p:cNvPr id="273511" name="Line 103">
              <a:extLst>
                <a:ext uri="{FF2B5EF4-FFF2-40B4-BE49-F238E27FC236}">
                  <a16:creationId xmlns:a16="http://schemas.microsoft.com/office/drawing/2014/main" id="{CF3AB666-35A2-4A40-8543-F3E873DA2BF2}"/>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3512" name="Line 104">
              <a:extLst>
                <a:ext uri="{FF2B5EF4-FFF2-40B4-BE49-F238E27FC236}">
                  <a16:creationId xmlns:a16="http://schemas.microsoft.com/office/drawing/2014/main" id="{B24E7992-0CF3-E045-9C47-9C2107FCD6F4}"/>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3513" name="Line 105">
              <a:extLst>
                <a:ext uri="{FF2B5EF4-FFF2-40B4-BE49-F238E27FC236}">
                  <a16:creationId xmlns:a16="http://schemas.microsoft.com/office/drawing/2014/main" id="{3B5D6BB6-1E11-2444-8DAB-9B2EE6924DAF}"/>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73514" name="Group 106">
            <a:extLst>
              <a:ext uri="{FF2B5EF4-FFF2-40B4-BE49-F238E27FC236}">
                <a16:creationId xmlns:a16="http://schemas.microsoft.com/office/drawing/2014/main" id="{16E5CCB1-0A85-4349-BDB0-342EB6A8E99A}"/>
              </a:ext>
            </a:extLst>
          </p:cNvPr>
          <p:cNvGrpSpPr>
            <a:grpSpLocks/>
          </p:cNvGrpSpPr>
          <p:nvPr/>
        </p:nvGrpSpPr>
        <p:grpSpPr bwMode="auto">
          <a:xfrm>
            <a:off x="9348788" y="5816600"/>
            <a:ext cx="165100" cy="406400"/>
            <a:chOff x="2305" y="3704"/>
            <a:chExt cx="104" cy="256"/>
          </a:xfrm>
        </p:grpSpPr>
        <p:sp>
          <p:nvSpPr>
            <p:cNvPr id="273515" name="Line 107">
              <a:extLst>
                <a:ext uri="{FF2B5EF4-FFF2-40B4-BE49-F238E27FC236}">
                  <a16:creationId xmlns:a16="http://schemas.microsoft.com/office/drawing/2014/main" id="{C95DA4D9-961F-2147-838A-893937BC1173}"/>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3516" name="Line 108">
              <a:extLst>
                <a:ext uri="{FF2B5EF4-FFF2-40B4-BE49-F238E27FC236}">
                  <a16:creationId xmlns:a16="http://schemas.microsoft.com/office/drawing/2014/main" id="{4013F16E-74D1-9544-A0E5-4F702196CA66}"/>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3517" name="Line 109">
              <a:extLst>
                <a:ext uri="{FF2B5EF4-FFF2-40B4-BE49-F238E27FC236}">
                  <a16:creationId xmlns:a16="http://schemas.microsoft.com/office/drawing/2014/main" id="{74AF4E57-A266-944F-99F0-42A5DCF743FD}"/>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73518" name="Group 110">
            <a:extLst>
              <a:ext uri="{FF2B5EF4-FFF2-40B4-BE49-F238E27FC236}">
                <a16:creationId xmlns:a16="http://schemas.microsoft.com/office/drawing/2014/main" id="{B497BA83-088D-9E4D-ADA4-84E37B8DE8A2}"/>
              </a:ext>
            </a:extLst>
          </p:cNvPr>
          <p:cNvGrpSpPr>
            <a:grpSpLocks/>
          </p:cNvGrpSpPr>
          <p:nvPr/>
        </p:nvGrpSpPr>
        <p:grpSpPr bwMode="auto">
          <a:xfrm>
            <a:off x="8878888" y="4610100"/>
            <a:ext cx="165100" cy="406400"/>
            <a:chOff x="2305" y="3704"/>
            <a:chExt cx="104" cy="256"/>
          </a:xfrm>
        </p:grpSpPr>
        <p:sp>
          <p:nvSpPr>
            <p:cNvPr id="273519" name="Line 111">
              <a:extLst>
                <a:ext uri="{FF2B5EF4-FFF2-40B4-BE49-F238E27FC236}">
                  <a16:creationId xmlns:a16="http://schemas.microsoft.com/office/drawing/2014/main" id="{E72BE7D8-6FB0-824B-A32C-EE2C73B5C1FC}"/>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3520" name="Line 112">
              <a:extLst>
                <a:ext uri="{FF2B5EF4-FFF2-40B4-BE49-F238E27FC236}">
                  <a16:creationId xmlns:a16="http://schemas.microsoft.com/office/drawing/2014/main" id="{2751700B-6311-9042-93E2-B1F995D625C6}"/>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3521" name="Line 113">
              <a:extLst>
                <a:ext uri="{FF2B5EF4-FFF2-40B4-BE49-F238E27FC236}">
                  <a16:creationId xmlns:a16="http://schemas.microsoft.com/office/drawing/2014/main" id="{B9FC9CD6-50D7-4146-ACB6-EBFF8BDB862F}"/>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73522" name="Group 114">
            <a:extLst>
              <a:ext uri="{FF2B5EF4-FFF2-40B4-BE49-F238E27FC236}">
                <a16:creationId xmlns:a16="http://schemas.microsoft.com/office/drawing/2014/main" id="{CCB26F2C-3597-4047-8454-8EECC602C82E}"/>
              </a:ext>
            </a:extLst>
          </p:cNvPr>
          <p:cNvGrpSpPr>
            <a:grpSpLocks/>
          </p:cNvGrpSpPr>
          <p:nvPr/>
        </p:nvGrpSpPr>
        <p:grpSpPr bwMode="auto">
          <a:xfrm>
            <a:off x="7837488" y="4622800"/>
            <a:ext cx="165100" cy="406400"/>
            <a:chOff x="2305" y="3704"/>
            <a:chExt cx="104" cy="256"/>
          </a:xfrm>
        </p:grpSpPr>
        <p:sp>
          <p:nvSpPr>
            <p:cNvPr id="273523" name="Line 115">
              <a:extLst>
                <a:ext uri="{FF2B5EF4-FFF2-40B4-BE49-F238E27FC236}">
                  <a16:creationId xmlns:a16="http://schemas.microsoft.com/office/drawing/2014/main" id="{613C2637-25FC-854A-B4E7-29A30F3D0776}"/>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3524" name="Line 116">
              <a:extLst>
                <a:ext uri="{FF2B5EF4-FFF2-40B4-BE49-F238E27FC236}">
                  <a16:creationId xmlns:a16="http://schemas.microsoft.com/office/drawing/2014/main" id="{EE71C837-C4B3-BE4E-AB27-3B52CAB265D6}"/>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3525" name="Line 117">
              <a:extLst>
                <a:ext uri="{FF2B5EF4-FFF2-40B4-BE49-F238E27FC236}">
                  <a16:creationId xmlns:a16="http://schemas.microsoft.com/office/drawing/2014/main" id="{4CA1496A-BB1D-1D49-91ED-BFF2CBDEACBE}"/>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73526" name="Text Box 118">
            <a:extLst>
              <a:ext uri="{FF2B5EF4-FFF2-40B4-BE49-F238E27FC236}">
                <a16:creationId xmlns:a16="http://schemas.microsoft.com/office/drawing/2014/main" id="{5909370C-28BE-CB4C-B7DB-085FCC7C5206}"/>
              </a:ext>
            </a:extLst>
          </p:cNvPr>
          <p:cNvSpPr txBox="1">
            <a:spLocks noChangeArrowheads="1"/>
          </p:cNvSpPr>
          <p:nvPr/>
        </p:nvSpPr>
        <p:spPr bwMode="auto">
          <a:xfrm>
            <a:off x="1978026" y="2816225"/>
            <a:ext cx="1877437" cy="400110"/>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a:latin typeface="Courier New" panose="02070309020205020404" pitchFamily="49" charset="0"/>
              </a:rPr>
              <a:t>Output: 1 3</a:t>
            </a:r>
          </a:p>
        </p:txBody>
      </p:sp>
      <p:sp>
        <p:nvSpPr>
          <p:cNvPr id="273527" name="Oval 119">
            <a:extLst>
              <a:ext uri="{FF2B5EF4-FFF2-40B4-BE49-F238E27FC236}">
                <a16:creationId xmlns:a16="http://schemas.microsoft.com/office/drawing/2014/main" id="{3329030E-6486-3044-BCB4-90478BC6DF50}"/>
              </a:ext>
            </a:extLst>
          </p:cNvPr>
          <p:cNvSpPr>
            <a:spLocks noChangeArrowheads="1"/>
          </p:cNvSpPr>
          <p:nvPr/>
        </p:nvSpPr>
        <p:spPr bwMode="auto">
          <a:xfrm>
            <a:off x="2044700" y="1308100"/>
            <a:ext cx="254000" cy="254000"/>
          </a:xfrm>
          <a:prstGeom prst="ellipse">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273528" name="Oval 120">
            <a:extLst>
              <a:ext uri="{FF2B5EF4-FFF2-40B4-BE49-F238E27FC236}">
                <a16:creationId xmlns:a16="http://schemas.microsoft.com/office/drawing/2014/main" id="{EE4A6002-D108-D041-867E-5A3F1A84392A}"/>
              </a:ext>
            </a:extLst>
          </p:cNvPr>
          <p:cNvSpPr>
            <a:spLocks noChangeArrowheads="1"/>
          </p:cNvSpPr>
          <p:nvPr/>
        </p:nvSpPr>
        <p:spPr bwMode="auto">
          <a:xfrm>
            <a:off x="2044700" y="1651000"/>
            <a:ext cx="254000" cy="254000"/>
          </a:xfrm>
          <a:prstGeom prst="ellipse">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273529" name="Oval 121">
            <a:extLst>
              <a:ext uri="{FF2B5EF4-FFF2-40B4-BE49-F238E27FC236}">
                <a16:creationId xmlns:a16="http://schemas.microsoft.com/office/drawing/2014/main" id="{7F7DA4C7-B9B2-F148-9C56-5F2CECE98389}"/>
              </a:ext>
            </a:extLst>
          </p:cNvPr>
          <p:cNvSpPr>
            <a:spLocks noChangeArrowheads="1"/>
          </p:cNvSpPr>
          <p:nvPr/>
        </p:nvSpPr>
        <p:spPr bwMode="auto">
          <a:xfrm>
            <a:off x="2044700" y="1993900"/>
            <a:ext cx="254000" cy="254000"/>
          </a:xfrm>
          <a:prstGeom prst="ellipse">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273530" name="Oval 122">
            <a:extLst>
              <a:ext uri="{FF2B5EF4-FFF2-40B4-BE49-F238E27FC236}">
                <a16:creationId xmlns:a16="http://schemas.microsoft.com/office/drawing/2014/main" id="{C26EA7FD-FF45-594F-8929-BAD5C1A8A6F9}"/>
              </a:ext>
            </a:extLst>
          </p:cNvPr>
          <p:cNvSpPr>
            <a:spLocks noChangeArrowheads="1"/>
          </p:cNvSpPr>
          <p:nvPr/>
        </p:nvSpPr>
        <p:spPr bwMode="auto">
          <a:xfrm>
            <a:off x="6743700" y="1473200"/>
            <a:ext cx="254000" cy="254000"/>
          </a:xfrm>
          <a:prstGeom prst="ellipse">
            <a:avLst/>
          </a:prstGeom>
          <a:solidFill>
            <a:srgbClr val="66FF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273531" name="Oval 123">
            <a:extLst>
              <a:ext uri="{FF2B5EF4-FFF2-40B4-BE49-F238E27FC236}">
                <a16:creationId xmlns:a16="http://schemas.microsoft.com/office/drawing/2014/main" id="{D644AEEF-0B34-6D4C-91EB-77AD907206C9}"/>
              </a:ext>
            </a:extLst>
          </p:cNvPr>
          <p:cNvSpPr>
            <a:spLocks noChangeArrowheads="1"/>
          </p:cNvSpPr>
          <p:nvPr/>
        </p:nvSpPr>
        <p:spPr bwMode="auto">
          <a:xfrm>
            <a:off x="5740400" y="2730500"/>
            <a:ext cx="254000" cy="254000"/>
          </a:xfrm>
          <a:prstGeom prst="ellipse">
            <a:avLst/>
          </a:prstGeom>
          <a:solidFill>
            <a:srgbClr val="66FF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273532" name="Oval 124">
            <a:extLst>
              <a:ext uri="{FF2B5EF4-FFF2-40B4-BE49-F238E27FC236}">
                <a16:creationId xmlns:a16="http://schemas.microsoft.com/office/drawing/2014/main" id="{67967A7C-3516-3D40-9719-42B4C6D29022}"/>
              </a:ext>
            </a:extLst>
          </p:cNvPr>
          <p:cNvSpPr>
            <a:spLocks noChangeArrowheads="1"/>
          </p:cNvSpPr>
          <p:nvPr/>
        </p:nvSpPr>
        <p:spPr bwMode="auto">
          <a:xfrm>
            <a:off x="5207000" y="39116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273533" name="Oval 125">
            <a:extLst>
              <a:ext uri="{FF2B5EF4-FFF2-40B4-BE49-F238E27FC236}">
                <a16:creationId xmlns:a16="http://schemas.microsoft.com/office/drawing/2014/main" id="{DB3A3648-49CA-0041-BE69-8D4934086B41}"/>
              </a:ext>
            </a:extLst>
          </p:cNvPr>
          <p:cNvSpPr>
            <a:spLocks noChangeArrowheads="1"/>
          </p:cNvSpPr>
          <p:nvPr/>
        </p:nvSpPr>
        <p:spPr bwMode="auto">
          <a:xfrm>
            <a:off x="4762500" y="52070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273534" name="Oval 126">
            <a:extLst>
              <a:ext uri="{FF2B5EF4-FFF2-40B4-BE49-F238E27FC236}">
                <a16:creationId xmlns:a16="http://schemas.microsoft.com/office/drawing/2014/main" id="{1881CD32-BDEF-C345-B024-A65B01EEF4A6}"/>
              </a:ext>
            </a:extLst>
          </p:cNvPr>
          <p:cNvSpPr>
            <a:spLocks noChangeArrowheads="1"/>
          </p:cNvSpPr>
          <p:nvPr/>
        </p:nvSpPr>
        <p:spPr bwMode="auto">
          <a:xfrm>
            <a:off x="4749800" y="55118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273535" name="Oval 127">
            <a:extLst>
              <a:ext uri="{FF2B5EF4-FFF2-40B4-BE49-F238E27FC236}">
                <a16:creationId xmlns:a16="http://schemas.microsoft.com/office/drawing/2014/main" id="{F843A704-662C-6545-A9CD-341823B4550A}"/>
              </a:ext>
            </a:extLst>
          </p:cNvPr>
          <p:cNvSpPr>
            <a:spLocks noChangeArrowheads="1"/>
          </p:cNvSpPr>
          <p:nvPr/>
        </p:nvSpPr>
        <p:spPr bwMode="auto">
          <a:xfrm>
            <a:off x="4749800" y="58166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273536" name="Oval 128">
            <a:extLst>
              <a:ext uri="{FF2B5EF4-FFF2-40B4-BE49-F238E27FC236}">
                <a16:creationId xmlns:a16="http://schemas.microsoft.com/office/drawing/2014/main" id="{F641420E-C492-FF4B-BDFF-B6785313BCBE}"/>
              </a:ext>
            </a:extLst>
          </p:cNvPr>
          <p:cNvSpPr>
            <a:spLocks noChangeArrowheads="1"/>
          </p:cNvSpPr>
          <p:nvPr/>
        </p:nvSpPr>
        <p:spPr bwMode="auto">
          <a:xfrm>
            <a:off x="5207000" y="4216400"/>
            <a:ext cx="254000" cy="254000"/>
          </a:xfrm>
          <a:prstGeom prst="ellipse">
            <a:avLst/>
          </a:prstGeom>
          <a:solidFill>
            <a:srgbClr val="66FF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Tree>
    <p:extLst>
      <p:ext uri="{BB962C8B-B14F-4D97-AF65-F5344CB8AC3E}">
        <p14:creationId xmlns:p14="http://schemas.microsoft.com/office/powerpoint/2010/main" val="81103229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2">
            <a:extLst>
              <a:ext uri="{FF2B5EF4-FFF2-40B4-BE49-F238E27FC236}">
                <a16:creationId xmlns:a16="http://schemas.microsoft.com/office/drawing/2014/main" id="{23C4EDF0-5A3F-6543-B9F9-30607B594AF3}"/>
              </a:ext>
            </a:extLst>
          </p:cNvPr>
          <p:cNvSpPr>
            <a:spLocks noChangeArrowheads="1"/>
          </p:cNvSpPr>
          <p:nvPr/>
        </p:nvSpPr>
        <p:spPr bwMode="auto">
          <a:xfrm>
            <a:off x="1981201" y="457201"/>
            <a:ext cx="4341813" cy="1895475"/>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64" tIns="46033" rIns="92064" bIns="46033">
            <a:spAutoFit/>
          </a:bodyPr>
          <a:lstStyle>
            <a:lvl1pPr indent="4763">
              <a:spcBef>
                <a:spcPct val="20000"/>
              </a:spcBef>
              <a:buChar char="•"/>
              <a:defRPr sz="2400">
                <a:solidFill>
                  <a:schemeClr val="tx1"/>
                </a:solidFill>
                <a:latin typeface="Arial" panose="020B0604020202020204" pitchFamily="34" charset="0"/>
              </a:defRPr>
            </a:lvl1pPr>
            <a:lvl2pPr marL="747713"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buFontTx/>
              <a:buNone/>
            </a:pPr>
            <a:r>
              <a:rPr lang="en-US" altLang="en-US" sz="2000">
                <a:latin typeface="Courier New" panose="02070309020205020404" pitchFamily="49" charset="0"/>
              </a:rPr>
              <a:t>Proc InOrderPrint(pointer) </a:t>
            </a:r>
          </a:p>
          <a:p>
            <a:pPr>
              <a:buFontTx/>
              <a:buNone/>
            </a:pPr>
            <a:r>
              <a:rPr lang="en-US" altLang="en-US" sz="2000">
                <a:latin typeface="Courier New" panose="02070309020205020404" pitchFamily="49" charset="0"/>
              </a:rPr>
              <a:t> pointer NOT NIL?</a:t>
            </a:r>
          </a:p>
          <a:p>
            <a:pPr>
              <a:buFontTx/>
              <a:buNone/>
            </a:pPr>
            <a:r>
              <a:rPr lang="en-US" altLang="en-US" sz="2000">
                <a:latin typeface="Courier New" panose="02070309020205020404" pitchFamily="49" charset="0"/>
              </a:rPr>
              <a:t>  InOrderPrint(left child)</a:t>
            </a:r>
          </a:p>
          <a:p>
            <a:pPr>
              <a:buFontTx/>
              <a:buNone/>
            </a:pPr>
            <a:r>
              <a:rPr lang="en-US" altLang="en-US" sz="2000">
                <a:latin typeface="Courier New" panose="02070309020205020404" pitchFamily="49" charset="0"/>
              </a:rPr>
              <a:t>  print(data)</a:t>
            </a:r>
          </a:p>
          <a:p>
            <a:pPr>
              <a:buFontTx/>
              <a:buNone/>
            </a:pPr>
            <a:r>
              <a:rPr lang="en-US" altLang="en-US" sz="2000">
                <a:solidFill>
                  <a:srgbClr val="FF0033"/>
                </a:solidFill>
                <a:latin typeface="Courier New" panose="02070309020205020404" pitchFamily="49" charset="0"/>
              </a:rPr>
              <a:t>  InOrderPrint(right child)</a:t>
            </a:r>
          </a:p>
        </p:txBody>
      </p:sp>
      <p:grpSp>
        <p:nvGrpSpPr>
          <p:cNvPr id="275459" name="Group 3">
            <a:extLst>
              <a:ext uri="{FF2B5EF4-FFF2-40B4-BE49-F238E27FC236}">
                <a16:creationId xmlns:a16="http://schemas.microsoft.com/office/drawing/2014/main" id="{D5D1D4E7-4FE4-CD42-A227-301CD1BDB867}"/>
              </a:ext>
            </a:extLst>
          </p:cNvPr>
          <p:cNvGrpSpPr>
            <a:grpSpLocks/>
          </p:cNvGrpSpPr>
          <p:nvPr/>
        </p:nvGrpSpPr>
        <p:grpSpPr bwMode="auto">
          <a:xfrm>
            <a:off x="7099301" y="1501775"/>
            <a:ext cx="587375" cy="749300"/>
            <a:chOff x="1760" y="2442"/>
            <a:chExt cx="370" cy="472"/>
          </a:xfrm>
        </p:grpSpPr>
        <p:sp>
          <p:nvSpPr>
            <p:cNvPr id="275460" name="Text Box 4">
              <a:extLst>
                <a:ext uri="{FF2B5EF4-FFF2-40B4-BE49-F238E27FC236}">
                  <a16:creationId xmlns:a16="http://schemas.microsoft.com/office/drawing/2014/main" id="{CFF02597-A4E1-5345-9C6A-5498224371A9}"/>
                </a:ext>
              </a:extLst>
            </p:cNvPr>
            <p:cNvSpPr txBox="1">
              <a:spLocks noChangeArrowheads="1"/>
            </p:cNvSpPr>
            <p:nvPr/>
          </p:nvSpPr>
          <p:spPr bwMode="auto">
            <a:xfrm>
              <a:off x="1760" y="2442"/>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latin typeface="Courier New" panose="02070309020205020404" pitchFamily="49" charset="0"/>
                </a:rPr>
                <a:t>22</a:t>
              </a:r>
            </a:p>
          </p:txBody>
        </p:sp>
        <p:grpSp>
          <p:nvGrpSpPr>
            <p:cNvPr id="275461" name="Group 5">
              <a:extLst>
                <a:ext uri="{FF2B5EF4-FFF2-40B4-BE49-F238E27FC236}">
                  <a16:creationId xmlns:a16="http://schemas.microsoft.com/office/drawing/2014/main" id="{F1AB699D-4412-8C41-B11D-FC99DB3DE91D}"/>
                </a:ext>
              </a:extLst>
            </p:cNvPr>
            <p:cNvGrpSpPr>
              <a:grpSpLocks/>
            </p:cNvGrpSpPr>
            <p:nvPr/>
          </p:nvGrpSpPr>
          <p:grpSpPr bwMode="auto">
            <a:xfrm>
              <a:off x="1760" y="2754"/>
              <a:ext cx="370" cy="160"/>
              <a:chOff x="1378" y="3290"/>
              <a:chExt cx="370" cy="312"/>
            </a:xfrm>
          </p:grpSpPr>
          <p:sp>
            <p:nvSpPr>
              <p:cNvPr id="275462" name="Text Box 6">
                <a:extLst>
                  <a:ext uri="{FF2B5EF4-FFF2-40B4-BE49-F238E27FC236}">
                    <a16:creationId xmlns:a16="http://schemas.microsoft.com/office/drawing/2014/main" id="{6A240277-D7BE-5E40-988F-529E747F9EFD}"/>
                  </a:ext>
                </a:extLst>
              </p:cNvPr>
              <p:cNvSpPr txBox="1">
                <a:spLocks noChangeArrowheads="1"/>
              </p:cNvSpPr>
              <p:nvPr/>
            </p:nvSpPr>
            <p:spPr bwMode="auto">
              <a:xfrm>
                <a:off x="1378" y="3290"/>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275463" name="Line 7">
                <a:extLst>
                  <a:ext uri="{FF2B5EF4-FFF2-40B4-BE49-F238E27FC236}">
                    <a16:creationId xmlns:a16="http://schemas.microsoft.com/office/drawing/2014/main" id="{A48CF59E-2470-9C4E-93EB-797B33B6971E}"/>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275464" name="Text Box 8">
            <a:extLst>
              <a:ext uri="{FF2B5EF4-FFF2-40B4-BE49-F238E27FC236}">
                <a16:creationId xmlns:a16="http://schemas.microsoft.com/office/drawing/2014/main" id="{C91CA951-1450-F746-97EB-DB0F650F705C}"/>
              </a:ext>
            </a:extLst>
          </p:cNvPr>
          <p:cNvSpPr txBox="1">
            <a:spLocks noChangeArrowheads="1"/>
          </p:cNvSpPr>
          <p:nvPr/>
        </p:nvSpPr>
        <p:spPr bwMode="auto">
          <a:xfrm>
            <a:off x="7032626" y="646113"/>
            <a:ext cx="62619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715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a:t>root</a:t>
            </a:r>
          </a:p>
        </p:txBody>
      </p:sp>
      <p:sp>
        <p:nvSpPr>
          <p:cNvPr id="275465" name="Line 9">
            <a:extLst>
              <a:ext uri="{FF2B5EF4-FFF2-40B4-BE49-F238E27FC236}">
                <a16:creationId xmlns:a16="http://schemas.microsoft.com/office/drawing/2014/main" id="{019BCCEF-D8BB-394A-9D19-917EF6F145D3}"/>
              </a:ext>
            </a:extLst>
          </p:cNvPr>
          <p:cNvSpPr>
            <a:spLocks noChangeShapeType="1"/>
          </p:cNvSpPr>
          <p:nvPr/>
        </p:nvSpPr>
        <p:spPr bwMode="auto">
          <a:xfrm>
            <a:off x="7404100" y="1028700"/>
            <a:ext cx="0" cy="4572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75466" name="Group 10">
            <a:extLst>
              <a:ext uri="{FF2B5EF4-FFF2-40B4-BE49-F238E27FC236}">
                <a16:creationId xmlns:a16="http://schemas.microsoft.com/office/drawing/2014/main" id="{9353D0A3-DA97-4C48-A7DC-574A372A24B0}"/>
              </a:ext>
            </a:extLst>
          </p:cNvPr>
          <p:cNvGrpSpPr>
            <a:grpSpLocks/>
          </p:cNvGrpSpPr>
          <p:nvPr/>
        </p:nvGrpSpPr>
        <p:grpSpPr bwMode="auto">
          <a:xfrm>
            <a:off x="8280401" y="2746375"/>
            <a:ext cx="587375" cy="749300"/>
            <a:chOff x="1760" y="2442"/>
            <a:chExt cx="370" cy="472"/>
          </a:xfrm>
        </p:grpSpPr>
        <p:sp>
          <p:nvSpPr>
            <p:cNvPr id="275467" name="Text Box 11">
              <a:extLst>
                <a:ext uri="{FF2B5EF4-FFF2-40B4-BE49-F238E27FC236}">
                  <a16:creationId xmlns:a16="http://schemas.microsoft.com/office/drawing/2014/main" id="{3ABCA061-E2E5-7748-AA1E-67ADF736C57C}"/>
                </a:ext>
              </a:extLst>
            </p:cNvPr>
            <p:cNvSpPr txBox="1">
              <a:spLocks noChangeArrowheads="1"/>
            </p:cNvSpPr>
            <p:nvPr/>
          </p:nvSpPr>
          <p:spPr bwMode="auto">
            <a:xfrm>
              <a:off x="1760" y="2442"/>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latin typeface="Courier New" panose="02070309020205020404" pitchFamily="49" charset="0"/>
                </a:rPr>
                <a:t>67</a:t>
              </a:r>
            </a:p>
          </p:txBody>
        </p:sp>
        <p:grpSp>
          <p:nvGrpSpPr>
            <p:cNvPr id="275468" name="Group 12">
              <a:extLst>
                <a:ext uri="{FF2B5EF4-FFF2-40B4-BE49-F238E27FC236}">
                  <a16:creationId xmlns:a16="http://schemas.microsoft.com/office/drawing/2014/main" id="{F6DDB14F-E308-1543-AE44-E996723A0F53}"/>
                </a:ext>
              </a:extLst>
            </p:cNvPr>
            <p:cNvGrpSpPr>
              <a:grpSpLocks/>
            </p:cNvGrpSpPr>
            <p:nvPr/>
          </p:nvGrpSpPr>
          <p:grpSpPr bwMode="auto">
            <a:xfrm>
              <a:off x="1760" y="2754"/>
              <a:ext cx="370" cy="160"/>
              <a:chOff x="1378" y="3290"/>
              <a:chExt cx="370" cy="312"/>
            </a:xfrm>
          </p:grpSpPr>
          <p:sp>
            <p:nvSpPr>
              <p:cNvPr id="275469" name="Text Box 13">
                <a:extLst>
                  <a:ext uri="{FF2B5EF4-FFF2-40B4-BE49-F238E27FC236}">
                    <a16:creationId xmlns:a16="http://schemas.microsoft.com/office/drawing/2014/main" id="{A13A1381-9F53-4241-8E18-3AC46CFEE76A}"/>
                  </a:ext>
                </a:extLst>
              </p:cNvPr>
              <p:cNvSpPr txBox="1">
                <a:spLocks noChangeArrowheads="1"/>
              </p:cNvSpPr>
              <p:nvPr/>
            </p:nvSpPr>
            <p:spPr bwMode="auto">
              <a:xfrm>
                <a:off x="1378" y="3290"/>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275470" name="Line 14">
                <a:extLst>
                  <a:ext uri="{FF2B5EF4-FFF2-40B4-BE49-F238E27FC236}">
                    <a16:creationId xmlns:a16="http://schemas.microsoft.com/office/drawing/2014/main" id="{A20C473D-BE6B-D64B-A5CB-49B824DBE895}"/>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275471" name="Group 15">
            <a:extLst>
              <a:ext uri="{FF2B5EF4-FFF2-40B4-BE49-F238E27FC236}">
                <a16:creationId xmlns:a16="http://schemas.microsoft.com/office/drawing/2014/main" id="{2B52AFDB-D445-A643-A102-EC92A35C82FF}"/>
              </a:ext>
            </a:extLst>
          </p:cNvPr>
          <p:cNvGrpSpPr>
            <a:grpSpLocks/>
          </p:cNvGrpSpPr>
          <p:nvPr/>
        </p:nvGrpSpPr>
        <p:grpSpPr bwMode="auto">
          <a:xfrm>
            <a:off x="7759701" y="3978275"/>
            <a:ext cx="587375" cy="749300"/>
            <a:chOff x="1760" y="2442"/>
            <a:chExt cx="370" cy="472"/>
          </a:xfrm>
        </p:grpSpPr>
        <p:sp>
          <p:nvSpPr>
            <p:cNvPr id="275472" name="Text Box 16">
              <a:extLst>
                <a:ext uri="{FF2B5EF4-FFF2-40B4-BE49-F238E27FC236}">
                  <a16:creationId xmlns:a16="http://schemas.microsoft.com/office/drawing/2014/main" id="{96A2C0D1-7726-2D46-9F06-067C50043F8A}"/>
                </a:ext>
              </a:extLst>
            </p:cNvPr>
            <p:cNvSpPr txBox="1">
              <a:spLocks noChangeArrowheads="1"/>
            </p:cNvSpPr>
            <p:nvPr/>
          </p:nvSpPr>
          <p:spPr bwMode="auto">
            <a:xfrm>
              <a:off x="1760" y="2442"/>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latin typeface="Courier New" panose="02070309020205020404" pitchFamily="49" charset="0"/>
                </a:rPr>
                <a:t>36</a:t>
              </a:r>
            </a:p>
          </p:txBody>
        </p:sp>
        <p:grpSp>
          <p:nvGrpSpPr>
            <p:cNvPr id="275473" name="Group 17">
              <a:extLst>
                <a:ext uri="{FF2B5EF4-FFF2-40B4-BE49-F238E27FC236}">
                  <a16:creationId xmlns:a16="http://schemas.microsoft.com/office/drawing/2014/main" id="{24813868-71DB-BB4F-B79B-A72EFAC5B9D7}"/>
                </a:ext>
              </a:extLst>
            </p:cNvPr>
            <p:cNvGrpSpPr>
              <a:grpSpLocks/>
            </p:cNvGrpSpPr>
            <p:nvPr/>
          </p:nvGrpSpPr>
          <p:grpSpPr bwMode="auto">
            <a:xfrm>
              <a:off x="1760" y="2754"/>
              <a:ext cx="370" cy="160"/>
              <a:chOff x="1378" y="3290"/>
              <a:chExt cx="370" cy="312"/>
            </a:xfrm>
          </p:grpSpPr>
          <p:sp>
            <p:nvSpPr>
              <p:cNvPr id="275474" name="Text Box 18">
                <a:extLst>
                  <a:ext uri="{FF2B5EF4-FFF2-40B4-BE49-F238E27FC236}">
                    <a16:creationId xmlns:a16="http://schemas.microsoft.com/office/drawing/2014/main" id="{68C225FB-F302-7644-BC55-C452F6F6754A}"/>
                  </a:ext>
                </a:extLst>
              </p:cNvPr>
              <p:cNvSpPr txBox="1">
                <a:spLocks noChangeArrowheads="1"/>
              </p:cNvSpPr>
              <p:nvPr/>
            </p:nvSpPr>
            <p:spPr bwMode="auto">
              <a:xfrm>
                <a:off x="1378" y="3290"/>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275475" name="Line 19">
                <a:extLst>
                  <a:ext uri="{FF2B5EF4-FFF2-40B4-BE49-F238E27FC236}">
                    <a16:creationId xmlns:a16="http://schemas.microsoft.com/office/drawing/2014/main" id="{D1A06FD9-5930-F944-BFE5-9F31D09AAE0C}"/>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275476" name="Group 20">
            <a:extLst>
              <a:ext uri="{FF2B5EF4-FFF2-40B4-BE49-F238E27FC236}">
                <a16:creationId xmlns:a16="http://schemas.microsoft.com/office/drawing/2014/main" id="{45CF4FC9-1A3C-364A-87E9-88B3EA8EE543}"/>
              </a:ext>
            </a:extLst>
          </p:cNvPr>
          <p:cNvGrpSpPr>
            <a:grpSpLocks/>
          </p:cNvGrpSpPr>
          <p:nvPr/>
        </p:nvGrpSpPr>
        <p:grpSpPr bwMode="auto">
          <a:xfrm>
            <a:off x="5588001" y="3940175"/>
            <a:ext cx="587375" cy="749300"/>
            <a:chOff x="1760" y="2442"/>
            <a:chExt cx="370" cy="472"/>
          </a:xfrm>
        </p:grpSpPr>
        <p:sp>
          <p:nvSpPr>
            <p:cNvPr id="275477" name="Text Box 21">
              <a:extLst>
                <a:ext uri="{FF2B5EF4-FFF2-40B4-BE49-F238E27FC236}">
                  <a16:creationId xmlns:a16="http://schemas.microsoft.com/office/drawing/2014/main" id="{DF04D1EF-C172-BD4A-9621-0E46DC12B04E}"/>
                </a:ext>
              </a:extLst>
            </p:cNvPr>
            <p:cNvSpPr txBox="1">
              <a:spLocks noChangeArrowheads="1"/>
            </p:cNvSpPr>
            <p:nvPr/>
          </p:nvSpPr>
          <p:spPr bwMode="auto">
            <a:xfrm>
              <a:off x="1760" y="2442"/>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a:r>
                <a:rPr lang="en-US" altLang="en-US">
                  <a:solidFill>
                    <a:srgbClr val="FF0033"/>
                  </a:solidFill>
                  <a:latin typeface="Courier New" panose="02070309020205020404" pitchFamily="49" charset="0"/>
                </a:rPr>
                <a:t>3</a:t>
              </a:r>
              <a:endParaRPr lang="en-US" altLang="en-US">
                <a:latin typeface="Courier New" panose="02070309020205020404" pitchFamily="49" charset="0"/>
              </a:endParaRPr>
            </a:p>
          </p:txBody>
        </p:sp>
        <p:grpSp>
          <p:nvGrpSpPr>
            <p:cNvPr id="275478" name="Group 22">
              <a:extLst>
                <a:ext uri="{FF2B5EF4-FFF2-40B4-BE49-F238E27FC236}">
                  <a16:creationId xmlns:a16="http://schemas.microsoft.com/office/drawing/2014/main" id="{09D64B78-453E-964C-9C96-28BACB4DAE56}"/>
                </a:ext>
              </a:extLst>
            </p:cNvPr>
            <p:cNvGrpSpPr>
              <a:grpSpLocks/>
            </p:cNvGrpSpPr>
            <p:nvPr/>
          </p:nvGrpSpPr>
          <p:grpSpPr bwMode="auto">
            <a:xfrm>
              <a:off x="1760" y="2754"/>
              <a:ext cx="370" cy="160"/>
              <a:chOff x="1378" y="3290"/>
              <a:chExt cx="370" cy="312"/>
            </a:xfrm>
          </p:grpSpPr>
          <p:sp>
            <p:nvSpPr>
              <p:cNvPr id="275479" name="Text Box 23">
                <a:extLst>
                  <a:ext uri="{FF2B5EF4-FFF2-40B4-BE49-F238E27FC236}">
                    <a16:creationId xmlns:a16="http://schemas.microsoft.com/office/drawing/2014/main" id="{8F2BA172-BFDD-EC47-B9C0-66FC3F28C3C1}"/>
                  </a:ext>
                </a:extLst>
              </p:cNvPr>
              <p:cNvSpPr txBox="1">
                <a:spLocks noChangeArrowheads="1"/>
              </p:cNvSpPr>
              <p:nvPr/>
            </p:nvSpPr>
            <p:spPr bwMode="auto">
              <a:xfrm>
                <a:off x="1378" y="3290"/>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275480" name="Line 24">
                <a:extLst>
                  <a:ext uri="{FF2B5EF4-FFF2-40B4-BE49-F238E27FC236}">
                    <a16:creationId xmlns:a16="http://schemas.microsoft.com/office/drawing/2014/main" id="{7AFCDDC1-144C-8143-A9A6-30C129F37E22}"/>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275481" name="Group 25">
            <a:extLst>
              <a:ext uri="{FF2B5EF4-FFF2-40B4-BE49-F238E27FC236}">
                <a16:creationId xmlns:a16="http://schemas.microsoft.com/office/drawing/2014/main" id="{37D83ED9-1913-1E42-AD54-15A19D5193C3}"/>
              </a:ext>
            </a:extLst>
          </p:cNvPr>
          <p:cNvGrpSpPr>
            <a:grpSpLocks/>
          </p:cNvGrpSpPr>
          <p:nvPr/>
        </p:nvGrpSpPr>
        <p:grpSpPr bwMode="auto">
          <a:xfrm>
            <a:off x="6667501" y="3940175"/>
            <a:ext cx="587375" cy="749300"/>
            <a:chOff x="1760" y="2442"/>
            <a:chExt cx="370" cy="472"/>
          </a:xfrm>
        </p:grpSpPr>
        <p:sp>
          <p:nvSpPr>
            <p:cNvPr id="275482" name="Text Box 26">
              <a:extLst>
                <a:ext uri="{FF2B5EF4-FFF2-40B4-BE49-F238E27FC236}">
                  <a16:creationId xmlns:a16="http://schemas.microsoft.com/office/drawing/2014/main" id="{03ACC6DC-20C3-8E46-84C5-90E785516CE1}"/>
                </a:ext>
              </a:extLst>
            </p:cNvPr>
            <p:cNvSpPr txBox="1">
              <a:spLocks noChangeArrowheads="1"/>
            </p:cNvSpPr>
            <p:nvPr/>
          </p:nvSpPr>
          <p:spPr bwMode="auto">
            <a:xfrm>
              <a:off x="1760" y="2442"/>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latin typeface="Courier New" panose="02070309020205020404" pitchFamily="49" charset="0"/>
                </a:rPr>
                <a:t>14</a:t>
              </a:r>
            </a:p>
          </p:txBody>
        </p:sp>
        <p:grpSp>
          <p:nvGrpSpPr>
            <p:cNvPr id="275483" name="Group 27">
              <a:extLst>
                <a:ext uri="{FF2B5EF4-FFF2-40B4-BE49-F238E27FC236}">
                  <a16:creationId xmlns:a16="http://schemas.microsoft.com/office/drawing/2014/main" id="{01405208-37C1-8B4D-8F4D-EE64BFC3FEB2}"/>
                </a:ext>
              </a:extLst>
            </p:cNvPr>
            <p:cNvGrpSpPr>
              <a:grpSpLocks/>
            </p:cNvGrpSpPr>
            <p:nvPr/>
          </p:nvGrpSpPr>
          <p:grpSpPr bwMode="auto">
            <a:xfrm>
              <a:off x="1760" y="2754"/>
              <a:ext cx="370" cy="160"/>
              <a:chOff x="1378" y="3290"/>
              <a:chExt cx="370" cy="312"/>
            </a:xfrm>
          </p:grpSpPr>
          <p:sp>
            <p:nvSpPr>
              <p:cNvPr id="275484" name="Text Box 28">
                <a:extLst>
                  <a:ext uri="{FF2B5EF4-FFF2-40B4-BE49-F238E27FC236}">
                    <a16:creationId xmlns:a16="http://schemas.microsoft.com/office/drawing/2014/main" id="{D1082B5F-1DE5-5B4F-BED3-D316071EA6F5}"/>
                  </a:ext>
                </a:extLst>
              </p:cNvPr>
              <p:cNvSpPr txBox="1">
                <a:spLocks noChangeArrowheads="1"/>
              </p:cNvSpPr>
              <p:nvPr/>
            </p:nvSpPr>
            <p:spPr bwMode="auto">
              <a:xfrm>
                <a:off x="1378" y="3290"/>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275485" name="Line 29">
                <a:extLst>
                  <a:ext uri="{FF2B5EF4-FFF2-40B4-BE49-F238E27FC236}">
                    <a16:creationId xmlns:a16="http://schemas.microsoft.com/office/drawing/2014/main" id="{75053DA0-BB2B-D640-BA2E-09FB7C8829A4}"/>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275486" name="Group 30">
            <a:extLst>
              <a:ext uri="{FF2B5EF4-FFF2-40B4-BE49-F238E27FC236}">
                <a16:creationId xmlns:a16="http://schemas.microsoft.com/office/drawing/2014/main" id="{9A83AB6F-3717-344D-A372-F0083A4F7733}"/>
              </a:ext>
            </a:extLst>
          </p:cNvPr>
          <p:cNvGrpSpPr>
            <a:grpSpLocks/>
          </p:cNvGrpSpPr>
          <p:nvPr/>
        </p:nvGrpSpPr>
        <p:grpSpPr bwMode="auto">
          <a:xfrm>
            <a:off x="8216901" y="5172075"/>
            <a:ext cx="587375" cy="749300"/>
            <a:chOff x="1760" y="2442"/>
            <a:chExt cx="370" cy="472"/>
          </a:xfrm>
        </p:grpSpPr>
        <p:sp>
          <p:nvSpPr>
            <p:cNvPr id="275487" name="Text Box 31">
              <a:extLst>
                <a:ext uri="{FF2B5EF4-FFF2-40B4-BE49-F238E27FC236}">
                  <a16:creationId xmlns:a16="http://schemas.microsoft.com/office/drawing/2014/main" id="{D4BA6702-38C7-004F-A6F7-AA69B2520940}"/>
                </a:ext>
              </a:extLst>
            </p:cNvPr>
            <p:cNvSpPr txBox="1">
              <a:spLocks noChangeArrowheads="1"/>
            </p:cNvSpPr>
            <p:nvPr/>
          </p:nvSpPr>
          <p:spPr bwMode="auto">
            <a:xfrm>
              <a:off x="1760" y="2442"/>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latin typeface="Courier New" panose="02070309020205020404" pitchFamily="49" charset="0"/>
                </a:rPr>
                <a:t>44</a:t>
              </a:r>
            </a:p>
          </p:txBody>
        </p:sp>
        <p:grpSp>
          <p:nvGrpSpPr>
            <p:cNvPr id="275488" name="Group 32">
              <a:extLst>
                <a:ext uri="{FF2B5EF4-FFF2-40B4-BE49-F238E27FC236}">
                  <a16:creationId xmlns:a16="http://schemas.microsoft.com/office/drawing/2014/main" id="{C4495B06-287A-6F4A-9F08-CB75EDE5A18E}"/>
                </a:ext>
              </a:extLst>
            </p:cNvPr>
            <p:cNvGrpSpPr>
              <a:grpSpLocks/>
            </p:cNvGrpSpPr>
            <p:nvPr/>
          </p:nvGrpSpPr>
          <p:grpSpPr bwMode="auto">
            <a:xfrm>
              <a:off x="1760" y="2754"/>
              <a:ext cx="370" cy="160"/>
              <a:chOff x="1378" y="3290"/>
              <a:chExt cx="370" cy="312"/>
            </a:xfrm>
          </p:grpSpPr>
          <p:sp>
            <p:nvSpPr>
              <p:cNvPr id="275489" name="Text Box 33">
                <a:extLst>
                  <a:ext uri="{FF2B5EF4-FFF2-40B4-BE49-F238E27FC236}">
                    <a16:creationId xmlns:a16="http://schemas.microsoft.com/office/drawing/2014/main" id="{D8E6E01A-7E10-074D-B6D2-7D11992363FB}"/>
                  </a:ext>
                </a:extLst>
              </p:cNvPr>
              <p:cNvSpPr txBox="1">
                <a:spLocks noChangeArrowheads="1"/>
              </p:cNvSpPr>
              <p:nvPr/>
            </p:nvSpPr>
            <p:spPr bwMode="auto">
              <a:xfrm>
                <a:off x="1378" y="3290"/>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275490" name="Line 34">
                <a:extLst>
                  <a:ext uri="{FF2B5EF4-FFF2-40B4-BE49-F238E27FC236}">
                    <a16:creationId xmlns:a16="http://schemas.microsoft.com/office/drawing/2014/main" id="{BF29E322-8EE0-AF43-9B51-2C31E66F3916}"/>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275491" name="Group 35">
            <a:extLst>
              <a:ext uri="{FF2B5EF4-FFF2-40B4-BE49-F238E27FC236}">
                <a16:creationId xmlns:a16="http://schemas.microsoft.com/office/drawing/2014/main" id="{BCC77284-AE82-AD48-93ED-D87100AAF371}"/>
              </a:ext>
            </a:extLst>
          </p:cNvPr>
          <p:cNvGrpSpPr>
            <a:grpSpLocks/>
          </p:cNvGrpSpPr>
          <p:nvPr/>
        </p:nvGrpSpPr>
        <p:grpSpPr bwMode="auto">
          <a:xfrm>
            <a:off x="6045201" y="5248275"/>
            <a:ext cx="587375" cy="749300"/>
            <a:chOff x="1760" y="2442"/>
            <a:chExt cx="370" cy="472"/>
          </a:xfrm>
        </p:grpSpPr>
        <p:sp>
          <p:nvSpPr>
            <p:cNvPr id="275492" name="Text Box 36">
              <a:extLst>
                <a:ext uri="{FF2B5EF4-FFF2-40B4-BE49-F238E27FC236}">
                  <a16:creationId xmlns:a16="http://schemas.microsoft.com/office/drawing/2014/main" id="{B022B5A2-586F-4F48-9631-CD3FEF43FA2B}"/>
                </a:ext>
              </a:extLst>
            </p:cNvPr>
            <p:cNvSpPr txBox="1">
              <a:spLocks noChangeArrowheads="1"/>
            </p:cNvSpPr>
            <p:nvPr/>
          </p:nvSpPr>
          <p:spPr bwMode="auto">
            <a:xfrm>
              <a:off x="1760" y="2442"/>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a:r>
                <a:rPr lang="en-US" altLang="en-US">
                  <a:latin typeface="Courier New" panose="02070309020205020404" pitchFamily="49" charset="0"/>
                </a:rPr>
                <a:t>7</a:t>
              </a:r>
            </a:p>
          </p:txBody>
        </p:sp>
        <p:grpSp>
          <p:nvGrpSpPr>
            <p:cNvPr id="275493" name="Group 37">
              <a:extLst>
                <a:ext uri="{FF2B5EF4-FFF2-40B4-BE49-F238E27FC236}">
                  <a16:creationId xmlns:a16="http://schemas.microsoft.com/office/drawing/2014/main" id="{2E62D3A0-B196-ED41-B472-D3D59DCDD08F}"/>
                </a:ext>
              </a:extLst>
            </p:cNvPr>
            <p:cNvGrpSpPr>
              <a:grpSpLocks/>
            </p:cNvGrpSpPr>
            <p:nvPr/>
          </p:nvGrpSpPr>
          <p:grpSpPr bwMode="auto">
            <a:xfrm>
              <a:off x="1760" y="2754"/>
              <a:ext cx="370" cy="160"/>
              <a:chOff x="1378" y="3290"/>
              <a:chExt cx="370" cy="312"/>
            </a:xfrm>
          </p:grpSpPr>
          <p:sp>
            <p:nvSpPr>
              <p:cNvPr id="275494" name="Text Box 38">
                <a:extLst>
                  <a:ext uri="{FF2B5EF4-FFF2-40B4-BE49-F238E27FC236}">
                    <a16:creationId xmlns:a16="http://schemas.microsoft.com/office/drawing/2014/main" id="{BBC1169F-3CD8-7845-9C83-3DD2D7C0E8DB}"/>
                  </a:ext>
                </a:extLst>
              </p:cNvPr>
              <p:cNvSpPr txBox="1">
                <a:spLocks noChangeArrowheads="1"/>
              </p:cNvSpPr>
              <p:nvPr/>
            </p:nvSpPr>
            <p:spPr bwMode="auto">
              <a:xfrm>
                <a:off x="1378" y="3290"/>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275495" name="Line 39">
                <a:extLst>
                  <a:ext uri="{FF2B5EF4-FFF2-40B4-BE49-F238E27FC236}">
                    <a16:creationId xmlns:a16="http://schemas.microsoft.com/office/drawing/2014/main" id="{FF803712-0961-3C43-B971-949E740936DC}"/>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275496" name="Group 40">
            <a:extLst>
              <a:ext uri="{FF2B5EF4-FFF2-40B4-BE49-F238E27FC236}">
                <a16:creationId xmlns:a16="http://schemas.microsoft.com/office/drawing/2014/main" id="{615CC3D2-0079-EF49-8A1A-80D7EFB468B8}"/>
              </a:ext>
            </a:extLst>
          </p:cNvPr>
          <p:cNvGrpSpPr>
            <a:grpSpLocks/>
          </p:cNvGrpSpPr>
          <p:nvPr/>
        </p:nvGrpSpPr>
        <p:grpSpPr bwMode="auto">
          <a:xfrm>
            <a:off x="8813801" y="3978275"/>
            <a:ext cx="587375" cy="749300"/>
            <a:chOff x="1760" y="2442"/>
            <a:chExt cx="370" cy="472"/>
          </a:xfrm>
        </p:grpSpPr>
        <p:sp>
          <p:nvSpPr>
            <p:cNvPr id="275497" name="Text Box 41">
              <a:extLst>
                <a:ext uri="{FF2B5EF4-FFF2-40B4-BE49-F238E27FC236}">
                  <a16:creationId xmlns:a16="http://schemas.microsoft.com/office/drawing/2014/main" id="{E015F02E-2ECB-9440-9289-784F0CF33E02}"/>
                </a:ext>
              </a:extLst>
            </p:cNvPr>
            <p:cNvSpPr txBox="1">
              <a:spLocks noChangeArrowheads="1"/>
            </p:cNvSpPr>
            <p:nvPr/>
          </p:nvSpPr>
          <p:spPr bwMode="auto">
            <a:xfrm>
              <a:off x="1760" y="2442"/>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latin typeface="Courier New" panose="02070309020205020404" pitchFamily="49" charset="0"/>
                </a:rPr>
                <a:t>94</a:t>
              </a:r>
            </a:p>
          </p:txBody>
        </p:sp>
        <p:grpSp>
          <p:nvGrpSpPr>
            <p:cNvPr id="275498" name="Group 42">
              <a:extLst>
                <a:ext uri="{FF2B5EF4-FFF2-40B4-BE49-F238E27FC236}">
                  <a16:creationId xmlns:a16="http://schemas.microsoft.com/office/drawing/2014/main" id="{BF3E4182-D95D-DB48-9DC2-96EC842CA0F9}"/>
                </a:ext>
              </a:extLst>
            </p:cNvPr>
            <p:cNvGrpSpPr>
              <a:grpSpLocks/>
            </p:cNvGrpSpPr>
            <p:nvPr/>
          </p:nvGrpSpPr>
          <p:grpSpPr bwMode="auto">
            <a:xfrm>
              <a:off x="1760" y="2754"/>
              <a:ext cx="370" cy="160"/>
              <a:chOff x="1378" y="3290"/>
              <a:chExt cx="370" cy="312"/>
            </a:xfrm>
          </p:grpSpPr>
          <p:sp>
            <p:nvSpPr>
              <p:cNvPr id="275499" name="Text Box 43">
                <a:extLst>
                  <a:ext uri="{FF2B5EF4-FFF2-40B4-BE49-F238E27FC236}">
                    <a16:creationId xmlns:a16="http://schemas.microsoft.com/office/drawing/2014/main" id="{334B1D17-E709-F34E-AB32-D8708E9DFF21}"/>
                  </a:ext>
                </a:extLst>
              </p:cNvPr>
              <p:cNvSpPr txBox="1">
                <a:spLocks noChangeArrowheads="1"/>
              </p:cNvSpPr>
              <p:nvPr/>
            </p:nvSpPr>
            <p:spPr bwMode="auto">
              <a:xfrm>
                <a:off x="1378" y="3290"/>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275500" name="Line 44">
                <a:extLst>
                  <a:ext uri="{FF2B5EF4-FFF2-40B4-BE49-F238E27FC236}">
                    <a16:creationId xmlns:a16="http://schemas.microsoft.com/office/drawing/2014/main" id="{A79F0451-9E29-3743-943C-4413F4A61985}"/>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275501" name="Group 45">
            <a:extLst>
              <a:ext uri="{FF2B5EF4-FFF2-40B4-BE49-F238E27FC236}">
                <a16:creationId xmlns:a16="http://schemas.microsoft.com/office/drawing/2014/main" id="{29C98CCC-D8BB-8E47-8003-CED300B8BF7F}"/>
              </a:ext>
            </a:extLst>
          </p:cNvPr>
          <p:cNvGrpSpPr>
            <a:grpSpLocks/>
          </p:cNvGrpSpPr>
          <p:nvPr/>
        </p:nvGrpSpPr>
        <p:grpSpPr bwMode="auto">
          <a:xfrm>
            <a:off x="9283701" y="5159375"/>
            <a:ext cx="587375" cy="749300"/>
            <a:chOff x="1760" y="2442"/>
            <a:chExt cx="370" cy="472"/>
          </a:xfrm>
        </p:grpSpPr>
        <p:sp>
          <p:nvSpPr>
            <p:cNvPr id="275502" name="Text Box 46">
              <a:extLst>
                <a:ext uri="{FF2B5EF4-FFF2-40B4-BE49-F238E27FC236}">
                  <a16:creationId xmlns:a16="http://schemas.microsoft.com/office/drawing/2014/main" id="{FB9E8231-200B-3D44-9379-3B889A09FC7C}"/>
                </a:ext>
              </a:extLst>
            </p:cNvPr>
            <p:cNvSpPr txBox="1">
              <a:spLocks noChangeArrowheads="1"/>
            </p:cNvSpPr>
            <p:nvPr/>
          </p:nvSpPr>
          <p:spPr bwMode="auto">
            <a:xfrm>
              <a:off x="1760" y="2442"/>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latin typeface="Courier New" panose="02070309020205020404" pitchFamily="49" charset="0"/>
                </a:rPr>
                <a:t>97</a:t>
              </a:r>
            </a:p>
          </p:txBody>
        </p:sp>
        <p:grpSp>
          <p:nvGrpSpPr>
            <p:cNvPr id="275503" name="Group 47">
              <a:extLst>
                <a:ext uri="{FF2B5EF4-FFF2-40B4-BE49-F238E27FC236}">
                  <a16:creationId xmlns:a16="http://schemas.microsoft.com/office/drawing/2014/main" id="{0EE134FC-9889-D841-9FBE-36DBA936F4F7}"/>
                </a:ext>
              </a:extLst>
            </p:cNvPr>
            <p:cNvGrpSpPr>
              <a:grpSpLocks/>
            </p:cNvGrpSpPr>
            <p:nvPr/>
          </p:nvGrpSpPr>
          <p:grpSpPr bwMode="auto">
            <a:xfrm>
              <a:off x="1760" y="2754"/>
              <a:ext cx="370" cy="160"/>
              <a:chOff x="1378" y="3290"/>
              <a:chExt cx="370" cy="312"/>
            </a:xfrm>
          </p:grpSpPr>
          <p:sp>
            <p:nvSpPr>
              <p:cNvPr id="275504" name="Text Box 48">
                <a:extLst>
                  <a:ext uri="{FF2B5EF4-FFF2-40B4-BE49-F238E27FC236}">
                    <a16:creationId xmlns:a16="http://schemas.microsoft.com/office/drawing/2014/main" id="{07A58E51-875B-0346-A4ED-5A947C8B8876}"/>
                  </a:ext>
                </a:extLst>
              </p:cNvPr>
              <p:cNvSpPr txBox="1">
                <a:spLocks noChangeArrowheads="1"/>
              </p:cNvSpPr>
              <p:nvPr/>
            </p:nvSpPr>
            <p:spPr bwMode="auto">
              <a:xfrm>
                <a:off x="1378" y="3290"/>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275505" name="Line 49">
                <a:extLst>
                  <a:ext uri="{FF2B5EF4-FFF2-40B4-BE49-F238E27FC236}">
                    <a16:creationId xmlns:a16="http://schemas.microsoft.com/office/drawing/2014/main" id="{705D1086-546A-094E-A06E-057EAFA910A2}"/>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275506" name="Group 50">
            <a:extLst>
              <a:ext uri="{FF2B5EF4-FFF2-40B4-BE49-F238E27FC236}">
                <a16:creationId xmlns:a16="http://schemas.microsoft.com/office/drawing/2014/main" id="{1C3F18DC-BB76-3546-8896-887EE888DBD5}"/>
              </a:ext>
            </a:extLst>
          </p:cNvPr>
          <p:cNvGrpSpPr>
            <a:grpSpLocks/>
          </p:cNvGrpSpPr>
          <p:nvPr/>
        </p:nvGrpSpPr>
        <p:grpSpPr bwMode="auto">
          <a:xfrm>
            <a:off x="5118101" y="5248275"/>
            <a:ext cx="587375" cy="749300"/>
            <a:chOff x="1760" y="2442"/>
            <a:chExt cx="370" cy="472"/>
          </a:xfrm>
        </p:grpSpPr>
        <p:sp>
          <p:nvSpPr>
            <p:cNvPr id="275507" name="Text Box 51">
              <a:extLst>
                <a:ext uri="{FF2B5EF4-FFF2-40B4-BE49-F238E27FC236}">
                  <a16:creationId xmlns:a16="http://schemas.microsoft.com/office/drawing/2014/main" id="{5CC5EEAB-0041-7B43-8F9C-F754600A2865}"/>
                </a:ext>
              </a:extLst>
            </p:cNvPr>
            <p:cNvSpPr txBox="1">
              <a:spLocks noChangeArrowheads="1"/>
            </p:cNvSpPr>
            <p:nvPr/>
          </p:nvSpPr>
          <p:spPr bwMode="auto">
            <a:xfrm>
              <a:off x="1760" y="2442"/>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a:r>
                <a:rPr lang="en-US" altLang="en-US">
                  <a:solidFill>
                    <a:srgbClr val="FF0033"/>
                  </a:solidFill>
                  <a:latin typeface="Courier New" panose="02070309020205020404" pitchFamily="49" charset="0"/>
                </a:rPr>
                <a:t>1</a:t>
              </a:r>
              <a:endParaRPr lang="en-US" altLang="en-US">
                <a:latin typeface="Courier New" panose="02070309020205020404" pitchFamily="49" charset="0"/>
              </a:endParaRPr>
            </a:p>
          </p:txBody>
        </p:sp>
        <p:grpSp>
          <p:nvGrpSpPr>
            <p:cNvPr id="275508" name="Group 52">
              <a:extLst>
                <a:ext uri="{FF2B5EF4-FFF2-40B4-BE49-F238E27FC236}">
                  <a16:creationId xmlns:a16="http://schemas.microsoft.com/office/drawing/2014/main" id="{AB3D494C-7C2B-5B48-8D46-FC5847494D51}"/>
                </a:ext>
              </a:extLst>
            </p:cNvPr>
            <p:cNvGrpSpPr>
              <a:grpSpLocks/>
            </p:cNvGrpSpPr>
            <p:nvPr/>
          </p:nvGrpSpPr>
          <p:grpSpPr bwMode="auto">
            <a:xfrm>
              <a:off x="1760" y="2754"/>
              <a:ext cx="370" cy="160"/>
              <a:chOff x="1378" y="3290"/>
              <a:chExt cx="370" cy="312"/>
            </a:xfrm>
          </p:grpSpPr>
          <p:sp>
            <p:nvSpPr>
              <p:cNvPr id="275509" name="Text Box 53">
                <a:extLst>
                  <a:ext uri="{FF2B5EF4-FFF2-40B4-BE49-F238E27FC236}">
                    <a16:creationId xmlns:a16="http://schemas.microsoft.com/office/drawing/2014/main" id="{14A10C90-7154-E847-BE89-9B7484698454}"/>
                  </a:ext>
                </a:extLst>
              </p:cNvPr>
              <p:cNvSpPr txBox="1">
                <a:spLocks noChangeArrowheads="1"/>
              </p:cNvSpPr>
              <p:nvPr/>
            </p:nvSpPr>
            <p:spPr bwMode="auto">
              <a:xfrm>
                <a:off x="1378" y="3290"/>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275510" name="Line 54">
                <a:extLst>
                  <a:ext uri="{FF2B5EF4-FFF2-40B4-BE49-F238E27FC236}">
                    <a16:creationId xmlns:a16="http://schemas.microsoft.com/office/drawing/2014/main" id="{B57DCC8D-D5BF-F04A-A254-AE525306407D}"/>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275511" name="Group 55">
            <a:extLst>
              <a:ext uri="{FF2B5EF4-FFF2-40B4-BE49-F238E27FC236}">
                <a16:creationId xmlns:a16="http://schemas.microsoft.com/office/drawing/2014/main" id="{8D733319-A602-B042-9908-C0BAEDE02527}"/>
              </a:ext>
            </a:extLst>
          </p:cNvPr>
          <p:cNvGrpSpPr>
            <a:grpSpLocks/>
          </p:cNvGrpSpPr>
          <p:nvPr/>
        </p:nvGrpSpPr>
        <p:grpSpPr bwMode="auto">
          <a:xfrm>
            <a:off x="6096001" y="2771775"/>
            <a:ext cx="587375" cy="749300"/>
            <a:chOff x="1760" y="2442"/>
            <a:chExt cx="370" cy="472"/>
          </a:xfrm>
        </p:grpSpPr>
        <p:sp>
          <p:nvSpPr>
            <p:cNvPr id="275512" name="Text Box 56">
              <a:extLst>
                <a:ext uri="{FF2B5EF4-FFF2-40B4-BE49-F238E27FC236}">
                  <a16:creationId xmlns:a16="http://schemas.microsoft.com/office/drawing/2014/main" id="{1AF39371-6C12-E74A-AD8E-ED8A34530103}"/>
                </a:ext>
              </a:extLst>
            </p:cNvPr>
            <p:cNvSpPr txBox="1">
              <a:spLocks noChangeArrowheads="1"/>
            </p:cNvSpPr>
            <p:nvPr/>
          </p:nvSpPr>
          <p:spPr bwMode="auto">
            <a:xfrm>
              <a:off x="1760" y="2442"/>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a:r>
                <a:rPr lang="en-US" altLang="en-US">
                  <a:latin typeface="Courier New" panose="02070309020205020404" pitchFamily="49" charset="0"/>
                </a:rPr>
                <a:t>9</a:t>
              </a:r>
            </a:p>
          </p:txBody>
        </p:sp>
        <p:grpSp>
          <p:nvGrpSpPr>
            <p:cNvPr id="275513" name="Group 57">
              <a:extLst>
                <a:ext uri="{FF2B5EF4-FFF2-40B4-BE49-F238E27FC236}">
                  <a16:creationId xmlns:a16="http://schemas.microsoft.com/office/drawing/2014/main" id="{300EB129-4913-F244-B59D-EE389AC4CF45}"/>
                </a:ext>
              </a:extLst>
            </p:cNvPr>
            <p:cNvGrpSpPr>
              <a:grpSpLocks/>
            </p:cNvGrpSpPr>
            <p:nvPr/>
          </p:nvGrpSpPr>
          <p:grpSpPr bwMode="auto">
            <a:xfrm>
              <a:off x="1760" y="2754"/>
              <a:ext cx="370" cy="160"/>
              <a:chOff x="1378" y="3290"/>
              <a:chExt cx="370" cy="312"/>
            </a:xfrm>
          </p:grpSpPr>
          <p:sp>
            <p:nvSpPr>
              <p:cNvPr id="275514" name="Text Box 58">
                <a:extLst>
                  <a:ext uri="{FF2B5EF4-FFF2-40B4-BE49-F238E27FC236}">
                    <a16:creationId xmlns:a16="http://schemas.microsoft.com/office/drawing/2014/main" id="{B9B60B4C-CBD7-5C4E-BC9C-D93BA9567B8D}"/>
                  </a:ext>
                </a:extLst>
              </p:cNvPr>
              <p:cNvSpPr txBox="1">
                <a:spLocks noChangeArrowheads="1"/>
              </p:cNvSpPr>
              <p:nvPr/>
            </p:nvSpPr>
            <p:spPr bwMode="auto">
              <a:xfrm>
                <a:off x="1378" y="3290"/>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275515" name="Line 59">
                <a:extLst>
                  <a:ext uri="{FF2B5EF4-FFF2-40B4-BE49-F238E27FC236}">
                    <a16:creationId xmlns:a16="http://schemas.microsoft.com/office/drawing/2014/main" id="{74A0B8BC-E681-684C-872B-1E6CFA715097}"/>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275516" name="Line 60">
            <a:extLst>
              <a:ext uri="{FF2B5EF4-FFF2-40B4-BE49-F238E27FC236}">
                <a16:creationId xmlns:a16="http://schemas.microsoft.com/office/drawing/2014/main" id="{ABA20CC5-CABF-B947-9A99-079CB048EB89}"/>
              </a:ext>
            </a:extLst>
          </p:cNvPr>
          <p:cNvSpPr>
            <a:spLocks noChangeShapeType="1"/>
          </p:cNvSpPr>
          <p:nvPr/>
        </p:nvSpPr>
        <p:spPr bwMode="auto">
          <a:xfrm flipH="1">
            <a:off x="6400800" y="2133600"/>
            <a:ext cx="850900" cy="6223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5517" name="Line 61">
            <a:extLst>
              <a:ext uri="{FF2B5EF4-FFF2-40B4-BE49-F238E27FC236}">
                <a16:creationId xmlns:a16="http://schemas.microsoft.com/office/drawing/2014/main" id="{2CC17E3D-9517-8241-A57B-DBA3B1FF76BC}"/>
              </a:ext>
            </a:extLst>
          </p:cNvPr>
          <p:cNvSpPr>
            <a:spLocks noChangeShapeType="1"/>
          </p:cNvSpPr>
          <p:nvPr/>
        </p:nvSpPr>
        <p:spPr bwMode="auto">
          <a:xfrm>
            <a:off x="7531100" y="2133600"/>
            <a:ext cx="1041400" cy="596900"/>
          </a:xfrm>
          <a:prstGeom prst="line">
            <a:avLst/>
          </a:prstGeom>
          <a:noFill/>
          <a:ln w="381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5518" name="Line 62">
            <a:extLst>
              <a:ext uri="{FF2B5EF4-FFF2-40B4-BE49-F238E27FC236}">
                <a16:creationId xmlns:a16="http://schemas.microsoft.com/office/drawing/2014/main" id="{CCDE24E0-EF71-9F49-B1C4-7300AEDE5A06}"/>
              </a:ext>
            </a:extLst>
          </p:cNvPr>
          <p:cNvSpPr>
            <a:spLocks noChangeShapeType="1"/>
          </p:cNvSpPr>
          <p:nvPr/>
        </p:nvSpPr>
        <p:spPr bwMode="auto">
          <a:xfrm flipH="1">
            <a:off x="5880100" y="3403600"/>
            <a:ext cx="381000" cy="5080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5519" name="Line 63">
            <a:extLst>
              <a:ext uri="{FF2B5EF4-FFF2-40B4-BE49-F238E27FC236}">
                <a16:creationId xmlns:a16="http://schemas.microsoft.com/office/drawing/2014/main" id="{DC782C70-7896-6F4E-B92C-300894725133}"/>
              </a:ext>
            </a:extLst>
          </p:cNvPr>
          <p:cNvSpPr>
            <a:spLocks noChangeShapeType="1"/>
          </p:cNvSpPr>
          <p:nvPr/>
        </p:nvSpPr>
        <p:spPr bwMode="auto">
          <a:xfrm>
            <a:off x="6540500" y="3390900"/>
            <a:ext cx="406400" cy="533400"/>
          </a:xfrm>
          <a:prstGeom prst="line">
            <a:avLst/>
          </a:prstGeom>
          <a:noFill/>
          <a:ln w="381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5520" name="Line 64">
            <a:extLst>
              <a:ext uri="{FF2B5EF4-FFF2-40B4-BE49-F238E27FC236}">
                <a16:creationId xmlns:a16="http://schemas.microsoft.com/office/drawing/2014/main" id="{2853FA22-904B-FF46-9056-16DB9CF8A7D5}"/>
              </a:ext>
            </a:extLst>
          </p:cNvPr>
          <p:cNvSpPr>
            <a:spLocks noChangeShapeType="1"/>
          </p:cNvSpPr>
          <p:nvPr/>
        </p:nvSpPr>
        <p:spPr bwMode="auto">
          <a:xfrm flipH="1">
            <a:off x="5410200" y="4546600"/>
            <a:ext cx="317500" cy="6858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5521" name="Line 65">
            <a:extLst>
              <a:ext uri="{FF2B5EF4-FFF2-40B4-BE49-F238E27FC236}">
                <a16:creationId xmlns:a16="http://schemas.microsoft.com/office/drawing/2014/main" id="{4D2C7153-5D74-4A45-AB99-3E02916C6153}"/>
              </a:ext>
            </a:extLst>
          </p:cNvPr>
          <p:cNvSpPr>
            <a:spLocks noChangeShapeType="1"/>
          </p:cNvSpPr>
          <p:nvPr/>
        </p:nvSpPr>
        <p:spPr bwMode="auto">
          <a:xfrm>
            <a:off x="6032500" y="4559300"/>
            <a:ext cx="304800" cy="673100"/>
          </a:xfrm>
          <a:prstGeom prst="line">
            <a:avLst/>
          </a:prstGeom>
          <a:noFill/>
          <a:ln w="381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5522" name="Line 66">
            <a:extLst>
              <a:ext uri="{FF2B5EF4-FFF2-40B4-BE49-F238E27FC236}">
                <a16:creationId xmlns:a16="http://schemas.microsoft.com/office/drawing/2014/main" id="{166F719D-3DD9-E842-8E23-CEDB93C36C21}"/>
              </a:ext>
            </a:extLst>
          </p:cNvPr>
          <p:cNvSpPr>
            <a:spLocks noChangeShapeType="1"/>
          </p:cNvSpPr>
          <p:nvPr/>
        </p:nvSpPr>
        <p:spPr bwMode="auto">
          <a:xfrm flipH="1">
            <a:off x="8051800" y="3365500"/>
            <a:ext cx="381000" cy="609600"/>
          </a:xfrm>
          <a:prstGeom prst="line">
            <a:avLst/>
          </a:prstGeom>
          <a:noFill/>
          <a:ln w="381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5523" name="Line 67">
            <a:extLst>
              <a:ext uri="{FF2B5EF4-FFF2-40B4-BE49-F238E27FC236}">
                <a16:creationId xmlns:a16="http://schemas.microsoft.com/office/drawing/2014/main" id="{EF6C80E4-EDD3-1148-A2F0-1FED02B3FC0F}"/>
              </a:ext>
            </a:extLst>
          </p:cNvPr>
          <p:cNvSpPr>
            <a:spLocks noChangeShapeType="1"/>
          </p:cNvSpPr>
          <p:nvPr/>
        </p:nvSpPr>
        <p:spPr bwMode="auto">
          <a:xfrm>
            <a:off x="8724900" y="3365500"/>
            <a:ext cx="381000" cy="596900"/>
          </a:xfrm>
          <a:prstGeom prst="line">
            <a:avLst/>
          </a:prstGeom>
          <a:noFill/>
          <a:ln w="381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5524" name="Line 68">
            <a:extLst>
              <a:ext uri="{FF2B5EF4-FFF2-40B4-BE49-F238E27FC236}">
                <a16:creationId xmlns:a16="http://schemas.microsoft.com/office/drawing/2014/main" id="{E85AE71D-2333-A34C-80B5-1F41835294B2}"/>
              </a:ext>
            </a:extLst>
          </p:cNvPr>
          <p:cNvSpPr>
            <a:spLocks noChangeShapeType="1"/>
          </p:cNvSpPr>
          <p:nvPr/>
        </p:nvSpPr>
        <p:spPr bwMode="auto">
          <a:xfrm>
            <a:off x="8191500" y="4610100"/>
            <a:ext cx="304800" cy="558800"/>
          </a:xfrm>
          <a:prstGeom prst="line">
            <a:avLst/>
          </a:prstGeom>
          <a:noFill/>
          <a:ln w="381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5525" name="Line 69">
            <a:extLst>
              <a:ext uri="{FF2B5EF4-FFF2-40B4-BE49-F238E27FC236}">
                <a16:creationId xmlns:a16="http://schemas.microsoft.com/office/drawing/2014/main" id="{3C9B476F-5EEE-714B-AC68-5D8881ABE971}"/>
              </a:ext>
            </a:extLst>
          </p:cNvPr>
          <p:cNvSpPr>
            <a:spLocks noChangeShapeType="1"/>
          </p:cNvSpPr>
          <p:nvPr/>
        </p:nvSpPr>
        <p:spPr bwMode="auto">
          <a:xfrm>
            <a:off x="9258300" y="4597400"/>
            <a:ext cx="304800" cy="546100"/>
          </a:xfrm>
          <a:prstGeom prst="line">
            <a:avLst/>
          </a:prstGeom>
          <a:noFill/>
          <a:ln w="381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75526" name="Group 70">
            <a:extLst>
              <a:ext uri="{FF2B5EF4-FFF2-40B4-BE49-F238E27FC236}">
                <a16:creationId xmlns:a16="http://schemas.microsoft.com/office/drawing/2014/main" id="{E7C582EF-2A2E-4448-A52D-BF623495FEF1}"/>
              </a:ext>
            </a:extLst>
          </p:cNvPr>
          <p:cNvGrpSpPr>
            <a:grpSpLocks/>
          </p:cNvGrpSpPr>
          <p:nvPr/>
        </p:nvGrpSpPr>
        <p:grpSpPr bwMode="auto">
          <a:xfrm>
            <a:off x="5183188" y="5880100"/>
            <a:ext cx="165100" cy="406400"/>
            <a:chOff x="2305" y="3704"/>
            <a:chExt cx="104" cy="256"/>
          </a:xfrm>
        </p:grpSpPr>
        <p:sp>
          <p:nvSpPr>
            <p:cNvPr id="275527" name="Line 71">
              <a:extLst>
                <a:ext uri="{FF2B5EF4-FFF2-40B4-BE49-F238E27FC236}">
                  <a16:creationId xmlns:a16="http://schemas.microsoft.com/office/drawing/2014/main" id="{4A8EFFC6-6BFB-8D47-A173-4559B6D89255}"/>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5528" name="Line 72">
              <a:extLst>
                <a:ext uri="{FF2B5EF4-FFF2-40B4-BE49-F238E27FC236}">
                  <a16:creationId xmlns:a16="http://schemas.microsoft.com/office/drawing/2014/main" id="{DB737F08-7397-364A-B72D-FAD3C79B8165}"/>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5529" name="Line 73">
              <a:extLst>
                <a:ext uri="{FF2B5EF4-FFF2-40B4-BE49-F238E27FC236}">
                  <a16:creationId xmlns:a16="http://schemas.microsoft.com/office/drawing/2014/main" id="{8CA30409-0AF4-4642-AF67-D73121213DFC}"/>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75530" name="Group 74">
            <a:extLst>
              <a:ext uri="{FF2B5EF4-FFF2-40B4-BE49-F238E27FC236}">
                <a16:creationId xmlns:a16="http://schemas.microsoft.com/office/drawing/2014/main" id="{F39EC05B-DC98-7140-A250-506FC1708405}"/>
              </a:ext>
            </a:extLst>
          </p:cNvPr>
          <p:cNvGrpSpPr>
            <a:grpSpLocks/>
          </p:cNvGrpSpPr>
          <p:nvPr/>
        </p:nvGrpSpPr>
        <p:grpSpPr bwMode="auto">
          <a:xfrm>
            <a:off x="6402388" y="5880100"/>
            <a:ext cx="165100" cy="406400"/>
            <a:chOff x="2305" y="3704"/>
            <a:chExt cx="104" cy="256"/>
          </a:xfrm>
        </p:grpSpPr>
        <p:sp>
          <p:nvSpPr>
            <p:cNvPr id="275531" name="Line 75">
              <a:extLst>
                <a:ext uri="{FF2B5EF4-FFF2-40B4-BE49-F238E27FC236}">
                  <a16:creationId xmlns:a16="http://schemas.microsoft.com/office/drawing/2014/main" id="{CB5D3F70-5EB1-3142-804C-8258494D9C1B}"/>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5532" name="Line 76">
              <a:extLst>
                <a:ext uri="{FF2B5EF4-FFF2-40B4-BE49-F238E27FC236}">
                  <a16:creationId xmlns:a16="http://schemas.microsoft.com/office/drawing/2014/main" id="{FE1662BA-D60E-0D4D-B736-0A49F2DB2E09}"/>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5533" name="Line 77">
              <a:extLst>
                <a:ext uri="{FF2B5EF4-FFF2-40B4-BE49-F238E27FC236}">
                  <a16:creationId xmlns:a16="http://schemas.microsoft.com/office/drawing/2014/main" id="{B30B2940-F4C1-FF42-BA90-58E178CA6A4C}"/>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75534" name="Group 78">
            <a:extLst>
              <a:ext uri="{FF2B5EF4-FFF2-40B4-BE49-F238E27FC236}">
                <a16:creationId xmlns:a16="http://schemas.microsoft.com/office/drawing/2014/main" id="{2A1353E3-6164-7A47-A91D-08663B46BE7F}"/>
              </a:ext>
            </a:extLst>
          </p:cNvPr>
          <p:cNvGrpSpPr>
            <a:grpSpLocks/>
          </p:cNvGrpSpPr>
          <p:nvPr/>
        </p:nvGrpSpPr>
        <p:grpSpPr bwMode="auto">
          <a:xfrm>
            <a:off x="9640888" y="5803900"/>
            <a:ext cx="165100" cy="406400"/>
            <a:chOff x="2305" y="3704"/>
            <a:chExt cx="104" cy="256"/>
          </a:xfrm>
        </p:grpSpPr>
        <p:sp>
          <p:nvSpPr>
            <p:cNvPr id="275535" name="Line 79">
              <a:extLst>
                <a:ext uri="{FF2B5EF4-FFF2-40B4-BE49-F238E27FC236}">
                  <a16:creationId xmlns:a16="http://schemas.microsoft.com/office/drawing/2014/main" id="{99A5D09A-7664-614C-8266-8EACE40F9E16}"/>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5536" name="Line 80">
              <a:extLst>
                <a:ext uri="{FF2B5EF4-FFF2-40B4-BE49-F238E27FC236}">
                  <a16:creationId xmlns:a16="http://schemas.microsoft.com/office/drawing/2014/main" id="{B6F4B572-1924-E547-9AD7-F97A7F17B7BF}"/>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5537" name="Line 81">
              <a:extLst>
                <a:ext uri="{FF2B5EF4-FFF2-40B4-BE49-F238E27FC236}">
                  <a16:creationId xmlns:a16="http://schemas.microsoft.com/office/drawing/2014/main" id="{CC1924A0-02EA-B343-BE67-4C165A9415A0}"/>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75538" name="Group 82">
            <a:extLst>
              <a:ext uri="{FF2B5EF4-FFF2-40B4-BE49-F238E27FC236}">
                <a16:creationId xmlns:a16="http://schemas.microsoft.com/office/drawing/2014/main" id="{706CE108-FAC8-8A43-85DD-5CEB600C35C6}"/>
              </a:ext>
            </a:extLst>
          </p:cNvPr>
          <p:cNvGrpSpPr>
            <a:grpSpLocks/>
          </p:cNvGrpSpPr>
          <p:nvPr/>
        </p:nvGrpSpPr>
        <p:grpSpPr bwMode="auto">
          <a:xfrm>
            <a:off x="8574088" y="5791200"/>
            <a:ext cx="165100" cy="406400"/>
            <a:chOff x="2305" y="3704"/>
            <a:chExt cx="104" cy="256"/>
          </a:xfrm>
        </p:grpSpPr>
        <p:sp>
          <p:nvSpPr>
            <p:cNvPr id="275539" name="Line 83">
              <a:extLst>
                <a:ext uri="{FF2B5EF4-FFF2-40B4-BE49-F238E27FC236}">
                  <a16:creationId xmlns:a16="http://schemas.microsoft.com/office/drawing/2014/main" id="{7C4BE75A-20C9-4446-85CE-7E06D600F794}"/>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5540" name="Line 84">
              <a:extLst>
                <a:ext uri="{FF2B5EF4-FFF2-40B4-BE49-F238E27FC236}">
                  <a16:creationId xmlns:a16="http://schemas.microsoft.com/office/drawing/2014/main" id="{AF14628A-ED4B-A841-AE6B-0C4CB67EBDD7}"/>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5541" name="Line 85">
              <a:extLst>
                <a:ext uri="{FF2B5EF4-FFF2-40B4-BE49-F238E27FC236}">
                  <a16:creationId xmlns:a16="http://schemas.microsoft.com/office/drawing/2014/main" id="{66D388B3-10A7-984B-8BD0-AE9D985C9BC5}"/>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75542" name="Group 86">
            <a:extLst>
              <a:ext uri="{FF2B5EF4-FFF2-40B4-BE49-F238E27FC236}">
                <a16:creationId xmlns:a16="http://schemas.microsoft.com/office/drawing/2014/main" id="{06073C3A-0651-F34B-B875-BF3EA608B75B}"/>
              </a:ext>
            </a:extLst>
          </p:cNvPr>
          <p:cNvGrpSpPr>
            <a:grpSpLocks/>
          </p:cNvGrpSpPr>
          <p:nvPr/>
        </p:nvGrpSpPr>
        <p:grpSpPr bwMode="auto">
          <a:xfrm>
            <a:off x="8269288" y="5803900"/>
            <a:ext cx="165100" cy="406400"/>
            <a:chOff x="2305" y="3704"/>
            <a:chExt cx="104" cy="256"/>
          </a:xfrm>
        </p:grpSpPr>
        <p:sp>
          <p:nvSpPr>
            <p:cNvPr id="275543" name="Line 87">
              <a:extLst>
                <a:ext uri="{FF2B5EF4-FFF2-40B4-BE49-F238E27FC236}">
                  <a16:creationId xmlns:a16="http://schemas.microsoft.com/office/drawing/2014/main" id="{C6FE1B38-0A4A-2C48-B0F4-E5B22C5799D3}"/>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5544" name="Line 88">
              <a:extLst>
                <a:ext uri="{FF2B5EF4-FFF2-40B4-BE49-F238E27FC236}">
                  <a16:creationId xmlns:a16="http://schemas.microsoft.com/office/drawing/2014/main" id="{2DEDAD79-B1D0-1A4B-9FA3-2D761B9EC341}"/>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5545" name="Line 89">
              <a:extLst>
                <a:ext uri="{FF2B5EF4-FFF2-40B4-BE49-F238E27FC236}">
                  <a16:creationId xmlns:a16="http://schemas.microsoft.com/office/drawing/2014/main" id="{BB071FA2-8D88-6B41-A25B-80033F43847B}"/>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75546" name="Group 90">
            <a:extLst>
              <a:ext uri="{FF2B5EF4-FFF2-40B4-BE49-F238E27FC236}">
                <a16:creationId xmlns:a16="http://schemas.microsoft.com/office/drawing/2014/main" id="{CA7525C5-81C6-A348-BD83-DE01536F5ED4}"/>
              </a:ext>
            </a:extLst>
          </p:cNvPr>
          <p:cNvGrpSpPr>
            <a:grpSpLocks/>
          </p:cNvGrpSpPr>
          <p:nvPr/>
        </p:nvGrpSpPr>
        <p:grpSpPr bwMode="auto">
          <a:xfrm>
            <a:off x="5462588" y="5880100"/>
            <a:ext cx="165100" cy="406400"/>
            <a:chOff x="2305" y="3704"/>
            <a:chExt cx="104" cy="256"/>
          </a:xfrm>
        </p:grpSpPr>
        <p:sp>
          <p:nvSpPr>
            <p:cNvPr id="275547" name="Line 91">
              <a:extLst>
                <a:ext uri="{FF2B5EF4-FFF2-40B4-BE49-F238E27FC236}">
                  <a16:creationId xmlns:a16="http://schemas.microsoft.com/office/drawing/2014/main" id="{90CF05A0-01D3-AF42-A53C-3E15441ECF1F}"/>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5548" name="Line 92">
              <a:extLst>
                <a:ext uri="{FF2B5EF4-FFF2-40B4-BE49-F238E27FC236}">
                  <a16:creationId xmlns:a16="http://schemas.microsoft.com/office/drawing/2014/main" id="{D0D7A366-D90B-0741-9F37-8C2487C070BB}"/>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5549" name="Line 93">
              <a:extLst>
                <a:ext uri="{FF2B5EF4-FFF2-40B4-BE49-F238E27FC236}">
                  <a16:creationId xmlns:a16="http://schemas.microsoft.com/office/drawing/2014/main" id="{88DA8FF6-5A04-F547-A20A-47620C16E758}"/>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75550" name="Group 94">
            <a:extLst>
              <a:ext uri="{FF2B5EF4-FFF2-40B4-BE49-F238E27FC236}">
                <a16:creationId xmlns:a16="http://schemas.microsoft.com/office/drawing/2014/main" id="{85BD1B05-E060-9148-92E3-11D069AE9EA2}"/>
              </a:ext>
            </a:extLst>
          </p:cNvPr>
          <p:cNvGrpSpPr>
            <a:grpSpLocks/>
          </p:cNvGrpSpPr>
          <p:nvPr/>
        </p:nvGrpSpPr>
        <p:grpSpPr bwMode="auto">
          <a:xfrm>
            <a:off x="6110288" y="5867400"/>
            <a:ext cx="165100" cy="406400"/>
            <a:chOff x="2305" y="3704"/>
            <a:chExt cx="104" cy="256"/>
          </a:xfrm>
        </p:grpSpPr>
        <p:sp>
          <p:nvSpPr>
            <p:cNvPr id="275551" name="Line 95">
              <a:extLst>
                <a:ext uri="{FF2B5EF4-FFF2-40B4-BE49-F238E27FC236}">
                  <a16:creationId xmlns:a16="http://schemas.microsoft.com/office/drawing/2014/main" id="{2A58E3A4-261F-CC48-86DB-BF2D843708BC}"/>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5552" name="Line 96">
              <a:extLst>
                <a:ext uri="{FF2B5EF4-FFF2-40B4-BE49-F238E27FC236}">
                  <a16:creationId xmlns:a16="http://schemas.microsoft.com/office/drawing/2014/main" id="{93F47F85-7604-C54F-AD84-F6DE5735E759}"/>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5553" name="Line 97">
              <a:extLst>
                <a:ext uri="{FF2B5EF4-FFF2-40B4-BE49-F238E27FC236}">
                  <a16:creationId xmlns:a16="http://schemas.microsoft.com/office/drawing/2014/main" id="{D0350132-1623-1940-B612-313E31CF602B}"/>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75554" name="Group 98">
            <a:extLst>
              <a:ext uri="{FF2B5EF4-FFF2-40B4-BE49-F238E27FC236}">
                <a16:creationId xmlns:a16="http://schemas.microsoft.com/office/drawing/2014/main" id="{C728C100-24D0-BC49-BCD3-5344475D3BBB}"/>
              </a:ext>
            </a:extLst>
          </p:cNvPr>
          <p:cNvGrpSpPr>
            <a:grpSpLocks/>
          </p:cNvGrpSpPr>
          <p:nvPr/>
        </p:nvGrpSpPr>
        <p:grpSpPr bwMode="auto">
          <a:xfrm>
            <a:off x="7024688" y="4546600"/>
            <a:ext cx="165100" cy="406400"/>
            <a:chOff x="2305" y="3704"/>
            <a:chExt cx="104" cy="256"/>
          </a:xfrm>
        </p:grpSpPr>
        <p:sp>
          <p:nvSpPr>
            <p:cNvPr id="275555" name="Line 99">
              <a:extLst>
                <a:ext uri="{FF2B5EF4-FFF2-40B4-BE49-F238E27FC236}">
                  <a16:creationId xmlns:a16="http://schemas.microsoft.com/office/drawing/2014/main" id="{0E3EBF41-DC9A-AC43-90E0-918259C2AED3}"/>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5556" name="Line 100">
              <a:extLst>
                <a:ext uri="{FF2B5EF4-FFF2-40B4-BE49-F238E27FC236}">
                  <a16:creationId xmlns:a16="http://schemas.microsoft.com/office/drawing/2014/main" id="{803559D2-0F7B-ED47-83A0-AA3B33EAA679}"/>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5557" name="Line 101">
              <a:extLst>
                <a:ext uri="{FF2B5EF4-FFF2-40B4-BE49-F238E27FC236}">
                  <a16:creationId xmlns:a16="http://schemas.microsoft.com/office/drawing/2014/main" id="{A36F9258-64E4-454C-96EB-6DAE13D0C65A}"/>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75558" name="Group 102">
            <a:extLst>
              <a:ext uri="{FF2B5EF4-FFF2-40B4-BE49-F238E27FC236}">
                <a16:creationId xmlns:a16="http://schemas.microsoft.com/office/drawing/2014/main" id="{777E9B56-498E-E040-A97F-2F1871A74A84}"/>
              </a:ext>
            </a:extLst>
          </p:cNvPr>
          <p:cNvGrpSpPr>
            <a:grpSpLocks/>
          </p:cNvGrpSpPr>
          <p:nvPr/>
        </p:nvGrpSpPr>
        <p:grpSpPr bwMode="auto">
          <a:xfrm>
            <a:off x="6719888" y="4559300"/>
            <a:ext cx="165100" cy="406400"/>
            <a:chOff x="2305" y="3704"/>
            <a:chExt cx="104" cy="256"/>
          </a:xfrm>
        </p:grpSpPr>
        <p:sp>
          <p:nvSpPr>
            <p:cNvPr id="275559" name="Line 103">
              <a:extLst>
                <a:ext uri="{FF2B5EF4-FFF2-40B4-BE49-F238E27FC236}">
                  <a16:creationId xmlns:a16="http://schemas.microsoft.com/office/drawing/2014/main" id="{C6750980-C536-E643-9DB3-6B823A274602}"/>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5560" name="Line 104">
              <a:extLst>
                <a:ext uri="{FF2B5EF4-FFF2-40B4-BE49-F238E27FC236}">
                  <a16:creationId xmlns:a16="http://schemas.microsoft.com/office/drawing/2014/main" id="{AB727F35-C8CB-534B-B442-7934C20D89FD}"/>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5561" name="Line 105">
              <a:extLst>
                <a:ext uri="{FF2B5EF4-FFF2-40B4-BE49-F238E27FC236}">
                  <a16:creationId xmlns:a16="http://schemas.microsoft.com/office/drawing/2014/main" id="{F11E8B1F-D9B5-474D-BE89-5187C22F3336}"/>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75562" name="Group 106">
            <a:extLst>
              <a:ext uri="{FF2B5EF4-FFF2-40B4-BE49-F238E27FC236}">
                <a16:creationId xmlns:a16="http://schemas.microsoft.com/office/drawing/2014/main" id="{0393DE78-0751-D549-B757-A45F8633DF0D}"/>
              </a:ext>
            </a:extLst>
          </p:cNvPr>
          <p:cNvGrpSpPr>
            <a:grpSpLocks/>
          </p:cNvGrpSpPr>
          <p:nvPr/>
        </p:nvGrpSpPr>
        <p:grpSpPr bwMode="auto">
          <a:xfrm>
            <a:off x="9348788" y="5816600"/>
            <a:ext cx="165100" cy="406400"/>
            <a:chOff x="2305" y="3704"/>
            <a:chExt cx="104" cy="256"/>
          </a:xfrm>
        </p:grpSpPr>
        <p:sp>
          <p:nvSpPr>
            <p:cNvPr id="275563" name="Line 107">
              <a:extLst>
                <a:ext uri="{FF2B5EF4-FFF2-40B4-BE49-F238E27FC236}">
                  <a16:creationId xmlns:a16="http://schemas.microsoft.com/office/drawing/2014/main" id="{21B30562-438C-7840-A06B-FF9026186BB6}"/>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5564" name="Line 108">
              <a:extLst>
                <a:ext uri="{FF2B5EF4-FFF2-40B4-BE49-F238E27FC236}">
                  <a16:creationId xmlns:a16="http://schemas.microsoft.com/office/drawing/2014/main" id="{D58F580B-BC80-FE4E-A821-85D4692F1A8B}"/>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5565" name="Line 109">
              <a:extLst>
                <a:ext uri="{FF2B5EF4-FFF2-40B4-BE49-F238E27FC236}">
                  <a16:creationId xmlns:a16="http://schemas.microsoft.com/office/drawing/2014/main" id="{4D9656FD-3E1F-7946-84E6-B6417DAF844B}"/>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75566" name="Group 110">
            <a:extLst>
              <a:ext uri="{FF2B5EF4-FFF2-40B4-BE49-F238E27FC236}">
                <a16:creationId xmlns:a16="http://schemas.microsoft.com/office/drawing/2014/main" id="{6B04A4AD-88C9-FF46-ABD0-693B3629F4C2}"/>
              </a:ext>
            </a:extLst>
          </p:cNvPr>
          <p:cNvGrpSpPr>
            <a:grpSpLocks/>
          </p:cNvGrpSpPr>
          <p:nvPr/>
        </p:nvGrpSpPr>
        <p:grpSpPr bwMode="auto">
          <a:xfrm>
            <a:off x="8878888" y="4610100"/>
            <a:ext cx="165100" cy="406400"/>
            <a:chOff x="2305" y="3704"/>
            <a:chExt cx="104" cy="256"/>
          </a:xfrm>
        </p:grpSpPr>
        <p:sp>
          <p:nvSpPr>
            <p:cNvPr id="275567" name="Line 111">
              <a:extLst>
                <a:ext uri="{FF2B5EF4-FFF2-40B4-BE49-F238E27FC236}">
                  <a16:creationId xmlns:a16="http://schemas.microsoft.com/office/drawing/2014/main" id="{38B17797-0547-1844-A08E-CDA00DA38CE9}"/>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5568" name="Line 112">
              <a:extLst>
                <a:ext uri="{FF2B5EF4-FFF2-40B4-BE49-F238E27FC236}">
                  <a16:creationId xmlns:a16="http://schemas.microsoft.com/office/drawing/2014/main" id="{72952954-C25E-6D42-BB63-A480D74BC368}"/>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5569" name="Line 113">
              <a:extLst>
                <a:ext uri="{FF2B5EF4-FFF2-40B4-BE49-F238E27FC236}">
                  <a16:creationId xmlns:a16="http://schemas.microsoft.com/office/drawing/2014/main" id="{6476BD9F-62AA-D244-B62E-1D0C0E46829D}"/>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75570" name="Group 114">
            <a:extLst>
              <a:ext uri="{FF2B5EF4-FFF2-40B4-BE49-F238E27FC236}">
                <a16:creationId xmlns:a16="http://schemas.microsoft.com/office/drawing/2014/main" id="{FAF09349-B468-7145-8028-9381CBEB5B53}"/>
              </a:ext>
            </a:extLst>
          </p:cNvPr>
          <p:cNvGrpSpPr>
            <a:grpSpLocks/>
          </p:cNvGrpSpPr>
          <p:nvPr/>
        </p:nvGrpSpPr>
        <p:grpSpPr bwMode="auto">
          <a:xfrm>
            <a:off x="7837488" y="4622800"/>
            <a:ext cx="165100" cy="406400"/>
            <a:chOff x="2305" y="3704"/>
            <a:chExt cx="104" cy="256"/>
          </a:xfrm>
        </p:grpSpPr>
        <p:sp>
          <p:nvSpPr>
            <p:cNvPr id="275571" name="Line 115">
              <a:extLst>
                <a:ext uri="{FF2B5EF4-FFF2-40B4-BE49-F238E27FC236}">
                  <a16:creationId xmlns:a16="http://schemas.microsoft.com/office/drawing/2014/main" id="{5719E65C-7051-764E-A455-FB73C9944F12}"/>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5572" name="Line 116">
              <a:extLst>
                <a:ext uri="{FF2B5EF4-FFF2-40B4-BE49-F238E27FC236}">
                  <a16:creationId xmlns:a16="http://schemas.microsoft.com/office/drawing/2014/main" id="{74247596-EAAB-704E-8C3F-8984F870332B}"/>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5573" name="Line 117">
              <a:extLst>
                <a:ext uri="{FF2B5EF4-FFF2-40B4-BE49-F238E27FC236}">
                  <a16:creationId xmlns:a16="http://schemas.microsoft.com/office/drawing/2014/main" id="{147EE820-C59A-524F-AB49-1BFA66D4E580}"/>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75574" name="Text Box 118">
            <a:extLst>
              <a:ext uri="{FF2B5EF4-FFF2-40B4-BE49-F238E27FC236}">
                <a16:creationId xmlns:a16="http://schemas.microsoft.com/office/drawing/2014/main" id="{B134D447-90F9-0D4D-804F-E65F37FC76F9}"/>
              </a:ext>
            </a:extLst>
          </p:cNvPr>
          <p:cNvSpPr txBox="1">
            <a:spLocks noChangeArrowheads="1"/>
          </p:cNvSpPr>
          <p:nvPr/>
        </p:nvSpPr>
        <p:spPr bwMode="auto">
          <a:xfrm>
            <a:off x="1978026" y="2816225"/>
            <a:ext cx="1877437" cy="400110"/>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a:latin typeface="Courier New" panose="02070309020205020404" pitchFamily="49" charset="0"/>
              </a:rPr>
              <a:t>Output: 1 3</a:t>
            </a:r>
          </a:p>
        </p:txBody>
      </p:sp>
      <p:sp>
        <p:nvSpPr>
          <p:cNvPr id="275575" name="Oval 119">
            <a:extLst>
              <a:ext uri="{FF2B5EF4-FFF2-40B4-BE49-F238E27FC236}">
                <a16:creationId xmlns:a16="http://schemas.microsoft.com/office/drawing/2014/main" id="{C56662AE-DFF6-2B4E-A70E-0231489CA2E7}"/>
              </a:ext>
            </a:extLst>
          </p:cNvPr>
          <p:cNvSpPr>
            <a:spLocks noChangeArrowheads="1"/>
          </p:cNvSpPr>
          <p:nvPr/>
        </p:nvSpPr>
        <p:spPr bwMode="auto">
          <a:xfrm>
            <a:off x="2044700" y="1308100"/>
            <a:ext cx="254000" cy="254000"/>
          </a:xfrm>
          <a:prstGeom prst="ellipse">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275576" name="Oval 120">
            <a:extLst>
              <a:ext uri="{FF2B5EF4-FFF2-40B4-BE49-F238E27FC236}">
                <a16:creationId xmlns:a16="http://schemas.microsoft.com/office/drawing/2014/main" id="{8D2AF654-67D5-DF43-ADED-0D0775DEB14B}"/>
              </a:ext>
            </a:extLst>
          </p:cNvPr>
          <p:cNvSpPr>
            <a:spLocks noChangeArrowheads="1"/>
          </p:cNvSpPr>
          <p:nvPr/>
        </p:nvSpPr>
        <p:spPr bwMode="auto">
          <a:xfrm>
            <a:off x="2044700" y="1651000"/>
            <a:ext cx="254000" cy="254000"/>
          </a:xfrm>
          <a:prstGeom prst="ellipse">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275577" name="Oval 121">
            <a:extLst>
              <a:ext uri="{FF2B5EF4-FFF2-40B4-BE49-F238E27FC236}">
                <a16:creationId xmlns:a16="http://schemas.microsoft.com/office/drawing/2014/main" id="{BE9E697A-ED99-D441-BD38-4E4E2A59A6E0}"/>
              </a:ext>
            </a:extLst>
          </p:cNvPr>
          <p:cNvSpPr>
            <a:spLocks noChangeArrowheads="1"/>
          </p:cNvSpPr>
          <p:nvPr/>
        </p:nvSpPr>
        <p:spPr bwMode="auto">
          <a:xfrm>
            <a:off x="2044700" y="1993900"/>
            <a:ext cx="254000" cy="254000"/>
          </a:xfrm>
          <a:prstGeom prst="ellipse">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275578" name="Oval 122">
            <a:extLst>
              <a:ext uri="{FF2B5EF4-FFF2-40B4-BE49-F238E27FC236}">
                <a16:creationId xmlns:a16="http://schemas.microsoft.com/office/drawing/2014/main" id="{7CA4483E-89ED-2847-9C12-50BF437D8A59}"/>
              </a:ext>
            </a:extLst>
          </p:cNvPr>
          <p:cNvSpPr>
            <a:spLocks noChangeArrowheads="1"/>
          </p:cNvSpPr>
          <p:nvPr/>
        </p:nvSpPr>
        <p:spPr bwMode="auto">
          <a:xfrm>
            <a:off x="6743700" y="1473200"/>
            <a:ext cx="254000" cy="254000"/>
          </a:xfrm>
          <a:prstGeom prst="ellipse">
            <a:avLst/>
          </a:prstGeom>
          <a:solidFill>
            <a:srgbClr val="66FF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275579" name="Oval 123">
            <a:extLst>
              <a:ext uri="{FF2B5EF4-FFF2-40B4-BE49-F238E27FC236}">
                <a16:creationId xmlns:a16="http://schemas.microsoft.com/office/drawing/2014/main" id="{01E0CB0F-9D22-BD47-B0C3-64DA302E955F}"/>
              </a:ext>
            </a:extLst>
          </p:cNvPr>
          <p:cNvSpPr>
            <a:spLocks noChangeArrowheads="1"/>
          </p:cNvSpPr>
          <p:nvPr/>
        </p:nvSpPr>
        <p:spPr bwMode="auto">
          <a:xfrm>
            <a:off x="5740400" y="2730500"/>
            <a:ext cx="254000" cy="254000"/>
          </a:xfrm>
          <a:prstGeom prst="ellipse">
            <a:avLst/>
          </a:prstGeom>
          <a:solidFill>
            <a:srgbClr val="66FF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275580" name="Oval 124">
            <a:extLst>
              <a:ext uri="{FF2B5EF4-FFF2-40B4-BE49-F238E27FC236}">
                <a16:creationId xmlns:a16="http://schemas.microsoft.com/office/drawing/2014/main" id="{43C369DB-831E-3047-BA77-64E20F69CEEE}"/>
              </a:ext>
            </a:extLst>
          </p:cNvPr>
          <p:cNvSpPr>
            <a:spLocks noChangeArrowheads="1"/>
          </p:cNvSpPr>
          <p:nvPr/>
        </p:nvSpPr>
        <p:spPr bwMode="auto">
          <a:xfrm>
            <a:off x="5207000" y="39116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275581" name="Oval 125">
            <a:extLst>
              <a:ext uri="{FF2B5EF4-FFF2-40B4-BE49-F238E27FC236}">
                <a16:creationId xmlns:a16="http://schemas.microsoft.com/office/drawing/2014/main" id="{3D08241C-9F54-0040-B41C-88CFB2B49944}"/>
              </a:ext>
            </a:extLst>
          </p:cNvPr>
          <p:cNvSpPr>
            <a:spLocks noChangeArrowheads="1"/>
          </p:cNvSpPr>
          <p:nvPr/>
        </p:nvSpPr>
        <p:spPr bwMode="auto">
          <a:xfrm>
            <a:off x="4762500" y="52070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275582" name="Oval 126">
            <a:extLst>
              <a:ext uri="{FF2B5EF4-FFF2-40B4-BE49-F238E27FC236}">
                <a16:creationId xmlns:a16="http://schemas.microsoft.com/office/drawing/2014/main" id="{A0B9F3FB-536B-B44A-8C76-7B0449113000}"/>
              </a:ext>
            </a:extLst>
          </p:cNvPr>
          <p:cNvSpPr>
            <a:spLocks noChangeArrowheads="1"/>
          </p:cNvSpPr>
          <p:nvPr/>
        </p:nvSpPr>
        <p:spPr bwMode="auto">
          <a:xfrm>
            <a:off x="4749800" y="55118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275583" name="Oval 127">
            <a:extLst>
              <a:ext uri="{FF2B5EF4-FFF2-40B4-BE49-F238E27FC236}">
                <a16:creationId xmlns:a16="http://schemas.microsoft.com/office/drawing/2014/main" id="{22A77A4F-08C2-1C42-B8C7-8036FE663788}"/>
              </a:ext>
            </a:extLst>
          </p:cNvPr>
          <p:cNvSpPr>
            <a:spLocks noChangeArrowheads="1"/>
          </p:cNvSpPr>
          <p:nvPr/>
        </p:nvSpPr>
        <p:spPr bwMode="auto">
          <a:xfrm>
            <a:off x="4749800" y="58166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275584" name="Oval 128">
            <a:extLst>
              <a:ext uri="{FF2B5EF4-FFF2-40B4-BE49-F238E27FC236}">
                <a16:creationId xmlns:a16="http://schemas.microsoft.com/office/drawing/2014/main" id="{37898A28-DE4A-DE49-9DFD-26FE833CF639}"/>
              </a:ext>
            </a:extLst>
          </p:cNvPr>
          <p:cNvSpPr>
            <a:spLocks noChangeArrowheads="1"/>
          </p:cNvSpPr>
          <p:nvPr/>
        </p:nvSpPr>
        <p:spPr bwMode="auto">
          <a:xfrm>
            <a:off x="5207000" y="42164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Tree>
    <p:extLst>
      <p:ext uri="{BB962C8B-B14F-4D97-AF65-F5344CB8AC3E}">
        <p14:creationId xmlns:p14="http://schemas.microsoft.com/office/powerpoint/2010/main" val="245455007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a:extLst>
              <a:ext uri="{FF2B5EF4-FFF2-40B4-BE49-F238E27FC236}">
                <a16:creationId xmlns:a16="http://schemas.microsoft.com/office/drawing/2014/main" id="{58DD764D-1331-524C-BCFC-37707FC9F4CB}"/>
              </a:ext>
            </a:extLst>
          </p:cNvPr>
          <p:cNvSpPr>
            <a:spLocks noChangeArrowheads="1"/>
          </p:cNvSpPr>
          <p:nvPr/>
        </p:nvSpPr>
        <p:spPr bwMode="auto">
          <a:xfrm>
            <a:off x="1981201" y="457201"/>
            <a:ext cx="4341813" cy="1895475"/>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64" tIns="46033" rIns="92064" bIns="46033">
            <a:spAutoFit/>
          </a:bodyPr>
          <a:lstStyle>
            <a:lvl1pPr indent="4763">
              <a:spcBef>
                <a:spcPct val="20000"/>
              </a:spcBef>
              <a:buChar char="•"/>
              <a:defRPr sz="2400">
                <a:solidFill>
                  <a:schemeClr val="tx1"/>
                </a:solidFill>
                <a:latin typeface="Arial" panose="020B0604020202020204" pitchFamily="34" charset="0"/>
              </a:defRPr>
            </a:lvl1pPr>
            <a:lvl2pPr marL="747713"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buFontTx/>
              <a:buNone/>
            </a:pPr>
            <a:r>
              <a:rPr lang="en-US" altLang="en-US" sz="2000">
                <a:latin typeface="Courier New" panose="02070309020205020404" pitchFamily="49" charset="0"/>
              </a:rPr>
              <a:t>Proc InOrderPrint(pointer) </a:t>
            </a:r>
          </a:p>
          <a:p>
            <a:pPr>
              <a:buFontTx/>
              <a:buNone/>
            </a:pPr>
            <a:r>
              <a:rPr lang="en-US" altLang="en-US" sz="2000">
                <a:solidFill>
                  <a:srgbClr val="FF0033"/>
                </a:solidFill>
                <a:latin typeface="Courier New" panose="02070309020205020404" pitchFamily="49" charset="0"/>
              </a:rPr>
              <a:t> pointer NOT NIL?</a:t>
            </a:r>
          </a:p>
          <a:p>
            <a:pPr>
              <a:buFontTx/>
              <a:buNone/>
            </a:pPr>
            <a:r>
              <a:rPr lang="en-US" altLang="en-US" sz="2000">
                <a:latin typeface="Courier New" panose="02070309020205020404" pitchFamily="49" charset="0"/>
              </a:rPr>
              <a:t>  InOrderPrint(left child)</a:t>
            </a:r>
          </a:p>
          <a:p>
            <a:pPr>
              <a:buFontTx/>
              <a:buNone/>
            </a:pPr>
            <a:r>
              <a:rPr lang="en-US" altLang="en-US" sz="2000">
                <a:latin typeface="Courier New" panose="02070309020205020404" pitchFamily="49" charset="0"/>
              </a:rPr>
              <a:t>  print(data)</a:t>
            </a:r>
          </a:p>
          <a:p>
            <a:pPr>
              <a:buFontTx/>
              <a:buNone/>
            </a:pPr>
            <a:r>
              <a:rPr lang="en-US" altLang="en-US" sz="2000">
                <a:latin typeface="Courier New" panose="02070309020205020404" pitchFamily="49" charset="0"/>
              </a:rPr>
              <a:t>  InOrderPrint(right child)</a:t>
            </a:r>
          </a:p>
        </p:txBody>
      </p:sp>
      <p:grpSp>
        <p:nvGrpSpPr>
          <p:cNvPr id="111619" name="Group 3">
            <a:extLst>
              <a:ext uri="{FF2B5EF4-FFF2-40B4-BE49-F238E27FC236}">
                <a16:creationId xmlns:a16="http://schemas.microsoft.com/office/drawing/2014/main" id="{2394826B-0C80-A946-842C-714DD13F767C}"/>
              </a:ext>
            </a:extLst>
          </p:cNvPr>
          <p:cNvGrpSpPr>
            <a:grpSpLocks/>
          </p:cNvGrpSpPr>
          <p:nvPr/>
        </p:nvGrpSpPr>
        <p:grpSpPr bwMode="auto">
          <a:xfrm>
            <a:off x="7099301" y="1501775"/>
            <a:ext cx="587375" cy="749300"/>
            <a:chOff x="1760" y="2442"/>
            <a:chExt cx="370" cy="472"/>
          </a:xfrm>
        </p:grpSpPr>
        <p:sp>
          <p:nvSpPr>
            <p:cNvPr id="111620" name="Text Box 4">
              <a:extLst>
                <a:ext uri="{FF2B5EF4-FFF2-40B4-BE49-F238E27FC236}">
                  <a16:creationId xmlns:a16="http://schemas.microsoft.com/office/drawing/2014/main" id="{A4A8F5A1-03D3-6C41-A4D5-7E0D79738E29}"/>
                </a:ext>
              </a:extLst>
            </p:cNvPr>
            <p:cNvSpPr txBox="1">
              <a:spLocks noChangeArrowheads="1"/>
            </p:cNvSpPr>
            <p:nvPr/>
          </p:nvSpPr>
          <p:spPr bwMode="auto">
            <a:xfrm>
              <a:off x="1760" y="2442"/>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latin typeface="Courier New" panose="02070309020205020404" pitchFamily="49" charset="0"/>
                </a:rPr>
                <a:t>22</a:t>
              </a:r>
            </a:p>
          </p:txBody>
        </p:sp>
        <p:grpSp>
          <p:nvGrpSpPr>
            <p:cNvPr id="111621" name="Group 5">
              <a:extLst>
                <a:ext uri="{FF2B5EF4-FFF2-40B4-BE49-F238E27FC236}">
                  <a16:creationId xmlns:a16="http://schemas.microsoft.com/office/drawing/2014/main" id="{2A7E22E1-E0BB-3247-8C8B-01D5D2018DB3}"/>
                </a:ext>
              </a:extLst>
            </p:cNvPr>
            <p:cNvGrpSpPr>
              <a:grpSpLocks/>
            </p:cNvGrpSpPr>
            <p:nvPr/>
          </p:nvGrpSpPr>
          <p:grpSpPr bwMode="auto">
            <a:xfrm>
              <a:off x="1760" y="2754"/>
              <a:ext cx="370" cy="160"/>
              <a:chOff x="1378" y="3290"/>
              <a:chExt cx="370" cy="312"/>
            </a:xfrm>
          </p:grpSpPr>
          <p:sp>
            <p:nvSpPr>
              <p:cNvPr id="111622" name="Text Box 6">
                <a:extLst>
                  <a:ext uri="{FF2B5EF4-FFF2-40B4-BE49-F238E27FC236}">
                    <a16:creationId xmlns:a16="http://schemas.microsoft.com/office/drawing/2014/main" id="{660922F6-F6DD-F148-9F84-80610E6CC37C}"/>
                  </a:ext>
                </a:extLst>
              </p:cNvPr>
              <p:cNvSpPr txBox="1">
                <a:spLocks noChangeArrowheads="1"/>
              </p:cNvSpPr>
              <p:nvPr/>
            </p:nvSpPr>
            <p:spPr bwMode="auto">
              <a:xfrm>
                <a:off x="1378" y="3290"/>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11623" name="Line 7">
                <a:extLst>
                  <a:ext uri="{FF2B5EF4-FFF2-40B4-BE49-F238E27FC236}">
                    <a16:creationId xmlns:a16="http://schemas.microsoft.com/office/drawing/2014/main" id="{BAF5068A-F3ED-C540-B34D-8CB2F90ECFB0}"/>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111624" name="Text Box 8">
            <a:extLst>
              <a:ext uri="{FF2B5EF4-FFF2-40B4-BE49-F238E27FC236}">
                <a16:creationId xmlns:a16="http://schemas.microsoft.com/office/drawing/2014/main" id="{9B23CEF0-3983-AD49-B18A-3C5C35816EEB}"/>
              </a:ext>
            </a:extLst>
          </p:cNvPr>
          <p:cNvSpPr txBox="1">
            <a:spLocks noChangeArrowheads="1"/>
          </p:cNvSpPr>
          <p:nvPr/>
        </p:nvSpPr>
        <p:spPr bwMode="auto">
          <a:xfrm>
            <a:off x="7032626" y="646113"/>
            <a:ext cx="62619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715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a:t>root</a:t>
            </a:r>
          </a:p>
        </p:txBody>
      </p:sp>
      <p:sp>
        <p:nvSpPr>
          <p:cNvPr id="111625" name="Line 9">
            <a:extLst>
              <a:ext uri="{FF2B5EF4-FFF2-40B4-BE49-F238E27FC236}">
                <a16:creationId xmlns:a16="http://schemas.microsoft.com/office/drawing/2014/main" id="{7B0ED93E-B7BC-6048-B828-DBDD40FF54C4}"/>
              </a:ext>
            </a:extLst>
          </p:cNvPr>
          <p:cNvSpPr>
            <a:spLocks noChangeShapeType="1"/>
          </p:cNvSpPr>
          <p:nvPr/>
        </p:nvSpPr>
        <p:spPr bwMode="auto">
          <a:xfrm>
            <a:off x="7404100" y="1028700"/>
            <a:ext cx="0" cy="4572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11626" name="Group 10">
            <a:extLst>
              <a:ext uri="{FF2B5EF4-FFF2-40B4-BE49-F238E27FC236}">
                <a16:creationId xmlns:a16="http://schemas.microsoft.com/office/drawing/2014/main" id="{3723A120-E4BE-A248-91EB-4E0ED4FEE318}"/>
              </a:ext>
            </a:extLst>
          </p:cNvPr>
          <p:cNvGrpSpPr>
            <a:grpSpLocks/>
          </p:cNvGrpSpPr>
          <p:nvPr/>
        </p:nvGrpSpPr>
        <p:grpSpPr bwMode="auto">
          <a:xfrm>
            <a:off x="8280401" y="2746375"/>
            <a:ext cx="587375" cy="749300"/>
            <a:chOff x="1760" y="2442"/>
            <a:chExt cx="370" cy="472"/>
          </a:xfrm>
        </p:grpSpPr>
        <p:sp>
          <p:nvSpPr>
            <p:cNvPr id="111627" name="Text Box 11">
              <a:extLst>
                <a:ext uri="{FF2B5EF4-FFF2-40B4-BE49-F238E27FC236}">
                  <a16:creationId xmlns:a16="http://schemas.microsoft.com/office/drawing/2014/main" id="{89773408-E015-E343-B5B6-45C4F04F9EFA}"/>
                </a:ext>
              </a:extLst>
            </p:cNvPr>
            <p:cNvSpPr txBox="1">
              <a:spLocks noChangeArrowheads="1"/>
            </p:cNvSpPr>
            <p:nvPr/>
          </p:nvSpPr>
          <p:spPr bwMode="auto">
            <a:xfrm>
              <a:off x="1760" y="2442"/>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latin typeface="Courier New" panose="02070309020205020404" pitchFamily="49" charset="0"/>
                </a:rPr>
                <a:t>67</a:t>
              </a:r>
            </a:p>
          </p:txBody>
        </p:sp>
        <p:grpSp>
          <p:nvGrpSpPr>
            <p:cNvPr id="111628" name="Group 12">
              <a:extLst>
                <a:ext uri="{FF2B5EF4-FFF2-40B4-BE49-F238E27FC236}">
                  <a16:creationId xmlns:a16="http://schemas.microsoft.com/office/drawing/2014/main" id="{209F7BD7-6F38-CA43-BD0E-DA64A36934CC}"/>
                </a:ext>
              </a:extLst>
            </p:cNvPr>
            <p:cNvGrpSpPr>
              <a:grpSpLocks/>
            </p:cNvGrpSpPr>
            <p:nvPr/>
          </p:nvGrpSpPr>
          <p:grpSpPr bwMode="auto">
            <a:xfrm>
              <a:off x="1760" y="2754"/>
              <a:ext cx="370" cy="160"/>
              <a:chOff x="1378" y="3290"/>
              <a:chExt cx="370" cy="312"/>
            </a:xfrm>
          </p:grpSpPr>
          <p:sp>
            <p:nvSpPr>
              <p:cNvPr id="111629" name="Text Box 13">
                <a:extLst>
                  <a:ext uri="{FF2B5EF4-FFF2-40B4-BE49-F238E27FC236}">
                    <a16:creationId xmlns:a16="http://schemas.microsoft.com/office/drawing/2014/main" id="{D23BC63A-8BF4-4248-AF5E-A0D74D88CE63}"/>
                  </a:ext>
                </a:extLst>
              </p:cNvPr>
              <p:cNvSpPr txBox="1">
                <a:spLocks noChangeArrowheads="1"/>
              </p:cNvSpPr>
              <p:nvPr/>
            </p:nvSpPr>
            <p:spPr bwMode="auto">
              <a:xfrm>
                <a:off x="1378" y="3290"/>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11630" name="Line 14">
                <a:extLst>
                  <a:ext uri="{FF2B5EF4-FFF2-40B4-BE49-F238E27FC236}">
                    <a16:creationId xmlns:a16="http://schemas.microsoft.com/office/drawing/2014/main" id="{F6D79640-460C-5C41-B48B-0E5F80C14A51}"/>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11631" name="Group 15">
            <a:extLst>
              <a:ext uri="{FF2B5EF4-FFF2-40B4-BE49-F238E27FC236}">
                <a16:creationId xmlns:a16="http://schemas.microsoft.com/office/drawing/2014/main" id="{11473333-3967-CD46-A85E-C8F1CDF9C485}"/>
              </a:ext>
            </a:extLst>
          </p:cNvPr>
          <p:cNvGrpSpPr>
            <a:grpSpLocks/>
          </p:cNvGrpSpPr>
          <p:nvPr/>
        </p:nvGrpSpPr>
        <p:grpSpPr bwMode="auto">
          <a:xfrm>
            <a:off x="7759701" y="3978275"/>
            <a:ext cx="587375" cy="749300"/>
            <a:chOff x="1760" y="2442"/>
            <a:chExt cx="370" cy="472"/>
          </a:xfrm>
        </p:grpSpPr>
        <p:sp>
          <p:nvSpPr>
            <p:cNvPr id="111632" name="Text Box 16">
              <a:extLst>
                <a:ext uri="{FF2B5EF4-FFF2-40B4-BE49-F238E27FC236}">
                  <a16:creationId xmlns:a16="http://schemas.microsoft.com/office/drawing/2014/main" id="{6ABE4376-E1B5-3846-AA61-2C447997CFC0}"/>
                </a:ext>
              </a:extLst>
            </p:cNvPr>
            <p:cNvSpPr txBox="1">
              <a:spLocks noChangeArrowheads="1"/>
            </p:cNvSpPr>
            <p:nvPr/>
          </p:nvSpPr>
          <p:spPr bwMode="auto">
            <a:xfrm>
              <a:off x="1760" y="2442"/>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latin typeface="Courier New" panose="02070309020205020404" pitchFamily="49" charset="0"/>
                </a:rPr>
                <a:t>36</a:t>
              </a:r>
            </a:p>
          </p:txBody>
        </p:sp>
        <p:grpSp>
          <p:nvGrpSpPr>
            <p:cNvPr id="111633" name="Group 17">
              <a:extLst>
                <a:ext uri="{FF2B5EF4-FFF2-40B4-BE49-F238E27FC236}">
                  <a16:creationId xmlns:a16="http://schemas.microsoft.com/office/drawing/2014/main" id="{B290D2D9-8340-6344-8E8A-13ACEC05219D}"/>
                </a:ext>
              </a:extLst>
            </p:cNvPr>
            <p:cNvGrpSpPr>
              <a:grpSpLocks/>
            </p:cNvGrpSpPr>
            <p:nvPr/>
          </p:nvGrpSpPr>
          <p:grpSpPr bwMode="auto">
            <a:xfrm>
              <a:off x="1760" y="2754"/>
              <a:ext cx="370" cy="160"/>
              <a:chOff x="1378" y="3290"/>
              <a:chExt cx="370" cy="312"/>
            </a:xfrm>
          </p:grpSpPr>
          <p:sp>
            <p:nvSpPr>
              <p:cNvPr id="111634" name="Text Box 18">
                <a:extLst>
                  <a:ext uri="{FF2B5EF4-FFF2-40B4-BE49-F238E27FC236}">
                    <a16:creationId xmlns:a16="http://schemas.microsoft.com/office/drawing/2014/main" id="{19C19953-8B72-8F45-80D6-6D2505D9A1EC}"/>
                  </a:ext>
                </a:extLst>
              </p:cNvPr>
              <p:cNvSpPr txBox="1">
                <a:spLocks noChangeArrowheads="1"/>
              </p:cNvSpPr>
              <p:nvPr/>
            </p:nvSpPr>
            <p:spPr bwMode="auto">
              <a:xfrm>
                <a:off x="1378" y="3290"/>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11635" name="Line 19">
                <a:extLst>
                  <a:ext uri="{FF2B5EF4-FFF2-40B4-BE49-F238E27FC236}">
                    <a16:creationId xmlns:a16="http://schemas.microsoft.com/office/drawing/2014/main" id="{45FE742E-BF76-564F-815D-23AE0DC72182}"/>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11636" name="Group 20">
            <a:extLst>
              <a:ext uri="{FF2B5EF4-FFF2-40B4-BE49-F238E27FC236}">
                <a16:creationId xmlns:a16="http://schemas.microsoft.com/office/drawing/2014/main" id="{68F739C9-B0CE-7B40-A7E8-5BA1702964D1}"/>
              </a:ext>
            </a:extLst>
          </p:cNvPr>
          <p:cNvGrpSpPr>
            <a:grpSpLocks/>
          </p:cNvGrpSpPr>
          <p:nvPr/>
        </p:nvGrpSpPr>
        <p:grpSpPr bwMode="auto">
          <a:xfrm>
            <a:off x="5588001" y="3940175"/>
            <a:ext cx="587375" cy="749300"/>
            <a:chOff x="1760" y="2442"/>
            <a:chExt cx="370" cy="472"/>
          </a:xfrm>
        </p:grpSpPr>
        <p:sp>
          <p:nvSpPr>
            <p:cNvPr id="111637" name="Text Box 21">
              <a:extLst>
                <a:ext uri="{FF2B5EF4-FFF2-40B4-BE49-F238E27FC236}">
                  <a16:creationId xmlns:a16="http://schemas.microsoft.com/office/drawing/2014/main" id="{45A8A217-5775-CE4D-8297-588C6E279DBE}"/>
                </a:ext>
              </a:extLst>
            </p:cNvPr>
            <p:cNvSpPr txBox="1">
              <a:spLocks noChangeArrowheads="1"/>
            </p:cNvSpPr>
            <p:nvPr/>
          </p:nvSpPr>
          <p:spPr bwMode="auto">
            <a:xfrm>
              <a:off x="1760" y="2442"/>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a:r>
                <a:rPr lang="en-US" altLang="en-US">
                  <a:solidFill>
                    <a:srgbClr val="FF0033"/>
                  </a:solidFill>
                  <a:latin typeface="Courier New" panose="02070309020205020404" pitchFamily="49" charset="0"/>
                </a:rPr>
                <a:t>3</a:t>
              </a:r>
              <a:endParaRPr lang="en-US" altLang="en-US">
                <a:latin typeface="Courier New" panose="02070309020205020404" pitchFamily="49" charset="0"/>
              </a:endParaRPr>
            </a:p>
          </p:txBody>
        </p:sp>
        <p:grpSp>
          <p:nvGrpSpPr>
            <p:cNvPr id="111638" name="Group 22">
              <a:extLst>
                <a:ext uri="{FF2B5EF4-FFF2-40B4-BE49-F238E27FC236}">
                  <a16:creationId xmlns:a16="http://schemas.microsoft.com/office/drawing/2014/main" id="{B09153D5-0CB0-9243-BFAF-BE0802C445ED}"/>
                </a:ext>
              </a:extLst>
            </p:cNvPr>
            <p:cNvGrpSpPr>
              <a:grpSpLocks/>
            </p:cNvGrpSpPr>
            <p:nvPr/>
          </p:nvGrpSpPr>
          <p:grpSpPr bwMode="auto">
            <a:xfrm>
              <a:off x="1760" y="2754"/>
              <a:ext cx="370" cy="160"/>
              <a:chOff x="1378" y="3290"/>
              <a:chExt cx="370" cy="312"/>
            </a:xfrm>
          </p:grpSpPr>
          <p:sp>
            <p:nvSpPr>
              <p:cNvPr id="111639" name="Text Box 23">
                <a:extLst>
                  <a:ext uri="{FF2B5EF4-FFF2-40B4-BE49-F238E27FC236}">
                    <a16:creationId xmlns:a16="http://schemas.microsoft.com/office/drawing/2014/main" id="{B43949BC-DD12-8849-8C8D-CC0E3358C607}"/>
                  </a:ext>
                </a:extLst>
              </p:cNvPr>
              <p:cNvSpPr txBox="1">
                <a:spLocks noChangeArrowheads="1"/>
              </p:cNvSpPr>
              <p:nvPr/>
            </p:nvSpPr>
            <p:spPr bwMode="auto">
              <a:xfrm>
                <a:off x="1378" y="3290"/>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11640" name="Line 24">
                <a:extLst>
                  <a:ext uri="{FF2B5EF4-FFF2-40B4-BE49-F238E27FC236}">
                    <a16:creationId xmlns:a16="http://schemas.microsoft.com/office/drawing/2014/main" id="{AD18A89D-6E7B-F64A-928D-35612D29475E}"/>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11641" name="Group 25">
            <a:extLst>
              <a:ext uri="{FF2B5EF4-FFF2-40B4-BE49-F238E27FC236}">
                <a16:creationId xmlns:a16="http://schemas.microsoft.com/office/drawing/2014/main" id="{A7F4000D-461A-764F-BA6B-B5BDE261218E}"/>
              </a:ext>
            </a:extLst>
          </p:cNvPr>
          <p:cNvGrpSpPr>
            <a:grpSpLocks/>
          </p:cNvGrpSpPr>
          <p:nvPr/>
        </p:nvGrpSpPr>
        <p:grpSpPr bwMode="auto">
          <a:xfrm>
            <a:off x="6667501" y="3940175"/>
            <a:ext cx="587375" cy="749300"/>
            <a:chOff x="1760" y="2442"/>
            <a:chExt cx="370" cy="472"/>
          </a:xfrm>
        </p:grpSpPr>
        <p:sp>
          <p:nvSpPr>
            <p:cNvPr id="111642" name="Text Box 26">
              <a:extLst>
                <a:ext uri="{FF2B5EF4-FFF2-40B4-BE49-F238E27FC236}">
                  <a16:creationId xmlns:a16="http://schemas.microsoft.com/office/drawing/2014/main" id="{F3416A32-F014-8E43-A0F1-E28E52BE5B90}"/>
                </a:ext>
              </a:extLst>
            </p:cNvPr>
            <p:cNvSpPr txBox="1">
              <a:spLocks noChangeArrowheads="1"/>
            </p:cNvSpPr>
            <p:nvPr/>
          </p:nvSpPr>
          <p:spPr bwMode="auto">
            <a:xfrm>
              <a:off x="1760" y="2442"/>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latin typeface="Courier New" panose="02070309020205020404" pitchFamily="49" charset="0"/>
                </a:rPr>
                <a:t>14</a:t>
              </a:r>
            </a:p>
          </p:txBody>
        </p:sp>
        <p:grpSp>
          <p:nvGrpSpPr>
            <p:cNvPr id="111643" name="Group 27">
              <a:extLst>
                <a:ext uri="{FF2B5EF4-FFF2-40B4-BE49-F238E27FC236}">
                  <a16:creationId xmlns:a16="http://schemas.microsoft.com/office/drawing/2014/main" id="{66D6455D-0CA2-C24E-95C2-9CD587D0D88B}"/>
                </a:ext>
              </a:extLst>
            </p:cNvPr>
            <p:cNvGrpSpPr>
              <a:grpSpLocks/>
            </p:cNvGrpSpPr>
            <p:nvPr/>
          </p:nvGrpSpPr>
          <p:grpSpPr bwMode="auto">
            <a:xfrm>
              <a:off x="1760" y="2754"/>
              <a:ext cx="370" cy="160"/>
              <a:chOff x="1378" y="3290"/>
              <a:chExt cx="370" cy="312"/>
            </a:xfrm>
          </p:grpSpPr>
          <p:sp>
            <p:nvSpPr>
              <p:cNvPr id="111644" name="Text Box 28">
                <a:extLst>
                  <a:ext uri="{FF2B5EF4-FFF2-40B4-BE49-F238E27FC236}">
                    <a16:creationId xmlns:a16="http://schemas.microsoft.com/office/drawing/2014/main" id="{A3EAABD2-8E28-6B44-A2B6-D866A2B203A8}"/>
                  </a:ext>
                </a:extLst>
              </p:cNvPr>
              <p:cNvSpPr txBox="1">
                <a:spLocks noChangeArrowheads="1"/>
              </p:cNvSpPr>
              <p:nvPr/>
            </p:nvSpPr>
            <p:spPr bwMode="auto">
              <a:xfrm>
                <a:off x="1378" y="3290"/>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11645" name="Line 29">
                <a:extLst>
                  <a:ext uri="{FF2B5EF4-FFF2-40B4-BE49-F238E27FC236}">
                    <a16:creationId xmlns:a16="http://schemas.microsoft.com/office/drawing/2014/main" id="{5831C953-A87C-844D-A9CA-3A02D8D48048}"/>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11646" name="Group 30">
            <a:extLst>
              <a:ext uri="{FF2B5EF4-FFF2-40B4-BE49-F238E27FC236}">
                <a16:creationId xmlns:a16="http://schemas.microsoft.com/office/drawing/2014/main" id="{12666919-C8EF-D44F-89EC-F8244B940DA2}"/>
              </a:ext>
            </a:extLst>
          </p:cNvPr>
          <p:cNvGrpSpPr>
            <a:grpSpLocks/>
          </p:cNvGrpSpPr>
          <p:nvPr/>
        </p:nvGrpSpPr>
        <p:grpSpPr bwMode="auto">
          <a:xfrm>
            <a:off x="8216901" y="5172075"/>
            <a:ext cx="587375" cy="749300"/>
            <a:chOff x="1760" y="2442"/>
            <a:chExt cx="370" cy="472"/>
          </a:xfrm>
        </p:grpSpPr>
        <p:sp>
          <p:nvSpPr>
            <p:cNvPr id="111647" name="Text Box 31">
              <a:extLst>
                <a:ext uri="{FF2B5EF4-FFF2-40B4-BE49-F238E27FC236}">
                  <a16:creationId xmlns:a16="http://schemas.microsoft.com/office/drawing/2014/main" id="{E1DEBFB8-3843-7A44-A25F-32D7CCF29839}"/>
                </a:ext>
              </a:extLst>
            </p:cNvPr>
            <p:cNvSpPr txBox="1">
              <a:spLocks noChangeArrowheads="1"/>
            </p:cNvSpPr>
            <p:nvPr/>
          </p:nvSpPr>
          <p:spPr bwMode="auto">
            <a:xfrm>
              <a:off x="1760" y="2442"/>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latin typeface="Courier New" panose="02070309020205020404" pitchFamily="49" charset="0"/>
                </a:rPr>
                <a:t>44</a:t>
              </a:r>
            </a:p>
          </p:txBody>
        </p:sp>
        <p:grpSp>
          <p:nvGrpSpPr>
            <p:cNvPr id="111648" name="Group 32">
              <a:extLst>
                <a:ext uri="{FF2B5EF4-FFF2-40B4-BE49-F238E27FC236}">
                  <a16:creationId xmlns:a16="http://schemas.microsoft.com/office/drawing/2014/main" id="{A9E24CF6-06C6-D940-A571-F9E329EA5CF6}"/>
                </a:ext>
              </a:extLst>
            </p:cNvPr>
            <p:cNvGrpSpPr>
              <a:grpSpLocks/>
            </p:cNvGrpSpPr>
            <p:nvPr/>
          </p:nvGrpSpPr>
          <p:grpSpPr bwMode="auto">
            <a:xfrm>
              <a:off x="1760" y="2754"/>
              <a:ext cx="370" cy="160"/>
              <a:chOff x="1378" y="3290"/>
              <a:chExt cx="370" cy="312"/>
            </a:xfrm>
          </p:grpSpPr>
          <p:sp>
            <p:nvSpPr>
              <p:cNvPr id="111649" name="Text Box 33">
                <a:extLst>
                  <a:ext uri="{FF2B5EF4-FFF2-40B4-BE49-F238E27FC236}">
                    <a16:creationId xmlns:a16="http://schemas.microsoft.com/office/drawing/2014/main" id="{3FBF6BD6-62A7-8A49-A3FE-889C08ED6338}"/>
                  </a:ext>
                </a:extLst>
              </p:cNvPr>
              <p:cNvSpPr txBox="1">
                <a:spLocks noChangeArrowheads="1"/>
              </p:cNvSpPr>
              <p:nvPr/>
            </p:nvSpPr>
            <p:spPr bwMode="auto">
              <a:xfrm>
                <a:off x="1378" y="3290"/>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11650" name="Line 34">
                <a:extLst>
                  <a:ext uri="{FF2B5EF4-FFF2-40B4-BE49-F238E27FC236}">
                    <a16:creationId xmlns:a16="http://schemas.microsoft.com/office/drawing/2014/main" id="{FC81BF0F-87FF-8D47-A15B-BA380AC5B120}"/>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11651" name="Group 35">
            <a:extLst>
              <a:ext uri="{FF2B5EF4-FFF2-40B4-BE49-F238E27FC236}">
                <a16:creationId xmlns:a16="http://schemas.microsoft.com/office/drawing/2014/main" id="{9ADA1D5E-DFF4-634B-8EA2-E38CDEBF5F2B}"/>
              </a:ext>
            </a:extLst>
          </p:cNvPr>
          <p:cNvGrpSpPr>
            <a:grpSpLocks/>
          </p:cNvGrpSpPr>
          <p:nvPr/>
        </p:nvGrpSpPr>
        <p:grpSpPr bwMode="auto">
          <a:xfrm>
            <a:off x="6045201" y="5248275"/>
            <a:ext cx="587375" cy="749300"/>
            <a:chOff x="1760" y="2442"/>
            <a:chExt cx="370" cy="472"/>
          </a:xfrm>
        </p:grpSpPr>
        <p:sp>
          <p:nvSpPr>
            <p:cNvPr id="111652" name="Text Box 36">
              <a:extLst>
                <a:ext uri="{FF2B5EF4-FFF2-40B4-BE49-F238E27FC236}">
                  <a16:creationId xmlns:a16="http://schemas.microsoft.com/office/drawing/2014/main" id="{6D0BFC53-B9C4-CF4C-8B3E-742234D24C43}"/>
                </a:ext>
              </a:extLst>
            </p:cNvPr>
            <p:cNvSpPr txBox="1">
              <a:spLocks noChangeArrowheads="1"/>
            </p:cNvSpPr>
            <p:nvPr/>
          </p:nvSpPr>
          <p:spPr bwMode="auto">
            <a:xfrm>
              <a:off x="1760" y="2442"/>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a:r>
                <a:rPr lang="en-US" altLang="en-US">
                  <a:latin typeface="Courier New" panose="02070309020205020404" pitchFamily="49" charset="0"/>
                </a:rPr>
                <a:t>7</a:t>
              </a:r>
            </a:p>
          </p:txBody>
        </p:sp>
        <p:grpSp>
          <p:nvGrpSpPr>
            <p:cNvPr id="111653" name="Group 37">
              <a:extLst>
                <a:ext uri="{FF2B5EF4-FFF2-40B4-BE49-F238E27FC236}">
                  <a16:creationId xmlns:a16="http://schemas.microsoft.com/office/drawing/2014/main" id="{FEE5F1A5-2F05-E943-91EA-945AF8B4CD1B}"/>
                </a:ext>
              </a:extLst>
            </p:cNvPr>
            <p:cNvGrpSpPr>
              <a:grpSpLocks/>
            </p:cNvGrpSpPr>
            <p:nvPr/>
          </p:nvGrpSpPr>
          <p:grpSpPr bwMode="auto">
            <a:xfrm>
              <a:off x="1760" y="2754"/>
              <a:ext cx="370" cy="160"/>
              <a:chOff x="1378" y="3290"/>
              <a:chExt cx="370" cy="312"/>
            </a:xfrm>
          </p:grpSpPr>
          <p:sp>
            <p:nvSpPr>
              <p:cNvPr id="111654" name="Text Box 38">
                <a:extLst>
                  <a:ext uri="{FF2B5EF4-FFF2-40B4-BE49-F238E27FC236}">
                    <a16:creationId xmlns:a16="http://schemas.microsoft.com/office/drawing/2014/main" id="{48F31FF5-7CB6-0B49-8A23-BAFA0932961F}"/>
                  </a:ext>
                </a:extLst>
              </p:cNvPr>
              <p:cNvSpPr txBox="1">
                <a:spLocks noChangeArrowheads="1"/>
              </p:cNvSpPr>
              <p:nvPr/>
            </p:nvSpPr>
            <p:spPr bwMode="auto">
              <a:xfrm>
                <a:off x="1378" y="3290"/>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11655" name="Line 39">
                <a:extLst>
                  <a:ext uri="{FF2B5EF4-FFF2-40B4-BE49-F238E27FC236}">
                    <a16:creationId xmlns:a16="http://schemas.microsoft.com/office/drawing/2014/main" id="{79F50B5F-51E3-3F45-991E-40B443F8BA7B}"/>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11656" name="Group 40">
            <a:extLst>
              <a:ext uri="{FF2B5EF4-FFF2-40B4-BE49-F238E27FC236}">
                <a16:creationId xmlns:a16="http://schemas.microsoft.com/office/drawing/2014/main" id="{4FE41995-EF44-F144-BD39-33A3FAC6F29C}"/>
              </a:ext>
            </a:extLst>
          </p:cNvPr>
          <p:cNvGrpSpPr>
            <a:grpSpLocks/>
          </p:cNvGrpSpPr>
          <p:nvPr/>
        </p:nvGrpSpPr>
        <p:grpSpPr bwMode="auto">
          <a:xfrm>
            <a:off x="8813801" y="3978275"/>
            <a:ext cx="587375" cy="749300"/>
            <a:chOff x="1760" y="2442"/>
            <a:chExt cx="370" cy="472"/>
          </a:xfrm>
        </p:grpSpPr>
        <p:sp>
          <p:nvSpPr>
            <p:cNvPr id="111657" name="Text Box 41">
              <a:extLst>
                <a:ext uri="{FF2B5EF4-FFF2-40B4-BE49-F238E27FC236}">
                  <a16:creationId xmlns:a16="http://schemas.microsoft.com/office/drawing/2014/main" id="{6D556500-912A-FA40-A639-C0AEF687D376}"/>
                </a:ext>
              </a:extLst>
            </p:cNvPr>
            <p:cNvSpPr txBox="1">
              <a:spLocks noChangeArrowheads="1"/>
            </p:cNvSpPr>
            <p:nvPr/>
          </p:nvSpPr>
          <p:spPr bwMode="auto">
            <a:xfrm>
              <a:off x="1760" y="2442"/>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latin typeface="Courier New" panose="02070309020205020404" pitchFamily="49" charset="0"/>
                </a:rPr>
                <a:t>94</a:t>
              </a:r>
            </a:p>
          </p:txBody>
        </p:sp>
        <p:grpSp>
          <p:nvGrpSpPr>
            <p:cNvPr id="111658" name="Group 42">
              <a:extLst>
                <a:ext uri="{FF2B5EF4-FFF2-40B4-BE49-F238E27FC236}">
                  <a16:creationId xmlns:a16="http://schemas.microsoft.com/office/drawing/2014/main" id="{E7E4FFC4-CCFA-9B46-B58E-8BD44348C746}"/>
                </a:ext>
              </a:extLst>
            </p:cNvPr>
            <p:cNvGrpSpPr>
              <a:grpSpLocks/>
            </p:cNvGrpSpPr>
            <p:nvPr/>
          </p:nvGrpSpPr>
          <p:grpSpPr bwMode="auto">
            <a:xfrm>
              <a:off x="1760" y="2754"/>
              <a:ext cx="370" cy="160"/>
              <a:chOff x="1378" y="3290"/>
              <a:chExt cx="370" cy="312"/>
            </a:xfrm>
          </p:grpSpPr>
          <p:sp>
            <p:nvSpPr>
              <p:cNvPr id="111659" name="Text Box 43">
                <a:extLst>
                  <a:ext uri="{FF2B5EF4-FFF2-40B4-BE49-F238E27FC236}">
                    <a16:creationId xmlns:a16="http://schemas.microsoft.com/office/drawing/2014/main" id="{C6403496-3426-2F49-9236-0FEAFF910CD3}"/>
                  </a:ext>
                </a:extLst>
              </p:cNvPr>
              <p:cNvSpPr txBox="1">
                <a:spLocks noChangeArrowheads="1"/>
              </p:cNvSpPr>
              <p:nvPr/>
            </p:nvSpPr>
            <p:spPr bwMode="auto">
              <a:xfrm>
                <a:off x="1378" y="3290"/>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11660" name="Line 44">
                <a:extLst>
                  <a:ext uri="{FF2B5EF4-FFF2-40B4-BE49-F238E27FC236}">
                    <a16:creationId xmlns:a16="http://schemas.microsoft.com/office/drawing/2014/main" id="{AD9C76AE-CD47-6D4C-AE33-867FB6EAEB6A}"/>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11661" name="Group 45">
            <a:extLst>
              <a:ext uri="{FF2B5EF4-FFF2-40B4-BE49-F238E27FC236}">
                <a16:creationId xmlns:a16="http://schemas.microsoft.com/office/drawing/2014/main" id="{81276A7C-79FF-F44B-A5D5-7845C1210C58}"/>
              </a:ext>
            </a:extLst>
          </p:cNvPr>
          <p:cNvGrpSpPr>
            <a:grpSpLocks/>
          </p:cNvGrpSpPr>
          <p:nvPr/>
        </p:nvGrpSpPr>
        <p:grpSpPr bwMode="auto">
          <a:xfrm>
            <a:off x="9283701" y="5159375"/>
            <a:ext cx="587375" cy="749300"/>
            <a:chOff x="1760" y="2442"/>
            <a:chExt cx="370" cy="472"/>
          </a:xfrm>
        </p:grpSpPr>
        <p:sp>
          <p:nvSpPr>
            <p:cNvPr id="111662" name="Text Box 46">
              <a:extLst>
                <a:ext uri="{FF2B5EF4-FFF2-40B4-BE49-F238E27FC236}">
                  <a16:creationId xmlns:a16="http://schemas.microsoft.com/office/drawing/2014/main" id="{C5E18BA4-2211-8344-8208-1150B1C4C067}"/>
                </a:ext>
              </a:extLst>
            </p:cNvPr>
            <p:cNvSpPr txBox="1">
              <a:spLocks noChangeArrowheads="1"/>
            </p:cNvSpPr>
            <p:nvPr/>
          </p:nvSpPr>
          <p:spPr bwMode="auto">
            <a:xfrm>
              <a:off x="1760" y="2442"/>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latin typeface="Courier New" panose="02070309020205020404" pitchFamily="49" charset="0"/>
                </a:rPr>
                <a:t>97</a:t>
              </a:r>
            </a:p>
          </p:txBody>
        </p:sp>
        <p:grpSp>
          <p:nvGrpSpPr>
            <p:cNvPr id="111663" name="Group 47">
              <a:extLst>
                <a:ext uri="{FF2B5EF4-FFF2-40B4-BE49-F238E27FC236}">
                  <a16:creationId xmlns:a16="http://schemas.microsoft.com/office/drawing/2014/main" id="{45C038A0-F011-C849-8862-A8F52A9AE5D9}"/>
                </a:ext>
              </a:extLst>
            </p:cNvPr>
            <p:cNvGrpSpPr>
              <a:grpSpLocks/>
            </p:cNvGrpSpPr>
            <p:nvPr/>
          </p:nvGrpSpPr>
          <p:grpSpPr bwMode="auto">
            <a:xfrm>
              <a:off x="1760" y="2754"/>
              <a:ext cx="370" cy="160"/>
              <a:chOff x="1378" y="3290"/>
              <a:chExt cx="370" cy="312"/>
            </a:xfrm>
          </p:grpSpPr>
          <p:sp>
            <p:nvSpPr>
              <p:cNvPr id="111664" name="Text Box 48">
                <a:extLst>
                  <a:ext uri="{FF2B5EF4-FFF2-40B4-BE49-F238E27FC236}">
                    <a16:creationId xmlns:a16="http://schemas.microsoft.com/office/drawing/2014/main" id="{2506CAFE-C04E-0046-8EC2-E4A15A5B78DF}"/>
                  </a:ext>
                </a:extLst>
              </p:cNvPr>
              <p:cNvSpPr txBox="1">
                <a:spLocks noChangeArrowheads="1"/>
              </p:cNvSpPr>
              <p:nvPr/>
            </p:nvSpPr>
            <p:spPr bwMode="auto">
              <a:xfrm>
                <a:off x="1378" y="3290"/>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11665" name="Line 49">
                <a:extLst>
                  <a:ext uri="{FF2B5EF4-FFF2-40B4-BE49-F238E27FC236}">
                    <a16:creationId xmlns:a16="http://schemas.microsoft.com/office/drawing/2014/main" id="{5835BB8A-9C78-634C-8259-73746B593BC9}"/>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11666" name="Group 50">
            <a:extLst>
              <a:ext uri="{FF2B5EF4-FFF2-40B4-BE49-F238E27FC236}">
                <a16:creationId xmlns:a16="http://schemas.microsoft.com/office/drawing/2014/main" id="{D15FEEE7-8A7A-FA47-A5CA-60357B760982}"/>
              </a:ext>
            </a:extLst>
          </p:cNvPr>
          <p:cNvGrpSpPr>
            <a:grpSpLocks/>
          </p:cNvGrpSpPr>
          <p:nvPr/>
        </p:nvGrpSpPr>
        <p:grpSpPr bwMode="auto">
          <a:xfrm>
            <a:off x="5118101" y="5248275"/>
            <a:ext cx="587375" cy="749300"/>
            <a:chOff x="1760" y="2442"/>
            <a:chExt cx="370" cy="472"/>
          </a:xfrm>
        </p:grpSpPr>
        <p:sp>
          <p:nvSpPr>
            <p:cNvPr id="111667" name="Text Box 51">
              <a:extLst>
                <a:ext uri="{FF2B5EF4-FFF2-40B4-BE49-F238E27FC236}">
                  <a16:creationId xmlns:a16="http://schemas.microsoft.com/office/drawing/2014/main" id="{6B3B7E38-F312-D846-ABC8-F0C9C51B42DC}"/>
                </a:ext>
              </a:extLst>
            </p:cNvPr>
            <p:cNvSpPr txBox="1">
              <a:spLocks noChangeArrowheads="1"/>
            </p:cNvSpPr>
            <p:nvPr/>
          </p:nvSpPr>
          <p:spPr bwMode="auto">
            <a:xfrm>
              <a:off x="1760" y="2442"/>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a:r>
                <a:rPr lang="en-US" altLang="en-US">
                  <a:solidFill>
                    <a:srgbClr val="FF0033"/>
                  </a:solidFill>
                  <a:latin typeface="Courier New" panose="02070309020205020404" pitchFamily="49" charset="0"/>
                </a:rPr>
                <a:t>1</a:t>
              </a:r>
              <a:endParaRPr lang="en-US" altLang="en-US">
                <a:latin typeface="Courier New" panose="02070309020205020404" pitchFamily="49" charset="0"/>
              </a:endParaRPr>
            </a:p>
          </p:txBody>
        </p:sp>
        <p:grpSp>
          <p:nvGrpSpPr>
            <p:cNvPr id="111668" name="Group 52">
              <a:extLst>
                <a:ext uri="{FF2B5EF4-FFF2-40B4-BE49-F238E27FC236}">
                  <a16:creationId xmlns:a16="http://schemas.microsoft.com/office/drawing/2014/main" id="{971C024E-8F52-AD47-AD89-46DBF2BFF53F}"/>
                </a:ext>
              </a:extLst>
            </p:cNvPr>
            <p:cNvGrpSpPr>
              <a:grpSpLocks/>
            </p:cNvGrpSpPr>
            <p:nvPr/>
          </p:nvGrpSpPr>
          <p:grpSpPr bwMode="auto">
            <a:xfrm>
              <a:off x="1760" y="2754"/>
              <a:ext cx="370" cy="160"/>
              <a:chOff x="1378" y="3290"/>
              <a:chExt cx="370" cy="312"/>
            </a:xfrm>
          </p:grpSpPr>
          <p:sp>
            <p:nvSpPr>
              <p:cNvPr id="111669" name="Text Box 53">
                <a:extLst>
                  <a:ext uri="{FF2B5EF4-FFF2-40B4-BE49-F238E27FC236}">
                    <a16:creationId xmlns:a16="http://schemas.microsoft.com/office/drawing/2014/main" id="{D37FA122-045C-6943-BBF8-3758F819E497}"/>
                  </a:ext>
                </a:extLst>
              </p:cNvPr>
              <p:cNvSpPr txBox="1">
                <a:spLocks noChangeArrowheads="1"/>
              </p:cNvSpPr>
              <p:nvPr/>
            </p:nvSpPr>
            <p:spPr bwMode="auto">
              <a:xfrm>
                <a:off x="1378" y="3290"/>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11670" name="Line 54">
                <a:extLst>
                  <a:ext uri="{FF2B5EF4-FFF2-40B4-BE49-F238E27FC236}">
                    <a16:creationId xmlns:a16="http://schemas.microsoft.com/office/drawing/2014/main" id="{05DDA2FC-A101-FE49-8798-F724EC040F8A}"/>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11671" name="Group 55">
            <a:extLst>
              <a:ext uri="{FF2B5EF4-FFF2-40B4-BE49-F238E27FC236}">
                <a16:creationId xmlns:a16="http://schemas.microsoft.com/office/drawing/2014/main" id="{9C57BC56-AA7C-6046-83C8-7920A10B6DA3}"/>
              </a:ext>
            </a:extLst>
          </p:cNvPr>
          <p:cNvGrpSpPr>
            <a:grpSpLocks/>
          </p:cNvGrpSpPr>
          <p:nvPr/>
        </p:nvGrpSpPr>
        <p:grpSpPr bwMode="auto">
          <a:xfrm>
            <a:off x="6096001" y="2771775"/>
            <a:ext cx="587375" cy="749300"/>
            <a:chOff x="1760" y="2442"/>
            <a:chExt cx="370" cy="472"/>
          </a:xfrm>
        </p:grpSpPr>
        <p:sp>
          <p:nvSpPr>
            <p:cNvPr id="111672" name="Text Box 56">
              <a:extLst>
                <a:ext uri="{FF2B5EF4-FFF2-40B4-BE49-F238E27FC236}">
                  <a16:creationId xmlns:a16="http://schemas.microsoft.com/office/drawing/2014/main" id="{003F4424-FA55-C74A-AC6B-6A8FF7BC3431}"/>
                </a:ext>
              </a:extLst>
            </p:cNvPr>
            <p:cNvSpPr txBox="1">
              <a:spLocks noChangeArrowheads="1"/>
            </p:cNvSpPr>
            <p:nvPr/>
          </p:nvSpPr>
          <p:spPr bwMode="auto">
            <a:xfrm>
              <a:off x="1760" y="2442"/>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a:r>
                <a:rPr lang="en-US" altLang="en-US">
                  <a:latin typeface="Courier New" panose="02070309020205020404" pitchFamily="49" charset="0"/>
                </a:rPr>
                <a:t>9</a:t>
              </a:r>
            </a:p>
          </p:txBody>
        </p:sp>
        <p:grpSp>
          <p:nvGrpSpPr>
            <p:cNvPr id="111673" name="Group 57">
              <a:extLst>
                <a:ext uri="{FF2B5EF4-FFF2-40B4-BE49-F238E27FC236}">
                  <a16:creationId xmlns:a16="http://schemas.microsoft.com/office/drawing/2014/main" id="{0BD23C27-9E5F-794E-BD0A-517540A29179}"/>
                </a:ext>
              </a:extLst>
            </p:cNvPr>
            <p:cNvGrpSpPr>
              <a:grpSpLocks/>
            </p:cNvGrpSpPr>
            <p:nvPr/>
          </p:nvGrpSpPr>
          <p:grpSpPr bwMode="auto">
            <a:xfrm>
              <a:off x="1760" y="2754"/>
              <a:ext cx="370" cy="160"/>
              <a:chOff x="1378" y="3290"/>
              <a:chExt cx="370" cy="312"/>
            </a:xfrm>
          </p:grpSpPr>
          <p:sp>
            <p:nvSpPr>
              <p:cNvPr id="111674" name="Text Box 58">
                <a:extLst>
                  <a:ext uri="{FF2B5EF4-FFF2-40B4-BE49-F238E27FC236}">
                    <a16:creationId xmlns:a16="http://schemas.microsoft.com/office/drawing/2014/main" id="{4BADE222-8D5A-B24B-8935-C15F34C3661B}"/>
                  </a:ext>
                </a:extLst>
              </p:cNvPr>
              <p:cNvSpPr txBox="1">
                <a:spLocks noChangeArrowheads="1"/>
              </p:cNvSpPr>
              <p:nvPr/>
            </p:nvSpPr>
            <p:spPr bwMode="auto">
              <a:xfrm>
                <a:off x="1378" y="3290"/>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11675" name="Line 59">
                <a:extLst>
                  <a:ext uri="{FF2B5EF4-FFF2-40B4-BE49-F238E27FC236}">
                    <a16:creationId xmlns:a16="http://schemas.microsoft.com/office/drawing/2014/main" id="{44CBBE6C-49F9-0D4C-A4BF-2F5D60F9838C}"/>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111676" name="Line 60">
            <a:extLst>
              <a:ext uri="{FF2B5EF4-FFF2-40B4-BE49-F238E27FC236}">
                <a16:creationId xmlns:a16="http://schemas.microsoft.com/office/drawing/2014/main" id="{E0ACDA51-6371-7D4B-BA08-EE862ECD4D02}"/>
              </a:ext>
            </a:extLst>
          </p:cNvPr>
          <p:cNvSpPr>
            <a:spLocks noChangeShapeType="1"/>
          </p:cNvSpPr>
          <p:nvPr/>
        </p:nvSpPr>
        <p:spPr bwMode="auto">
          <a:xfrm flipH="1">
            <a:off x="6400800" y="2133600"/>
            <a:ext cx="850900" cy="6223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1677" name="Line 61">
            <a:extLst>
              <a:ext uri="{FF2B5EF4-FFF2-40B4-BE49-F238E27FC236}">
                <a16:creationId xmlns:a16="http://schemas.microsoft.com/office/drawing/2014/main" id="{5F23C69B-0564-8A41-89A1-7B3FF2B664F7}"/>
              </a:ext>
            </a:extLst>
          </p:cNvPr>
          <p:cNvSpPr>
            <a:spLocks noChangeShapeType="1"/>
          </p:cNvSpPr>
          <p:nvPr/>
        </p:nvSpPr>
        <p:spPr bwMode="auto">
          <a:xfrm>
            <a:off x="7531100" y="2133600"/>
            <a:ext cx="1041400" cy="596900"/>
          </a:xfrm>
          <a:prstGeom prst="line">
            <a:avLst/>
          </a:prstGeom>
          <a:noFill/>
          <a:ln w="381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1678" name="Line 62">
            <a:extLst>
              <a:ext uri="{FF2B5EF4-FFF2-40B4-BE49-F238E27FC236}">
                <a16:creationId xmlns:a16="http://schemas.microsoft.com/office/drawing/2014/main" id="{94ABDF65-06CB-B044-93DE-01B4E1A5BEE0}"/>
              </a:ext>
            </a:extLst>
          </p:cNvPr>
          <p:cNvSpPr>
            <a:spLocks noChangeShapeType="1"/>
          </p:cNvSpPr>
          <p:nvPr/>
        </p:nvSpPr>
        <p:spPr bwMode="auto">
          <a:xfrm flipH="1">
            <a:off x="5880100" y="3403600"/>
            <a:ext cx="381000" cy="5080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1679" name="Line 63">
            <a:extLst>
              <a:ext uri="{FF2B5EF4-FFF2-40B4-BE49-F238E27FC236}">
                <a16:creationId xmlns:a16="http://schemas.microsoft.com/office/drawing/2014/main" id="{BB9C8AA1-028B-9B4A-9A88-1392DDFCA529}"/>
              </a:ext>
            </a:extLst>
          </p:cNvPr>
          <p:cNvSpPr>
            <a:spLocks noChangeShapeType="1"/>
          </p:cNvSpPr>
          <p:nvPr/>
        </p:nvSpPr>
        <p:spPr bwMode="auto">
          <a:xfrm>
            <a:off x="6540500" y="3390900"/>
            <a:ext cx="406400" cy="533400"/>
          </a:xfrm>
          <a:prstGeom prst="line">
            <a:avLst/>
          </a:prstGeom>
          <a:noFill/>
          <a:ln w="381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1680" name="Line 64">
            <a:extLst>
              <a:ext uri="{FF2B5EF4-FFF2-40B4-BE49-F238E27FC236}">
                <a16:creationId xmlns:a16="http://schemas.microsoft.com/office/drawing/2014/main" id="{DBA75BE0-EA93-C74D-9D88-4853984C65A2}"/>
              </a:ext>
            </a:extLst>
          </p:cNvPr>
          <p:cNvSpPr>
            <a:spLocks noChangeShapeType="1"/>
          </p:cNvSpPr>
          <p:nvPr/>
        </p:nvSpPr>
        <p:spPr bwMode="auto">
          <a:xfrm flipH="1">
            <a:off x="5410200" y="4546600"/>
            <a:ext cx="317500" cy="6858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1681" name="Line 65">
            <a:extLst>
              <a:ext uri="{FF2B5EF4-FFF2-40B4-BE49-F238E27FC236}">
                <a16:creationId xmlns:a16="http://schemas.microsoft.com/office/drawing/2014/main" id="{7AA73B9B-9603-B24E-8500-2DB16BE3C83D}"/>
              </a:ext>
            </a:extLst>
          </p:cNvPr>
          <p:cNvSpPr>
            <a:spLocks noChangeShapeType="1"/>
          </p:cNvSpPr>
          <p:nvPr/>
        </p:nvSpPr>
        <p:spPr bwMode="auto">
          <a:xfrm>
            <a:off x="6032500" y="4559300"/>
            <a:ext cx="304800" cy="6731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1682" name="Line 66">
            <a:extLst>
              <a:ext uri="{FF2B5EF4-FFF2-40B4-BE49-F238E27FC236}">
                <a16:creationId xmlns:a16="http://schemas.microsoft.com/office/drawing/2014/main" id="{DB1B8858-A14C-C149-BDD8-38C877CB1F67}"/>
              </a:ext>
            </a:extLst>
          </p:cNvPr>
          <p:cNvSpPr>
            <a:spLocks noChangeShapeType="1"/>
          </p:cNvSpPr>
          <p:nvPr/>
        </p:nvSpPr>
        <p:spPr bwMode="auto">
          <a:xfrm flipH="1">
            <a:off x="8051800" y="3365500"/>
            <a:ext cx="381000" cy="609600"/>
          </a:xfrm>
          <a:prstGeom prst="line">
            <a:avLst/>
          </a:prstGeom>
          <a:noFill/>
          <a:ln w="381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1683" name="Line 67">
            <a:extLst>
              <a:ext uri="{FF2B5EF4-FFF2-40B4-BE49-F238E27FC236}">
                <a16:creationId xmlns:a16="http://schemas.microsoft.com/office/drawing/2014/main" id="{A54C5D8B-31D5-4F42-8532-EFB62FBA0228}"/>
              </a:ext>
            </a:extLst>
          </p:cNvPr>
          <p:cNvSpPr>
            <a:spLocks noChangeShapeType="1"/>
          </p:cNvSpPr>
          <p:nvPr/>
        </p:nvSpPr>
        <p:spPr bwMode="auto">
          <a:xfrm>
            <a:off x="8724900" y="3365500"/>
            <a:ext cx="381000" cy="596900"/>
          </a:xfrm>
          <a:prstGeom prst="line">
            <a:avLst/>
          </a:prstGeom>
          <a:noFill/>
          <a:ln w="381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1684" name="Line 68">
            <a:extLst>
              <a:ext uri="{FF2B5EF4-FFF2-40B4-BE49-F238E27FC236}">
                <a16:creationId xmlns:a16="http://schemas.microsoft.com/office/drawing/2014/main" id="{3DED6B9C-C6C3-8943-B3AF-2723315A0750}"/>
              </a:ext>
            </a:extLst>
          </p:cNvPr>
          <p:cNvSpPr>
            <a:spLocks noChangeShapeType="1"/>
          </p:cNvSpPr>
          <p:nvPr/>
        </p:nvSpPr>
        <p:spPr bwMode="auto">
          <a:xfrm>
            <a:off x="8191500" y="4610100"/>
            <a:ext cx="304800" cy="558800"/>
          </a:xfrm>
          <a:prstGeom prst="line">
            <a:avLst/>
          </a:prstGeom>
          <a:noFill/>
          <a:ln w="381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1685" name="Line 69">
            <a:extLst>
              <a:ext uri="{FF2B5EF4-FFF2-40B4-BE49-F238E27FC236}">
                <a16:creationId xmlns:a16="http://schemas.microsoft.com/office/drawing/2014/main" id="{AD9BD71C-8635-4F48-B001-2D3BF7657E0C}"/>
              </a:ext>
            </a:extLst>
          </p:cNvPr>
          <p:cNvSpPr>
            <a:spLocks noChangeShapeType="1"/>
          </p:cNvSpPr>
          <p:nvPr/>
        </p:nvSpPr>
        <p:spPr bwMode="auto">
          <a:xfrm>
            <a:off x="9258300" y="4597400"/>
            <a:ext cx="304800" cy="546100"/>
          </a:xfrm>
          <a:prstGeom prst="line">
            <a:avLst/>
          </a:prstGeom>
          <a:noFill/>
          <a:ln w="381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11686" name="Group 70">
            <a:extLst>
              <a:ext uri="{FF2B5EF4-FFF2-40B4-BE49-F238E27FC236}">
                <a16:creationId xmlns:a16="http://schemas.microsoft.com/office/drawing/2014/main" id="{C79ED224-7416-C743-B022-89F114AE6010}"/>
              </a:ext>
            </a:extLst>
          </p:cNvPr>
          <p:cNvGrpSpPr>
            <a:grpSpLocks/>
          </p:cNvGrpSpPr>
          <p:nvPr/>
        </p:nvGrpSpPr>
        <p:grpSpPr bwMode="auto">
          <a:xfrm>
            <a:off x="5183188" y="5880100"/>
            <a:ext cx="165100" cy="406400"/>
            <a:chOff x="2305" y="3704"/>
            <a:chExt cx="104" cy="256"/>
          </a:xfrm>
        </p:grpSpPr>
        <p:sp>
          <p:nvSpPr>
            <p:cNvPr id="111687" name="Line 71">
              <a:extLst>
                <a:ext uri="{FF2B5EF4-FFF2-40B4-BE49-F238E27FC236}">
                  <a16:creationId xmlns:a16="http://schemas.microsoft.com/office/drawing/2014/main" id="{56A1D34C-BB36-094D-AA5D-B2AA87126944}"/>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1688" name="Line 72">
              <a:extLst>
                <a:ext uri="{FF2B5EF4-FFF2-40B4-BE49-F238E27FC236}">
                  <a16:creationId xmlns:a16="http://schemas.microsoft.com/office/drawing/2014/main" id="{47CCD2C8-22D8-6D4D-9F11-B309CC9238D9}"/>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1689" name="Line 73">
              <a:extLst>
                <a:ext uri="{FF2B5EF4-FFF2-40B4-BE49-F238E27FC236}">
                  <a16:creationId xmlns:a16="http://schemas.microsoft.com/office/drawing/2014/main" id="{A19DC164-B59E-A84E-BD0B-2411E08151D0}"/>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11690" name="Group 74">
            <a:extLst>
              <a:ext uri="{FF2B5EF4-FFF2-40B4-BE49-F238E27FC236}">
                <a16:creationId xmlns:a16="http://schemas.microsoft.com/office/drawing/2014/main" id="{EB2CE81B-2B49-F44D-874C-3799909CB0C0}"/>
              </a:ext>
            </a:extLst>
          </p:cNvPr>
          <p:cNvGrpSpPr>
            <a:grpSpLocks/>
          </p:cNvGrpSpPr>
          <p:nvPr/>
        </p:nvGrpSpPr>
        <p:grpSpPr bwMode="auto">
          <a:xfrm>
            <a:off x="6402388" y="5880100"/>
            <a:ext cx="165100" cy="406400"/>
            <a:chOff x="2305" y="3704"/>
            <a:chExt cx="104" cy="256"/>
          </a:xfrm>
        </p:grpSpPr>
        <p:sp>
          <p:nvSpPr>
            <p:cNvPr id="111691" name="Line 75">
              <a:extLst>
                <a:ext uri="{FF2B5EF4-FFF2-40B4-BE49-F238E27FC236}">
                  <a16:creationId xmlns:a16="http://schemas.microsoft.com/office/drawing/2014/main" id="{C8936F31-291F-A54F-9BB2-647224A83F63}"/>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1692" name="Line 76">
              <a:extLst>
                <a:ext uri="{FF2B5EF4-FFF2-40B4-BE49-F238E27FC236}">
                  <a16:creationId xmlns:a16="http://schemas.microsoft.com/office/drawing/2014/main" id="{3C40B9E9-3A6D-6549-B6EE-CFEB436BDE84}"/>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1693" name="Line 77">
              <a:extLst>
                <a:ext uri="{FF2B5EF4-FFF2-40B4-BE49-F238E27FC236}">
                  <a16:creationId xmlns:a16="http://schemas.microsoft.com/office/drawing/2014/main" id="{CF0F204B-3DE2-E44B-BF71-A9BDE6367B73}"/>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11694" name="Group 78">
            <a:extLst>
              <a:ext uri="{FF2B5EF4-FFF2-40B4-BE49-F238E27FC236}">
                <a16:creationId xmlns:a16="http://schemas.microsoft.com/office/drawing/2014/main" id="{39B5E559-F95C-5748-AA70-70DF0D3017AB}"/>
              </a:ext>
            </a:extLst>
          </p:cNvPr>
          <p:cNvGrpSpPr>
            <a:grpSpLocks/>
          </p:cNvGrpSpPr>
          <p:nvPr/>
        </p:nvGrpSpPr>
        <p:grpSpPr bwMode="auto">
          <a:xfrm>
            <a:off x="9640888" y="5803900"/>
            <a:ext cx="165100" cy="406400"/>
            <a:chOff x="2305" y="3704"/>
            <a:chExt cx="104" cy="256"/>
          </a:xfrm>
        </p:grpSpPr>
        <p:sp>
          <p:nvSpPr>
            <p:cNvPr id="111695" name="Line 79">
              <a:extLst>
                <a:ext uri="{FF2B5EF4-FFF2-40B4-BE49-F238E27FC236}">
                  <a16:creationId xmlns:a16="http://schemas.microsoft.com/office/drawing/2014/main" id="{638D6345-7BD6-0940-BCA1-49FFE0C55C4E}"/>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1696" name="Line 80">
              <a:extLst>
                <a:ext uri="{FF2B5EF4-FFF2-40B4-BE49-F238E27FC236}">
                  <a16:creationId xmlns:a16="http://schemas.microsoft.com/office/drawing/2014/main" id="{BFDDF31E-1F77-F342-B89B-DD9C03A04EDE}"/>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1697" name="Line 81">
              <a:extLst>
                <a:ext uri="{FF2B5EF4-FFF2-40B4-BE49-F238E27FC236}">
                  <a16:creationId xmlns:a16="http://schemas.microsoft.com/office/drawing/2014/main" id="{1ED8A2F4-8E19-2440-BB6D-31EEDC4C2CD5}"/>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11698" name="Group 82">
            <a:extLst>
              <a:ext uri="{FF2B5EF4-FFF2-40B4-BE49-F238E27FC236}">
                <a16:creationId xmlns:a16="http://schemas.microsoft.com/office/drawing/2014/main" id="{AEDB5354-C3F4-4E43-A50B-3D6103C54964}"/>
              </a:ext>
            </a:extLst>
          </p:cNvPr>
          <p:cNvGrpSpPr>
            <a:grpSpLocks/>
          </p:cNvGrpSpPr>
          <p:nvPr/>
        </p:nvGrpSpPr>
        <p:grpSpPr bwMode="auto">
          <a:xfrm>
            <a:off x="8574088" y="5791200"/>
            <a:ext cx="165100" cy="406400"/>
            <a:chOff x="2305" y="3704"/>
            <a:chExt cx="104" cy="256"/>
          </a:xfrm>
        </p:grpSpPr>
        <p:sp>
          <p:nvSpPr>
            <p:cNvPr id="111699" name="Line 83">
              <a:extLst>
                <a:ext uri="{FF2B5EF4-FFF2-40B4-BE49-F238E27FC236}">
                  <a16:creationId xmlns:a16="http://schemas.microsoft.com/office/drawing/2014/main" id="{73182A68-46BB-4C45-8943-AF48AF180804}"/>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1700" name="Line 84">
              <a:extLst>
                <a:ext uri="{FF2B5EF4-FFF2-40B4-BE49-F238E27FC236}">
                  <a16:creationId xmlns:a16="http://schemas.microsoft.com/office/drawing/2014/main" id="{D3F1B119-3B4B-7340-BC93-57D27C29AC73}"/>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1701" name="Line 85">
              <a:extLst>
                <a:ext uri="{FF2B5EF4-FFF2-40B4-BE49-F238E27FC236}">
                  <a16:creationId xmlns:a16="http://schemas.microsoft.com/office/drawing/2014/main" id="{0560B500-E23C-BC4F-BADE-E1330B8BFA4E}"/>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11702" name="Group 86">
            <a:extLst>
              <a:ext uri="{FF2B5EF4-FFF2-40B4-BE49-F238E27FC236}">
                <a16:creationId xmlns:a16="http://schemas.microsoft.com/office/drawing/2014/main" id="{9F8166AF-9BEC-C74F-A2BA-96A3D6DFDE26}"/>
              </a:ext>
            </a:extLst>
          </p:cNvPr>
          <p:cNvGrpSpPr>
            <a:grpSpLocks/>
          </p:cNvGrpSpPr>
          <p:nvPr/>
        </p:nvGrpSpPr>
        <p:grpSpPr bwMode="auto">
          <a:xfrm>
            <a:off x="8269288" y="5803900"/>
            <a:ext cx="165100" cy="406400"/>
            <a:chOff x="2305" y="3704"/>
            <a:chExt cx="104" cy="256"/>
          </a:xfrm>
        </p:grpSpPr>
        <p:sp>
          <p:nvSpPr>
            <p:cNvPr id="111703" name="Line 87">
              <a:extLst>
                <a:ext uri="{FF2B5EF4-FFF2-40B4-BE49-F238E27FC236}">
                  <a16:creationId xmlns:a16="http://schemas.microsoft.com/office/drawing/2014/main" id="{FD6CDF99-DAA8-DB43-AAF6-7C7C2D995C24}"/>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1704" name="Line 88">
              <a:extLst>
                <a:ext uri="{FF2B5EF4-FFF2-40B4-BE49-F238E27FC236}">
                  <a16:creationId xmlns:a16="http://schemas.microsoft.com/office/drawing/2014/main" id="{C6256846-3060-8B4F-AFC3-80923FA70210}"/>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1705" name="Line 89">
              <a:extLst>
                <a:ext uri="{FF2B5EF4-FFF2-40B4-BE49-F238E27FC236}">
                  <a16:creationId xmlns:a16="http://schemas.microsoft.com/office/drawing/2014/main" id="{394170AF-BA51-C347-B6FA-0500E4B935C3}"/>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11706" name="Group 90">
            <a:extLst>
              <a:ext uri="{FF2B5EF4-FFF2-40B4-BE49-F238E27FC236}">
                <a16:creationId xmlns:a16="http://schemas.microsoft.com/office/drawing/2014/main" id="{299C8647-E7C6-2047-A51D-B32B543839C6}"/>
              </a:ext>
            </a:extLst>
          </p:cNvPr>
          <p:cNvGrpSpPr>
            <a:grpSpLocks/>
          </p:cNvGrpSpPr>
          <p:nvPr/>
        </p:nvGrpSpPr>
        <p:grpSpPr bwMode="auto">
          <a:xfrm>
            <a:off x="5462588" y="5880100"/>
            <a:ext cx="165100" cy="406400"/>
            <a:chOff x="2305" y="3704"/>
            <a:chExt cx="104" cy="256"/>
          </a:xfrm>
        </p:grpSpPr>
        <p:sp>
          <p:nvSpPr>
            <p:cNvPr id="111707" name="Line 91">
              <a:extLst>
                <a:ext uri="{FF2B5EF4-FFF2-40B4-BE49-F238E27FC236}">
                  <a16:creationId xmlns:a16="http://schemas.microsoft.com/office/drawing/2014/main" id="{61CFE166-7DDD-BC44-B3B1-3217F55FE894}"/>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1708" name="Line 92">
              <a:extLst>
                <a:ext uri="{FF2B5EF4-FFF2-40B4-BE49-F238E27FC236}">
                  <a16:creationId xmlns:a16="http://schemas.microsoft.com/office/drawing/2014/main" id="{0140F6E0-C1E6-C24E-9F07-F2FDCE3FC5D0}"/>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1709" name="Line 93">
              <a:extLst>
                <a:ext uri="{FF2B5EF4-FFF2-40B4-BE49-F238E27FC236}">
                  <a16:creationId xmlns:a16="http://schemas.microsoft.com/office/drawing/2014/main" id="{B1E7BE7B-E1F9-7F4A-8EEB-32E03FCC1F0D}"/>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11710" name="Group 94">
            <a:extLst>
              <a:ext uri="{FF2B5EF4-FFF2-40B4-BE49-F238E27FC236}">
                <a16:creationId xmlns:a16="http://schemas.microsoft.com/office/drawing/2014/main" id="{B6685610-FE75-AE40-B2B6-2F8A448F9E3B}"/>
              </a:ext>
            </a:extLst>
          </p:cNvPr>
          <p:cNvGrpSpPr>
            <a:grpSpLocks/>
          </p:cNvGrpSpPr>
          <p:nvPr/>
        </p:nvGrpSpPr>
        <p:grpSpPr bwMode="auto">
          <a:xfrm>
            <a:off x="6110288" y="5867400"/>
            <a:ext cx="165100" cy="406400"/>
            <a:chOff x="2305" y="3704"/>
            <a:chExt cx="104" cy="256"/>
          </a:xfrm>
        </p:grpSpPr>
        <p:sp>
          <p:nvSpPr>
            <p:cNvPr id="111711" name="Line 95">
              <a:extLst>
                <a:ext uri="{FF2B5EF4-FFF2-40B4-BE49-F238E27FC236}">
                  <a16:creationId xmlns:a16="http://schemas.microsoft.com/office/drawing/2014/main" id="{98D15D2B-EAB9-764D-A79D-263EA767679B}"/>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1712" name="Line 96">
              <a:extLst>
                <a:ext uri="{FF2B5EF4-FFF2-40B4-BE49-F238E27FC236}">
                  <a16:creationId xmlns:a16="http://schemas.microsoft.com/office/drawing/2014/main" id="{358E6D05-41A1-0C4B-A322-35D7274E2D25}"/>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1713" name="Line 97">
              <a:extLst>
                <a:ext uri="{FF2B5EF4-FFF2-40B4-BE49-F238E27FC236}">
                  <a16:creationId xmlns:a16="http://schemas.microsoft.com/office/drawing/2014/main" id="{8762C3E2-4BCF-A94B-BCF3-86B0A2EDFD47}"/>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11714" name="Group 98">
            <a:extLst>
              <a:ext uri="{FF2B5EF4-FFF2-40B4-BE49-F238E27FC236}">
                <a16:creationId xmlns:a16="http://schemas.microsoft.com/office/drawing/2014/main" id="{1E7735AE-D344-9E40-BF5F-BB49040D04D8}"/>
              </a:ext>
            </a:extLst>
          </p:cNvPr>
          <p:cNvGrpSpPr>
            <a:grpSpLocks/>
          </p:cNvGrpSpPr>
          <p:nvPr/>
        </p:nvGrpSpPr>
        <p:grpSpPr bwMode="auto">
          <a:xfrm>
            <a:off x="7024688" y="4546600"/>
            <a:ext cx="165100" cy="406400"/>
            <a:chOff x="2305" y="3704"/>
            <a:chExt cx="104" cy="256"/>
          </a:xfrm>
        </p:grpSpPr>
        <p:sp>
          <p:nvSpPr>
            <p:cNvPr id="111715" name="Line 99">
              <a:extLst>
                <a:ext uri="{FF2B5EF4-FFF2-40B4-BE49-F238E27FC236}">
                  <a16:creationId xmlns:a16="http://schemas.microsoft.com/office/drawing/2014/main" id="{655304F1-5313-2744-AE9C-AEB0B5034E9E}"/>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1716" name="Line 100">
              <a:extLst>
                <a:ext uri="{FF2B5EF4-FFF2-40B4-BE49-F238E27FC236}">
                  <a16:creationId xmlns:a16="http://schemas.microsoft.com/office/drawing/2014/main" id="{371C9585-3F90-DF4B-840A-925D80959F9A}"/>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1717" name="Line 101">
              <a:extLst>
                <a:ext uri="{FF2B5EF4-FFF2-40B4-BE49-F238E27FC236}">
                  <a16:creationId xmlns:a16="http://schemas.microsoft.com/office/drawing/2014/main" id="{1B098310-29F9-8A4A-AAA2-DB6068FBEA7F}"/>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11718" name="Group 102">
            <a:extLst>
              <a:ext uri="{FF2B5EF4-FFF2-40B4-BE49-F238E27FC236}">
                <a16:creationId xmlns:a16="http://schemas.microsoft.com/office/drawing/2014/main" id="{7F155524-5848-D348-A558-0DBDE9FD5AD2}"/>
              </a:ext>
            </a:extLst>
          </p:cNvPr>
          <p:cNvGrpSpPr>
            <a:grpSpLocks/>
          </p:cNvGrpSpPr>
          <p:nvPr/>
        </p:nvGrpSpPr>
        <p:grpSpPr bwMode="auto">
          <a:xfrm>
            <a:off x="6719888" y="4559300"/>
            <a:ext cx="165100" cy="406400"/>
            <a:chOff x="2305" y="3704"/>
            <a:chExt cx="104" cy="256"/>
          </a:xfrm>
        </p:grpSpPr>
        <p:sp>
          <p:nvSpPr>
            <p:cNvPr id="111719" name="Line 103">
              <a:extLst>
                <a:ext uri="{FF2B5EF4-FFF2-40B4-BE49-F238E27FC236}">
                  <a16:creationId xmlns:a16="http://schemas.microsoft.com/office/drawing/2014/main" id="{C44E8BA9-6768-2E4B-B40A-2CF6F374D457}"/>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1720" name="Line 104">
              <a:extLst>
                <a:ext uri="{FF2B5EF4-FFF2-40B4-BE49-F238E27FC236}">
                  <a16:creationId xmlns:a16="http://schemas.microsoft.com/office/drawing/2014/main" id="{30D89A39-F718-7D42-B35E-9CC1AB6EA8D4}"/>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1721" name="Line 105">
              <a:extLst>
                <a:ext uri="{FF2B5EF4-FFF2-40B4-BE49-F238E27FC236}">
                  <a16:creationId xmlns:a16="http://schemas.microsoft.com/office/drawing/2014/main" id="{C60F9D1E-CF5A-3B4D-BB64-674394A8BA65}"/>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11722" name="Group 106">
            <a:extLst>
              <a:ext uri="{FF2B5EF4-FFF2-40B4-BE49-F238E27FC236}">
                <a16:creationId xmlns:a16="http://schemas.microsoft.com/office/drawing/2014/main" id="{BAA1C6A2-4A73-5A40-9751-7AAF2CBEA2B5}"/>
              </a:ext>
            </a:extLst>
          </p:cNvPr>
          <p:cNvGrpSpPr>
            <a:grpSpLocks/>
          </p:cNvGrpSpPr>
          <p:nvPr/>
        </p:nvGrpSpPr>
        <p:grpSpPr bwMode="auto">
          <a:xfrm>
            <a:off x="9348788" y="5816600"/>
            <a:ext cx="165100" cy="406400"/>
            <a:chOff x="2305" y="3704"/>
            <a:chExt cx="104" cy="256"/>
          </a:xfrm>
        </p:grpSpPr>
        <p:sp>
          <p:nvSpPr>
            <p:cNvPr id="111723" name="Line 107">
              <a:extLst>
                <a:ext uri="{FF2B5EF4-FFF2-40B4-BE49-F238E27FC236}">
                  <a16:creationId xmlns:a16="http://schemas.microsoft.com/office/drawing/2014/main" id="{AB4077DF-62D7-9847-AC5B-050C9FAE173E}"/>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1724" name="Line 108">
              <a:extLst>
                <a:ext uri="{FF2B5EF4-FFF2-40B4-BE49-F238E27FC236}">
                  <a16:creationId xmlns:a16="http://schemas.microsoft.com/office/drawing/2014/main" id="{B1485B2D-83BC-2D45-A24D-10B007316009}"/>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1725" name="Line 109">
              <a:extLst>
                <a:ext uri="{FF2B5EF4-FFF2-40B4-BE49-F238E27FC236}">
                  <a16:creationId xmlns:a16="http://schemas.microsoft.com/office/drawing/2014/main" id="{3733B0E1-2EA0-D946-A0CB-362515423169}"/>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11726" name="Group 110">
            <a:extLst>
              <a:ext uri="{FF2B5EF4-FFF2-40B4-BE49-F238E27FC236}">
                <a16:creationId xmlns:a16="http://schemas.microsoft.com/office/drawing/2014/main" id="{DACACBBB-22EA-8E4F-97F3-38179082AF86}"/>
              </a:ext>
            </a:extLst>
          </p:cNvPr>
          <p:cNvGrpSpPr>
            <a:grpSpLocks/>
          </p:cNvGrpSpPr>
          <p:nvPr/>
        </p:nvGrpSpPr>
        <p:grpSpPr bwMode="auto">
          <a:xfrm>
            <a:off x="8878888" y="4610100"/>
            <a:ext cx="165100" cy="406400"/>
            <a:chOff x="2305" y="3704"/>
            <a:chExt cx="104" cy="256"/>
          </a:xfrm>
        </p:grpSpPr>
        <p:sp>
          <p:nvSpPr>
            <p:cNvPr id="111727" name="Line 111">
              <a:extLst>
                <a:ext uri="{FF2B5EF4-FFF2-40B4-BE49-F238E27FC236}">
                  <a16:creationId xmlns:a16="http://schemas.microsoft.com/office/drawing/2014/main" id="{FE7124B7-8DB4-3349-8F94-1D9D740929BB}"/>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1728" name="Line 112">
              <a:extLst>
                <a:ext uri="{FF2B5EF4-FFF2-40B4-BE49-F238E27FC236}">
                  <a16:creationId xmlns:a16="http://schemas.microsoft.com/office/drawing/2014/main" id="{35026018-FD24-3E4D-8071-AE899207F7AD}"/>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1729" name="Line 113">
              <a:extLst>
                <a:ext uri="{FF2B5EF4-FFF2-40B4-BE49-F238E27FC236}">
                  <a16:creationId xmlns:a16="http://schemas.microsoft.com/office/drawing/2014/main" id="{63D7E973-5AA1-5F4B-A8FE-95B5E130E996}"/>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11730" name="Group 114">
            <a:extLst>
              <a:ext uri="{FF2B5EF4-FFF2-40B4-BE49-F238E27FC236}">
                <a16:creationId xmlns:a16="http://schemas.microsoft.com/office/drawing/2014/main" id="{1AB9E702-FF9E-2D46-90BD-7E26294E1E7A}"/>
              </a:ext>
            </a:extLst>
          </p:cNvPr>
          <p:cNvGrpSpPr>
            <a:grpSpLocks/>
          </p:cNvGrpSpPr>
          <p:nvPr/>
        </p:nvGrpSpPr>
        <p:grpSpPr bwMode="auto">
          <a:xfrm>
            <a:off x="7837488" y="4622800"/>
            <a:ext cx="165100" cy="406400"/>
            <a:chOff x="2305" y="3704"/>
            <a:chExt cx="104" cy="256"/>
          </a:xfrm>
        </p:grpSpPr>
        <p:sp>
          <p:nvSpPr>
            <p:cNvPr id="111731" name="Line 115">
              <a:extLst>
                <a:ext uri="{FF2B5EF4-FFF2-40B4-BE49-F238E27FC236}">
                  <a16:creationId xmlns:a16="http://schemas.microsoft.com/office/drawing/2014/main" id="{BFD8DE66-2F9B-3E49-A6A6-A24037AE51F6}"/>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1732" name="Line 116">
              <a:extLst>
                <a:ext uri="{FF2B5EF4-FFF2-40B4-BE49-F238E27FC236}">
                  <a16:creationId xmlns:a16="http://schemas.microsoft.com/office/drawing/2014/main" id="{E83147FC-988A-5145-B8F9-968BDA0769A3}"/>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1733" name="Line 117">
              <a:extLst>
                <a:ext uri="{FF2B5EF4-FFF2-40B4-BE49-F238E27FC236}">
                  <a16:creationId xmlns:a16="http://schemas.microsoft.com/office/drawing/2014/main" id="{EEA46562-D244-EE42-822F-F324A7C9160A}"/>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11734" name="Text Box 118">
            <a:extLst>
              <a:ext uri="{FF2B5EF4-FFF2-40B4-BE49-F238E27FC236}">
                <a16:creationId xmlns:a16="http://schemas.microsoft.com/office/drawing/2014/main" id="{BBD33279-4114-1641-B782-FDE2B116AFBB}"/>
              </a:ext>
            </a:extLst>
          </p:cNvPr>
          <p:cNvSpPr txBox="1">
            <a:spLocks noChangeArrowheads="1"/>
          </p:cNvSpPr>
          <p:nvPr/>
        </p:nvSpPr>
        <p:spPr bwMode="auto">
          <a:xfrm>
            <a:off x="1978026" y="2816225"/>
            <a:ext cx="1877437" cy="400110"/>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a:latin typeface="Courier New" panose="02070309020205020404" pitchFamily="49" charset="0"/>
              </a:rPr>
              <a:t>Output: 1 3</a:t>
            </a:r>
          </a:p>
        </p:txBody>
      </p:sp>
      <p:sp>
        <p:nvSpPr>
          <p:cNvPr id="111735" name="Oval 119">
            <a:extLst>
              <a:ext uri="{FF2B5EF4-FFF2-40B4-BE49-F238E27FC236}">
                <a16:creationId xmlns:a16="http://schemas.microsoft.com/office/drawing/2014/main" id="{2F11D7FC-30A3-D642-898E-B953F2E442F0}"/>
              </a:ext>
            </a:extLst>
          </p:cNvPr>
          <p:cNvSpPr>
            <a:spLocks noChangeArrowheads="1"/>
          </p:cNvSpPr>
          <p:nvPr/>
        </p:nvSpPr>
        <p:spPr bwMode="auto">
          <a:xfrm>
            <a:off x="2044700" y="1308100"/>
            <a:ext cx="254000" cy="254000"/>
          </a:xfrm>
          <a:prstGeom prst="ellipse">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111736" name="Oval 120">
            <a:extLst>
              <a:ext uri="{FF2B5EF4-FFF2-40B4-BE49-F238E27FC236}">
                <a16:creationId xmlns:a16="http://schemas.microsoft.com/office/drawing/2014/main" id="{6FB258A6-F2FF-6F4D-A4DC-95BDD6132057}"/>
              </a:ext>
            </a:extLst>
          </p:cNvPr>
          <p:cNvSpPr>
            <a:spLocks noChangeArrowheads="1"/>
          </p:cNvSpPr>
          <p:nvPr/>
        </p:nvSpPr>
        <p:spPr bwMode="auto">
          <a:xfrm>
            <a:off x="2044700" y="1651000"/>
            <a:ext cx="254000" cy="254000"/>
          </a:xfrm>
          <a:prstGeom prst="ellipse">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111737" name="Oval 121">
            <a:extLst>
              <a:ext uri="{FF2B5EF4-FFF2-40B4-BE49-F238E27FC236}">
                <a16:creationId xmlns:a16="http://schemas.microsoft.com/office/drawing/2014/main" id="{6FBE75DD-CD04-1146-A9F1-8995EEC88165}"/>
              </a:ext>
            </a:extLst>
          </p:cNvPr>
          <p:cNvSpPr>
            <a:spLocks noChangeArrowheads="1"/>
          </p:cNvSpPr>
          <p:nvPr/>
        </p:nvSpPr>
        <p:spPr bwMode="auto">
          <a:xfrm>
            <a:off x="2044700" y="1993900"/>
            <a:ext cx="254000" cy="254000"/>
          </a:xfrm>
          <a:prstGeom prst="ellipse">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111738" name="Oval 122">
            <a:extLst>
              <a:ext uri="{FF2B5EF4-FFF2-40B4-BE49-F238E27FC236}">
                <a16:creationId xmlns:a16="http://schemas.microsoft.com/office/drawing/2014/main" id="{41A278FF-8F39-524F-B3A5-A6F08A7F7F85}"/>
              </a:ext>
            </a:extLst>
          </p:cNvPr>
          <p:cNvSpPr>
            <a:spLocks noChangeArrowheads="1"/>
          </p:cNvSpPr>
          <p:nvPr/>
        </p:nvSpPr>
        <p:spPr bwMode="auto">
          <a:xfrm>
            <a:off x="6743700" y="1473200"/>
            <a:ext cx="254000" cy="254000"/>
          </a:xfrm>
          <a:prstGeom prst="ellipse">
            <a:avLst/>
          </a:prstGeom>
          <a:solidFill>
            <a:srgbClr val="66FF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111739" name="Oval 123">
            <a:extLst>
              <a:ext uri="{FF2B5EF4-FFF2-40B4-BE49-F238E27FC236}">
                <a16:creationId xmlns:a16="http://schemas.microsoft.com/office/drawing/2014/main" id="{9CD7B4D8-0060-BD46-BF2B-A8EDD182142D}"/>
              </a:ext>
            </a:extLst>
          </p:cNvPr>
          <p:cNvSpPr>
            <a:spLocks noChangeArrowheads="1"/>
          </p:cNvSpPr>
          <p:nvPr/>
        </p:nvSpPr>
        <p:spPr bwMode="auto">
          <a:xfrm>
            <a:off x="5740400" y="2730500"/>
            <a:ext cx="254000" cy="254000"/>
          </a:xfrm>
          <a:prstGeom prst="ellipse">
            <a:avLst/>
          </a:prstGeom>
          <a:solidFill>
            <a:srgbClr val="66FF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111740" name="Oval 124">
            <a:extLst>
              <a:ext uri="{FF2B5EF4-FFF2-40B4-BE49-F238E27FC236}">
                <a16:creationId xmlns:a16="http://schemas.microsoft.com/office/drawing/2014/main" id="{D8B49689-B433-1744-9AE3-E0C1714DB7F7}"/>
              </a:ext>
            </a:extLst>
          </p:cNvPr>
          <p:cNvSpPr>
            <a:spLocks noChangeArrowheads="1"/>
          </p:cNvSpPr>
          <p:nvPr/>
        </p:nvSpPr>
        <p:spPr bwMode="auto">
          <a:xfrm>
            <a:off x="4762500" y="52070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111741" name="Oval 125">
            <a:extLst>
              <a:ext uri="{FF2B5EF4-FFF2-40B4-BE49-F238E27FC236}">
                <a16:creationId xmlns:a16="http://schemas.microsoft.com/office/drawing/2014/main" id="{EF4BE8D3-5DD0-8544-82B1-3D97AE66ED17}"/>
              </a:ext>
            </a:extLst>
          </p:cNvPr>
          <p:cNvSpPr>
            <a:spLocks noChangeArrowheads="1"/>
          </p:cNvSpPr>
          <p:nvPr/>
        </p:nvSpPr>
        <p:spPr bwMode="auto">
          <a:xfrm>
            <a:off x="4749800" y="55118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111742" name="Oval 126">
            <a:extLst>
              <a:ext uri="{FF2B5EF4-FFF2-40B4-BE49-F238E27FC236}">
                <a16:creationId xmlns:a16="http://schemas.microsoft.com/office/drawing/2014/main" id="{80D0E02F-FB10-8B43-913D-2FCD7ED6C0A4}"/>
              </a:ext>
            </a:extLst>
          </p:cNvPr>
          <p:cNvSpPr>
            <a:spLocks noChangeArrowheads="1"/>
          </p:cNvSpPr>
          <p:nvPr/>
        </p:nvSpPr>
        <p:spPr bwMode="auto">
          <a:xfrm>
            <a:off x="4749800" y="58166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111743" name="Oval 127">
            <a:extLst>
              <a:ext uri="{FF2B5EF4-FFF2-40B4-BE49-F238E27FC236}">
                <a16:creationId xmlns:a16="http://schemas.microsoft.com/office/drawing/2014/main" id="{9D683213-A28F-014C-BF06-327E47EDE774}"/>
              </a:ext>
            </a:extLst>
          </p:cNvPr>
          <p:cNvSpPr>
            <a:spLocks noChangeArrowheads="1"/>
          </p:cNvSpPr>
          <p:nvPr/>
        </p:nvSpPr>
        <p:spPr bwMode="auto">
          <a:xfrm>
            <a:off x="5207000" y="39116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111744" name="Oval 128">
            <a:extLst>
              <a:ext uri="{FF2B5EF4-FFF2-40B4-BE49-F238E27FC236}">
                <a16:creationId xmlns:a16="http://schemas.microsoft.com/office/drawing/2014/main" id="{F69F707C-674B-5648-95A9-661CFC867A54}"/>
              </a:ext>
            </a:extLst>
          </p:cNvPr>
          <p:cNvSpPr>
            <a:spLocks noChangeArrowheads="1"/>
          </p:cNvSpPr>
          <p:nvPr/>
        </p:nvSpPr>
        <p:spPr bwMode="auto">
          <a:xfrm>
            <a:off x="5207000" y="42164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111745" name="Oval 129">
            <a:extLst>
              <a:ext uri="{FF2B5EF4-FFF2-40B4-BE49-F238E27FC236}">
                <a16:creationId xmlns:a16="http://schemas.microsoft.com/office/drawing/2014/main" id="{3EDEACFB-FDF0-374A-AD91-5EF0436549A2}"/>
              </a:ext>
            </a:extLst>
          </p:cNvPr>
          <p:cNvSpPr>
            <a:spLocks noChangeArrowheads="1"/>
          </p:cNvSpPr>
          <p:nvPr/>
        </p:nvSpPr>
        <p:spPr bwMode="auto">
          <a:xfrm>
            <a:off x="5207000" y="4533900"/>
            <a:ext cx="254000" cy="254000"/>
          </a:xfrm>
          <a:prstGeom prst="ellipse">
            <a:avLst/>
          </a:prstGeom>
          <a:solidFill>
            <a:srgbClr val="66FF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Tree>
    <p:extLst>
      <p:ext uri="{BB962C8B-B14F-4D97-AF65-F5344CB8AC3E}">
        <p14:creationId xmlns:p14="http://schemas.microsoft.com/office/powerpoint/2010/main" val="404835947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2">
            <a:extLst>
              <a:ext uri="{FF2B5EF4-FFF2-40B4-BE49-F238E27FC236}">
                <a16:creationId xmlns:a16="http://schemas.microsoft.com/office/drawing/2014/main" id="{8ADCA03A-0FA3-964A-B664-CA9A082BE00D}"/>
              </a:ext>
            </a:extLst>
          </p:cNvPr>
          <p:cNvSpPr>
            <a:spLocks noChangeArrowheads="1"/>
          </p:cNvSpPr>
          <p:nvPr/>
        </p:nvSpPr>
        <p:spPr bwMode="auto">
          <a:xfrm>
            <a:off x="1981201" y="457201"/>
            <a:ext cx="4341813" cy="1895475"/>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64" tIns="46033" rIns="92064" bIns="46033">
            <a:spAutoFit/>
          </a:bodyPr>
          <a:lstStyle>
            <a:lvl1pPr indent="4763">
              <a:spcBef>
                <a:spcPct val="20000"/>
              </a:spcBef>
              <a:buChar char="•"/>
              <a:defRPr sz="2400">
                <a:solidFill>
                  <a:schemeClr val="tx1"/>
                </a:solidFill>
                <a:latin typeface="Arial" panose="020B0604020202020204" pitchFamily="34" charset="0"/>
              </a:defRPr>
            </a:lvl1pPr>
            <a:lvl2pPr marL="747713"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buFontTx/>
              <a:buNone/>
            </a:pPr>
            <a:r>
              <a:rPr lang="en-US" altLang="en-US" sz="2000">
                <a:latin typeface="Courier New" panose="02070309020205020404" pitchFamily="49" charset="0"/>
              </a:rPr>
              <a:t>Proc InOrderPrint(pointer) </a:t>
            </a:r>
          </a:p>
          <a:p>
            <a:pPr>
              <a:buFontTx/>
              <a:buNone/>
            </a:pPr>
            <a:r>
              <a:rPr lang="en-US" altLang="en-US" sz="2000">
                <a:latin typeface="Courier New" panose="02070309020205020404" pitchFamily="49" charset="0"/>
              </a:rPr>
              <a:t> pointer NOT NIL?</a:t>
            </a:r>
          </a:p>
          <a:p>
            <a:pPr>
              <a:buFontTx/>
              <a:buNone/>
            </a:pPr>
            <a:r>
              <a:rPr lang="en-US" altLang="en-US" sz="2000">
                <a:solidFill>
                  <a:srgbClr val="FF0033"/>
                </a:solidFill>
                <a:latin typeface="Courier New" panose="02070309020205020404" pitchFamily="49" charset="0"/>
              </a:rPr>
              <a:t>  InOrderPrint(left child)</a:t>
            </a:r>
          </a:p>
          <a:p>
            <a:pPr>
              <a:buFontTx/>
              <a:buNone/>
            </a:pPr>
            <a:r>
              <a:rPr lang="en-US" altLang="en-US" sz="2000">
                <a:latin typeface="Courier New" panose="02070309020205020404" pitchFamily="49" charset="0"/>
              </a:rPr>
              <a:t>  print(data)</a:t>
            </a:r>
          </a:p>
          <a:p>
            <a:pPr>
              <a:buFontTx/>
              <a:buNone/>
            </a:pPr>
            <a:r>
              <a:rPr lang="en-US" altLang="en-US" sz="2000">
                <a:latin typeface="Courier New" panose="02070309020205020404" pitchFamily="49" charset="0"/>
              </a:rPr>
              <a:t>  InOrderPrint(right child)</a:t>
            </a:r>
          </a:p>
        </p:txBody>
      </p:sp>
      <p:grpSp>
        <p:nvGrpSpPr>
          <p:cNvPr id="277507" name="Group 3">
            <a:extLst>
              <a:ext uri="{FF2B5EF4-FFF2-40B4-BE49-F238E27FC236}">
                <a16:creationId xmlns:a16="http://schemas.microsoft.com/office/drawing/2014/main" id="{C6ECF27C-1CAA-8F43-9B1C-929572454AA0}"/>
              </a:ext>
            </a:extLst>
          </p:cNvPr>
          <p:cNvGrpSpPr>
            <a:grpSpLocks/>
          </p:cNvGrpSpPr>
          <p:nvPr/>
        </p:nvGrpSpPr>
        <p:grpSpPr bwMode="auto">
          <a:xfrm>
            <a:off x="7099301" y="1501775"/>
            <a:ext cx="587375" cy="749300"/>
            <a:chOff x="1760" y="2442"/>
            <a:chExt cx="370" cy="472"/>
          </a:xfrm>
        </p:grpSpPr>
        <p:sp>
          <p:nvSpPr>
            <p:cNvPr id="277508" name="Text Box 4">
              <a:extLst>
                <a:ext uri="{FF2B5EF4-FFF2-40B4-BE49-F238E27FC236}">
                  <a16:creationId xmlns:a16="http://schemas.microsoft.com/office/drawing/2014/main" id="{AF066650-43D7-2847-8018-0D027A6E001F}"/>
                </a:ext>
              </a:extLst>
            </p:cNvPr>
            <p:cNvSpPr txBox="1">
              <a:spLocks noChangeArrowheads="1"/>
            </p:cNvSpPr>
            <p:nvPr/>
          </p:nvSpPr>
          <p:spPr bwMode="auto">
            <a:xfrm>
              <a:off x="1760" y="2442"/>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latin typeface="Courier New" panose="02070309020205020404" pitchFamily="49" charset="0"/>
                </a:rPr>
                <a:t>22</a:t>
              </a:r>
            </a:p>
          </p:txBody>
        </p:sp>
        <p:grpSp>
          <p:nvGrpSpPr>
            <p:cNvPr id="277509" name="Group 5">
              <a:extLst>
                <a:ext uri="{FF2B5EF4-FFF2-40B4-BE49-F238E27FC236}">
                  <a16:creationId xmlns:a16="http://schemas.microsoft.com/office/drawing/2014/main" id="{43FA1F80-9168-8A48-874B-8E877A3CE107}"/>
                </a:ext>
              </a:extLst>
            </p:cNvPr>
            <p:cNvGrpSpPr>
              <a:grpSpLocks/>
            </p:cNvGrpSpPr>
            <p:nvPr/>
          </p:nvGrpSpPr>
          <p:grpSpPr bwMode="auto">
            <a:xfrm>
              <a:off x="1760" y="2754"/>
              <a:ext cx="370" cy="160"/>
              <a:chOff x="1378" y="3290"/>
              <a:chExt cx="370" cy="312"/>
            </a:xfrm>
          </p:grpSpPr>
          <p:sp>
            <p:nvSpPr>
              <p:cNvPr id="277510" name="Text Box 6">
                <a:extLst>
                  <a:ext uri="{FF2B5EF4-FFF2-40B4-BE49-F238E27FC236}">
                    <a16:creationId xmlns:a16="http://schemas.microsoft.com/office/drawing/2014/main" id="{C0BF6D3A-26D8-6040-ABC6-BDA606386952}"/>
                  </a:ext>
                </a:extLst>
              </p:cNvPr>
              <p:cNvSpPr txBox="1">
                <a:spLocks noChangeArrowheads="1"/>
              </p:cNvSpPr>
              <p:nvPr/>
            </p:nvSpPr>
            <p:spPr bwMode="auto">
              <a:xfrm>
                <a:off x="1378" y="3290"/>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277511" name="Line 7">
                <a:extLst>
                  <a:ext uri="{FF2B5EF4-FFF2-40B4-BE49-F238E27FC236}">
                    <a16:creationId xmlns:a16="http://schemas.microsoft.com/office/drawing/2014/main" id="{D5F7DFF0-4136-6548-8213-A97B0142CAA6}"/>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277512" name="Text Box 8">
            <a:extLst>
              <a:ext uri="{FF2B5EF4-FFF2-40B4-BE49-F238E27FC236}">
                <a16:creationId xmlns:a16="http://schemas.microsoft.com/office/drawing/2014/main" id="{CF0480FD-A465-554C-A374-19722599E927}"/>
              </a:ext>
            </a:extLst>
          </p:cNvPr>
          <p:cNvSpPr txBox="1">
            <a:spLocks noChangeArrowheads="1"/>
          </p:cNvSpPr>
          <p:nvPr/>
        </p:nvSpPr>
        <p:spPr bwMode="auto">
          <a:xfrm>
            <a:off x="7032626" y="646113"/>
            <a:ext cx="62619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715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a:t>root</a:t>
            </a:r>
          </a:p>
        </p:txBody>
      </p:sp>
      <p:sp>
        <p:nvSpPr>
          <p:cNvPr id="277513" name="Line 9">
            <a:extLst>
              <a:ext uri="{FF2B5EF4-FFF2-40B4-BE49-F238E27FC236}">
                <a16:creationId xmlns:a16="http://schemas.microsoft.com/office/drawing/2014/main" id="{3F207A91-1D3D-B944-9644-AE88528ACD6F}"/>
              </a:ext>
            </a:extLst>
          </p:cNvPr>
          <p:cNvSpPr>
            <a:spLocks noChangeShapeType="1"/>
          </p:cNvSpPr>
          <p:nvPr/>
        </p:nvSpPr>
        <p:spPr bwMode="auto">
          <a:xfrm>
            <a:off x="7404100" y="1028700"/>
            <a:ext cx="0" cy="4572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77514" name="Group 10">
            <a:extLst>
              <a:ext uri="{FF2B5EF4-FFF2-40B4-BE49-F238E27FC236}">
                <a16:creationId xmlns:a16="http://schemas.microsoft.com/office/drawing/2014/main" id="{85C1D016-29A5-874A-AEEE-1CFCE5E75B99}"/>
              </a:ext>
            </a:extLst>
          </p:cNvPr>
          <p:cNvGrpSpPr>
            <a:grpSpLocks/>
          </p:cNvGrpSpPr>
          <p:nvPr/>
        </p:nvGrpSpPr>
        <p:grpSpPr bwMode="auto">
          <a:xfrm>
            <a:off x="8280401" y="2746375"/>
            <a:ext cx="587375" cy="749300"/>
            <a:chOff x="1760" y="2442"/>
            <a:chExt cx="370" cy="472"/>
          </a:xfrm>
        </p:grpSpPr>
        <p:sp>
          <p:nvSpPr>
            <p:cNvPr id="277515" name="Text Box 11">
              <a:extLst>
                <a:ext uri="{FF2B5EF4-FFF2-40B4-BE49-F238E27FC236}">
                  <a16:creationId xmlns:a16="http://schemas.microsoft.com/office/drawing/2014/main" id="{BF11A177-2742-094F-B9D5-5FABC4F44496}"/>
                </a:ext>
              </a:extLst>
            </p:cNvPr>
            <p:cNvSpPr txBox="1">
              <a:spLocks noChangeArrowheads="1"/>
            </p:cNvSpPr>
            <p:nvPr/>
          </p:nvSpPr>
          <p:spPr bwMode="auto">
            <a:xfrm>
              <a:off x="1760" y="2442"/>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latin typeface="Courier New" panose="02070309020205020404" pitchFamily="49" charset="0"/>
                </a:rPr>
                <a:t>67</a:t>
              </a:r>
            </a:p>
          </p:txBody>
        </p:sp>
        <p:grpSp>
          <p:nvGrpSpPr>
            <p:cNvPr id="277516" name="Group 12">
              <a:extLst>
                <a:ext uri="{FF2B5EF4-FFF2-40B4-BE49-F238E27FC236}">
                  <a16:creationId xmlns:a16="http://schemas.microsoft.com/office/drawing/2014/main" id="{EC2EAC1B-85C4-E449-9EB1-5CD377AB67A3}"/>
                </a:ext>
              </a:extLst>
            </p:cNvPr>
            <p:cNvGrpSpPr>
              <a:grpSpLocks/>
            </p:cNvGrpSpPr>
            <p:nvPr/>
          </p:nvGrpSpPr>
          <p:grpSpPr bwMode="auto">
            <a:xfrm>
              <a:off x="1760" y="2754"/>
              <a:ext cx="370" cy="160"/>
              <a:chOff x="1378" y="3290"/>
              <a:chExt cx="370" cy="312"/>
            </a:xfrm>
          </p:grpSpPr>
          <p:sp>
            <p:nvSpPr>
              <p:cNvPr id="277517" name="Text Box 13">
                <a:extLst>
                  <a:ext uri="{FF2B5EF4-FFF2-40B4-BE49-F238E27FC236}">
                    <a16:creationId xmlns:a16="http://schemas.microsoft.com/office/drawing/2014/main" id="{DB022F22-36D1-5048-AC76-1CDE98DA2C77}"/>
                  </a:ext>
                </a:extLst>
              </p:cNvPr>
              <p:cNvSpPr txBox="1">
                <a:spLocks noChangeArrowheads="1"/>
              </p:cNvSpPr>
              <p:nvPr/>
            </p:nvSpPr>
            <p:spPr bwMode="auto">
              <a:xfrm>
                <a:off x="1378" y="3290"/>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277518" name="Line 14">
                <a:extLst>
                  <a:ext uri="{FF2B5EF4-FFF2-40B4-BE49-F238E27FC236}">
                    <a16:creationId xmlns:a16="http://schemas.microsoft.com/office/drawing/2014/main" id="{DB941A49-219F-AF46-98DC-CBB990ACA5D1}"/>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277519" name="Group 15">
            <a:extLst>
              <a:ext uri="{FF2B5EF4-FFF2-40B4-BE49-F238E27FC236}">
                <a16:creationId xmlns:a16="http://schemas.microsoft.com/office/drawing/2014/main" id="{2455DB3C-DF38-7048-B9BD-3AD7F6C641A1}"/>
              </a:ext>
            </a:extLst>
          </p:cNvPr>
          <p:cNvGrpSpPr>
            <a:grpSpLocks/>
          </p:cNvGrpSpPr>
          <p:nvPr/>
        </p:nvGrpSpPr>
        <p:grpSpPr bwMode="auto">
          <a:xfrm>
            <a:off x="7759701" y="3978275"/>
            <a:ext cx="587375" cy="749300"/>
            <a:chOff x="1760" y="2442"/>
            <a:chExt cx="370" cy="472"/>
          </a:xfrm>
        </p:grpSpPr>
        <p:sp>
          <p:nvSpPr>
            <p:cNvPr id="277520" name="Text Box 16">
              <a:extLst>
                <a:ext uri="{FF2B5EF4-FFF2-40B4-BE49-F238E27FC236}">
                  <a16:creationId xmlns:a16="http://schemas.microsoft.com/office/drawing/2014/main" id="{DF1F76CE-7359-D74D-9CF5-1BD86C1D3EEE}"/>
                </a:ext>
              </a:extLst>
            </p:cNvPr>
            <p:cNvSpPr txBox="1">
              <a:spLocks noChangeArrowheads="1"/>
            </p:cNvSpPr>
            <p:nvPr/>
          </p:nvSpPr>
          <p:spPr bwMode="auto">
            <a:xfrm>
              <a:off x="1760" y="2442"/>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latin typeface="Courier New" panose="02070309020205020404" pitchFamily="49" charset="0"/>
                </a:rPr>
                <a:t>36</a:t>
              </a:r>
            </a:p>
          </p:txBody>
        </p:sp>
        <p:grpSp>
          <p:nvGrpSpPr>
            <p:cNvPr id="277521" name="Group 17">
              <a:extLst>
                <a:ext uri="{FF2B5EF4-FFF2-40B4-BE49-F238E27FC236}">
                  <a16:creationId xmlns:a16="http://schemas.microsoft.com/office/drawing/2014/main" id="{0C095121-2971-B443-8AA0-35224B96E270}"/>
                </a:ext>
              </a:extLst>
            </p:cNvPr>
            <p:cNvGrpSpPr>
              <a:grpSpLocks/>
            </p:cNvGrpSpPr>
            <p:nvPr/>
          </p:nvGrpSpPr>
          <p:grpSpPr bwMode="auto">
            <a:xfrm>
              <a:off x="1760" y="2754"/>
              <a:ext cx="370" cy="160"/>
              <a:chOff x="1378" y="3290"/>
              <a:chExt cx="370" cy="312"/>
            </a:xfrm>
          </p:grpSpPr>
          <p:sp>
            <p:nvSpPr>
              <p:cNvPr id="277522" name="Text Box 18">
                <a:extLst>
                  <a:ext uri="{FF2B5EF4-FFF2-40B4-BE49-F238E27FC236}">
                    <a16:creationId xmlns:a16="http://schemas.microsoft.com/office/drawing/2014/main" id="{53F023B1-15DC-A642-91E7-561C28B1B465}"/>
                  </a:ext>
                </a:extLst>
              </p:cNvPr>
              <p:cNvSpPr txBox="1">
                <a:spLocks noChangeArrowheads="1"/>
              </p:cNvSpPr>
              <p:nvPr/>
            </p:nvSpPr>
            <p:spPr bwMode="auto">
              <a:xfrm>
                <a:off x="1378" y="3290"/>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277523" name="Line 19">
                <a:extLst>
                  <a:ext uri="{FF2B5EF4-FFF2-40B4-BE49-F238E27FC236}">
                    <a16:creationId xmlns:a16="http://schemas.microsoft.com/office/drawing/2014/main" id="{9B27E3BA-D930-0448-A4F1-978D899CCB6A}"/>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277524" name="Group 20">
            <a:extLst>
              <a:ext uri="{FF2B5EF4-FFF2-40B4-BE49-F238E27FC236}">
                <a16:creationId xmlns:a16="http://schemas.microsoft.com/office/drawing/2014/main" id="{636031E0-9E92-EE48-9C69-0F8E18FCEBC3}"/>
              </a:ext>
            </a:extLst>
          </p:cNvPr>
          <p:cNvGrpSpPr>
            <a:grpSpLocks/>
          </p:cNvGrpSpPr>
          <p:nvPr/>
        </p:nvGrpSpPr>
        <p:grpSpPr bwMode="auto">
          <a:xfrm>
            <a:off x="5588001" y="3940175"/>
            <a:ext cx="587375" cy="749300"/>
            <a:chOff x="1760" y="2442"/>
            <a:chExt cx="370" cy="472"/>
          </a:xfrm>
        </p:grpSpPr>
        <p:sp>
          <p:nvSpPr>
            <p:cNvPr id="277525" name="Text Box 21">
              <a:extLst>
                <a:ext uri="{FF2B5EF4-FFF2-40B4-BE49-F238E27FC236}">
                  <a16:creationId xmlns:a16="http://schemas.microsoft.com/office/drawing/2014/main" id="{702A0F3B-D240-8240-B921-3C803B4546A4}"/>
                </a:ext>
              </a:extLst>
            </p:cNvPr>
            <p:cNvSpPr txBox="1">
              <a:spLocks noChangeArrowheads="1"/>
            </p:cNvSpPr>
            <p:nvPr/>
          </p:nvSpPr>
          <p:spPr bwMode="auto">
            <a:xfrm>
              <a:off x="1760" y="2442"/>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a:r>
                <a:rPr lang="en-US" altLang="en-US">
                  <a:solidFill>
                    <a:srgbClr val="FF0033"/>
                  </a:solidFill>
                  <a:latin typeface="Courier New" panose="02070309020205020404" pitchFamily="49" charset="0"/>
                </a:rPr>
                <a:t>3</a:t>
              </a:r>
              <a:endParaRPr lang="en-US" altLang="en-US">
                <a:latin typeface="Courier New" panose="02070309020205020404" pitchFamily="49" charset="0"/>
              </a:endParaRPr>
            </a:p>
          </p:txBody>
        </p:sp>
        <p:grpSp>
          <p:nvGrpSpPr>
            <p:cNvPr id="277526" name="Group 22">
              <a:extLst>
                <a:ext uri="{FF2B5EF4-FFF2-40B4-BE49-F238E27FC236}">
                  <a16:creationId xmlns:a16="http://schemas.microsoft.com/office/drawing/2014/main" id="{FDE17375-5B2D-FC46-9715-C86F94B67FF8}"/>
                </a:ext>
              </a:extLst>
            </p:cNvPr>
            <p:cNvGrpSpPr>
              <a:grpSpLocks/>
            </p:cNvGrpSpPr>
            <p:nvPr/>
          </p:nvGrpSpPr>
          <p:grpSpPr bwMode="auto">
            <a:xfrm>
              <a:off x="1760" y="2754"/>
              <a:ext cx="370" cy="160"/>
              <a:chOff x="1378" y="3290"/>
              <a:chExt cx="370" cy="312"/>
            </a:xfrm>
          </p:grpSpPr>
          <p:sp>
            <p:nvSpPr>
              <p:cNvPr id="277527" name="Text Box 23">
                <a:extLst>
                  <a:ext uri="{FF2B5EF4-FFF2-40B4-BE49-F238E27FC236}">
                    <a16:creationId xmlns:a16="http://schemas.microsoft.com/office/drawing/2014/main" id="{C9C800C7-11D7-E344-AC5E-583EA01C1AF3}"/>
                  </a:ext>
                </a:extLst>
              </p:cNvPr>
              <p:cNvSpPr txBox="1">
                <a:spLocks noChangeArrowheads="1"/>
              </p:cNvSpPr>
              <p:nvPr/>
            </p:nvSpPr>
            <p:spPr bwMode="auto">
              <a:xfrm>
                <a:off x="1378" y="3290"/>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277528" name="Line 24">
                <a:extLst>
                  <a:ext uri="{FF2B5EF4-FFF2-40B4-BE49-F238E27FC236}">
                    <a16:creationId xmlns:a16="http://schemas.microsoft.com/office/drawing/2014/main" id="{784CC314-A818-3F4F-A1F4-1C0888E10DBB}"/>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277529" name="Group 25">
            <a:extLst>
              <a:ext uri="{FF2B5EF4-FFF2-40B4-BE49-F238E27FC236}">
                <a16:creationId xmlns:a16="http://schemas.microsoft.com/office/drawing/2014/main" id="{6CE39A13-68CB-E243-BAD0-CD2BC6D85883}"/>
              </a:ext>
            </a:extLst>
          </p:cNvPr>
          <p:cNvGrpSpPr>
            <a:grpSpLocks/>
          </p:cNvGrpSpPr>
          <p:nvPr/>
        </p:nvGrpSpPr>
        <p:grpSpPr bwMode="auto">
          <a:xfrm>
            <a:off x="6667501" y="3940175"/>
            <a:ext cx="587375" cy="749300"/>
            <a:chOff x="1760" y="2442"/>
            <a:chExt cx="370" cy="472"/>
          </a:xfrm>
        </p:grpSpPr>
        <p:sp>
          <p:nvSpPr>
            <p:cNvPr id="277530" name="Text Box 26">
              <a:extLst>
                <a:ext uri="{FF2B5EF4-FFF2-40B4-BE49-F238E27FC236}">
                  <a16:creationId xmlns:a16="http://schemas.microsoft.com/office/drawing/2014/main" id="{D8197949-6A27-324D-9D69-FF7CF78FE13E}"/>
                </a:ext>
              </a:extLst>
            </p:cNvPr>
            <p:cNvSpPr txBox="1">
              <a:spLocks noChangeArrowheads="1"/>
            </p:cNvSpPr>
            <p:nvPr/>
          </p:nvSpPr>
          <p:spPr bwMode="auto">
            <a:xfrm>
              <a:off x="1760" y="2442"/>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latin typeface="Courier New" panose="02070309020205020404" pitchFamily="49" charset="0"/>
                </a:rPr>
                <a:t>14</a:t>
              </a:r>
            </a:p>
          </p:txBody>
        </p:sp>
        <p:grpSp>
          <p:nvGrpSpPr>
            <p:cNvPr id="277531" name="Group 27">
              <a:extLst>
                <a:ext uri="{FF2B5EF4-FFF2-40B4-BE49-F238E27FC236}">
                  <a16:creationId xmlns:a16="http://schemas.microsoft.com/office/drawing/2014/main" id="{9E1EAD10-D27B-7240-B027-D4D01D79436C}"/>
                </a:ext>
              </a:extLst>
            </p:cNvPr>
            <p:cNvGrpSpPr>
              <a:grpSpLocks/>
            </p:cNvGrpSpPr>
            <p:nvPr/>
          </p:nvGrpSpPr>
          <p:grpSpPr bwMode="auto">
            <a:xfrm>
              <a:off x="1760" y="2754"/>
              <a:ext cx="370" cy="160"/>
              <a:chOff x="1378" y="3290"/>
              <a:chExt cx="370" cy="312"/>
            </a:xfrm>
          </p:grpSpPr>
          <p:sp>
            <p:nvSpPr>
              <p:cNvPr id="277532" name="Text Box 28">
                <a:extLst>
                  <a:ext uri="{FF2B5EF4-FFF2-40B4-BE49-F238E27FC236}">
                    <a16:creationId xmlns:a16="http://schemas.microsoft.com/office/drawing/2014/main" id="{9EF6F62F-D5D6-E145-8C07-353A279D979D}"/>
                  </a:ext>
                </a:extLst>
              </p:cNvPr>
              <p:cNvSpPr txBox="1">
                <a:spLocks noChangeArrowheads="1"/>
              </p:cNvSpPr>
              <p:nvPr/>
            </p:nvSpPr>
            <p:spPr bwMode="auto">
              <a:xfrm>
                <a:off x="1378" y="3290"/>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277533" name="Line 29">
                <a:extLst>
                  <a:ext uri="{FF2B5EF4-FFF2-40B4-BE49-F238E27FC236}">
                    <a16:creationId xmlns:a16="http://schemas.microsoft.com/office/drawing/2014/main" id="{179A55F7-0BE4-3D40-8596-BEE0BEFD2199}"/>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277534" name="Group 30">
            <a:extLst>
              <a:ext uri="{FF2B5EF4-FFF2-40B4-BE49-F238E27FC236}">
                <a16:creationId xmlns:a16="http://schemas.microsoft.com/office/drawing/2014/main" id="{35A6E97E-6796-8C48-AE71-BB09441A8565}"/>
              </a:ext>
            </a:extLst>
          </p:cNvPr>
          <p:cNvGrpSpPr>
            <a:grpSpLocks/>
          </p:cNvGrpSpPr>
          <p:nvPr/>
        </p:nvGrpSpPr>
        <p:grpSpPr bwMode="auto">
          <a:xfrm>
            <a:off x="8216901" y="5172075"/>
            <a:ext cx="587375" cy="749300"/>
            <a:chOff x="1760" y="2442"/>
            <a:chExt cx="370" cy="472"/>
          </a:xfrm>
        </p:grpSpPr>
        <p:sp>
          <p:nvSpPr>
            <p:cNvPr id="277535" name="Text Box 31">
              <a:extLst>
                <a:ext uri="{FF2B5EF4-FFF2-40B4-BE49-F238E27FC236}">
                  <a16:creationId xmlns:a16="http://schemas.microsoft.com/office/drawing/2014/main" id="{F2CAA395-5AA7-7043-9C38-A7A06547246D}"/>
                </a:ext>
              </a:extLst>
            </p:cNvPr>
            <p:cNvSpPr txBox="1">
              <a:spLocks noChangeArrowheads="1"/>
            </p:cNvSpPr>
            <p:nvPr/>
          </p:nvSpPr>
          <p:spPr bwMode="auto">
            <a:xfrm>
              <a:off x="1760" y="2442"/>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latin typeface="Courier New" panose="02070309020205020404" pitchFamily="49" charset="0"/>
                </a:rPr>
                <a:t>44</a:t>
              </a:r>
            </a:p>
          </p:txBody>
        </p:sp>
        <p:grpSp>
          <p:nvGrpSpPr>
            <p:cNvPr id="277536" name="Group 32">
              <a:extLst>
                <a:ext uri="{FF2B5EF4-FFF2-40B4-BE49-F238E27FC236}">
                  <a16:creationId xmlns:a16="http://schemas.microsoft.com/office/drawing/2014/main" id="{7AFDDCFD-1F35-F743-A6D7-71D7BB00F252}"/>
                </a:ext>
              </a:extLst>
            </p:cNvPr>
            <p:cNvGrpSpPr>
              <a:grpSpLocks/>
            </p:cNvGrpSpPr>
            <p:nvPr/>
          </p:nvGrpSpPr>
          <p:grpSpPr bwMode="auto">
            <a:xfrm>
              <a:off x="1760" y="2754"/>
              <a:ext cx="370" cy="160"/>
              <a:chOff x="1378" y="3290"/>
              <a:chExt cx="370" cy="312"/>
            </a:xfrm>
          </p:grpSpPr>
          <p:sp>
            <p:nvSpPr>
              <p:cNvPr id="277537" name="Text Box 33">
                <a:extLst>
                  <a:ext uri="{FF2B5EF4-FFF2-40B4-BE49-F238E27FC236}">
                    <a16:creationId xmlns:a16="http://schemas.microsoft.com/office/drawing/2014/main" id="{C5879EC6-F93F-C542-A6D2-2B9FCA32E240}"/>
                  </a:ext>
                </a:extLst>
              </p:cNvPr>
              <p:cNvSpPr txBox="1">
                <a:spLocks noChangeArrowheads="1"/>
              </p:cNvSpPr>
              <p:nvPr/>
            </p:nvSpPr>
            <p:spPr bwMode="auto">
              <a:xfrm>
                <a:off x="1378" y="3290"/>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277538" name="Line 34">
                <a:extLst>
                  <a:ext uri="{FF2B5EF4-FFF2-40B4-BE49-F238E27FC236}">
                    <a16:creationId xmlns:a16="http://schemas.microsoft.com/office/drawing/2014/main" id="{89B5AF47-AC58-D34D-9861-44D0672F099C}"/>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277539" name="Group 35">
            <a:extLst>
              <a:ext uri="{FF2B5EF4-FFF2-40B4-BE49-F238E27FC236}">
                <a16:creationId xmlns:a16="http://schemas.microsoft.com/office/drawing/2014/main" id="{CDD944C3-B1D5-4342-BAF8-264A44C44ED5}"/>
              </a:ext>
            </a:extLst>
          </p:cNvPr>
          <p:cNvGrpSpPr>
            <a:grpSpLocks/>
          </p:cNvGrpSpPr>
          <p:nvPr/>
        </p:nvGrpSpPr>
        <p:grpSpPr bwMode="auto">
          <a:xfrm>
            <a:off x="6045201" y="5248275"/>
            <a:ext cx="587375" cy="749300"/>
            <a:chOff x="1760" y="2442"/>
            <a:chExt cx="370" cy="472"/>
          </a:xfrm>
        </p:grpSpPr>
        <p:sp>
          <p:nvSpPr>
            <p:cNvPr id="277540" name="Text Box 36">
              <a:extLst>
                <a:ext uri="{FF2B5EF4-FFF2-40B4-BE49-F238E27FC236}">
                  <a16:creationId xmlns:a16="http://schemas.microsoft.com/office/drawing/2014/main" id="{EDD15CDA-9626-6240-AE06-D61DE4008CE2}"/>
                </a:ext>
              </a:extLst>
            </p:cNvPr>
            <p:cNvSpPr txBox="1">
              <a:spLocks noChangeArrowheads="1"/>
            </p:cNvSpPr>
            <p:nvPr/>
          </p:nvSpPr>
          <p:spPr bwMode="auto">
            <a:xfrm>
              <a:off x="1760" y="2442"/>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a:r>
                <a:rPr lang="en-US" altLang="en-US">
                  <a:latin typeface="Courier New" panose="02070309020205020404" pitchFamily="49" charset="0"/>
                </a:rPr>
                <a:t>7</a:t>
              </a:r>
            </a:p>
          </p:txBody>
        </p:sp>
        <p:grpSp>
          <p:nvGrpSpPr>
            <p:cNvPr id="277541" name="Group 37">
              <a:extLst>
                <a:ext uri="{FF2B5EF4-FFF2-40B4-BE49-F238E27FC236}">
                  <a16:creationId xmlns:a16="http://schemas.microsoft.com/office/drawing/2014/main" id="{7F0A15E5-D73A-5E4D-8D42-B7328A8BEB64}"/>
                </a:ext>
              </a:extLst>
            </p:cNvPr>
            <p:cNvGrpSpPr>
              <a:grpSpLocks/>
            </p:cNvGrpSpPr>
            <p:nvPr/>
          </p:nvGrpSpPr>
          <p:grpSpPr bwMode="auto">
            <a:xfrm>
              <a:off x="1760" y="2754"/>
              <a:ext cx="370" cy="160"/>
              <a:chOff x="1378" y="3290"/>
              <a:chExt cx="370" cy="312"/>
            </a:xfrm>
          </p:grpSpPr>
          <p:sp>
            <p:nvSpPr>
              <p:cNvPr id="277542" name="Text Box 38">
                <a:extLst>
                  <a:ext uri="{FF2B5EF4-FFF2-40B4-BE49-F238E27FC236}">
                    <a16:creationId xmlns:a16="http://schemas.microsoft.com/office/drawing/2014/main" id="{B2889185-E9CE-7D45-B05B-71FE2DA9BAB1}"/>
                  </a:ext>
                </a:extLst>
              </p:cNvPr>
              <p:cNvSpPr txBox="1">
                <a:spLocks noChangeArrowheads="1"/>
              </p:cNvSpPr>
              <p:nvPr/>
            </p:nvSpPr>
            <p:spPr bwMode="auto">
              <a:xfrm>
                <a:off x="1378" y="3290"/>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277543" name="Line 39">
                <a:extLst>
                  <a:ext uri="{FF2B5EF4-FFF2-40B4-BE49-F238E27FC236}">
                    <a16:creationId xmlns:a16="http://schemas.microsoft.com/office/drawing/2014/main" id="{9D750053-80A8-E840-9BEE-75CF8C65533D}"/>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277544" name="Group 40">
            <a:extLst>
              <a:ext uri="{FF2B5EF4-FFF2-40B4-BE49-F238E27FC236}">
                <a16:creationId xmlns:a16="http://schemas.microsoft.com/office/drawing/2014/main" id="{D815929D-BA15-E949-B76A-3C7B5CA0E8D8}"/>
              </a:ext>
            </a:extLst>
          </p:cNvPr>
          <p:cNvGrpSpPr>
            <a:grpSpLocks/>
          </p:cNvGrpSpPr>
          <p:nvPr/>
        </p:nvGrpSpPr>
        <p:grpSpPr bwMode="auto">
          <a:xfrm>
            <a:off x="8813801" y="3978275"/>
            <a:ext cx="587375" cy="749300"/>
            <a:chOff x="1760" y="2442"/>
            <a:chExt cx="370" cy="472"/>
          </a:xfrm>
        </p:grpSpPr>
        <p:sp>
          <p:nvSpPr>
            <p:cNvPr id="277545" name="Text Box 41">
              <a:extLst>
                <a:ext uri="{FF2B5EF4-FFF2-40B4-BE49-F238E27FC236}">
                  <a16:creationId xmlns:a16="http://schemas.microsoft.com/office/drawing/2014/main" id="{5BBF36B9-9E63-464B-8626-ACBB551E57A3}"/>
                </a:ext>
              </a:extLst>
            </p:cNvPr>
            <p:cNvSpPr txBox="1">
              <a:spLocks noChangeArrowheads="1"/>
            </p:cNvSpPr>
            <p:nvPr/>
          </p:nvSpPr>
          <p:spPr bwMode="auto">
            <a:xfrm>
              <a:off x="1760" y="2442"/>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latin typeface="Courier New" panose="02070309020205020404" pitchFamily="49" charset="0"/>
                </a:rPr>
                <a:t>94</a:t>
              </a:r>
            </a:p>
          </p:txBody>
        </p:sp>
        <p:grpSp>
          <p:nvGrpSpPr>
            <p:cNvPr id="277546" name="Group 42">
              <a:extLst>
                <a:ext uri="{FF2B5EF4-FFF2-40B4-BE49-F238E27FC236}">
                  <a16:creationId xmlns:a16="http://schemas.microsoft.com/office/drawing/2014/main" id="{F6602447-2D80-9546-81C9-366207FAF8EA}"/>
                </a:ext>
              </a:extLst>
            </p:cNvPr>
            <p:cNvGrpSpPr>
              <a:grpSpLocks/>
            </p:cNvGrpSpPr>
            <p:nvPr/>
          </p:nvGrpSpPr>
          <p:grpSpPr bwMode="auto">
            <a:xfrm>
              <a:off x="1760" y="2754"/>
              <a:ext cx="370" cy="160"/>
              <a:chOff x="1378" y="3290"/>
              <a:chExt cx="370" cy="312"/>
            </a:xfrm>
          </p:grpSpPr>
          <p:sp>
            <p:nvSpPr>
              <p:cNvPr id="277547" name="Text Box 43">
                <a:extLst>
                  <a:ext uri="{FF2B5EF4-FFF2-40B4-BE49-F238E27FC236}">
                    <a16:creationId xmlns:a16="http://schemas.microsoft.com/office/drawing/2014/main" id="{EA027DD2-8AE5-E848-9ADD-DD4EB68E6B22}"/>
                  </a:ext>
                </a:extLst>
              </p:cNvPr>
              <p:cNvSpPr txBox="1">
                <a:spLocks noChangeArrowheads="1"/>
              </p:cNvSpPr>
              <p:nvPr/>
            </p:nvSpPr>
            <p:spPr bwMode="auto">
              <a:xfrm>
                <a:off x="1378" y="3290"/>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277548" name="Line 44">
                <a:extLst>
                  <a:ext uri="{FF2B5EF4-FFF2-40B4-BE49-F238E27FC236}">
                    <a16:creationId xmlns:a16="http://schemas.microsoft.com/office/drawing/2014/main" id="{373D867D-8042-8444-BB7E-E7F57CEDE567}"/>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277549" name="Group 45">
            <a:extLst>
              <a:ext uri="{FF2B5EF4-FFF2-40B4-BE49-F238E27FC236}">
                <a16:creationId xmlns:a16="http://schemas.microsoft.com/office/drawing/2014/main" id="{2C8663B2-A9F3-7C4E-A370-D413943A46AE}"/>
              </a:ext>
            </a:extLst>
          </p:cNvPr>
          <p:cNvGrpSpPr>
            <a:grpSpLocks/>
          </p:cNvGrpSpPr>
          <p:nvPr/>
        </p:nvGrpSpPr>
        <p:grpSpPr bwMode="auto">
          <a:xfrm>
            <a:off x="9283701" y="5159375"/>
            <a:ext cx="587375" cy="749300"/>
            <a:chOff x="1760" y="2442"/>
            <a:chExt cx="370" cy="472"/>
          </a:xfrm>
        </p:grpSpPr>
        <p:sp>
          <p:nvSpPr>
            <p:cNvPr id="277550" name="Text Box 46">
              <a:extLst>
                <a:ext uri="{FF2B5EF4-FFF2-40B4-BE49-F238E27FC236}">
                  <a16:creationId xmlns:a16="http://schemas.microsoft.com/office/drawing/2014/main" id="{95557939-DE94-3948-BC18-50C6BE2E1FAC}"/>
                </a:ext>
              </a:extLst>
            </p:cNvPr>
            <p:cNvSpPr txBox="1">
              <a:spLocks noChangeArrowheads="1"/>
            </p:cNvSpPr>
            <p:nvPr/>
          </p:nvSpPr>
          <p:spPr bwMode="auto">
            <a:xfrm>
              <a:off x="1760" y="2442"/>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latin typeface="Courier New" panose="02070309020205020404" pitchFamily="49" charset="0"/>
                </a:rPr>
                <a:t>97</a:t>
              </a:r>
            </a:p>
          </p:txBody>
        </p:sp>
        <p:grpSp>
          <p:nvGrpSpPr>
            <p:cNvPr id="277551" name="Group 47">
              <a:extLst>
                <a:ext uri="{FF2B5EF4-FFF2-40B4-BE49-F238E27FC236}">
                  <a16:creationId xmlns:a16="http://schemas.microsoft.com/office/drawing/2014/main" id="{1F4E1FAE-0A40-084D-9903-9040B99910A2}"/>
                </a:ext>
              </a:extLst>
            </p:cNvPr>
            <p:cNvGrpSpPr>
              <a:grpSpLocks/>
            </p:cNvGrpSpPr>
            <p:nvPr/>
          </p:nvGrpSpPr>
          <p:grpSpPr bwMode="auto">
            <a:xfrm>
              <a:off x="1760" y="2754"/>
              <a:ext cx="370" cy="160"/>
              <a:chOff x="1378" y="3290"/>
              <a:chExt cx="370" cy="312"/>
            </a:xfrm>
          </p:grpSpPr>
          <p:sp>
            <p:nvSpPr>
              <p:cNvPr id="277552" name="Text Box 48">
                <a:extLst>
                  <a:ext uri="{FF2B5EF4-FFF2-40B4-BE49-F238E27FC236}">
                    <a16:creationId xmlns:a16="http://schemas.microsoft.com/office/drawing/2014/main" id="{F245E0C9-9B33-A64D-8595-311C81BE2FD5}"/>
                  </a:ext>
                </a:extLst>
              </p:cNvPr>
              <p:cNvSpPr txBox="1">
                <a:spLocks noChangeArrowheads="1"/>
              </p:cNvSpPr>
              <p:nvPr/>
            </p:nvSpPr>
            <p:spPr bwMode="auto">
              <a:xfrm>
                <a:off x="1378" y="3290"/>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277553" name="Line 49">
                <a:extLst>
                  <a:ext uri="{FF2B5EF4-FFF2-40B4-BE49-F238E27FC236}">
                    <a16:creationId xmlns:a16="http://schemas.microsoft.com/office/drawing/2014/main" id="{93ACF83A-3F40-924D-A3DD-88DCE53C6089}"/>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277554" name="Group 50">
            <a:extLst>
              <a:ext uri="{FF2B5EF4-FFF2-40B4-BE49-F238E27FC236}">
                <a16:creationId xmlns:a16="http://schemas.microsoft.com/office/drawing/2014/main" id="{6C7438EB-2CBB-9E42-A545-65B89E82CAB1}"/>
              </a:ext>
            </a:extLst>
          </p:cNvPr>
          <p:cNvGrpSpPr>
            <a:grpSpLocks/>
          </p:cNvGrpSpPr>
          <p:nvPr/>
        </p:nvGrpSpPr>
        <p:grpSpPr bwMode="auto">
          <a:xfrm>
            <a:off x="5118101" y="5248275"/>
            <a:ext cx="587375" cy="749300"/>
            <a:chOff x="1760" y="2442"/>
            <a:chExt cx="370" cy="472"/>
          </a:xfrm>
        </p:grpSpPr>
        <p:sp>
          <p:nvSpPr>
            <p:cNvPr id="277555" name="Text Box 51">
              <a:extLst>
                <a:ext uri="{FF2B5EF4-FFF2-40B4-BE49-F238E27FC236}">
                  <a16:creationId xmlns:a16="http://schemas.microsoft.com/office/drawing/2014/main" id="{154715D4-83FC-5043-BE29-A5FAF4365DC7}"/>
                </a:ext>
              </a:extLst>
            </p:cNvPr>
            <p:cNvSpPr txBox="1">
              <a:spLocks noChangeArrowheads="1"/>
            </p:cNvSpPr>
            <p:nvPr/>
          </p:nvSpPr>
          <p:spPr bwMode="auto">
            <a:xfrm>
              <a:off x="1760" y="2442"/>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a:r>
                <a:rPr lang="en-US" altLang="en-US">
                  <a:solidFill>
                    <a:srgbClr val="FF0033"/>
                  </a:solidFill>
                  <a:latin typeface="Courier New" panose="02070309020205020404" pitchFamily="49" charset="0"/>
                </a:rPr>
                <a:t>1</a:t>
              </a:r>
              <a:endParaRPr lang="en-US" altLang="en-US">
                <a:latin typeface="Courier New" panose="02070309020205020404" pitchFamily="49" charset="0"/>
              </a:endParaRPr>
            </a:p>
          </p:txBody>
        </p:sp>
        <p:grpSp>
          <p:nvGrpSpPr>
            <p:cNvPr id="277556" name="Group 52">
              <a:extLst>
                <a:ext uri="{FF2B5EF4-FFF2-40B4-BE49-F238E27FC236}">
                  <a16:creationId xmlns:a16="http://schemas.microsoft.com/office/drawing/2014/main" id="{A5C6094D-1BC1-5F4A-AD38-27862B9AF0DD}"/>
                </a:ext>
              </a:extLst>
            </p:cNvPr>
            <p:cNvGrpSpPr>
              <a:grpSpLocks/>
            </p:cNvGrpSpPr>
            <p:nvPr/>
          </p:nvGrpSpPr>
          <p:grpSpPr bwMode="auto">
            <a:xfrm>
              <a:off x="1760" y="2754"/>
              <a:ext cx="370" cy="160"/>
              <a:chOff x="1378" y="3290"/>
              <a:chExt cx="370" cy="312"/>
            </a:xfrm>
          </p:grpSpPr>
          <p:sp>
            <p:nvSpPr>
              <p:cNvPr id="277557" name="Text Box 53">
                <a:extLst>
                  <a:ext uri="{FF2B5EF4-FFF2-40B4-BE49-F238E27FC236}">
                    <a16:creationId xmlns:a16="http://schemas.microsoft.com/office/drawing/2014/main" id="{F065D242-B52A-BE4D-80AF-F971B7B56356}"/>
                  </a:ext>
                </a:extLst>
              </p:cNvPr>
              <p:cNvSpPr txBox="1">
                <a:spLocks noChangeArrowheads="1"/>
              </p:cNvSpPr>
              <p:nvPr/>
            </p:nvSpPr>
            <p:spPr bwMode="auto">
              <a:xfrm>
                <a:off x="1378" y="3290"/>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277558" name="Line 54">
                <a:extLst>
                  <a:ext uri="{FF2B5EF4-FFF2-40B4-BE49-F238E27FC236}">
                    <a16:creationId xmlns:a16="http://schemas.microsoft.com/office/drawing/2014/main" id="{0A4BF376-A88C-C346-8677-FCAC532F5D2F}"/>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277559" name="Group 55">
            <a:extLst>
              <a:ext uri="{FF2B5EF4-FFF2-40B4-BE49-F238E27FC236}">
                <a16:creationId xmlns:a16="http://schemas.microsoft.com/office/drawing/2014/main" id="{4757229E-E5DD-6845-8308-8A89E050715A}"/>
              </a:ext>
            </a:extLst>
          </p:cNvPr>
          <p:cNvGrpSpPr>
            <a:grpSpLocks/>
          </p:cNvGrpSpPr>
          <p:nvPr/>
        </p:nvGrpSpPr>
        <p:grpSpPr bwMode="auto">
          <a:xfrm>
            <a:off x="6096001" y="2771775"/>
            <a:ext cx="587375" cy="749300"/>
            <a:chOff x="1760" y="2442"/>
            <a:chExt cx="370" cy="472"/>
          </a:xfrm>
        </p:grpSpPr>
        <p:sp>
          <p:nvSpPr>
            <p:cNvPr id="277560" name="Text Box 56">
              <a:extLst>
                <a:ext uri="{FF2B5EF4-FFF2-40B4-BE49-F238E27FC236}">
                  <a16:creationId xmlns:a16="http://schemas.microsoft.com/office/drawing/2014/main" id="{3DF3A990-C75D-8E4F-B52A-585FE9465C2A}"/>
                </a:ext>
              </a:extLst>
            </p:cNvPr>
            <p:cNvSpPr txBox="1">
              <a:spLocks noChangeArrowheads="1"/>
            </p:cNvSpPr>
            <p:nvPr/>
          </p:nvSpPr>
          <p:spPr bwMode="auto">
            <a:xfrm>
              <a:off x="1760" y="2442"/>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a:r>
                <a:rPr lang="en-US" altLang="en-US">
                  <a:latin typeface="Courier New" panose="02070309020205020404" pitchFamily="49" charset="0"/>
                </a:rPr>
                <a:t>9</a:t>
              </a:r>
            </a:p>
          </p:txBody>
        </p:sp>
        <p:grpSp>
          <p:nvGrpSpPr>
            <p:cNvPr id="277561" name="Group 57">
              <a:extLst>
                <a:ext uri="{FF2B5EF4-FFF2-40B4-BE49-F238E27FC236}">
                  <a16:creationId xmlns:a16="http://schemas.microsoft.com/office/drawing/2014/main" id="{89404248-9811-F144-A090-D7EC8EC26E37}"/>
                </a:ext>
              </a:extLst>
            </p:cNvPr>
            <p:cNvGrpSpPr>
              <a:grpSpLocks/>
            </p:cNvGrpSpPr>
            <p:nvPr/>
          </p:nvGrpSpPr>
          <p:grpSpPr bwMode="auto">
            <a:xfrm>
              <a:off x="1760" y="2754"/>
              <a:ext cx="370" cy="160"/>
              <a:chOff x="1378" y="3290"/>
              <a:chExt cx="370" cy="312"/>
            </a:xfrm>
          </p:grpSpPr>
          <p:sp>
            <p:nvSpPr>
              <p:cNvPr id="277562" name="Text Box 58">
                <a:extLst>
                  <a:ext uri="{FF2B5EF4-FFF2-40B4-BE49-F238E27FC236}">
                    <a16:creationId xmlns:a16="http://schemas.microsoft.com/office/drawing/2014/main" id="{1020C22E-0F97-6A41-A2B2-8E96A741DDA0}"/>
                  </a:ext>
                </a:extLst>
              </p:cNvPr>
              <p:cNvSpPr txBox="1">
                <a:spLocks noChangeArrowheads="1"/>
              </p:cNvSpPr>
              <p:nvPr/>
            </p:nvSpPr>
            <p:spPr bwMode="auto">
              <a:xfrm>
                <a:off x="1378" y="3290"/>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277563" name="Line 59">
                <a:extLst>
                  <a:ext uri="{FF2B5EF4-FFF2-40B4-BE49-F238E27FC236}">
                    <a16:creationId xmlns:a16="http://schemas.microsoft.com/office/drawing/2014/main" id="{E6D6460D-1638-DE4E-9CD2-3FB920952904}"/>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277564" name="Line 60">
            <a:extLst>
              <a:ext uri="{FF2B5EF4-FFF2-40B4-BE49-F238E27FC236}">
                <a16:creationId xmlns:a16="http://schemas.microsoft.com/office/drawing/2014/main" id="{FBFC6888-7194-6042-8F52-ED06D9F3CD9E}"/>
              </a:ext>
            </a:extLst>
          </p:cNvPr>
          <p:cNvSpPr>
            <a:spLocks noChangeShapeType="1"/>
          </p:cNvSpPr>
          <p:nvPr/>
        </p:nvSpPr>
        <p:spPr bwMode="auto">
          <a:xfrm flipH="1">
            <a:off x="6400800" y="2133600"/>
            <a:ext cx="850900" cy="6223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7565" name="Line 61">
            <a:extLst>
              <a:ext uri="{FF2B5EF4-FFF2-40B4-BE49-F238E27FC236}">
                <a16:creationId xmlns:a16="http://schemas.microsoft.com/office/drawing/2014/main" id="{96C2E1A1-3C2E-BA4A-ADD2-26C25053496D}"/>
              </a:ext>
            </a:extLst>
          </p:cNvPr>
          <p:cNvSpPr>
            <a:spLocks noChangeShapeType="1"/>
          </p:cNvSpPr>
          <p:nvPr/>
        </p:nvSpPr>
        <p:spPr bwMode="auto">
          <a:xfrm>
            <a:off x="7531100" y="2133600"/>
            <a:ext cx="1041400" cy="596900"/>
          </a:xfrm>
          <a:prstGeom prst="line">
            <a:avLst/>
          </a:prstGeom>
          <a:noFill/>
          <a:ln w="381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7566" name="Line 62">
            <a:extLst>
              <a:ext uri="{FF2B5EF4-FFF2-40B4-BE49-F238E27FC236}">
                <a16:creationId xmlns:a16="http://schemas.microsoft.com/office/drawing/2014/main" id="{21E0CACC-403B-E648-BD3D-E834F5CAE718}"/>
              </a:ext>
            </a:extLst>
          </p:cNvPr>
          <p:cNvSpPr>
            <a:spLocks noChangeShapeType="1"/>
          </p:cNvSpPr>
          <p:nvPr/>
        </p:nvSpPr>
        <p:spPr bwMode="auto">
          <a:xfrm flipH="1">
            <a:off x="5880100" y="3403600"/>
            <a:ext cx="381000" cy="5080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7567" name="Line 63">
            <a:extLst>
              <a:ext uri="{FF2B5EF4-FFF2-40B4-BE49-F238E27FC236}">
                <a16:creationId xmlns:a16="http://schemas.microsoft.com/office/drawing/2014/main" id="{9AA3E7EB-4FBD-0C47-A56B-280967F3B38B}"/>
              </a:ext>
            </a:extLst>
          </p:cNvPr>
          <p:cNvSpPr>
            <a:spLocks noChangeShapeType="1"/>
          </p:cNvSpPr>
          <p:nvPr/>
        </p:nvSpPr>
        <p:spPr bwMode="auto">
          <a:xfrm>
            <a:off x="6540500" y="3390900"/>
            <a:ext cx="406400" cy="533400"/>
          </a:xfrm>
          <a:prstGeom prst="line">
            <a:avLst/>
          </a:prstGeom>
          <a:noFill/>
          <a:ln w="381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7568" name="Line 64">
            <a:extLst>
              <a:ext uri="{FF2B5EF4-FFF2-40B4-BE49-F238E27FC236}">
                <a16:creationId xmlns:a16="http://schemas.microsoft.com/office/drawing/2014/main" id="{A71B9754-CAA9-9543-84E4-E9FB75AF616C}"/>
              </a:ext>
            </a:extLst>
          </p:cNvPr>
          <p:cNvSpPr>
            <a:spLocks noChangeShapeType="1"/>
          </p:cNvSpPr>
          <p:nvPr/>
        </p:nvSpPr>
        <p:spPr bwMode="auto">
          <a:xfrm flipH="1">
            <a:off x="5410200" y="4546600"/>
            <a:ext cx="317500" cy="6858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7569" name="Line 65">
            <a:extLst>
              <a:ext uri="{FF2B5EF4-FFF2-40B4-BE49-F238E27FC236}">
                <a16:creationId xmlns:a16="http://schemas.microsoft.com/office/drawing/2014/main" id="{5FA9BB90-60D4-DA47-B160-6464441A3C93}"/>
              </a:ext>
            </a:extLst>
          </p:cNvPr>
          <p:cNvSpPr>
            <a:spLocks noChangeShapeType="1"/>
          </p:cNvSpPr>
          <p:nvPr/>
        </p:nvSpPr>
        <p:spPr bwMode="auto">
          <a:xfrm>
            <a:off x="6032500" y="4559300"/>
            <a:ext cx="304800" cy="6731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7570" name="Line 66">
            <a:extLst>
              <a:ext uri="{FF2B5EF4-FFF2-40B4-BE49-F238E27FC236}">
                <a16:creationId xmlns:a16="http://schemas.microsoft.com/office/drawing/2014/main" id="{AB41F2CF-9703-0742-A767-290376F55CA2}"/>
              </a:ext>
            </a:extLst>
          </p:cNvPr>
          <p:cNvSpPr>
            <a:spLocks noChangeShapeType="1"/>
          </p:cNvSpPr>
          <p:nvPr/>
        </p:nvSpPr>
        <p:spPr bwMode="auto">
          <a:xfrm flipH="1">
            <a:off x="8051800" y="3365500"/>
            <a:ext cx="381000" cy="609600"/>
          </a:xfrm>
          <a:prstGeom prst="line">
            <a:avLst/>
          </a:prstGeom>
          <a:noFill/>
          <a:ln w="381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7571" name="Line 67">
            <a:extLst>
              <a:ext uri="{FF2B5EF4-FFF2-40B4-BE49-F238E27FC236}">
                <a16:creationId xmlns:a16="http://schemas.microsoft.com/office/drawing/2014/main" id="{B59059E7-FE63-7F46-BB6F-832D1B22D2C7}"/>
              </a:ext>
            </a:extLst>
          </p:cNvPr>
          <p:cNvSpPr>
            <a:spLocks noChangeShapeType="1"/>
          </p:cNvSpPr>
          <p:nvPr/>
        </p:nvSpPr>
        <p:spPr bwMode="auto">
          <a:xfrm>
            <a:off x="8724900" y="3365500"/>
            <a:ext cx="381000" cy="596900"/>
          </a:xfrm>
          <a:prstGeom prst="line">
            <a:avLst/>
          </a:prstGeom>
          <a:noFill/>
          <a:ln w="381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7572" name="Line 68">
            <a:extLst>
              <a:ext uri="{FF2B5EF4-FFF2-40B4-BE49-F238E27FC236}">
                <a16:creationId xmlns:a16="http://schemas.microsoft.com/office/drawing/2014/main" id="{62C48265-31BB-DC41-8913-761E3EE13FF0}"/>
              </a:ext>
            </a:extLst>
          </p:cNvPr>
          <p:cNvSpPr>
            <a:spLocks noChangeShapeType="1"/>
          </p:cNvSpPr>
          <p:nvPr/>
        </p:nvSpPr>
        <p:spPr bwMode="auto">
          <a:xfrm>
            <a:off x="8191500" y="4610100"/>
            <a:ext cx="304800" cy="558800"/>
          </a:xfrm>
          <a:prstGeom prst="line">
            <a:avLst/>
          </a:prstGeom>
          <a:noFill/>
          <a:ln w="381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7573" name="Line 69">
            <a:extLst>
              <a:ext uri="{FF2B5EF4-FFF2-40B4-BE49-F238E27FC236}">
                <a16:creationId xmlns:a16="http://schemas.microsoft.com/office/drawing/2014/main" id="{877E1871-7F8B-C446-980A-D1C89E8C6933}"/>
              </a:ext>
            </a:extLst>
          </p:cNvPr>
          <p:cNvSpPr>
            <a:spLocks noChangeShapeType="1"/>
          </p:cNvSpPr>
          <p:nvPr/>
        </p:nvSpPr>
        <p:spPr bwMode="auto">
          <a:xfrm>
            <a:off x="9258300" y="4597400"/>
            <a:ext cx="304800" cy="546100"/>
          </a:xfrm>
          <a:prstGeom prst="line">
            <a:avLst/>
          </a:prstGeom>
          <a:noFill/>
          <a:ln w="381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77574" name="Group 70">
            <a:extLst>
              <a:ext uri="{FF2B5EF4-FFF2-40B4-BE49-F238E27FC236}">
                <a16:creationId xmlns:a16="http://schemas.microsoft.com/office/drawing/2014/main" id="{21925D6B-5598-4F4A-B558-5D61A22712D9}"/>
              </a:ext>
            </a:extLst>
          </p:cNvPr>
          <p:cNvGrpSpPr>
            <a:grpSpLocks/>
          </p:cNvGrpSpPr>
          <p:nvPr/>
        </p:nvGrpSpPr>
        <p:grpSpPr bwMode="auto">
          <a:xfrm>
            <a:off x="5183188" y="5880100"/>
            <a:ext cx="165100" cy="406400"/>
            <a:chOff x="2305" y="3704"/>
            <a:chExt cx="104" cy="256"/>
          </a:xfrm>
        </p:grpSpPr>
        <p:sp>
          <p:nvSpPr>
            <p:cNvPr id="277575" name="Line 71">
              <a:extLst>
                <a:ext uri="{FF2B5EF4-FFF2-40B4-BE49-F238E27FC236}">
                  <a16:creationId xmlns:a16="http://schemas.microsoft.com/office/drawing/2014/main" id="{45EDFE7E-ED9D-5C4F-83A1-0B38E649ED54}"/>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7576" name="Line 72">
              <a:extLst>
                <a:ext uri="{FF2B5EF4-FFF2-40B4-BE49-F238E27FC236}">
                  <a16:creationId xmlns:a16="http://schemas.microsoft.com/office/drawing/2014/main" id="{A7398316-09D0-CF4A-AF46-2F1C56AD9087}"/>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7577" name="Line 73">
              <a:extLst>
                <a:ext uri="{FF2B5EF4-FFF2-40B4-BE49-F238E27FC236}">
                  <a16:creationId xmlns:a16="http://schemas.microsoft.com/office/drawing/2014/main" id="{EB72E931-7990-9342-97B5-0B35E790C055}"/>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77578" name="Group 74">
            <a:extLst>
              <a:ext uri="{FF2B5EF4-FFF2-40B4-BE49-F238E27FC236}">
                <a16:creationId xmlns:a16="http://schemas.microsoft.com/office/drawing/2014/main" id="{41030F78-8C09-D849-9ED3-E50EDB095454}"/>
              </a:ext>
            </a:extLst>
          </p:cNvPr>
          <p:cNvGrpSpPr>
            <a:grpSpLocks/>
          </p:cNvGrpSpPr>
          <p:nvPr/>
        </p:nvGrpSpPr>
        <p:grpSpPr bwMode="auto">
          <a:xfrm>
            <a:off x="6402388" y="5880100"/>
            <a:ext cx="165100" cy="406400"/>
            <a:chOff x="2305" y="3704"/>
            <a:chExt cx="104" cy="256"/>
          </a:xfrm>
        </p:grpSpPr>
        <p:sp>
          <p:nvSpPr>
            <p:cNvPr id="277579" name="Line 75">
              <a:extLst>
                <a:ext uri="{FF2B5EF4-FFF2-40B4-BE49-F238E27FC236}">
                  <a16:creationId xmlns:a16="http://schemas.microsoft.com/office/drawing/2014/main" id="{BA6241D6-FD92-F44D-87BA-D78E3F88BAFF}"/>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7580" name="Line 76">
              <a:extLst>
                <a:ext uri="{FF2B5EF4-FFF2-40B4-BE49-F238E27FC236}">
                  <a16:creationId xmlns:a16="http://schemas.microsoft.com/office/drawing/2014/main" id="{A0CDFDB6-13EB-BE4C-8F11-B4EE141DF5CB}"/>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7581" name="Line 77">
              <a:extLst>
                <a:ext uri="{FF2B5EF4-FFF2-40B4-BE49-F238E27FC236}">
                  <a16:creationId xmlns:a16="http://schemas.microsoft.com/office/drawing/2014/main" id="{66917294-42A1-0A46-A3FF-AF843544EB09}"/>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77582" name="Group 78">
            <a:extLst>
              <a:ext uri="{FF2B5EF4-FFF2-40B4-BE49-F238E27FC236}">
                <a16:creationId xmlns:a16="http://schemas.microsoft.com/office/drawing/2014/main" id="{84690EA3-2798-0440-ADCB-4355C686B6E9}"/>
              </a:ext>
            </a:extLst>
          </p:cNvPr>
          <p:cNvGrpSpPr>
            <a:grpSpLocks/>
          </p:cNvGrpSpPr>
          <p:nvPr/>
        </p:nvGrpSpPr>
        <p:grpSpPr bwMode="auto">
          <a:xfrm>
            <a:off x="9640888" y="5803900"/>
            <a:ext cx="165100" cy="406400"/>
            <a:chOff x="2305" y="3704"/>
            <a:chExt cx="104" cy="256"/>
          </a:xfrm>
        </p:grpSpPr>
        <p:sp>
          <p:nvSpPr>
            <p:cNvPr id="277583" name="Line 79">
              <a:extLst>
                <a:ext uri="{FF2B5EF4-FFF2-40B4-BE49-F238E27FC236}">
                  <a16:creationId xmlns:a16="http://schemas.microsoft.com/office/drawing/2014/main" id="{072577BC-71E7-694E-B92B-2F30FDC3B984}"/>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7584" name="Line 80">
              <a:extLst>
                <a:ext uri="{FF2B5EF4-FFF2-40B4-BE49-F238E27FC236}">
                  <a16:creationId xmlns:a16="http://schemas.microsoft.com/office/drawing/2014/main" id="{639F2458-B6C9-BD4E-9D65-A391999C1B76}"/>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7585" name="Line 81">
              <a:extLst>
                <a:ext uri="{FF2B5EF4-FFF2-40B4-BE49-F238E27FC236}">
                  <a16:creationId xmlns:a16="http://schemas.microsoft.com/office/drawing/2014/main" id="{158FF61F-FE0F-4349-A581-D94A9CA1ED85}"/>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77586" name="Group 82">
            <a:extLst>
              <a:ext uri="{FF2B5EF4-FFF2-40B4-BE49-F238E27FC236}">
                <a16:creationId xmlns:a16="http://schemas.microsoft.com/office/drawing/2014/main" id="{BDE2EC5B-F58A-FB4B-AEED-E749D3750447}"/>
              </a:ext>
            </a:extLst>
          </p:cNvPr>
          <p:cNvGrpSpPr>
            <a:grpSpLocks/>
          </p:cNvGrpSpPr>
          <p:nvPr/>
        </p:nvGrpSpPr>
        <p:grpSpPr bwMode="auto">
          <a:xfrm>
            <a:off x="8574088" y="5791200"/>
            <a:ext cx="165100" cy="406400"/>
            <a:chOff x="2305" y="3704"/>
            <a:chExt cx="104" cy="256"/>
          </a:xfrm>
        </p:grpSpPr>
        <p:sp>
          <p:nvSpPr>
            <p:cNvPr id="277587" name="Line 83">
              <a:extLst>
                <a:ext uri="{FF2B5EF4-FFF2-40B4-BE49-F238E27FC236}">
                  <a16:creationId xmlns:a16="http://schemas.microsoft.com/office/drawing/2014/main" id="{8D0647F0-9923-054D-9C5E-FF5DC71D988C}"/>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7588" name="Line 84">
              <a:extLst>
                <a:ext uri="{FF2B5EF4-FFF2-40B4-BE49-F238E27FC236}">
                  <a16:creationId xmlns:a16="http://schemas.microsoft.com/office/drawing/2014/main" id="{C9C5C02B-CC2C-5A40-AA3A-71F3DFD914D3}"/>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7589" name="Line 85">
              <a:extLst>
                <a:ext uri="{FF2B5EF4-FFF2-40B4-BE49-F238E27FC236}">
                  <a16:creationId xmlns:a16="http://schemas.microsoft.com/office/drawing/2014/main" id="{874C5B75-CCE9-3141-A2ED-D4D11DE66C05}"/>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77590" name="Group 86">
            <a:extLst>
              <a:ext uri="{FF2B5EF4-FFF2-40B4-BE49-F238E27FC236}">
                <a16:creationId xmlns:a16="http://schemas.microsoft.com/office/drawing/2014/main" id="{0F2D0FBF-3BC7-B844-A55F-E464C6ACA2D9}"/>
              </a:ext>
            </a:extLst>
          </p:cNvPr>
          <p:cNvGrpSpPr>
            <a:grpSpLocks/>
          </p:cNvGrpSpPr>
          <p:nvPr/>
        </p:nvGrpSpPr>
        <p:grpSpPr bwMode="auto">
          <a:xfrm>
            <a:off x="8269288" y="5803900"/>
            <a:ext cx="165100" cy="406400"/>
            <a:chOff x="2305" y="3704"/>
            <a:chExt cx="104" cy="256"/>
          </a:xfrm>
        </p:grpSpPr>
        <p:sp>
          <p:nvSpPr>
            <p:cNvPr id="277591" name="Line 87">
              <a:extLst>
                <a:ext uri="{FF2B5EF4-FFF2-40B4-BE49-F238E27FC236}">
                  <a16:creationId xmlns:a16="http://schemas.microsoft.com/office/drawing/2014/main" id="{A4A1D945-5480-DC49-90B9-453C03A0CE3C}"/>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7592" name="Line 88">
              <a:extLst>
                <a:ext uri="{FF2B5EF4-FFF2-40B4-BE49-F238E27FC236}">
                  <a16:creationId xmlns:a16="http://schemas.microsoft.com/office/drawing/2014/main" id="{0C10BB62-21E8-6A40-9ECE-A3589E2C427D}"/>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7593" name="Line 89">
              <a:extLst>
                <a:ext uri="{FF2B5EF4-FFF2-40B4-BE49-F238E27FC236}">
                  <a16:creationId xmlns:a16="http://schemas.microsoft.com/office/drawing/2014/main" id="{6CC149A9-D663-FB44-8FD7-51901A6B2917}"/>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77594" name="Group 90">
            <a:extLst>
              <a:ext uri="{FF2B5EF4-FFF2-40B4-BE49-F238E27FC236}">
                <a16:creationId xmlns:a16="http://schemas.microsoft.com/office/drawing/2014/main" id="{23C41D53-5BD9-974B-9D00-6CADE1A0A266}"/>
              </a:ext>
            </a:extLst>
          </p:cNvPr>
          <p:cNvGrpSpPr>
            <a:grpSpLocks/>
          </p:cNvGrpSpPr>
          <p:nvPr/>
        </p:nvGrpSpPr>
        <p:grpSpPr bwMode="auto">
          <a:xfrm>
            <a:off x="5462588" y="5880100"/>
            <a:ext cx="165100" cy="406400"/>
            <a:chOff x="2305" y="3704"/>
            <a:chExt cx="104" cy="256"/>
          </a:xfrm>
        </p:grpSpPr>
        <p:sp>
          <p:nvSpPr>
            <p:cNvPr id="277595" name="Line 91">
              <a:extLst>
                <a:ext uri="{FF2B5EF4-FFF2-40B4-BE49-F238E27FC236}">
                  <a16:creationId xmlns:a16="http://schemas.microsoft.com/office/drawing/2014/main" id="{F0960809-22FF-D24E-A85D-501B13DF1A32}"/>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7596" name="Line 92">
              <a:extLst>
                <a:ext uri="{FF2B5EF4-FFF2-40B4-BE49-F238E27FC236}">
                  <a16:creationId xmlns:a16="http://schemas.microsoft.com/office/drawing/2014/main" id="{CD77DA8D-5474-0840-9775-40CAE1D80544}"/>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7597" name="Line 93">
              <a:extLst>
                <a:ext uri="{FF2B5EF4-FFF2-40B4-BE49-F238E27FC236}">
                  <a16:creationId xmlns:a16="http://schemas.microsoft.com/office/drawing/2014/main" id="{B2283C1A-57EC-A54F-BDCB-C0868DD53B9E}"/>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77598" name="Group 94">
            <a:extLst>
              <a:ext uri="{FF2B5EF4-FFF2-40B4-BE49-F238E27FC236}">
                <a16:creationId xmlns:a16="http://schemas.microsoft.com/office/drawing/2014/main" id="{6380C99D-269C-4C41-AAE8-7565E9C2A803}"/>
              </a:ext>
            </a:extLst>
          </p:cNvPr>
          <p:cNvGrpSpPr>
            <a:grpSpLocks/>
          </p:cNvGrpSpPr>
          <p:nvPr/>
        </p:nvGrpSpPr>
        <p:grpSpPr bwMode="auto">
          <a:xfrm>
            <a:off x="6110288" y="5867400"/>
            <a:ext cx="165100" cy="406400"/>
            <a:chOff x="2305" y="3704"/>
            <a:chExt cx="104" cy="256"/>
          </a:xfrm>
        </p:grpSpPr>
        <p:sp>
          <p:nvSpPr>
            <p:cNvPr id="277599" name="Line 95">
              <a:extLst>
                <a:ext uri="{FF2B5EF4-FFF2-40B4-BE49-F238E27FC236}">
                  <a16:creationId xmlns:a16="http://schemas.microsoft.com/office/drawing/2014/main" id="{F7D717BB-68EF-944A-AFE6-7936A2FFA22E}"/>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7600" name="Line 96">
              <a:extLst>
                <a:ext uri="{FF2B5EF4-FFF2-40B4-BE49-F238E27FC236}">
                  <a16:creationId xmlns:a16="http://schemas.microsoft.com/office/drawing/2014/main" id="{175C2C53-7A1F-104E-A1CF-FD09BFE83ED7}"/>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7601" name="Line 97">
              <a:extLst>
                <a:ext uri="{FF2B5EF4-FFF2-40B4-BE49-F238E27FC236}">
                  <a16:creationId xmlns:a16="http://schemas.microsoft.com/office/drawing/2014/main" id="{0BE9F8DE-55F5-734C-A5B1-4FE2523BCCEA}"/>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77602" name="Group 98">
            <a:extLst>
              <a:ext uri="{FF2B5EF4-FFF2-40B4-BE49-F238E27FC236}">
                <a16:creationId xmlns:a16="http://schemas.microsoft.com/office/drawing/2014/main" id="{712DE1B3-2E5E-014C-86B7-3C94BDD21B22}"/>
              </a:ext>
            </a:extLst>
          </p:cNvPr>
          <p:cNvGrpSpPr>
            <a:grpSpLocks/>
          </p:cNvGrpSpPr>
          <p:nvPr/>
        </p:nvGrpSpPr>
        <p:grpSpPr bwMode="auto">
          <a:xfrm>
            <a:off x="7024688" y="4546600"/>
            <a:ext cx="165100" cy="406400"/>
            <a:chOff x="2305" y="3704"/>
            <a:chExt cx="104" cy="256"/>
          </a:xfrm>
        </p:grpSpPr>
        <p:sp>
          <p:nvSpPr>
            <p:cNvPr id="277603" name="Line 99">
              <a:extLst>
                <a:ext uri="{FF2B5EF4-FFF2-40B4-BE49-F238E27FC236}">
                  <a16:creationId xmlns:a16="http://schemas.microsoft.com/office/drawing/2014/main" id="{D7EB48E6-95D5-3F4E-A980-77F7183CCE31}"/>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7604" name="Line 100">
              <a:extLst>
                <a:ext uri="{FF2B5EF4-FFF2-40B4-BE49-F238E27FC236}">
                  <a16:creationId xmlns:a16="http://schemas.microsoft.com/office/drawing/2014/main" id="{EF7AC6DC-953E-7B47-877A-A1EEE58AD9AF}"/>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7605" name="Line 101">
              <a:extLst>
                <a:ext uri="{FF2B5EF4-FFF2-40B4-BE49-F238E27FC236}">
                  <a16:creationId xmlns:a16="http://schemas.microsoft.com/office/drawing/2014/main" id="{8D1425A1-1FE4-D84B-A81D-FE72EE060B00}"/>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77606" name="Group 102">
            <a:extLst>
              <a:ext uri="{FF2B5EF4-FFF2-40B4-BE49-F238E27FC236}">
                <a16:creationId xmlns:a16="http://schemas.microsoft.com/office/drawing/2014/main" id="{5D3AF65F-B412-B744-B4F3-0BB50E17D5FC}"/>
              </a:ext>
            </a:extLst>
          </p:cNvPr>
          <p:cNvGrpSpPr>
            <a:grpSpLocks/>
          </p:cNvGrpSpPr>
          <p:nvPr/>
        </p:nvGrpSpPr>
        <p:grpSpPr bwMode="auto">
          <a:xfrm>
            <a:off x="6719888" y="4559300"/>
            <a:ext cx="165100" cy="406400"/>
            <a:chOff x="2305" y="3704"/>
            <a:chExt cx="104" cy="256"/>
          </a:xfrm>
        </p:grpSpPr>
        <p:sp>
          <p:nvSpPr>
            <p:cNvPr id="277607" name="Line 103">
              <a:extLst>
                <a:ext uri="{FF2B5EF4-FFF2-40B4-BE49-F238E27FC236}">
                  <a16:creationId xmlns:a16="http://schemas.microsoft.com/office/drawing/2014/main" id="{C79E817C-7920-3740-BD94-459EF7BD2008}"/>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7608" name="Line 104">
              <a:extLst>
                <a:ext uri="{FF2B5EF4-FFF2-40B4-BE49-F238E27FC236}">
                  <a16:creationId xmlns:a16="http://schemas.microsoft.com/office/drawing/2014/main" id="{3267CD5A-2CC1-7846-82BC-B3BF50831A0A}"/>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7609" name="Line 105">
              <a:extLst>
                <a:ext uri="{FF2B5EF4-FFF2-40B4-BE49-F238E27FC236}">
                  <a16:creationId xmlns:a16="http://schemas.microsoft.com/office/drawing/2014/main" id="{CB85A11D-97BC-014E-BC1B-E157DA70BFF4}"/>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77610" name="Group 106">
            <a:extLst>
              <a:ext uri="{FF2B5EF4-FFF2-40B4-BE49-F238E27FC236}">
                <a16:creationId xmlns:a16="http://schemas.microsoft.com/office/drawing/2014/main" id="{ED193EB8-22DB-2745-95AD-BA6E02013CE3}"/>
              </a:ext>
            </a:extLst>
          </p:cNvPr>
          <p:cNvGrpSpPr>
            <a:grpSpLocks/>
          </p:cNvGrpSpPr>
          <p:nvPr/>
        </p:nvGrpSpPr>
        <p:grpSpPr bwMode="auto">
          <a:xfrm>
            <a:off x="9348788" y="5816600"/>
            <a:ext cx="165100" cy="406400"/>
            <a:chOff x="2305" y="3704"/>
            <a:chExt cx="104" cy="256"/>
          </a:xfrm>
        </p:grpSpPr>
        <p:sp>
          <p:nvSpPr>
            <p:cNvPr id="277611" name="Line 107">
              <a:extLst>
                <a:ext uri="{FF2B5EF4-FFF2-40B4-BE49-F238E27FC236}">
                  <a16:creationId xmlns:a16="http://schemas.microsoft.com/office/drawing/2014/main" id="{AB5FA9A9-26E4-034B-B1F5-4943027DAD43}"/>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7612" name="Line 108">
              <a:extLst>
                <a:ext uri="{FF2B5EF4-FFF2-40B4-BE49-F238E27FC236}">
                  <a16:creationId xmlns:a16="http://schemas.microsoft.com/office/drawing/2014/main" id="{7AD91BB5-244B-E342-A9BD-8989973D14AA}"/>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7613" name="Line 109">
              <a:extLst>
                <a:ext uri="{FF2B5EF4-FFF2-40B4-BE49-F238E27FC236}">
                  <a16:creationId xmlns:a16="http://schemas.microsoft.com/office/drawing/2014/main" id="{41F2CD99-B8C3-4948-BF09-D063E85B0854}"/>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77614" name="Group 110">
            <a:extLst>
              <a:ext uri="{FF2B5EF4-FFF2-40B4-BE49-F238E27FC236}">
                <a16:creationId xmlns:a16="http://schemas.microsoft.com/office/drawing/2014/main" id="{ED0A9175-EF08-7F47-910D-D05B12D998BF}"/>
              </a:ext>
            </a:extLst>
          </p:cNvPr>
          <p:cNvGrpSpPr>
            <a:grpSpLocks/>
          </p:cNvGrpSpPr>
          <p:nvPr/>
        </p:nvGrpSpPr>
        <p:grpSpPr bwMode="auto">
          <a:xfrm>
            <a:off x="8878888" y="4610100"/>
            <a:ext cx="165100" cy="406400"/>
            <a:chOff x="2305" y="3704"/>
            <a:chExt cx="104" cy="256"/>
          </a:xfrm>
        </p:grpSpPr>
        <p:sp>
          <p:nvSpPr>
            <p:cNvPr id="277615" name="Line 111">
              <a:extLst>
                <a:ext uri="{FF2B5EF4-FFF2-40B4-BE49-F238E27FC236}">
                  <a16:creationId xmlns:a16="http://schemas.microsoft.com/office/drawing/2014/main" id="{7F1FF386-251A-924A-A386-A36901597325}"/>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7616" name="Line 112">
              <a:extLst>
                <a:ext uri="{FF2B5EF4-FFF2-40B4-BE49-F238E27FC236}">
                  <a16:creationId xmlns:a16="http://schemas.microsoft.com/office/drawing/2014/main" id="{96F686D5-18C0-E545-9826-A82C13AB8E66}"/>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7617" name="Line 113">
              <a:extLst>
                <a:ext uri="{FF2B5EF4-FFF2-40B4-BE49-F238E27FC236}">
                  <a16:creationId xmlns:a16="http://schemas.microsoft.com/office/drawing/2014/main" id="{F5AA9DE6-4D3B-9A4A-A01B-4ACF2D0C1C01}"/>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77618" name="Group 114">
            <a:extLst>
              <a:ext uri="{FF2B5EF4-FFF2-40B4-BE49-F238E27FC236}">
                <a16:creationId xmlns:a16="http://schemas.microsoft.com/office/drawing/2014/main" id="{68BB4E87-9831-6245-870E-EF745BB3287B}"/>
              </a:ext>
            </a:extLst>
          </p:cNvPr>
          <p:cNvGrpSpPr>
            <a:grpSpLocks/>
          </p:cNvGrpSpPr>
          <p:nvPr/>
        </p:nvGrpSpPr>
        <p:grpSpPr bwMode="auto">
          <a:xfrm>
            <a:off x="7837488" y="4622800"/>
            <a:ext cx="165100" cy="406400"/>
            <a:chOff x="2305" y="3704"/>
            <a:chExt cx="104" cy="256"/>
          </a:xfrm>
        </p:grpSpPr>
        <p:sp>
          <p:nvSpPr>
            <p:cNvPr id="277619" name="Line 115">
              <a:extLst>
                <a:ext uri="{FF2B5EF4-FFF2-40B4-BE49-F238E27FC236}">
                  <a16:creationId xmlns:a16="http://schemas.microsoft.com/office/drawing/2014/main" id="{E58F1624-2D5D-3A4F-AB2B-FF0DA5FAC33F}"/>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7620" name="Line 116">
              <a:extLst>
                <a:ext uri="{FF2B5EF4-FFF2-40B4-BE49-F238E27FC236}">
                  <a16:creationId xmlns:a16="http://schemas.microsoft.com/office/drawing/2014/main" id="{AC9A47AB-1B28-D94C-A2D2-241B1A714ED6}"/>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7621" name="Line 117">
              <a:extLst>
                <a:ext uri="{FF2B5EF4-FFF2-40B4-BE49-F238E27FC236}">
                  <a16:creationId xmlns:a16="http://schemas.microsoft.com/office/drawing/2014/main" id="{224FDDDD-A716-A740-A662-44C554BEDF8F}"/>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77622" name="Text Box 118">
            <a:extLst>
              <a:ext uri="{FF2B5EF4-FFF2-40B4-BE49-F238E27FC236}">
                <a16:creationId xmlns:a16="http://schemas.microsoft.com/office/drawing/2014/main" id="{37C472EB-0DC1-844C-8D5E-DE10B63811D0}"/>
              </a:ext>
            </a:extLst>
          </p:cNvPr>
          <p:cNvSpPr txBox="1">
            <a:spLocks noChangeArrowheads="1"/>
          </p:cNvSpPr>
          <p:nvPr/>
        </p:nvSpPr>
        <p:spPr bwMode="auto">
          <a:xfrm>
            <a:off x="1978026" y="2816225"/>
            <a:ext cx="1877437" cy="400110"/>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a:latin typeface="Courier New" panose="02070309020205020404" pitchFamily="49" charset="0"/>
              </a:rPr>
              <a:t>Output: 1 3</a:t>
            </a:r>
          </a:p>
        </p:txBody>
      </p:sp>
      <p:sp>
        <p:nvSpPr>
          <p:cNvPr id="277623" name="Oval 119">
            <a:extLst>
              <a:ext uri="{FF2B5EF4-FFF2-40B4-BE49-F238E27FC236}">
                <a16:creationId xmlns:a16="http://schemas.microsoft.com/office/drawing/2014/main" id="{8640A61A-72E9-C04D-811E-64E8B8BB8D0C}"/>
              </a:ext>
            </a:extLst>
          </p:cNvPr>
          <p:cNvSpPr>
            <a:spLocks noChangeArrowheads="1"/>
          </p:cNvSpPr>
          <p:nvPr/>
        </p:nvSpPr>
        <p:spPr bwMode="auto">
          <a:xfrm>
            <a:off x="2044700" y="1308100"/>
            <a:ext cx="254000" cy="254000"/>
          </a:xfrm>
          <a:prstGeom prst="ellipse">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277624" name="Oval 120">
            <a:extLst>
              <a:ext uri="{FF2B5EF4-FFF2-40B4-BE49-F238E27FC236}">
                <a16:creationId xmlns:a16="http://schemas.microsoft.com/office/drawing/2014/main" id="{F5DAA07C-25BA-1246-9E10-38C2A9031D53}"/>
              </a:ext>
            </a:extLst>
          </p:cNvPr>
          <p:cNvSpPr>
            <a:spLocks noChangeArrowheads="1"/>
          </p:cNvSpPr>
          <p:nvPr/>
        </p:nvSpPr>
        <p:spPr bwMode="auto">
          <a:xfrm>
            <a:off x="2044700" y="1651000"/>
            <a:ext cx="254000" cy="254000"/>
          </a:xfrm>
          <a:prstGeom prst="ellipse">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277625" name="Oval 121">
            <a:extLst>
              <a:ext uri="{FF2B5EF4-FFF2-40B4-BE49-F238E27FC236}">
                <a16:creationId xmlns:a16="http://schemas.microsoft.com/office/drawing/2014/main" id="{112448A9-AC65-484C-847C-F2E48695644C}"/>
              </a:ext>
            </a:extLst>
          </p:cNvPr>
          <p:cNvSpPr>
            <a:spLocks noChangeArrowheads="1"/>
          </p:cNvSpPr>
          <p:nvPr/>
        </p:nvSpPr>
        <p:spPr bwMode="auto">
          <a:xfrm>
            <a:off x="2044700" y="1993900"/>
            <a:ext cx="254000" cy="254000"/>
          </a:xfrm>
          <a:prstGeom prst="ellipse">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277626" name="Oval 122">
            <a:extLst>
              <a:ext uri="{FF2B5EF4-FFF2-40B4-BE49-F238E27FC236}">
                <a16:creationId xmlns:a16="http://schemas.microsoft.com/office/drawing/2014/main" id="{6330B273-57FD-F943-B1D3-F1C7D73745B9}"/>
              </a:ext>
            </a:extLst>
          </p:cNvPr>
          <p:cNvSpPr>
            <a:spLocks noChangeArrowheads="1"/>
          </p:cNvSpPr>
          <p:nvPr/>
        </p:nvSpPr>
        <p:spPr bwMode="auto">
          <a:xfrm>
            <a:off x="6743700" y="1473200"/>
            <a:ext cx="254000" cy="254000"/>
          </a:xfrm>
          <a:prstGeom prst="ellipse">
            <a:avLst/>
          </a:prstGeom>
          <a:solidFill>
            <a:srgbClr val="66FF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277627" name="Oval 123">
            <a:extLst>
              <a:ext uri="{FF2B5EF4-FFF2-40B4-BE49-F238E27FC236}">
                <a16:creationId xmlns:a16="http://schemas.microsoft.com/office/drawing/2014/main" id="{A5012FC9-67EF-B44C-8CF0-6B16E169A2BF}"/>
              </a:ext>
            </a:extLst>
          </p:cNvPr>
          <p:cNvSpPr>
            <a:spLocks noChangeArrowheads="1"/>
          </p:cNvSpPr>
          <p:nvPr/>
        </p:nvSpPr>
        <p:spPr bwMode="auto">
          <a:xfrm>
            <a:off x="5740400" y="2730500"/>
            <a:ext cx="254000" cy="254000"/>
          </a:xfrm>
          <a:prstGeom prst="ellipse">
            <a:avLst/>
          </a:prstGeom>
          <a:solidFill>
            <a:srgbClr val="66FF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277628" name="Oval 124">
            <a:extLst>
              <a:ext uri="{FF2B5EF4-FFF2-40B4-BE49-F238E27FC236}">
                <a16:creationId xmlns:a16="http://schemas.microsoft.com/office/drawing/2014/main" id="{6BD42632-0125-A549-A7DD-6B414B310CFD}"/>
              </a:ext>
            </a:extLst>
          </p:cNvPr>
          <p:cNvSpPr>
            <a:spLocks noChangeArrowheads="1"/>
          </p:cNvSpPr>
          <p:nvPr/>
        </p:nvSpPr>
        <p:spPr bwMode="auto">
          <a:xfrm>
            <a:off x="4762500" y="52070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277629" name="Oval 125">
            <a:extLst>
              <a:ext uri="{FF2B5EF4-FFF2-40B4-BE49-F238E27FC236}">
                <a16:creationId xmlns:a16="http://schemas.microsoft.com/office/drawing/2014/main" id="{6A88344F-9025-6B4E-8197-41534C519037}"/>
              </a:ext>
            </a:extLst>
          </p:cNvPr>
          <p:cNvSpPr>
            <a:spLocks noChangeArrowheads="1"/>
          </p:cNvSpPr>
          <p:nvPr/>
        </p:nvSpPr>
        <p:spPr bwMode="auto">
          <a:xfrm>
            <a:off x="4749800" y="55118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277630" name="Oval 126">
            <a:extLst>
              <a:ext uri="{FF2B5EF4-FFF2-40B4-BE49-F238E27FC236}">
                <a16:creationId xmlns:a16="http://schemas.microsoft.com/office/drawing/2014/main" id="{F1A1BB5A-5F13-AF4B-8E6D-3201FBC97583}"/>
              </a:ext>
            </a:extLst>
          </p:cNvPr>
          <p:cNvSpPr>
            <a:spLocks noChangeArrowheads="1"/>
          </p:cNvSpPr>
          <p:nvPr/>
        </p:nvSpPr>
        <p:spPr bwMode="auto">
          <a:xfrm>
            <a:off x="4749800" y="58166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277631" name="Oval 127">
            <a:extLst>
              <a:ext uri="{FF2B5EF4-FFF2-40B4-BE49-F238E27FC236}">
                <a16:creationId xmlns:a16="http://schemas.microsoft.com/office/drawing/2014/main" id="{1189E0A2-CE15-2448-ADEC-30A50A013509}"/>
              </a:ext>
            </a:extLst>
          </p:cNvPr>
          <p:cNvSpPr>
            <a:spLocks noChangeArrowheads="1"/>
          </p:cNvSpPr>
          <p:nvPr/>
        </p:nvSpPr>
        <p:spPr bwMode="auto">
          <a:xfrm>
            <a:off x="5207000" y="39116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277632" name="Oval 128">
            <a:extLst>
              <a:ext uri="{FF2B5EF4-FFF2-40B4-BE49-F238E27FC236}">
                <a16:creationId xmlns:a16="http://schemas.microsoft.com/office/drawing/2014/main" id="{6835E93D-D46C-A942-9765-F10BE9A272AA}"/>
              </a:ext>
            </a:extLst>
          </p:cNvPr>
          <p:cNvSpPr>
            <a:spLocks noChangeArrowheads="1"/>
          </p:cNvSpPr>
          <p:nvPr/>
        </p:nvSpPr>
        <p:spPr bwMode="auto">
          <a:xfrm>
            <a:off x="5207000" y="42164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277633" name="Oval 129">
            <a:extLst>
              <a:ext uri="{FF2B5EF4-FFF2-40B4-BE49-F238E27FC236}">
                <a16:creationId xmlns:a16="http://schemas.microsoft.com/office/drawing/2014/main" id="{4A56518C-5A33-454C-8BAA-864E88BDE6BD}"/>
              </a:ext>
            </a:extLst>
          </p:cNvPr>
          <p:cNvSpPr>
            <a:spLocks noChangeArrowheads="1"/>
          </p:cNvSpPr>
          <p:nvPr/>
        </p:nvSpPr>
        <p:spPr bwMode="auto">
          <a:xfrm>
            <a:off x="5207000" y="4533900"/>
            <a:ext cx="254000" cy="254000"/>
          </a:xfrm>
          <a:prstGeom prst="ellipse">
            <a:avLst/>
          </a:prstGeom>
          <a:solidFill>
            <a:srgbClr val="66FF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Tree>
    <p:extLst>
      <p:ext uri="{BB962C8B-B14F-4D97-AF65-F5344CB8AC3E}">
        <p14:creationId xmlns:p14="http://schemas.microsoft.com/office/powerpoint/2010/main" val="148383808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a:extLst>
              <a:ext uri="{FF2B5EF4-FFF2-40B4-BE49-F238E27FC236}">
                <a16:creationId xmlns:a16="http://schemas.microsoft.com/office/drawing/2014/main" id="{509F9B82-EA01-A04F-974F-5F3364401679}"/>
              </a:ext>
            </a:extLst>
          </p:cNvPr>
          <p:cNvSpPr>
            <a:spLocks noChangeArrowheads="1"/>
          </p:cNvSpPr>
          <p:nvPr/>
        </p:nvSpPr>
        <p:spPr bwMode="auto">
          <a:xfrm>
            <a:off x="1981201" y="457201"/>
            <a:ext cx="4341813" cy="1895475"/>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64" tIns="46033" rIns="92064" bIns="46033">
            <a:spAutoFit/>
          </a:bodyPr>
          <a:lstStyle>
            <a:lvl1pPr indent="4763">
              <a:spcBef>
                <a:spcPct val="20000"/>
              </a:spcBef>
              <a:buChar char="•"/>
              <a:defRPr sz="2400">
                <a:solidFill>
                  <a:schemeClr val="tx1"/>
                </a:solidFill>
                <a:latin typeface="Arial" panose="020B0604020202020204" pitchFamily="34" charset="0"/>
              </a:defRPr>
            </a:lvl1pPr>
            <a:lvl2pPr marL="747713"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buFontTx/>
              <a:buNone/>
            </a:pPr>
            <a:r>
              <a:rPr lang="en-US" altLang="en-US" sz="2000">
                <a:latin typeface="Courier New" panose="02070309020205020404" pitchFamily="49" charset="0"/>
              </a:rPr>
              <a:t>Proc InOrderPrint(pointer) </a:t>
            </a:r>
          </a:p>
          <a:p>
            <a:pPr>
              <a:buFontTx/>
              <a:buNone/>
            </a:pPr>
            <a:r>
              <a:rPr lang="en-US" altLang="en-US" sz="2000">
                <a:latin typeface="Courier New" panose="02070309020205020404" pitchFamily="49" charset="0"/>
              </a:rPr>
              <a:t> </a:t>
            </a:r>
            <a:r>
              <a:rPr lang="en-US" altLang="en-US" sz="2000">
                <a:solidFill>
                  <a:srgbClr val="FF0033"/>
                </a:solidFill>
                <a:latin typeface="Courier New" panose="02070309020205020404" pitchFamily="49" charset="0"/>
              </a:rPr>
              <a:t>pointer NOT NIL?</a:t>
            </a:r>
          </a:p>
          <a:p>
            <a:pPr>
              <a:buFontTx/>
              <a:buNone/>
            </a:pPr>
            <a:r>
              <a:rPr lang="en-US" altLang="en-US" sz="2000">
                <a:latin typeface="Courier New" panose="02070309020205020404" pitchFamily="49" charset="0"/>
              </a:rPr>
              <a:t>  InOrderPrint(left child)</a:t>
            </a:r>
          </a:p>
          <a:p>
            <a:pPr>
              <a:buFontTx/>
              <a:buNone/>
            </a:pPr>
            <a:r>
              <a:rPr lang="en-US" altLang="en-US" sz="2000">
                <a:latin typeface="Courier New" panose="02070309020205020404" pitchFamily="49" charset="0"/>
              </a:rPr>
              <a:t>  print(data)</a:t>
            </a:r>
          </a:p>
          <a:p>
            <a:pPr>
              <a:buFontTx/>
              <a:buNone/>
            </a:pPr>
            <a:r>
              <a:rPr lang="en-US" altLang="en-US" sz="2000">
                <a:latin typeface="Courier New" panose="02070309020205020404" pitchFamily="49" charset="0"/>
              </a:rPr>
              <a:t>  InOrderPrint(right child)</a:t>
            </a:r>
          </a:p>
        </p:txBody>
      </p:sp>
      <p:grpSp>
        <p:nvGrpSpPr>
          <p:cNvPr id="112643" name="Group 3">
            <a:extLst>
              <a:ext uri="{FF2B5EF4-FFF2-40B4-BE49-F238E27FC236}">
                <a16:creationId xmlns:a16="http://schemas.microsoft.com/office/drawing/2014/main" id="{4B5BFA5C-0858-844A-9C60-14DBCDD5FB65}"/>
              </a:ext>
            </a:extLst>
          </p:cNvPr>
          <p:cNvGrpSpPr>
            <a:grpSpLocks/>
          </p:cNvGrpSpPr>
          <p:nvPr/>
        </p:nvGrpSpPr>
        <p:grpSpPr bwMode="auto">
          <a:xfrm>
            <a:off x="7099301" y="1501775"/>
            <a:ext cx="587375" cy="749300"/>
            <a:chOff x="1760" y="2442"/>
            <a:chExt cx="370" cy="472"/>
          </a:xfrm>
        </p:grpSpPr>
        <p:sp>
          <p:nvSpPr>
            <p:cNvPr id="112644" name="Text Box 4">
              <a:extLst>
                <a:ext uri="{FF2B5EF4-FFF2-40B4-BE49-F238E27FC236}">
                  <a16:creationId xmlns:a16="http://schemas.microsoft.com/office/drawing/2014/main" id="{F15ED74E-4D1C-5448-A4EE-60611B066AAB}"/>
                </a:ext>
              </a:extLst>
            </p:cNvPr>
            <p:cNvSpPr txBox="1">
              <a:spLocks noChangeArrowheads="1"/>
            </p:cNvSpPr>
            <p:nvPr/>
          </p:nvSpPr>
          <p:spPr bwMode="auto">
            <a:xfrm>
              <a:off x="1760" y="2442"/>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latin typeface="Courier New" panose="02070309020205020404" pitchFamily="49" charset="0"/>
                </a:rPr>
                <a:t>22</a:t>
              </a:r>
            </a:p>
          </p:txBody>
        </p:sp>
        <p:grpSp>
          <p:nvGrpSpPr>
            <p:cNvPr id="112645" name="Group 5">
              <a:extLst>
                <a:ext uri="{FF2B5EF4-FFF2-40B4-BE49-F238E27FC236}">
                  <a16:creationId xmlns:a16="http://schemas.microsoft.com/office/drawing/2014/main" id="{7D4AE3C8-3B17-3A4B-863B-CBCCF41D5095}"/>
                </a:ext>
              </a:extLst>
            </p:cNvPr>
            <p:cNvGrpSpPr>
              <a:grpSpLocks/>
            </p:cNvGrpSpPr>
            <p:nvPr/>
          </p:nvGrpSpPr>
          <p:grpSpPr bwMode="auto">
            <a:xfrm>
              <a:off x="1760" y="2754"/>
              <a:ext cx="370" cy="160"/>
              <a:chOff x="1378" y="3290"/>
              <a:chExt cx="370" cy="312"/>
            </a:xfrm>
          </p:grpSpPr>
          <p:sp>
            <p:nvSpPr>
              <p:cNvPr id="112646" name="Text Box 6">
                <a:extLst>
                  <a:ext uri="{FF2B5EF4-FFF2-40B4-BE49-F238E27FC236}">
                    <a16:creationId xmlns:a16="http://schemas.microsoft.com/office/drawing/2014/main" id="{5B400285-C6EB-444A-B094-287C3A0AD28E}"/>
                  </a:ext>
                </a:extLst>
              </p:cNvPr>
              <p:cNvSpPr txBox="1">
                <a:spLocks noChangeArrowheads="1"/>
              </p:cNvSpPr>
              <p:nvPr/>
            </p:nvSpPr>
            <p:spPr bwMode="auto">
              <a:xfrm>
                <a:off x="1378" y="3290"/>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12647" name="Line 7">
                <a:extLst>
                  <a:ext uri="{FF2B5EF4-FFF2-40B4-BE49-F238E27FC236}">
                    <a16:creationId xmlns:a16="http://schemas.microsoft.com/office/drawing/2014/main" id="{8DA8543A-F0D3-1543-B1E7-29C3AF8D98FD}"/>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112648" name="Text Box 8">
            <a:extLst>
              <a:ext uri="{FF2B5EF4-FFF2-40B4-BE49-F238E27FC236}">
                <a16:creationId xmlns:a16="http://schemas.microsoft.com/office/drawing/2014/main" id="{FA108AA8-50FD-A24F-90C2-04487EA8ADF0}"/>
              </a:ext>
            </a:extLst>
          </p:cNvPr>
          <p:cNvSpPr txBox="1">
            <a:spLocks noChangeArrowheads="1"/>
          </p:cNvSpPr>
          <p:nvPr/>
        </p:nvSpPr>
        <p:spPr bwMode="auto">
          <a:xfrm>
            <a:off x="7032626" y="646113"/>
            <a:ext cx="62619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715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a:t>root</a:t>
            </a:r>
          </a:p>
        </p:txBody>
      </p:sp>
      <p:sp>
        <p:nvSpPr>
          <p:cNvPr id="112649" name="Line 9">
            <a:extLst>
              <a:ext uri="{FF2B5EF4-FFF2-40B4-BE49-F238E27FC236}">
                <a16:creationId xmlns:a16="http://schemas.microsoft.com/office/drawing/2014/main" id="{F5E22F68-5E7C-5D47-B644-F83D3D37FFD0}"/>
              </a:ext>
            </a:extLst>
          </p:cNvPr>
          <p:cNvSpPr>
            <a:spLocks noChangeShapeType="1"/>
          </p:cNvSpPr>
          <p:nvPr/>
        </p:nvSpPr>
        <p:spPr bwMode="auto">
          <a:xfrm>
            <a:off x="7404100" y="1028700"/>
            <a:ext cx="0" cy="4572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12650" name="Group 10">
            <a:extLst>
              <a:ext uri="{FF2B5EF4-FFF2-40B4-BE49-F238E27FC236}">
                <a16:creationId xmlns:a16="http://schemas.microsoft.com/office/drawing/2014/main" id="{531F2571-62E3-5948-8A09-97926F6FAD7B}"/>
              </a:ext>
            </a:extLst>
          </p:cNvPr>
          <p:cNvGrpSpPr>
            <a:grpSpLocks/>
          </p:cNvGrpSpPr>
          <p:nvPr/>
        </p:nvGrpSpPr>
        <p:grpSpPr bwMode="auto">
          <a:xfrm>
            <a:off x="8280401" y="2746375"/>
            <a:ext cx="587375" cy="749300"/>
            <a:chOff x="1760" y="2442"/>
            <a:chExt cx="370" cy="472"/>
          </a:xfrm>
        </p:grpSpPr>
        <p:sp>
          <p:nvSpPr>
            <p:cNvPr id="112651" name="Text Box 11">
              <a:extLst>
                <a:ext uri="{FF2B5EF4-FFF2-40B4-BE49-F238E27FC236}">
                  <a16:creationId xmlns:a16="http://schemas.microsoft.com/office/drawing/2014/main" id="{CD2B94BD-D14C-3147-B460-1811A59BB859}"/>
                </a:ext>
              </a:extLst>
            </p:cNvPr>
            <p:cNvSpPr txBox="1">
              <a:spLocks noChangeArrowheads="1"/>
            </p:cNvSpPr>
            <p:nvPr/>
          </p:nvSpPr>
          <p:spPr bwMode="auto">
            <a:xfrm>
              <a:off x="1760" y="2442"/>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latin typeface="Courier New" panose="02070309020205020404" pitchFamily="49" charset="0"/>
                </a:rPr>
                <a:t>67</a:t>
              </a:r>
            </a:p>
          </p:txBody>
        </p:sp>
        <p:grpSp>
          <p:nvGrpSpPr>
            <p:cNvPr id="112652" name="Group 12">
              <a:extLst>
                <a:ext uri="{FF2B5EF4-FFF2-40B4-BE49-F238E27FC236}">
                  <a16:creationId xmlns:a16="http://schemas.microsoft.com/office/drawing/2014/main" id="{7200EA11-9957-D548-BC78-2AC67BE40B9C}"/>
                </a:ext>
              </a:extLst>
            </p:cNvPr>
            <p:cNvGrpSpPr>
              <a:grpSpLocks/>
            </p:cNvGrpSpPr>
            <p:nvPr/>
          </p:nvGrpSpPr>
          <p:grpSpPr bwMode="auto">
            <a:xfrm>
              <a:off x="1760" y="2754"/>
              <a:ext cx="370" cy="160"/>
              <a:chOff x="1378" y="3290"/>
              <a:chExt cx="370" cy="312"/>
            </a:xfrm>
          </p:grpSpPr>
          <p:sp>
            <p:nvSpPr>
              <p:cNvPr id="112653" name="Text Box 13">
                <a:extLst>
                  <a:ext uri="{FF2B5EF4-FFF2-40B4-BE49-F238E27FC236}">
                    <a16:creationId xmlns:a16="http://schemas.microsoft.com/office/drawing/2014/main" id="{02833273-BCD0-C643-8D4C-26FAA87BE19C}"/>
                  </a:ext>
                </a:extLst>
              </p:cNvPr>
              <p:cNvSpPr txBox="1">
                <a:spLocks noChangeArrowheads="1"/>
              </p:cNvSpPr>
              <p:nvPr/>
            </p:nvSpPr>
            <p:spPr bwMode="auto">
              <a:xfrm>
                <a:off x="1378" y="3290"/>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12654" name="Line 14">
                <a:extLst>
                  <a:ext uri="{FF2B5EF4-FFF2-40B4-BE49-F238E27FC236}">
                    <a16:creationId xmlns:a16="http://schemas.microsoft.com/office/drawing/2014/main" id="{2E5569DE-4ED3-E14A-9CBB-D907F69C1FBA}"/>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12655" name="Group 15">
            <a:extLst>
              <a:ext uri="{FF2B5EF4-FFF2-40B4-BE49-F238E27FC236}">
                <a16:creationId xmlns:a16="http://schemas.microsoft.com/office/drawing/2014/main" id="{B640FE4D-B46F-3A43-BFCE-91FF90668099}"/>
              </a:ext>
            </a:extLst>
          </p:cNvPr>
          <p:cNvGrpSpPr>
            <a:grpSpLocks/>
          </p:cNvGrpSpPr>
          <p:nvPr/>
        </p:nvGrpSpPr>
        <p:grpSpPr bwMode="auto">
          <a:xfrm>
            <a:off x="7759701" y="3978275"/>
            <a:ext cx="587375" cy="749300"/>
            <a:chOff x="1760" y="2442"/>
            <a:chExt cx="370" cy="472"/>
          </a:xfrm>
        </p:grpSpPr>
        <p:sp>
          <p:nvSpPr>
            <p:cNvPr id="112656" name="Text Box 16">
              <a:extLst>
                <a:ext uri="{FF2B5EF4-FFF2-40B4-BE49-F238E27FC236}">
                  <a16:creationId xmlns:a16="http://schemas.microsoft.com/office/drawing/2014/main" id="{88331B7C-F383-9A49-A943-8C34A547C436}"/>
                </a:ext>
              </a:extLst>
            </p:cNvPr>
            <p:cNvSpPr txBox="1">
              <a:spLocks noChangeArrowheads="1"/>
            </p:cNvSpPr>
            <p:nvPr/>
          </p:nvSpPr>
          <p:spPr bwMode="auto">
            <a:xfrm>
              <a:off x="1760" y="2442"/>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latin typeface="Courier New" panose="02070309020205020404" pitchFamily="49" charset="0"/>
                </a:rPr>
                <a:t>36</a:t>
              </a:r>
            </a:p>
          </p:txBody>
        </p:sp>
        <p:grpSp>
          <p:nvGrpSpPr>
            <p:cNvPr id="112657" name="Group 17">
              <a:extLst>
                <a:ext uri="{FF2B5EF4-FFF2-40B4-BE49-F238E27FC236}">
                  <a16:creationId xmlns:a16="http://schemas.microsoft.com/office/drawing/2014/main" id="{89925DFC-85B2-344F-BB8E-583187D1DF32}"/>
                </a:ext>
              </a:extLst>
            </p:cNvPr>
            <p:cNvGrpSpPr>
              <a:grpSpLocks/>
            </p:cNvGrpSpPr>
            <p:nvPr/>
          </p:nvGrpSpPr>
          <p:grpSpPr bwMode="auto">
            <a:xfrm>
              <a:off x="1760" y="2754"/>
              <a:ext cx="370" cy="160"/>
              <a:chOff x="1378" y="3290"/>
              <a:chExt cx="370" cy="312"/>
            </a:xfrm>
          </p:grpSpPr>
          <p:sp>
            <p:nvSpPr>
              <p:cNvPr id="112658" name="Text Box 18">
                <a:extLst>
                  <a:ext uri="{FF2B5EF4-FFF2-40B4-BE49-F238E27FC236}">
                    <a16:creationId xmlns:a16="http://schemas.microsoft.com/office/drawing/2014/main" id="{2627CB64-3628-4740-961A-9C8D988C4F7F}"/>
                  </a:ext>
                </a:extLst>
              </p:cNvPr>
              <p:cNvSpPr txBox="1">
                <a:spLocks noChangeArrowheads="1"/>
              </p:cNvSpPr>
              <p:nvPr/>
            </p:nvSpPr>
            <p:spPr bwMode="auto">
              <a:xfrm>
                <a:off x="1378" y="3290"/>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12659" name="Line 19">
                <a:extLst>
                  <a:ext uri="{FF2B5EF4-FFF2-40B4-BE49-F238E27FC236}">
                    <a16:creationId xmlns:a16="http://schemas.microsoft.com/office/drawing/2014/main" id="{877AC48E-FD3F-0C41-B0F6-A706BD1C1E1A}"/>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12660" name="Group 20">
            <a:extLst>
              <a:ext uri="{FF2B5EF4-FFF2-40B4-BE49-F238E27FC236}">
                <a16:creationId xmlns:a16="http://schemas.microsoft.com/office/drawing/2014/main" id="{15E47725-E4D1-CA47-BDD2-526C03440F9E}"/>
              </a:ext>
            </a:extLst>
          </p:cNvPr>
          <p:cNvGrpSpPr>
            <a:grpSpLocks/>
          </p:cNvGrpSpPr>
          <p:nvPr/>
        </p:nvGrpSpPr>
        <p:grpSpPr bwMode="auto">
          <a:xfrm>
            <a:off x="5588001" y="3940175"/>
            <a:ext cx="587375" cy="749300"/>
            <a:chOff x="1760" y="2442"/>
            <a:chExt cx="370" cy="472"/>
          </a:xfrm>
        </p:grpSpPr>
        <p:sp>
          <p:nvSpPr>
            <p:cNvPr id="112661" name="Text Box 21">
              <a:extLst>
                <a:ext uri="{FF2B5EF4-FFF2-40B4-BE49-F238E27FC236}">
                  <a16:creationId xmlns:a16="http://schemas.microsoft.com/office/drawing/2014/main" id="{BD7545FA-13F8-3E4F-ABDA-AC9DA6211AE7}"/>
                </a:ext>
              </a:extLst>
            </p:cNvPr>
            <p:cNvSpPr txBox="1">
              <a:spLocks noChangeArrowheads="1"/>
            </p:cNvSpPr>
            <p:nvPr/>
          </p:nvSpPr>
          <p:spPr bwMode="auto">
            <a:xfrm>
              <a:off x="1760" y="2442"/>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a:r>
                <a:rPr lang="en-US" altLang="en-US">
                  <a:solidFill>
                    <a:srgbClr val="FF0033"/>
                  </a:solidFill>
                  <a:latin typeface="Courier New" panose="02070309020205020404" pitchFamily="49" charset="0"/>
                </a:rPr>
                <a:t>3</a:t>
              </a:r>
              <a:endParaRPr lang="en-US" altLang="en-US">
                <a:latin typeface="Courier New" panose="02070309020205020404" pitchFamily="49" charset="0"/>
              </a:endParaRPr>
            </a:p>
          </p:txBody>
        </p:sp>
        <p:grpSp>
          <p:nvGrpSpPr>
            <p:cNvPr id="112662" name="Group 22">
              <a:extLst>
                <a:ext uri="{FF2B5EF4-FFF2-40B4-BE49-F238E27FC236}">
                  <a16:creationId xmlns:a16="http://schemas.microsoft.com/office/drawing/2014/main" id="{ECE47073-74D4-5E49-AFFD-36E019D725E5}"/>
                </a:ext>
              </a:extLst>
            </p:cNvPr>
            <p:cNvGrpSpPr>
              <a:grpSpLocks/>
            </p:cNvGrpSpPr>
            <p:nvPr/>
          </p:nvGrpSpPr>
          <p:grpSpPr bwMode="auto">
            <a:xfrm>
              <a:off x="1760" y="2754"/>
              <a:ext cx="370" cy="160"/>
              <a:chOff x="1378" y="3290"/>
              <a:chExt cx="370" cy="312"/>
            </a:xfrm>
          </p:grpSpPr>
          <p:sp>
            <p:nvSpPr>
              <p:cNvPr id="112663" name="Text Box 23">
                <a:extLst>
                  <a:ext uri="{FF2B5EF4-FFF2-40B4-BE49-F238E27FC236}">
                    <a16:creationId xmlns:a16="http://schemas.microsoft.com/office/drawing/2014/main" id="{32E7D4D8-2BAA-ED44-9FFB-EFB82DB649D7}"/>
                  </a:ext>
                </a:extLst>
              </p:cNvPr>
              <p:cNvSpPr txBox="1">
                <a:spLocks noChangeArrowheads="1"/>
              </p:cNvSpPr>
              <p:nvPr/>
            </p:nvSpPr>
            <p:spPr bwMode="auto">
              <a:xfrm>
                <a:off x="1378" y="3290"/>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12664" name="Line 24">
                <a:extLst>
                  <a:ext uri="{FF2B5EF4-FFF2-40B4-BE49-F238E27FC236}">
                    <a16:creationId xmlns:a16="http://schemas.microsoft.com/office/drawing/2014/main" id="{91ACCDE0-45B7-8A48-BE9B-9FC8F03A1892}"/>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12665" name="Group 25">
            <a:extLst>
              <a:ext uri="{FF2B5EF4-FFF2-40B4-BE49-F238E27FC236}">
                <a16:creationId xmlns:a16="http://schemas.microsoft.com/office/drawing/2014/main" id="{D69E46CC-A2B8-4C42-93E9-4331FA15439C}"/>
              </a:ext>
            </a:extLst>
          </p:cNvPr>
          <p:cNvGrpSpPr>
            <a:grpSpLocks/>
          </p:cNvGrpSpPr>
          <p:nvPr/>
        </p:nvGrpSpPr>
        <p:grpSpPr bwMode="auto">
          <a:xfrm>
            <a:off x="6667501" y="3940175"/>
            <a:ext cx="587375" cy="749300"/>
            <a:chOff x="1760" y="2442"/>
            <a:chExt cx="370" cy="472"/>
          </a:xfrm>
        </p:grpSpPr>
        <p:sp>
          <p:nvSpPr>
            <p:cNvPr id="112666" name="Text Box 26">
              <a:extLst>
                <a:ext uri="{FF2B5EF4-FFF2-40B4-BE49-F238E27FC236}">
                  <a16:creationId xmlns:a16="http://schemas.microsoft.com/office/drawing/2014/main" id="{A8C06C10-A84D-6142-81A0-14AF8013CC27}"/>
                </a:ext>
              </a:extLst>
            </p:cNvPr>
            <p:cNvSpPr txBox="1">
              <a:spLocks noChangeArrowheads="1"/>
            </p:cNvSpPr>
            <p:nvPr/>
          </p:nvSpPr>
          <p:spPr bwMode="auto">
            <a:xfrm>
              <a:off x="1760" y="2442"/>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latin typeface="Courier New" panose="02070309020205020404" pitchFamily="49" charset="0"/>
                </a:rPr>
                <a:t>14</a:t>
              </a:r>
            </a:p>
          </p:txBody>
        </p:sp>
        <p:grpSp>
          <p:nvGrpSpPr>
            <p:cNvPr id="112667" name="Group 27">
              <a:extLst>
                <a:ext uri="{FF2B5EF4-FFF2-40B4-BE49-F238E27FC236}">
                  <a16:creationId xmlns:a16="http://schemas.microsoft.com/office/drawing/2014/main" id="{2920A5AF-F138-2E4E-A68F-8F6AEDDD77C8}"/>
                </a:ext>
              </a:extLst>
            </p:cNvPr>
            <p:cNvGrpSpPr>
              <a:grpSpLocks/>
            </p:cNvGrpSpPr>
            <p:nvPr/>
          </p:nvGrpSpPr>
          <p:grpSpPr bwMode="auto">
            <a:xfrm>
              <a:off x="1760" y="2754"/>
              <a:ext cx="370" cy="160"/>
              <a:chOff x="1378" y="3290"/>
              <a:chExt cx="370" cy="312"/>
            </a:xfrm>
          </p:grpSpPr>
          <p:sp>
            <p:nvSpPr>
              <p:cNvPr id="112668" name="Text Box 28">
                <a:extLst>
                  <a:ext uri="{FF2B5EF4-FFF2-40B4-BE49-F238E27FC236}">
                    <a16:creationId xmlns:a16="http://schemas.microsoft.com/office/drawing/2014/main" id="{00341539-B8AA-304D-AA79-F461F09A5450}"/>
                  </a:ext>
                </a:extLst>
              </p:cNvPr>
              <p:cNvSpPr txBox="1">
                <a:spLocks noChangeArrowheads="1"/>
              </p:cNvSpPr>
              <p:nvPr/>
            </p:nvSpPr>
            <p:spPr bwMode="auto">
              <a:xfrm>
                <a:off x="1378" y="3290"/>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12669" name="Line 29">
                <a:extLst>
                  <a:ext uri="{FF2B5EF4-FFF2-40B4-BE49-F238E27FC236}">
                    <a16:creationId xmlns:a16="http://schemas.microsoft.com/office/drawing/2014/main" id="{0AB8CDED-6709-5C4B-88E5-ADB3F82508D8}"/>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12670" name="Group 30">
            <a:extLst>
              <a:ext uri="{FF2B5EF4-FFF2-40B4-BE49-F238E27FC236}">
                <a16:creationId xmlns:a16="http://schemas.microsoft.com/office/drawing/2014/main" id="{9C845147-B73F-8E40-9ADF-F4A0EDD7D5CC}"/>
              </a:ext>
            </a:extLst>
          </p:cNvPr>
          <p:cNvGrpSpPr>
            <a:grpSpLocks/>
          </p:cNvGrpSpPr>
          <p:nvPr/>
        </p:nvGrpSpPr>
        <p:grpSpPr bwMode="auto">
          <a:xfrm>
            <a:off x="8216901" y="5172075"/>
            <a:ext cx="587375" cy="749300"/>
            <a:chOff x="1760" y="2442"/>
            <a:chExt cx="370" cy="472"/>
          </a:xfrm>
        </p:grpSpPr>
        <p:sp>
          <p:nvSpPr>
            <p:cNvPr id="112671" name="Text Box 31">
              <a:extLst>
                <a:ext uri="{FF2B5EF4-FFF2-40B4-BE49-F238E27FC236}">
                  <a16:creationId xmlns:a16="http://schemas.microsoft.com/office/drawing/2014/main" id="{0BDF2EE2-2B54-704F-A5A1-26D589F86659}"/>
                </a:ext>
              </a:extLst>
            </p:cNvPr>
            <p:cNvSpPr txBox="1">
              <a:spLocks noChangeArrowheads="1"/>
            </p:cNvSpPr>
            <p:nvPr/>
          </p:nvSpPr>
          <p:spPr bwMode="auto">
            <a:xfrm>
              <a:off x="1760" y="2442"/>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latin typeface="Courier New" panose="02070309020205020404" pitchFamily="49" charset="0"/>
                </a:rPr>
                <a:t>44</a:t>
              </a:r>
            </a:p>
          </p:txBody>
        </p:sp>
        <p:grpSp>
          <p:nvGrpSpPr>
            <p:cNvPr id="112672" name="Group 32">
              <a:extLst>
                <a:ext uri="{FF2B5EF4-FFF2-40B4-BE49-F238E27FC236}">
                  <a16:creationId xmlns:a16="http://schemas.microsoft.com/office/drawing/2014/main" id="{04D9235C-C0C4-C44D-A8CB-7279D6EC19D0}"/>
                </a:ext>
              </a:extLst>
            </p:cNvPr>
            <p:cNvGrpSpPr>
              <a:grpSpLocks/>
            </p:cNvGrpSpPr>
            <p:nvPr/>
          </p:nvGrpSpPr>
          <p:grpSpPr bwMode="auto">
            <a:xfrm>
              <a:off x="1760" y="2754"/>
              <a:ext cx="370" cy="160"/>
              <a:chOff x="1378" y="3290"/>
              <a:chExt cx="370" cy="312"/>
            </a:xfrm>
          </p:grpSpPr>
          <p:sp>
            <p:nvSpPr>
              <p:cNvPr id="112673" name="Text Box 33">
                <a:extLst>
                  <a:ext uri="{FF2B5EF4-FFF2-40B4-BE49-F238E27FC236}">
                    <a16:creationId xmlns:a16="http://schemas.microsoft.com/office/drawing/2014/main" id="{02E56DED-41A1-F845-ADB6-FAAB5AE24EFD}"/>
                  </a:ext>
                </a:extLst>
              </p:cNvPr>
              <p:cNvSpPr txBox="1">
                <a:spLocks noChangeArrowheads="1"/>
              </p:cNvSpPr>
              <p:nvPr/>
            </p:nvSpPr>
            <p:spPr bwMode="auto">
              <a:xfrm>
                <a:off x="1378" y="3290"/>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12674" name="Line 34">
                <a:extLst>
                  <a:ext uri="{FF2B5EF4-FFF2-40B4-BE49-F238E27FC236}">
                    <a16:creationId xmlns:a16="http://schemas.microsoft.com/office/drawing/2014/main" id="{06FA87C9-23D9-494A-B513-E54928B0C45D}"/>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12675" name="Group 35">
            <a:extLst>
              <a:ext uri="{FF2B5EF4-FFF2-40B4-BE49-F238E27FC236}">
                <a16:creationId xmlns:a16="http://schemas.microsoft.com/office/drawing/2014/main" id="{8EA966EE-3693-E247-B630-234993736C46}"/>
              </a:ext>
            </a:extLst>
          </p:cNvPr>
          <p:cNvGrpSpPr>
            <a:grpSpLocks/>
          </p:cNvGrpSpPr>
          <p:nvPr/>
        </p:nvGrpSpPr>
        <p:grpSpPr bwMode="auto">
          <a:xfrm>
            <a:off x="6045201" y="5248275"/>
            <a:ext cx="587375" cy="749300"/>
            <a:chOff x="1760" y="2442"/>
            <a:chExt cx="370" cy="472"/>
          </a:xfrm>
        </p:grpSpPr>
        <p:sp>
          <p:nvSpPr>
            <p:cNvPr id="112676" name="Text Box 36">
              <a:extLst>
                <a:ext uri="{FF2B5EF4-FFF2-40B4-BE49-F238E27FC236}">
                  <a16:creationId xmlns:a16="http://schemas.microsoft.com/office/drawing/2014/main" id="{8C328A3A-5AE1-074B-B304-9B08080A90B5}"/>
                </a:ext>
              </a:extLst>
            </p:cNvPr>
            <p:cNvSpPr txBox="1">
              <a:spLocks noChangeArrowheads="1"/>
            </p:cNvSpPr>
            <p:nvPr/>
          </p:nvSpPr>
          <p:spPr bwMode="auto">
            <a:xfrm>
              <a:off x="1760" y="2442"/>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a:r>
                <a:rPr lang="en-US" altLang="en-US">
                  <a:latin typeface="Courier New" panose="02070309020205020404" pitchFamily="49" charset="0"/>
                </a:rPr>
                <a:t>7</a:t>
              </a:r>
            </a:p>
          </p:txBody>
        </p:sp>
        <p:grpSp>
          <p:nvGrpSpPr>
            <p:cNvPr id="112677" name="Group 37">
              <a:extLst>
                <a:ext uri="{FF2B5EF4-FFF2-40B4-BE49-F238E27FC236}">
                  <a16:creationId xmlns:a16="http://schemas.microsoft.com/office/drawing/2014/main" id="{070F7E69-2EDF-4649-9944-A69521F2358C}"/>
                </a:ext>
              </a:extLst>
            </p:cNvPr>
            <p:cNvGrpSpPr>
              <a:grpSpLocks/>
            </p:cNvGrpSpPr>
            <p:nvPr/>
          </p:nvGrpSpPr>
          <p:grpSpPr bwMode="auto">
            <a:xfrm>
              <a:off x="1760" y="2754"/>
              <a:ext cx="370" cy="160"/>
              <a:chOff x="1378" y="3290"/>
              <a:chExt cx="370" cy="312"/>
            </a:xfrm>
          </p:grpSpPr>
          <p:sp>
            <p:nvSpPr>
              <p:cNvPr id="112678" name="Text Box 38">
                <a:extLst>
                  <a:ext uri="{FF2B5EF4-FFF2-40B4-BE49-F238E27FC236}">
                    <a16:creationId xmlns:a16="http://schemas.microsoft.com/office/drawing/2014/main" id="{658ED54F-9AED-BC43-8054-F8766727C254}"/>
                  </a:ext>
                </a:extLst>
              </p:cNvPr>
              <p:cNvSpPr txBox="1">
                <a:spLocks noChangeArrowheads="1"/>
              </p:cNvSpPr>
              <p:nvPr/>
            </p:nvSpPr>
            <p:spPr bwMode="auto">
              <a:xfrm>
                <a:off x="1378" y="3290"/>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12679" name="Line 39">
                <a:extLst>
                  <a:ext uri="{FF2B5EF4-FFF2-40B4-BE49-F238E27FC236}">
                    <a16:creationId xmlns:a16="http://schemas.microsoft.com/office/drawing/2014/main" id="{570B3987-125E-5346-8408-40B4B80295C4}"/>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12680" name="Group 40">
            <a:extLst>
              <a:ext uri="{FF2B5EF4-FFF2-40B4-BE49-F238E27FC236}">
                <a16:creationId xmlns:a16="http://schemas.microsoft.com/office/drawing/2014/main" id="{57C9EC3D-0A8C-0D4A-9AE7-1E57E91F1C27}"/>
              </a:ext>
            </a:extLst>
          </p:cNvPr>
          <p:cNvGrpSpPr>
            <a:grpSpLocks/>
          </p:cNvGrpSpPr>
          <p:nvPr/>
        </p:nvGrpSpPr>
        <p:grpSpPr bwMode="auto">
          <a:xfrm>
            <a:off x="8813801" y="3978275"/>
            <a:ext cx="587375" cy="749300"/>
            <a:chOff x="1760" y="2442"/>
            <a:chExt cx="370" cy="472"/>
          </a:xfrm>
        </p:grpSpPr>
        <p:sp>
          <p:nvSpPr>
            <p:cNvPr id="112681" name="Text Box 41">
              <a:extLst>
                <a:ext uri="{FF2B5EF4-FFF2-40B4-BE49-F238E27FC236}">
                  <a16:creationId xmlns:a16="http://schemas.microsoft.com/office/drawing/2014/main" id="{BEB520B6-5974-674F-B8C1-41115EC4A06C}"/>
                </a:ext>
              </a:extLst>
            </p:cNvPr>
            <p:cNvSpPr txBox="1">
              <a:spLocks noChangeArrowheads="1"/>
            </p:cNvSpPr>
            <p:nvPr/>
          </p:nvSpPr>
          <p:spPr bwMode="auto">
            <a:xfrm>
              <a:off x="1760" y="2442"/>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latin typeface="Courier New" panose="02070309020205020404" pitchFamily="49" charset="0"/>
                </a:rPr>
                <a:t>94</a:t>
              </a:r>
            </a:p>
          </p:txBody>
        </p:sp>
        <p:grpSp>
          <p:nvGrpSpPr>
            <p:cNvPr id="112682" name="Group 42">
              <a:extLst>
                <a:ext uri="{FF2B5EF4-FFF2-40B4-BE49-F238E27FC236}">
                  <a16:creationId xmlns:a16="http://schemas.microsoft.com/office/drawing/2014/main" id="{34B2B45F-67CF-AB43-9B11-AD749B9A7C46}"/>
                </a:ext>
              </a:extLst>
            </p:cNvPr>
            <p:cNvGrpSpPr>
              <a:grpSpLocks/>
            </p:cNvGrpSpPr>
            <p:nvPr/>
          </p:nvGrpSpPr>
          <p:grpSpPr bwMode="auto">
            <a:xfrm>
              <a:off x="1760" y="2754"/>
              <a:ext cx="370" cy="160"/>
              <a:chOff x="1378" y="3290"/>
              <a:chExt cx="370" cy="312"/>
            </a:xfrm>
          </p:grpSpPr>
          <p:sp>
            <p:nvSpPr>
              <p:cNvPr id="112683" name="Text Box 43">
                <a:extLst>
                  <a:ext uri="{FF2B5EF4-FFF2-40B4-BE49-F238E27FC236}">
                    <a16:creationId xmlns:a16="http://schemas.microsoft.com/office/drawing/2014/main" id="{78F8D424-2926-6B4E-8022-38C1115D834B}"/>
                  </a:ext>
                </a:extLst>
              </p:cNvPr>
              <p:cNvSpPr txBox="1">
                <a:spLocks noChangeArrowheads="1"/>
              </p:cNvSpPr>
              <p:nvPr/>
            </p:nvSpPr>
            <p:spPr bwMode="auto">
              <a:xfrm>
                <a:off x="1378" y="3290"/>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12684" name="Line 44">
                <a:extLst>
                  <a:ext uri="{FF2B5EF4-FFF2-40B4-BE49-F238E27FC236}">
                    <a16:creationId xmlns:a16="http://schemas.microsoft.com/office/drawing/2014/main" id="{3661D08F-BF48-984F-AC96-B096FDB67E24}"/>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12685" name="Group 45">
            <a:extLst>
              <a:ext uri="{FF2B5EF4-FFF2-40B4-BE49-F238E27FC236}">
                <a16:creationId xmlns:a16="http://schemas.microsoft.com/office/drawing/2014/main" id="{C9DC0355-7114-1145-B51F-BC3522E7C9F0}"/>
              </a:ext>
            </a:extLst>
          </p:cNvPr>
          <p:cNvGrpSpPr>
            <a:grpSpLocks/>
          </p:cNvGrpSpPr>
          <p:nvPr/>
        </p:nvGrpSpPr>
        <p:grpSpPr bwMode="auto">
          <a:xfrm>
            <a:off x="9283701" y="5159375"/>
            <a:ext cx="587375" cy="749300"/>
            <a:chOff x="1760" y="2442"/>
            <a:chExt cx="370" cy="472"/>
          </a:xfrm>
        </p:grpSpPr>
        <p:sp>
          <p:nvSpPr>
            <p:cNvPr id="112686" name="Text Box 46">
              <a:extLst>
                <a:ext uri="{FF2B5EF4-FFF2-40B4-BE49-F238E27FC236}">
                  <a16:creationId xmlns:a16="http://schemas.microsoft.com/office/drawing/2014/main" id="{6C76B42C-445A-914B-80CD-167F414CFD8C}"/>
                </a:ext>
              </a:extLst>
            </p:cNvPr>
            <p:cNvSpPr txBox="1">
              <a:spLocks noChangeArrowheads="1"/>
            </p:cNvSpPr>
            <p:nvPr/>
          </p:nvSpPr>
          <p:spPr bwMode="auto">
            <a:xfrm>
              <a:off x="1760" y="2442"/>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latin typeface="Courier New" panose="02070309020205020404" pitchFamily="49" charset="0"/>
                </a:rPr>
                <a:t>97</a:t>
              </a:r>
            </a:p>
          </p:txBody>
        </p:sp>
        <p:grpSp>
          <p:nvGrpSpPr>
            <p:cNvPr id="112687" name="Group 47">
              <a:extLst>
                <a:ext uri="{FF2B5EF4-FFF2-40B4-BE49-F238E27FC236}">
                  <a16:creationId xmlns:a16="http://schemas.microsoft.com/office/drawing/2014/main" id="{C0DAEE29-AF50-774E-AEA9-28AA8A4B8105}"/>
                </a:ext>
              </a:extLst>
            </p:cNvPr>
            <p:cNvGrpSpPr>
              <a:grpSpLocks/>
            </p:cNvGrpSpPr>
            <p:nvPr/>
          </p:nvGrpSpPr>
          <p:grpSpPr bwMode="auto">
            <a:xfrm>
              <a:off x="1760" y="2754"/>
              <a:ext cx="370" cy="160"/>
              <a:chOff x="1378" y="3290"/>
              <a:chExt cx="370" cy="312"/>
            </a:xfrm>
          </p:grpSpPr>
          <p:sp>
            <p:nvSpPr>
              <p:cNvPr id="112688" name="Text Box 48">
                <a:extLst>
                  <a:ext uri="{FF2B5EF4-FFF2-40B4-BE49-F238E27FC236}">
                    <a16:creationId xmlns:a16="http://schemas.microsoft.com/office/drawing/2014/main" id="{7AAF9E71-C991-7242-8FFF-2F903D4FEC0C}"/>
                  </a:ext>
                </a:extLst>
              </p:cNvPr>
              <p:cNvSpPr txBox="1">
                <a:spLocks noChangeArrowheads="1"/>
              </p:cNvSpPr>
              <p:nvPr/>
            </p:nvSpPr>
            <p:spPr bwMode="auto">
              <a:xfrm>
                <a:off x="1378" y="3290"/>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12689" name="Line 49">
                <a:extLst>
                  <a:ext uri="{FF2B5EF4-FFF2-40B4-BE49-F238E27FC236}">
                    <a16:creationId xmlns:a16="http://schemas.microsoft.com/office/drawing/2014/main" id="{05242E2E-28A1-B440-BF3E-C0EE32388F08}"/>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12690" name="Group 50">
            <a:extLst>
              <a:ext uri="{FF2B5EF4-FFF2-40B4-BE49-F238E27FC236}">
                <a16:creationId xmlns:a16="http://schemas.microsoft.com/office/drawing/2014/main" id="{56A0ADB9-8DC6-1B4F-91D2-DF4C88BEFE0E}"/>
              </a:ext>
            </a:extLst>
          </p:cNvPr>
          <p:cNvGrpSpPr>
            <a:grpSpLocks/>
          </p:cNvGrpSpPr>
          <p:nvPr/>
        </p:nvGrpSpPr>
        <p:grpSpPr bwMode="auto">
          <a:xfrm>
            <a:off x="5118101" y="5248275"/>
            <a:ext cx="587375" cy="749300"/>
            <a:chOff x="1760" y="2442"/>
            <a:chExt cx="370" cy="472"/>
          </a:xfrm>
        </p:grpSpPr>
        <p:sp>
          <p:nvSpPr>
            <p:cNvPr id="112691" name="Text Box 51">
              <a:extLst>
                <a:ext uri="{FF2B5EF4-FFF2-40B4-BE49-F238E27FC236}">
                  <a16:creationId xmlns:a16="http://schemas.microsoft.com/office/drawing/2014/main" id="{32049C86-5046-EB41-B0E7-5BCB6D32AB7D}"/>
                </a:ext>
              </a:extLst>
            </p:cNvPr>
            <p:cNvSpPr txBox="1">
              <a:spLocks noChangeArrowheads="1"/>
            </p:cNvSpPr>
            <p:nvPr/>
          </p:nvSpPr>
          <p:spPr bwMode="auto">
            <a:xfrm>
              <a:off x="1760" y="2442"/>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a:r>
                <a:rPr lang="en-US" altLang="en-US">
                  <a:solidFill>
                    <a:srgbClr val="FF0033"/>
                  </a:solidFill>
                  <a:latin typeface="Courier New" panose="02070309020205020404" pitchFamily="49" charset="0"/>
                </a:rPr>
                <a:t>1</a:t>
              </a:r>
              <a:endParaRPr lang="en-US" altLang="en-US">
                <a:latin typeface="Courier New" panose="02070309020205020404" pitchFamily="49" charset="0"/>
              </a:endParaRPr>
            </a:p>
          </p:txBody>
        </p:sp>
        <p:grpSp>
          <p:nvGrpSpPr>
            <p:cNvPr id="112692" name="Group 52">
              <a:extLst>
                <a:ext uri="{FF2B5EF4-FFF2-40B4-BE49-F238E27FC236}">
                  <a16:creationId xmlns:a16="http://schemas.microsoft.com/office/drawing/2014/main" id="{8F773B9B-3A9C-EB4A-83FD-44659D9ACF5D}"/>
                </a:ext>
              </a:extLst>
            </p:cNvPr>
            <p:cNvGrpSpPr>
              <a:grpSpLocks/>
            </p:cNvGrpSpPr>
            <p:nvPr/>
          </p:nvGrpSpPr>
          <p:grpSpPr bwMode="auto">
            <a:xfrm>
              <a:off x="1760" y="2754"/>
              <a:ext cx="370" cy="160"/>
              <a:chOff x="1378" y="3290"/>
              <a:chExt cx="370" cy="312"/>
            </a:xfrm>
          </p:grpSpPr>
          <p:sp>
            <p:nvSpPr>
              <p:cNvPr id="112693" name="Text Box 53">
                <a:extLst>
                  <a:ext uri="{FF2B5EF4-FFF2-40B4-BE49-F238E27FC236}">
                    <a16:creationId xmlns:a16="http://schemas.microsoft.com/office/drawing/2014/main" id="{70150049-53AC-A34F-A2F3-CC52DA4F993E}"/>
                  </a:ext>
                </a:extLst>
              </p:cNvPr>
              <p:cNvSpPr txBox="1">
                <a:spLocks noChangeArrowheads="1"/>
              </p:cNvSpPr>
              <p:nvPr/>
            </p:nvSpPr>
            <p:spPr bwMode="auto">
              <a:xfrm>
                <a:off x="1378" y="3290"/>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12694" name="Line 54">
                <a:extLst>
                  <a:ext uri="{FF2B5EF4-FFF2-40B4-BE49-F238E27FC236}">
                    <a16:creationId xmlns:a16="http://schemas.microsoft.com/office/drawing/2014/main" id="{2DEC81DD-138A-AD4B-8DBC-76009597ADF8}"/>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12695" name="Group 55">
            <a:extLst>
              <a:ext uri="{FF2B5EF4-FFF2-40B4-BE49-F238E27FC236}">
                <a16:creationId xmlns:a16="http://schemas.microsoft.com/office/drawing/2014/main" id="{7BF4F30A-8556-D444-B345-D4BCAA29D025}"/>
              </a:ext>
            </a:extLst>
          </p:cNvPr>
          <p:cNvGrpSpPr>
            <a:grpSpLocks/>
          </p:cNvGrpSpPr>
          <p:nvPr/>
        </p:nvGrpSpPr>
        <p:grpSpPr bwMode="auto">
          <a:xfrm>
            <a:off x="6096001" y="2771775"/>
            <a:ext cx="587375" cy="749300"/>
            <a:chOff x="1760" y="2442"/>
            <a:chExt cx="370" cy="472"/>
          </a:xfrm>
        </p:grpSpPr>
        <p:sp>
          <p:nvSpPr>
            <p:cNvPr id="112696" name="Text Box 56">
              <a:extLst>
                <a:ext uri="{FF2B5EF4-FFF2-40B4-BE49-F238E27FC236}">
                  <a16:creationId xmlns:a16="http://schemas.microsoft.com/office/drawing/2014/main" id="{CFE8D34C-A524-F04F-9F8B-7933E06D5AAF}"/>
                </a:ext>
              </a:extLst>
            </p:cNvPr>
            <p:cNvSpPr txBox="1">
              <a:spLocks noChangeArrowheads="1"/>
            </p:cNvSpPr>
            <p:nvPr/>
          </p:nvSpPr>
          <p:spPr bwMode="auto">
            <a:xfrm>
              <a:off x="1760" y="2442"/>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a:r>
                <a:rPr lang="en-US" altLang="en-US">
                  <a:latin typeface="Courier New" panose="02070309020205020404" pitchFamily="49" charset="0"/>
                </a:rPr>
                <a:t>9</a:t>
              </a:r>
            </a:p>
          </p:txBody>
        </p:sp>
        <p:grpSp>
          <p:nvGrpSpPr>
            <p:cNvPr id="112697" name="Group 57">
              <a:extLst>
                <a:ext uri="{FF2B5EF4-FFF2-40B4-BE49-F238E27FC236}">
                  <a16:creationId xmlns:a16="http://schemas.microsoft.com/office/drawing/2014/main" id="{27547F6E-9FCC-874D-B71A-0253B43CD432}"/>
                </a:ext>
              </a:extLst>
            </p:cNvPr>
            <p:cNvGrpSpPr>
              <a:grpSpLocks/>
            </p:cNvGrpSpPr>
            <p:nvPr/>
          </p:nvGrpSpPr>
          <p:grpSpPr bwMode="auto">
            <a:xfrm>
              <a:off x="1760" y="2754"/>
              <a:ext cx="370" cy="160"/>
              <a:chOff x="1378" y="3290"/>
              <a:chExt cx="370" cy="312"/>
            </a:xfrm>
          </p:grpSpPr>
          <p:sp>
            <p:nvSpPr>
              <p:cNvPr id="112698" name="Text Box 58">
                <a:extLst>
                  <a:ext uri="{FF2B5EF4-FFF2-40B4-BE49-F238E27FC236}">
                    <a16:creationId xmlns:a16="http://schemas.microsoft.com/office/drawing/2014/main" id="{D9AAD11F-2F41-AB48-977E-96395DA085D3}"/>
                  </a:ext>
                </a:extLst>
              </p:cNvPr>
              <p:cNvSpPr txBox="1">
                <a:spLocks noChangeArrowheads="1"/>
              </p:cNvSpPr>
              <p:nvPr/>
            </p:nvSpPr>
            <p:spPr bwMode="auto">
              <a:xfrm>
                <a:off x="1378" y="3290"/>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12699" name="Line 59">
                <a:extLst>
                  <a:ext uri="{FF2B5EF4-FFF2-40B4-BE49-F238E27FC236}">
                    <a16:creationId xmlns:a16="http://schemas.microsoft.com/office/drawing/2014/main" id="{B2FFA348-829B-9647-9D21-55AAB0A7D3AE}"/>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112700" name="Line 60">
            <a:extLst>
              <a:ext uri="{FF2B5EF4-FFF2-40B4-BE49-F238E27FC236}">
                <a16:creationId xmlns:a16="http://schemas.microsoft.com/office/drawing/2014/main" id="{A4A66ADE-6554-FE47-ABCD-DE49F03E02FC}"/>
              </a:ext>
            </a:extLst>
          </p:cNvPr>
          <p:cNvSpPr>
            <a:spLocks noChangeShapeType="1"/>
          </p:cNvSpPr>
          <p:nvPr/>
        </p:nvSpPr>
        <p:spPr bwMode="auto">
          <a:xfrm flipH="1">
            <a:off x="6400800" y="2133600"/>
            <a:ext cx="850900" cy="6223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701" name="Line 61">
            <a:extLst>
              <a:ext uri="{FF2B5EF4-FFF2-40B4-BE49-F238E27FC236}">
                <a16:creationId xmlns:a16="http://schemas.microsoft.com/office/drawing/2014/main" id="{CAD8AB8B-19D4-A346-8316-05E5083F2EC0}"/>
              </a:ext>
            </a:extLst>
          </p:cNvPr>
          <p:cNvSpPr>
            <a:spLocks noChangeShapeType="1"/>
          </p:cNvSpPr>
          <p:nvPr/>
        </p:nvSpPr>
        <p:spPr bwMode="auto">
          <a:xfrm>
            <a:off x="7531100" y="2133600"/>
            <a:ext cx="1041400" cy="596900"/>
          </a:xfrm>
          <a:prstGeom prst="line">
            <a:avLst/>
          </a:prstGeom>
          <a:noFill/>
          <a:ln w="381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702" name="Line 62">
            <a:extLst>
              <a:ext uri="{FF2B5EF4-FFF2-40B4-BE49-F238E27FC236}">
                <a16:creationId xmlns:a16="http://schemas.microsoft.com/office/drawing/2014/main" id="{B19B6210-A297-4F40-BDAC-23FA9596F8B5}"/>
              </a:ext>
            </a:extLst>
          </p:cNvPr>
          <p:cNvSpPr>
            <a:spLocks noChangeShapeType="1"/>
          </p:cNvSpPr>
          <p:nvPr/>
        </p:nvSpPr>
        <p:spPr bwMode="auto">
          <a:xfrm flipH="1">
            <a:off x="5880100" y="3403600"/>
            <a:ext cx="381000" cy="5080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703" name="Line 63">
            <a:extLst>
              <a:ext uri="{FF2B5EF4-FFF2-40B4-BE49-F238E27FC236}">
                <a16:creationId xmlns:a16="http://schemas.microsoft.com/office/drawing/2014/main" id="{AD87590F-B46B-9B47-93EB-0141303AB9D1}"/>
              </a:ext>
            </a:extLst>
          </p:cNvPr>
          <p:cNvSpPr>
            <a:spLocks noChangeShapeType="1"/>
          </p:cNvSpPr>
          <p:nvPr/>
        </p:nvSpPr>
        <p:spPr bwMode="auto">
          <a:xfrm>
            <a:off x="6540500" y="3390900"/>
            <a:ext cx="406400" cy="533400"/>
          </a:xfrm>
          <a:prstGeom prst="line">
            <a:avLst/>
          </a:prstGeom>
          <a:noFill/>
          <a:ln w="381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704" name="Line 64">
            <a:extLst>
              <a:ext uri="{FF2B5EF4-FFF2-40B4-BE49-F238E27FC236}">
                <a16:creationId xmlns:a16="http://schemas.microsoft.com/office/drawing/2014/main" id="{C423E1DE-5CEE-1E41-BA37-81071AFFEFAF}"/>
              </a:ext>
            </a:extLst>
          </p:cNvPr>
          <p:cNvSpPr>
            <a:spLocks noChangeShapeType="1"/>
          </p:cNvSpPr>
          <p:nvPr/>
        </p:nvSpPr>
        <p:spPr bwMode="auto">
          <a:xfrm flipH="1">
            <a:off x="5410200" y="4546600"/>
            <a:ext cx="317500" cy="6858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705" name="Line 65">
            <a:extLst>
              <a:ext uri="{FF2B5EF4-FFF2-40B4-BE49-F238E27FC236}">
                <a16:creationId xmlns:a16="http://schemas.microsoft.com/office/drawing/2014/main" id="{E12ACCDD-CDB9-3F48-9349-6DD2C0736C54}"/>
              </a:ext>
            </a:extLst>
          </p:cNvPr>
          <p:cNvSpPr>
            <a:spLocks noChangeShapeType="1"/>
          </p:cNvSpPr>
          <p:nvPr/>
        </p:nvSpPr>
        <p:spPr bwMode="auto">
          <a:xfrm>
            <a:off x="6032500" y="4559300"/>
            <a:ext cx="304800" cy="6731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706" name="Line 66">
            <a:extLst>
              <a:ext uri="{FF2B5EF4-FFF2-40B4-BE49-F238E27FC236}">
                <a16:creationId xmlns:a16="http://schemas.microsoft.com/office/drawing/2014/main" id="{0EBDE90F-89DD-7D4B-A890-ED0371576BA8}"/>
              </a:ext>
            </a:extLst>
          </p:cNvPr>
          <p:cNvSpPr>
            <a:spLocks noChangeShapeType="1"/>
          </p:cNvSpPr>
          <p:nvPr/>
        </p:nvSpPr>
        <p:spPr bwMode="auto">
          <a:xfrm flipH="1">
            <a:off x="8051800" y="3365500"/>
            <a:ext cx="381000" cy="609600"/>
          </a:xfrm>
          <a:prstGeom prst="line">
            <a:avLst/>
          </a:prstGeom>
          <a:noFill/>
          <a:ln w="381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707" name="Line 67">
            <a:extLst>
              <a:ext uri="{FF2B5EF4-FFF2-40B4-BE49-F238E27FC236}">
                <a16:creationId xmlns:a16="http://schemas.microsoft.com/office/drawing/2014/main" id="{3B4780D9-39E7-6046-B07F-C9D8623BA156}"/>
              </a:ext>
            </a:extLst>
          </p:cNvPr>
          <p:cNvSpPr>
            <a:spLocks noChangeShapeType="1"/>
          </p:cNvSpPr>
          <p:nvPr/>
        </p:nvSpPr>
        <p:spPr bwMode="auto">
          <a:xfrm>
            <a:off x="8724900" y="3365500"/>
            <a:ext cx="381000" cy="596900"/>
          </a:xfrm>
          <a:prstGeom prst="line">
            <a:avLst/>
          </a:prstGeom>
          <a:noFill/>
          <a:ln w="381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708" name="Line 68">
            <a:extLst>
              <a:ext uri="{FF2B5EF4-FFF2-40B4-BE49-F238E27FC236}">
                <a16:creationId xmlns:a16="http://schemas.microsoft.com/office/drawing/2014/main" id="{45DEF6BE-69A3-0E44-8A8D-B7F43F4F9FE5}"/>
              </a:ext>
            </a:extLst>
          </p:cNvPr>
          <p:cNvSpPr>
            <a:spLocks noChangeShapeType="1"/>
          </p:cNvSpPr>
          <p:nvPr/>
        </p:nvSpPr>
        <p:spPr bwMode="auto">
          <a:xfrm>
            <a:off x="8191500" y="4610100"/>
            <a:ext cx="304800" cy="558800"/>
          </a:xfrm>
          <a:prstGeom prst="line">
            <a:avLst/>
          </a:prstGeom>
          <a:noFill/>
          <a:ln w="381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709" name="Line 69">
            <a:extLst>
              <a:ext uri="{FF2B5EF4-FFF2-40B4-BE49-F238E27FC236}">
                <a16:creationId xmlns:a16="http://schemas.microsoft.com/office/drawing/2014/main" id="{B2C30673-298E-D244-AEF9-62BF127E2155}"/>
              </a:ext>
            </a:extLst>
          </p:cNvPr>
          <p:cNvSpPr>
            <a:spLocks noChangeShapeType="1"/>
          </p:cNvSpPr>
          <p:nvPr/>
        </p:nvSpPr>
        <p:spPr bwMode="auto">
          <a:xfrm>
            <a:off x="9258300" y="4597400"/>
            <a:ext cx="304800" cy="546100"/>
          </a:xfrm>
          <a:prstGeom prst="line">
            <a:avLst/>
          </a:prstGeom>
          <a:noFill/>
          <a:ln w="381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12710" name="Group 70">
            <a:extLst>
              <a:ext uri="{FF2B5EF4-FFF2-40B4-BE49-F238E27FC236}">
                <a16:creationId xmlns:a16="http://schemas.microsoft.com/office/drawing/2014/main" id="{A34C595B-D13C-CE4A-9690-0043C344FA91}"/>
              </a:ext>
            </a:extLst>
          </p:cNvPr>
          <p:cNvGrpSpPr>
            <a:grpSpLocks/>
          </p:cNvGrpSpPr>
          <p:nvPr/>
        </p:nvGrpSpPr>
        <p:grpSpPr bwMode="auto">
          <a:xfrm>
            <a:off x="5183188" y="5880100"/>
            <a:ext cx="165100" cy="406400"/>
            <a:chOff x="2305" y="3704"/>
            <a:chExt cx="104" cy="256"/>
          </a:xfrm>
        </p:grpSpPr>
        <p:sp>
          <p:nvSpPr>
            <p:cNvPr id="112711" name="Line 71">
              <a:extLst>
                <a:ext uri="{FF2B5EF4-FFF2-40B4-BE49-F238E27FC236}">
                  <a16:creationId xmlns:a16="http://schemas.microsoft.com/office/drawing/2014/main" id="{13EC32BD-1A76-5F48-ACEB-7593EDFC3F2A}"/>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712" name="Line 72">
              <a:extLst>
                <a:ext uri="{FF2B5EF4-FFF2-40B4-BE49-F238E27FC236}">
                  <a16:creationId xmlns:a16="http://schemas.microsoft.com/office/drawing/2014/main" id="{2F754A69-405A-CB40-B326-D2618F9012C7}"/>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713" name="Line 73">
              <a:extLst>
                <a:ext uri="{FF2B5EF4-FFF2-40B4-BE49-F238E27FC236}">
                  <a16:creationId xmlns:a16="http://schemas.microsoft.com/office/drawing/2014/main" id="{01694F6D-9C83-B941-98B1-31371A710625}"/>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12714" name="Group 74">
            <a:extLst>
              <a:ext uri="{FF2B5EF4-FFF2-40B4-BE49-F238E27FC236}">
                <a16:creationId xmlns:a16="http://schemas.microsoft.com/office/drawing/2014/main" id="{C5A907FD-BC86-8242-8860-D1E81E26A100}"/>
              </a:ext>
            </a:extLst>
          </p:cNvPr>
          <p:cNvGrpSpPr>
            <a:grpSpLocks/>
          </p:cNvGrpSpPr>
          <p:nvPr/>
        </p:nvGrpSpPr>
        <p:grpSpPr bwMode="auto">
          <a:xfrm>
            <a:off x="6402388" y="5880100"/>
            <a:ext cx="165100" cy="406400"/>
            <a:chOff x="2305" y="3704"/>
            <a:chExt cx="104" cy="256"/>
          </a:xfrm>
        </p:grpSpPr>
        <p:sp>
          <p:nvSpPr>
            <p:cNvPr id="112715" name="Line 75">
              <a:extLst>
                <a:ext uri="{FF2B5EF4-FFF2-40B4-BE49-F238E27FC236}">
                  <a16:creationId xmlns:a16="http://schemas.microsoft.com/office/drawing/2014/main" id="{8946E8C7-2230-AF4E-8538-76E1F6982844}"/>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716" name="Line 76">
              <a:extLst>
                <a:ext uri="{FF2B5EF4-FFF2-40B4-BE49-F238E27FC236}">
                  <a16:creationId xmlns:a16="http://schemas.microsoft.com/office/drawing/2014/main" id="{03361476-2CCD-664A-B399-86CA6C8789DD}"/>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717" name="Line 77">
              <a:extLst>
                <a:ext uri="{FF2B5EF4-FFF2-40B4-BE49-F238E27FC236}">
                  <a16:creationId xmlns:a16="http://schemas.microsoft.com/office/drawing/2014/main" id="{25C6B35A-E5C2-B64B-8BF9-C35C5275FB64}"/>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12718" name="Group 78">
            <a:extLst>
              <a:ext uri="{FF2B5EF4-FFF2-40B4-BE49-F238E27FC236}">
                <a16:creationId xmlns:a16="http://schemas.microsoft.com/office/drawing/2014/main" id="{ADADE848-6090-9042-A1E9-534B4B6ADEC3}"/>
              </a:ext>
            </a:extLst>
          </p:cNvPr>
          <p:cNvGrpSpPr>
            <a:grpSpLocks/>
          </p:cNvGrpSpPr>
          <p:nvPr/>
        </p:nvGrpSpPr>
        <p:grpSpPr bwMode="auto">
          <a:xfrm>
            <a:off x="9640888" y="5803900"/>
            <a:ext cx="165100" cy="406400"/>
            <a:chOff x="2305" y="3704"/>
            <a:chExt cx="104" cy="256"/>
          </a:xfrm>
        </p:grpSpPr>
        <p:sp>
          <p:nvSpPr>
            <p:cNvPr id="112719" name="Line 79">
              <a:extLst>
                <a:ext uri="{FF2B5EF4-FFF2-40B4-BE49-F238E27FC236}">
                  <a16:creationId xmlns:a16="http://schemas.microsoft.com/office/drawing/2014/main" id="{A4A2964C-613F-564A-BFEE-DC49D5DC2FD3}"/>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720" name="Line 80">
              <a:extLst>
                <a:ext uri="{FF2B5EF4-FFF2-40B4-BE49-F238E27FC236}">
                  <a16:creationId xmlns:a16="http://schemas.microsoft.com/office/drawing/2014/main" id="{074FB95B-6B8B-144E-90E1-E04D645CB1C5}"/>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721" name="Line 81">
              <a:extLst>
                <a:ext uri="{FF2B5EF4-FFF2-40B4-BE49-F238E27FC236}">
                  <a16:creationId xmlns:a16="http://schemas.microsoft.com/office/drawing/2014/main" id="{12661E2D-A13D-7749-8074-601D479B10C3}"/>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12722" name="Group 82">
            <a:extLst>
              <a:ext uri="{FF2B5EF4-FFF2-40B4-BE49-F238E27FC236}">
                <a16:creationId xmlns:a16="http://schemas.microsoft.com/office/drawing/2014/main" id="{5C714430-2A46-4548-9874-E80E37310CBE}"/>
              </a:ext>
            </a:extLst>
          </p:cNvPr>
          <p:cNvGrpSpPr>
            <a:grpSpLocks/>
          </p:cNvGrpSpPr>
          <p:nvPr/>
        </p:nvGrpSpPr>
        <p:grpSpPr bwMode="auto">
          <a:xfrm>
            <a:off x="8574088" y="5791200"/>
            <a:ext cx="165100" cy="406400"/>
            <a:chOff x="2305" y="3704"/>
            <a:chExt cx="104" cy="256"/>
          </a:xfrm>
        </p:grpSpPr>
        <p:sp>
          <p:nvSpPr>
            <p:cNvPr id="112723" name="Line 83">
              <a:extLst>
                <a:ext uri="{FF2B5EF4-FFF2-40B4-BE49-F238E27FC236}">
                  <a16:creationId xmlns:a16="http://schemas.microsoft.com/office/drawing/2014/main" id="{2136AB71-544B-674F-B43C-F543BB981032}"/>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724" name="Line 84">
              <a:extLst>
                <a:ext uri="{FF2B5EF4-FFF2-40B4-BE49-F238E27FC236}">
                  <a16:creationId xmlns:a16="http://schemas.microsoft.com/office/drawing/2014/main" id="{A3D7A75D-3734-EC43-A568-8B7A77525EBB}"/>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725" name="Line 85">
              <a:extLst>
                <a:ext uri="{FF2B5EF4-FFF2-40B4-BE49-F238E27FC236}">
                  <a16:creationId xmlns:a16="http://schemas.microsoft.com/office/drawing/2014/main" id="{6069F42B-7434-A946-9BBC-E73132B656DC}"/>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12726" name="Group 86">
            <a:extLst>
              <a:ext uri="{FF2B5EF4-FFF2-40B4-BE49-F238E27FC236}">
                <a16:creationId xmlns:a16="http://schemas.microsoft.com/office/drawing/2014/main" id="{B9682BDC-5137-004C-8EF4-B2E264334BDB}"/>
              </a:ext>
            </a:extLst>
          </p:cNvPr>
          <p:cNvGrpSpPr>
            <a:grpSpLocks/>
          </p:cNvGrpSpPr>
          <p:nvPr/>
        </p:nvGrpSpPr>
        <p:grpSpPr bwMode="auto">
          <a:xfrm>
            <a:off x="8269288" y="5803900"/>
            <a:ext cx="165100" cy="406400"/>
            <a:chOff x="2305" y="3704"/>
            <a:chExt cx="104" cy="256"/>
          </a:xfrm>
        </p:grpSpPr>
        <p:sp>
          <p:nvSpPr>
            <p:cNvPr id="112727" name="Line 87">
              <a:extLst>
                <a:ext uri="{FF2B5EF4-FFF2-40B4-BE49-F238E27FC236}">
                  <a16:creationId xmlns:a16="http://schemas.microsoft.com/office/drawing/2014/main" id="{F901B8AD-A4E1-3C44-A057-0D15D0D3E6E7}"/>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728" name="Line 88">
              <a:extLst>
                <a:ext uri="{FF2B5EF4-FFF2-40B4-BE49-F238E27FC236}">
                  <a16:creationId xmlns:a16="http://schemas.microsoft.com/office/drawing/2014/main" id="{E2E2F673-610D-A44A-928B-67C41C7787E6}"/>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729" name="Line 89">
              <a:extLst>
                <a:ext uri="{FF2B5EF4-FFF2-40B4-BE49-F238E27FC236}">
                  <a16:creationId xmlns:a16="http://schemas.microsoft.com/office/drawing/2014/main" id="{F9D80E48-26BF-C645-8CB3-AC4D6FDFB284}"/>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12730" name="Group 90">
            <a:extLst>
              <a:ext uri="{FF2B5EF4-FFF2-40B4-BE49-F238E27FC236}">
                <a16:creationId xmlns:a16="http://schemas.microsoft.com/office/drawing/2014/main" id="{96D90B48-E4E9-3641-9E91-67A9DAD18290}"/>
              </a:ext>
            </a:extLst>
          </p:cNvPr>
          <p:cNvGrpSpPr>
            <a:grpSpLocks/>
          </p:cNvGrpSpPr>
          <p:nvPr/>
        </p:nvGrpSpPr>
        <p:grpSpPr bwMode="auto">
          <a:xfrm>
            <a:off x="5462588" y="5880100"/>
            <a:ext cx="165100" cy="406400"/>
            <a:chOff x="2305" y="3704"/>
            <a:chExt cx="104" cy="256"/>
          </a:xfrm>
        </p:grpSpPr>
        <p:sp>
          <p:nvSpPr>
            <p:cNvPr id="112731" name="Line 91">
              <a:extLst>
                <a:ext uri="{FF2B5EF4-FFF2-40B4-BE49-F238E27FC236}">
                  <a16:creationId xmlns:a16="http://schemas.microsoft.com/office/drawing/2014/main" id="{3453F58E-7520-654F-8940-D690937C12DE}"/>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732" name="Line 92">
              <a:extLst>
                <a:ext uri="{FF2B5EF4-FFF2-40B4-BE49-F238E27FC236}">
                  <a16:creationId xmlns:a16="http://schemas.microsoft.com/office/drawing/2014/main" id="{61F181F0-2C84-3C4B-8E07-A3C76E81A03B}"/>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733" name="Line 93">
              <a:extLst>
                <a:ext uri="{FF2B5EF4-FFF2-40B4-BE49-F238E27FC236}">
                  <a16:creationId xmlns:a16="http://schemas.microsoft.com/office/drawing/2014/main" id="{6B072279-A7FC-0647-8D05-D94164024B0E}"/>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12734" name="Group 94">
            <a:extLst>
              <a:ext uri="{FF2B5EF4-FFF2-40B4-BE49-F238E27FC236}">
                <a16:creationId xmlns:a16="http://schemas.microsoft.com/office/drawing/2014/main" id="{4E925656-E9FC-AF4A-8E6A-0C65E1043CC4}"/>
              </a:ext>
            </a:extLst>
          </p:cNvPr>
          <p:cNvGrpSpPr>
            <a:grpSpLocks/>
          </p:cNvGrpSpPr>
          <p:nvPr/>
        </p:nvGrpSpPr>
        <p:grpSpPr bwMode="auto">
          <a:xfrm>
            <a:off x="6110288" y="5867400"/>
            <a:ext cx="165100" cy="406400"/>
            <a:chOff x="2305" y="3704"/>
            <a:chExt cx="104" cy="256"/>
          </a:xfrm>
        </p:grpSpPr>
        <p:sp>
          <p:nvSpPr>
            <p:cNvPr id="112735" name="Line 95">
              <a:extLst>
                <a:ext uri="{FF2B5EF4-FFF2-40B4-BE49-F238E27FC236}">
                  <a16:creationId xmlns:a16="http://schemas.microsoft.com/office/drawing/2014/main" id="{0EA94B9F-6625-0E49-A819-AE2396BF2C4A}"/>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736" name="Line 96">
              <a:extLst>
                <a:ext uri="{FF2B5EF4-FFF2-40B4-BE49-F238E27FC236}">
                  <a16:creationId xmlns:a16="http://schemas.microsoft.com/office/drawing/2014/main" id="{BD24EDBB-346A-2541-9FAB-8642226665B8}"/>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737" name="Line 97">
              <a:extLst>
                <a:ext uri="{FF2B5EF4-FFF2-40B4-BE49-F238E27FC236}">
                  <a16:creationId xmlns:a16="http://schemas.microsoft.com/office/drawing/2014/main" id="{A823C4DC-8CB7-814B-B924-DDD8FDA10E17}"/>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12738" name="Group 98">
            <a:extLst>
              <a:ext uri="{FF2B5EF4-FFF2-40B4-BE49-F238E27FC236}">
                <a16:creationId xmlns:a16="http://schemas.microsoft.com/office/drawing/2014/main" id="{8CE99431-126C-9949-A3FB-466B7704C1D4}"/>
              </a:ext>
            </a:extLst>
          </p:cNvPr>
          <p:cNvGrpSpPr>
            <a:grpSpLocks/>
          </p:cNvGrpSpPr>
          <p:nvPr/>
        </p:nvGrpSpPr>
        <p:grpSpPr bwMode="auto">
          <a:xfrm>
            <a:off x="7024688" y="4546600"/>
            <a:ext cx="165100" cy="406400"/>
            <a:chOff x="2305" y="3704"/>
            <a:chExt cx="104" cy="256"/>
          </a:xfrm>
        </p:grpSpPr>
        <p:sp>
          <p:nvSpPr>
            <p:cNvPr id="112739" name="Line 99">
              <a:extLst>
                <a:ext uri="{FF2B5EF4-FFF2-40B4-BE49-F238E27FC236}">
                  <a16:creationId xmlns:a16="http://schemas.microsoft.com/office/drawing/2014/main" id="{8D3DA616-8086-B246-AF1F-6DC85317C8C5}"/>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740" name="Line 100">
              <a:extLst>
                <a:ext uri="{FF2B5EF4-FFF2-40B4-BE49-F238E27FC236}">
                  <a16:creationId xmlns:a16="http://schemas.microsoft.com/office/drawing/2014/main" id="{6423F7B1-3542-9E4C-AD32-513F412EF72D}"/>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741" name="Line 101">
              <a:extLst>
                <a:ext uri="{FF2B5EF4-FFF2-40B4-BE49-F238E27FC236}">
                  <a16:creationId xmlns:a16="http://schemas.microsoft.com/office/drawing/2014/main" id="{71B0A1FD-1813-8E4A-AAFB-C7F336504994}"/>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12742" name="Group 102">
            <a:extLst>
              <a:ext uri="{FF2B5EF4-FFF2-40B4-BE49-F238E27FC236}">
                <a16:creationId xmlns:a16="http://schemas.microsoft.com/office/drawing/2014/main" id="{6F7ADD32-2C4C-5446-B1F3-675DA2C100AC}"/>
              </a:ext>
            </a:extLst>
          </p:cNvPr>
          <p:cNvGrpSpPr>
            <a:grpSpLocks/>
          </p:cNvGrpSpPr>
          <p:nvPr/>
        </p:nvGrpSpPr>
        <p:grpSpPr bwMode="auto">
          <a:xfrm>
            <a:off x="6719888" y="4559300"/>
            <a:ext cx="165100" cy="406400"/>
            <a:chOff x="2305" y="3704"/>
            <a:chExt cx="104" cy="256"/>
          </a:xfrm>
        </p:grpSpPr>
        <p:sp>
          <p:nvSpPr>
            <p:cNvPr id="112743" name="Line 103">
              <a:extLst>
                <a:ext uri="{FF2B5EF4-FFF2-40B4-BE49-F238E27FC236}">
                  <a16:creationId xmlns:a16="http://schemas.microsoft.com/office/drawing/2014/main" id="{A1A41D5D-CFB4-5A47-9AB0-73FF0F2A79D3}"/>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744" name="Line 104">
              <a:extLst>
                <a:ext uri="{FF2B5EF4-FFF2-40B4-BE49-F238E27FC236}">
                  <a16:creationId xmlns:a16="http://schemas.microsoft.com/office/drawing/2014/main" id="{8F2F237A-DD70-2E40-8E86-923713C3CEF9}"/>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745" name="Line 105">
              <a:extLst>
                <a:ext uri="{FF2B5EF4-FFF2-40B4-BE49-F238E27FC236}">
                  <a16:creationId xmlns:a16="http://schemas.microsoft.com/office/drawing/2014/main" id="{59ECD173-CE47-7440-8EF8-763390873D1B}"/>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12746" name="Group 106">
            <a:extLst>
              <a:ext uri="{FF2B5EF4-FFF2-40B4-BE49-F238E27FC236}">
                <a16:creationId xmlns:a16="http://schemas.microsoft.com/office/drawing/2014/main" id="{ABCE1E4D-F610-D245-BB5E-D257864A3543}"/>
              </a:ext>
            </a:extLst>
          </p:cNvPr>
          <p:cNvGrpSpPr>
            <a:grpSpLocks/>
          </p:cNvGrpSpPr>
          <p:nvPr/>
        </p:nvGrpSpPr>
        <p:grpSpPr bwMode="auto">
          <a:xfrm>
            <a:off x="9348788" y="5816600"/>
            <a:ext cx="165100" cy="406400"/>
            <a:chOff x="2305" y="3704"/>
            <a:chExt cx="104" cy="256"/>
          </a:xfrm>
        </p:grpSpPr>
        <p:sp>
          <p:nvSpPr>
            <p:cNvPr id="112747" name="Line 107">
              <a:extLst>
                <a:ext uri="{FF2B5EF4-FFF2-40B4-BE49-F238E27FC236}">
                  <a16:creationId xmlns:a16="http://schemas.microsoft.com/office/drawing/2014/main" id="{4DBEE402-CFFE-8147-9DAE-DE3A59316F19}"/>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748" name="Line 108">
              <a:extLst>
                <a:ext uri="{FF2B5EF4-FFF2-40B4-BE49-F238E27FC236}">
                  <a16:creationId xmlns:a16="http://schemas.microsoft.com/office/drawing/2014/main" id="{F162FEB2-B8DE-8A4E-9278-DA3C244AF708}"/>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749" name="Line 109">
              <a:extLst>
                <a:ext uri="{FF2B5EF4-FFF2-40B4-BE49-F238E27FC236}">
                  <a16:creationId xmlns:a16="http://schemas.microsoft.com/office/drawing/2014/main" id="{83F47793-E56F-B84C-A00E-3F766E02140D}"/>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12750" name="Group 110">
            <a:extLst>
              <a:ext uri="{FF2B5EF4-FFF2-40B4-BE49-F238E27FC236}">
                <a16:creationId xmlns:a16="http://schemas.microsoft.com/office/drawing/2014/main" id="{48AAD6B8-4A3B-F947-935F-191E88466834}"/>
              </a:ext>
            </a:extLst>
          </p:cNvPr>
          <p:cNvGrpSpPr>
            <a:grpSpLocks/>
          </p:cNvGrpSpPr>
          <p:nvPr/>
        </p:nvGrpSpPr>
        <p:grpSpPr bwMode="auto">
          <a:xfrm>
            <a:off x="8878888" y="4610100"/>
            <a:ext cx="165100" cy="406400"/>
            <a:chOff x="2305" y="3704"/>
            <a:chExt cx="104" cy="256"/>
          </a:xfrm>
        </p:grpSpPr>
        <p:sp>
          <p:nvSpPr>
            <p:cNvPr id="112751" name="Line 111">
              <a:extLst>
                <a:ext uri="{FF2B5EF4-FFF2-40B4-BE49-F238E27FC236}">
                  <a16:creationId xmlns:a16="http://schemas.microsoft.com/office/drawing/2014/main" id="{DA239BB6-027C-404C-9EE7-97B5E244640C}"/>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752" name="Line 112">
              <a:extLst>
                <a:ext uri="{FF2B5EF4-FFF2-40B4-BE49-F238E27FC236}">
                  <a16:creationId xmlns:a16="http://schemas.microsoft.com/office/drawing/2014/main" id="{8C166377-7048-FC45-B140-98711FAB509B}"/>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753" name="Line 113">
              <a:extLst>
                <a:ext uri="{FF2B5EF4-FFF2-40B4-BE49-F238E27FC236}">
                  <a16:creationId xmlns:a16="http://schemas.microsoft.com/office/drawing/2014/main" id="{9B88CC71-2513-B34C-BCC0-E3B5F24D5A84}"/>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12754" name="Group 114">
            <a:extLst>
              <a:ext uri="{FF2B5EF4-FFF2-40B4-BE49-F238E27FC236}">
                <a16:creationId xmlns:a16="http://schemas.microsoft.com/office/drawing/2014/main" id="{CEA4B406-D616-6E4E-82CF-DE28A7847741}"/>
              </a:ext>
            </a:extLst>
          </p:cNvPr>
          <p:cNvGrpSpPr>
            <a:grpSpLocks/>
          </p:cNvGrpSpPr>
          <p:nvPr/>
        </p:nvGrpSpPr>
        <p:grpSpPr bwMode="auto">
          <a:xfrm>
            <a:off x="7837488" y="4622800"/>
            <a:ext cx="165100" cy="406400"/>
            <a:chOff x="2305" y="3704"/>
            <a:chExt cx="104" cy="256"/>
          </a:xfrm>
        </p:grpSpPr>
        <p:sp>
          <p:nvSpPr>
            <p:cNvPr id="112755" name="Line 115">
              <a:extLst>
                <a:ext uri="{FF2B5EF4-FFF2-40B4-BE49-F238E27FC236}">
                  <a16:creationId xmlns:a16="http://schemas.microsoft.com/office/drawing/2014/main" id="{9A38CE12-CED0-B946-A67E-D8A6229D6AB3}"/>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756" name="Line 116">
              <a:extLst>
                <a:ext uri="{FF2B5EF4-FFF2-40B4-BE49-F238E27FC236}">
                  <a16:creationId xmlns:a16="http://schemas.microsoft.com/office/drawing/2014/main" id="{9B145C0E-446C-9542-B882-9BCAC571E587}"/>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757" name="Line 117">
              <a:extLst>
                <a:ext uri="{FF2B5EF4-FFF2-40B4-BE49-F238E27FC236}">
                  <a16:creationId xmlns:a16="http://schemas.microsoft.com/office/drawing/2014/main" id="{B2BF4F55-A69B-D144-8914-8205AB524EFD}"/>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12758" name="Text Box 118">
            <a:extLst>
              <a:ext uri="{FF2B5EF4-FFF2-40B4-BE49-F238E27FC236}">
                <a16:creationId xmlns:a16="http://schemas.microsoft.com/office/drawing/2014/main" id="{F99F70C2-D3D1-D14E-9E67-097FD94C73E8}"/>
              </a:ext>
            </a:extLst>
          </p:cNvPr>
          <p:cNvSpPr txBox="1">
            <a:spLocks noChangeArrowheads="1"/>
          </p:cNvSpPr>
          <p:nvPr/>
        </p:nvSpPr>
        <p:spPr bwMode="auto">
          <a:xfrm>
            <a:off x="1978026" y="2816225"/>
            <a:ext cx="1877437" cy="400110"/>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a:latin typeface="Courier New" panose="02070309020205020404" pitchFamily="49" charset="0"/>
              </a:rPr>
              <a:t>Output: 1 3</a:t>
            </a:r>
          </a:p>
        </p:txBody>
      </p:sp>
      <p:sp>
        <p:nvSpPr>
          <p:cNvPr id="112759" name="Oval 119">
            <a:extLst>
              <a:ext uri="{FF2B5EF4-FFF2-40B4-BE49-F238E27FC236}">
                <a16:creationId xmlns:a16="http://schemas.microsoft.com/office/drawing/2014/main" id="{2F575ED3-4061-6F47-A78D-432BCDE0E68B}"/>
              </a:ext>
            </a:extLst>
          </p:cNvPr>
          <p:cNvSpPr>
            <a:spLocks noChangeArrowheads="1"/>
          </p:cNvSpPr>
          <p:nvPr/>
        </p:nvSpPr>
        <p:spPr bwMode="auto">
          <a:xfrm>
            <a:off x="2044700" y="1308100"/>
            <a:ext cx="254000" cy="254000"/>
          </a:xfrm>
          <a:prstGeom prst="ellipse">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112760" name="Oval 120">
            <a:extLst>
              <a:ext uri="{FF2B5EF4-FFF2-40B4-BE49-F238E27FC236}">
                <a16:creationId xmlns:a16="http://schemas.microsoft.com/office/drawing/2014/main" id="{35648D6E-0688-5E4F-A28B-C6DB384D7997}"/>
              </a:ext>
            </a:extLst>
          </p:cNvPr>
          <p:cNvSpPr>
            <a:spLocks noChangeArrowheads="1"/>
          </p:cNvSpPr>
          <p:nvPr/>
        </p:nvSpPr>
        <p:spPr bwMode="auto">
          <a:xfrm>
            <a:off x="2044700" y="1651000"/>
            <a:ext cx="254000" cy="254000"/>
          </a:xfrm>
          <a:prstGeom prst="ellipse">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112761" name="Oval 121">
            <a:extLst>
              <a:ext uri="{FF2B5EF4-FFF2-40B4-BE49-F238E27FC236}">
                <a16:creationId xmlns:a16="http://schemas.microsoft.com/office/drawing/2014/main" id="{8BF2FFCD-69AB-0D4D-9030-617B4105B5EF}"/>
              </a:ext>
            </a:extLst>
          </p:cNvPr>
          <p:cNvSpPr>
            <a:spLocks noChangeArrowheads="1"/>
          </p:cNvSpPr>
          <p:nvPr/>
        </p:nvSpPr>
        <p:spPr bwMode="auto">
          <a:xfrm>
            <a:off x="2044700" y="1993900"/>
            <a:ext cx="254000" cy="254000"/>
          </a:xfrm>
          <a:prstGeom prst="ellipse">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112762" name="Oval 122">
            <a:extLst>
              <a:ext uri="{FF2B5EF4-FFF2-40B4-BE49-F238E27FC236}">
                <a16:creationId xmlns:a16="http://schemas.microsoft.com/office/drawing/2014/main" id="{247E802B-FB40-5B49-90BD-6AE3397907CE}"/>
              </a:ext>
            </a:extLst>
          </p:cNvPr>
          <p:cNvSpPr>
            <a:spLocks noChangeArrowheads="1"/>
          </p:cNvSpPr>
          <p:nvPr/>
        </p:nvSpPr>
        <p:spPr bwMode="auto">
          <a:xfrm>
            <a:off x="6743700" y="1473200"/>
            <a:ext cx="254000" cy="254000"/>
          </a:xfrm>
          <a:prstGeom prst="ellipse">
            <a:avLst/>
          </a:prstGeom>
          <a:solidFill>
            <a:srgbClr val="66FF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112763" name="Oval 123">
            <a:extLst>
              <a:ext uri="{FF2B5EF4-FFF2-40B4-BE49-F238E27FC236}">
                <a16:creationId xmlns:a16="http://schemas.microsoft.com/office/drawing/2014/main" id="{FD43F706-24EB-4F4E-BDDF-6B7E65DB0588}"/>
              </a:ext>
            </a:extLst>
          </p:cNvPr>
          <p:cNvSpPr>
            <a:spLocks noChangeArrowheads="1"/>
          </p:cNvSpPr>
          <p:nvPr/>
        </p:nvSpPr>
        <p:spPr bwMode="auto">
          <a:xfrm>
            <a:off x="5740400" y="2730500"/>
            <a:ext cx="254000" cy="254000"/>
          </a:xfrm>
          <a:prstGeom prst="ellipse">
            <a:avLst/>
          </a:prstGeom>
          <a:solidFill>
            <a:srgbClr val="66FF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112764" name="Oval 124">
            <a:extLst>
              <a:ext uri="{FF2B5EF4-FFF2-40B4-BE49-F238E27FC236}">
                <a16:creationId xmlns:a16="http://schemas.microsoft.com/office/drawing/2014/main" id="{C8BE78E1-B47F-D44E-A151-DAC5BA38C0B9}"/>
              </a:ext>
            </a:extLst>
          </p:cNvPr>
          <p:cNvSpPr>
            <a:spLocks noChangeArrowheads="1"/>
          </p:cNvSpPr>
          <p:nvPr/>
        </p:nvSpPr>
        <p:spPr bwMode="auto">
          <a:xfrm>
            <a:off x="4762500" y="52070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112765" name="Oval 125">
            <a:extLst>
              <a:ext uri="{FF2B5EF4-FFF2-40B4-BE49-F238E27FC236}">
                <a16:creationId xmlns:a16="http://schemas.microsoft.com/office/drawing/2014/main" id="{E692249A-AA0C-D948-95A6-20581D9F5514}"/>
              </a:ext>
            </a:extLst>
          </p:cNvPr>
          <p:cNvSpPr>
            <a:spLocks noChangeArrowheads="1"/>
          </p:cNvSpPr>
          <p:nvPr/>
        </p:nvSpPr>
        <p:spPr bwMode="auto">
          <a:xfrm>
            <a:off x="4749800" y="55118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112766" name="Oval 126">
            <a:extLst>
              <a:ext uri="{FF2B5EF4-FFF2-40B4-BE49-F238E27FC236}">
                <a16:creationId xmlns:a16="http://schemas.microsoft.com/office/drawing/2014/main" id="{74601266-1C2A-1346-ABA5-9B5B8E0D63D2}"/>
              </a:ext>
            </a:extLst>
          </p:cNvPr>
          <p:cNvSpPr>
            <a:spLocks noChangeArrowheads="1"/>
          </p:cNvSpPr>
          <p:nvPr/>
        </p:nvSpPr>
        <p:spPr bwMode="auto">
          <a:xfrm>
            <a:off x="4749800" y="58166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112767" name="Oval 127">
            <a:extLst>
              <a:ext uri="{FF2B5EF4-FFF2-40B4-BE49-F238E27FC236}">
                <a16:creationId xmlns:a16="http://schemas.microsoft.com/office/drawing/2014/main" id="{034C9130-AE3E-044A-8812-00CCC09B546B}"/>
              </a:ext>
            </a:extLst>
          </p:cNvPr>
          <p:cNvSpPr>
            <a:spLocks noChangeArrowheads="1"/>
          </p:cNvSpPr>
          <p:nvPr/>
        </p:nvSpPr>
        <p:spPr bwMode="auto">
          <a:xfrm>
            <a:off x="5207000" y="39116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112768" name="Oval 128">
            <a:extLst>
              <a:ext uri="{FF2B5EF4-FFF2-40B4-BE49-F238E27FC236}">
                <a16:creationId xmlns:a16="http://schemas.microsoft.com/office/drawing/2014/main" id="{7EA3814F-C9C2-2A43-99CE-C755D6F8ECBA}"/>
              </a:ext>
            </a:extLst>
          </p:cNvPr>
          <p:cNvSpPr>
            <a:spLocks noChangeArrowheads="1"/>
          </p:cNvSpPr>
          <p:nvPr/>
        </p:nvSpPr>
        <p:spPr bwMode="auto">
          <a:xfrm>
            <a:off x="5207000" y="42164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112769" name="Oval 129">
            <a:extLst>
              <a:ext uri="{FF2B5EF4-FFF2-40B4-BE49-F238E27FC236}">
                <a16:creationId xmlns:a16="http://schemas.microsoft.com/office/drawing/2014/main" id="{290CDB4E-0113-9F4C-880A-26228BE44568}"/>
              </a:ext>
            </a:extLst>
          </p:cNvPr>
          <p:cNvSpPr>
            <a:spLocks noChangeArrowheads="1"/>
          </p:cNvSpPr>
          <p:nvPr/>
        </p:nvSpPr>
        <p:spPr bwMode="auto">
          <a:xfrm>
            <a:off x="5207000" y="4533900"/>
            <a:ext cx="254000" cy="254000"/>
          </a:xfrm>
          <a:prstGeom prst="ellipse">
            <a:avLst/>
          </a:prstGeom>
          <a:solidFill>
            <a:srgbClr val="66FF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112770" name="Oval 130">
            <a:extLst>
              <a:ext uri="{FF2B5EF4-FFF2-40B4-BE49-F238E27FC236}">
                <a16:creationId xmlns:a16="http://schemas.microsoft.com/office/drawing/2014/main" id="{04B788B8-8D13-EB49-92E0-EBB130EEF2E3}"/>
              </a:ext>
            </a:extLst>
          </p:cNvPr>
          <p:cNvSpPr>
            <a:spLocks noChangeArrowheads="1"/>
          </p:cNvSpPr>
          <p:nvPr/>
        </p:nvSpPr>
        <p:spPr bwMode="auto">
          <a:xfrm>
            <a:off x="5740400" y="5194300"/>
            <a:ext cx="254000" cy="254000"/>
          </a:xfrm>
          <a:prstGeom prst="ellipse">
            <a:avLst/>
          </a:prstGeom>
          <a:solidFill>
            <a:srgbClr val="66FF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Tree>
    <p:extLst>
      <p:ext uri="{BB962C8B-B14F-4D97-AF65-F5344CB8AC3E}">
        <p14:creationId xmlns:p14="http://schemas.microsoft.com/office/powerpoint/2010/main" val="9094363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503CA19E-2D49-CC41-BFD0-B2A6B788C1EA}"/>
              </a:ext>
            </a:extLst>
          </p:cNvPr>
          <p:cNvSpPr>
            <a:spLocks noGrp="1"/>
          </p:cNvSpPr>
          <p:nvPr>
            <p:ph type="sldNum" sz="quarter" idx="4294967295"/>
          </p:nvPr>
        </p:nvSpPr>
        <p:spPr>
          <a:xfrm>
            <a:off x="9096702" y="6356348"/>
            <a:ext cx="2743200" cy="365125"/>
          </a:xfrm>
        </p:spPr>
        <p:txBody>
          <a:bodyPr/>
          <a:lstStyle/>
          <a:p>
            <a:fld id="{D197CD4B-FF05-7D4E-8653-CD45504B156A}" type="slidenum">
              <a:rPr lang="en-US" altLang="en-US"/>
              <a:pPr/>
              <a:t>4</a:t>
            </a:fld>
            <a:endParaRPr lang="en-US" altLang="en-US" dirty="0"/>
          </a:p>
        </p:txBody>
      </p:sp>
      <p:sp>
        <p:nvSpPr>
          <p:cNvPr id="205826" name="Rectangle 2">
            <a:extLst>
              <a:ext uri="{FF2B5EF4-FFF2-40B4-BE49-F238E27FC236}">
                <a16:creationId xmlns:a16="http://schemas.microsoft.com/office/drawing/2014/main" id="{DA0216F5-400B-DB4A-A875-2F7DAC2ED264}"/>
              </a:ext>
            </a:extLst>
          </p:cNvPr>
          <p:cNvSpPr>
            <a:spLocks noGrp="1" noChangeArrowheads="1"/>
          </p:cNvSpPr>
          <p:nvPr>
            <p:ph type="title"/>
          </p:nvPr>
        </p:nvSpPr>
        <p:spPr/>
        <p:txBody>
          <a:bodyPr>
            <a:normAutofit/>
          </a:bodyPr>
          <a:lstStyle/>
          <a:p>
            <a:r>
              <a:rPr lang="en-US" altLang="en-US" sz="3600" dirty="0"/>
              <a:t>BST: Insertion</a:t>
            </a:r>
          </a:p>
        </p:txBody>
      </p:sp>
      <p:sp>
        <p:nvSpPr>
          <p:cNvPr id="21" name="Text Box 7">
            <a:extLst>
              <a:ext uri="{FF2B5EF4-FFF2-40B4-BE49-F238E27FC236}">
                <a16:creationId xmlns:a16="http://schemas.microsoft.com/office/drawing/2014/main" id="{8D1FF97C-3D8B-A844-AC46-3D46083582E6}"/>
              </a:ext>
            </a:extLst>
          </p:cNvPr>
          <p:cNvSpPr txBox="1">
            <a:spLocks noChangeArrowheads="1"/>
          </p:cNvSpPr>
          <p:nvPr/>
        </p:nvSpPr>
        <p:spPr bwMode="auto">
          <a:xfrm>
            <a:off x="879178" y="1287532"/>
            <a:ext cx="131799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dirty="0">
                <a:solidFill>
                  <a:srgbClr val="FF0000"/>
                </a:solidFill>
              </a:rPr>
              <a:t>Insert (2)</a:t>
            </a:r>
          </a:p>
        </p:txBody>
      </p:sp>
      <p:sp>
        <p:nvSpPr>
          <p:cNvPr id="23" name="Oval 5">
            <a:extLst>
              <a:ext uri="{FF2B5EF4-FFF2-40B4-BE49-F238E27FC236}">
                <a16:creationId xmlns:a16="http://schemas.microsoft.com/office/drawing/2014/main" id="{028BB382-7537-AE4C-8A61-933533EF5D13}"/>
              </a:ext>
            </a:extLst>
          </p:cNvPr>
          <p:cNvSpPr>
            <a:spLocks noChangeAspect="1" noChangeArrowheads="1"/>
          </p:cNvSpPr>
          <p:nvPr/>
        </p:nvSpPr>
        <p:spPr bwMode="auto">
          <a:xfrm>
            <a:off x="2879265" y="3650341"/>
            <a:ext cx="381000" cy="381000"/>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2400" dirty="0">
                <a:latin typeface="Times New Roman" panose="02020603050405020304" pitchFamily="18" charset="0"/>
              </a:rPr>
              <a:t>6</a:t>
            </a:r>
          </a:p>
        </p:txBody>
      </p:sp>
      <p:sp>
        <p:nvSpPr>
          <p:cNvPr id="24" name="Oval 6">
            <a:extLst>
              <a:ext uri="{FF2B5EF4-FFF2-40B4-BE49-F238E27FC236}">
                <a16:creationId xmlns:a16="http://schemas.microsoft.com/office/drawing/2014/main" id="{7B8E4750-06D4-394B-9126-DDC3B4C4576E}"/>
              </a:ext>
            </a:extLst>
          </p:cNvPr>
          <p:cNvSpPr>
            <a:spLocks noChangeAspect="1" noChangeArrowheads="1"/>
          </p:cNvSpPr>
          <p:nvPr/>
        </p:nvSpPr>
        <p:spPr bwMode="auto">
          <a:xfrm>
            <a:off x="1812465" y="3650341"/>
            <a:ext cx="381000" cy="381000"/>
          </a:xfrm>
          <a:prstGeom prst="ellipse">
            <a:avLst/>
          </a:prstGeom>
          <a:noFill/>
          <a:ln w="38100">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2400" dirty="0">
                <a:solidFill>
                  <a:schemeClr val="accent2"/>
                </a:solidFill>
                <a:latin typeface="Times New Roman" panose="02020603050405020304" pitchFamily="18" charset="0"/>
              </a:rPr>
              <a:t>1</a:t>
            </a:r>
          </a:p>
        </p:txBody>
      </p:sp>
      <p:sp>
        <p:nvSpPr>
          <p:cNvPr id="26" name="Oval 8">
            <a:extLst>
              <a:ext uri="{FF2B5EF4-FFF2-40B4-BE49-F238E27FC236}">
                <a16:creationId xmlns:a16="http://schemas.microsoft.com/office/drawing/2014/main" id="{6C68C04E-6648-5348-B63D-B1113251E618}"/>
              </a:ext>
            </a:extLst>
          </p:cNvPr>
          <p:cNvSpPr>
            <a:spLocks noChangeAspect="1" noChangeArrowheads="1"/>
          </p:cNvSpPr>
          <p:nvPr/>
        </p:nvSpPr>
        <p:spPr bwMode="auto">
          <a:xfrm>
            <a:off x="2345865" y="2761341"/>
            <a:ext cx="381000" cy="381000"/>
          </a:xfrm>
          <a:prstGeom prst="ellipse">
            <a:avLst/>
          </a:prstGeom>
          <a:noFill/>
          <a:ln w="38100">
            <a:solidFill>
              <a:srgbClr val="00006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2400">
                <a:solidFill>
                  <a:srgbClr val="000066"/>
                </a:solidFill>
                <a:latin typeface="Times New Roman" panose="02020603050405020304" pitchFamily="18" charset="0"/>
              </a:rPr>
              <a:t>5</a:t>
            </a:r>
          </a:p>
        </p:txBody>
      </p:sp>
      <p:sp>
        <p:nvSpPr>
          <p:cNvPr id="27" name="Oval 9">
            <a:extLst>
              <a:ext uri="{FF2B5EF4-FFF2-40B4-BE49-F238E27FC236}">
                <a16:creationId xmlns:a16="http://schemas.microsoft.com/office/drawing/2014/main" id="{4B8A59AE-2331-9C46-9573-6E20E41599A5}"/>
              </a:ext>
            </a:extLst>
          </p:cNvPr>
          <p:cNvSpPr>
            <a:spLocks noChangeAspect="1" noChangeArrowheads="1"/>
          </p:cNvSpPr>
          <p:nvPr/>
        </p:nvSpPr>
        <p:spPr bwMode="auto">
          <a:xfrm>
            <a:off x="3412665" y="1872341"/>
            <a:ext cx="381000" cy="381000"/>
          </a:xfrm>
          <a:prstGeom prst="ellipse">
            <a:avLst/>
          </a:prstGeom>
          <a:noFill/>
          <a:ln w="38100">
            <a:solidFill>
              <a:srgbClr val="008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2400" dirty="0">
                <a:solidFill>
                  <a:srgbClr val="008000"/>
                </a:solidFill>
                <a:latin typeface="Times New Roman" panose="02020603050405020304" pitchFamily="18" charset="0"/>
              </a:rPr>
              <a:t>8</a:t>
            </a:r>
          </a:p>
        </p:txBody>
      </p:sp>
      <p:cxnSp>
        <p:nvCxnSpPr>
          <p:cNvPr id="28" name="AutoShape 10">
            <a:extLst>
              <a:ext uri="{FF2B5EF4-FFF2-40B4-BE49-F238E27FC236}">
                <a16:creationId xmlns:a16="http://schemas.microsoft.com/office/drawing/2014/main" id="{56C00BAC-0CE4-B44D-AC3C-96570F48D155}"/>
              </a:ext>
            </a:extLst>
          </p:cNvPr>
          <p:cNvCxnSpPr>
            <a:cxnSpLocks noChangeShapeType="1"/>
            <a:stCxn id="27" idx="3"/>
            <a:endCxn id="26" idx="0"/>
          </p:cNvCxnSpPr>
          <p:nvPr/>
        </p:nvCxnSpPr>
        <p:spPr bwMode="auto">
          <a:xfrm flipH="1">
            <a:off x="2536366" y="2216829"/>
            <a:ext cx="931863" cy="525462"/>
          </a:xfrm>
          <a:prstGeom prst="straightConnector1">
            <a:avLst/>
          </a:prstGeom>
          <a:noFill/>
          <a:ln w="9525">
            <a:solidFill>
              <a:srgbClr val="0000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AutoShape 11">
            <a:extLst>
              <a:ext uri="{FF2B5EF4-FFF2-40B4-BE49-F238E27FC236}">
                <a16:creationId xmlns:a16="http://schemas.microsoft.com/office/drawing/2014/main" id="{329388C8-CBA0-1F4F-8244-A24087679D68}"/>
              </a:ext>
            </a:extLst>
          </p:cNvPr>
          <p:cNvCxnSpPr>
            <a:cxnSpLocks noChangeShapeType="1"/>
            <a:stCxn id="27" idx="5"/>
          </p:cNvCxnSpPr>
          <p:nvPr/>
        </p:nvCxnSpPr>
        <p:spPr bwMode="auto">
          <a:xfrm>
            <a:off x="3738103" y="2216829"/>
            <a:ext cx="931862" cy="525462"/>
          </a:xfrm>
          <a:prstGeom prst="straightConnector1">
            <a:avLst/>
          </a:prstGeom>
          <a:noFill/>
          <a:ln w="9525">
            <a:solidFill>
              <a:srgbClr val="CC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AutoShape 13">
            <a:extLst>
              <a:ext uri="{FF2B5EF4-FFF2-40B4-BE49-F238E27FC236}">
                <a16:creationId xmlns:a16="http://schemas.microsoft.com/office/drawing/2014/main" id="{A109AC96-6DB5-7E44-A6EB-0C7BB84C7393}"/>
              </a:ext>
            </a:extLst>
          </p:cNvPr>
          <p:cNvCxnSpPr>
            <a:cxnSpLocks noChangeShapeType="1"/>
            <a:stCxn id="26" idx="3"/>
            <a:endCxn id="24" idx="0"/>
          </p:cNvCxnSpPr>
          <p:nvPr/>
        </p:nvCxnSpPr>
        <p:spPr bwMode="auto">
          <a:xfrm flipH="1">
            <a:off x="2002966" y="3105829"/>
            <a:ext cx="398463" cy="525462"/>
          </a:xfrm>
          <a:prstGeom prst="straightConnector1">
            <a:avLst/>
          </a:prstGeom>
          <a:noFill/>
          <a:ln w="9525">
            <a:solidFill>
              <a:srgbClr val="0000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 name="AutoShape 14">
            <a:extLst>
              <a:ext uri="{FF2B5EF4-FFF2-40B4-BE49-F238E27FC236}">
                <a16:creationId xmlns:a16="http://schemas.microsoft.com/office/drawing/2014/main" id="{9290A6C9-66F5-EB48-8E9E-BF79C395B3BF}"/>
              </a:ext>
            </a:extLst>
          </p:cNvPr>
          <p:cNvCxnSpPr>
            <a:cxnSpLocks noChangeShapeType="1"/>
          </p:cNvCxnSpPr>
          <p:nvPr/>
        </p:nvCxnSpPr>
        <p:spPr bwMode="auto">
          <a:xfrm>
            <a:off x="2622316" y="3105829"/>
            <a:ext cx="398462" cy="525462"/>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5" name="Oval 17">
            <a:extLst>
              <a:ext uri="{FF2B5EF4-FFF2-40B4-BE49-F238E27FC236}">
                <a16:creationId xmlns:a16="http://schemas.microsoft.com/office/drawing/2014/main" id="{5F371067-2C8B-5943-A745-CF489CE21C6D}"/>
              </a:ext>
            </a:extLst>
          </p:cNvPr>
          <p:cNvSpPr>
            <a:spLocks noChangeAspect="1" noChangeArrowheads="1"/>
          </p:cNvSpPr>
          <p:nvPr/>
        </p:nvSpPr>
        <p:spPr bwMode="auto">
          <a:xfrm>
            <a:off x="3324329" y="4428216"/>
            <a:ext cx="381000" cy="381000"/>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2400">
                <a:latin typeface="Times New Roman" panose="02020603050405020304" pitchFamily="18" charset="0"/>
              </a:rPr>
              <a:t>7</a:t>
            </a:r>
          </a:p>
        </p:txBody>
      </p:sp>
      <p:cxnSp>
        <p:nvCxnSpPr>
          <p:cNvPr id="36" name="AutoShape 18">
            <a:extLst>
              <a:ext uri="{FF2B5EF4-FFF2-40B4-BE49-F238E27FC236}">
                <a16:creationId xmlns:a16="http://schemas.microsoft.com/office/drawing/2014/main" id="{B9CF2E7E-46E2-FA4B-BFC3-4682456A26C5}"/>
              </a:ext>
            </a:extLst>
          </p:cNvPr>
          <p:cNvCxnSpPr>
            <a:cxnSpLocks noChangeShapeType="1"/>
          </p:cNvCxnSpPr>
          <p:nvPr/>
        </p:nvCxnSpPr>
        <p:spPr bwMode="auto">
          <a:xfrm>
            <a:off x="3157533" y="3990287"/>
            <a:ext cx="320448" cy="449604"/>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2" name="Oval 5">
            <a:extLst>
              <a:ext uri="{FF2B5EF4-FFF2-40B4-BE49-F238E27FC236}">
                <a16:creationId xmlns:a16="http://schemas.microsoft.com/office/drawing/2014/main" id="{7F5E5A29-3D26-B940-99DE-D45FBF28173C}"/>
              </a:ext>
            </a:extLst>
          </p:cNvPr>
          <p:cNvSpPr>
            <a:spLocks noChangeAspect="1" noChangeArrowheads="1"/>
          </p:cNvSpPr>
          <p:nvPr/>
        </p:nvSpPr>
        <p:spPr bwMode="auto">
          <a:xfrm>
            <a:off x="2299659" y="4572458"/>
            <a:ext cx="381000" cy="381000"/>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2400" dirty="0">
                <a:latin typeface="Times New Roman" panose="02020603050405020304" pitchFamily="18" charset="0"/>
              </a:rPr>
              <a:t>3</a:t>
            </a:r>
          </a:p>
        </p:txBody>
      </p:sp>
      <p:cxnSp>
        <p:nvCxnSpPr>
          <p:cNvPr id="43" name="AutoShape 14">
            <a:extLst>
              <a:ext uri="{FF2B5EF4-FFF2-40B4-BE49-F238E27FC236}">
                <a16:creationId xmlns:a16="http://schemas.microsoft.com/office/drawing/2014/main" id="{0854C49A-7764-DB46-83FB-14D36D442F71}"/>
              </a:ext>
            </a:extLst>
          </p:cNvPr>
          <p:cNvCxnSpPr>
            <a:cxnSpLocks noChangeShapeType="1"/>
          </p:cNvCxnSpPr>
          <p:nvPr/>
        </p:nvCxnSpPr>
        <p:spPr bwMode="auto">
          <a:xfrm>
            <a:off x="2042710" y="4027946"/>
            <a:ext cx="398462" cy="525462"/>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4" name="Oval 17">
            <a:extLst>
              <a:ext uri="{FF2B5EF4-FFF2-40B4-BE49-F238E27FC236}">
                <a16:creationId xmlns:a16="http://schemas.microsoft.com/office/drawing/2014/main" id="{72749BEA-478F-0545-A2A0-56C242C26386}"/>
              </a:ext>
            </a:extLst>
          </p:cNvPr>
          <p:cNvSpPr>
            <a:spLocks noChangeAspect="1" noChangeArrowheads="1"/>
          </p:cNvSpPr>
          <p:nvPr/>
        </p:nvSpPr>
        <p:spPr bwMode="auto">
          <a:xfrm>
            <a:off x="2744723" y="5350333"/>
            <a:ext cx="381000" cy="381000"/>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2400" dirty="0">
                <a:latin typeface="Times New Roman" panose="02020603050405020304" pitchFamily="18" charset="0"/>
              </a:rPr>
              <a:t>4</a:t>
            </a:r>
          </a:p>
        </p:txBody>
      </p:sp>
      <p:cxnSp>
        <p:nvCxnSpPr>
          <p:cNvPr id="45" name="AutoShape 18">
            <a:extLst>
              <a:ext uri="{FF2B5EF4-FFF2-40B4-BE49-F238E27FC236}">
                <a16:creationId xmlns:a16="http://schemas.microsoft.com/office/drawing/2014/main" id="{8B22FA7D-D7E3-0749-8E93-4CFA88E4DE81}"/>
              </a:ext>
            </a:extLst>
          </p:cNvPr>
          <p:cNvCxnSpPr>
            <a:cxnSpLocks noChangeShapeType="1"/>
          </p:cNvCxnSpPr>
          <p:nvPr/>
        </p:nvCxnSpPr>
        <p:spPr bwMode="auto">
          <a:xfrm>
            <a:off x="2577927" y="4912404"/>
            <a:ext cx="320448" cy="449604"/>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7" name="Oval 5">
            <a:extLst>
              <a:ext uri="{FF2B5EF4-FFF2-40B4-BE49-F238E27FC236}">
                <a16:creationId xmlns:a16="http://schemas.microsoft.com/office/drawing/2014/main" id="{57DCE563-2C0D-CB46-B993-7CC89A5F140C}"/>
              </a:ext>
            </a:extLst>
          </p:cNvPr>
          <p:cNvSpPr>
            <a:spLocks noChangeAspect="1" noChangeArrowheads="1"/>
          </p:cNvSpPr>
          <p:nvPr/>
        </p:nvSpPr>
        <p:spPr bwMode="auto">
          <a:xfrm>
            <a:off x="5045797" y="3650341"/>
            <a:ext cx="381000" cy="381000"/>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2400" dirty="0">
                <a:latin typeface="Times New Roman" panose="02020603050405020304" pitchFamily="18" charset="0"/>
              </a:rPr>
              <a:t>13</a:t>
            </a:r>
          </a:p>
        </p:txBody>
      </p:sp>
      <p:sp>
        <p:nvSpPr>
          <p:cNvPr id="58" name="Oval 6">
            <a:extLst>
              <a:ext uri="{FF2B5EF4-FFF2-40B4-BE49-F238E27FC236}">
                <a16:creationId xmlns:a16="http://schemas.microsoft.com/office/drawing/2014/main" id="{D4A370C3-4CEA-DD40-9842-B25D545C36AF}"/>
              </a:ext>
            </a:extLst>
          </p:cNvPr>
          <p:cNvSpPr>
            <a:spLocks noChangeAspect="1" noChangeArrowheads="1"/>
          </p:cNvSpPr>
          <p:nvPr/>
        </p:nvSpPr>
        <p:spPr bwMode="auto">
          <a:xfrm>
            <a:off x="3978997" y="3650341"/>
            <a:ext cx="381000" cy="381000"/>
          </a:xfrm>
          <a:prstGeom prst="ellipse">
            <a:avLst/>
          </a:prstGeom>
          <a:noFill/>
          <a:ln w="38100">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2400" dirty="0">
                <a:solidFill>
                  <a:schemeClr val="accent2"/>
                </a:solidFill>
                <a:latin typeface="Times New Roman" panose="02020603050405020304" pitchFamily="18" charset="0"/>
              </a:rPr>
              <a:t>9</a:t>
            </a:r>
          </a:p>
        </p:txBody>
      </p:sp>
      <p:sp>
        <p:nvSpPr>
          <p:cNvPr id="59" name="Oval 8">
            <a:extLst>
              <a:ext uri="{FF2B5EF4-FFF2-40B4-BE49-F238E27FC236}">
                <a16:creationId xmlns:a16="http://schemas.microsoft.com/office/drawing/2014/main" id="{412880EB-0988-D34D-9771-2A3F33B31284}"/>
              </a:ext>
            </a:extLst>
          </p:cNvPr>
          <p:cNvSpPr>
            <a:spLocks noChangeAspect="1" noChangeArrowheads="1"/>
          </p:cNvSpPr>
          <p:nvPr/>
        </p:nvSpPr>
        <p:spPr bwMode="auto">
          <a:xfrm>
            <a:off x="4512397" y="2761341"/>
            <a:ext cx="381000" cy="381000"/>
          </a:xfrm>
          <a:prstGeom prst="ellipse">
            <a:avLst/>
          </a:prstGeom>
          <a:noFill/>
          <a:ln w="38100">
            <a:solidFill>
              <a:srgbClr val="00006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2400" dirty="0">
                <a:solidFill>
                  <a:srgbClr val="000066"/>
                </a:solidFill>
                <a:latin typeface="Times New Roman" panose="02020603050405020304" pitchFamily="18" charset="0"/>
              </a:rPr>
              <a:t>11</a:t>
            </a:r>
          </a:p>
        </p:txBody>
      </p:sp>
      <p:cxnSp>
        <p:nvCxnSpPr>
          <p:cNvPr id="60" name="AutoShape 13">
            <a:extLst>
              <a:ext uri="{FF2B5EF4-FFF2-40B4-BE49-F238E27FC236}">
                <a16:creationId xmlns:a16="http://schemas.microsoft.com/office/drawing/2014/main" id="{55D40316-1C58-4941-9877-A4D5AFC16A54}"/>
              </a:ext>
            </a:extLst>
          </p:cNvPr>
          <p:cNvCxnSpPr>
            <a:cxnSpLocks noChangeShapeType="1"/>
            <a:stCxn id="59" idx="3"/>
            <a:endCxn id="58" idx="0"/>
          </p:cNvCxnSpPr>
          <p:nvPr/>
        </p:nvCxnSpPr>
        <p:spPr bwMode="auto">
          <a:xfrm flipH="1">
            <a:off x="4169498" y="3105829"/>
            <a:ext cx="398463" cy="525462"/>
          </a:xfrm>
          <a:prstGeom prst="straightConnector1">
            <a:avLst/>
          </a:prstGeom>
          <a:noFill/>
          <a:ln w="9525">
            <a:solidFill>
              <a:srgbClr val="0000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 name="AutoShape 14">
            <a:extLst>
              <a:ext uri="{FF2B5EF4-FFF2-40B4-BE49-F238E27FC236}">
                <a16:creationId xmlns:a16="http://schemas.microsoft.com/office/drawing/2014/main" id="{E9606B2C-392C-5240-BC20-4077863735F8}"/>
              </a:ext>
            </a:extLst>
          </p:cNvPr>
          <p:cNvCxnSpPr>
            <a:cxnSpLocks noChangeShapeType="1"/>
          </p:cNvCxnSpPr>
          <p:nvPr/>
        </p:nvCxnSpPr>
        <p:spPr bwMode="auto">
          <a:xfrm>
            <a:off x="4788848" y="3105829"/>
            <a:ext cx="398462" cy="525462"/>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86" name="Group 85">
            <a:extLst>
              <a:ext uri="{FF2B5EF4-FFF2-40B4-BE49-F238E27FC236}">
                <a16:creationId xmlns:a16="http://schemas.microsoft.com/office/drawing/2014/main" id="{71E4A978-A6F4-3948-8B54-0047EA3BDBC1}"/>
              </a:ext>
            </a:extLst>
          </p:cNvPr>
          <p:cNvGrpSpPr/>
          <p:nvPr/>
        </p:nvGrpSpPr>
        <p:grpSpPr>
          <a:xfrm>
            <a:off x="7034841" y="1872341"/>
            <a:ext cx="3614332" cy="3877588"/>
            <a:chOff x="7034841" y="1872341"/>
            <a:chExt cx="3614332" cy="3877588"/>
          </a:xfrm>
        </p:grpSpPr>
        <p:sp>
          <p:nvSpPr>
            <p:cNvPr id="63" name="Oval 5">
              <a:extLst>
                <a:ext uri="{FF2B5EF4-FFF2-40B4-BE49-F238E27FC236}">
                  <a16:creationId xmlns:a16="http://schemas.microsoft.com/office/drawing/2014/main" id="{718D9002-BB2D-AE4C-BE20-F1EA6A8BB374}"/>
                </a:ext>
              </a:extLst>
            </p:cNvPr>
            <p:cNvSpPr>
              <a:spLocks noChangeAspect="1" noChangeArrowheads="1"/>
            </p:cNvSpPr>
            <p:nvPr/>
          </p:nvSpPr>
          <p:spPr bwMode="auto">
            <a:xfrm>
              <a:off x="8101641" y="3650341"/>
              <a:ext cx="381000" cy="381000"/>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2400" dirty="0">
                  <a:latin typeface="Times New Roman" panose="02020603050405020304" pitchFamily="18" charset="0"/>
                </a:rPr>
                <a:t>6</a:t>
              </a:r>
            </a:p>
          </p:txBody>
        </p:sp>
        <p:sp>
          <p:nvSpPr>
            <p:cNvPr id="64" name="Oval 6">
              <a:extLst>
                <a:ext uri="{FF2B5EF4-FFF2-40B4-BE49-F238E27FC236}">
                  <a16:creationId xmlns:a16="http://schemas.microsoft.com/office/drawing/2014/main" id="{35028883-DBD2-7A4A-963B-F11087C343EF}"/>
                </a:ext>
              </a:extLst>
            </p:cNvPr>
            <p:cNvSpPr>
              <a:spLocks noChangeAspect="1" noChangeArrowheads="1"/>
            </p:cNvSpPr>
            <p:nvPr/>
          </p:nvSpPr>
          <p:spPr bwMode="auto">
            <a:xfrm>
              <a:off x="7034841" y="3650341"/>
              <a:ext cx="381000" cy="381000"/>
            </a:xfrm>
            <a:prstGeom prst="ellipse">
              <a:avLst/>
            </a:prstGeom>
            <a:noFill/>
            <a:ln w="38100">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2400" dirty="0">
                  <a:solidFill>
                    <a:schemeClr val="accent2"/>
                  </a:solidFill>
                  <a:latin typeface="Times New Roman" panose="02020603050405020304" pitchFamily="18" charset="0"/>
                </a:rPr>
                <a:t>1</a:t>
              </a:r>
            </a:p>
          </p:txBody>
        </p:sp>
        <p:sp>
          <p:nvSpPr>
            <p:cNvPr id="65" name="Oval 8">
              <a:extLst>
                <a:ext uri="{FF2B5EF4-FFF2-40B4-BE49-F238E27FC236}">
                  <a16:creationId xmlns:a16="http://schemas.microsoft.com/office/drawing/2014/main" id="{1D543AE6-A776-F541-9BCA-13E009467B17}"/>
                </a:ext>
              </a:extLst>
            </p:cNvPr>
            <p:cNvSpPr>
              <a:spLocks noChangeAspect="1" noChangeArrowheads="1"/>
            </p:cNvSpPr>
            <p:nvPr/>
          </p:nvSpPr>
          <p:spPr bwMode="auto">
            <a:xfrm>
              <a:off x="7568241" y="2761341"/>
              <a:ext cx="381000" cy="381000"/>
            </a:xfrm>
            <a:prstGeom prst="ellipse">
              <a:avLst/>
            </a:prstGeom>
            <a:noFill/>
            <a:ln w="38100">
              <a:solidFill>
                <a:srgbClr val="00006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2400">
                  <a:solidFill>
                    <a:srgbClr val="000066"/>
                  </a:solidFill>
                  <a:latin typeface="Times New Roman" panose="02020603050405020304" pitchFamily="18" charset="0"/>
                </a:rPr>
                <a:t>5</a:t>
              </a:r>
            </a:p>
          </p:txBody>
        </p:sp>
        <p:sp>
          <p:nvSpPr>
            <p:cNvPr id="66" name="Oval 9">
              <a:extLst>
                <a:ext uri="{FF2B5EF4-FFF2-40B4-BE49-F238E27FC236}">
                  <a16:creationId xmlns:a16="http://schemas.microsoft.com/office/drawing/2014/main" id="{A8750D8B-3A3C-8F40-A19C-FE66369D4432}"/>
                </a:ext>
              </a:extLst>
            </p:cNvPr>
            <p:cNvSpPr>
              <a:spLocks noChangeAspect="1" noChangeArrowheads="1"/>
            </p:cNvSpPr>
            <p:nvPr/>
          </p:nvSpPr>
          <p:spPr bwMode="auto">
            <a:xfrm>
              <a:off x="8635041" y="1872341"/>
              <a:ext cx="381000" cy="381000"/>
            </a:xfrm>
            <a:prstGeom prst="ellipse">
              <a:avLst/>
            </a:prstGeom>
            <a:noFill/>
            <a:ln w="38100">
              <a:solidFill>
                <a:srgbClr val="008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2400" dirty="0">
                  <a:solidFill>
                    <a:srgbClr val="008000"/>
                  </a:solidFill>
                  <a:latin typeface="Times New Roman" panose="02020603050405020304" pitchFamily="18" charset="0"/>
                </a:rPr>
                <a:t>8</a:t>
              </a:r>
            </a:p>
          </p:txBody>
        </p:sp>
        <p:cxnSp>
          <p:nvCxnSpPr>
            <p:cNvPr id="67" name="AutoShape 10">
              <a:extLst>
                <a:ext uri="{FF2B5EF4-FFF2-40B4-BE49-F238E27FC236}">
                  <a16:creationId xmlns:a16="http://schemas.microsoft.com/office/drawing/2014/main" id="{F6A49886-5B97-2244-A3B2-99497644970F}"/>
                </a:ext>
              </a:extLst>
            </p:cNvPr>
            <p:cNvCxnSpPr>
              <a:cxnSpLocks noChangeShapeType="1"/>
              <a:stCxn id="66" idx="3"/>
              <a:endCxn id="65" idx="0"/>
            </p:cNvCxnSpPr>
            <p:nvPr/>
          </p:nvCxnSpPr>
          <p:spPr bwMode="auto">
            <a:xfrm flipH="1">
              <a:off x="7758742" y="2216829"/>
              <a:ext cx="931863" cy="525462"/>
            </a:xfrm>
            <a:prstGeom prst="straightConnector1">
              <a:avLst/>
            </a:prstGeom>
            <a:noFill/>
            <a:ln w="9525">
              <a:solidFill>
                <a:srgbClr val="0000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8" name="AutoShape 11">
              <a:extLst>
                <a:ext uri="{FF2B5EF4-FFF2-40B4-BE49-F238E27FC236}">
                  <a16:creationId xmlns:a16="http://schemas.microsoft.com/office/drawing/2014/main" id="{679672F9-75A7-1F4A-B8E0-6C99226ABF5C}"/>
                </a:ext>
              </a:extLst>
            </p:cNvPr>
            <p:cNvCxnSpPr>
              <a:cxnSpLocks noChangeShapeType="1"/>
              <a:stCxn id="66" idx="5"/>
            </p:cNvCxnSpPr>
            <p:nvPr/>
          </p:nvCxnSpPr>
          <p:spPr bwMode="auto">
            <a:xfrm>
              <a:off x="8960479" y="2216829"/>
              <a:ext cx="931862" cy="525462"/>
            </a:xfrm>
            <a:prstGeom prst="straightConnector1">
              <a:avLst/>
            </a:prstGeom>
            <a:noFill/>
            <a:ln w="9525">
              <a:solidFill>
                <a:srgbClr val="CC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9" name="AutoShape 13">
              <a:extLst>
                <a:ext uri="{FF2B5EF4-FFF2-40B4-BE49-F238E27FC236}">
                  <a16:creationId xmlns:a16="http://schemas.microsoft.com/office/drawing/2014/main" id="{0CCA022B-20C2-EB45-8932-BB1983BB7E1E}"/>
                </a:ext>
              </a:extLst>
            </p:cNvPr>
            <p:cNvCxnSpPr>
              <a:cxnSpLocks noChangeShapeType="1"/>
              <a:stCxn id="65" idx="3"/>
              <a:endCxn id="64" idx="0"/>
            </p:cNvCxnSpPr>
            <p:nvPr/>
          </p:nvCxnSpPr>
          <p:spPr bwMode="auto">
            <a:xfrm flipH="1">
              <a:off x="7225342" y="3105829"/>
              <a:ext cx="398463" cy="525462"/>
            </a:xfrm>
            <a:prstGeom prst="straightConnector1">
              <a:avLst/>
            </a:prstGeom>
            <a:noFill/>
            <a:ln w="9525">
              <a:solidFill>
                <a:srgbClr val="0000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0" name="AutoShape 14">
              <a:extLst>
                <a:ext uri="{FF2B5EF4-FFF2-40B4-BE49-F238E27FC236}">
                  <a16:creationId xmlns:a16="http://schemas.microsoft.com/office/drawing/2014/main" id="{142644CC-FBAA-1D41-BE39-9DF5C140A827}"/>
                </a:ext>
              </a:extLst>
            </p:cNvPr>
            <p:cNvCxnSpPr>
              <a:cxnSpLocks noChangeShapeType="1"/>
            </p:cNvCxnSpPr>
            <p:nvPr/>
          </p:nvCxnSpPr>
          <p:spPr bwMode="auto">
            <a:xfrm>
              <a:off x="7844692" y="3105829"/>
              <a:ext cx="398462" cy="525462"/>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1" name="Oval 17">
              <a:extLst>
                <a:ext uri="{FF2B5EF4-FFF2-40B4-BE49-F238E27FC236}">
                  <a16:creationId xmlns:a16="http://schemas.microsoft.com/office/drawing/2014/main" id="{D109D941-8DC4-4442-B187-8FBC17F314CF}"/>
                </a:ext>
              </a:extLst>
            </p:cNvPr>
            <p:cNvSpPr>
              <a:spLocks noChangeAspect="1" noChangeArrowheads="1"/>
            </p:cNvSpPr>
            <p:nvPr/>
          </p:nvSpPr>
          <p:spPr bwMode="auto">
            <a:xfrm>
              <a:off x="8546705" y="4428216"/>
              <a:ext cx="381000" cy="381000"/>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2400">
                  <a:latin typeface="Times New Roman" panose="02020603050405020304" pitchFamily="18" charset="0"/>
                </a:rPr>
                <a:t>7</a:t>
              </a:r>
            </a:p>
          </p:txBody>
        </p:sp>
        <p:cxnSp>
          <p:nvCxnSpPr>
            <p:cNvPr id="72" name="AutoShape 18">
              <a:extLst>
                <a:ext uri="{FF2B5EF4-FFF2-40B4-BE49-F238E27FC236}">
                  <a16:creationId xmlns:a16="http://schemas.microsoft.com/office/drawing/2014/main" id="{B334DBE3-2A2B-234F-AF20-E50D4394605D}"/>
                </a:ext>
              </a:extLst>
            </p:cNvPr>
            <p:cNvCxnSpPr>
              <a:cxnSpLocks noChangeShapeType="1"/>
            </p:cNvCxnSpPr>
            <p:nvPr/>
          </p:nvCxnSpPr>
          <p:spPr bwMode="auto">
            <a:xfrm>
              <a:off x="8379909" y="3990287"/>
              <a:ext cx="320448" cy="449604"/>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3" name="Oval 5">
              <a:extLst>
                <a:ext uri="{FF2B5EF4-FFF2-40B4-BE49-F238E27FC236}">
                  <a16:creationId xmlns:a16="http://schemas.microsoft.com/office/drawing/2014/main" id="{84789346-9F59-8F40-A81E-BC2D2D1BAB7E}"/>
                </a:ext>
              </a:extLst>
            </p:cNvPr>
            <p:cNvSpPr>
              <a:spLocks noChangeAspect="1" noChangeArrowheads="1"/>
            </p:cNvSpPr>
            <p:nvPr/>
          </p:nvSpPr>
          <p:spPr bwMode="auto">
            <a:xfrm>
              <a:off x="7522035" y="4572458"/>
              <a:ext cx="381000" cy="381000"/>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2400" dirty="0">
                  <a:latin typeface="Times New Roman" panose="02020603050405020304" pitchFamily="18" charset="0"/>
                </a:rPr>
                <a:t>3</a:t>
              </a:r>
            </a:p>
          </p:txBody>
        </p:sp>
        <p:cxnSp>
          <p:nvCxnSpPr>
            <p:cNvPr id="74" name="AutoShape 14">
              <a:extLst>
                <a:ext uri="{FF2B5EF4-FFF2-40B4-BE49-F238E27FC236}">
                  <a16:creationId xmlns:a16="http://schemas.microsoft.com/office/drawing/2014/main" id="{F2424C2E-B9F7-6B4C-B9F0-3759F543D5E4}"/>
                </a:ext>
              </a:extLst>
            </p:cNvPr>
            <p:cNvCxnSpPr>
              <a:cxnSpLocks noChangeShapeType="1"/>
            </p:cNvCxnSpPr>
            <p:nvPr/>
          </p:nvCxnSpPr>
          <p:spPr bwMode="auto">
            <a:xfrm>
              <a:off x="7265086" y="4027946"/>
              <a:ext cx="398462" cy="525462"/>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5" name="Oval 17">
              <a:extLst>
                <a:ext uri="{FF2B5EF4-FFF2-40B4-BE49-F238E27FC236}">
                  <a16:creationId xmlns:a16="http://schemas.microsoft.com/office/drawing/2014/main" id="{D9B3C2B9-FE44-0144-B700-6F2CF00E1642}"/>
                </a:ext>
              </a:extLst>
            </p:cNvPr>
            <p:cNvSpPr>
              <a:spLocks noChangeAspect="1" noChangeArrowheads="1"/>
            </p:cNvSpPr>
            <p:nvPr/>
          </p:nvSpPr>
          <p:spPr bwMode="auto">
            <a:xfrm>
              <a:off x="7967099" y="5350333"/>
              <a:ext cx="381000" cy="381000"/>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2400" dirty="0">
                  <a:latin typeface="Times New Roman" panose="02020603050405020304" pitchFamily="18" charset="0"/>
                </a:rPr>
                <a:t>4</a:t>
              </a:r>
            </a:p>
          </p:txBody>
        </p:sp>
        <p:cxnSp>
          <p:nvCxnSpPr>
            <p:cNvPr id="76" name="AutoShape 18">
              <a:extLst>
                <a:ext uri="{FF2B5EF4-FFF2-40B4-BE49-F238E27FC236}">
                  <a16:creationId xmlns:a16="http://schemas.microsoft.com/office/drawing/2014/main" id="{3EA29EEF-F981-CB4B-BB77-28B71615111D}"/>
                </a:ext>
              </a:extLst>
            </p:cNvPr>
            <p:cNvCxnSpPr>
              <a:cxnSpLocks noChangeShapeType="1"/>
            </p:cNvCxnSpPr>
            <p:nvPr/>
          </p:nvCxnSpPr>
          <p:spPr bwMode="auto">
            <a:xfrm>
              <a:off x="7800303" y="4912404"/>
              <a:ext cx="320448" cy="449604"/>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7" name="Oval 19">
              <a:extLst>
                <a:ext uri="{FF2B5EF4-FFF2-40B4-BE49-F238E27FC236}">
                  <a16:creationId xmlns:a16="http://schemas.microsoft.com/office/drawing/2014/main" id="{961AD351-C6C4-6A45-953B-82AC2B522CEC}"/>
                </a:ext>
              </a:extLst>
            </p:cNvPr>
            <p:cNvSpPr>
              <a:spLocks noChangeAspect="1" noChangeArrowheads="1"/>
            </p:cNvSpPr>
            <p:nvPr/>
          </p:nvSpPr>
          <p:spPr bwMode="auto">
            <a:xfrm>
              <a:off x="7113763" y="5368929"/>
              <a:ext cx="381000" cy="381000"/>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2400" dirty="0">
                  <a:latin typeface="Times New Roman" panose="02020603050405020304" pitchFamily="18" charset="0"/>
                </a:rPr>
                <a:t>2</a:t>
              </a:r>
            </a:p>
          </p:txBody>
        </p:sp>
        <p:cxnSp>
          <p:nvCxnSpPr>
            <p:cNvPr id="78" name="AutoShape 20">
              <a:extLst>
                <a:ext uri="{FF2B5EF4-FFF2-40B4-BE49-F238E27FC236}">
                  <a16:creationId xmlns:a16="http://schemas.microsoft.com/office/drawing/2014/main" id="{E5B16E5F-1116-D644-93CC-582D3A8EAFF4}"/>
                </a:ext>
              </a:extLst>
            </p:cNvPr>
            <p:cNvCxnSpPr>
              <a:cxnSpLocks noChangeShapeType="1"/>
              <a:stCxn id="73" idx="3"/>
            </p:cNvCxnSpPr>
            <p:nvPr/>
          </p:nvCxnSpPr>
          <p:spPr bwMode="auto">
            <a:xfrm flipH="1">
              <a:off x="7304263" y="4897662"/>
              <a:ext cx="273568" cy="452671"/>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1" name="Oval 5">
              <a:extLst>
                <a:ext uri="{FF2B5EF4-FFF2-40B4-BE49-F238E27FC236}">
                  <a16:creationId xmlns:a16="http://schemas.microsoft.com/office/drawing/2014/main" id="{2799C3A4-9144-DD43-ADF1-350152092A47}"/>
                </a:ext>
              </a:extLst>
            </p:cNvPr>
            <p:cNvSpPr>
              <a:spLocks noChangeAspect="1" noChangeArrowheads="1"/>
            </p:cNvSpPr>
            <p:nvPr/>
          </p:nvSpPr>
          <p:spPr bwMode="auto">
            <a:xfrm>
              <a:off x="10268173" y="3650341"/>
              <a:ext cx="381000" cy="381000"/>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2400" dirty="0">
                  <a:latin typeface="Times New Roman" panose="02020603050405020304" pitchFamily="18" charset="0"/>
                </a:rPr>
                <a:t>13</a:t>
              </a:r>
            </a:p>
          </p:txBody>
        </p:sp>
        <p:sp>
          <p:nvSpPr>
            <p:cNvPr id="82" name="Oval 6">
              <a:extLst>
                <a:ext uri="{FF2B5EF4-FFF2-40B4-BE49-F238E27FC236}">
                  <a16:creationId xmlns:a16="http://schemas.microsoft.com/office/drawing/2014/main" id="{40111467-2E6E-0E4A-9F7A-73C791BC9E76}"/>
                </a:ext>
              </a:extLst>
            </p:cNvPr>
            <p:cNvSpPr>
              <a:spLocks noChangeAspect="1" noChangeArrowheads="1"/>
            </p:cNvSpPr>
            <p:nvPr/>
          </p:nvSpPr>
          <p:spPr bwMode="auto">
            <a:xfrm>
              <a:off x="9201373" y="3650341"/>
              <a:ext cx="381000" cy="381000"/>
            </a:xfrm>
            <a:prstGeom prst="ellipse">
              <a:avLst/>
            </a:prstGeom>
            <a:noFill/>
            <a:ln w="38100">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2400" dirty="0">
                  <a:solidFill>
                    <a:schemeClr val="accent2"/>
                  </a:solidFill>
                  <a:latin typeface="Times New Roman" panose="02020603050405020304" pitchFamily="18" charset="0"/>
                </a:rPr>
                <a:t>9</a:t>
              </a:r>
            </a:p>
          </p:txBody>
        </p:sp>
        <p:sp>
          <p:nvSpPr>
            <p:cNvPr id="83" name="Oval 8">
              <a:extLst>
                <a:ext uri="{FF2B5EF4-FFF2-40B4-BE49-F238E27FC236}">
                  <a16:creationId xmlns:a16="http://schemas.microsoft.com/office/drawing/2014/main" id="{8F21B317-0AA1-8147-9C75-8DC5F5F62AA2}"/>
                </a:ext>
              </a:extLst>
            </p:cNvPr>
            <p:cNvSpPr>
              <a:spLocks noChangeAspect="1" noChangeArrowheads="1"/>
            </p:cNvSpPr>
            <p:nvPr/>
          </p:nvSpPr>
          <p:spPr bwMode="auto">
            <a:xfrm>
              <a:off x="9734773" y="2761341"/>
              <a:ext cx="381000" cy="381000"/>
            </a:xfrm>
            <a:prstGeom prst="ellipse">
              <a:avLst/>
            </a:prstGeom>
            <a:noFill/>
            <a:ln w="38100">
              <a:solidFill>
                <a:srgbClr val="00006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2400" dirty="0">
                  <a:solidFill>
                    <a:srgbClr val="000066"/>
                  </a:solidFill>
                  <a:latin typeface="Times New Roman" panose="02020603050405020304" pitchFamily="18" charset="0"/>
                </a:rPr>
                <a:t>11</a:t>
              </a:r>
            </a:p>
          </p:txBody>
        </p:sp>
        <p:cxnSp>
          <p:nvCxnSpPr>
            <p:cNvPr id="84" name="AutoShape 13">
              <a:extLst>
                <a:ext uri="{FF2B5EF4-FFF2-40B4-BE49-F238E27FC236}">
                  <a16:creationId xmlns:a16="http://schemas.microsoft.com/office/drawing/2014/main" id="{7DF6D2E3-CC2E-9B4A-9E6B-24034476CA90}"/>
                </a:ext>
              </a:extLst>
            </p:cNvPr>
            <p:cNvCxnSpPr>
              <a:cxnSpLocks noChangeShapeType="1"/>
              <a:stCxn id="83" idx="3"/>
              <a:endCxn id="82" idx="0"/>
            </p:cNvCxnSpPr>
            <p:nvPr/>
          </p:nvCxnSpPr>
          <p:spPr bwMode="auto">
            <a:xfrm flipH="1">
              <a:off x="9391874" y="3105829"/>
              <a:ext cx="398463" cy="525462"/>
            </a:xfrm>
            <a:prstGeom prst="straightConnector1">
              <a:avLst/>
            </a:prstGeom>
            <a:noFill/>
            <a:ln w="9525">
              <a:solidFill>
                <a:srgbClr val="0000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5" name="AutoShape 14">
              <a:extLst>
                <a:ext uri="{FF2B5EF4-FFF2-40B4-BE49-F238E27FC236}">
                  <a16:creationId xmlns:a16="http://schemas.microsoft.com/office/drawing/2014/main" id="{AACFC66C-DC22-8B49-8C79-14FA68EBA567}"/>
                </a:ext>
              </a:extLst>
            </p:cNvPr>
            <p:cNvCxnSpPr>
              <a:cxnSpLocks noChangeShapeType="1"/>
            </p:cNvCxnSpPr>
            <p:nvPr/>
          </p:nvCxnSpPr>
          <p:spPr bwMode="auto">
            <a:xfrm>
              <a:off x="10011224" y="3105829"/>
              <a:ext cx="398462" cy="525462"/>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49" name="Right Arrow 48">
            <a:extLst>
              <a:ext uri="{FF2B5EF4-FFF2-40B4-BE49-F238E27FC236}">
                <a16:creationId xmlns:a16="http://schemas.microsoft.com/office/drawing/2014/main" id="{EDF80337-D894-1A46-BF6F-483ED45FB6D8}"/>
              </a:ext>
            </a:extLst>
          </p:cNvPr>
          <p:cNvSpPr/>
          <p:nvPr/>
        </p:nvSpPr>
        <p:spPr>
          <a:xfrm>
            <a:off x="5104146" y="4381958"/>
            <a:ext cx="1589046" cy="381000"/>
          </a:xfrm>
          <a:prstGeom prst="rightArrow">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606831049"/>
      </p:ext>
    </p:extLst>
  </p:cSld>
  <p:clrMapOvr>
    <a:masterClrMapping/>
  </p:clrMapOvr>
  <mc:AlternateContent xmlns:mc="http://schemas.openxmlformats.org/markup-compatibility/2006" xmlns:p14="http://schemas.microsoft.com/office/powerpoint/2010/main">
    <mc:Choice Requires="p14">
      <p:transition spd="slow" p14:dur="2000" advTm="57887"/>
    </mc:Choice>
    <mc:Fallback xmlns="">
      <p:transition spd="slow" advTm="5788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a:extLst>
              <a:ext uri="{FF2B5EF4-FFF2-40B4-BE49-F238E27FC236}">
                <a16:creationId xmlns:a16="http://schemas.microsoft.com/office/drawing/2014/main" id="{9D25C53D-88D4-2949-B8FC-1AB7C0569CC0}"/>
              </a:ext>
            </a:extLst>
          </p:cNvPr>
          <p:cNvSpPr>
            <a:spLocks noChangeArrowheads="1"/>
          </p:cNvSpPr>
          <p:nvPr/>
        </p:nvSpPr>
        <p:spPr bwMode="auto">
          <a:xfrm>
            <a:off x="1981201" y="457201"/>
            <a:ext cx="4341813" cy="1895475"/>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64" tIns="46033" rIns="92064" bIns="46033">
            <a:spAutoFit/>
          </a:bodyPr>
          <a:lstStyle>
            <a:lvl1pPr indent="4763">
              <a:spcBef>
                <a:spcPct val="20000"/>
              </a:spcBef>
              <a:buChar char="•"/>
              <a:defRPr sz="2400">
                <a:solidFill>
                  <a:schemeClr val="tx1"/>
                </a:solidFill>
                <a:latin typeface="Arial" panose="020B0604020202020204" pitchFamily="34" charset="0"/>
              </a:defRPr>
            </a:lvl1pPr>
            <a:lvl2pPr marL="747713"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buFontTx/>
              <a:buNone/>
            </a:pPr>
            <a:r>
              <a:rPr lang="en-US" altLang="en-US" sz="2000">
                <a:latin typeface="Courier New" panose="02070309020205020404" pitchFamily="49" charset="0"/>
              </a:rPr>
              <a:t>Proc InOrderPrint(pointer) </a:t>
            </a:r>
          </a:p>
          <a:p>
            <a:pPr>
              <a:buFontTx/>
              <a:buNone/>
            </a:pPr>
            <a:r>
              <a:rPr lang="en-US" altLang="en-US" sz="2000">
                <a:latin typeface="Courier New" panose="02070309020205020404" pitchFamily="49" charset="0"/>
              </a:rPr>
              <a:t> pointer NOT NIL?</a:t>
            </a:r>
          </a:p>
          <a:p>
            <a:pPr>
              <a:buFontTx/>
              <a:buNone/>
            </a:pPr>
            <a:r>
              <a:rPr lang="en-US" altLang="en-US" sz="2000">
                <a:solidFill>
                  <a:srgbClr val="3333FF"/>
                </a:solidFill>
                <a:latin typeface="Courier New" panose="02070309020205020404" pitchFamily="49" charset="0"/>
              </a:rPr>
              <a:t>  InOrderPrint(left child)</a:t>
            </a:r>
          </a:p>
          <a:p>
            <a:pPr>
              <a:buFontTx/>
              <a:buNone/>
            </a:pPr>
            <a:r>
              <a:rPr lang="en-US" altLang="en-US" sz="2000">
                <a:latin typeface="Courier New" panose="02070309020205020404" pitchFamily="49" charset="0"/>
              </a:rPr>
              <a:t>  print(data)</a:t>
            </a:r>
          </a:p>
          <a:p>
            <a:pPr>
              <a:buFontTx/>
              <a:buNone/>
            </a:pPr>
            <a:r>
              <a:rPr lang="en-US" altLang="en-US" sz="2000">
                <a:latin typeface="Courier New" panose="02070309020205020404" pitchFamily="49" charset="0"/>
              </a:rPr>
              <a:t>  InOrderPrint(right child)</a:t>
            </a:r>
          </a:p>
        </p:txBody>
      </p:sp>
      <p:grpSp>
        <p:nvGrpSpPr>
          <p:cNvPr id="113667" name="Group 3">
            <a:extLst>
              <a:ext uri="{FF2B5EF4-FFF2-40B4-BE49-F238E27FC236}">
                <a16:creationId xmlns:a16="http://schemas.microsoft.com/office/drawing/2014/main" id="{9B5D1AEA-5D53-A843-B5A2-A7CC38844B39}"/>
              </a:ext>
            </a:extLst>
          </p:cNvPr>
          <p:cNvGrpSpPr>
            <a:grpSpLocks/>
          </p:cNvGrpSpPr>
          <p:nvPr/>
        </p:nvGrpSpPr>
        <p:grpSpPr bwMode="auto">
          <a:xfrm>
            <a:off x="7099301" y="1501775"/>
            <a:ext cx="587375" cy="749300"/>
            <a:chOff x="1760" y="2442"/>
            <a:chExt cx="370" cy="472"/>
          </a:xfrm>
        </p:grpSpPr>
        <p:sp>
          <p:nvSpPr>
            <p:cNvPr id="113668" name="Text Box 4">
              <a:extLst>
                <a:ext uri="{FF2B5EF4-FFF2-40B4-BE49-F238E27FC236}">
                  <a16:creationId xmlns:a16="http://schemas.microsoft.com/office/drawing/2014/main" id="{CD9B20EE-9FD8-9148-9DF0-4CE38428B77C}"/>
                </a:ext>
              </a:extLst>
            </p:cNvPr>
            <p:cNvSpPr txBox="1">
              <a:spLocks noChangeArrowheads="1"/>
            </p:cNvSpPr>
            <p:nvPr/>
          </p:nvSpPr>
          <p:spPr bwMode="auto">
            <a:xfrm>
              <a:off x="1760" y="2442"/>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latin typeface="Courier New" panose="02070309020205020404" pitchFamily="49" charset="0"/>
                </a:rPr>
                <a:t>22</a:t>
              </a:r>
            </a:p>
          </p:txBody>
        </p:sp>
        <p:grpSp>
          <p:nvGrpSpPr>
            <p:cNvPr id="113669" name="Group 5">
              <a:extLst>
                <a:ext uri="{FF2B5EF4-FFF2-40B4-BE49-F238E27FC236}">
                  <a16:creationId xmlns:a16="http://schemas.microsoft.com/office/drawing/2014/main" id="{12E6ABAA-D5E3-DC4A-A797-ACA48245CA0E}"/>
                </a:ext>
              </a:extLst>
            </p:cNvPr>
            <p:cNvGrpSpPr>
              <a:grpSpLocks/>
            </p:cNvGrpSpPr>
            <p:nvPr/>
          </p:nvGrpSpPr>
          <p:grpSpPr bwMode="auto">
            <a:xfrm>
              <a:off x="1760" y="2754"/>
              <a:ext cx="370" cy="160"/>
              <a:chOff x="1378" y="3290"/>
              <a:chExt cx="370" cy="312"/>
            </a:xfrm>
          </p:grpSpPr>
          <p:sp>
            <p:nvSpPr>
              <p:cNvPr id="113670" name="Text Box 6">
                <a:extLst>
                  <a:ext uri="{FF2B5EF4-FFF2-40B4-BE49-F238E27FC236}">
                    <a16:creationId xmlns:a16="http://schemas.microsoft.com/office/drawing/2014/main" id="{7F06DC56-C246-AB45-9D87-EAA34960620B}"/>
                  </a:ext>
                </a:extLst>
              </p:cNvPr>
              <p:cNvSpPr txBox="1">
                <a:spLocks noChangeArrowheads="1"/>
              </p:cNvSpPr>
              <p:nvPr/>
            </p:nvSpPr>
            <p:spPr bwMode="auto">
              <a:xfrm>
                <a:off x="1378" y="3290"/>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13671" name="Line 7">
                <a:extLst>
                  <a:ext uri="{FF2B5EF4-FFF2-40B4-BE49-F238E27FC236}">
                    <a16:creationId xmlns:a16="http://schemas.microsoft.com/office/drawing/2014/main" id="{3AD80C24-DCB1-8349-B00F-AC82A3347C47}"/>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113672" name="Text Box 8">
            <a:extLst>
              <a:ext uri="{FF2B5EF4-FFF2-40B4-BE49-F238E27FC236}">
                <a16:creationId xmlns:a16="http://schemas.microsoft.com/office/drawing/2014/main" id="{90EE55FB-EB7C-544F-931C-0823AE76212E}"/>
              </a:ext>
            </a:extLst>
          </p:cNvPr>
          <p:cNvSpPr txBox="1">
            <a:spLocks noChangeArrowheads="1"/>
          </p:cNvSpPr>
          <p:nvPr/>
        </p:nvSpPr>
        <p:spPr bwMode="auto">
          <a:xfrm>
            <a:off x="7032626" y="646113"/>
            <a:ext cx="62619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715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a:t>root</a:t>
            </a:r>
          </a:p>
        </p:txBody>
      </p:sp>
      <p:sp>
        <p:nvSpPr>
          <p:cNvPr id="113673" name="Line 9">
            <a:extLst>
              <a:ext uri="{FF2B5EF4-FFF2-40B4-BE49-F238E27FC236}">
                <a16:creationId xmlns:a16="http://schemas.microsoft.com/office/drawing/2014/main" id="{C4D257E5-5F49-0C40-B90C-A74BB75DEDE9}"/>
              </a:ext>
            </a:extLst>
          </p:cNvPr>
          <p:cNvSpPr>
            <a:spLocks noChangeShapeType="1"/>
          </p:cNvSpPr>
          <p:nvPr/>
        </p:nvSpPr>
        <p:spPr bwMode="auto">
          <a:xfrm>
            <a:off x="7404100" y="1028700"/>
            <a:ext cx="0" cy="4572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13674" name="Group 10">
            <a:extLst>
              <a:ext uri="{FF2B5EF4-FFF2-40B4-BE49-F238E27FC236}">
                <a16:creationId xmlns:a16="http://schemas.microsoft.com/office/drawing/2014/main" id="{FF09390A-7253-3B48-9E59-304CB36F1581}"/>
              </a:ext>
            </a:extLst>
          </p:cNvPr>
          <p:cNvGrpSpPr>
            <a:grpSpLocks/>
          </p:cNvGrpSpPr>
          <p:nvPr/>
        </p:nvGrpSpPr>
        <p:grpSpPr bwMode="auto">
          <a:xfrm>
            <a:off x="8280401" y="2746375"/>
            <a:ext cx="587375" cy="749300"/>
            <a:chOff x="1760" y="2442"/>
            <a:chExt cx="370" cy="472"/>
          </a:xfrm>
        </p:grpSpPr>
        <p:sp>
          <p:nvSpPr>
            <p:cNvPr id="113675" name="Text Box 11">
              <a:extLst>
                <a:ext uri="{FF2B5EF4-FFF2-40B4-BE49-F238E27FC236}">
                  <a16:creationId xmlns:a16="http://schemas.microsoft.com/office/drawing/2014/main" id="{E6021AAD-CB4D-2443-95D9-6CFFD35B3D20}"/>
                </a:ext>
              </a:extLst>
            </p:cNvPr>
            <p:cNvSpPr txBox="1">
              <a:spLocks noChangeArrowheads="1"/>
            </p:cNvSpPr>
            <p:nvPr/>
          </p:nvSpPr>
          <p:spPr bwMode="auto">
            <a:xfrm>
              <a:off x="1760" y="2442"/>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latin typeface="Courier New" panose="02070309020205020404" pitchFamily="49" charset="0"/>
                </a:rPr>
                <a:t>67</a:t>
              </a:r>
            </a:p>
          </p:txBody>
        </p:sp>
        <p:grpSp>
          <p:nvGrpSpPr>
            <p:cNvPr id="113676" name="Group 12">
              <a:extLst>
                <a:ext uri="{FF2B5EF4-FFF2-40B4-BE49-F238E27FC236}">
                  <a16:creationId xmlns:a16="http://schemas.microsoft.com/office/drawing/2014/main" id="{F90E8EFA-EFBB-8F4E-B170-E5545B26FD4E}"/>
                </a:ext>
              </a:extLst>
            </p:cNvPr>
            <p:cNvGrpSpPr>
              <a:grpSpLocks/>
            </p:cNvGrpSpPr>
            <p:nvPr/>
          </p:nvGrpSpPr>
          <p:grpSpPr bwMode="auto">
            <a:xfrm>
              <a:off x="1760" y="2754"/>
              <a:ext cx="370" cy="160"/>
              <a:chOff x="1378" y="3290"/>
              <a:chExt cx="370" cy="312"/>
            </a:xfrm>
          </p:grpSpPr>
          <p:sp>
            <p:nvSpPr>
              <p:cNvPr id="113677" name="Text Box 13">
                <a:extLst>
                  <a:ext uri="{FF2B5EF4-FFF2-40B4-BE49-F238E27FC236}">
                    <a16:creationId xmlns:a16="http://schemas.microsoft.com/office/drawing/2014/main" id="{A61A272C-CD9C-B340-8495-ABBDB83C63F5}"/>
                  </a:ext>
                </a:extLst>
              </p:cNvPr>
              <p:cNvSpPr txBox="1">
                <a:spLocks noChangeArrowheads="1"/>
              </p:cNvSpPr>
              <p:nvPr/>
            </p:nvSpPr>
            <p:spPr bwMode="auto">
              <a:xfrm>
                <a:off x="1378" y="3290"/>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13678" name="Line 14">
                <a:extLst>
                  <a:ext uri="{FF2B5EF4-FFF2-40B4-BE49-F238E27FC236}">
                    <a16:creationId xmlns:a16="http://schemas.microsoft.com/office/drawing/2014/main" id="{29FA4C18-6FBD-CC45-8242-3B54C05D1A00}"/>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13679" name="Group 15">
            <a:extLst>
              <a:ext uri="{FF2B5EF4-FFF2-40B4-BE49-F238E27FC236}">
                <a16:creationId xmlns:a16="http://schemas.microsoft.com/office/drawing/2014/main" id="{61022C8A-8A68-1F4F-B65C-478362BD0A0C}"/>
              </a:ext>
            </a:extLst>
          </p:cNvPr>
          <p:cNvGrpSpPr>
            <a:grpSpLocks/>
          </p:cNvGrpSpPr>
          <p:nvPr/>
        </p:nvGrpSpPr>
        <p:grpSpPr bwMode="auto">
          <a:xfrm>
            <a:off x="7759701" y="3978275"/>
            <a:ext cx="587375" cy="749300"/>
            <a:chOff x="1760" y="2442"/>
            <a:chExt cx="370" cy="472"/>
          </a:xfrm>
        </p:grpSpPr>
        <p:sp>
          <p:nvSpPr>
            <p:cNvPr id="113680" name="Text Box 16">
              <a:extLst>
                <a:ext uri="{FF2B5EF4-FFF2-40B4-BE49-F238E27FC236}">
                  <a16:creationId xmlns:a16="http://schemas.microsoft.com/office/drawing/2014/main" id="{1D4D4C5D-5D1A-2447-953A-CF2D13113A1C}"/>
                </a:ext>
              </a:extLst>
            </p:cNvPr>
            <p:cNvSpPr txBox="1">
              <a:spLocks noChangeArrowheads="1"/>
            </p:cNvSpPr>
            <p:nvPr/>
          </p:nvSpPr>
          <p:spPr bwMode="auto">
            <a:xfrm>
              <a:off x="1760" y="2442"/>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latin typeface="Courier New" panose="02070309020205020404" pitchFamily="49" charset="0"/>
                </a:rPr>
                <a:t>36</a:t>
              </a:r>
            </a:p>
          </p:txBody>
        </p:sp>
        <p:grpSp>
          <p:nvGrpSpPr>
            <p:cNvPr id="113681" name="Group 17">
              <a:extLst>
                <a:ext uri="{FF2B5EF4-FFF2-40B4-BE49-F238E27FC236}">
                  <a16:creationId xmlns:a16="http://schemas.microsoft.com/office/drawing/2014/main" id="{DD9F5C1A-A4A1-2943-AF7F-475B7A30B333}"/>
                </a:ext>
              </a:extLst>
            </p:cNvPr>
            <p:cNvGrpSpPr>
              <a:grpSpLocks/>
            </p:cNvGrpSpPr>
            <p:nvPr/>
          </p:nvGrpSpPr>
          <p:grpSpPr bwMode="auto">
            <a:xfrm>
              <a:off x="1760" y="2754"/>
              <a:ext cx="370" cy="160"/>
              <a:chOff x="1378" y="3290"/>
              <a:chExt cx="370" cy="312"/>
            </a:xfrm>
          </p:grpSpPr>
          <p:sp>
            <p:nvSpPr>
              <p:cNvPr id="113682" name="Text Box 18">
                <a:extLst>
                  <a:ext uri="{FF2B5EF4-FFF2-40B4-BE49-F238E27FC236}">
                    <a16:creationId xmlns:a16="http://schemas.microsoft.com/office/drawing/2014/main" id="{2DA662FA-D8D4-904C-BF21-AFD2EACC0134}"/>
                  </a:ext>
                </a:extLst>
              </p:cNvPr>
              <p:cNvSpPr txBox="1">
                <a:spLocks noChangeArrowheads="1"/>
              </p:cNvSpPr>
              <p:nvPr/>
            </p:nvSpPr>
            <p:spPr bwMode="auto">
              <a:xfrm>
                <a:off x="1378" y="3290"/>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13683" name="Line 19">
                <a:extLst>
                  <a:ext uri="{FF2B5EF4-FFF2-40B4-BE49-F238E27FC236}">
                    <a16:creationId xmlns:a16="http://schemas.microsoft.com/office/drawing/2014/main" id="{8A36DF9C-7C85-3248-BCEF-CB528BFDEF6D}"/>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13684" name="Group 20">
            <a:extLst>
              <a:ext uri="{FF2B5EF4-FFF2-40B4-BE49-F238E27FC236}">
                <a16:creationId xmlns:a16="http://schemas.microsoft.com/office/drawing/2014/main" id="{1C5B1FB9-B870-F242-8D87-5AC0E6B06547}"/>
              </a:ext>
            </a:extLst>
          </p:cNvPr>
          <p:cNvGrpSpPr>
            <a:grpSpLocks/>
          </p:cNvGrpSpPr>
          <p:nvPr/>
        </p:nvGrpSpPr>
        <p:grpSpPr bwMode="auto">
          <a:xfrm>
            <a:off x="5588001" y="3940175"/>
            <a:ext cx="587375" cy="749300"/>
            <a:chOff x="1760" y="2442"/>
            <a:chExt cx="370" cy="472"/>
          </a:xfrm>
        </p:grpSpPr>
        <p:sp>
          <p:nvSpPr>
            <p:cNvPr id="113685" name="Text Box 21">
              <a:extLst>
                <a:ext uri="{FF2B5EF4-FFF2-40B4-BE49-F238E27FC236}">
                  <a16:creationId xmlns:a16="http://schemas.microsoft.com/office/drawing/2014/main" id="{7E0FE352-6DAB-204E-B60F-FC7F80CD24A8}"/>
                </a:ext>
              </a:extLst>
            </p:cNvPr>
            <p:cNvSpPr txBox="1">
              <a:spLocks noChangeArrowheads="1"/>
            </p:cNvSpPr>
            <p:nvPr/>
          </p:nvSpPr>
          <p:spPr bwMode="auto">
            <a:xfrm>
              <a:off x="1760" y="2442"/>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a:r>
                <a:rPr lang="en-US" altLang="en-US">
                  <a:solidFill>
                    <a:srgbClr val="FF0033"/>
                  </a:solidFill>
                  <a:latin typeface="Courier New" panose="02070309020205020404" pitchFamily="49" charset="0"/>
                </a:rPr>
                <a:t>3</a:t>
              </a:r>
              <a:endParaRPr lang="en-US" altLang="en-US">
                <a:latin typeface="Courier New" panose="02070309020205020404" pitchFamily="49" charset="0"/>
              </a:endParaRPr>
            </a:p>
          </p:txBody>
        </p:sp>
        <p:grpSp>
          <p:nvGrpSpPr>
            <p:cNvPr id="113686" name="Group 22">
              <a:extLst>
                <a:ext uri="{FF2B5EF4-FFF2-40B4-BE49-F238E27FC236}">
                  <a16:creationId xmlns:a16="http://schemas.microsoft.com/office/drawing/2014/main" id="{730A8A3C-75C4-F344-9D21-489A92298F75}"/>
                </a:ext>
              </a:extLst>
            </p:cNvPr>
            <p:cNvGrpSpPr>
              <a:grpSpLocks/>
            </p:cNvGrpSpPr>
            <p:nvPr/>
          </p:nvGrpSpPr>
          <p:grpSpPr bwMode="auto">
            <a:xfrm>
              <a:off x="1760" y="2754"/>
              <a:ext cx="370" cy="160"/>
              <a:chOff x="1378" y="3290"/>
              <a:chExt cx="370" cy="312"/>
            </a:xfrm>
          </p:grpSpPr>
          <p:sp>
            <p:nvSpPr>
              <p:cNvPr id="113687" name="Text Box 23">
                <a:extLst>
                  <a:ext uri="{FF2B5EF4-FFF2-40B4-BE49-F238E27FC236}">
                    <a16:creationId xmlns:a16="http://schemas.microsoft.com/office/drawing/2014/main" id="{9DD38A5D-7C1F-A24D-A518-195EE39F77F7}"/>
                  </a:ext>
                </a:extLst>
              </p:cNvPr>
              <p:cNvSpPr txBox="1">
                <a:spLocks noChangeArrowheads="1"/>
              </p:cNvSpPr>
              <p:nvPr/>
            </p:nvSpPr>
            <p:spPr bwMode="auto">
              <a:xfrm>
                <a:off x="1378" y="3290"/>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13688" name="Line 24">
                <a:extLst>
                  <a:ext uri="{FF2B5EF4-FFF2-40B4-BE49-F238E27FC236}">
                    <a16:creationId xmlns:a16="http://schemas.microsoft.com/office/drawing/2014/main" id="{9EE35686-ACF5-964D-A24E-45BD3A9BA3EC}"/>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13689" name="Group 25">
            <a:extLst>
              <a:ext uri="{FF2B5EF4-FFF2-40B4-BE49-F238E27FC236}">
                <a16:creationId xmlns:a16="http://schemas.microsoft.com/office/drawing/2014/main" id="{DBBB8356-0A9D-4547-ADD6-C2095CE3C9C6}"/>
              </a:ext>
            </a:extLst>
          </p:cNvPr>
          <p:cNvGrpSpPr>
            <a:grpSpLocks/>
          </p:cNvGrpSpPr>
          <p:nvPr/>
        </p:nvGrpSpPr>
        <p:grpSpPr bwMode="auto">
          <a:xfrm>
            <a:off x="6667501" y="3940175"/>
            <a:ext cx="587375" cy="749300"/>
            <a:chOff x="1760" y="2442"/>
            <a:chExt cx="370" cy="472"/>
          </a:xfrm>
        </p:grpSpPr>
        <p:sp>
          <p:nvSpPr>
            <p:cNvPr id="113690" name="Text Box 26">
              <a:extLst>
                <a:ext uri="{FF2B5EF4-FFF2-40B4-BE49-F238E27FC236}">
                  <a16:creationId xmlns:a16="http://schemas.microsoft.com/office/drawing/2014/main" id="{945E4D5D-304B-674B-BF20-5E60C9E763D7}"/>
                </a:ext>
              </a:extLst>
            </p:cNvPr>
            <p:cNvSpPr txBox="1">
              <a:spLocks noChangeArrowheads="1"/>
            </p:cNvSpPr>
            <p:nvPr/>
          </p:nvSpPr>
          <p:spPr bwMode="auto">
            <a:xfrm>
              <a:off x="1760" y="2442"/>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latin typeface="Courier New" panose="02070309020205020404" pitchFamily="49" charset="0"/>
                </a:rPr>
                <a:t>14</a:t>
              </a:r>
            </a:p>
          </p:txBody>
        </p:sp>
        <p:grpSp>
          <p:nvGrpSpPr>
            <p:cNvPr id="113691" name="Group 27">
              <a:extLst>
                <a:ext uri="{FF2B5EF4-FFF2-40B4-BE49-F238E27FC236}">
                  <a16:creationId xmlns:a16="http://schemas.microsoft.com/office/drawing/2014/main" id="{4CEB0E00-0AF1-FB40-82CC-AF25D8D3381F}"/>
                </a:ext>
              </a:extLst>
            </p:cNvPr>
            <p:cNvGrpSpPr>
              <a:grpSpLocks/>
            </p:cNvGrpSpPr>
            <p:nvPr/>
          </p:nvGrpSpPr>
          <p:grpSpPr bwMode="auto">
            <a:xfrm>
              <a:off x="1760" y="2754"/>
              <a:ext cx="370" cy="160"/>
              <a:chOff x="1378" y="3290"/>
              <a:chExt cx="370" cy="312"/>
            </a:xfrm>
          </p:grpSpPr>
          <p:sp>
            <p:nvSpPr>
              <p:cNvPr id="113692" name="Text Box 28">
                <a:extLst>
                  <a:ext uri="{FF2B5EF4-FFF2-40B4-BE49-F238E27FC236}">
                    <a16:creationId xmlns:a16="http://schemas.microsoft.com/office/drawing/2014/main" id="{A89AE3A7-94CF-9246-97AC-0900D53DCA7E}"/>
                  </a:ext>
                </a:extLst>
              </p:cNvPr>
              <p:cNvSpPr txBox="1">
                <a:spLocks noChangeArrowheads="1"/>
              </p:cNvSpPr>
              <p:nvPr/>
            </p:nvSpPr>
            <p:spPr bwMode="auto">
              <a:xfrm>
                <a:off x="1378" y="3290"/>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13693" name="Line 29">
                <a:extLst>
                  <a:ext uri="{FF2B5EF4-FFF2-40B4-BE49-F238E27FC236}">
                    <a16:creationId xmlns:a16="http://schemas.microsoft.com/office/drawing/2014/main" id="{0C48ED40-29EF-7845-A0EA-710879C07ED8}"/>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13694" name="Group 30">
            <a:extLst>
              <a:ext uri="{FF2B5EF4-FFF2-40B4-BE49-F238E27FC236}">
                <a16:creationId xmlns:a16="http://schemas.microsoft.com/office/drawing/2014/main" id="{E498EDF7-65E8-F746-9394-EA25C82446FB}"/>
              </a:ext>
            </a:extLst>
          </p:cNvPr>
          <p:cNvGrpSpPr>
            <a:grpSpLocks/>
          </p:cNvGrpSpPr>
          <p:nvPr/>
        </p:nvGrpSpPr>
        <p:grpSpPr bwMode="auto">
          <a:xfrm>
            <a:off x="8216901" y="5172075"/>
            <a:ext cx="587375" cy="749300"/>
            <a:chOff x="1760" y="2442"/>
            <a:chExt cx="370" cy="472"/>
          </a:xfrm>
        </p:grpSpPr>
        <p:sp>
          <p:nvSpPr>
            <p:cNvPr id="113695" name="Text Box 31">
              <a:extLst>
                <a:ext uri="{FF2B5EF4-FFF2-40B4-BE49-F238E27FC236}">
                  <a16:creationId xmlns:a16="http://schemas.microsoft.com/office/drawing/2014/main" id="{C5FFE1E9-6039-9A43-8D56-65CB93358401}"/>
                </a:ext>
              </a:extLst>
            </p:cNvPr>
            <p:cNvSpPr txBox="1">
              <a:spLocks noChangeArrowheads="1"/>
            </p:cNvSpPr>
            <p:nvPr/>
          </p:nvSpPr>
          <p:spPr bwMode="auto">
            <a:xfrm>
              <a:off x="1760" y="2442"/>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latin typeface="Courier New" panose="02070309020205020404" pitchFamily="49" charset="0"/>
                </a:rPr>
                <a:t>44</a:t>
              </a:r>
            </a:p>
          </p:txBody>
        </p:sp>
        <p:grpSp>
          <p:nvGrpSpPr>
            <p:cNvPr id="113696" name="Group 32">
              <a:extLst>
                <a:ext uri="{FF2B5EF4-FFF2-40B4-BE49-F238E27FC236}">
                  <a16:creationId xmlns:a16="http://schemas.microsoft.com/office/drawing/2014/main" id="{23973764-B4A9-3D4D-8149-A7458FD933E4}"/>
                </a:ext>
              </a:extLst>
            </p:cNvPr>
            <p:cNvGrpSpPr>
              <a:grpSpLocks/>
            </p:cNvGrpSpPr>
            <p:nvPr/>
          </p:nvGrpSpPr>
          <p:grpSpPr bwMode="auto">
            <a:xfrm>
              <a:off x="1760" y="2754"/>
              <a:ext cx="370" cy="160"/>
              <a:chOff x="1378" y="3290"/>
              <a:chExt cx="370" cy="312"/>
            </a:xfrm>
          </p:grpSpPr>
          <p:sp>
            <p:nvSpPr>
              <p:cNvPr id="113697" name="Text Box 33">
                <a:extLst>
                  <a:ext uri="{FF2B5EF4-FFF2-40B4-BE49-F238E27FC236}">
                    <a16:creationId xmlns:a16="http://schemas.microsoft.com/office/drawing/2014/main" id="{1DEE53B2-CC0A-6A46-B6E7-5880FDCD82CB}"/>
                  </a:ext>
                </a:extLst>
              </p:cNvPr>
              <p:cNvSpPr txBox="1">
                <a:spLocks noChangeArrowheads="1"/>
              </p:cNvSpPr>
              <p:nvPr/>
            </p:nvSpPr>
            <p:spPr bwMode="auto">
              <a:xfrm>
                <a:off x="1378" y="3290"/>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13698" name="Line 34">
                <a:extLst>
                  <a:ext uri="{FF2B5EF4-FFF2-40B4-BE49-F238E27FC236}">
                    <a16:creationId xmlns:a16="http://schemas.microsoft.com/office/drawing/2014/main" id="{4A720446-0DF4-DD49-AFC1-6F4033E98E37}"/>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13699" name="Group 35">
            <a:extLst>
              <a:ext uri="{FF2B5EF4-FFF2-40B4-BE49-F238E27FC236}">
                <a16:creationId xmlns:a16="http://schemas.microsoft.com/office/drawing/2014/main" id="{80F62E2C-2AA0-C743-8E0B-8FF11D57F44C}"/>
              </a:ext>
            </a:extLst>
          </p:cNvPr>
          <p:cNvGrpSpPr>
            <a:grpSpLocks/>
          </p:cNvGrpSpPr>
          <p:nvPr/>
        </p:nvGrpSpPr>
        <p:grpSpPr bwMode="auto">
          <a:xfrm>
            <a:off x="6045201" y="5248275"/>
            <a:ext cx="587375" cy="749300"/>
            <a:chOff x="1760" y="2442"/>
            <a:chExt cx="370" cy="472"/>
          </a:xfrm>
        </p:grpSpPr>
        <p:sp>
          <p:nvSpPr>
            <p:cNvPr id="113700" name="Text Box 36">
              <a:extLst>
                <a:ext uri="{FF2B5EF4-FFF2-40B4-BE49-F238E27FC236}">
                  <a16:creationId xmlns:a16="http://schemas.microsoft.com/office/drawing/2014/main" id="{EE337FE7-B246-9E48-8A2D-CBB847972B3C}"/>
                </a:ext>
              </a:extLst>
            </p:cNvPr>
            <p:cNvSpPr txBox="1">
              <a:spLocks noChangeArrowheads="1"/>
            </p:cNvSpPr>
            <p:nvPr/>
          </p:nvSpPr>
          <p:spPr bwMode="auto">
            <a:xfrm>
              <a:off x="1760" y="2442"/>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a:r>
                <a:rPr lang="en-US" altLang="en-US">
                  <a:latin typeface="Courier New" panose="02070309020205020404" pitchFamily="49" charset="0"/>
                </a:rPr>
                <a:t>7</a:t>
              </a:r>
            </a:p>
          </p:txBody>
        </p:sp>
        <p:grpSp>
          <p:nvGrpSpPr>
            <p:cNvPr id="113701" name="Group 37">
              <a:extLst>
                <a:ext uri="{FF2B5EF4-FFF2-40B4-BE49-F238E27FC236}">
                  <a16:creationId xmlns:a16="http://schemas.microsoft.com/office/drawing/2014/main" id="{AC0B42B4-D3AD-5948-A58B-506472700440}"/>
                </a:ext>
              </a:extLst>
            </p:cNvPr>
            <p:cNvGrpSpPr>
              <a:grpSpLocks/>
            </p:cNvGrpSpPr>
            <p:nvPr/>
          </p:nvGrpSpPr>
          <p:grpSpPr bwMode="auto">
            <a:xfrm>
              <a:off x="1760" y="2754"/>
              <a:ext cx="370" cy="160"/>
              <a:chOff x="1378" y="3290"/>
              <a:chExt cx="370" cy="312"/>
            </a:xfrm>
          </p:grpSpPr>
          <p:sp>
            <p:nvSpPr>
              <p:cNvPr id="113702" name="Text Box 38">
                <a:extLst>
                  <a:ext uri="{FF2B5EF4-FFF2-40B4-BE49-F238E27FC236}">
                    <a16:creationId xmlns:a16="http://schemas.microsoft.com/office/drawing/2014/main" id="{09AF4DAA-5321-5445-B197-F93488C4F9AA}"/>
                  </a:ext>
                </a:extLst>
              </p:cNvPr>
              <p:cNvSpPr txBox="1">
                <a:spLocks noChangeArrowheads="1"/>
              </p:cNvSpPr>
              <p:nvPr/>
            </p:nvSpPr>
            <p:spPr bwMode="auto">
              <a:xfrm>
                <a:off x="1378" y="3290"/>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13703" name="Line 39">
                <a:extLst>
                  <a:ext uri="{FF2B5EF4-FFF2-40B4-BE49-F238E27FC236}">
                    <a16:creationId xmlns:a16="http://schemas.microsoft.com/office/drawing/2014/main" id="{3578291A-DEEB-CF4E-A6E3-BB49FDF4C637}"/>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13704" name="Group 40">
            <a:extLst>
              <a:ext uri="{FF2B5EF4-FFF2-40B4-BE49-F238E27FC236}">
                <a16:creationId xmlns:a16="http://schemas.microsoft.com/office/drawing/2014/main" id="{36ECCDF2-E0D4-2A49-9C8C-578228703AB9}"/>
              </a:ext>
            </a:extLst>
          </p:cNvPr>
          <p:cNvGrpSpPr>
            <a:grpSpLocks/>
          </p:cNvGrpSpPr>
          <p:nvPr/>
        </p:nvGrpSpPr>
        <p:grpSpPr bwMode="auto">
          <a:xfrm>
            <a:off x="8813801" y="3978275"/>
            <a:ext cx="587375" cy="749300"/>
            <a:chOff x="1760" y="2442"/>
            <a:chExt cx="370" cy="472"/>
          </a:xfrm>
        </p:grpSpPr>
        <p:sp>
          <p:nvSpPr>
            <p:cNvPr id="113705" name="Text Box 41">
              <a:extLst>
                <a:ext uri="{FF2B5EF4-FFF2-40B4-BE49-F238E27FC236}">
                  <a16:creationId xmlns:a16="http://schemas.microsoft.com/office/drawing/2014/main" id="{79BCEA8D-2459-764D-90DD-A2107B91CA5D}"/>
                </a:ext>
              </a:extLst>
            </p:cNvPr>
            <p:cNvSpPr txBox="1">
              <a:spLocks noChangeArrowheads="1"/>
            </p:cNvSpPr>
            <p:nvPr/>
          </p:nvSpPr>
          <p:spPr bwMode="auto">
            <a:xfrm>
              <a:off x="1760" y="2442"/>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latin typeface="Courier New" panose="02070309020205020404" pitchFamily="49" charset="0"/>
                </a:rPr>
                <a:t>94</a:t>
              </a:r>
            </a:p>
          </p:txBody>
        </p:sp>
        <p:grpSp>
          <p:nvGrpSpPr>
            <p:cNvPr id="113706" name="Group 42">
              <a:extLst>
                <a:ext uri="{FF2B5EF4-FFF2-40B4-BE49-F238E27FC236}">
                  <a16:creationId xmlns:a16="http://schemas.microsoft.com/office/drawing/2014/main" id="{4371157C-FA9F-844D-B328-7399D209AA21}"/>
                </a:ext>
              </a:extLst>
            </p:cNvPr>
            <p:cNvGrpSpPr>
              <a:grpSpLocks/>
            </p:cNvGrpSpPr>
            <p:nvPr/>
          </p:nvGrpSpPr>
          <p:grpSpPr bwMode="auto">
            <a:xfrm>
              <a:off x="1760" y="2754"/>
              <a:ext cx="370" cy="160"/>
              <a:chOff x="1378" y="3290"/>
              <a:chExt cx="370" cy="312"/>
            </a:xfrm>
          </p:grpSpPr>
          <p:sp>
            <p:nvSpPr>
              <p:cNvPr id="113707" name="Text Box 43">
                <a:extLst>
                  <a:ext uri="{FF2B5EF4-FFF2-40B4-BE49-F238E27FC236}">
                    <a16:creationId xmlns:a16="http://schemas.microsoft.com/office/drawing/2014/main" id="{8B51E1F5-D118-5341-AE9B-3AC22BE3A716}"/>
                  </a:ext>
                </a:extLst>
              </p:cNvPr>
              <p:cNvSpPr txBox="1">
                <a:spLocks noChangeArrowheads="1"/>
              </p:cNvSpPr>
              <p:nvPr/>
            </p:nvSpPr>
            <p:spPr bwMode="auto">
              <a:xfrm>
                <a:off x="1378" y="3290"/>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13708" name="Line 44">
                <a:extLst>
                  <a:ext uri="{FF2B5EF4-FFF2-40B4-BE49-F238E27FC236}">
                    <a16:creationId xmlns:a16="http://schemas.microsoft.com/office/drawing/2014/main" id="{5574A264-02AC-7D4E-9A37-5C87BC33A950}"/>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13709" name="Group 45">
            <a:extLst>
              <a:ext uri="{FF2B5EF4-FFF2-40B4-BE49-F238E27FC236}">
                <a16:creationId xmlns:a16="http://schemas.microsoft.com/office/drawing/2014/main" id="{46FBDBDE-92A8-414B-AB2D-019D61A5569C}"/>
              </a:ext>
            </a:extLst>
          </p:cNvPr>
          <p:cNvGrpSpPr>
            <a:grpSpLocks/>
          </p:cNvGrpSpPr>
          <p:nvPr/>
        </p:nvGrpSpPr>
        <p:grpSpPr bwMode="auto">
          <a:xfrm>
            <a:off x="9283701" y="5159375"/>
            <a:ext cx="587375" cy="749300"/>
            <a:chOff x="1760" y="2442"/>
            <a:chExt cx="370" cy="472"/>
          </a:xfrm>
        </p:grpSpPr>
        <p:sp>
          <p:nvSpPr>
            <p:cNvPr id="113710" name="Text Box 46">
              <a:extLst>
                <a:ext uri="{FF2B5EF4-FFF2-40B4-BE49-F238E27FC236}">
                  <a16:creationId xmlns:a16="http://schemas.microsoft.com/office/drawing/2014/main" id="{CB34D9E8-273C-024F-81D8-786F492D899F}"/>
                </a:ext>
              </a:extLst>
            </p:cNvPr>
            <p:cNvSpPr txBox="1">
              <a:spLocks noChangeArrowheads="1"/>
            </p:cNvSpPr>
            <p:nvPr/>
          </p:nvSpPr>
          <p:spPr bwMode="auto">
            <a:xfrm>
              <a:off x="1760" y="2442"/>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latin typeface="Courier New" panose="02070309020205020404" pitchFamily="49" charset="0"/>
                </a:rPr>
                <a:t>97</a:t>
              </a:r>
            </a:p>
          </p:txBody>
        </p:sp>
        <p:grpSp>
          <p:nvGrpSpPr>
            <p:cNvPr id="113711" name="Group 47">
              <a:extLst>
                <a:ext uri="{FF2B5EF4-FFF2-40B4-BE49-F238E27FC236}">
                  <a16:creationId xmlns:a16="http://schemas.microsoft.com/office/drawing/2014/main" id="{78FAB8CB-1434-F94E-B361-6BBA60E1E106}"/>
                </a:ext>
              </a:extLst>
            </p:cNvPr>
            <p:cNvGrpSpPr>
              <a:grpSpLocks/>
            </p:cNvGrpSpPr>
            <p:nvPr/>
          </p:nvGrpSpPr>
          <p:grpSpPr bwMode="auto">
            <a:xfrm>
              <a:off x="1760" y="2754"/>
              <a:ext cx="370" cy="160"/>
              <a:chOff x="1378" y="3290"/>
              <a:chExt cx="370" cy="312"/>
            </a:xfrm>
          </p:grpSpPr>
          <p:sp>
            <p:nvSpPr>
              <p:cNvPr id="113712" name="Text Box 48">
                <a:extLst>
                  <a:ext uri="{FF2B5EF4-FFF2-40B4-BE49-F238E27FC236}">
                    <a16:creationId xmlns:a16="http://schemas.microsoft.com/office/drawing/2014/main" id="{FAD55FE5-25E5-464D-BABC-4148FD4C46D4}"/>
                  </a:ext>
                </a:extLst>
              </p:cNvPr>
              <p:cNvSpPr txBox="1">
                <a:spLocks noChangeArrowheads="1"/>
              </p:cNvSpPr>
              <p:nvPr/>
            </p:nvSpPr>
            <p:spPr bwMode="auto">
              <a:xfrm>
                <a:off x="1378" y="3290"/>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13713" name="Line 49">
                <a:extLst>
                  <a:ext uri="{FF2B5EF4-FFF2-40B4-BE49-F238E27FC236}">
                    <a16:creationId xmlns:a16="http://schemas.microsoft.com/office/drawing/2014/main" id="{FC329525-FBB2-2542-BA09-63CC42409287}"/>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13714" name="Group 50">
            <a:extLst>
              <a:ext uri="{FF2B5EF4-FFF2-40B4-BE49-F238E27FC236}">
                <a16:creationId xmlns:a16="http://schemas.microsoft.com/office/drawing/2014/main" id="{E550FF98-0946-AD4B-BA71-20C5DD654B64}"/>
              </a:ext>
            </a:extLst>
          </p:cNvPr>
          <p:cNvGrpSpPr>
            <a:grpSpLocks/>
          </p:cNvGrpSpPr>
          <p:nvPr/>
        </p:nvGrpSpPr>
        <p:grpSpPr bwMode="auto">
          <a:xfrm>
            <a:off x="5118101" y="5248275"/>
            <a:ext cx="587375" cy="749300"/>
            <a:chOff x="1760" y="2442"/>
            <a:chExt cx="370" cy="472"/>
          </a:xfrm>
        </p:grpSpPr>
        <p:sp>
          <p:nvSpPr>
            <p:cNvPr id="113715" name="Text Box 51">
              <a:extLst>
                <a:ext uri="{FF2B5EF4-FFF2-40B4-BE49-F238E27FC236}">
                  <a16:creationId xmlns:a16="http://schemas.microsoft.com/office/drawing/2014/main" id="{AF72E11C-506F-E64E-9996-0AC5641B38C3}"/>
                </a:ext>
              </a:extLst>
            </p:cNvPr>
            <p:cNvSpPr txBox="1">
              <a:spLocks noChangeArrowheads="1"/>
            </p:cNvSpPr>
            <p:nvPr/>
          </p:nvSpPr>
          <p:spPr bwMode="auto">
            <a:xfrm>
              <a:off x="1760" y="2442"/>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a:r>
                <a:rPr lang="en-US" altLang="en-US">
                  <a:solidFill>
                    <a:srgbClr val="FF0033"/>
                  </a:solidFill>
                  <a:latin typeface="Courier New" panose="02070309020205020404" pitchFamily="49" charset="0"/>
                </a:rPr>
                <a:t>1</a:t>
              </a:r>
              <a:endParaRPr lang="en-US" altLang="en-US">
                <a:latin typeface="Courier New" panose="02070309020205020404" pitchFamily="49" charset="0"/>
              </a:endParaRPr>
            </a:p>
          </p:txBody>
        </p:sp>
        <p:grpSp>
          <p:nvGrpSpPr>
            <p:cNvPr id="113716" name="Group 52">
              <a:extLst>
                <a:ext uri="{FF2B5EF4-FFF2-40B4-BE49-F238E27FC236}">
                  <a16:creationId xmlns:a16="http://schemas.microsoft.com/office/drawing/2014/main" id="{92DF1A86-6BDD-2F4C-9267-0A3E64601692}"/>
                </a:ext>
              </a:extLst>
            </p:cNvPr>
            <p:cNvGrpSpPr>
              <a:grpSpLocks/>
            </p:cNvGrpSpPr>
            <p:nvPr/>
          </p:nvGrpSpPr>
          <p:grpSpPr bwMode="auto">
            <a:xfrm>
              <a:off x="1760" y="2754"/>
              <a:ext cx="370" cy="160"/>
              <a:chOff x="1378" y="3290"/>
              <a:chExt cx="370" cy="312"/>
            </a:xfrm>
          </p:grpSpPr>
          <p:sp>
            <p:nvSpPr>
              <p:cNvPr id="113717" name="Text Box 53">
                <a:extLst>
                  <a:ext uri="{FF2B5EF4-FFF2-40B4-BE49-F238E27FC236}">
                    <a16:creationId xmlns:a16="http://schemas.microsoft.com/office/drawing/2014/main" id="{EAA228F8-600C-C84C-8876-C399C0C714B2}"/>
                  </a:ext>
                </a:extLst>
              </p:cNvPr>
              <p:cNvSpPr txBox="1">
                <a:spLocks noChangeArrowheads="1"/>
              </p:cNvSpPr>
              <p:nvPr/>
            </p:nvSpPr>
            <p:spPr bwMode="auto">
              <a:xfrm>
                <a:off x="1378" y="3290"/>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13718" name="Line 54">
                <a:extLst>
                  <a:ext uri="{FF2B5EF4-FFF2-40B4-BE49-F238E27FC236}">
                    <a16:creationId xmlns:a16="http://schemas.microsoft.com/office/drawing/2014/main" id="{CC24ED49-D04F-AD4D-BECF-B1C7818313EB}"/>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13719" name="Group 55">
            <a:extLst>
              <a:ext uri="{FF2B5EF4-FFF2-40B4-BE49-F238E27FC236}">
                <a16:creationId xmlns:a16="http://schemas.microsoft.com/office/drawing/2014/main" id="{53FE5FE6-B965-3B4B-978A-C15FEB0A41F5}"/>
              </a:ext>
            </a:extLst>
          </p:cNvPr>
          <p:cNvGrpSpPr>
            <a:grpSpLocks/>
          </p:cNvGrpSpPr>
          <p:nvPr/>
        </p:nvGrpSpPr>
        <p:grpSpPr bwMode="auto">
          <a:xfrm>
            <a:off x="6096001" y="2771775"/>
            <a:ext cx="587375" cy="749300"/>
            <a:chOff x="1760" y="2442"/>
            <a:chExt cx="370" cy="472"/>
          </a:xfrm>
        </p:grpSpPr>
        <p:sp>
          <p:nvSpPr>
            <p:cNvPr id="113720" name="Text Box 56">
              <a:extLst>
                <a:ext uri="{FF2B5EF4-FFF2-40B4-BE49-F238E27FC236}">
                  <a16:creationId xmlns:a16="http://schemas.microsoft.com/office/drawing/2014/main" id="{717A2A9A-C148-194E-80DB-9C240E2D6602}"/>
                </a:ext>
              </a:extLst>
            </p:cNvPr>
            <p:cNvSpPr txBox="1">
              <a:spLocks noChangeArrowheads="1"/>
            </p:cNvSpPr>
            <p:nvPr/>
          </p:nvSpPr>
          <p:spPr bwMode="auto">
            <a:xfrm>
              <a:off x="1760" y="2442"/>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a:r>
                <a:rPr lang="en-US" altLang="en-US">
                  <a:latin typeface="Courier New" panose="02070309020205020404" pitchFamily="49" charset="0"/>
                </a:rPr>
                <a:t>9</a:t>
              </a:r>
            </a:p>
          </p:txBody>
        </p:sp>
        <p:grpSp>
          <p:nvGrpSpPr>
            <p:cNvPr id="113721" name="Group 57">
              <a:extLst>
                <a:ext uri="{FF2B5EF4-FFF2-40B4-BE49-F238E27FC236}">
                  <a16:creationId xmlns:a16="http://schemas.microsoft.com/office/drawing/2014/main" id="{456EFC0D-427C-9C4D-BC6C-2361C1CF3815}"/>
                </a:ext>
              </a:extLst>
            </p:cNvPr>
            <p:cNvGrpSpPr>
              <a:grpSpLocks/>
            </p:cNvGrpSpPr>
            <p:nvPr/>
          </p:nvGrpSpPr>
          <p:grpSpPr bwMode="auto">
            <a:xfrm>
              <a:off x="1760" y="2754"/>
              <a:ext cx="370" cy="160"/>
              <a:chOff x="1378" y="3290"/>
              <a:chExt cx="370" cy="312"/>
            </a:xfrm>
          </p:grpSpPr>
          <p:sp>
            <p:nvSpPr>
              <p:cNvPr id="113722" name="Text Box 58">
                <a:extLst>
                  <a:ext uri="{FF2B5EF4-FFF2-40B4-BE49-F238E27FC236}">
                    <a16:creationId xmlns:a16="http://schemas.microsoft.com/office/drawing/2014/main" id="{E52B4E2F-881B-5049-9FEC-6845BCA82A65}"/>
                  </a:ext>
                </a:extLst>
              </p:cNvPr>
              <p:cNvSpPr txBox="1">
                <a:spLocks noChangeArrowheads="1"/>
              </p:cNvSpPr>
              <p:nvPr/>
            </p:nvSpPr>
            <p:spPr bwMode="auto">
              <a:xfrm>
                <a:off x="1378" y="3290"/>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13723" name="Line 59">
                <a:extLst>
                  <a:ext uri="{FF2B5EF4-FFF2-40B4-BE49-F238E27FC236}">
                    <a16:creationId xmlns:a16="http://schemas.microsoft.com/office/drawing/2014/main" id="{2A3C58A7-6F27-1E46-AE7E-2176BF027582}"/>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113724" name="Line 60">
            <a:extLst>
              <a:ext uri="{FF2B5EF4-FFF2-40B4-BE49-F238E27FC236}">
                <a16:creationId xmlns:a16="http://schemas.microsoft.com/office/drawing/2014/main" id="{E2ABCBC1-0057-9544-A60D-C1C39395E30D}"/>
              </a:ext>
            </a:extLst>
          </p:cNvPr>
          <p:cNvSpPr>
            <a:spLocks noChangeShapeType="1"/>
          </p:cNvSpPr>
          <p:nvPr/>
        </p:nvSpPr>
        <p:spPr bwMode="auto">
          <a:xfrm flipH="1">
            <a:off x="6400800" y="2133600"/>
            <a:ext cx="850900" cy="6223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3725" name="Line 61">
            <a:extLst>
              <a:ext uri="{FF2B5EF4-FFF2-40B4-BE49-F238E27FC236}">
                <a16:creationId xmlns:a16="http://schemas.microsoft.com/office/drawing/2014/main" id="{F74E75DF-FD99-3D47-ACEA-E62C92C5F2F5}"/>
              </a:ext>
            </a:extLst>
          </p:cNvPr>
          <p:cNvSpPr>
            <a:spLocks noChangeShapeType="1"/>
          </p:cNvSpPr>
          <p:nvPr/>
        </p:nvSpPr>
        <p:spPr bwMode="auto">
          <a:xfrm>
            <a:off x="7531100" y="2133600"/>
            <a:ext cx="1041400" cy="596900"/>
          </a:xfrm>
          <a:prstGeom prst="line">
            <a:avLst/>
          </a:prstGeom>
          <a:noFill/>
          <a:ln w="381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3726" name="Line 62">
            <a:extLst>
              <a:ext uri="{FF2B5EF4-FFF2-40B4-BE49-F238E27FC236}">
                <a16:creationId xmlns:a16="http://schemas.microsoft.com/office/drawing/2014/main" id="{7D4139B9-C45C-6749-A8BC-813839ED5F21}"/>
              </a:ext>
            </a:extLst>
          </p:cNvPr>
          <p:cNvSpPr>
            <a:spLocks noChangeShapeType="1"/>
          </p:cNvSpPr>
          <p:nvPr/>
        </p:nvSpPr>
        <p:spPr bwMode="auto">
          <a:xfrm flipH="1">
            <a:off x="5880100" y="3403600"/>
            <a:ext cx="381000" cy="5080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3727" name="Line 63">
            <a:extLst>
              <a:ext uri="{FF2B5EF4-FFF2-40B4-BE49-F238E27FC236}">
                <a16:creationId xmlns:a16="http://schemas.microsoft.com/office/drawing/2014/main" id="{0AB88D13-3385-5E49-B829-838EEB459827}"/>
              </a:ext>
            </a:extLst>
          </p:cNvPr>
          <p:cNvSpPr>
            <a:spLocks noChangeShapeType="1"/>
          </p:cNvSpPr>
          <p:nvPr/>
        </p:nvSpPr>
        <p:spPr bwMode="auto">
          <a:xfrm>
            <a:off x="6540500" y="3390900"/>
            <a:ext cx="406400" cy="533400"/>
          </a:xfrm>
          <a:prstGeom prst="line">
            <a:avLst/>
          </a:prstGeom>
          <a:noFill/>
          <a:ln w="381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3728" name="Line 64">
            <a:extLst>
              <a:ext uri="{FF2B5EF4-FFF2-40B4-BE49-F238E27FC236}">
                <a16:creationId xmlns:a16="http://schemas.microsoft.com/office/drawing/2014/main" id="{21BA12F6-4DBA-E244-AE0D-795132B17C97}"/>
              </a:ext>
            </a:extLst>
          </p:cNvPr>
          <p:cNvSpPr>
            <a:spLocks noChangeShapeType="1"/>
          </p:cNvSpPr>
          <p:nvPr/>
        </p:nvSpPr>
        <p:spPr bwMode="auto">
          <a:xfrm flipH="1">
            <a:off x="5410200" y="4546600"/>
            <a:ext cx="317500" cy="6858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3729" name="Line 65">
            <a:extLst>
              <a:ext uri="{FF2B5EF4-FFF2-40B4-BE49-F238E27FC236}">
                <a16:creationId xmlns:a16="http://schemas.microsoft.com/office/drawing/2014/main" id="{33B3D727-CF2D-A34B-A472-443D35A460B5}"/>
              </a:ext>
            </a:extLst>
          </p:cNvPr>
          <p:cNvSpPr>
            <a:spLocks noChangeShapeType="1"/>
          </p:cNvSpPr>
          <p:nvPr/>
        </p:nvSpPr>
        <p:spPr bwMode="auto">
          <a:xfrm>
            <a:off x="6032500" y="4559300"/>
            <a:ext cx="304800" cy="6731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3730" name="Line 66">
            <a:extLst>
              <a:ext uri="{FF2B5EF4-FFF2-40B4-BE49-F238E27FC236}">
                <a16:creationId xmlns:a16="http://schemas.microsoft.com/office/drawing/2014/main" id="{454C6D0F-832E-DD40-BDD4-257B51AA7004}"/>
              </a:ext>
            </a:extLst>
          </p:cNvPr>
          <p:cNvSpPr>
            <a:spLocks noChangeShapeType="1"/>
          </p:cNvSpPr>
          <p:nvPr/>
        </p:nvSpPr>
        <p:spPr bwMode="auto">
          <a:xfrm flipH="1">
            <a:off x="8051800" y="3365500"/>
            <a:ext cx="381000" cy="609600"/>
          </a:xfrm>
          <a:prstGeom prst="line">
            <a:avLst/>
          </a:prstGeom>
          <a:noFill/>
          <a:ln w="381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3731" name="Line 67">
            <a:extLst>
              <a:ext uri="{FF2B5EF4-FFF2-40B4-BE49-F238E27FC236}">
                <a16:creationId xmlns:a16="http://schemas.microsoft.com/office/drawing/2014/main" id="{3EFE1B38-24C3-1842-8F9B-FDDB5827D491}"/>
              </a:ext>
            </a:extLst>
          </p:cNvPr>
          <p:cNvSpPr>
            <a:spLocks noChangeShapeType="1"/>
          </p:cNvSpPr>
          <p:nvPr/>
        </p:nvSpPr>
        <p:spPr bwMode="auto">
          <a:xfrm>
            <a:off x="8724900" y="3365500"/>
            <a:ext cx="381000" cy="596900"/>
          </a:xfrm>
          <a:prstGeom prst="line">
            <a:avLst/>
          </a:prstGeom>
          <a:noFill/>
          <a:ln w="381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3732" name="Line 68">
            <a:extLst>
              <a:ext uri="{FF2B5EF4-FFF2-40B4-BE49-F238E27FC236}">
                <a16:creationId xmlns:a16="http://schemas.microsoft.com/office/drawing/2014/main" id="{F2BDD15A-2E79-954C-BBF1-2178E536223F}"/>
              </a:ext>
            </a:extLst>
          </p:cNvPr>
          <p:cNvSpPr>
            <a:spLocks noChangeShapeType="1"/>
          </p:cNvSpPr>
          <p:nvPr/>
        </p:nvSpPr>
        <p:spPr bwMode="auto">
          <a:xfrm>
            <a:off x="8191500" y="4610100"/>
            <a:ext cx="304800" cy="558800"/>
          </a:xfrm>
          <a:prstGeom prst="line">
            <a:avLst/>
          </a:prstGeom>
          <a:noFill/>
          <a:ln w="381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3733" name="Line 69">
            <a:extLst>
              <a:ext uri="{FF2B5EF4-FFF2-40B4-BE49-F238E27FC236}">
                <a16:creationId xmlns:a16="http://schemas.microsoft.com/office/drawing/2014/main" id="{2DB19669-610A-AA46-8231-4CA0B96EB6B6}"/>
              </a:ext>
            </a:extLst>
          </p:cNvPr>
          <p:cNvSpPr>
            <a:spLocks noChangeShapeType="1"/>
          </p:cNvSpPr>
          <p:nvPr/>
        </p:nvSpPr>
        <p:spPr bwMode="auto">
          <a:xfrm>
            <a:off x="9258300" y="4597400"/>
            <a:ext cx="304800" cy="546100"/>
          </a:xfrm>
          <a:prstGeom prst="line">
            <a:avLst/>
          </a:prstGeom>
          <a:noFill/>
          <a:ln w="381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13734" name="Group 70">
            <a:extLst>
              <a:ext uri="{FF2B5EF4-FFF2-40B4-BE49-F238E27FC236}">
                <a16:creationId xmlns:a16="http://schemas.microsoft.com/office/drawing/2014/main" id="{A6A616BE-6B90-6049-9079-7F16B0DFD91A}"/>
              </a:ext>
            </a:extLst>
          </p:cNvPr>
          <p:cNvGrpSpPr>
            <a:grpSpLocks/>
          </p:cNvGrpSpPr>
          <p:nvPr/>
        </p:nvGrpSpPr>
        <p:grpSpPr bwMode="auto">
          <a:xfrm>
            <a:off x="5183188" y="5880100"/>
            <a:ext cx="165100" cy="406400"/>
            <a:chOff x="2305" y="3704"/>
            <a:chExt cx="104" cy="256"/>
          </a:xfrm>
        </p:grpSpPr>
        <p:sp>
          <p:nvSpPr>
            <p:cNvPr id="113735" name="Line 71">
              <a:extLst>
                <a:ext uri="{FF2B5EF4-FFF2-40B4-BE49-F238E27FC236}">
                  <a16:creationId xmlns:a16="http://schemas.microsoft.com/office/drawing/2014/main" id="{604E36C5-E14D-CE41-B2F2-82BD3AA3836D}"/>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3736" name="Line 72">
              <a:extLst>
                <a:ext uri="{FF2B5EF4-FFF2-40B4-BE49-F238E27FC236}">
                  <a16:creationId xmlns:a16="http://schemas.microsoft.com/office/drawing/2014/main" id="{86DA00EF-9B5C-4942-847A-49FFF09C7031}"/>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3737" name="Line 73">
              <a:extLst>
                <a:ext uri="{FF2B5EF4-FFF2-40B4-BE49-F238E27FC236}">
                  <a16:creationId xmlns:a16="http://schemas.microsoft.com/office/drawing/2014/main" id="{7F660520-CB5F-A641-948A-152C94BE66F7}"/>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13738" name="Group 74">
            <a:extLst>
              <a:ext uri="{FF2B5EF4-FFF2-40B4-BE49-F238E27FC236}">
                <a16:creationId xmlns:a16="http://schemas.microsoft.com/office/drawing/2014/main" id="{1F262C16-F4E4-C340-89AD-849879A111A9}"/>
              </a:ext>
            </a:extLst>
          </p:cNvPr>
          <p:cNvGrpSpPr>
            <a:grpSpLocks/>
          </p:cNvGrpSpPr>
          <p:nvPr/>
        </p:nvGrpSpPr>
        <p:grpSpPr bwMode="auto">
          <a:xfrm>
            <a:off x="6402388" y="5880100"/>
            <a:ext cx="165100" cy="406400"/>
            <a:chOff x="2305" y="3704"/>
            <a:chExt cx="104" cy="256"/>
          </a:xfrm>
        </p:grpSpPr>
        <p:sp>
          <p:nvSpPr>
            <p:cNvPr id="113739" name="Line 75">
              <a:extLst>
                <a:ext uri="{FF2B5EF4-FFF2-40B4-BE49-F238E27FC236}">
                  <a16:creationId xmlns:a16="http://schemas.microsoft.com/office/drawing/2014/main" id="{2E865D09-F729-CD44-8A86-2DF182D8DAC0}"/>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3740" name="Line 76">
              <a:extLst>
                <a:ext uri="{FF2B5EF4-FFF2-40B4-BE49-F238E27FC236}">
                  <a16:creationId xmlns:a16="http://schemas.microsoft.com/office/drawing/2014/main" id="{373DFAF0-07A3-C942-9FCE-C69FC2CB1F37}"/>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3741" name="Line 77">
              <a:extLst>
                <a:ext uri="{FF2B5EF4-FFF2-40B4-BE49-F238E27FC236}">
                  <a16:creationId xmlns:a16="http://schemas.microsoft.com/office/drawing/2014/main" id="{8CFA4C22-3F99-A341-846F-BE89929288DB}"/>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13742" name="Group 78">
            <a:extLst>
              <a:ext uri="{FF2B5EF4-FFF2-40B4-BE49-F238E27FC236}">
                <a16:creationId xmlns:a16="http://schemas.microsoft.com/office/drawing/2014/main" id="{F033DDE4-1174-0944-959A-E4FAEB9B5931}"/>
              </a:ext>
            </a:extLst>
          </p:cNvPr>
          <p:cNvGrpSpPr>
            <a:grpSpLocks/>
          </p:cNvGrpSpPr>
          <p:nvPr/>
        </p:nvGrpSpPr>
        <p:grpSpPr bwMode="auto">
          <a:xfrm>
            <a:off x="9640888" y="5803900"/>
            <a:ext cx="165100" cy="406400"/>
            <a:chOff x="2305" y="3704"/>
            <a:chExt cx="104" cy="256"/>
          </a:xfrm>
        </p:grpSpPr>
        <p:sp>
          <p:nvSpPr>
            <p:cNvPr id="113743" name="Line 79">
              <a:extLst>
                <a:ext uri="{FF2B5EF4-FFF2-40B4-BE49-F238E27FC236}">
                  <a16:creationId xmlns:a16="http://schemas.microsoft.com/office/drawing/2014/main" id="{9E92F39F-2D91-6243-A761-0B4E673E06AA}"/>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3744" name="Line 80">
              <a:extLst>
                <a:ext uri="{FF2B5EF4-FFF2-40B4-BE49-F238E27FC236}">
                  <a16:creationId xmlns:a16="http://schemas.microsoft.com/office/drawing/2014/main" id="{8CE0D830-0BBF-C649-92DE-3C453157DB9A}"/>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3745" name="Line 81">
              <a:extLst>
                <a:ext uri="{FF2B5EF4-FFF2-40B4-BE49-F238E27FC236}">
                  <a16:creationId xmlns:a16="http://schemas.microsoft.com/office/drawing/2014/main" id="{CFE5C5ED-05EA-CF47-AFB0-F66E50CBFBBE}"/>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13746" name="Group 82">
            <a:extLst>
              <a:ext uri="{FF2B5EF4-FFF2-40B4-BE49-F238E27FC236}">
                <a16:creationId xmlns:a16="http://schemas.microsoft.com/office/drawing/2014/main" id="{408142E6-82EC-5842-B9B1-89BEC77C8258}"/>
              </a:ext>
            </a:extLst>
          </p:cNvPr>
          <p:cNvGrpSpPr>
            <a:grpSpLocks/>
          </p:cNvGrpSpPr>
          <p:nvPr/>
        </p:nvGrpSpPr>
        <p:grpSpPr bwMode="auto">
          <a:xfrm>
            <a:off x="8574088" y="5791200"/>
            <a:ext cx="165100" cy="406400"/>
            <a:chOff x="2305" y="3704"/>
            <a:chExt cx="104" cy="256"/>
          </a:xfrm>
        </p:grpSpPr>
        <p:sp>
          <p:nvSpPr>
            <p:cNvPr id="113747" name="Line 83">
              <a:extLst>
                <a:ext uri="{FF2B5EF4-FFF2-40B4-BE49-F238E27FC236}">
                  <a16:creationId xmlns:a16="http://schemas.microsoft.com/office/drawing/2014/main" id="{82A1A551-7EDB-7D4D-B628-72852634939F}"/>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3748" name="Line 84">
              <a:extLst>
                <a:ext uri="{FF2B5EF4-FFF2-40B4-BE49-F238E27FC236}">
                  <a16:creationId xmlns:a16="http://schemas.microsoft.com/office/drawing/2014/main" id="{CD770F0C-5637-784E-98E7-E3E171C2CC56}"/>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3749" name="Line 85">
              <a:extLst>
                <a:ext uri="{FF2B5EF4-FFF2-40B4-BE49-F238E27FC236}">
                  <a16:creationId xmlns:a16="http://schemas.microsoft.com/office/drawing/2014/main" id="{F07E90F7-3951-B843-8AEA-281853D4B38E}"/>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13750" name="Group 86">
            <a:extLst>
              <a:ext uri="{FF2B5EF4-FFF2-40B4-BE49-F238E27FC236}">
                <a16:creationId xmlns:a16="http://schemas.microsoft.com/office/drawing/2014/main" id="{F8635545-8080-5542-9A0E-D628D9138842}"/>
              </a:ext>
            </a:extLst>
          </p:cNvPr>
          <p:cNvGrpSpPr>
            <a:grpSpLocks/>
          </p:cNvGrpSpPr>
          <p:nvPr/>
        </p:nvGrpSpPr>
        <p:grpSpPr bwMode="auto">
          <a:xfrm>
            <a:off x="8269288" y="5803900"/>
            <a:ext cx="165100" cy="406400"/>
            <a:chOff x="2305" y="3704"/>
            <a:chExt cx="104" cy="256"/>
          </a:xfrm>
        </p:grpSpPr>
        <p:sp>
          <p:nvSpPr>
            <p:cNvPr id="113751" name="Line 87">
              <a:extLst>
                <a:ext uri="{FF2B5EF4-FFF2-40B4-BE49-F238E27FC236}">
                  <a16:creationId xmlns:a16="http://schemas.microsoft.com/office/drawing/2014/main" id="{F907AB48-05D4-6742-8B2C-C62BCDAAA614}"/>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3752" name="Line 88">
              <a:extLst>
                <a:ext uri="{FF2B5EF4-FFF2-40B4-BE49-F238E27FC236}">
                  <a16:creationId xmlns:a16="http://schemas.microsoft.com/office/drawing/2014/main" id="{E1453F43-BC0D-E34C-B43E-06CA3CDFEBA2}"/>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3753" name="Line 89">
              <a:extLst>
                <a:ext uri="{FF2B5EF4-FFF2-40B4-BE49-F238E27FC236}">
                  <a16:creationId xmlns:a16="http://schemas.microsoft.com/office/drawing/2014/main" id="{534809E8-8DEF-634F-9CFA-5EE9A3CECF24}"/>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13754" name="Group 90">
            <a:extLst>
              <a:ext uri="{FF2B5EF4-FFF2-40B4-BE49-F238E27FC236}">
                <a16:creationId xmlns:a16="http://schemas.microsoft.com/office/drawing/2014/main" id="{0E3C0E9F-F95F-ED44-89F7-F727FE81EB67}"/>
              </a:ext>
            </a:extLst>
          </p:cNvPr>
          <p:cNvGrpSpPr>
            <a:grpSpLocks/>
          </p:cNvGrpSpPr>
          <p:nvPr/>
        </p:nvGrpSpPr>
        <p:grpSpPr bwMode="auto">
          <a:xfrm>
            <a:off x="5462588" y="5880100"/>
            <a:ext cx="165100" cy="406400"/>
            <a:chOff x="2305" y="3704"/>
            <a:chExt cx="104" cy="256"/>
          </a:xfrm>
        </p:grpSpPr>
        <p:sp>
          <p:nvSpPr>
            <p:cNvPr id="113755" name="Line 91">
              <a:extLst>
                <a:ext uri="{FF2B5EF4-FFF2-40B4-BE49-F238E27FC236}">
                  <a16:creationId xmlns:a16="http://schemas.microsoft.com/office/drawing/2014/main" id="{277CB60F-904B-2048-9B71-02609F7FBE1F}"/>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3756" name="Line 92">
              <a:extLst>
                <a:ext uri="{FF2B5EF4-FFF2-40B4-BE49-F238E27FC236}">
                  <a16:creationId xmlns:a16="http://schemas.microsoft.com/office/drawing/2014/main" id="{B4339873-DEF3-AF42-A314-A48BD5B0AB8F}"/>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3757" name="Line 93">
              <a:extLst>
                <a:ext uri="{FF2B5EF4-FFF2-40B4-BE49-F238E27FC236}">
                  <a16:creationId xmlns:a16="http://schemas.microsoft.com/office/drawing/2014/main" id="{581B731A-19F0-A649-8FA4-900EA670BA17}"/>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13758" name="Group 94">
            <a:extLst>
              <a:ext uri="{FF2B5EF4-FFF2-40B4-BE49-F238E27FC236}">
                <a16:creationId xmlns:a16="http://schemas.microsoft.com/office/drawing/2014/main" id="{059F21A3-6143-4849-B932-90FF29898DE3}"/>
              </a:ext>
            </a:extLst>
          </p:cNvPr>
          <p:cNvGrpSpPr>
            <a:grpSpLocks/>
          </p:cNvGrpSpPr>
          <p:nvPr/>
        </p:nvGrpSpPr>
        <p:grpSpPr bwMode="auto">
          <a:xfrm>
            <a:off x="6110288" y="5867400"/>
            <a:ext cx="165100" cy="406400"/>
            <a:chOff x="2305" y="3704"/>
            <a:chExt cx="104" cy="256"/>
          </a:xfrm>
        </p:grpSpPr>
        <p:sp>
          <p:nvSpPr>
            <p:cNvPr id="113759" name="Line 95">
              <a:extLst>
                <a:ext uri="{FF2B5EF4-FFF2-40B4-BE49-F238E27FC236}">
                  <a16:creationId xmlns:a16="http://schemas.microsoft.com/office/drawing/2014/main" id="{D085DA14-AEC4-724C-9E7D-607EDAE41D25}"/>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3760" name="Line 96">
              <a:extLst>
                <a:ext uri="{FF2B5EF4-FFF2-40B4-BE49-F238E27FC236}">
                  <a16:creationId xmlns:a16="http://schemas.microsoft.com/office/drawing/2014/main" id="{76658A80-23F1-CD48-93D4-2BA8D8DE6C3A}"/>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3761" name="Line 97">
              <a:extLst>
                <a:ext uri="{FF2B5EF4-FFF2-40B4-BE49-F238E27FC236}">
                  <a16:creationId xmlns:a16="http://schemas.microsoft.com/office/drawing/2014/main" id="{3B27FC84-519D-8147-8883-2EBAEB7E1397}"/>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13762" name="Group 98">
            <a:extLst>
              <a:ext uri="{FF2B5EF4-FFF2-40B4-BE49-F238E27FC236}">
                <a16:creationId xmlns:a16="http://schemas.microsoft.com/office/drawing/2014/main" id="{75D4626C-949B-1940-941A-CDDED62E9629}"/>
              </a:ext>
            </a:extLst>
          </p:cNvPr>
          <p:cNvGrpSpPr>
            <a:grpSpLocks/>
          </p:cNvGrpSpPr>
          <p:nvPr/>
        </p:nvGrpSpPr>
        <p:grpSpPr bwMode="auto">
          <a:xfrm>
            <a:off x="7024688" y="4546600"/>
            <a:ext cx="165100" cy="406400"/>
            <a:chOff x="2305" y="3704"/>
            <a:chExt cx="104" cy="256"/>
          </a:xfrm>
        </p:grpSpPr>
        <p:sp>
          <p:nvSpPr>
            <p:cNvPr id="113763" name="Line 99">
              <a:extLst>
                <a:ext uri="{FF2B5EF4-FFF2-40B4-BE49-F238E27FC236}">
                  <a16:creationId xmlns:a16="http://schemas.microsoft.com/office/drawing/2014/main" id="{6CDB5BA5-FC32-F140-A818-C757E24BAAE9}"/>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3764" name="Line 100">
              <a:extLst>
                <a:ext uri="{FF2B5EF4-FFF2-40B4-BE49-F238E27FC236}">
                  <a16:creationId xmlns:a16="http://schemas.microsoft.com/office/drawing/2014/main" id="{5BF53047-4470-9F47-B248-A91A868DABA0}"/>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3765" name="Line 101">
              <a:extLst>
                <a:ext uri="{FF2B5EF4-FFF2-40B4-BE49-F238E27FC236}">
                  <a16:creationId xmlns:a16="http://schemas.microsoft.com/office/drawing/2014/main" id="{F1DA1879-32F4-EC4E-BE9F-51F7FE1D188F}"/>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13766" name="Group 102">
            <a:extLst>
              <a:ext uri="{FF2B5EF4-FFF2-40B4-BE49-F238E27FC236}">
                <a16:creationId xmlns:a16="http://schemas.microsoft.com/office/drawing/2014/main" id="{37605925-1A2F-C848-B7AA-FE8A62DC586C}"/>
              </a:ext>
            </a:extLst>
          </p:cNvPr>
          <p:cNvGrpSpPr>
            <a:grpSpLocks/>
          </p:cNvGrpSpPr>
          <p:nvPr/>
        </p:nvGrpSpPr>
        <p:grpSpPr bwMode="auto">
          <a:xfrm>
            <a:off x="6719888" y="4559300"/>
            <a:ext cx="165100" cy="406400"/>
            <a:chOff x="2305" y="3704"/>
            <a:chExt cx="104" cy="256"/>
          </a:xfrm>
        </p:grpSpPr>
        <p:sp>
          <p:nvSpPr>
            <p:cNvPr id="113767" name="Line 103">
              <a:extLst>
                <a:ext uri="{FF2B5EF4-FFF2-40B4-BE49-F238E27FC236}">
                  <a16:creationId xmlns:a16="http://schemas.microsoft.com/office/drawing/2014/main" id="{096FB9B8-C683-E440-9875-821B8D3DF94D}"/>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3768" name="Line 104">
              <a:extLst>
                <a:ext uri="{FF2B5EF4-FFF2-40B4-BE49-F238E27FC236}">
                  <a16:creationId xmlns:a16="http://schemas.microsoft.com/office/drawing/2014/main" id="{7DD902AB-124D-7D45-BEAA-2D756E06E5C7}"/>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3769" name="Line 105">
              <a:extLst>
                <a:ext uri="{FF2B5EF4-FFF2-40B4-BE49-F238E27FC236}">
                  <a16:creationId xmlns:a16="http://schemas.microsoft.com/office/drawing/2014/main" id="{D950D2D3-4DD8-EA45-81A1-0EDAA46CE1C9}"/>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13770" name="Group 106">
            <a:extLst>
              <a:ext uri="{FF2B5EF4-FFF2-40B4-BE49-F238E27FC236}">
                <a16:creationId xmlns:a16="http://schemas.microsoft.com/office/drawing/2014/main" id="{3DD15FF6-DE52-A746-98DB-F15F7CF97A4F}"/>
              </a:ext>
            </a:extLst>
          </p:cNvPr>
          <p:cNvGrpSpPr>
            <a:grpSpLocks/>
          </p:cNvGrpSpPr>
          <p:nvPr/>
        </p:nvGrpSpPr>
        <p:grpSpPr bwMode="auto">
          <a:xfrm>
            <a:off x="9348788" y="5816600"/>
            <a:ext cx="165100" cy="406400"/>
            <a:chOff x="2305" y="3704"/>
            <a:chExt cx="104" cy="256"/>
          </a:xfrm>
        </p:grpSpPr>
        <p:sp>
          <p:nvSpPr>
            <p:cNvPr id="113771" name="Line 107">
              <a:extLst>
                <a:ext uri="{FF2B5EF4-FFF2-40B4-BE49-F238E27FC236}">
                  <a16:creationId xmlns:a16="http://schemas.microsoft.com/office/drawing/2014/main" id="{E0C064DB-69BC-2A47-A72A-64EF8CCC9040}"/>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3772" name="Line 108">
              <a:extLst>
                <a:ext uri="{FF2B5EF4-FFF2-40B4-BE49-F238E27FC236}">
                  <a16:creationId xmlns:a16="http://schemas.microsoft.com/office/drawing/2014/main" id="{0F1E4165-8D3A-C249-9112-DF6712EDC48C}"/>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3773" name="Line 109">
              <a:extLst>
                <a:ext uri="{FF2B5EF4-FFF2-40B4-BE49-F238E27FC236}">
                  <a16:creationId xmlns:a16="http://schemas.microsoft.com/office/drawing/2014/main" id="{B5BFA509-8307-1F4C-9E90-6F549E9E4267}"/>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13774" name="Group 110">
            <a:extLst>
              <a:ext uri="{FF2B5EF4-FFF2-40B4-BE49-F238E27FC236}">
                <a16:creationId xmlns:a16="http://schemas.microsoft.com/office/drawing/2014/main" id="{D61BD82E-65B1-D34D-8FCE-9665E191DD56}"/>
              </a:ext>
            </a:extLst>
          </p:cNvPr>
          <p:cNvGrpSpPr>
            <a:grpSpLocks/>
          </p:cNvGrpSpPr>
          <p:nvPr/>
        </p:nvGrpSpPr>
        <p:grpSpPr bwMode="auto">
          <a:xfrm>
            <a:off x="8878888" y="4610100"/>
            <a:ext cx="165100" cy="406400"/>
            <a:chOff x="2305" y="3704"/>
            <a:chExt cx="104" cy="256"/>
          </a:xfrm>
        </p:grpSpPr>
        <p:sp>
          <p:nvSpPr>
            <p:cNvPr id="113775" name="Line 111">
              <a:extLst>
                <a:ext uri="{FF2B5EF4-FFF2-40B4-BE49-F238E27FC236}">
                  <a16:creationId xmlns:a16="http://schemas.microsoft.com/office/drawing/2014/main" id="{BDEC8C0D-E80C-904F-AEC1-562C8D6086A3}"/>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3776" name="Line 112">
              <a:extLst>
                <a:ext uri="{FF2B5EF4-FFF2-40B4-BE49-F238E27FC236}">
                  <a16:creationId xmlns:a16="http://schemas.microsoft.com/office/drawing/2014/main" id="{2C03C594-ACCC-B146-86B3-2A697DC69627}"/>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3777" name="Line 113">
              <a:extLst>
                <a:ext uri="{FF2B5EF4-FFF2-40B4-BE49-F238E27FC236}">
                  <a16:creationId xmlns:a16="http://schemas.microsoft.com/office/drawing/2014/main" id="{AB95FC29-6B5D-5845-9F7B-94C66EA11EE8}"/>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13778" name="Group 114">
            <a:extLst>
              <a:ext uri="{FF2B5EF4-FFF2-40B4-BE49-F238E27FC236}">
                <a16:creationId xmlns:a16="http://schemas.microsoft.com/office/drawing/2014/main" id="{9B8E6720-0A0B-4140-9786-7F9ADDAC42E9}"/>
              </a:ext>
            </a:extLst>
          </p:cNvPr>
          <p:cNvGrpSpPr>
            <a:grpSpLocks/>
          </p:cNvGrpSpPr>
          <p:nvPr/>
        </p:nvGrpSpPr>
        <p:grpSpPr bwMode="auto">
          <a:xfrm>
            <a:off x="7837488" y="4622800"/>
            <a:ext cx="165100" cy="406400"/>
            <a:chOff x="2305" y="3704"/>
            <a:chExt cx="104" cy="256"/>
          </a:xfrm>
        </p:grpSpPr>
        <p:sp>
          <p:nvSpPr>
            <p:cNvPr id="113779" name="Line 115">
              <a:extLst>
                <a:ext uri="{FF2B5EF4-FFF2-40B4-BE49-F238E27FC236}">
                  <a16:creationId xmlns:a16="http://schemas.microsoft.com/office/drawing/2014/main" id="{AB679148-F5ED-A940-BFEE-4A2CD40C3B88}"/>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3780" name="Line 116">
              <a:extLst>
                <a:ext uri="{FF2B5EF4-FFF2-40B4-BE49-F238E27FC236}">
                  <a16:creationId xmlns:a16="http://schemas.microsoft.com/office/drawing/2014/main" id="{AE66EAE3-8251-8A4C-927C-8E14046AC3F8}"/>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3781" name="Line 117">
              <a:extLst>
                <a:ext uri="{FF2B5EF4-FFF2-40B4-BE49-F238E27FC236}">
                  <a16:creationId xmlns:a16="http://schemas.microsoft.com/office/drawing/2014/main" id="{927B74AC-7FE7-9745-B667-DCC8D28E6462}"/>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13782" name="Text Box 118">
            <a:extLst>
              <a:ext uri="{FF2B5EF4-FFF2-40B4-BE49-F238E27FC236}">
                <a16:creationId xmlns:a16="http://schemas.microsoft.com/office/drawing/2014/main" id="{456FAE28-6D4D-0849-B1E3-590AC29C1CEE}"/>
              </a:ext>
            </a:extLst>
          </p:cNvPr>
          <p:cNvSpPr txBox="1">
            <a:spLocks noChangeArrowheads="1"/>
          </p:cNvSpPr>
          <p:nvPr/>
        </p:nvSpPr>
        <p:spPr bwMode="auto">
          <a:xfrm>
            <a:off x="1978026" y="2816225"/>
            <a:ext cx="1877437" cy="400110"/>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a:latin typeface="Courier New" panose="02070309020205020404" pitchFamily="49" charset="0"/>
              </a:rPr>
              <a:t>Output: 1 3</a:t>
            </a:r>
          </a:p>
        </p:txBody>
      </p:sp>
      <p:sp>
        <p:nvSpPr>
          <p:cNvPr id="113783" name="Oval 119">
            <a:extLst>
              <a:ext uri="{FF2B5EF4-FFF2-40B4-BE49-F238E27FC236}">
                <a16:creationId xmlns:a16="http://schemas.microsoft.com/office/drawing/2014/main" id="{3062EA4C-F261-664A-8FAD-0DE290BA61CA}"/>
              </a:ext>
            </a:extLst>
          </p:cNvPr>
          <p:cNvSpPr>
            <a:spLocks noChangeArrowheads="1"/>
          </p:cNvSpPr>
          <p:nvPr/>
        </p:nvSpPr>
        <p:spPr bwMode="auto">
          <a:xfrm>
            <a:off x="2044700" y="1308100"/>
            <a:ext cx="254000" cy="254000"/>
          </a:xfrm>
          <a:prstGeom prst="ellipse">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113784" name="Oval 120">
            <a:extLst>
              <a:ext uri="{FF2B5EF4-FFF2-40B4-BE49-F238E27FC236}">
                <a16:creationId xmlns:a16="http://schemas.microsoft.com/office/drawing/2014/main" id="{42E149D4-761F-A24A-BF2B-B240619D82FB}"/>
              </a:ext>
            </a:extLst>
          </p:cNvPr>
          <p:cNvSpPr>
            <a:spLocks noChangeArrowheads="1"/>
          </p:cNvSpPr>
          <p:nvPr/>
        </p:nvSpPr>
        <p:spPr bwMode="auto">
          <a:xfrm>
            <a:off x="2044700" y="1651000"/>
            <a:ext cx="254000" cy="254000"/>
          </a:xfrm>
          <a:prstGeom prst="ellipse">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113785" name="Oval 121">
            <a:extLst>
              <a:ext uri="{FF2B5EF4-FFF2-40B4-BE49-F238E27FC236}">
                <a16:creationId xmlns:a16="http://schemas.microsoft.com/office/drawing/2014/main" id="{AA60B5AA-6F2C-A24D-961C-69FAF4B422BE}"/>
              </a:ext>
            </a:extLst>
          </p:cNvPr>
          <p:cNvSpPr>
            <a:spLocks noChangeArrowheads="1"/>
          </p:cNvSpPr>
          <p:nvPr/>
        </p:nvSpPr>
        <p:spPr bwMode="auto">
          <a:xfrm>
            <a:off x="2044700" y="1993900"/>
            <a:ext cx="254000" cy="254000"/>
          </a:xfrm>
          <a:prstGeom prst="ellipse">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113786" name="Oval 122">
            <a:extLst>
              <a:ext uri="{FF2B5EF4-FFF2-40B4-BE49-F238E27FC236}">
                <a16:creationId xmlns:a16="http://schemas.microsoft.com/office/drawing/2014/main" id="{E39E1CD4-9E55-6842-8ADF-F432323CD063}"/>
              </a:ext>
            </a:extLst>
          </p:cNvPr>
          <p:cNvSpPr>
            <a:spLocks noChangeArrowheads="1"/>
          </p:cNvSpPr>
          <p:nvPr/>
        </p:nvSpPr>
        <p:spPr bwMode="auto">
          <a:xfrm>
            <a:off x="6743700" y="1473200"/>
            <a:ext cx="254000" cy="254000"/>
          </a:xfrm>
          <a:prstGeom prst="ellipse">
            <a:avLst/>
          </a:prstGeom>
          <a:solidFill>
            <a:srgbClr val="66FF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113787" name="Oval 123">
            <a:extLst>
              <a:ext uri="{FF2B5EF4-FFF2-40B4-BE49-F238E27FC236}">
                <a16:creationId xmlns:a16="http://schemas.microsoft.com/office/drawing/2014/main" id="{4B349997-CEB9-8D49-9137-BE6C1FC77932}"/>
              </a:ext>
            </a:extLst>
          </p:cNvPr>
          <p:cNvSpPr>
            <a:spLocks noChangeArrowheads="1"/>
          </p:cNvSpPr>
          <p:nvPr/>
        </p:nvSpPr>
        <p:spPr bwMode="auto">
          <a:xfrm>
            <a:off x="5740400" y="2730500"/>
            <a:ext cx="254000" cy="254000"/>
          </a:xfrm>
          <a:prstGeom prst="ellipse">
            <a:avLst/>
          </a:prstGeom>
          <a:solidFill>
            <a:srgbClr val="66FF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113788" name="Oval 124">
            <a:extLst>
              <a:ext uri="{FF2B5EF4-FFF2-40B4-BE49-F238E27FC236}">
                <a16:creationId xmlns:a16="http://schemas.microsoft.com/office/drawing/2014/main" id="{07E76C38-0332-7843-AB94-5F252CA74C64}"/>
              </a:ext>
            </a:extLst>
          </p:cNvPr>
          <p:cNvSpPr>
            <a:spLocks noChangeArrowheads="1"/>
          </p:cNvSpPr>
          <p:nvPr/>
        </p:nvSpPr>
        <p:spPr bwMode="auto">
          <a:xfrm>
            <a:off x="4762500" y="52070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113789" name="Oval 125">
            <a:extLst>
              <a:ext uri="{FF2B5EF4-FFF2-40B4-BE49-F238E27FC236}">
                <a16:creationId xmlns:a16="http://schemas.microsoft.com/office/drawing/2014/main" id="{1797E1A4-E347-9644-96F2-6C782DE6E070}"/>
              </a:ext>
            </a:extLst>
          </p:cNvPr>
          <p:cNvSpPr>
            <a:spLocks noChangeArrowheads="1"/>
          </p:cNvSpPr>
          <p:nvPr/>
        </p:nvSpPr>
        <p:spPr bwMode="auto">
          <a:xfrm>
            <a:off x="4749800" y="55118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113790" name="Oval 126">
            <a:extLst>
              <a:ext uri="{FF2B5EF4-FFF2-40B4-BE49-F238E27FC236}">
                <a16:creationId xmlns:a16="http://schemas.microsoft.com/office/drawing/2014/main" id="{497F0446-74D9-634A-9E04-6A3C8DB6CD88}"/>
              </a:ext>
            </a:extLst>
          </p:cNvPr>
          <p:cNvSpPr>
            <a:spLocks noChangeArrowheads="1"/>
          </p:cNvSpPr>
          <p:nvPr/>
        </p:nvSpPr>
        <p:spPr bwMode="auto">
          <a:xfrm>
            <a:off x="4749800" y="58166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113791" name="Oval 127">
            <a:extLst>
              <a:ext uri="{FF2B5EF4-FFF2-40B4-BE49-F238E27FC236}">
                <a16:creationId xmlns:a16="http://schemas.microsoft.com/office/drawing/2014/main" id="{58892E3A-7F15-E447-8824-DB6ED286FDC4}"/>
              </a:ext>
            </a:extLst>
          </p:cNvPr>
          <p:cNvSpPr>
            <a:spLocks noChangeArrowheads="1"/>
          </p:cNvSpPr>
          <p:nvPr/>
        </p:nvSpPr>
        <p:spPr bwMode="auto">
          <a:xfrm>
            <a:off x="5740400" y="51943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113792" name="Oval 128">
            <a:extLst>
              <a:ext uri="{FF2B5EF4-FFF2-40B4-BE49-F238E27FC236}">
                <a16:creationId xmlns:a16="http://schemas.microsoft.com/office/drawing/2014/main" id="{16560780-DA44-8B48-A3ED-709CA3062246}"/>
              </a:ext>
            </a:extLst>
          </p:cNvPr>
          <p:cNvSpPr>
            <a:spLocks noChangeArrowheads="1"/>
          </p:cNvSpPr>
          <p:nvPr/>
        </p:nvSpPr>
        <p:spPr bwMode="auto">
          <a:xfrm>
            <a:off x="5207000" y="39116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113793" name="Oval 129">
            <a:extLst>
              <a:ext uri="{FF2B5EF4-FFF2-40B4-BE49-F238E27FC236}">
                <a16:creationId xmlns:a16="http://schemas.microsoft.com/office/drawing/2014/main" id="{8CC1DB81-1DAA-C84A-99D2-1610562B67A7}"/>
              </a:ext>
            </a:extLst>
          </p:cNvPr>
          <p:cNvSpPr>
            <a:spLocks noChangeArrowheads="1"/>
          </p:cNvSpPr>
          <p:nvPr/>
        </p:nvSpPr>
        <p:spPr bwMode="auto">
          <a:xfrm>
            <a:off x="5207000" y="42164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113794" name="Oval 130">
            <a:extLst>
              <a:ext uri="{FF2B5EF4-FFF2-40B4-BE49-F238E27FC236}">
                <a16:creationId xmlns:a16="http://schemas.microsoft.com/office/drawing/2014/main" id="{8AFEE5AA-9E1C-7343-99CE-85C41AD8C4CB}"/>
              </a:ext>
            </a:extLst>
          </p:cNvPr>
          <p:cNvSpPr>
            <a:spLocks noChangeArrowheads="1"/>
          </p:cNvSpPr>
          <p:nvPr/>
        </p:nvSpPr>
        <p:spPr bwMode="auto">
          <a:xfrm>
            <a:off x="5207000" y="4533900"/>
            <a:ext cx="254000" cy="254000"/>
          </a:xfrm>
          <a:prstGeom prst="ellipse">
            <a:avLst/>
          </a:prstGeom>
          <a:solidFill>
            <a:srgbClr val="66FF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Tree>
    <p:extLst>
      <p:ext uri="{BB962C8B-B14F-4D97-AF65-F5344CB8AC3E}">
        <p14:creationId xmlns:p14="http://schemas.microsoft.com/office/powerpoint/2010/main" val="219228756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Rectangle 2">
            <a:extLst>
              <a:ext uri="{FF2B5EF4-FFF2-40B4-BE49-F238E27FC236}">
                <a16:creationId xmlns:a16="http://schemas.microsoft.com/office/drawing/2014/main" id="{03382B20-4378-4644-9CC1-B3B3ADD7D4AC}"/>
              </a:ext>
            </a:extLst>
          </p:cNvPr>
          <p:cNvSpPr>
            <a:spLocks noChangeArrowheads="1"/>
          </p:cNvSpPr>
          <p:nvPr/>
        </p:nvSpPr>
        <p:spPr bwMode="auto">
          <a:xfrm>
            <a:off x="1981201" y="457201"/>
            <a:ext cx="4341813" cy="1895475"/>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64" tIns="46033" rIns="92064" bIns="46033">
            <a:spAutoFit/>
          </a:bodyPr>
          <a:lstStyle>
            <a:lvl1pPr indent="4763">
              <a:spcBef>
                <a:spcPct val="20000"/>
              </a:spcBef>
              <a:buChar char="•"/>
              <a:defRPr sz="2400">
                <a:solidFill>
                  <a:schemeClr val="tx1"/>
                </a:solidFill>
                <a:latin typeface="Arial" panose="020B0604020202020204" pitchFamily="34" charset="0"/>
              </a:defRPr>
            </a:lvl1pPr>
            <a:lvl2pPr marL="747713"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buFontTx/>
              <a:buNone/>
            </a:pPr>
            <a:r>
              <a:rPr lang="en-US" altLang="en-US" sz="2000">
                <a:latin typeface="Courier New" panose="02070309020205020404" pitchFamily="49" charset="0"/>
              </a:rPr>
              <a:t>Proc InOrderPrint(pointer) </a:t>
            </a:r>
          </a:p>
          <a:p>
            <a:pPr>
              <a:buFontTx/>
              <a:buNone/>
            </a:pPr>
            <a:r>
              <a:rPr lang="en-US" altLang="en-US" sz="2000">
                <a:latin typeface="Courier New" panose="02070309020205020404" pitchFamily="49" charset="0"/>
              </a:rPr>
              <a:t> pointer NOT NIL?</a:t>
            </a:r>
          </a:p>
          <a:p>
            <a:pPr>
              <a:buFontTx/>
              <a:buNone/>
            </a:pPr>
            <a:r>
              <a:rPr lang="en-US" altLang="en-US" sz="2000">
                <a:latin typeface="Courier New" panose="02070309020205020404" pitchFamily="49" charset="0"/>
              </a:rPr>
              <a:t>  InOrderPrint(left child)</a:t>
            </a:r>
          </a:p>
          <a:p>
            <a:pPr>
              <a:buFontTx/>
              <a:buNone/>
            </a:pPr>
            <a:r>
              <a:rPr lang="en-US" altLang="en-US" sz="2000">
                <a:latin typeface="Courier New" panose="02070309020205020404" pitchFamily="49" charset="0"/>
              </a:rPr>
              <a:t>  </a:t>
            </a:r>
            <a:r>
              <a:rPr lang="en-US" altLang="en-US" sz="2000">
                <a:solidFill>
                  <a:srgbClr val="FF0033"/>
                </a:solidFill>
                <a:latin typeface="Courier New" panose="02070309020205020404" pitchFamily="49" charset="0"/>
              </a:rPr>
              <a:t>print(data)</a:t>
            </a:r>
          </a:p>
          <a:p>
            <a:pPr>
              <a:buFontTx/>
              <a:buNone/>
            </a:pPr>
            <a:r>
              <a:rPr lang="en-US" altLang="en-US" sz="2000">
                <a:latin typeface="Courier New" panose="02070309020205020404" pitchFamily="49" charset="0"/>
              </a:rPr>
              <a:t>  InOrderPrint(right child)</a:t>
            </a:r>
          </a:p>
        </p:txBody>
      </p:sp>
      <p:grpSp>
        <p:nvGrpSpPr>
          <p:cNvPr id="279555" name="Group 3">
            <a:extLst>
              <a:ext uri="{FF2B5EF4-FFF2-40B4-BE49-F238E27FC236}">
                <a16:creationId xmlns:a16="http://schemas.microsoft.com/office/drawing/2014/main" id="{5BC91628-541C-9744-BBCC-633B94058B21}"/>
              </a:ext>
            </a:extLst>
          </p:cNvPr>
          <p:cNvGrpSpPr>
            <a:grpSpLocks/>
          </p:cNvGrpSpPr>
          <p:nvPr/>
        </p:nvGrpSpPr>
        <p:grpSpPr bwMode="auto">
          <a:xfrm>
            <a:off x="7099301" y="1501775"/>
            <a:ext cx="587375" cy="749300"/>
            <a:chOff x="1760" y="2442"/>
            <a:chExt cx="370" cy="472"/>
          </a:xfrm>
        </p:grpSpPr>
        <p:sp>
          <p:nvSpPr>
            <p:cNvPr id="279556" name="Text Box 4">
              <a:extLst>
                <a:ext uri="{FF2B5EF4-FFF2-40B4-BE49-F238E27FC236}">
                  <a16:creationId xmlns:a16="http://schemas.microsoft.com/office/drawing/2014/main" id="{D01692CD-A888-274E-8A3A-C95F634806D1}"/>
                </a:ext>
              </a:extLst>
            </p:cNvPr>
            <p:cNvSpPr txBox="1">
              <a:spLocks noChangeArrowheads="1"/>
            </p:cNvSpPr>
            <p:nvPr/>
          </p:nvSpPr>
          <p:spPr bwMode="auto">
            <a:xfrm>
              <a:off x="1760" y="2442"/>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latin typeface="Courier New" panose="02070309020205020404" pitchFamily="49" charset="0"/>
                </a:rPr>
                <a:t>22</a:t>
              </a:r>
            </a:p>
          </p:txBody>
        </p:sp>
        <p:grpSp>
          <p:nvGrpSpPr>
            <p:cNvPr id="279557" name="Group 5">
              <a:extLst>
                <a:ext uri="{FF2B5EF4-FFF2-40B4-BE49-F238E27FC236}">
                  <a16:creationId xmlns:a16="http://schemas.microsoft.com/office/drawing/2014/main" id="{EEB67B23-7CFE-8E44-B461-0A3A40AB88AB}"/>
                </a:ext>
              </a:extLst>
            </p:cNvPr>
            <p:cNvGrpSpPr>
              <a:grpSpLocks/>
            </p:cNvGrpSpPr>
            <p:nvPr/>
          </p:nvGrpSpPr>
          <p:grpSpPr bwMode="auto">
            <a:xfrm>
              <a:off x="1760" y="2754"/>
              <a:ext cx="370" cy="160"/>
              <a:chOff x="1378" y="3290"/>
              <a:chExt cx="370" cy="312"/>
            </a:xfrm>
          </p:grpSpPr>
          <p:sp>
            <p:nvSpPr>
              <p:cNvPr id="279558" name="Text Box 6">
                <a:extLst>
                  <a:ext uri="{FF2B5EF4-FFF2-40B4-BE49-F238E27FC236}">
                    <a16:creationId xmlns:a16="http://schemas.microsoft.com/office/drawing/2014/main" id="{8BE7EC97-9342-F149-A3D2-22F3B59A2A8C}"/>
                  </a:ext>
                </a:extLst>
              </p:cNvPr>
              <p:cNvSpPr txBox="1">
                <a:spLocks noChangeArrowheads="1"/>
              </p:cNvSpPr>
              <p:nvPr/>
            </p:nvSpPr>
            <p:spPr bwMode="auto">
              <a:xfrm>
                <a:off x="1378" y="3290"/>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279559" name="Line 7">
                <a:extLst>
                  <a:ext uri="{FF2B5EF4-FFF2-40B4-BE49-F238E27FC236}">
                    <a16:creationId xmlns:a16="http://schemas.microsoft.com/office/drawing/2014/main" id="{AC7548ED-3D66-9949-A67B-A9F6B55786DE}"/>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279560" name="Text Box 8">
            <a:extLst>
              <a:ext uri="{FF2B5EF4-FFF2-40B4-BE49-F238E27FC236}">
                <a16:creationId xmlns:a16="http://schemas.microsoft.com/office/drawing/2014/main" id="{14206B6D-23A3-EF42-81C3-8C76952B7105}"/>
              </a:ext>
            </a:extLst>
          </p:cNvPr>
          <p:cNvSpPr txBox="1">
            <a:spLocks noChangeArrowheads="1"/>
          </p:cNvSpPr>
          <p:nvPr/>
        </p:nvSpPr>
        <p:spPr bwMode="auto">
          <a:xfrm>
            <a:off x="7032626" y="646113"/>
            <a:ext cx="62619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715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a:t>root</a:t>
            </a:r>
          </a:p>
        </p:txBody>
      </p:sp>
      <p:sp>
        <p:nvSpPr>
          <p:cNvPr id="279561" name="Line 9">
            <a:extLst>
              <a:ext uri="{FF2B5EF4-FFF2-40B4-BE49-F238E27FC236}">
                <a16:creationId xmlns:a16="http://schemas.microsoft.com/office/drawing/2014/main" id="{A9FE3CED-2C56-FD43-99D7-3667C2AB6A9E}"/>
              </a:ext>
            </a:extLst>
          </p:cNvPr>
          <p:cNvSpPr>
            <a:spLocks noChangeShapeType="1"/>
          </p:cNvSpPr>
          <p:nvPr/>
        </p:nvSpPr>
        <p:spPr bwMode="auto">
          <a:xfrm>
            <a:off x="7404100" y="1028700"/>
            <a:ext cx="0" cy="4572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79562" name="Group 10">
            <a:extLst>
              <a:ext uri="{FF2B5EF4-FFF2-40B4-BE49-F238E27FC236}">
                <a16:creationId xmlns:a16="http://schemas.microsoft.com/office/drawing/2014/main" id="{AC738162-D05C-324C-8C1A-87A440DDE9FF}"/>
              </a:ext>
            </a:extLst>
          </p:cNvPr>
          <p:cNvGrpSpPr>
            <a:grpSpLocks/>
          </p:cNvGrpSpPr>
          <p:nvPr/>
        </p:nvGrpSpPr>
        <p:grpSpPr bwMode="auto">
          <a:xfrm>
            <a:off x="8280401" y="2746375"/>
            <a:ext cx="587375" cy="749300"/>
            <a:chOff x="1760" y="2442"/>
            <a:chExt cx="370" cy="472"/>
          </a:xfrm>
        </p:grpSpPr>
        <p:sp>
          <p:nvSpPr>
            <p:cNvPr id="279563" name="Text Box 11">
              <a:extLst>
                <a:ext uri="{FF2B5EF4-FFF2-40B4-BE49-F238E27FC236}">
                  <a16:creationId xmlns:a16="http://schemas.microsoft.com/office/drawing/2014/main" id="{05BBAB3D-9FAC-2A48-8B83-6DF7C8E2A6FF}"/>
                </a:ext>
              </a:extLst>
            </p:cNvPr>
            <p:cNvSpPr txBox="1">
              <a:spLocks noChangeArrowheads="1"/>
            </p:cNvSpPr>
            <p:nvPr/>
          </p:nvSpPr>
          <p:spPr bwMode="auto">
            <a:xfrm>
              <a:off x="1760" y="2442"/>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latin typeface="Courier New" panose="02070309020205020404" pitchFamily="49" charset="0"/>
                </a:rPr>
                <a:t>67</a:t>
              </a:r>
            </a:p>
          </p:txBody>
        </p:sp>
        <p:grpSp>
          <p:nvGrpSpPr>
            <p:cNvPr id="279564" name="Group 12">
              <a:extLst>
                <a:ext uri="{FF2B5EF4-FFF2-40B4-BE49-F238E27FC236}">
                  <a16:creationId xmlns:a16="http://schemas.microsoft.com/office/drawing/2014/main" id="{3A2EBDB8-C24E-2E4E-94E0-36CACC0AF8CF}"/>
                </a:ext>
              </a:extLst>
            </p:cNvPr>
            <p:cNvGrpSpPr>
              <a:grpSpLocks/>
            </p:cNvGrpSpPr>
            <p:nvPr/>
          </p:nvGrpSpPr>
          <p:grpSpPr bwMode="auto">
            <a:xfrm>
              <a:off x="1760" y="2754"/>
              <a:ext cx="370" cy="160"/>
              <a:chOff x="1378" y="3290"/>
              <a:chExt cx="370" cy="312"/>
            </a:xfrm>
          </p:grpSpPr>
          <p:sp>
            <p:nvSpPr>
              <p:cNvPr id="279565" name="Text Box 13">
                <a:extLst>
                  <a:ext uri="{FF2B5EF4-FFF2-40B4-BE49-F238E27FC236}">
                    <a16:creationId xmlns:a16="http://schemas.microsoft.com/office/drawing/2014/main" id="{8AD592B2-74BF-384A-8A33-FAF4E4570E2A}"/>
                  </a:ext>
                </a:extLst>
              </p:cNvPr>
              <p:cNvSpPr txBox="1">
                <a:spLocks noChangeArrowheads="1"/>
              </p:cNvSpPr>
              <p:nvPr/>
            </p:nvSpPr>
            <p:spPr bwMode="auto">
              <a:xfrm>
                <a:off x="1378" y="3290"/>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279566" name="Line 14">
                <a:extLst>
                  <a:ext uri="{FF2B5EF4-FFF2-40B4-BE49-F238E27FC236}">
                    <a16:creationId xmlns:a16="http://schemas.microsoft.com/office/drawing/2014/main" id="{A95A1B2F-DDBF-E447-ABCB-BDB9D365445A}"/>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279567" name="Group 15">
            <a:extLst>
              <a:ext uri="{FF2B5EF4-FFF2-40B4-BE49-F238E27FC236}">
                <a16:creationId xmlns:a16="http://schemas.microsoft.com/office/drawing/2014/main" id="{EA8E65A9-CA90-7D49-AD9F-F6EC5C8C714E}"/>
              </a:ext>
            </a:extLst>
          </p:cNvPr>
          <p:cNvGrpSpPr>
            <a:grpSpLocks/>
          </p:cNvGrpSpPr>
          <p:nvPr/>
        </p:nvGrpSpPr>
        <p:grpSpPr bwMode="auto">
          <a:xfrm>
            <a:off x="7759701" y="3978275"/>
            <a:ext cx="587375" cy="749300"/>
            <a:chOff x="1760" y="2442"/>
            <a:chExt cx="370" cy="472"/>
          </a:xfrm>
        </p:grpSpPr>
        <p:sp>
          <p:nvSpPr>
            <p:cNvPr id="279568" name="Text Box 16">
              <a:extLst>
                <a:ext uri="{FF2B5EF4-FFF2-40B4-BE49-F238E27FC236}">
                  <a16:creationId xmlns:a16="http://schemas.microsoft.com/office/drawing/2014/main" id="{4BF0B481-315B-8F4E-BB46-AE963C9FF237}"/>
                </a:ext>
              </a:extLst>
            </p:cNvPr>
            <p:cNvSpPr txBox="1">
              <a:spLocks noChangeArrowheads="1"/>
            </p:cNvSpPr>
            <p:nvPr/>
          </p:nvSpPr>
          <p:spPr bwMode="auto">
            <a:xfrm>
              <a:off x="1760" y="2442"/>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latin typeface="Courier New" panose="02070309020205020404" pitchFamily="49" charset="0"/>
                </a:rPr>
                <a:t>36</a:t>
              </a:r>
            </a:p>
          </p:txBody>
        </p:sp>
        <p:grpSp>
          <p:nvGrpSpPr>
            <p:cNvPr id="279569" name="Group 17">
              <a:extLst>
                <a:ext uri="{FF2B5EF4-FFF2-40B4-BE49-F238E27FC236}">
                  <a16:creationId xmlns:a16="http://schemas.microsoft.com/office/drawing/2014/main" id="{32DD984C-E8C0-9042-9EFE-28925251D8FD}"/>
                </a:ext>
              </a:extLst>
            </p:cNvPr>
            <p:cNvGrpSpPr>
              <a:grpSpLocks/>
            </p:cNvGrpSpPr>
            <p:nvPr/>
          </p:nvGrpSpPr>
          <p:grpSpPr bwMode="auto">
            <a:xfrm>
              <a:off x="1760" y="2754"/>
              <a:ext cx="370" cy="160"/>
              <a:chOff x="1378" y="3290"/>
              <a:chExt cx="370" cy="312"/>
            </a:xfrm>
          </p:grpSpPr>
          <p:sp>
            <p:nvSpPr>
              <p:cNvPr id="279570" name="Text Box 18">
                <a:extLst>
                  <a:ext uri="{FF2B5EF4-FFF2-40B4-BE49-F238E27FC236}">
                    <a16:creationId xmlns:a16="http://schemas.microsoft.com/office/drawing/2014/main" id="{A6B32CB9-9290-3248-BC0E-272CBB3B013E}"/>
                  </a:ext>
                </a:extLst>
              </p:cNvPr>
              <p:cNvSpPr txBox="1">
                <a:spLocks noChangeArrowheads="1"/>
              </p:cNvSpPr>
              <p:nvPr/>
            </p:nvSpPr>
            <p:spPr bwMode="auto">
              <a:xfrm>
                <a:off x="1378" y="3290"/>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279571" name="Line 19">
                <a:extLst>
                  <a:ext uri="{FF2B5EF4-FFF2-40B4-BE49-F238E27FC236}">
                    <a16:creationId xmlns:a16="http://schemas.microsoft.com/office/drawing/2014/main" id="{CF9CA7BD-E6A2-D54D-AF20-EB7642EBB640}"/>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279572" name="Group 20">
            <a:extLst>
              <a:ext uri="{FF2B5EF4-FFF2-40B4-BE49-F238E27FC236}">
                <a16:creationId xmlns:a16="http://schemas.microsoft.com/office/drawing/2014/main" id="{AE0BBAF9-67AB-5C43-84BE-DBC428BC2558}"/>
              </a:ext>
            </a:extLst>
          </p:cNvPr>
          <p:cNvGrpSpPr>
            <a:grpSpLocks/>
          </p:cNvGrpSpPr>
          <p:nvPr/>
        </p:nvGrpSpPr>
        <p:grpSpPr bwMode="auto">
          <a:xfrm>
            <a:off x="5588001" y="3940175"/>
            <a:ext cx="587375" cy="749300"/>
            <a:chOff x="1760" y="2442"/>
            <a:chExt cx="370" cy="472"/>
          </a:xfrm>
        </p:grpSpPr>
        <p:sp>
          <p:nvSpPr>
            <p:cNvPr id="279573" name="Text Box 21">
              <a:extLst>
                <a:ext uri="{FF2B5EF4-FFF2-40B4-BE49-F238E27FC236}">
                  <a16:creationId xmlns:a16="http://schemas.microsoft.com/office/drawing/2014/main" id="{30A6A37A-CD81-CA4C-A6C6-422C8400BF87}"/>
                </a:ext>
              </a:extLst>
            </p:cNvPr>
            <p:cNvSpPr txBox="1">
              <a:spLocks noChangeArrowheads="1"/>
            </p:cNvSpPr>
            <p:nvPr/>
          </p:nvSpPr>
          <p:spPr bwMode="auto">
            <a:xfrm>
              <a:off x="1760" y="2442"/>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a:r>
                <a:rPr lang="en-US" altLang="en-US">
                  <a:solidFill>
                    <a:srgbClr val="FF0033"/>
                  </a:solidFill>
                  <a:latin typeface="Courier New" panose="02070309020205020404" pitchFamily="49" charset="0"/>
                </a:rPr>
                <a:t>3</a:t>
              </a:r>
              <a:endParaRPr lang="en-US" altLang="en-US">
                <a:latin typeface="Courier New" panose="02070309020205020404" pitchFamily="49" charset="0"/>
              </a:endParaRPr>
            </a:p>
          </p:txBody>
        </p:sp>
        <p:grpSp>
          <p:nvGrpSpPr>
            <p:cNvPr id="279574" name="Group 22">
              <a:extLst>
                <a:ext uri="{FF2B5EF4-FFF2-40B4-BE49-F238E27FC236}">
                  <a16:creationId xmlns:a16="http://schemas.microsoft.com/office/drawing/2014/main" id="{12EA7016-7F72-1144-8855-2DC22734D9BE}"/>
                </a:ext>
              </a:extLst>
            </p:cNvPr>
            <p:cNvGrpSpPr>
              <a:grpSpLocks/>
            </p:cNvGrpSpPr>
            <p:nvPr/>
          </p:nvGrpSpPr>
          <p:grpSpPr bwMode="auto">
            <a:xfrm>
              <a:off x="1760" y="2754"/>
              <a:ext cx="370" cy="160"/>
              <a:chOff x="1378" y="3290"/>
              <a:chExt cx="370" cy="312"/>
            </a:xfrm>
          </p:grpSpPr>
          <p:sp>
            <p:nvSpPr>
              <p:cNvPr id="279575" name="Text Box 23">
                <a:extLst>
                  <a:ext uri="{FF2B5EF4-FFF2-40B4-BE49-F238E27FC236}">
                    <a16:creationId xmlns:a16="http://schemas.microsoft.com/office/drawing/2014/main" id="{60AAF1C3-F387-E74F-9775-7DF6D3AA48B1}"/>
                  </a:ext>
                </a:extLst>
              </p:cNvPr>
              <p:cNvSpPr txBox="1">
                <a:spLocks noChangeArrowheads="1"/>
              </p:cNvSpPr>
              <p:nvPr/>
            </p:nvSpPr>
            <p:spPr bwMode="auto">
              <a:xfrm>
                <a:off x="1378" y="3290"/>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279576" name="Line 24">
                <a:extLst>
                  <a:ext uri="{FF2B5EF4-FFF2-40B4-BE49-F238E27FC236}">
                    <a16:creationId xmlns:a16="http://schemas.microsoft.com/office/drawing/2014/main" id="{69F7906C-85BE-2841-9FC3-BFCE420A3804}"/>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279577" name="Group 25">
            <a:extLst>
              <a:ext uri="{FF2B5EF4-FFF2-40B4-BE49-F238E27FC236}">
                <a16:creationId xmlns:a16="http://schemas.microsoft.com/office/drawing/2014/main" id="{D33B16BB-FD09-9B48-8DBD-54B66A1D2988}"/>
              </a:ext>
            </a:extLst>
          </p:cNvPr>
          <p:cNvGrpSpPr>
            <a:grpSpLocks/>
          </p:cNvGrpSpPr>
          <p:nvPr/>
        </p:nvGrpSpPr>
        <p:grpSpPr bwMode="auto">
          <a:xfrm>
            <a:off x="6667501" y="3940175"/>
            <a:ext cx="587375" cy="749300"/>
            <a:chOff x="1760" y="2442"/>
            <a:chExt cx="370" cy="472"/>
          </a:xfrm>
        </p:grpSpPr>
        <p:sp>
          <p:nvSpPr>
            <p:cNvPr id="279578" name="Text Box 26">
              <a:extLst>
                <a:ext uri="{FF2B5EF4-FFF2-40B4-BE49-F238E27FC236}">
                  <a16:creationId xmlns:a16="http://schemas.microsoft.com/office/drawing/2014/main" id="{89738D85-CBC1-024C-AE17-31568E9D0972}"/>
                </a:ext>
              </a:extLst>
            </p:cNvPr>
            <p:cNvSpPr txBox="1">
              <a:spLocks noChangeArrowheads="1"/>
            </p:cNvSpPr>
            <p:nvPr/>
          </p:nvSpPr>
          <p:spPr bwMode="auto">
            <a:xfrm>
              <a:off x="1760" y="2442"/>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latin typeface="Courier New" panose="02070309020205020404" pitchFamily="49" charset="0"/>
                </a:rPr>
                <a:t>14</a:t>
              </a:r>
            </a:p>
          </p:txBody>
        </p:sp>
        <p:grpSp>
          <p:nvGrpSpPr>
            <p:cNvPr id="279579" name="Group 27">
              <a:extLst>
                <a:ext uri="{FF2B5EF4-FFF2-40B4-BE49-F238E27FC236}">
                  <a16:creationId xmlns:a16="http://schemas.microsoft.com/office/drawing/2014/main" id="{B79D34DD-FDED-304F-ABF0-ECDF75FAFF73}"/>
                </a:ext>
              </a:extLst>
            </p:cNvPr>
            <p:cNvGrpSpPr>
              <a:grpSpLocks/>
            </p:cNvGrpSpPr>
            <p:nvPr/>
          </p:nvGrpSpPr>
          <p:grpSpPr bwMode="auto">
            <a:xfrm>
              <a:off x="1760" y="2754"/>
              <a:ext cx="370" cy="160"/>
              <a:chOff x="1378" y="3290"/>
              <a:chExt cx="370" cy="312"/>
            </a:xfrm>
          </p:grpSpPr>
          <p:sp>
            <p:nvSpPr>
              <p:cNvPr id="279580" name="Text Box 28">
                <a:extLst>
                  <a:ext uri="{FF2B5EF4-FFF2-40B4-BE49-F238E27FC236}">
                    <a16:creationId xmlns:a16="http://schemas.microsoft.com/office/drawing/2014/main" id="{10C51FAA-073D-A84B-A8B8-D56CC61AC5DB}"/>
                  </a:ext>
                </a:extLst>
              </p:cNvPr>
              <p:cNvSpPr txBox="1">
                <a:spLocks noChangeArrowheads="1"/>
              </p:cNvSpPr>
              <p:nvPr/>
            </p:nvSpPr>
            <p:spPr bwMode="auto">
              <a:xfrm>
                <a:off x="1378" y="3290"/>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279581" name="Line 29">
                <a:extLst>
                  <a:ext uri="{FF2B5EF4-FFF2-40B4-BE49-F238E27FC236}">
                    <a16:creationId xmlns:a16="http://schemas.microsoft.com/office/drawing/2014/main" id="{E6DD1E31-6B8B-914A-BE9B-74CFCB2BFFC9}"/>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279582" name="Group 30">
            <a:extLst>
              <a:ext uri="{FF2B5EF4-FFF2-40B4-BE49-F238E27FC236}">
                <a16:creationId xmlns:a16="http://schemas.microsoft.com/office/drawing/2014/main" id="{772F9C08-D5E7-D949-9A31-E063E65590FB}"/>
              </a:ext>
            </a:extLst>
          </p:cNvPr>
          <p:cNvGrpSpPr>
            <a:grpSpLocks/>
          </p:cNvGrpSpPr>
          <p:nvPr/>
        </p:nvGrpSpPr>
        <p:grpSpPr bwMode="auto">
          <a:xfrm>
            <a:off x="8216901" y="5172075"/>
            <a:ext cx="587375" cy="749300"/>
            <a:chOff x="1760" y="2442"/>
            <a:chExt cx="370" cy="472"/>
          </a:xfrm>
        </p:grpSpPr>
        <p:sp>
          <p:nvSpPr>
            <p:cNvPr id="279583" name="Text Box 31">
              <a:extLst>
                <a:ext uri="{FF2B5EF4-FFF2-40B4-BE49-F238E27FC236}">
                  <a16:creationId xmlns:a16="http://schemas.microsoft.com/office/drawing/2014/main" id="{0CCCB997-9C52-CA47-9E8F-B16109C36D31}"/>
                </a:ext>
              </a:extLst>
            </p:cNvPr>
            <p:cNvSpPr txBox="1">
              <a:spLocks noChangeArrowheads="1"/>
            </p:cNvSpPr>
            <p:nvPr/>
          </p:nvSpPr>
          <p:spPr bwMode="auto">
            <a:xfrm>
              <a:off x="1760" y="2442"/>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latin typeface="Courier New" panose="02070309020205020404" pitchFamily="49" charset="0"/>
                </a:rPr>
                <a:t>44</a:t>
              </a:r>
            </a:p>
          </p:txBody>
        </p:sp>
        <p:grpSp>
          <p:nvGrpSpPr>
            <p:cNvPr id="279584" name="Group 32">
              <a:extLst>
                <a:ext uri="{FF2B5EF4-FFF2-40B4-BE49-F238E27FC236}">
                  <a16:creationId xmlns:a16="http://schemas.microsoft.com/office/drawing/2014/main" id="{B61C4D2B-10E0-014B-969F-C1C011EA3F7D}"/>
                </a:ext>
              </a:extLst>
            </p:cNvPr>
            <p:cNvGrpSpPr>
              <a:grpSpLocks/>
            </p:cNvGrpSpPr>
            <p:nvPr/>
          </p:nvGrpSpPr>
          <p:grpSpPr bwMode="auto">
            <a:xfrm>
              <a:off x="1760" y="2754"/>
              <a:ext cx="370" cy="160"/>
              <a:chOff x="1378" y="3290"/>
              <a:chExt cx="370" cy="312"/>
            </a:xfrm>
          </p:grpSpPr>
          <p:sp>
            <p:nvSpPr>
              <p:cNvPr id="279585" name="Text Box 33">
                <a:extLst>
                  <a:ext uri="{FF2B5EF4-FFF2-40B4-BE49-F238E27FC236}">
                    <a16:creationId xmlns:a16="http://schemas.microsoft.com/office/drawing/2014/main" id="{8AFADE62-C7DD-D24F-B69F-B3040BC7A1B2}"/>
                  </a:ext>
                </a:extLst>
              </p:cNvPr>
              <p:cNvSpPr txBox="1">
                <a:spLocks noChangeArrowheads="1"/>
              </p:cNvSpPr>
              <p:nvPr/>
            </p:nvSpPr>
            <p:spPr bwMode="auto">
              <a:xfrm>
                <a:off x="1378" y="3290"/>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279586" name="Line 34">
                <a:extLst>
                  <a:ext uri="{FF2B5EF4-FFF2-40B4-BE49-F238E27FC236}">
                    <a16:creationId xmlns:a16="http://schemas.microsoft.com/office/drawing/2014/main" id="{A365638B-FA8C-8D42-8E05-519AC85C60A3}"/>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279587" name="Group 35">
            <a:extLst>
              <a:ext uri="{FF2B5EF4-FFF2-40B4-BE49-F238E27FC236}">
                <a16:creationId xmlns:a16="http://schemas.microsoft.com/office/drawing/2014/main" id="{C99BF36C-D8EF-564D-916D-76B6588CB19A}"/>
              </a:ext>
            </a:extLst>
          </p:cNvPr>
          <p:cNvGrpSpPr>
            <a:grpSpLocks/>
          </p:cNvGrpSpPr>
          <p:nvPr/>
        </p:nvGrpSpPr>
        <p:grpSpPr bwMode="auto">
          <a:xfrm>
            <a:off x="6045201" y="5248275"/>
            <a:ext cx="587375" cy="749300"/>
            <a:chOff x="1760" y="2442"/>
            <a:chExt cx="370" cy="472"/>
          </a:xfrm>
        </p:grpSpPr>
        <p:sp>
          <p:nvSpPr>
            <p:cNvPr id="279588" name="Text Box 36">
              <a:extLst>
                <a:ext uri="{FF2B5EF4-FFF2-40B4-BE49-F238E27FC236}">
                  <a16:creationId xmlns:a16="http://schemas.microsoft.com/office/drawing/2014/main" id="{8E37543D-D546-A346-9361-28365057CB07}"/>
                </a:ext>
              </a:extLst>
            </p:cNvPr>
            <p:cNvSpPr txBox="1">
              <a:spLocks noChangeArrowheads="1"/>
            </p:cNvSpPr>
            <p:nvPr/>
          </p:nvSpPr>
          <p:spPr bwMode="auto">
            <a:xfrm>
              <a:off x="1760" y="2442"/>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a:r>
                <a:rPr lang="en-US" altLang="en-US">
                  <a:solidFill>
                    <a:srgbClr val="FF0033"/>
                  </a:solidFill>
                  <a:latin typeface="Courier New" panose="02070309020205020404" pitchFamily="49" charset="0"/>
                </a:rPr>
                <a:t>7</a:t>
              </a:r>
              <a:endParaRPr lang="en-US" altLang="en-US">
                <a:latin typeface="Courier New" panose="02070309020205020404" pitchFamily="49" charset="0"/>
              </a:endParaRPr>
            </a:p>
          </p:txBody>
        </p:sp>
        <p:grpSp>
          <p:nvGrpSpPr>
            <p:cNvPr id="279589" name="Group 37">
              <a:extLst>
                <a:ext uri="{FF2B5EF4-FFF2-40B4-BE49-F238E27FC236}">
                  <a16:creationId xmlns:a16="http://schemas.microsoft.com/office/drawing/2014/main" id="{0775B227-38E4-5D4D-B19A-4CBC60A65BDB}"/>
                </a:ext>
              </a:extLst>
            </p:cNvPr>
            <p:cNvGrpSpPr>
              <a:grpSpLocks/>
            </p:cNvGrpSpPr>
            <p:nvPr/>
          </p:nvGrpSpPr>
          <p:grpSpPr bwMode="auto">
            <a:xfrm>
              <a:off x="1760" y="2754"/>
              <a:ext cx="370" cy="160"/>
              <a:chOff x="1378" y="3290"/>
              <a:chExt cx="370" cy="312"/>
            </a:xfrm>
          </p:grpSpPr>
          <p:sp>
            <p:nvSpPr>
              <p:cNvPr id="279590" name="Text Box 38">
                <a:extLst>
                  <a:ext uri="{FF2B5EF4-FFF2-40B4-BE49-F238E27FC236}">
                    <a16:creationId xmlns:a16="http://schemas.microsoft.com/office/drawing/2014/main" id="{79ED98FB-950C-5F42-9CFC-71C28A267800}"/>
                  </a:ext>
                </a:extLst>
              </p:cNvPr>
              <p:cNvSpPr txBox="1">
                <a:spLocks noChangeArrowheads="1"/>
              </p:cNvSpPr>
              <p:nvPr/>
            </p:nvSpPr>
            <p:spPr bwMode="auto">
              <a:xfrm>
                <a:off x="1378" y="3290"/>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279591" name="Line 39">
                <a:extLst>
                  <a:ext uri="{FF2B5EF4-FFF2-40B4-BE49-F238E27FC236}">
                    <a16:creationId xmlns:a16="http://schemas.microsoft.com/office/drawing/2014/main" id="{1EE006CB-37D6-E548-B812-83B2BF63D093}"/>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279592" name="Group 40">
            <a:extLst>
              <a:ext uri="{FF2B5EF4-FFF2-40B4-BE49-F238E27FC236}">
                <a16:creationId xmlns:a16="http://schemas.microsoft.com/office/drawing/2014/main" id="{919B3FA8-770E-9842-8D5F-10FDF6F36E99}"/>
              </a:ext>
            </a:extLst>
          </p:cNvPr>
          <p:cNvGrpSpPr>
            <a:grpSpLocks/>
          </p:cNvGrpSpPr>
          <p:nvPr/>
        </p:nvGrpSpPr>
        <p:grpSpPr bwMode="auto">
          <a:xfrm>
            <a:off x="8813801" y="3978275"/>
            <a:ext cx="587375" cy="749300"/>
            <a:chOff x="1760" y="2442"/>
            <a:chExt cx="370" cy="472"/>
          </a:xfrm>
        </p:grpSpPr>
        <p:sp>
          <p:nvSpPr>
            <p:cNvPr id="279593" name="Text Box 41">
              <a:extLst>
                <a:ext uri="{FF2B5EF4-FFF2-40B4-BE49-F238E27FC236}">
                  <a16:creationId xmlns:a16="http://schemas.microsoft.com/office/drawing/2014/main" id="{4FA5F67C-9CA8-324C-B17D-FD6D53979869}"/>
                </a:ext>
              </a:extLst>
            </p:cNvPr>
            <p:cNvSpPr txBox="1">
              <a:spLocks noChangeArrowheads="1"/>
            </p:cNvSpPr>
            <p:nvPr/>
          </p:nvSpPr>
          <p:spPr bwMode="auto">
            <a:xfrm>
              <a:off x="1760" y="2442"/>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latin typeface="Courier New" panose="02070309020205020404" pitchFamily="49" charset="0"/>
                </a:rPr>
                <a:t>94</a:t>
              </a:r>
            </a:p>
          </p:txBody>
        </p:sp>
        <p:grpSp>
          <p:nvGrpSpPr>
            <p:cNvPr id="279594" name="Group 42">
              <a:extLst>
                <a:ext uri="{FF2B5EF4-FFF2-40B4-BE49-F238E27FC236}">
                  <a16:creationId xmlns:a16="http://schemas.microsoft.com/office/drawing/2014/main" id="{2267087F-166C-EE4A-BE13-D2B2161F89D2}"/>
                </a:ext>
              </a:extLst>
            </p:cNvPr>
            <p:cNvGrpSpPr>
              <a:grpSpLocks/>
            </p:cNvGrpSpPr>
            <p:nvPr/>
          </p:nvGrpSpPr>
          <p:grpSpPr bwMode="auto">
            <a:xfrm>
              <a:off x="1760" y="2754"/>
              <a:ext cx="370" cy="160"/>
              <a:chOff x="1378" y="3290"/>
              <a:chExt cx="370" cy="312"/>
            </a:xfrm>
          </p:grpSpPr>
          <p:sp>
            <p:nvSpPr>
              <p:cNvPr id="279595" name="Text Box 43">
                <a:extLst>
                  <a:ext uri="{FF2B5EF4-FFF2-40B4-BE49-F238E27FC236}">
                    <a16:creationId xmlns:a16="http://schemas.microsoft.com/office/drawing/2014/main" id="{310F8801-2FBE-1846-BD8D-573856C36119}"/>
                  </a:ext>
                </a:extLst>
              </p:cNvPr>
              <p:cNvSpPr txBox="1">
                <a:spLocks noChangeArrowheads="1"/>
              </p:cNvSpPr>
              <p:nvPr/>
            </p:nvSpPr>
            <p:spPr bwMode="auto">
              <a:xfrm>
                <a:off x="1378" y="3290"/>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279596" name="Line 44">
                <a:extLst>
                  <a:ext uri="{FF2B5EF4-FFF2-40B4-BE49-F238E27FC236}">
                    <a16:creationId xmlns:a16="http://schemas.microsoft.com/office/drawing/2014/main" id="{8F6126C4-212F-714D-B6E2-8EAA0C311D6E}"/>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279597" name="Group 45">
            <a:extLst>
              <a:ext uri="{FF2B5EF4-FFF2-40B4-BE49-F238E27FC236}">
                <a16:creationId xmlns:a16="http://schemas.microsoft.com/office/drawing/2014/main" id="{CC54631E-531A-E24B-9436-0F2D04DBE370}"/>
              </a:ext>
            </a:extLst>
          </p:cNvPr>
          <p:cNvGrpSpPr>
            <a:grpSpLocks/>
          </p:cNvGrpSpPr>
          <p:nvPr/>
        </p:nvGrpSpPr>
        <p:grpSpPr bwMode="auto">
          <a:xfrm>
            <a:off x="9283701" y="5159375"/>
            <a:ext cx="587375" cy="749300"/>
            <a:chOff x="1760" y="2442"/>
            <a:chExt cx="370" cy="472"/>
          </a:xfrm>
        </p:grpSpPr>
        <p:sp>
          <p:nvSpPr>
            <p:cNvPr id="279598" name="Text Box 46">
              <a:extLst>
                <a:ext uri="{FF2B5EF4-FFF2-40B4-BE49-F238E27FC236}">
                  <a16:creationId xmlns:a16="http://schemas.microsoft.com/office/drawing/2014/main" id="{CE715B57-B436-D144-8AC3-057C23E78E19}"/>
                </a:ext>
              </a:extLst>
            </p:cNvPr>
            <p:cNvSpPr txBox="1">
              <a:spLocks noChangeArrowheads="1"/>
            </p:cNvSpPr>
            <p:nvPr/>
          </p:nvSpPr>
          <p:spPr bwMode="auto">
            <a:xfrm>
              <a:off x="1760" y="2442"/>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latin typeface="Courier New" panose="02070309020205020404" pitchFamily="49" charset="0"/>
                </a:rPr>
                <a:t>97</a:t>
              </a:r>
            </a:p>
          </p:txBody>
        </p:sp>
        <p:grpSp>
          <p:nvGrpSpPr>
            <p:cNvPr id="279599" name="Group 47">
              <a:extLst>
                <a:ext uri="{FF2B5EF4-FFF2-40B4-BE49-F238E27FC236}">
                  <a16:creationId xmlns:a16="http://schemas.microsoft.com/office/drawing/2014/main" id="{3D18C8DA-02BD-AA4B-9B93-1F4E4F3030B0}"/>
                </a:ext>
              </a:extLst>
            </p:cNvPr>
            <p:cNvGrpSpPr>
              <a:grpSpLocks/>
            </p:cNvGrpSpPr>
            <p:nvPr/>
          </p:nvGrpSpPr>
          <p:grpSpPr bwMode="auto">
            <a:xfrm>
              <a:off x="1760" y="2754"/>
              <a:ext cx="370" cy="160"/>
              <a:chOff x="1378" y="3290"/>
              <a:chExt cx="370" cy="312"/>
            </a:xfrm>
          </p:grpSpPr>
          <p:sp>
            <p:nvSpPr>
              <p:cNvPr id="279600" name="Text Box 48">
                <a:extLst>
                  <a:ext uri="{FF2B5EF4-FFF2-40B4-BE49-F238E27FC236}">
                    <a16:creationId xmlns:a16="http://schemas.microsoft.com/office/drawing/2014/main" id="{C10A0780-AB34-0245-BE2D-D339538A0CDD}"/>
                  </a:ext>
                </a:extLst>
              </p:cNvPr>
              <p:cNvSpPr txBox="1">
                <a:spLocks noChangeArrowheads="1"/>
              </p:cNvSpPr>
              <p:nvPr/>
            </p:nvSpPr>
            <p:spPr bwMode="auto">
              <a:xfrm>
                <a:off x="1378" y="3290"/>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279601" name="Line 49">
                <a:extLst>
                  <a:ext uri="{FF2B5EF4-FFF2-40B4-BE49-F238E27FC236}">
                    <a16:creationId xmlns:a16="http://schemas.microsoft.com/office/drawing/2014/main" id="{1DC1DE14-AB5C-0D44-85C6-26A803E9D5B7}"/>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279602" name="Group 50">
            <a:extLst>
              <a:ext uri="{FF2B5EF4-FFF2-40B4-BE49-F238E27FC236}">
                <a16:creationId xmlns:a16="http://schemas.microsoft.com/office/drawing/2014/main" id="{FC78AF01-4413-1743-BC1B-F6E81479FC92}"/>
              </a:ext>
            </a:extLst>
          </p:cNvPr>
          <p:cNvGrpSpPr>
            <a:grpSpLocks/>
          </p:cNvGrpSpPr>
          <p:nvPr/>
        </p:nvGrpSpPr>
        <p:grpSpPr bwMode="auto">
          <a:xfrm>
            <a:off x="5118101" y="5248275"/>
            <a:ext cx="587375" cy="749300"/>
            <a:chOff x="1760" y="2442"/>
            <a:chExt cx="370" cy="472"/>
          </a:xfrm>
        </p:grpSpPr>
        <p:sp>
          <p:nvSpPr>
            <p:cNvPr id="279603" name="Text Box 51">
              <a:extLst>
                <a:ext uri="{FF2B5EF4-FFF2-40B4-BE49-F238E27FC236}">
                  <a16:creationId xmlns:a16="http://schemas.microsoft.com/office/drawing/2014/main" id="{F7662591-5518-B145-9B4A-C44697D7D12B}"/>
                </a:ext>
              </a:extLst>
            </p:cNvPr>
            <p:cNvSpPr txBox="1">
              <a:spLocks noChangeArrowheads="1"/>
            </p:cNvSpPr>
            <p:nvPr/>
          </p:nvSpPr>
          <p:spPr bwMode="auto">
            <a:xfrm>
              <a:off x="1760" y="2442"/>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a:r>
                <a:rPr lang="en-US" altLang="en-US">
                  <a:solidFill>
                    <a:srgbClr val="FF0033"/>
                  </a:solidFill>
                  <a:latin typeface="Courier New" panose="02070309020205020404" pitchFamily="49" charset="0"/>
                </a:rPr>
                <a:t>1</a:t>
              </a:r>
              <a:endParaRPr lang="en-US" altLang="en-US">
                <a:latin typeface="Courier New" panose="02070309020205020404" pitchFamily="49" charset="0"/>
              </a:endParaRPr>
            </a:p>
          </p:txBody>
        </p:sp>
        <p:grpSp>
          <p:nvGrpSpPr>
            <p:cNvPr id="279604" name="Group 52">
              <a:extLst>
                <a:ext uri="{FF2B5EF4-FFF2-40B4-BE49-F238E27FC236}">
                  <a16:creationId xmlns:a16="http://schemas.microsoft.com/office/drawing/2014/main" id="{3A801C81-094E-4841-B5DA-C822C78BB4E6}"/>
                </a:ext>
              </a:extLst>
            </p:cNvPr>
            <p:cNvGrpSpPr>
              <a:grpSpLocks/>
            </p:cNvGrpSpPr>
            <p:nvPr/>
          </p:nvGrpSpPr>
          <p:grpSpPr bwMode="auto">
            <a:xfrm>
              <a:off x="1760" y="2754"/>
              <a:ext cx="370" cy="160"/>
              <a:chOff x="1378" y="3290"/>
              <a:chExt cx="370" cy="312"/>
            </a:xfrm>
          </p:grpSpPr>
          <p:sp>
            <p:nvSpPr>
              <p:cNvPr id="279605" name="Text Box 53">
                <a:extLst>
                  <a:ext uri="{FF2B5EF4-FFF2-40B4-BE49-F238E27FC236}">
                    <a16:creationId xmlns:a16="http://schemas.microsoft.com/office/drawing/2014/main" id="{1B0B5782-A622-EB4E-8364-9398FA84D273}"/>
                  </a:ext>
                </a:extLst>
              </p:cNvPr>
              <p:cNvSpPr txBox="1">
                <a:spLocks noChangeArrowheads="1"/>
              </p:cNvSpPr>
              <p:nvPr/>
            </p:nvSpPr>
            <p:spPr bwMode="auto">
              <a:xfrm>
                <a:off x="1378" y="3290"/>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279606" name="Line 54">
                <a:extLst>
                  <a:ext uri="{FF2B5EF4-FFF2-40B4-BE49-F238E27FC236}">
                    <a16:creationId xmlns:a16="http://schemas.microsoft.com/office/drawing/2014/main" id="{30D3E06F-88F2-2D46-9D99-5F79BE9B375B}"/>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279607" name="Group 55">
            <a:extLst>
              <a:ext uri="{FF2B5EF4-FFF2-40B4-BE49-F238E27FC236}">
                <a16:creationId xmlns:a16="http://schemas.microsoft.com/office/drawing/2014/main" id="{8EDADFDD-8358-E747-9F12-7F834EFD198C}"/>
              </a:ext>
            </a:extLst>
          </p:cNvPr>
          <p:cNvGrpSpPr>
            <a:grpSpLocks/>
          </p:cNvGrpSpPr>
          <p:nvPr/>
        </p:nvGrpSpPr>
        <p:grpSpPr bwMode="auto">
          <a:xfrm>
            <a:off x="6096001" y="2771775"/>
            <a:ext cx="587375" cy="749300"/>
            <a:chOff x="1760" y="2442"/>
            <a:chExt cx="370" cy="472"/>
          </a:xfrm>
        </p:grpSpPr>
        <p:sp>
          <p:nvSpPr>
            <p:cNvPr id="279608" name="Text Box 56">
              <a:extLst>
                <a:ext uri="{FF2B5EF4-FFF2-40B4-BE49-F238E27FC236}">
                  <a16:creationId xmlns:a16="http://schemas.microsoft.com/office/drawing/2014/main" id="{064511EA-D9A2-3D45-97A9-67ACB77C6910}"/>
                </a:ext>
              </a:extLst>
            </p:cNvPr>
            <p:cNvSpPr txBox="1">
              <a:spLocks noChangeArrowheads="1"/>
            </p:cNvSpPr>
            <p:nvPr/>
          </p:nvSpPr>
          <p:spPr bwMode="auto">
            <a:xfrm>
              <a:off x="1760" y="2442"/>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a:r>
                <a:rPr lang="en-US" altLang="en-US">
                  <a:latin typeface="Courier New" panose="02070309020205020404" pitchFamily="49" charset="0"/>
                </a:rPr>
                <a:t>9</a:t>
              </a:r>
            </a:p>
          </p:txBody>
        </p:sp>
        <p:grpSp>
          <p:nvGrpSpPr>
            <p:cNvPr id="279609" name="Group 57">
              <a:extLst>
                <a:ext uri="{FF2B5EF4-FFF2-40B4-BE49-F238E27FC236}">
                  <a16:creationId xmlns:a16="http://schemas.microsoft.com/office/drawing/2014/main" id="{7AC22DA3-C3D0-7A46-B8AC-0D1269D289AE}"/>
                </a:ext>
              </a:extLst>
            </p:cNvPr>
            <p:cNvGrpSpPr>
              <a:grpSpLocks/>
            </p:cNvGrpSpPr>
            <p:nvPr/>
          </p:nvGrpSpPr>
          <p:grpSpPr bwMode="auto">
            <a:xfrm>
              <a:off x="1760" y="2754"/>
              <a:ext cx="370" cy="160"/>
              <a:chOff x="1378" y="3290"/>
              <a:chExt cx="370" cy="312"/>
            </a:xfrm>
          </p:grpSpPr>
          <p:sp>
            <p:nvSpPr>
              <p:cNvPr id="279610" name="Text Box 58">
                <a:extLst>
                  <a:ext uri="{FF2B5EF4-FFF2-40B4-BE49-F238E27FC236}">
                    <a16:creationId xmlns:a16="http://schemas.microsoft.com/office/drawing/2014/main" id="{1818BD49-91B3-F24A-94F8-AF975DEF80C9}"/>
                  </a:ext>
                </a:extLst>
              </p:cNvPr>
              <p:cNvSpPr txBox="1">
                <a:spLocks noChangeArrowheads="1"/>
              </p:cNvSpPr>
              <p:nvPr/>
            </p:nvSpPr>
            <p:spPr bwMode="auto">
              <a:xfrm>
                <a:off x="1378" y="3290"/>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279611" name="Line 59">
                <a:extLst>
                  <a:ext uri="{FF2B5EF4-FFF2-40B4-BE49-F238E27FC236}">
                    <a16:creationId xmlns:a16="http://schemas.microsoft.com/office/drawing/2014/main" id="{C386DC6F-D646-504D-BA36-39DE8D38AFC1}"/>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279612" name="Line 60">
            <a:extLst>
              <a:ext uri="{FF2B5EF4-FFF2-40B4-BE49-F238E27FC236}">
                <a16:creationId xmlns:a16="http://schemas.microsoft.com/office/drawing/2014/main" id="{72F8CE83-5DBA-DB49-991D-8C5D027B23C3}"/>
              </a:ext>
            </a:extLst>
          </p:cNvPr>
          <p:cNvSpPr>
            <a:spLocks noChangeShapeType="1"/>
          </p:cNvSpPr>
          <p:nvPr/>
        </p:nvSpPr>
        <p:spPr bwMode="auto">
          <a:xfrm flipH="1">
            <a:off x="6400800" y="2133600"/>
            <a:ext cx="850900" cy="6223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9613" name="Line 61">
            <a:extLst>
              <a:ext uri="{FF2B5EF4-FFF2-40B4-BE49-F238E27FC236}">
                <a16:creationId xmlns:a16="http://schemas.microsoft.com/office/drawing/2014/main" id="{2EF99AF3-9DDA-B04C-AD96-560D8748EF26}"/>
              </a:ext>
            </a:extLst>
          </p:cNvPr>
          <p:cNvSpPr>
            <a:spLocks noChangeShapeType="1"/>
          </p:cNvSpPr>
          <p:nvPr/>
        </p:nvSpPr>
        <p:spPr bwMode="auto">
          <a:xfrm>
            <a:off x="7531100" y="2133600"/>
            <a:ext cx="1041400" cy="596900"/>
          </a:xfrm>
          <a:prstGeom prst="line">
            <a:avLst/>
          </a:prstGeom>
          <a:noFill/>
          <a:ln w="381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9614" name="Line 62">
            <a:extLst>
              <a:ext uri="{FF2B5EF4-FFF2-40B4-BE49-F238E27FC236}">
                <a16:creationId xmlns:a16="http://schemas.microsoft.com/office/drawing/2014/main" id="{B82012A8-5318-6340-8D72-EE62A9776A1E}"/>
              </a:ext>
            </a:extLst>
          </p:cNvPr>
          <p:cNvSpPr>
            <a:spLocks noChangeShapeType="1"/>
          </p:cNvSpPr>
          <p:nvPr/>
        </p:nvSpPr>
        <p:spPr bwMode="auto">
          <a:xfrm flipH="1">
            <a:off x="5880100" y="3403600"/>
            <a:ext cx="381000" cy="5080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9615" name="Line 63">
            <a:extLst>
              <a:ext uri="{FF2B5EF4-FFF2-40B4-BE49-F238E27FC236}">
                <a16:creationId xmlns:a16="http://schemas.microsoft.com/office/drawing/2014/main" id="{910D0311-1A0A-C044-AC00-BF24087F67E0}"/>
              </a:ext>
            </a:extLst>
          </p:cNvPr>
          <p:cNvSpPr>
            <a:spLocks noChangeShapeType="1"/>
          </p:cNvSpPr>
          <p:nvPr/>
        </p:nvSpPr>
        <p:spPr bwMode="auto">
          <a:xfrm>
            <a:off x="6540500" y="3390900"/>
            <a:ext cx="406400" cy="533400"/>
          </a:xfrm>
          <a:prstGeom prst="line">
            <a:avLst/>
          </a:prstGeom>
          <a:noFill/>
          <a:ln w="381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9616" name="Line 64">
            <a:extLst>
              <a:ext uri="{FF2B5EF4-FFF2-40B4-BE49-F238E27FC236}">
                <a16:creationId xmlns:a16="http://schemas.microsoft.com/office/drawing/2014/main" id="{A15923CC-6514-6D49-8608-E91DC6EFA502}"/>
              </a:ext>
            </a:extLst>
          </p:cNvPr>
          <p:cNvSpPr>
            <a:spLocks noChangeShapeType="1"/>
          </p:cNvSpPr>
          <p:nvPr/>
        </p:nvSpPr>
        <p:spPr bwMode="auto">
          <a:xfrm flipH="1">
            <a:off x="5410200" y="4546600"/>
            <a:ext cx="317500" cy="6858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9617" name="Line 65">
            <a:extLst>
              <a:ext uri="{FF2B5EF4-FFF2-40B4-BE49-F238E27FC236}">
                <a16:creationId xmlns:a16="http://schemas.microsoft.com/office/drawing/2014/main" id="{4BF3FA1F-CDEC-0640-B816-F001F2C82033}"/>
              </a:ext>
            </a:extLst>
          </p:cNvPr>
          <p:cNvSpPr>
            <a:spLocks noChangeShapeType="1"/>
          </p:cNvSpPr>
          <p:nvPr/>
        </p:nvSpPr>
        <p:spPr bwMode="auto">
          <a:xfrm>
            <a:off x="6032500" y="4559300"/>
            <a:ext cx="304800" cy="6731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9618" name="Line 66">
            <a:extLst>
              <a:ext uri="{FF2B5EF4-FFF2-40B4-BE49-F238E27FC236}">
                <a16:creationId xmlns:a16="http://schemas.microsoft.com/office/drawing/2014/main" id="{450686AD-FA73-BB42-BBEF-AAA9B29195E6}"/>
              </a:ext>
            </a:extLst>
          </p:cNvPr>
          <p:cNvSpPr>
            <a:spLocks noChangeShapeType="1"/>
          </p:cNvSpPr>
          <p:nvPr/>
        </p:nvSpPr>
        <p:spPr bwMode="auto">
          <a:xfrm flipH="1">
            <a:off x="8051800" y="3365500"/>
            <a:ext cx="381000" cy="609600"/>
          </a:xfrm>
          <a:prstGeom prst="line">
            <a:avLst/>
          </a:prstGeom>
          <a:noFill/>
          <a:ln w="381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9619" name="Line 67">
            <a:extLst>
              <a:ext uri="{FF2B5EF4-FFF2-40B4-BE49-F238E27FC236}">
                <a16:creationId xmlns:a16="http://schemas.microsoft.com/office/drawing/2014/main" id="{3494ADE3-E715-BC41-90BB-1868C33AE3DB}"/>
              </a:ext>
            </a:extLst>
          </p:cNvPr>
          <p:cNvSpPr>
            <a:spLocks noChangeShapeType="1"/>
          </p:cNvSpPr>
          <p:nvPr/>
        </p:nvSpPr>
        <p:spPr bwMode="auto">
          <a:xfrm>
            <a:off x="8724900" y="3365500"/>
            <a:ext cx="381000" cy="596900"/>
          </a:xfrm>
          <a:prstGeom prst="line">
            <a:avLst/>
          </a:prstGeom>
          <a:noFill/>
          <a:ln w="381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9620" name="Line 68">
            <a:extLst>
              <a:ext uri="{FF2B5EF4-FFF2-40B4-BE49-F238E27FC236}">
                <a16:creationId xmlns:a16="http://schemas.microsoft.com/office/drawing/2014/main" id="{13143D20-BF94-0045-A48B-BE2366146958}"/>
              </a:ext>
            </a:extLst>
          </p:cNvPr>
          <p:cNvSpPr>
            <a:spLocks noChangeShapeType="1"/>
          </p:cNvSpPr>
          <p:nvPr/>
        </p:nvSpPr>
        <p:spPr bwMode="auto">
          <a:xfrm>
            <a:off x="8191500" y="4610100"/>
            <a:ext cx="304800" cy="558800"/>
          </a:xfrm>
          <a:prstGeom prst="line">
            <a:avLst/>
          </a:prstGeom>
          <a:noFill/>
          <a:ln w="381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9621" name="Line 69">
            <a:extLst>
              <a:ext uri="{FF2B5EF4-FFF2-40B4-BE49-F238E27FC236}">
                <a16:creationId xmlns:a16="http://schemas.microsoft.com/office/drawing/2014/main" id="{C4E59091-FCA0-D040-B738-B5F8DDC743FE}"/>
              </a:ext>
            </a:extLst>
          </p:cNvPr>
          <p:cNvSpPr>
            <a:spLocks noChangeShapeType="1"/>
          </p:cNvSpPr>
          <p:nvPr/>
        </p:nvSpPr>
        <p:spPr bwMode="auto">
          <a:xfrm>
            <a:off x="9258300" y="4597400"/>
            <a:ext cx="304800" cy="546100"/>
          </a:xfrm>
          <a:prstGeom prst="line">
            <a:avLst/>
          </a:prstGeom>
          <a:noFill/>
          <a:ln w="381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79622" name="Group 70">
            <a:extLst>
              <a:ext uri="{FF2B5EF4-FFF2-40B4-BE49-F238E27FC236}">
                <a16:creationId xmlns:a16="http://schemas.microsoft.com/office/drawing/2014/main" id="{FC8847F3-02D9-0848-BBC3-AA494DC5D50F}"/>
              </a:ext>
            </a:extLst>
          </p:cNvPr>
          <p:cNvGrpSpPr>
            <a:grpSpLocks/>
          </p:cNvGrpSpPr>
          <p:nvPr/>
        </p:nvGrpSpPr>
        <p:grpSpPr bwMode="auto">
          <a:xfrm>
            <a:off x="5183188" y="5880100"/>
            <a:ext cx="165100" cy="406400"/>
            <a:chOff x="2305" y="3704"/>
            <a:chExt cx="104" cy="256"/>
          </a:xfrm>
        </p:grpSpPr>
        <p:sp>
          <p:nvSpPr>
            <p:cNvPr id="279623" name="Line 71">
              <a:extLst>
                <a:ext uri="{FF2B5EF4-FFF2-40B4-BE49-F238E27FC236}">
                  <a16:creationId xmlns:a16="http://schemas.microsoft.com/office/drawing/2014/main" id="{47DD009F-7A71-A445-8CBC-625078311FC5}"/>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9624" name="Line 72">
              <a:extLst>
                <a:ext uri="{FF2B5EF4-FFF2-40B4-BE49-F238E27FC236}">
                  <a16:creationId xmlns:a16="http://schemas.microsoft.com/office/drawing/2014/main" id="{17157978-F922-8F41-A48F-F77D55C68E9C}"/>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9625" name="Line 73">
              <a:extLst>
                <a:ext uri="{FF2B5EF4-FFF2-40B4-BE49-F238E27FC236}">
                  <a16:creationId xmlns:a16="http://schemas.microsoft.com/office/drawing/2014/main" id="{9743EA5D-E78F-5C41-8BB0-21253FC6C179}"/>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79626" name="Group 74">
            <a:extLst>
              <a:ext uri="{FF2B5EF4-FFF2-40B4-BE49-F238E27FC236}">
                <a16:creationId xmlns:a16="http://schemas.microsoft.com/office/drawing/2014/main" id="{BB255B73-F728-8341-B7E8-670E6C2C0FEE}"/>
              </a:ext>
            </a:extLst>
          </p:cNvPr>
          <p:cNvGrpSpPr>
            <a:grpSpLocks/>
          </p:cNvGrpSpPr>
          <p:nvPr/>
        </p:nvGrpSpPr>
        <p:grpSpPr bwMode="auto">
          <a:xfrm>
            <a:off x="6402388" y="5880100"/>
            <a:ext cx="165100" cy="406400"/>
            <a:chOff x="2305" y="3704"/>
            <a:chExt cx="104" cy="256"/>
          </a:xfrm>
        </p:grpSpPr>
        <p:sp>
          <p:nvSpPr>
            <p:cNvPr id="279627" name="Line 75">
              <a:extLst>
                <a:ext uri="{FF2B5EF4-FFF2-40B4-BE49-F238E27FC236}">
                  <a16:creationId xmlns:a16="http://schemas.microsoft.com/office/drawing/2014/main" id="{AF065FEC-D772-374E-89C1-ABB80349680E}"/>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9628" name="Line 76">
              <a:extLst>
                <a:ext uri="{FF2B5EF4-FFF2-40B4-BE49-F238E27FC236}">
                  <a16:creationId xmlns:a16="http://schemas.microsoft.com/office/drawing/2014/main" id="{EB8FE06E-4085-A743-95E8-CD68D37B2602}"/>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9629" name="Line 77">
              <a:extLst>
                <a:ext uri="{FF2B5EF4-FFF2-40B4-BE49-F238E27FC236}">
                  <a16:creationId xmlns:a16="http://schemas.microsoft.com/office/drawing/2014/main" id="{62B72862-8BA1-9742-8B00-41542596ED1E}"/>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79630" name="Group 78">
            <a:extLst>
              <a:ext uri="{FF2B5EF4-FFF2-40B4-BE49-F238E27FC236}">
                <a16:creationId xmlns:a16="http://schemas.microsoft.com/office/drawing/2014/main" id="{846AEC3B-DB0B-B344-BA74-5D8BB295660C}"/>
              </a:ext>
            </a:extLst>
          </p:cNvPr>
          <p:cNvGrpSpPr>
            <a:grpSpLocks/>
          </p:cNvGrpSpPr>
          <p:nvPr/>
        </p:nvGrpSpPr>
        <p:grpSpPr bwMode="auto">
          <a:xfrm>
            <a:off x="9640888" y="5803900"/>
            <a:ext cx="165100" cy="406400"/>
            <a:chOff x="2305" y="3704"/>
            <a:chExt cx="104" cy="256"/>
          </a:xfrm>
        </p:grpSpPr>
        <p:sp>
          <p:nvSpPr>
            <p:cNvPr id="279631" name="Line 79">
              <a:extLst>
                <a:ext uri="{FF2B5EF4-FFF2-40B4-BE49-F238E27FC236}">
                  <a16:creationId xmlns:a16="http://schemas.microsoft.com/office/drawing/2014/main" id="{FE1BDDF1-1344-F34B-95BB-B3C7D371EE99}"/>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9632" name="Line 80">
              <a:extLst>
                <a:ext uri="{FF2B5EF4-FFF2-40B4-BE49-F238E27FC236}">
                  <a16:creationId xmlns:a16="http://schemas.microsoft.com/office/drawing/2014/main" id="{A0CB444E-253E-D149-A891-CB989EE73D9D}"/>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9633" name="Line 81">
              <a:extLst>
                <a:ext uri="{FF2B5EF4-FFF2-40B4-BE49-F238E27FC236}">
                  <a16:creationId xmlns:a16="http://schemas.microsoft.com/office/drawing/2014/main" id="{6AA7FE12-29AC-4C47-A63F-5DBA111713FC}"/>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79634" name="Group 82">
            <a:extLst>
              <a:ext uri="{FF2B5EF4-FFF2-40B4-BE49-F238E27FC236}">
                <a16:creationId xmlns:a16="http://schemas.microsoft.com/office/drawing/2014/main" id="{287626C6-ADA3-1042-90FA-18AEF1B89A08}"/>
              </a:ext>
            </a:extLst>
          </p:cNvPr>
          <p:cNvGrpSpPr>
            <a:grpSpLocks/>
          </p:cNvGrpSpPr>
          <p:nvPr/>
        </p:nvGrpSpPr>
        <p:grpSpPr bwMode="auto">
          <a:xfrm>
            <a:off x="8574088" y="5791200"/>
            <a:ext cx="165100" cy="406400"/>
            <a:chOff x="2305" y="3704"/>
            <a:chExt cx="104" cy="256"/>
          </a:xfrm>
        </p:grpSpPr>
        <p:sp>
          <p:nvSpPr>
            <p:cNvPr id="279635" name="Line 83">
              <a:extLst>
                <a:ext uri="{FF2B5EF4-FFF2-40B4-BE49-F238E27FC236}">
                  <a16:creationId xmlns:a16="http://schemas.microsoft.com/office/drawing/2014/main" id="{9B257206-B48C-4744-8E01-0C7A501A7C6C}"/>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9636" name="Line 84">
              <a:extLst>
                <a:ext uri="{FF2B5EF4-FFF2-40B4-BE49-F238E27FC236}">
                  <a16:creationId xmlns:a16="http://schemas.microsoft.com/office/drawing/2014/main" id="{9FE5B542-E6C5-2541-9327-C3B52CFC50F8}"/>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9637" name="Line 85">
              <a:extLst>
                <a:ext uri="{FF2B5EF4-FFF2-40B4-BE49-F238E27FC236}">
                  <a16:creationId xmlns:a16="http://schemas.microsoft.com/office/drawing/2014/main" id="{BF7BF312-5DC1-2F4D-B18F-D0A2AD21E75B}"/>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79638" name="Group 86">
            <a:extLst>
              <a:ext uri="{FF2B5EF4-FFF2-40B4-BE49-F238E27FC236}">
                <a16:creationId xmlns:a16="http://schemas.microsoft.com/office/drawing/2014/main" id="{EA3294AE-E945-8348-9B0B-C8DC56B032B8}"/>
              </a:ext>
            </a:extLst>
          </p:cNvPr>
          <p:cNvGrpSpPr>
            <a:grpSpLocks/>
          </p:cNvGrpSpPr>
          <p:nvPr/>
        </p:nvGrpSpPr>
        <p:grpSpPr bwMode="auto">
          <a:xfrm>
            <a:off x="8269288" y="5803900"/>
            <a:ext cx="165100" cy="406400"/>
            <a:chOff x="2305" y="3704"/>
            <a:chExt cx="104" cy="256"/>
          </a:xfrm>
        </p:grpSpPr>
        <p:sp>
          <p:nvSpPr>
            <p:cNvPr id="279639" name="Line 87">
              <a:extLst>
                <a:ext uri="{FF2B5EF4-FFF2-40B4-BE49-F238E27FC236}">
                  <a16:creationId xmlns:a16="http://schemas.microsoft.com/office/drawing/2014/main" id="{3121732A-C639-0C4D-B72D-9C886B506F4E}"/>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9640" name="Line 88">
              <a:extLst>
                <a:ext uri="{FF2B5EF4-FFF2-40B4-BE49-F238E27FC236}">
                  <a16:creationId xmlns:a16="http://schemas.microsoft.com/office/drawing/2014/main" id="{74D6B8D3-B926-4941-9B95-AF0D9FA0ED1D}"/>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9641" name="Line 89">
              <a:extLst>
                <a:ext uri="{FF2B5EF4-FFF2-40B4-BE49-F238E27FC236}">
                  <a16:creationId xmlns:a16="http://schemas.microsoft.com/office/drawing/2014/main" id="{0711BB86-8579-D54F-B383-B30183C1BBC3}"/>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79642" name="Group 90">
            <a:extLst>
              <a:ext uri="{FF2B5EF4-FFF2-40B4-BE49-F238E27FC236}">
                <a16:creationId xmlns:a16="http://schemas.microsoft.com/office/drawing/2014/main" id="{1CCC597C-58BE-D741-97C6-F7DB0BDBE42D}"/>
              </a:ext>
            </a:extLst>
          </p:cNvPr>
          <p:cNvGrpSpPr>
            <a:grpSpLocks/>
          </p:cNvGrpSpPr>
          <p:nvPr/>
        </p:nvGrpSpPr>
        <p:grpSpPr bwMode="auto">
          <a:xfrm>
            <a:off x="5462588" y="5880100"/>
            <a:ext cx="165100" cy="406400"/>
            <a:chOff x="2305" y="3704"/>
            <a:chExt cx="104" cy="256"/>
          </a:xfrm>
        </p:grpSpPr>
        <p:sp>
          <p:nvSpPr>
            <p:cNvPr id="279643" name="Line 91">
              <a:extLst>
                <a:ext uri="{FF2B5EF4-FFF2-40B4-BE49-F238E27FC236}">
                  <a16:creationId xmlns:a16="http://schemas.microsoft.com/office/drawing/2014/main" id="{CE292971-261C-FD49-BD94-63CD561AC488}"/>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9644" name="Line 92">
              <a:extLst>
                <a:ext uri="{FF2B5EF4-FFF2-40B4-BE49-F238E27FC236}">
                  <a16:creationId xmlns:a16="http://schemas.microsoft.com/office/drawing/2014/main" id="{8191A97E-337C-C445-B1BE-F2A689AEC604}"/>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9645" name="Line 93">
              <a:extLst>
                <a:ext uri="{FF2B5EF4-FFF2-40B4-BE49-F238E27FC236}">
                  <a16:creationId xmlns:a16="http://schemas.microsoft.com/office/drawing/2014/main" id="{E6A659B9-22AE-EF4F-839A-7D314507F2F1}"/>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79646" name="Group 94">
            <a:extLst>
              <a:ext uri="{FF2B5EF4-FFF2-40B4-BE49-F238E27FC236}">
                <a16:creationId xmlns:a16="http://schemas.microsoft.com/office/drawing/2014/main" id="{97A1C781-AAA0-DB47-837D-40790D1E3F58}"/>
              </a:ext>
            </a:extLst>
          </p:cNvPr>
          <p:cNvGrpSpPr>
            <a:grpSpLocks/>
          </p:cNvGrpSpPr>
          <p:nvPr/>
        </p:nvGrpSpPr>
        <p:grpSpPr bwMode="auto">
          <a:xfrm>
            <a:off x="6110288" y="5867400"/>
            <a:ext cx="165100" cy="406400"/>
            <a:chOff x="2305" y="3704"/>
            <a:chExt cx="104" cy="256"/>
          </a:xfrm>
        </p:grpSpPr>
        <p:sp>
          <p:nvSpPr>
            <p:cNvPr id="279647" name="Line 95">
              <a:extLst>
                <a:ext uri="{FF2B5EF4-FFF2-40B4-BE49-F238E27FC236}">
                  <a16:creationId xmlns:a16="http://schemas.microsoft.com/office/drawing/2014/main" id="{E05DA3B5-65E3-3343-B5DB-0BA8DE5C58A2}"/>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9648" name="Line 96">
              <a:extLst>
                <a:ext uri="{FF2B5EF4-FFF2-40B4-BE49-F238E27FC236}">
                  <a16:creationId xmlns:a16="http://schemas.microsoft.com/office/drawing/2014/main" id="{92BEC2F4-47B6-2546-BF4E-578CF7FCF2F8}"/>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9649" name="Line 97">
              <a:extLst>
                <a:ext uri="{FF2B5EF4-FFF2-40B4-BE49-F238E27FC236}">
                  <a16:creationId xmlns:a16="http://schemas.microsoft.com/office/drawing/2014/main" id="{C5F058E3-D074-1946-B3EA-A17403ACDD18}"/>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79650" name="Group 98">
            <a:extLst>
              <a:ext uri="{FF2B5EF4-FFF2-40B4-BE49-F238E27FC236}">
                <a16:creationId xmlns:a16="http://schemas.microsoft.com/office/drawing/2014/main" id="{E85D38CF-2EA2-DA4F-B710-4B5FD8F3465F}"/>
              </a:ext>
            </a:extLst>
          </p:cNvPr>
          <p:cNvGrpSpPr>
            <a:grpSpLocks/>
          </p:cNvGrpSpPr>
          <p:nvPr/>
        </p:nvGrpSpPr>
        <p:grpSpPr bwMode="auto">
          <a:xfrm>
            <a:off x="7024688" y="4546600"/>
            <a:ext cx="165100" cy="406400"/>
            <a:chOff x="2305" y="3704"/>
            <a:chExt cx="104" cy="256"/>
          </a:xfrm>
        </p:grpSpPr>
        <p:sp>
          <p:nvSpPr>
            <p:cNvPr id="279651" name="Line 99">
              <a:extLst>
                <a:ext uri="{FF2B5EF4-FFF2-40B4-BE49-F238E27FC236}">
                  <a16:creationId xmlns:a16="http://schemas.microsoft.com/office/drawing/2014/main" id="{F78D785C-CEB2-B642-A05C-20BAC0BFC18A}"/>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9652" name="Line 100">
              <a:extLst>
                <a:ext uri="{FF2B5EF4-FFF2-40B4-BE49-F238E27FC236}">
                  <a16:creationId xmlns:a16="http://schemas.microsoft.com/office/drawing/2014/main" id="{E07EA26A-E8C7-A040-8C53-AC199D2C5222}"/>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9653" name="Line 101">
              <a:extLst>
                <a:ext uri="{FF2B5EF4-FFF2-40B4-BE49-F238E27FC236}">
                  <a16:creationId xmlns:a16="http://schemas.microsoft.com/office/drawing/2014/main" id="{49DC12A4-E1EF-B545-B83A-C35BE213F891}"/>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79654" name="Group 102">
            <a:extLst>
              <a:ext uri="{FF2B5EF4-FFF2-40B4-BE49-F238E27FC236}">
                <a16:creationId xmlns:a16="http://schemas.microsoft.com/office/drawing/2014/main" id="{5131C06A-07D6-0D4C-A05B-2E9E8F1F7992}"/>
              </a:ext>
            </a:extLst>
          </p:cNvPr>
          <p:cNvGrpSpPr>
            <a:grpSpLocks/>
          </p:cNvGrpSpPr>
          <p:nvPr/>
        </p:nvGrpSpPr>
        <p:grpSpPr bwMode="auto">
          <a:xfrm>
            <a:off x="6719888" y="4559300"/>
            <a:ext cx="165100" cy="406400"/>
            <a:chOff x="2305" y="3704"/>
            <a:chExt cx="104" cy="256"/>
          </a:xfrm>
        </p:grpSpPr>
        <p:sp>
          <p:nvSpPr>
            <p:cNvPr id="279655" name="Line 103">
              <a:extLst>
                <a:ext uri="{FF2B5EF4-FFF2-40B4-BE49-F238E27FC236}">
                  <a16:creationId xmlns:a16="http://schemas.microsoft.com/office/drawing/2014/main" id="{4F8E0B43-531D-F840-BE3B-B140E2F9DA79}"/>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9656" name="Line 104">
              <a:extLst>
                <a:ext uri="{FF2B5EF4-FFF2-40B4-BE49-F238E27FC236}">
                  <a16:creationId xmlns:a16="http://schemas.microsoft.com/office/drawing/2014/main" id="{498A55AB-F2DF-3842-B595-BE722F27FB64}"/>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9657" name="Line 105">
              <a:extLst>
                <a:ext uri="{FF2B5EF4-FFF2-40B4-BE49-F238E27FC236}">
                  <a16:creationId xmlns:a16="http://schemas.microsoft.com/office/drawing/2014/main" id="{1CEA19D7-5FAD-1645-8A20-986E9362B458}"/>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79658" name="Group 106">
            <a:extLst>
              <a:ext uri="{FF2B5EF4-FFF2-40B4-BE49-F238E27FC236}">
                <a16:creationId xmlns:a16="http://schemas.microsoft.com/office/drawing/2014/main" id="{793D628F-69A3-114A-8429-9A967176BE49}"/>
              </a:ext>
            </a:extLst>
          </p:cNvPr>
          <p:cNvGrpSpPr>
            <a:grpSpLocks/>
          </p:cNvGrpSpPr>
          <p:nvPr/>
        </p:nvGrpSpPr>
        <p:grpSpPr bwMode="auto">
          <a:xfrm>
            <a:off x="9348788" y="5816600"/>
            <a:ext cx="165100" cy="406400"/>
            <a:chOff x="2305" y="3704"/>
            <a:chExt cx="104" cy="256"/>
          </a:xfrm>
        </p:grpSpPr>
        <p:sp>
          <p:nvSpPr>
            <p:cNvPr id="279659" name="Line 107">
              <a:extLst>
                <a:ext uri="{FF2B5EF4-FFF2-40B4-BE49-F238E27FC236}">
                  <a16:creationId xmlns:a16="http://schemas.microsoft.com/office/drawing/2014/main" id="{B67AD8C0-3876-7F4F-B765-942C7942AF22}"/>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9660" name="Line 108">
              <a:extLst>
                <a:ext uri="{FF2B5EF4-FFF2-40B4-BE49-F238E27FC236}">
                  <a16:creationId xmlns:a16="http://schemas.microsoft.com/office/drawing/2014/main" id="{3F16AD91-B38B-2248-AB30-BAD5838E367E}"/>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9661" name="Line 109">
              <a:extLst>
                <a:ext uri="{FF2B5EF4-FFF2-40B4-BE49-F238E27FC236}">
                  <a16:creationId xmlns:a16="http://schemas.microsoft.com/office/drawing/2014/main" id="{0AB92B4C-500E-5B43-ADDC-F11892D0A73A}"/>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79662" name="Group 110">
            <a:extLst>
              <a:ext uri="{FF2B5EF4-FFF2-40B4-BE49-F238E27FC236}">
                <a16:creationId xmlns:a16="http://schemas.microsoft.com/office/drawing/2014/main" id="{D750E2D9-6BFA-7C41-97C7-583A2765DF9F}"/>
              </a:ext>
            </a:extLst>
          </p:cNvPr>
          <p:cNvGrpSpPr>
            <a:grpSpLocks/>
          </p:cNvGrpSpPr>
          <p:nvPr/>
        </p:nvGrpSpPr>
        <p:grpSpPr bwMode="auto">
          <a:xfrm>
            <a:off x="8878888" y="4610100"/>
            <a:ext cx="165100" cy="406400"/>
            <a:chOff x="2305" y="3704"/>
            <a:chExt cx="104" cy="256"/>
          </a:xfrm>
        </p:grpSpPr>
        <p:sp>
          <p:nvSpPr>
            <p:cNvPr id="279663" name="Line 111">
              <a:extLst>
                <a:ext uri="{FF2B5EF4-FFF2-40B4-BE49-F238E27FC236}">
                  <a16:creationId xmlns:a16="http://schemas.microsoft.com/office/drawing/2014/main" id="{F3F2E00B-4A4F-5D4C-9AAA-A607F67A504C}"/>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9664" name="Line 112">
              <a:extLst>
                <a:ext uri="{FF2B5EF4-FFF2-40B4-BE49-F238E27FC236}">
                  <a16:creationId xmlns:a16="http://schemas.microsoft.com/office/drawing/2014/main" id="{311C50D3-258B-3B4E-9323-68EA576D8AD6}"/>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9665" name="Line 113">
              <a:extLst>
                <a:ext uri="{FF2B5EF4-FFF2-40B4-BE49-F238E27FC236}">
                  <a16:creationId xmlns:a16="http://schemas.microsoft.com/office/drawing/2014/main" id="{B915DB0D-0286-D545-B5ED-76081C0F48DE}"/>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79666" name="Group 114">
            <a:extLst>
              <a:ext uri="{FF2B5EF4-FFF2-40B4-BE49-F238E27FC236}">
                <a16:creationId xmlns:a16="http://schemas.microsoft.com/office/drawing/2014/main" id="{332C60B7-BECD-9948-8D14-BDDDF4573349}"/>
              </a:ext>
            </a:extLst>
          </p:cNvPr>
          <p:cNvGrpSpPr>
            <a:grpSpLocks/>
          </p:cNvGrpSpPr>
          <p:nvPr/>
        </p:nvGrpSpPr>
        <p:grpSpPr bwMode="auto">
          <a:xfrm>
            <a:off x="7837488" y="4622800"/>
            <a:ext cx="165100" cy="406400"/>
            <a:chOff x="2305" y="3704"/>
            <a:chExt cx="104" cy="256"/>
          </a:xfrm>
        </p:grpSpPr>
        <p:sp>
          <p:nvSpPr>
            <p:cNvPr id="279667" name="Line 115">
              <a:extLst>
                <a:ext uri="{FF2B5EF4-FFF2-40B4-BE49-F238E27FC236}">
                  <a16:creationId xmlns:a16="http://schemas.microsoft.com/office/drawing/2014/main" id="{49A688EA-CB03-734B-9476-AC37305180C1}"/>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9668" name="Line 116">
              <a:extLst>
                <a:ext uri="{FF2B5EF4-FFF2-40B4-BE49-F238E27FC236}">
                  <a16:creationId xmlns:a16="http://schemas.microsoft.com/office/drawing/2014/main" id="{444B96A9-8A49-374A-A516-7A0A1B0FDC6E}"/>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9669" name="Line 117">
              <a:extLst>
                <a:ext uri="{FF2B5EF4-FFF2-40B4-BE49-F238E27FC236}">
                  <a16:creationId xmlns:a16="http://schemas.microsoft.com/office/drawing/2014/main" id="{C685FEF1-C76C-134E-B24A-61A3BE603ED2}"/>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79670" name="Text Box 118">
            <a:extLst>
              <a:ext uri="{FF2B5EF4-FFF2-40B4-BE49-F238E27FC236}">
                <a16:creationId xmlns:a16="http://schemas.microsoft.com/office/drawing/2014/main" id="{D5E0B982-BF4B-8F43-8D27-A518BC3E0D0A}"/>
              </a:ext>
            </a:extLst>
          </p:cNvPr>
          <p:cNvSpPr txBox="1">
            <a:spLocks noChangeArrowheads="1"/>
          </p:cNvSpPr>
          <p:nvPr/>
        </p:nvSpPr>
        <p:spPr bwMode="auto">
          <a:xfrm>
            <a:off x="1978025" y="2816225"/>
            <a:ext cx="2185214" cy="400110"/>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a:latin typeface="Courier New" panose="02070309020205020404" pitchFamily="49" charset="0"/>
              </a:rPr>
              <a:t>Output: 1 3 7</a:t>
            </a:r>
          </a:p>
        </p:txBody>
      </p:sp>
      <p:sp>
        <p:nvSpPr>
          <p:cNvPr id="279671" name="Oval 119">
            <a:extLst>
              <a:ext uri="{FF2B5EF4-FFF2-40B4-BE49-F238E27FC236}">
                <a16:creationId xmlns:a16="http://schemas.microsoft.com/office/drawing/2014/main" id="{EE50EF5E-D337-1F43-B910-95410F1654D5}"/>
              </a:ext>
            </a:extLst>
          </p:cNvPr>
          <p:cNvSpPr>
            <a:spLocks noChangeArrowheads="1"/>
          </p:cNvSpPr>
          <p:nvPr/>
        </p:nvSpPr>
        <p:spPr bwMode="auto">
          <a:xfrm>
            <a:off x="2044700" y="1308100"/>
            <a:ext cx="254000" cy="254000"/>
          </a:xfrm>
          <a:prstGeom prst="ellipse">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279672" name="Oval 120">
            <a:extLst>
              <a:ext uri="{FF2B5EF4-FFF2-40B4-BE49-F238E27FC236}">
                <a16:creationId xmlns:a16="http://schemas.microsoft.com/office/drawing/2014/main" id="{28CDBFFE-66F1-8746-8023-D9610FD94073}"/>
              </a:ext>
            </a:extLst>
          </p:cNvPr>
          <p:cNvSpPr>
            <a:spLocks noChangeArrowheads="1"/>
          </p:cNvSpPr>
          <p:nvPr/>
        </p:nvSpPr>
        <p:spPr bwMode="auto">
          <a:xfrm>
            <a:off x="2044700" y="1651000"/>
            <a:ext cx="254000" cy="254000"/>
          </a:xfrm>
          <a:prstGeom prst="ellipse">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279673" name="Oval 121">
            <a:extLst>
              <a:ext uri="{FF2B5EF4-FFF2-40B4-BE49-F238E27FC236}">
                <a16:creationId xmlns:a16="http://schemas.microsoft.com/office/drawing/2014/main" id="{C44BF0FE-EB3E-5142-BCD0-265139BAB1AE}"/>
              </a:ext>
            </a:extLst>
          </p:cNvPr>
          <p:cNvSpPr>
            <a:spLocks noChangeArrowheads="1"/>
          </p:cNvSpPr>
          <p:nvPr/>
        </p:nvSpPr>
        <p:spPr bwMode="auto">
          <a:xfrm>
            <a:off x="2044700" y="1993900"/>
            <a:ext cx="254000" cy="254000"/>
          </a:xfrm>
          <a:prstGeom prst="ellipse">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279674" name="Oval 122">
            <a:extLst>
              <a:ext uri="{FF2B5EF4-FFF2-40B4-BE49-F238E27FC236}">
                <a16:creationId xmlns:a16="http://schemas.microsoft.com/office/drawing/2014/main" id="{1E1EF3C7-9C07-2E48-85AF-32CDFD79D960}"/>
              </a:ext>
            </a:extLst>
          </p:cNvPr>
          <p:cNvSpPr>
            <a:spLocks noChangeArrowheads="1"/>
          </p:cNvSpPr>
          <p:nvPr/>
        </p:nvSpPr>
        <p:spPr bwMode="auto">
          <a:xfrm>
            <a:off x="6743700" y="1473200"/>
            <a:ext cx="254000" cy="254000"/>
          </a:xfrm>
          <a:prstGeom prst="ellipse">
            <a:avLst/>
          </a:prstGeom>
          <a:solidFill>
            <a:srgbClr val="66FF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279675" name="Oval 123">
            <a:extLst>
              <a:ext uri="{FF2B5EF4-FFF2-40B4-BE49-F238E27FC236}">
                <a16:creationId xmlns:a16="http://schemas.microsoft.com/office/drawing/2014/main" id="{9600160D-0898-0E4C-B9E1-FF53DA469DB6}"/>
              </a:ext>
            </a:extLst>
          </p:cNvPr>
          <p:cNvSpPr>
            <a:spLocks noChangeArrowheads="1"/>
          </p:cNvSpPr>
          <p:nvPr/>
        </p:nvSpPr>
        <p:spPr bwMode="auto">
          <a:xfrm>
            <a:off x="5740400" y="2730500"/>
            <a:ext cx="254000" cy="254000"/>
          </a:xfrm>
          <a:prstGeom prst="ellipse">
            <a:avLst/>
          </a:prstGeom>
          <a:solidFill>
            <a:srgbClr val="66FF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279676" name="Oval 124">
            <a:extLst>
              <a:ext uri="{FF2B5EF4-FFF2-40B4-BE49-F238E27FC236}">
                <a16:creationId xmlns:a16="http://schemas.microsoft.com/office/drawing/2014/main" id="{C968A50D-60D8-1941-82F7-08563AE21A2F}"/>
              </a:ext>
            </a:extLst>
          </p:cNvPr>
          <p:cNvSpPr>
            <a:spLocks noChangeArrowheads="1"/>
          </p:cNvSpPr>
          <p:nvPr/>
        </p:nvSpPr>
        <p:spPr bwMode="auto">
          <a:xfrm>
            <a:off x="4762500" y="52070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279677" name="Oval 125">
            <a:extLst>
              <a:ext uri="{FF2B5EF4-FFF2-40B4-BE49-F238E27FC236}">
                <a16:creationId xmlns:a16="http://schemas.microsoft.com/office/drawing/2014/main" id="{41093C5D-F828-8C4D-9632-59EE3A01656B}"/>
              </a:ext>
            </a:extLst>
          </p:cNvPr>
          <p:cNvSpPr>
            <a:spLocks noChangeArrowheads="1"/>
          </p:cNvSpPr>
          <p:nvPr/>
        </p:nvSpPr>
        <p:spPr bwMode="auto">
          <a:xfrm>
            <a:off x="4749800" y="55118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279678" name="Oval 126">
            <a:extLst>
              <a:ext uri="{FF2B5EF4-FFF2-40B4-BE49-F238E27FC236}">
                <a16:creationId xmlns:a16="http://schemas.microsoft.com/office/drawing/2014/main" id="{80AB0EB9-FCE7-4845-B7C5-FD904AF595C5}"/>
              </a:ext>
            </a:extLst>
          </p:cNvPr>
          <p:cNvSpPr>
            <a:spLocks noChangeArrowheads="1"/>
          </p:cNvSpPr>
          <p:nvPr/>
        </p:nvSpPr>
        <p:spPr bwMode="auto">
          <a:xfrm>
            <a:off x="4749800" y="58166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279679" name="Oval 127">
            <a:extLst>
              <a:ext uri="{FF2B5EF4-FFF2-40B4-BE49-F238E27FC236}">
                <a16:creationId xmlns:a16="http://schemas.microsoft.com/office/drawing/2014/main" id="{71750896-F5C7-DE46-AA14-280B033D726C}"/>
              </a:ext>
            </a:extLst>
          </p:cNvPr>
          <p:cNvSpPr>
            <a:spLocks noChangeArrowheads="1"/>
          </p:cNvSpPr>
          <p:nvPr/>
        </p:nvSpPr>
        <p:spPr bwMode="auto">
          <a:xfrm>
            <a:off x="5740400" y="51943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279680" name="Oval 128">
            <a:extLst>
              <a:ext uri="{FF2B5EF4-FFF2-40B4-BE49-F238E27FC236}">
                <a16:creationId xmlns:a16="http://schemas.microsoft.com/office/drawing/2014/main" id="{1D31DEBD-CF48-6146-9D02-D3AA0F5A6979}"/>
              </a:ext>
            </a:extLst>
          </p:cNvPr>
          <p:cNvSpPr>
            <a:spLocks noChangeArrowheads="1"/>
          </p:cNvSpPr>
          <p:nvPr/>
        </p:nvSpPr>
        <p:spPr bwMode="auto">
          <a:xfrm>
            <a:off x="5207000" y="39116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279681" name="Oval 129">
            <a:extLst>
              <a:ext uri="{FF2B5EF4-FFF2-40B4-BE49-F238E27FC236}">
                <a16:creationId xmlns:a16="http://schemas.microsoft.com/office/drawing/2014/main" id="{848F90FF-5B6E-294C-A605-3E321419893A}"/>
              </a:ext>
            </a:extLst>
          </p:cNvPr>
          <p:cNvSpPr>
            <a:spLocks noChangeArrowheads="1"/>
          </p:cNvSpPr>
          <p:nvPr/>
        </p:nvSpPr>
        <p:spPr bwMode="auto">
          <a:xfrm>
            <a:off x="5207000" y="42164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279682" name="Oval 130">
            <a:extLst>
              <a:ext uri="{FF2B5EF4-FFF2-40B4-BE49-F238E27FC236}">
                <a16:creationId xmlns:a16="http://schemas.microsoft.com/office/drawing/2014/main" id="{8B50D78D-9591-0043-83B1-55532D268F5F}"/>
              </a:ext>
            </a:extLst>
          </p:cNvPr>
          <p:cNvSpPr>
            <a:spLocks noChangeArrowheads="1"/>
          </p:cNvSpPr>
          <p:nvPr/>
        </p:nvSpPr>
        <p:spPr bwMode="auto">
          <a:xfrm>
            <a:off x="5207000" y="4533900"/>
            <a:ext cx="254000" cy="254000"/>
          </a:xfrm>
          <a:prstGeom prst="ellipse">
            <a:avLst/>
          </a:prstGeom>
          <a:solidFill>
            <a:srgbClr val="66FF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279683" name="Oval 131">
            <a:extLst>
              <a:ext uri="{FF2B5EF4-FFF2-40B4-BE49-F238E27FC236}">
                <a16:creationId xmlns:a16="http://schemas.microsoft.com/office/drawing/2014/main" id="{F1FB0FB6-3741-8D42-B1E2-497BE0628BE4}"/>
              </a:ext>
            </a:extLst>
          </p:cNvPr>
          <p:cNvSpPr>
            <a:spLocks noChangeArrowheads="1"/>
          </p:cNvSpPr>
          <p:nvPr/>
        </p:nvSpPr>
        <p:spPr bwMode="auto">
          <a:xfrm>
            <a:off x="5740400" y="5511800"/>
            <a:ext cx="254000" cy="254000"/>
          </a:xfrm>
          <a:prstGeom prst="ellipse">
            <a:avLst/>
          </a:prstGeom>
          <a:solidFill>
            <a:srgbClr val="66FF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Tree>
    <p:extLst>
      <p:ext uri="{BB962C8B-B14F-4D97-AF65-F5344CB8AC3E}">
        <p14:creationId xmlns:p14="http://schemas.microsoft.com/office/powerpoint/2010/main" val="54277720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2">
            <a:extLst>
              <a:ext uri="{FF2B5EF4-FFF2-40B4-BE49-F238E27FC236}">
                <a16:creationId xmlns:a16="http://schemas.microsoft.com/office/drawing/2014/main" id="{29D5D09F-4D52-4248-BBF0-EF380358D521}"/>
              </a:ext>
            </a:extLst>
          </p:cNvPr>
          <p:cNvSpPr>
            <a:spLocks noChangeArrowheads="1"/>
          </p:cNvSpPr>
          <p:nvPr/>
        </p:nvSpPr>
        <p:spPr bwMode="auto">
          <a:xfrm>
            <a:off x="1981201" y="457201"/>
            <a:ext cx="4341813" cy="1895475"/>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64" tIns="46033" rIns="92064" bIns="46033">
            <a:spAutoFit/>
          </a:bodyPr>
          <a:lstStyle>
            <a:lvl1pPr indent="4763">
              <a:spcBef>
                <a:spcPct val="20000"/>
              </a:spcBef>
              <a:buChar char="•"/>
              <a:defRPr sz="2400">
                <a:solidFill>
                  <a:schemeClr val="tx1"/>
                </a:solidFill>
                <a:latin typeface="Arial" panose="020B0604020202020204" pitchFamily="34" charset="0"/>
              </a:defRPr>
            </a:lvl1pPr>
            <a:lvl2pPr marL="747713"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buFontTx/>
              <a:buNone/>
            </a:pPr>
            <a:r>
              <a:rPr lang="en-US" altLang="en-US" sz="2000">
                <a:latin typeface="Courier New" panose="02070309020205020404" pitchFamily="49" charset="0"/>
              </a:rPr>
              <a:t>Proc InOrderPrint(pointer) </a:t>
            </a:r>
          </a:p>
          <a:p>
            <a:pPr>
              <a:buFontTx/>
              <a:buNone/>
            </a:pPr>
            <a:r>
              <a:rPr lang="en-US" altLang="en-US" sz="2000">
                <a:latin typeface="Courier New" panose="02070309020205020404" pitchFamily="49" charset="0"/>
              </a:rPr>
              <a:t> pointer NOT NIL?</a:t>
            </a:r>
          </a:p>
          <a:p>
            <a:pPr>
              <a:buFontTx/>
              <a:buNone/>
            </a:pPr>
            <a:r>
              <a:rPr lang="en-US" altLang="en-US" sz="2000">
                <a:latin typeface="Courier New" panose="02070309020205020404" pitchFamily="49" charset="0"/>
              </a:rPr>
              <a:t>  InOrderPrint(left child)</a:t>
            </a:r>
          </a:p>
          <a:p>
            <a:pPr>
              <a:buFontTx/>
              <a:buNone/>
            </a:pPr>
            <a:r>
              <a:rPr lang="en-US" altLang="en-US" sz="2000">
                <a:latin typeface="Courier New" panose="02070309020205020404" pitchFamily="49" charset="0"/>
              </a:rPr>
              <a:t>  print(data)</a:t>
            </a:r>
          </a:p>
          <a:p>
            <a:pPr>
              <a:buFontTx/>
              <a:buNone/>
            </a:pPr>
            <a:r>
              <a:rPr lang="en-US" altLang="en-US" sz="2000">
                <a:solidFill>
                  <a:srgbClr val="FF0033"/>
                </a:solidFill>
                <a:latin typeface="Courier New" panose="02070309020205020404" pitchFamily="49" charset="0"/>
              </a:rPr>
              <a:t>  InOrderPrint(right child)</a:t>
            </a:r>
          </a:p>
        </p:txBody>
      </p:sp>
      <p:grpSp>
        <p:nvGrpSpPr>
          <p:cNvPr id="281603" name="Group 3">
            <a:extLst>
              <a:ext uri="{FF2B5EF4-FFF2-40B4-BE49-F238E27FC236}">
                <a16:creationId xmlns:a16="http://schemas.microsoft.com/office/drawing/2014/main" id="{1750F306-1C92-7D4C-82DA-E065E55B5A36}"/>
              </a:ext>
            </a:extLst>
          </p:cNvPr>
          <p:cNvGrpSpPr>
            <a:grpSpLocks/>
          </p:cNvGrpSpPr>
          <p:nvPr/>
        </p:nvGrpSpPr>
        <p:grpSpPr bwMode="auto">
          <a:xfrm>
            <a:off x="7099301" y="1501775"/>
            <a:ext cx="587375" cy="749300"/>
            <a:chOff x="1760" y="2442"/>
            <a:chExt cx="370" cy="472"/>
          </a:xfrm>
        </p:grpSpPr>
        <p:sp>
          <p:nvSpPr>
            <p:cNvPr id="281604" name="Text Box 4">
              <a:extLst>
                <a:ext uri="{FF2B5EF4-FFF2-40B4-BE49-F238E27FC236}">
                  <a16:creationId xmlns:a16="http://schemas.microsoft.com/office/drawing/2014/main" id="{17699CA7-9514-4846-A1F4-34C19E4DA586}"/>
                </a:ext>
              </a:extLst>
            </p:cNvPr>
            <p:cNvSpPr txBox="1">
              <a:spLocks noChangeArrowheads="1"/>
            </p:cNvSpPr>
            <p:nvPr/>
          </p:nvSpPr>
          <p:spPr bwMode="auto">
            <a:xfrm>
              <a:off x="1760" y="2442"/>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latin typeface="Courier New" panose="02070309020205020404" pitchFamily="49" charset="0"/>
                </a:rPr>
                <a:t>22</a:t>
              </a:r>
            </a:p>
          </p:txBody>
        </p:sp>
        <p:grpSp>
          <p:nvGrpSpPr>
            <p:cNvPr id="281605" name="Group 5">
              <a:extLst>
                <a:ext uri="{FF2B5EF4-FFF2-40B4-BE49-F238E27FC236}">
                  <a16:creationId xmlns:a16="http://schemas.microsoft.com/office/drawing/2014/main" id="{74193B60-0CB8-0745-867B-475E20A74EAF}"/>
                </a:ext>
              </a:extLst>
            </p:cNvPr>
            <p:cNvGrpSpPr>
              <a:grpSpLocks/>
            </p:cNvGrpSpPr>
            <p:nvPr/>
          </p:nvGrpSpPr>
          <p:grpSpPr bwMode="auto">
            <a:xfrm>
              <a:off x="1760" y="2754"/>
              <a:ext cx="370" cy="160"/>
              <a:chOff x="1378" y="3290"/>
              <a:chExt cx="370" cy="312"/>
            </a:xfrm>
          </p:grpSpPr>
          <p:sp>
            <p:nvSpPr>
              <p:cNvPr id="281606" name="Text Box 6">
                <a:extLst>
                  <a:ext uri="{FF2B5EF4-FFF2-40B4-BE49-F238E27FC236}">
                    <a16:creationId xmlns:a16="http://schemas.microsoft.com/office/drawing/2014/main" id="{0931C73E-90CB-A146-BA55-D30D3B137DEB}"/>
                  </a:ext>
                </a:extLst>
              </p:cNvPr>
              <p:cNvSpPr txBox="1">
                <a:spLocks noChangeArrowheads="1"/>
              </p:cNvSpPr>
              <p:nvPr/>
            </p:nvSpPr>
            <p:spPr bwMode="auto">
              <a:xfrm>
                <a:off x="1378" y="3290"/>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281607" name="Line 7">
                <a:extLst>
                  <a:ext uri="{FF2B5EF4-FFF2-40B4-BE49-F238E27FC236}">
                    <a16:creationId xmlns:a16="http://schemas.microsoft.com/office/drawing/2014/main" id="{E5810A5F-9C1D-004B-BC54-FAF446C6A52B}"/>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281608" name="Text Box 8">
            <a:extLst>
              <a:ext uri="{FF2B5EF4-FFF2-40B4-BE49-F238E27FC236}">
                <a16:creationId xmlns:a16="http://schemas.microsoft.com/office/drawing/2014/main" id="{734819F5-1B4B-F142-8151-F4D9C372269D}"/>
              </a:ext>
            </a:extLst>
          </p:cNvPr>
          <p:cNvSpPr txBox="1">
            <a:spLocks noChangeArrowheads="1"/>
          </p:cNvSpPr>
          <p:nvPr/>
        </p:nvSpPr>
        <p:spPr bwMode="auto">
          <a:xfrm>
            <a:off x="7032626" y="646113"/>
            <a:ext cx="62619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715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a:t>root</a:t>
            </a:r>
          </a:p>
        </p:txBody>
      </p:sp>
      <p:sp>
        <p:nvSpPr>
          <p:cNvPr id="281609" name="Line 9">
            <a:extLst>
              <a:ext uri="{FF2B5EF4-FFF2-40B4-BE49-F238E27FC236}">
                <a16:creationId xmlns:a16="http://schemas.microsoft.com/office/drawing/2014/main" id="{9D14FF7A-3100-2346-BCBE-21869FF8685A}"/>
              </a:ext>
            </a:extLst>
          </p:cNvPr>
          <p:cNvSpPr>
            <a:spLocks noChangeShapeType="1"/>
          </p:cNvSpPr>
          <p:nvPr/>
        </p:nvSpPr>
        <p:spPr bwMode="auto">
          <a:xfrm>
            <a:off x="7404100" y="1028700"/>
            <a:ext cx="0" cy="4572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81610" name="Group 10">
            <a:extLst>
              <a:ext uri="{FF2B5EF4-FFF2-40B4-BE49-F238E27FC236}">
                <a16:creationId xmlns:a16="http://schemas.microsoft.com/office/drawing/2014/main" id="{7E887914-A43A-3946-8BCE-299F3C67608A}"/>
              </a:ext>
            </a:extLst>
          </p:cNvPr>
          <p:cNvGrpSpPr>
            <a:grpSpLocks/>
          </p:cNvGrpSpPr>
          <p:nvPr/>
        </p:nvGrpSpPr>
        <p:grpSpPr bwMode="auto">
          <a:xfrm>
            <a:off x="8280401" y="2746375"/>
            <a:ext cx="587375" cy="749300"/>
            <a:chOff x="1760" y="2442"/>
            <a:chExt cx="370" cy="472"/>
          </a:xfrm>
        </p:grpSpPr>
        <p:sp>
          <p:nvSpPr>
            <p:cNvPr id="281611" name="Text Box 11">
              <a:extLst>
                <a:ext uri="{FF2B5EF4-FFF2-40B4-BE49-F238E27FC236}">
                  <a16:creationId xmlns:a16="http://schemas.microsoft.com/office/drawing/2014/main" id="{5769C0F6-4EAC-1B48-8B15-13CC08147075}"/>
                </a:ext>
              </a:extLst>
            </p:cNvPr>
            <p:cNvSpPr txBox="1">
              <a:spLocks noChangeArrowheads="1"/>
            </p:cNvSpPr>
            <p:nvPr/>
          </p:nvSpPr>
          <p:spPr bwMode="auto">
            <a:xfrm>
              <a:off x="1760" y="2442"/>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latin typeface="Courier New" panose="02070309020205020404" pitchFamily="49" charset="0"/>
                </a:rPr>
                <a:t>67</a:t>
              </a:r>
            </a:p>
          </p:txBody>
        </p:sp>
        <p:grpSp>
          <p:nvGrpSpPr>
            <p:cNvPr id="281612" name="Group 12">
              <a:extLst>
                <a:ext uri="{FF2B5EF4-FFF2-40B4-BE49-F238E27FC236}">
                  <a16:creationId xmlns:a16="http://schemas.microsoft.com/office/drawing/2014/main" id="{E07F4F1A-12C4-834E-B89E-A69D2AC0CD01}"/>
                </a:ext>
              </a:extLst>
            </p:cNvPr>
            <p:cNvGrpSpPr>
              <a:grpSpLocks/>
            </p:cNvGrpSpPr>
            <p:nvPr/>
          </p:nvGrpSpPr>
          <p:grpSpPr bwMode="auto">
            <a:xfrm>
              <a:off x="1760" y="2754"/>
              <a:ext cx="370" cy="160"/>
              <a:chOff x="1378" y="3290"/>
              <a:chExt cx="370" cy="312"/>
            </a:xfrm>
          </p:grpSpPr>
          <p:sp>
            <p:nvSpPr>
              <p:cNvPr id="281613" name="Text Box 13">
                <a:extLst>
                  <a:ext uri="{FF2B5EF4-FFF2-40B4-BE49-F238E27FC236}">
                    <a16:creationId xmlns:a16="http://schemas.microsoft.com/office/drawing/2014/main" id="{E78514B7-9E4C-5F44-811C-9439F2462511}"/>
                  </a:ext>
                </a:extLst>
              </p:cNvPr>
              <p:cNvSpPr txBox="1">
                <a:spLocks noChangeArrowheads="1"/>
              </p:cNvSpPr>
              <p:nvPr/>
            </p:nvSpPr>
            <p:spPr bwMode="auto">
              <a:xfrm>
                <a:off x="1378" y="3290"/>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281614" name="Line 14">
                <a:extLst>
                  <a:ext uri="{FF2B5EF4-FFF2-40B4-BE49-F238E27FC236}">
                    <a16:creationId xmlns:a16="http://schemas.microsoft.com/office/drawing/2014/main" id="{509A1EF3-8A64-2B4D-8E58-54C00FC8A256}"/>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281615" name="Group 15">
            <a:extLst>
              <a:ext uri="{FF2B5EF4-FFF2-40B4-BE49-F238E27FC236}">
                <a16:creationId xmlns:a16="http://schemas.microsoft.com/office/drawing/2014/main" id="{C43174A9-EB3D-7648-ADBA-E298D42BFD48}"/>
              </a:ext>
            </a:extLst>
          </p:cNvPr>
          <p:cNvGrpSpPr>
            <a:grpSpLocks/>
          </p:cNvGrpSpPr>
          <p:nvPr/>
        </p:nvGrpSpPr>
        <p:grpSpPr bwMode="auto">
          <a:xfrm>
            <a:off x="7759701" y="3978275"/>
            <a:ext cx="587375" cy="749300"/>
            <a:chOff x="1760" y="2442"/>
            <a:chExt cx="370" cy="472"/>
          </a:xfrm>
        </p:grpSpPr>
        <p:sp>
          <p:nvSpPr>
            <p:cNvPr id="281616" name="Text Box 16">
              <a:extLst>
                <a:ext uri="{FF2B5EF4-FFF2-40B4-BE49-F238E27FC236}">
                  <a16:creationId xmlns:a16="http://schemas.microsoft.com/office/drawing/2014/main" id="{12685266-ECCF-0E40-9585-FCA4798F92E8}"/>
                </a:ext>
              </a:extLst>
            </p:cNvPr>
            <p:cNvSpPr txBox="1">
              <a:spLocks noChangeArrowheads="1"/>
            </p:cNvSpPr>
            <p:nvPr/>
          </p:nvSpPr>
          <p:spPr bwMode="auto">
            <a:xfrm>
              <a:off x="1760" y="2442"/>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latin typeface="Courier New" panose="02070309020205020404" pitchFamily="49" charset="0"/>
                </a:rPr>
                <a:t>36</a:t>
              </a:r>
            </a:p>
          </p:txBody>
        </p:sp>
        <p:grpSp>
          <p:nvGrpSpPr>
            <p:cNvPr id="281617" name="Group 17">
              <a:extLst>
                <a:ext uri="{FF2B5EF4-FFF2-40B4-BE49-F238E27FC236}">
                  <a16:creationId xmlns:a16="http://schemas.microsoft.com/office/drawing/2014/main" id="{010D1AF4-D0B7-E44C-9984-5DD68F5C0B20}"/>
                </a:ext>
              </a:extLst>
            </p:cNvPr>
            <p:cNvGrpSpPr>
              <a:grpSpLocks/>
            </p:cNvGrpSpPr>
            <p:nvPr/>
          </p:nvGrpSpPr>
          <p:grpSpPr bwMode="auto">
            <a:xfrm>
              <a:off x="1760" y="2754"/>
              <a:ext cx="370" cy="160"/>
              <a:chOff x="1378" y="3290"/>
              <a:chExt cx="370" cy="312"/>
            </a:xfrm>
          </p:grpSpPr>
          <p:sp>
            <p:nvSpPr>
              <p:cNvPr id="281618" name="Text Box 18">
                <a:extLst>
                  <a:ext uri="{FF2B5EF4-FFF2-40B4-BE49-F238E27FC236}">
                    <a16:creationId xmlns:a16="http://schemas.microsoft.com/office/drawing/2014/main" id="{05D4C59C-9B94-5846-B9C1-1D064D9AA22A}"/>
                  </a:ext>
                </a:extLst>
              </p:cNvPr>
              <p:cNvSpPr txBox="1">
                <a:spLocks noChangeArrowheads="1"/>
              </p:cNvSpPr>
              <p:nvPr/>
            </p:nvSpPr>
            <p:spPr bwMode="auto">
              <a:xfrm>
                <a:off x="1378" y="3290"/>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281619" name="Line 19">
                <a:extLst>
                  <a:ext uri="{FF2B5EF4-FFF2-40B4-BE49-F238E27FC236}">
                    <a16:creationId xmlns:a16="http://schemas.microsoft.com/office/drawing/2014/main" id="{A84C280D-E72F-6541-88B8-6A8DAAF96C20}"/>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281620" name="Group 20">
            <a:extLst>
              <a:ext uri="{FF2B5EF4-FFF2-40B4-BE49-F238E27FC236}">
                <a16:creationId xmlns:a16="http://schemas.microsoft.com/office/drawing/2014/main" id="{641783E6-99F4-5C45-A303-50805DBC6E03}"/>
              </a:ext>
            </a:extLst>
          </p:cNvPr>
          <p:cNvGrpSpPr>
            <a:grpSpLocks/>
          </p:cNvGrpSpPr>
          <p:nvPr/>
        </p:nvGrpSpPr>
        <p:grpSpPr bwMode="auto">
          <a:xfrm>
            <a:off x="5588001" y="3940175"/>
            <a:ext cx="587375" cy="749300"/>
            <a:chOff x="1760" y="2442"/>
            <a:chExt cx="370" cy="472"/>
          </a:xfrm>
        </p:grpSpPr>
        <p:sp>
          <p:nvSpPr>
            <p:cNvPr id="281621" name="Text Box 21">
              <a:extLst>
                <a:ext uri="{FF2B5EF4-FFF2-40B4-BE49-F238E27FC236}">
                  <a16:creationId xmlns:a16="http://schemas.microsoft.com/office/drawing/2014/main" id="{CF17C9CB-D121-CC45-B35C-AA1D90A30D5E}"/>
                </a:ext>
              </a:extLst>
            </p:cNvPr>
            <p:cNvSpPr txBox="1">
              <a:spLocks noChangeArrowheads="1"/>
            </p:cNvSpPr>
            <p:nvPr/>
          </p:nvSpPr>
          <p:spPr bwMode="auto">
            <a:xfrm>
              <a:off x="1760" y="2442"/>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a:r>
                <a:rPr lang="en-US" altLang="en-US">
                  <a:solidFill>
                    <a:srgbClr val="FF0033"/>
                  </a:solidFill>
                  <a:latin typeface="Courier New" panose="02070309020205020404" pitchFamily="49" charset="0"/>
                </a:rPr>
                <a:t>3</a:t>
              </a:r>
              <a:endParaRPr lang="en-US" altLang="en-US">
                <a:latin typeface="Courier New" panose="02070309020205020404" pitchFamily="49" charset="0"/>
              </a:endParaRPr>
            </a:p>
          </p:txBody>
        </p:sp>
        <p:grpSp>
          <p:nvGrpSpPr>
            <p:cNvPr id="281622" name="Group 22">
              <a:extLst>
                <a:ext uri="{FF2B5EF4-FFF2-40B4-BE49-F238E27FC236}">
                  <a16:creationId xmlns:a16="http://schemas.microsoft.com/office/drawing/2014/main" id="{49457735-6579-304C-ACCE-4A2BF7D771CB}"/>
                </a:ext>
              </a:extLst>
            </p:cNvPr>
            <p:cNvGrpSpPr>
              <a:grpSpLocks/>
            </p:cNvGrpSpPr>
            <p:nvPr/>
          </p:nvGrpSpPr>
          <p:grpSpPr bwMode="auto">
            <a:xfrm>
              <a:off x="1760" y="2754"/>
              <a:ext cx="370" cy="160"/>
              <a:chOff x="1378" y="3290"/>
              <a:chExt cx="370" cy="312"/>
            </a:xfrm>
          </p:grpSpPr>
          <p:sp>
            <p:nvSpPr>
              <p:cNvPr id="281623" name="Text Box 23">
                <a:extLst>
                  <a:ext uri="{FF2B5EF4-FFF2-40B4-BE49-F238E27FC236}">
                    <a16:creationId xmlns:a16="http://schemas.microsoft.com/office/drawing/2014/main" id="{777ACAE2-0748-5A4F-952A-3A8F30F7AB22}"/>
                  </a:ext>
                </a:extLst>
              </p:cNvPr>
              <p:cNvSpPr txBox="1">
                <a:spLocks noChangeArrowheads="1"/>
              </p:cNvSpPr>
              <p:nvPr/>
            </p:nvSpPr>
            <p:spPr bwMode="auto">
              <a:xfrm>
                <a:off x="1378" y="3290"/>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281624" name="Line 24">
                <a:extLst>
                  <a:ext uri="{FF2B5EF4-FFF2-40B4-BE49-F238E27FC236}">
                    <a16:creationId xmlns:a16="http://schemas.microsoft.com/office/drawing/2014/main" id="{8FD20301-04DE-3C4E-96BA-AAA9D369861F}"/>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281625" name="Group 25">
            <a:extLst>
              <a:ext uri="{FF2B5EF4-FFF2-40B4-BE49-F238E27FC236}">
                <a16:creationId xmlns:a16="http://schemas.microsoft.com/office/drawing/2014/main" id="{71A65E43-D7C9-AE45-A0D9-C51B55C3F9D7}"/>
              </a:ext>
            </a:extLst>
          </p:cNvPr>
          <p:cNvGrpSpPr>
            <a:grpSpLocks/>
          </p:cNvGrpSpPr>
          <p:nvPr/>
        </p:nvGrpSpPr>
        <p:grpSpPr bwMode="auto">
          <a:xfrm>
            <a:off x="6667501" y="3940175"/>
            <a:ext cx="587375" cy="749300"/>
            <a:chOff x="1760" y="2442"/>
            <a:chExt cx="370" cy="472"/>
          </a:xfrm>
        </p:grpSpPr>
        <p:sp>
          <p:nvSpPr>
            <p:cNvPr id="281626" name="Text Box 26">
              <a:extLst>
                <a:ext uri="{FF2B5EF4-FFF2-40B4-BE49-F238E27FC236}">
                  <a16:creationId xmlns:a16="http://schemas.microsoft.com/office/drawing/2014/main" id="{0B1517B5-7EC0-9A4F-A066-CBF9448C7621}"/>
                </a:ext>
              </a:extLst>
            </p:cNvPr>
            <p:cNvSpPr txBox="1">
              <a:spLocks noChangeArrowheads="1"/>
            </p:cNvSpPr>
            <p:nvPr/>
          </p:nvSpPr>
          <p:spPr bwMode="auto">
            <a:xfrm>
              <a:off x="1760" y="2442"/>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latin typeface="Courier New" panose="02070309020205020404" pitchFamily="49" charset="0"/>
                </a:rPr>
                <a:t>14</a:t>
              </a:r>
            </a:p>
          </p:txBody>
        </p:sp>
        <p:grpSp>
          <p:nvGrpSpPr>
            <p:cNvPr id="281627" name="Group 27">
              <a:extLst>
                <a:ext uri="{FF2B5EF4-FFF2-40B4-BE49-F238E27FC236}">
                  <a16:creationId xmlns:a16="http://schemas.microsoft.com/office/drawing/2014/main" id="{DE73B20D-4129-FC43-8DAF-A149FF266AC9}"/>
                </a:ext>
              </a:extLst>
            </p:cNvPr>
            <p:cNvGrpSpPr>
              <a:grpSpLocks/>
            </p:cNvGrpSpPr>
            <p:nvPr/>
          </p:nvGrpSpPr>
          <p:grpSpPr bwMode="auto">
            <a:xfrm>
              <a:off x="1760" y="2754"/>
              <a:ext cx="370" cy="160"/>
              <a:chOff x="1378" y="3290"/>
              <a:chExt cx="370" cy="312"/>
            </a:xfrm>
          </p:grpSpPr>
          <p:sp>
            <p:nvSpPr>
              <p:cNvPr id="281628" name="Text Box 28">
                <a:extLst>
                  <a:ext uri="{FF2B5EF4-FFF2-40B4-BE49-F238E27FC236}">
                    <a16:creationId xmlns:a16="http://schemas.microsoft.com/office/drawing/2014/main" id="{612E23D9-7F97-EC40-8C16-A4749B54DB40}"/>
                  </a:ext>
                </a:extLst>
              </p:cNvPr>
              <p:cNvSpPr txBox="1">
                <a:spLocks noChangeArrowheads="1"/>
              </p:cNvSpPr>
              <p:nvPr/>
            </p:nvSpPr>
            <p:spPr bwMode="auto">
              <a:xfrm>
                <a:off x="1378" y="3290"/>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281629" name="Line 29">
                <a:extLst>
                  <a:ext uri="{FF2B5EF4-FFF2-40B4-BE49-F238E27FC236}">
                    <a16:creationId xmlns:a16="http://schemas.microsoft.com/office/drawing/2014/main" id="{F47CEE6B-57EA-B645-8BB4-1FA4760EE163}"/>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281630" name="Group 30">
            <a:extLst>
              <a:ext uri="{FF2B5EF4-FFF2-40B4-BE49-F238E27FC236}">
                <a16:creationId xmlns:a16="http://schemas.microsoft.com/office/drawing/2014/main" id="{85DC6E85-4EAF-8F4A-96EB-A05562DFB20E}"/>
              </a:ext>
            </a:extLst>
          </p:cNvPr>
          <p:cNvGrpSpPr>
            <a:grpSpLocks/>
          </p:cNvGrpSpPr>
          <p:nvPr/>
        </p:nvGrpSpPr>
        <p:grpSpPr bwMode="auto">
          <a:xfrm>
            <a:off x="8216901" y="5172075"/>
            <a:ext cx="587375" cy="749300"/>
            <a:chOff x="1760" y="2442"/>
            <a:chExt cx="370" cy="472"/>
          </a:xfrm>
        </p:grpSpPr>
        <p:sp>
          <p:nvSpPr>
            <p:cNvPr id="281631" name="Text Box 31">
              <a:extLst>
                <a:ext uri="{FF2B5EF4-FFF2-40B4-BE49-F238E27FC236}">
                  <a16:creationId xmlns:a16="http://schemas.microsoft.com/office/drawing/2014/main" id="{B86E1592-D509-4745-9143-84EC5B57EDB2}"/>
                </a:ext>
              </a:extLst>
            </p:cNvPr>
            <p:cNvSpPr txBox="1">
              <a:spLocks noChangeArrowheads="1"/>
            </p:cNvSpPr>
            <p:nvPr/>
          </p:nvSpPr>
          <p:spPr bwMode="auto">
            <a:xfrm>
              <a:off x="1760" y="2442"/>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latin typeface="Courier New" panose="02070309020205020404" pitchFamily="49" charset="0"/>
                </a:rPr>
                <a:t>44</a:t>
              </a:r>
            </a:p>
          </p:txBody>
        </p:sp>
        <p:grpSp>
          <p:nvGrpSpPr>
            <p:cNvPr id="281632" name="Group 32">
              <a:extLst>
                <a:ext uri="{FF2B5EF4-FFF2-40B4-BE49-F238E27FC236}">
                  <a16:creationId xmlns:a16="http://schemas.microsoft.com/office/drawing/2014/main" id="{AB8FAA44-B902-004D-B147-547901E0A324}"/>
                </a:ext>
              </a:extLst>
            </p:cNvPr>
            <p:cNvGrpSpPr>
              <a:grpSpLocks/>
            </p:cNvGrpSpPr>
            <p:nvPr/>
          </p:nvGrpSpPr>
          <p:grpSpPr bwMode="auto">
            <a:xfrm>
              <a:off x="1760" y="2754"/>
              <a:ext cx="370" cy="160"/>
              <a:chOff x="1378" y="3290"/>
              <a:chExt cx="370" cy="312"/>
            </a:xfrm>
          </p:grpSpPr>
          <p:sp>
            <p:nvSpPr>
              <p:cNvPr id="281633" name="Text Box 33">
                <a:extLst>
                  <a:ext uri="{FF2B5EF4-FFF2-40B4-BE49-F238E27FC236}">
                    <a16:creationId xmlns:a16="http://schemas.microsoft.com/office/drawing/2014/main" id="{6B2A24F0-B621-4548-947E-5B8F5F686DDD}"/>
                  </a:ext>
                </a:extLst>
              </p:cNvPr>
              <p:cNvSpPr txBox="1">
                <a:spLocks noChangeArrowheads="1"/>
              </p:cNvSpPr>
              <p:nvPr/>
            </p:nvSpPr>
            <p:spPr bwMode="auto">
              <a:xfrm>
                <a:off x="1378" y="3290"/>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281634" name="Line 34">
                <a:extLst>
                  <a:ext uri="{FF2B5EF4-FFF2-40B4-BE49-F238E27FC236}">
                    <a16:creationId xmlns:a16="http://schemas.microsoft.com/office/drawing/2014/main" id="{D7ACB096-4C2D-0F43-9D18-7D2F4BCC55F9}"/>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281635" name="Group 35">
            <a:extLst>
              <a:ext uri="{FF2B5EF4-FFF2-40B4-BE49-F238E27FC236}">
                <a16:creationId xmlns:a16="http://schemas.microsoft.com/office/drawing/2014/main" id="{E91B7067-2436-3C4F-9EE8-60C0B5A1A8B9}"/>
              </a:ext>
            </a:extLst>
          </p:cNvPr>
          <p:cNvGrpSpPr>
            <a:grpSpLocks/>
          </p:cNvGrpSpPr>
          <p:nvPr/>
        </p:nvGrpSpPr>
        <p:grpSpPr bwMode="auto">
          <a:xfrm>
            <a:off x="6045201" y="5248275"/>
            <a:ext cx="587375" cy="749300"/>
            <a:chOff x="1760" y="2442"/>
            <a:chExt cx="370" cy="472"/>
          </a:xfrm>
        </p:grpSpPr>
        <p:sp>
          <p:nvSpPr>
            <p:cNvPr id="281636" name="Text Box 36">
              <a:extLst>
                <a:ext uri="{FF2B5EF4-FFF2-40B4-BE49-F238E27FC236}">
                  <a16:creationId xmlns:a16="http://schemas.microsoft.com/office/drawing/2014/main" id="{A4D5E5E7-1104-FE4E-9D0C-DCBDCF4A38E7}"/>
                </a:ext>
              </a:extLst>
            </p:cNvPr>
            <p:cNvSpPr txBox="1">
              <a:spLocks noChangeArrowheads="1"/>
            </p:cNvSpPr>
            <p:nvPr/>
          </p:nvSpPr>
          <p:spPr bwMode="auto">
            <a:xfrm>
              <a:off x="1760" y="2442"/>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a:r>
                <a:rPr lang="en-US" altLang="en-US">
                  <a:solidFill>
                    <a:srgbClr val="FF0033"/>
                  </a:solidFill>
                  <a:latin typeface="Courier New" panose="02070309020205020404" pitchFamily="49" charset="0"/>
                </a:rPr>
                <a:t>7</a:t>
              </a:r>
              <a:endParaRPr lang="en-US" altLang="en-US">
                <a:latin typeface="Courier New" panose="02070309020205020404" pitchFamily="49" charset="0"/>
              </a:endParaRPr>
            </a:p>
          </p:txBody>
        </p:sp>
        <p:grpSp>
          <p:nvGrpSpPr>
            <p:cNvPr id="281637" name="Group 37">
              <a:extLst>
                <a:ext uri="{FF2B5EF4-FFF2-40B4-BE49-F238E27FC236}">
                  <a16:creationId xmlns:a16="http://schemas.microsoft.com/office/drawing/2014/main" id="{180497A1-546E-DA45-A623-AA93F4965836}"/>
                </a:ext>
              </a:extLst>
            </p:cNvPr>
            <p:cNvGrpSpPr>
              <a:grpSpLocks/>
            </p:cNvGrpSpPr>
            <p:nvPr/>
          </p:nvGrpSpPr>
          <p:grpSpPr bwMode="auto">
            <a:xfrm>
              <a:off x="1760" y="2754"/>
              <a:ext cx="370" cy="160"/>
              <a:chOff x="1378" y="3290"/>
              <a:chExt cx="370" cy="312"/>
            </a:xfrm>
          </p:grpSpPr>
          <p:sp>
            <p:nvSpPr>
              <p:cNvPr id="281638" name="Text Box 38">
                <a:extLst>
                  <a:ext uri="{FF2B5EF4-FFF2-40B4-BE49-F238E27FC236}">
                    <a16:creationId xmlns:a16="http://schemas.microsoft.com/office/drawing/2014/main" id="{EE43CCF5-5BA8-F145-A487-906A6AF8E0A0}"/>
                  </a:ext>
                </a:extLst>
              </p:cNvPr>
              <p:cNvSpPr txBox="1">
                <a:spLocks noChangeArrowheads="1"/>
              </p:cNvSpPr>
              <p:nvPr/>
            </p:nvSpPr>
            <p:spPr bwMode="auto">
              <a:xfrm>
                <a:off x="1378" y="3290"/>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281639" name="Line 39">
                <a:extLst>
                  <a:ext uri="{FF2B5EF4-FFF2-40B4-BE49-F238E27FC236}">
                    <a16:creationId xmlns:a16="http://schemas.microsoft.com/office/drawing/2014/main" id="{A70E43BF-1BCE-8644-B80B-02B1A566D69E}"/>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281640" name="Group 40">
            <a:extLst>
              <a:ext uri="{FF2B5EF4-FFF2-40B4-BE49-F238E27FC236}">
                <a16:creationId xmlns:a16="http://schemas.microsoft.com/office/drawing/2014/main" id="{80D5F817-A4E0-0040-98E5-2FAC868E0773}"/>
              </a:ext>
            </a:extLst>
          </p:cNvPr>
          <p:cNvGrpSpPr>
            <a:grpSpLocks/>
          </p:cNvGrpSpPr>
          <p:nvPr/>
        </p:nvGrpSpPr>
        <p:grpSpPr bwMode="auto">
          <a:xfrm>
            <a:off x="8813801" y="3978275"/>
            <a:ext cx="587375" cy="749300"/>
            <a:chOff x="1760" y="2442"/>
            <a:chExt cx="370" cy="472"/>
          </a:xfrm>
        </p:grpSpPr>
        <p:sp>
          <p:nvSpPr>
            <p:cNvPr id="281641" name="Text Box 41">
              <a:extLst>
                <a:ext uri="{FF2B5EF4-FFF2-40B4-BE49-F238E27FC236}">
                  <a16:creationId xmlns:a16="http://schemas.microsoft.com/office/drawing/2014/main" id="{AB6FCFA9-5565-A241-97CB-8BA23C79712A}"/>
                </a:ext>
              </a:extLst>
            </p:cNvPr>
            <p:cNvSpPr txBox="1">
              <a:spLocks noChangeArrowheads="1"/>
            </p:cNvSpPr>
            <p:nvPr/>
          </p:nvSpPr>
          <p:spPr bwMode="auto">
            <a:xfrm>
              <a:off x="1760" y="2442"/>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latin typeface="Courier New" panose="02070309020205020404" pitchFamily="49" charset="0"/>
                </a:rPr>
                <a:t>94</a:t>
              </a:r>
            </a:p>
          </p:txBody>
        </p:sp>
        <p:grpSp>
          <p:nvGrpSpPr>
            <p:cNvPr id="281642" name="Group 42">
              <a:extLst>
                <a:ext uri="{FF2B5EF4-FFF2-40B4-BE49-F238E27FC236}">
                  <a16:creationId xmlns:a16="http://schemas.microsoft.com/office/drawing/2014/main" id="{92FD7E7A-F60C-9543-AE63-93644D212D3E}"/>
                </a:ext>
              </a:extLst>
            </p:cNvPr>
            <p:cNvGrpSpPr>
              <a:grpSpLocks/>
            </p:cNvGrpSpPr>
            <p:nvPr/>
          </p:nvGrpSpPr>
          <p:grpSpPr bwMode="auto">
            <a:xfrm>
              <a:off x="1760" y="2754"/>
              <a:ext cx="370" cy="160"/>
              <a:chOff x="1378" y="3290"/>
              <a:chExt cx="370" cy="312"/>
            </a:xfrm>
          </p:grpSpPr>
          <p:sp>
            <p:nvSpPr>
              <p:cNvPr id="281643" name="Text Box 43">
                <a:extLst>
                  <a:ext uri="{FF2B5EF4-FFF2-40B4-BE49-F238E27FC236}">
                    <a16:creationId xmlns:a16="http://schemas.microsoft.com/office/drawing/2014/main" id="{C5B333B0-02AF-3142-BA84-2322B9794291}"/>
                  </a:ext>
                </a:extLst>
              </p:cNvPr>
              <p:cNvSpPr txBox="1">
                <a:spLocks noChangeArrowheads="1"/>
              </p:cNvSpPr>
              <p:nvPr/>
            </p:nvSpPr>
            <p:spPr bwMode="auto">
              <a:xfrm>
                <a:off x="1378" y="3290"/>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281644" name="Line 44">
                <a:extLst>
                  <a:ext uri="{FF2B5EF4-FFF2-40B4-BE49-F238E27FC236}">
                    <a16:creationId xmlns:a16="http://schemas.microsoft.com/office/drawing/2014/main" id="{D79EB4F7-95F7-F64C-9BE6-FB8B7C85A973}"/>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281645" name="Group 45">
            <a:extLst>
              <a:ext uri="{FF2B5EF4-FFF2-40B4-BE49-F238E27FC236}">
                <a16:creationId xmlns:a16="http://schemas.microsoft.com/office/drawing/2014/main" id="{6B90CCC2-3FE2-C448-80B5-77EB1D5EDCC9}"/>
              </a:ext>
            </a:extLst>
          </p:cNvPr>
          <p:cNvGrpSpPr>
            <a:grpSpLocks/>
          </p:cNvGrpSpPr>
          <p:nvPr/>
        </p:nvGrpSpPr>
        <p:grpSpPr bwMode="auto">
          <a:xfrm>
            <a:off x="9283701" y="5159375"/>
            <a:ext cx="587375" cy="749300"/>
            <a:chOff x="1760" y="2442"/>
            <a:chExt cx="370" cy="472"/>
          </a:xfrm>
        </p:grpSpPr>
        <p:sp>
          <p:nvSpPr>
            <p:cNvPr id="281646" name="Text Box 46">
              <a:extLst>
                <a:ext uri="{FF2B5EF4-FFF2-40B4-BE49-F238E27FC236}">
                  <a16:creationId xmlns:a16="http://schemas.microsoft.com/office/drawing/2014/main" id="{6232F8F8-ED0B-1640-8E32-4E1D322DF8BB}"/>
                </a:ext>
              </a:extLst>
            </p:cNvPr>
            <p:cNvSpPr txBox="1">
              <a:spLocks noChangeArrowheads="1"/>
            </p:cNvSpPr>
            <p:nvPr/>
          </p:nvSpPr>
          <p:spPr bwMode="auto">
            <a:xfrm>
              <a:off x="1760" y="2442"/>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latin typeface="Courier New" panose="02070309020205020404" pitchFamily="49" charset="0"/>
                </a:rPr>
                <a:t>97</a:t>
              </a:r>
            </a:p>
          </p:txBody>
        </p:sp>
        <p:grpSp>
          <p:nvGrpSpPr>
            <p:cNvPr id="281647" name="Group 47">
              <a:extLst>
                <a:ext uri="{FF2B5EF4-FFF2-40B4-BE49-F238E27FC236}">
                  <a16:creationId xmlns:a16="http://schemas.microsoft.com/office/drawing/2014/main" id="{5133EEC7-BFE4-B742-844E-9F09BA298A18}"/>
                </a:ext>
              </a:extLst>
            </p:cNvPr>
            <p:cNvGrpSpPr>
              <a:grpSpLocks/>
            </p:cNvGrpSpPr>
            <p:nvPr/>
          </p:nvGrpSpPr>
          <p:grpSpPr bwMode="auto">
            <a:xfrm>
              <a:off x="1760" y="2754"/>
              <a:ext cx="370" cy="160"/>
              <a:chOff x="1378" y="3290"/>
              <a:chExt cx="370" cy="312"/>
            </a:xfrm>
          </p:grpSpPr>
          <p:sp>
            <p:nvSpPr>
              <p:cNvPr id="281648" name="Text Box 48">
                <a:extLst>
                  <a:ext uri="{FF2B5EF4-FFF2-40B4-BE49-F238E27FC236}">
                    <a16:creationId xmlns:a16="http://schemas.microsoft.com/office/drawing/2014/main" id="{1F394C99-90C1-754E-914E-479E39FF9B95}"/>
                  </a:ext>
                </a:extLst>
              </p:cNvPr>
              <p:cNvSpPr txBox="1">
                <a:spLocks noChangeArrowheads="1"/>
              </p:cNvSpPr>
              <p:nvPr/>
            </p:nvSpPr>
            <p:spPr bwMode="auto">
              <a:xfrm>
                <a:off x="1378" y="3290"/>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281649" name="Line 49">
                <a:extLst>
                  <a:ext uri="{FF2B5EF4-FFF2-40B4-BE49-F238E27FC236}">
                    <a16:creationId xmlns:a16="http://schemas.microsoft.com/office/drawing/2014/main" id="{D344E434-2913-DE45-8279-16CDB07AB067}"/>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281650" name="Group 50">
            <a:extLst>
              <a:ext uri="{FF2B5EF4-FFF2-40B4-BE49-F238E27FC236}">
                <a16:creationId xmlns:a16="http://schemas.microsoft.com/office/drawing/2014/main" id="{B83873A7-58D6-8441-9207-BDE6CED6AC2A}"/>
              </a:ext>
            </a:extLst>
          </p:cNvPr>
          <p:cNvGrpSpPr>
            <a:grpSpLocks/>
          </p:cNvGrpSpPr>
          <p:nvPr/>
        </p:nvGrpSpPr>
        <p:grpSpPr bwMode="auto">
          <a:xfrm>
            <a:off x="5118101" y="5248275"/>
            <a:ext cx="587375" cy="749300"/>
            <a:chOff x="1760" y="2442"/>
            <a:chExt cx="370" cy="472"/>
          </a:xfrm>
        </p:grpSpPr>
        <p:sp>
          <p:nvSpPr>
            <p:cNvPr id="281651" name="Text Box 51">
              <a:extLst>
                <a:ext uri="{FF2B5EF4-FFF2-40B4-BE49-F238E27FC236}">
                  <a16:creationId xmlns:a16="http://schemas.microsoft.com/office/drawing/2014/main" id="{8DDAF947-309A-4845-8768-17217A73BFA7}"/>
                </a:ext>
              </a:extLst>
            </p:cNvPr>
            <p:cNvSpPr txBox="1">
              <a:spLocks noChangeArrowheads="1"/>
            </p:cNvSpPr>
            <p:nvPr/>
          </p:nvSpPr>
          <p:spPr bwMode="auto">
            <a:xfrm>
              <a:off x="1760" y="2442"/>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a:r>
                <a:rPr lang="en-US" altLang="en-US">
                  <a:solidFill>
                    <a:srgbClr val="FF0033"/>
                  </a:solidFill>
                  <a:latin typeface="Courier New" panose="02070309020205020404" pitchFamily="49" charset="0"/>
                </a:rPr>
                <a:t>1</a:t>
              </a:r>
              <a:endParaRPr lang="en-US" altLang="en-US">
                <a:latin typeface="Courier New" panose="02070309020205020404" pitchFamily="49" charset="0"/>
              </a:endParaRPr>
            </a:p>
          </p:txBody>
        </p:sp>
        <p:grpSp>
          <p:nvGrpSpPr>
            <p:cNvPr id="281652" name="Group 52">
              <a:extLst>
                <a:ext uri="{FF2B5EF4-FFF2-40B4-BE49-F238E27FC236}">
                  <a16:creationId xmlns:a16="http://schemas.microsoft.com/office/drawing/2014/main" id="{CC7CCB74-CAC7-904A-B9B2-E6175334AC00}"/>
                </a:ext>
              </a:extLst>
            </p:cNvPr>
            <p:cNvGrpSpPr>
              <a:grpSpLocks/>
            </p:cNvGrpSpPr>
            <p:nvPr/>
          </p:nvGrpSpPr>
          <p:grpSpPr bwMode="auto">
            <a:xfrm>
              <a:off x="1760" y="2754"/>
              <a:ext cx="370" cy="160"/>
              <a:chOff x="1378" y="3290"/>
              <a:chExt cx="370" cy="312"/>
            </a:xfrm>
          </p:grpSpPr>
          <p:sp>
            <p:nvSpPr>
              <p:cNvPr id="281653" name="Text Box 53">
                <a:extLst>
                  <a:ext uri="{FF2B5EF4-FFF2-40B4-BE49-F238E27FC236}">
                    <a16:creationId xmlns:a16="http://schemas.microsoft.com/office/drawing/2014/main" id="{004F8C6B-C719-F846-9D3D-37A88C49CC18}"/>
                  </a:ext>
                </a:extLst>
              </p:cNvPr>
              <p:cNvSpPr txBox="1">
                <a:spLocks noChangeArrowheads="1"/>
              </p:cNvSpPr>
              <p:nvPr/>
            </p:nvSpPr>
            <p:spPr bwMode="auto">
              <a:xfrm>
                <a:off x="1378" y="3290"/>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281654" name="Line 54">
                <a:extLst>
                  <a:ext uri="{FF2B5EF4-FFF2-40B4-BE49-F238E27FC236}">
                    <a16:creationId xmlns:a16="http://schemas.microsoft.com/office/drawing/2014/main" id="{80D2D396-DBA8-4C44-831F-756C8277C9A7}"/>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281655" name="Group 55">
            <a:extLst>
              <a:ext uri="{FF2B5EF4-FFF2-40B4-BE49-F238E27FC236}">
                <a16:creationId xmlns:a16="http://schemas.microsoft.com/office/drawing/2014/main" id="{6B36E31A-35C0-D64F-B4C5-1C19F70B2169}"/>
              </a:ext>
            </a:extLst>
          </p:cNvPr>
          <p:cNvGrpSpPr>
            <a:grpSpLocks/>
          </p:cNvGrpSpPr>
          <p:nvPr/>
        </p:nvGrpSpPr>
        <p:grpSpPr bwMode="auto">
          <a:xfrm>
            <a:off x="6096001" y="2771775"/>
            <a:ext cx="587375" cy="749300"/>
            <a:chOff x="1760" y="2442"/>
            <a:chExt cx="370" cy="472"/>
          </a:xfrm>
        </p:grpSpPr>
        <p:sp>
          <p:nvSpPr>
            <p:cNvPr id="281656" name="Text Box 56">
              <a:extLst>
                <a:ext uri="{FF2B5EF4-FFF2-40B4-BE49-F238E27FC236}">
                  <a16:creationId xmlns:a16="http://schemas.microsoft.com/office/drawing/2014/main" id="{8B0F880D-13B3-3342-AB7E-3299A38320F0}"/>
                </a:ext>
              </a:extLst>
            </p:cNvPr>
            <p:cNvSpPr txBox="1">
              <a:spLocks noChangeArrowheads="1"/>
            </p:cNvSpPr>
            <p:nvPr/>
          </p:nvSpPr>
          <p:spPr bwMode="auto">
            <a:xfrm>
              <a:off x="1760" y="2442"/>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a:r>
                <a:rPr lang="en-US" altLang="en-US">
                  <a:latin typeface="Courier New" panose="02070309020205020404" pitchFamily="49" charset="0"/>
                </a:rPr>
                <a:t>9</a:t>
              </a:r>
            </a:p>
          </p:txBody>
        </p:sp>
        <p:grpSp>
          <p:nvGrpSpPr>
            <p:cNvPr id="281657" name="Group 57">
              <a:extLst>
                <a:ext uri="{FF2B5EF4-FFF2-40B4-BE49-F238E27FC236}">
                  <a16:creationId xmlns:a16="http://schemas.microsoft.com/office/drawing/2014/main" id="{701BFBDC-F096-604E-AEAC-184C9D8C087D}"/>
                </a:ext>
              </a:extLst>
            </p:cNvPr>
            <p:cNvGrpSpPr>
              <a:grpSpLocks/>
            </p:cNvGrpSpPr>
            <p:nvPr/>
          </p:nvGrpSpPr>
          <p:grpSpPr bwMode="auto">
            <a:xfrm>
              <a:off x="1760" y="2754"/>
              <a:ext cx="370" cy="160"/>
              <a:chOff x="1378" y="3290"/>
              <a:chExt cx="370" cy="312"/>
            </a:xfrm>
          </p:grpSpPr>
          <p:sp>
            <p:nvSpPr>
              <p:cNvPr id="281658" name="Text Box 58">
                <a:extLst>
                  <a:ext uri="{FF2B5EF4-FFF2-40B4-BE49-F238E27FC236}">
                    <a16:creationId xmlns:a16="http://schemas.microsoft.com/office/drawing/2014/main" id="{BF5D0E50-8478-BD45-B84C-EB68291E368B}"/>
                  </a:ext>
                </a:extLst>
              </p:cNvPr>
              <p:cNvSpPr txBox="1">
                <a:spLocks noChangeArrowheads="1"/>
              </p:cNvSpPr>
              <p:nvPr/>
            </p:nvSpPr>
            <p:spPr bwMode="auto">
              <a:xfrm>
                <a:off x="1378" y="3290"/>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281659" name="Line 59">
                <a:extLst>
                  <a:ext uri="{FF2B5EF4-FFF2-40B4-BE49-F238E27FC236}">
                    <a16:creationId xmlns:a16="http://schemas.microsoft.com/office/drawing/2014/main" id="{DC67AF15-05BB-DA4D-B724-CC58B5FCC394}"/>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281660" name="Line 60">
            <a:extLst>
              <a:ext uri="{FF2B5EF4-FFF2-40B4-BE49-F238E27FC236}">
                <a16:creationId xmlns:a16="http://schemas.microsoft.com/office/drawing/2014/main" id="{3E149096-94CF-F948-8D25-9DB34A3A7779}"/>
              </a:ext>
            </a:extLst>
          </p:cNvPr>
          <p:cNvSpPr>
            <a:spLocks noChangeShapeType="1"/>
          </p:cNvSpPr>
          <p:nvPr/>
        </p:nvSpPr>
        <p:spPr bwMode="auto">
          <a:xfrm flipH="1">
            <a:off x="6400800" y="2133600"/>
            <a:ext cx="850900" cy="6223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1661" name="Line 61">
            <a:extLst>
              <a:ext uri="{FF2B5EF4-FFF2-40B4-BE49-F238E27FC236}">
                <a16:creationId xmlns:a16="http://schemas.microsoft.com/office/drawing/2014/main" id="{2D3CA8A2-27CD-5842-8B07-278DE0F1E1D8}"/>
              </a:ext>
            </a:extLst>
          </p:cNvPr>
          <p:cNvSpPr>
            <a:spLocks noChangeShapeType="1"/>
          </p:cNvSpPr>
          <p:nvPr/>
        </p:nvSpPr>
        <p:spPr bwMode="auto">
          <a:xfrm>
            <a:off x="7531100" y="2133600"/>
            <a:ext cx="1041400" cy="596900"/>
          </a:xfrm>
          <a:prstGeom prst="line">
            <a:avLst/>
          </a:prstGeom>
          <a:noFill/>
          <a:ln w="381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1662" name="Line 62">
            <a:extLst>
              <a:ext uri="{FF2B5EF4-FFF2-40B4-BE49-F238E27FC236}">
                <a16:creationId xmlns:a16="http://schemas.microsoft.com/office/drawing/2014/main" id="{F55CF649-DA04-0147-991A-4D8AA2CF1EE6}"/>
              </a:ext>
            </a:extLst>
          </p:cNvPr>
          <p:cNvSpPr>
            <a:spLocks noChangeShapeType="1"/>
          </p:cNvSpPr>
          <p:nvPr/>
        </p:nvSpPr>
        <p:spPr bwMode="auto">
          <a:xfrm flipH="1">
            <a:off x="5880100" y="3403600"/>
            <a:ext cx="381000" cy="5080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1663" name="Line 63">
            <a:extLst>
              <a:ext uri="{FF2B5EF4-FFF2-40B4-BE49-F238E27FC236}">
                <a16:creationId xmlns:a16="http://schemas.microsoft.com/office/drawing/2014/main" id="{D0BCBFBA-D97F-DA43-92F3-A849E69263F6}"/>
              </a:ext>
            </a:extLst>
          </p:cNvPr>
          <p:cNvSpPr>
            <a:spLocks noChangeShapeType="1"/>
          </p:cNvSpPr>
          <p:nvPr/>
        </p:nvSpPr>
        <p:spPr bwMode="auto">
          <a:xfrm>
            <a:off x="6540500" y="3390900"/>
            <a:ext cx="406400" cy="533400"/>
          </a:xfrm>
          <a:prstGeom prst="line">
            <a:avLst/>
          </a:prstGeom>
          <a:noFill/>
          <a:ln w="381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1664" name="Line 64">
            <a:extLst>
              <a:ext uri="{FF2B5EF4-FFF2-40B4-BE49-F238E27FC236}">
                <a16:creationId xmlns:a16="http://schemas.microsoft.com/office/drawing/2014/main" id="{BECAABDF-54F3-3245-A6C9-2690DA4CF4D9}"/>
              </a:ext>
            </a:extLst>
          </p:cNvPr>
          <p:cNvSpPr>
            <a:spLocks noChangeShapeType="1"/>
          </p:cNvSpPr>
          <p:nvPr/>
        </p:nvSpPr>
        <p:spPr bwMode="auto">
          <a:xfrm flipH="1">
            <a:off x="5410200" y="4546600"/>
            <a:ext cx="317500" cy="6858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1665" name="Line 65">
            <a:extLst>
              <a:ext uri="{FF2B5EF4-FFF2-40B4-BE49-F238E27FC236}">
                <a16:creationId xmlns:a16="http://schemas.microsoft.com/office/drawing/2014/main" id="{E649AC27-73C2-CF45-A4B6-4D6D16D5455D}"/>
              </a:ext>
            </a:extLst>
          </p:cNvPr>
          <p:cNvSpPr>
            <a:spLocks noChangeShapeType="1"/>
          </p:cNvSpPr>
          <p:nvPr/>
        </p:nvSpPr>
        <p:spPr bwMode="auto">
          <a:xfrm>
            <a:off x="6032500" y="4559300"/>
            <a:ext cx="304800" cy="6731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1666" name="Line 66">
            <a:extLst>
              <a:ext uri="{FF2B5EF4-FFF2-40B4-BE49-F238E27FC236}">
                <a16:creationId xmlns:a16="http://schemas.microsoft.com/office/drawing/2014/main" id="{CA655E32-BA81-CC43-8B34-CE0A1BA2B94F}"/>
              </a:ext>
            </a:extLst>
          </p:cNvPr>
          <p:cNvSpPr>
            <a:spLocks noChangeShapeType="1"/>
          </p:cNvSpPr>
          <p:nvPr/>
        </p:nvSpPr>
        <p:spPr bwMode="auto">
          <a:xfrm flipH="1">
            <a:off x="8051800" y="3365500"/>
            <a:ext cx="381000" cy="609600"/>
          </a:xfrm>
          <a:prstGeom prst="line">
            <a:avLst/>
          </a:prstGeom>
          <a:noFill/>
          <a:ln w="381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1667" name="Line 67">
            <a:extLst>
              <a:ext uri="{FF2B5EF4-FFF2-40B4-BE49-F238E27FC236}">
                <a16:creationId xmlns:a16="http://schemas.microsoft.com/office/drawing/2014/main" id="{802870BB-3B23-6847-8C81-22C248F0D478}"/>
              </a:ext>
            </a:extLst>
          </p:cNvPr>
          <p:cNvSpPr>
            <a:spLocks noChangeShapeType="1"/>
          </p:cNvSpPr>
          <p:nvPr/>
        </p:nvSpPr>
        <p:spPr bwMode="auto">
          <a:xfrm>
            <a:off x="8724900" y="3365500"/>
            <a:ext cx="381000" cy="596900"/>
          </a:xfrm>
          <a:prstGeom prst="line">
            <a:avLst/>
          </a:prstGeom>
          <a:noFill/>
          <a:ln w="381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1668" name="Line 68">
            <a:extLst>
              <a:ext uri="{FF2B5EF4-FFF2-40B4-BE49-F238E27FC236}">
                <a16:creationId xmlns:a16="http://schemas.microsoft.com/office/drawing/2014/main" id="{005FD9FF-0EE2-6B45-AF2F-21B944720DD6}"/>
              </a:ext>
            </a:extLst>
          </p:cNvPr>
          <p:cNvSpPr>
            <a:spLocks noChangeShapeType="1"/>
          </p:cNvSpPr>
          <p:nvPr/>
        </p:nvSpPr>
        <p:spPr bwMode="auto">
          <a:xfrm>
            <a:off x="8191500" y="4610100"/>
            <a:ext cx="304800" cy="558800"/>
          </a:xfrm>
          <a:prstGeom prst="line">
            <a:avLst/>
          </a:prstGeom>
          <a:noFill/>
          <a:ln w="381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1669" name="Line 69">
            <a:extLst>
              <a:ext uri="{FF2B5EF4-FFF2-40B4-BE49-F238E27FC236}">
                <a16:creationId xmlns:a16="http://schemas.microsoft.com/office/drawing/2014/main" id="{C650F998-E451-F645-A4A9-6A8BE2B08CA7}"/>
              </a:ext>
            </a:extLst>
          </p:cNvPr>
          <p:cNvSpPr>
            <a:spLocks noChangeShapeType="1"/>
          </p:cNvSpPr>
          <p:nvPr/>
        </p:nvSpPr>
        <p:spPr bwMode="auto">
          <a:xfrm>
            <a:off x="9258300" y="4597400"/>
            <a:ext cx="304800" cy="546100"/>
          </a:xfrm>
          <a:prstGeom prst="line">
            <a:avLst/>
          </a:prstGeom>
          <a:noFill/>
          <a:ln w="381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81670" name="Group 70">
            <a:extLst>
              <a:ext uri="{FF2B5EF4-FFF2-40B4-BE49-F238E27FC236}">
                <a16:creationId xmlns:a16="http://schemas.microsoft.com/office/drawing/2014/main" id="{ACF612FE-E4ED-E149-A963-0D3F0F9B10D1}"/>
              </a:ext>
            </a:extLst>
          </p:cNvPr>
          <p:cNvGrpSpPr>
            <a:grpSpLocks/>
          </p:cNvGrpSpPr>
          <p:nvPr/>
        </p:nvGrpSpPr>
        <p:grpSpPr bwMode="auto">
          <a:xfrm>
            <a:off x="5183188" y="5880100"/>
            <a:ext cx="165100" cy="406400"/>
            <a:chOff x="2305" y="3704"/>
            <a:chExt cx="104" cy="256"/>
          </a:xfrm>
        </p:grpSpPr>
        <p:sp>
          <p:nvSpPr>
            <p:cNvPr id="281671" name="Line 71">
              <a:extLst>
                <a:ext uri="{FF2B5EF4-FFF2-40B4-BE49-F238E27FC236}">
                  <a16:creationId xmlns:a16="http://schemas.microsoft.com/office/drawing/2014/main" id="{7D26482F-4D34-4D46-BAD8-5EFE11418381}"/>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1672" name="Line 72">
              <a:extLst>
                <a:ext uri="{FF2B5EF4-FFF2-40B4-BE49-F238E27FC236}">
                  <a16:creationId xmlns:a16="http://schemas.microsoft.com/office/drawing/2014/main" id="{6197BB17-8E43-8048-93EA-3BA664DC9C20}"/>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1673" name="Line 73">
              <a:extLst>
                <a:ext uri="{FF2B5EF4-FFF2-40B4-BE49-F238E27FC236}">
                  <a16:creationId xmlns:a16="http://schemas.microsoft.com/office/drawing/2014/main" id="{46325EE0-D942-4C45-9766-053A080CFCC9}"/>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81674" name="Group 74">
            <a:extLst>
              <a:ext uri="{FF2B5EF4-FFF2-40B4-BE49-F238E27FC236}">
                <a16:creationId xmlns:a16="http://schemas.microsoft.com/office/drawing/2014/main" id="{2BFD1062-3E38-1E46-82CA-5D9142AE3A4D}"/>
              </a:ext>
            </a:extLst>
          </p:cNvPr>
          <p:cNvGrpSpPr>
            <a:grpSpLocks/>
          </p:cNvGrpSpPr>
          <p:nvPr/>
        </p:nvGrpSpPr>
        <p:grpSpPr bwMode="auto">
          <a:xfrm>
            <a:off x="6402388" y="5880100"/>
            <a:ext cx="165100" cy="406400"/>
            <a:chOff x="2305" y="3704"/>
            <a:chExt cx="104" cy="256"/>
          </a:xfrm>
        </p:grpSpPr>
        <p:sp>
          <p:nvSpPr>
            <p:cNvPr id="281675" name="Line 75">
              <a:extLst>
                <a:ext uri="{FF2B5EF4-FFF2-40B4-BE49-F238E27FC236}">
                  <a16:creationId xmlns:a16="http://schemas.microsoft.com/office/drawing/2014/main" id="{0774C4D9-AD10-E543-960E-E17933CDAC28}"/>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1676" name="Line 76">
              <a:extLst>
                <a:ext uri="{FF2B5EF4-FFF2-40B4-BE49-F238E27FC236}">
                  <a16:creationId xmlns:a16="http://schemas.microsoft.com/office/drawing/2014/main" id="{6D8DBE9E-311B-2F46-A6E9-C2DE971FB15A}"/>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1677" name="Line 77">
              <a:extLst>
                <a:ext uri="{FF2B5EF4-FFF2-40B4-BE49-F238E27FC236}">
                  <a16:creationId xmlns:a16="http://schemas.microsoft.com/office/drawing/2014/main" id="{E39E5121-2CB1-B048-B8DE-8B4B63A2FFA8}"/>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81678" name="Group 78">
            <a:extLst>
              <a:ext uri="{FF2B5EF4-FFF2-40B4-BE49-F238E27FC236}">
                <a16:creationId xmlns:a16="http://schemas.microsoft.com/office/drawing/2014/main" id="{167A8307-6E81-2341-97E6-7B3E84B4935E}"/>
              </a:ext>
            </a:extLst>
          </p:cNvPr>
          <p:cNvGrpSpPr>
            <a:grpSpLocks/>
          </p:cNvGrpSpPr>
          <p:nvPr/>
        </p:nvGrpSpPr>
        <p:grpSpPr bwMode="auto">
          <a:xfrm>
            <a:off x="9640888" y="5803900"/>
            <a:ext cx="165100" cy="406400"/>
            <a:chOff x="2305" y="3704"/>
            <a:chExt cx="104" cy="256"/>
          </a:xfrm>
        </p:grpSpPr>
        <p:sp>
          <p:nvSpPr>
            <p:cNvPr id="281679" name="Line 79">
              <a:extLst>
                <a:ext uri="{FF2B5EF4-FFF2-40B4-BE49-F238E27FC236}">
                  <a16:creationId xmlns:a16="http://schemas.microsoft.com/office/drawing/2014/main" id="{0BAE4CB0-22DC-D746-904C-5C5B81E16ACC}"/>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1680" name="Line 80">
              <a:extLst>
                <a:ext uri="{FF2B5EF4-FFF2-40B4-BE49-F238E27FC236}">
                  <a16:creationId xmlns:a16="http://schemas.microsoft.com/office/drawing/2014/main" id="{C9DB75BF-E645-FF4D-B6D6-A1CF922A9214}"/>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1681" name="Line 81">
              <a:extLst>
                <a:ext uri="{FF2B5EF4-FFF2-40B4-BE49-F238E27FC236}">
                  <a16:creationId xmlns:a16="http://schemas.microsoft.com/office/drawing/2014/main" id="{6CDDDFBC-E129-DB44-8D45-0D5081713C6A}"/>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81682" name="Group 82">
            <a:extLst>
              <a:ext uri="{FF2B5EF4-FFF2-40B4-BE49-F238E27FC236}">
                <a16:creationId xmlns:a16="http://schemas.microsoft.com/office/drawing/2014/main" id="{BE42B793-DE4F-A941-AF12-7436683FF96E}"/>
              </a:ext>
            </a:extLst>
          </p:cNvPr>
          <p:cNvGrpSpPr>
            <a:grpSpLocks/>
          </p:cNvGrpSpPr>
          <p:nvPr/>
        </p:nvGrpSpPr>
        <p:grpSpPr bwMode="auto">
          <a:xfrm>
            <a:off x="8574088" y="5791200"/>
            <a:ext cx="165100" cy="406400"/>
            <a:chOff x="2305" y="3704"/>
            <a:chExt cx="104" cy="256"/>
          </a:xfrm>
        </p:grpSpPr>
        <p:sp>
          <p:nvSpPr>
            <p:cNvPr id="281683" name="Line 83">
              <a:extLst>
                <a:ext uri="{FF2B5EF4-FFF2-40B4-BE49-F238E27FC236}">
                  <a16:creationId xmlns:a16="http://schemas.microsoft.com/office/drawing/2014/main" id="{D805BB00-51ED-E342-BCD4-EAB69BB7CA6C}"/>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1684" name="Line 84">
              <a:extLst>
                <a:ext uri="{FF2B5EF4-FFF2-40B4-BE49-F238E27FC236}">
                  <a16:creationId xmlns:a16="http://schemas.microsoft.com/office/drawing/2014/main" id="{0D0E0EE1-7EBA-D941-8097-79E76E1C41F1}"/>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1685" name="Line 85">
              <a:extLst>
                <a:ext uri="{FF2B5EF4-FFF2-40B4-BE49-F238E27FC236}">
                  <a16:creationId xmlns:a16="http://schemas.microsoft.com/office/drawing/2014/main" id="{8C9E5BB3-145D-C541-ACDA-6B2CA22BCF4B}"/>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81686" name="Group 86">
            <a:extLst>
              <a:ext uri="{FF2B5EF4-FFF2-40B4-BE49-F238E27FC236}">
                <a16:creationId xmlns:a16="http://schemas.microsoft.com/office/drawing/2014/main" id="{D79E72DE-0975-354D-AE01-F4A970D711C8}"/>
              </a:ext>
            </a:extLst>
          </p:cNvPr>
          <p:cNvGrpSpPr>
            <a:grpSpLocks/>
          </p:cNvGrpSpPr>
          <p:nvPr/>
        </p:nvGrpSpPr>
        <p:grpSpPr bwMode="auto">
          <a:xfrm>
            <a:off x="8269288" y="5803900"/>
            <a:ext cx="165100" cy="406400"/>
            <a:chOff x="2305" y="3704"/>
            <a:chExt cx="104" cy="256"/>
          </a:xfrm>
        </p:grpSpPr>
        <p:sp>
          <p:nvSpPr>
            <p:cNvPr id="281687" name="Line 87">
              <a:extLst>
                <a:ext uri="{FF2B5EF4-FFF2-40B4-BE49-F238E27FC236}">
                  <a16:creationId xmlns:a16="http://schemas.microsoft.com/office/drawing/2014/main" id="{346043CA-3ABD-EE4B-AC18-973922214789}"/>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1688" name="Line 88">
              <a:extLst>
                <a:ext uri="{FF2B5EF4-FFF2-40B4-BE49-F238E27FC236}">
                  <a16:creationId xmlns:a16="http://schemas.microsoft.com/office/drawing/2014/main" id="{9E6D3891-82CB-C642-A94E-75D3980FA621}"/>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1689" name="Line 89">
              <a:extLst>
                <a:ext uri="{FF2B5EF4-FFF2-40B4-BE49-F238E27FC236}">
                  <a16:creationId xmlns:a16="http://schemas.microsoft.com/office/drawing/2014/main" id="{75AE47F6-9C20-3F47-AC85-3F824320723B}"/>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81690" name="Group 90">
            <a:extLst>
              <a:ext uri="{FF2B5EF4-FFF2-40B4-BE49-F238E27FC236}">
                <a16:creationId xmlns:a16="http://schemas.microsoft.com/office/drawing/2014/main" id="{DB92F046-36B2-E24B-9C41-3709D2C2F3C8}"/>
              </a:ext>
            </a:extLst>
          </p:cNvPr>
          <p:cNvGrpSpPr>
            <a:grpSpLocks/>
          </p:cNvGrpSpPr>
          <p:nvPr/>
        </p:nvGrpSpPr>
        <p:grpSpPr bwMode="auto">
          <a:xfrm>
            <a:off x="5462588" y="5880100"/>
            <a:ext cx="165100" cy="406400"/>
            <a:chOff x="2305" y="3704"/>
            <a:chExt cx="104" cy="256"/>
          </a:xfrm>
        </p:grpSpPr>
        <p:sp>
          <p:nvSpPr>
            <p:cNvPr id="281691" name="Line 91">
              <a:extLst>
                <a:ext uri="{FF2B5EF4-FFF2-40B4-BE49-F238E27FC236}">
                  <a16:creationId xmlns:a16="http://schemas.microsoft.com/office/drawing/2014/main" id="{EDC4F14E-6EB2-9440-A4CD-F1D8C5081AED}"/>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1692" name="Line 92">
              <a:extLst>
                <a:ext uri="{FF2B5EF4-FFF2-40B4-BE49-F238E27FC236}">
                  <a16:creationId xmlns:a16="http://schemas.microsoft.com/office/drawing/2014/main" id="{94D25737-C5E2-9B48-A984-D10F4B5AAD28}"/>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1693" name="Line 93">
              <a:extLst>
                <a:ext uri="{FF2B5EF4-FFF2-40B4-BE49-F238E27FC236}">
                  <a16:creationId xmlns:a16="http://schemas.microsoft.com/office/drawing/2014/main" id="{972C48DC-7A54-1848-8900-1F548D73148C}"/>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81694" name="Group 94">
            <a:extLst>
              <a:ext uri="{FF2B5EF4-FFF2-40B4-BE49-F238E27FC236}">
                <a16:creationId xmlns:a16="http://schemas.microsoft.com/office/drawing/2014/main" id="{2B337DDF-0DF8-174B-A36B-98C170F5A842}"/>
              </a:ext>
            </a:extLst>
          </p:cNvPr>
          <p:cNvGrpSpPr>
            <a:grpSpLocks/>
          </p:cNvGrpSpPr>
          <p:nvPr/>
        </p:nvGrpSpPr>
        <p:grpSpPr bwMode="auto">
          <a:xfrm>
            <a:off x="6110288" y="5867400"/>
            <a:ext cx="165100" cy="406400"/>
            <a:chOff x="2305" y="3704"/>
            <a:chExt cx="104" cy="256"/>
          </a:xfrm>
        </p:grpSpPr>
        <p:sp>
          <p:nvSpPr>
            <p:cNvPr id="281695" name="Line 95">
              <a:extLst>
                <a:ext uri="{FF2B5EF4-FFF2-40B4-BE49-F238E27FC236}">
                  <a16:creationId xmlns:a16="http://schemas.microsoft.com/office/drawing/2014/main" id="{0AD28F3D-92E6-3F43-A3A7-CD8F030F5417}"/>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1696" name="Line 96">
              <a:extLst>
                <a:ext uri="{FF2B5EF4-FFF2-40B4-BE49-F238E27FC236}">
                  <a16:creationId xmlns:a16="http://schemas.microsoft.com/office/drawing/2014/main" id="{72E3E44F-2DD7-7746-8171-F3744A4CB935}"/>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1697" name="Line 97">
              <a:extLst>
                <a:ext uri="{FF2B5EF4-FFF2-40B4-BE49-F238E27FC236}">
                  <a16:creationId xmlns:a16="http://schemas.microsoft.com/office/drawing/2014/main" id="{EB924D63-F8D9-344A-87B5-84EEC3A94665}"/>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81698" name="Group 98">
            <a:extLst>
              <a:ext uri="{FF2B5EF4-FFF2-40B4-BE49-F238E27FC236}">
                <a16:creationId xmlns:a16="http://schemas.microsoft.com/office/drawing/2014/main" id="{B44FD84A-D8E3-0D47-A51A-3EA8FA601C55}"/>
              </a:ext>
            </a:extLst>
          </p:cNvPr>
          <p:cNvGrpSpPr>
            <a:grpSpLocks/>
          </p:cNvGrpSpPr>
          <p:nvPr/>
        </p:nvGrpSpPr>
        <p:grpSpPr bwMode="auto">
          <a:xfrm>
            <a:off x="7024688" y="4546600"/>
            <a:ext cx="165100" cy="406400"/>
            <a:chOff x="2305" y="3704"/>
            <a:chExt cx="104" cy="256"/>
          </a:xfrm>
        </p:grpSpPr>
        <p:sp>
          <p:nvSpPr>
            <p:cNvPr id="281699" name="Line 99">
              <a:extLst>
                <a:ext uri="{FF2B5EF4-FFF2-40B4-BE49-F238E27FC236}">
                  <a16:creationId xmlns:a16="http://schemas.microsoft.com/office/drawing/2014/main" id="{A6805BCD-39A5-CB46-AFB6-0B5C627FA1A7}"/>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1700" name="Line 100">
              <a:extLst>
                <a:ext uri="{FF2B5EF4-FFF2-40B4-BE49-F238E27FC236}">
                  <a16:creationId xmlns:a16="http://schemas.microsoft.com/office/drawing/2014/main" id="{BEE9A314-F321-FC49-A9E6-B441E8549D07}"/>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1701" name="Line 101">
              <a:extLst>
                <a:ext uri="{FF2B5EF4-FFF2-40B4-BE49-F238E27FC236}">
                  <a16:creationId xmlns:a16="http://schemas.microsoft.com/office/drawing/2014/main" id="{8BA97BBA-9246-8A47-B431-222D33638646}"/>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81702" name="Group 102">
            <a:extLst>
              <a:ext uri="{FF2B5EF4-FFF2-40B4-BE49-F238E27FC236}">
                <a16:creationId xmlns:a16="http://schemas.microsoft.com/office/drawing/2014/main" id="{E3D686FD-9427-AF4C-B2ED-4F2F07932ADC}"/>
              </a:ext>
            </a:extLst>
          </p:cNvPr>
          <p:cNvGrpSpPr>
            <a:grpSpLocks/>
          </p:cNvGrpSpPr>
          <p:nvPr/>
        </p:nvGrpSpPr>
        <p:grpSpPr bwMode="auto">
          <a:xfrm>
            <a:off x="6719888" y="4559300"/>
            <a:ext cx="165100" cy="406400"/>
            <a:chOff x="2305" y="3704"/>
            <a:chExt cx="104" cy="256"/>
          </a:xfrm>
        </p:grpSpPr>
        <p:sp>
          <p:nvSpPr>
            <p:cNvPr id="281703" name="Line 103">
              <a:extLst>
                <a:ext uri="{FF2B5EF4-FFF2-40B4-BE49-F238E27FC236}">
                  <a16:creationId xmlns:a16="http://schemas.microsoft.com/office/drawing/2014/main" id="{1594BE10-8C9B-BE44-9510-B0470BA23630}"/>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1704" name="Line 104">
              <a:extLst>
                <a:ext uri="{FF2B5EF4-FFF2-40B4-BE49-F238E27FC236}">
                  <a16:creationId xmlns:a16="http://schemas.microsoft.com/office/drawing/2014/main" id="{6EC1B2D0-A86B-D847-8FB4-49E3993FBFF4}"/>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1705" name="Line 105">
              <a:extLst>
                <a:ext uri="{FF2B5EF4-FFF2-40B4-BE49-F238E27FC236}">
                  <a16:creationId xmlns:a16="http://schemas.microsoft.com/office/drawing/2014/main" id="{900137D2-A916-A443-8A6E-269ED8CFFBC9}"/>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81706" name="Group 106">
            <a:extLst>
              <a:ext uri="{FF2B5EF4-FFF2-40B4-BE49-F238E27FC236}">
                <a16:creationId xmlns:a16="http://schemas.microsoft.com/office/drawing/2014/main" id="{7C1C82FA-B670-6D49-9F48-4055DF72269C}"/>
              </a:ext>
            </a:extLst>
          </p:cNvPr>
          <p:cNvGrpSpPr>
            <a:grpSpLocks/>
          </p:cNvGrpSpPr>
          <p:nvPr/>
        </p:nvGrpSpPr>
        <p:grpSpPr bwMode="auto">
          <a:xfrm>
            <a:off x="9348788" y="5816600"/>
            <a:ext cx="165100" cy="406400"/>
            <a:chOff x="2305" y="3704"/>
            <a:chExt cx="104" cy="256"/>
          </a:xfrm>
        </p:grpSpPr>
        <p:sp>
          <p:nvSpPr>
            <p:cNvPr id="281707" name="Line 107">
              <a:extLst>
                <a:ext uri="{FF2B5EF4-FFF2-40B4-BE49-F238E27FC236}">
                  <a16:creationId xmlns:a16="http://schemas.microsoft.com/office/drawing/2014/main" id="{7CB89EB1-1044-E44D-83E4-89E61588AEBF}"/>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1708" name="Line 108">
              <a:extLst>
                <a:ext uri="{FF2B5EF4-FFF2-40B4-BE49-F238E27FC236}">
                  <a16:creationId xmlns:a16="http://schemas.microsoft.com/office/drawing/2014/main" id="{4D497B1D-B2EE-A243-802E-74CF0C0C8A8D}"/>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1709" name="Line 109">
              <a:extLst>
                <a:ext uri="{FF2B5EF4-FFF2-40B4-BE49-F238E27FC236}">
                  <a16:creationId xmlns:a16="http://schemas.microsoft.com/office/drawing/2014/main" id="{1EE6C44D-5494-CF42-A961-419C8E344417}"/>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81710" name="Group 110">
            <a:extLst>
              <a:ext uri="{FF2B5EF4-FFF2-40B4-BE49-F238E27FC236}">
                <a16:creationId xmlns:a16="http://schemas.microsoft.com/office/drawing/2014/main" id="{68DEE6F3-379C-EE49-9730-05F75B37E051}"/>
              </a:ext>
            </a:extLst>
          </p:cNvPr>
          <p:cNvGrpSpPr>
            <a:grpSpLocks/>
          </p:cNvGrpSpPr>
          <p:nvPr/>
        </p:nvGrpSpPr>
        <p:grpSpPr bwMode="auto">
          <a:xfrm>
            <a:off x="8878888" y="4610100"/>
            <a:ext cx="165100" cy="406400"/>
            <a:chOff x="2305" y="3704"/>
            <a:chExt cx="104" cy="256"/>
          </a:xfrm>
        </p:grpSpPr>
        <p:sp>
          <p:nvSpPr>
            <p:cNvPr id="281711" name="Line 111">
              <a:extLst>
                <a:ext uri="{FF2B5EF4-FFF2-40B4-BE49-F238E27FC236}">
                  <a16:creationId xmlns:a16="http://schemas.microsoft.com/office/drawing/2014/main" id="{489B45AB-2B41-D64E-8522-A76CC55A29EE}"/>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1712" name="Line 112">
              <a:extLst>
                <a:ext uri="{FF2B5EF4-FFF2-40B4-BE49-F238E27FC236}">
                  <a16:creationId xmlns:a16="http://schemas.microsoft.com/office/drawing/2014/main" id="{B793DDDD-CA52-5948-8F43-85E89E8BA6DB}"/>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1713" name="Line 113">
              <a:extLst>
                <a:ext uri="{FF2B5EF4-FFF2-40B4-BE49-F238E27FC236}">
                  <a16:creationId xmlns:a16="http://schemas.microsoft.com/office/drawing/2014/main" id="{C533262C-D437-BF47-A1DE-4BE3C5ED2739}"/>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81714" name="Group 114">
            <a:extLst>
              <a:ext uri="{FF2B5EF4-FFF2-40B4-BE49-F238E27FC236}">
                <a16:creationId xmlns:a16="http://schemas.microsoft.com/office/drawing/2014/main" id="{EBA6651D-1E3C-3E4F-B70E-556DC8652852}"/>
              </a:ext>
            </a:extLst>
          </p:cNvPr>
          <p:cNvGrpSpPr>
            <a:grpSpLocks/>
          </p:cNvGrpSpPr>
          <p:nvPr/>
        </p:nvGrpSpPr>
        <p:grpSpPr bwMode="auto">
          <a:xfrm>
            <a:off x="7837488" y="4622800"/>
            <a:ext cx="165100" cy="406400"/>
            <a:chOff x="2305" y="3704"/>
            <a:chExt cx="104" cy="256"/>
          </a:xfrm>
        </p:grpSpPr>
        <p:sp>
          <p:nvSpPr>
            <p:cNvPr id="281715" name="Line 115">
              <a:extLst>
                <a:ext uri="{FF2B5EF4-FFF2-40B4-BE49-F238E27FC236}">
                  <a16:creationId xmlns:a16="http://schemas.microsoft.com/office/drawing/2014/main" id="{58DA3210-A9F8-9B43-9BE5-AE8F446C1DE5}"/>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1716" name="Line 116">
              <a:extLst>
                <a:ext uri="{FF2B5EF4-FFF2-40B4-BE49-F238E27FC236}">
                  <a16:creationId xmlns:a16="http://schemas.microsoft.com/office/drawing/2014/main" id="{10D66BCE-142A-A747-8739-CA16E46CBBD8}"/>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1717" name="Line 117">
              <a:extLst>
                <a:ext uri="{FF2B5EF4-FFF2-40B4-BE49-F238E27FC236}">
                  <a16:creationId xmlns:a16="http://schemas.microsoft.com/office/drawing/2014/main" id="{FAE55A76-0D59-024B-BDEA-31B7A4CC7C33}"/>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81718" name="Text Box 118">
            <a:extLst>
              <a:ext uri="{FF2B5EF4-FFF2-40B4-BE49-F238E27FC236}">
                <a16:creationId xmlns:a16="http://schemas.microsoft.com/office/drawing/2014/main" id="{FE5E4512-F996-8444-AD7D-4BF4293BF58E}"/>
              </a:ext>
            </a:extLst>
          </p:cNvPr>
          <p:cNvSpPr txBox="1">
            <a:spLocks noChangeArrowheads="1"/>
          </p:cNvSpPr>
          <p:nvPr/>
        </p:nvSpPr>
        <p:spPr bwMode="auto">
          <a:xfrm>
            <a:off x="1978025" y="2816225"/>
            <a:ext cx="2185214" cy="400110"/>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a:latin typeface="Courier New" panose="02070309020205020404" pitchFamily="49" charset="0"/>
              </a:rPr>
              <a:t>Output: 1 3 7</a:t>
            </a:r>
          </a:p>
        </p:txBody>
      </p:sp>
      <p:sp>
        <p:nvSpPr>
          <p:cNvPr id="281719" name="Oval 119">
            <a:extLst>
              <a:ext uri="{FF2B5EF4-FFF2-40B4-BE49-F238E27FC236}">
                <a16:creationId xmlns:a16="http://schemas.microsoft.com/office/drawing/2014/main" id="{A12EBEF4-3465-684A-864E-83681717AD29}"/>
              </a:ext>
            </a:extLst>
          </p:cNvPr>
          <p:cNvSpPr>
            <a:spLocks noChangeArrowheads="1"/>
          </p:cNvSpPr>
          <p:nvPr/>
        </p:nvSpPr>
        <p:spPr bwMode="auto">
          <a:xfrm>
            <a:off x="2044700" y="1308100"/>
            <a:ext cx="254000" cy="254000"/>
          </a:xfrm>
          <a:prstGeom prst="ellipse">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281720" name="Oval 120">
            <a:extLst>
              <a:ext uri="{FF2B5EF4-FFF2-40B4-BE49-F238E27FC236}">
                <a16:creationId xmlns:a16="http://schemas.microsoft.com/office/drawing/2014/main" id="{0DC1C7E4-6735-3343-908D-6AE15941E5C4}"/>
              </a:ext>
            </a:extLst>
          </p:cNvPr>
          <p:cNvSpPr>
            <a:spLocks noChangeArrowheads="1"/>
          </p:cNvSpPr>
          <p:nvPr/>
        </p:nvSpPr>
        <p:spPr bwMode="auto">
          <a:xfrm>
            <a:off x="2044700" y="1651000"/>
            <a:ext cx="254000" cy="254000"/>
          </a:xfrm>
          <a:prstGeom prst="ellipse">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281721" name="Oval 121">
            <a:extLst>
              <a:ext uri="{FF2B5EF4-FFF2-40B4-BE49-F238E27FC236}">
                <a16:creationId xmlns:a16="http://schemas.microsoft.com/office/drawing/2014/main" id="{34FCA938-E2B9-614C-8581-6BD97C710D2B}"/>
              </a:ext>
            </a:extLst>
          </p:cNvPr>
          <p:cNvSpPr>
            <a:spLocks noChangeArrowheads="1"/>
          </p:cNvSpPr>
          <p:nvPr/>
        </p:nvSpPr>
        <p:spPr bwMode="auto">
          <a:xfrm>
            <a:off x="2044700" y="1993900"/>
            <a:ext cx="254000" cy="254000"/>
          </a:xfrm>
          <a:prstGeom prst="ellipse">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281722" name="Oval 122">
            <a:extLst>
              <a:ext uri="{FF2B5EF4-FFF2-40B4-BE49-F238E27FC236}">
                <a16:creationId xmlns:a16="http://schemas.microsoft.com/office/drawing/2014/main" id="{54D269C9-C1E9-B84B-8405-AF0E708AE94A}"/>
              </a:ext>
            </a:extLst>
          </p:cNvPr>
          <p:cNvSpPr>
            <a:spLocks noChangeArrowheads="1"/>
          </p:cNvSpPr>
          <p:nvPr/>
        </p:nvSpPr>
        <p:spPr bwMode="auto">
          <a:xfrm>
            <a:off x="6743700" y="1473200"/>
            <a:ext cx="254000" cy="254000"/>
          </a:xfrm>
          <a:prstGeom prst="ellipse">
            <a:avLst/>
          </a:prstGeom>
          <a:solidFill>
            <a:srgbClr val="66FF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281723" name="Oval 123">
            <a:extLst>
              <a:ext uri="{FF2B5EF4-FFF2-40B4-BE49-F238E27FC236}">
                <a16:creationId xmlns:a16="http://schemas.microsoft.com/office/drawing/2014/main" id="{D92E1B69-081D-5C42-98B9-0AB9043CEAB8}"/>
              </a:ext>
            </a:extLst>
          </p:cNvPr>
          <p:cNvSpPr>
            <a:spLocks noChangeArrowheads="1"/>
          </p:cNvSpPr>
          <p:nvPr/>
        </p:nvSpPr>
        <p:spPr bwMode="auto">
          <a:xfrm>
            <a:off x="5740400" y="2730500"/>
            <a:ext cx="254000" cy="254000"/>
          </a:xfrm>
          <a:prstGeom prst="ellipse">
            <a:avLst/>
          </a:prstGeom>
          <a:solidFill>
            <a:srgbClr val="66FF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281724" name="Oval 124">
            <a:extLst>
              <a:ext uri="{FF2B5EF4-FFF2-40B4-BE49-F238E27FC236}">
                <a16:creationId xmlns:a16="http://schemas.microsoft.com/office/drawing/2014/main" id="{38B12229-C613-804A-AD3C-62461D5B33BE}"/>
              </a:ext>
            </a:extLst>
          </p:cNvPr>
          <p:cNvSpPr>
            <a:spLocks noChangeArrowheads="1"/>
          </p:cNvSpPr>
          <p:nvPr/>
        </p:nvSpPr>
        <p:spPr bwMode="auto">
          <a:xfrm>
            <a:off x="4762500" y="52070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281725" name="Oval 125">
            <a:extLst>
              <a:ext uri="{FF2B5EF4-FFF2-40B4-BE49-F238E27FC236}">
                <a16:creationId xmlns:a16="http://schemas.microsoft.com/office/drawing/2014/main" id="{2AF73093-CFC0-5C44-99FB-4CD6B32CF8CD}"/>
              </a:ext>
            </a:extLst>
          </p:cNvPr>
          <p:cNvSpPr>
            <a:spLocks noChangeArrowheads="1"/>
          </p:cNvSpPr>
          <p:nvPr/>
        </p:nvSpPr>
        <p:spPr bwMode="auto">
          <a:xfrm>
            <a:off x="4749800" y="55118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281726" name="Oval 126">
            <a:extLst>
              <a:ext uri="{FF2B5EF4-FFF2-40B4-BE49-F238E27FC236}">
                <a16:creationId xmlns:a16="http://schemas.microsoft.com/office/drawing/2014/main" id="{DDD0B373-8604-9443-A2F6-3F17C186E542}"/>
              </a:ext>
            </a:extLst>
          </p:cNvPr>
          <p:cNvSpPr>
            <a:spLocks noChangeArrowheads="1"/>
          </p:cNvSpPr>
          <p:nvPr/>
        </p:nvSpPr>
        <p:spPr bwMode="auto">
          <a:xfrm>
            <a:off x="4749800" y="58166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281727" name="Oval 127">
            <a:extLst>
              <a:ext uri="{FF2B5EF4-FFF2-40B4-BE49-F238E27FC236}">
                <a16:creationId xmlns:a16="http://schemas.microsoft.com/office/drawing/2014/main" id="{AFDCF89F-A9AD-5745-88F5-79EDE2FB2ABF}"/>
              </a:ext>
            </a:extLst>
          </p:cNvPr>
          <p:cNvSpPr>
            <a:spLocks noChangeArrowheads="1"/>
          </p:cNvSpPr>
          <p:nvPr/>
        </p:nvSpPr>
        <p:spPr bwMode="auto">
          <a:xfrm>
            <a:off x="5740400" y="51943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281728" name="Oval 128">
            <a:extLst>
              <a:ext uri="{FF2B5EF4-FFF2-40B4-BE49-F238E27FC236}">
                <a16:creationId xmlns:a16="http://schemas.microsoft.com/office/drawing/2014/main" id="{1C22E132-60A8-304A-B616-E7E24A38996B}"/>
              </a:ext>
            </a:extLst>
          </p:cNvPr>
          <p:cNvSpPr>
            <a:spLocks noChangeArrowheads="1"/>
          </p:cNvSpPr>
          <p:nvPr/>
        </p:nvSpPr>
        <p:spPr bwMode="auto">
          <a:xfrm>
            <a:off x="5207000" y="39116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281729" name="Oval 129">
            <a:extLst>
              <a:ext uri="{FF2B5EF4-FFF2-40B4-BE49-F238E27FC236}">
                <a16:creationId xmlns:a16="http://schemas.microsoft.com/office/drawing/2014/main" id="{F16310C4-71C2-8E4C-A25C-126EEB07F4B1}"/>
              </a:ext>
            </a:extLst>
          </p:cNvPr>
          <p:cNvSpPr>
            <a:spLocks noChangeArrowheads="1"/>
          </p:cNvSpPr>
          <p:nvPr/>
        </p:nvSpPr>
        <p:spPr bwMode="auto">
          <a:xfrm>
            <a:off x="5207000" y="42164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281730" name="Oval 130">
            <a:extLst>
              <a:ext uri="{FF2B5EF4-FFF2-40B4-BE49-F238E27FC236}">
                <a16:creationId xmlns:a16="http://schemas.microsoft.com/office/drawing/2014/main" id="{F2776F5F-56A5-4142-B3A3-0C6F8641E945}"/>
              </a:ext>
            </a:extLst>
          </p:cNvPr>
          <p:cNvSpPr>
            <a:spLocks noChangeArrowheads="1"/>
          </p:cNvSpPr>
          <p:nvPr/>
        </p:nvSpPr>
        <p:spPr bwMode="auto">
          <a:xfrm>
            <a:off x="5207000" y="4533900"/>
            <a:ext cx="254000" cy="254000"/>
          </a:xfrm>
          <a:prstGeom prst="ellipse">
            <a:avLst/>
          </a:prstGeom>
          <a:solidFill>
            <a:srgbClr val="66FF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281731" name="Oval 131">
            <a:extLst>
              <a:ext uri="{FF2B5EF4-FFF2-40B4-BE49-F238E27FC236}">
                <a16:creationId xmlns:a16="http://schemas.microsoft.com/office/drawing/2014/main" id="{316841A4-FB93-5744-910C-060EB874909E}"/>
              </a:ext>
            </a:extLst>
          </p:cNvPr>
          <p:cNvSpPr>
            <a:spLocks noChangeArrowheads="1"/>
          </p:cNvSpPr>
          <p:nvPr/>
        </p:nvSpPr>
        <p:spPr bwMode="auto">
          <a:xfrm>
            <a:off x="5740400" y="55118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Tree>
    <p:extLst>
      <p:ext uri="{BB962C8B-B14F-4D97-AF65-F5344CB8AC3E}">
        <p14:creationId xmlns:p14="http://schemas.microsoft.com/office/powerpoint/2010/main" val="315417866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a:extLst>
              <a:ext uri="{FF2B5EF4-FFF2-40B4-BE49-F238E27FC236}">
                <a16:creationId xmlns:a16="http://schemas.microsoft.com/office/drawing/2014/main" id="{A29A3ACB-4985-314A-A972-88D778DDB08C}"/>
              </a:ext>
            </a:extLst>
          </p:cNvPr>
          <p:cNvSpPr>
            <a:spLocks noChangeArrowheads="1"/>
          </p:cNvSpPr>
          <p:nvPr/>
        </p:nvSpPr>
        <p:spPr bwMode="auto">
          <a:xfrm>
            <a:off x="1981201" y="457201"/>
            <a:ext cx="4341813" cy="1895475"/>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64" tIns="46033" rIns="92064" bIns="46033">
            <a:spAutoFit/>
          </a:bodyPr>
          <a:lstStyle>
            <a:lvl1pPr indent="4763">
              <a:spcBef>
                <a:spcPct val="20000"/>
              </a:spcBef>
              <a:buChar char="•"/>
              <a:defRPr sz="2400">
                <a:solidFill>
                  <a:schemeClr val="tx1"/>
                </a:solidFill>
                <a:latin typeface="Arial" panose="020B0604020202020204" pitchFamily="34" charset="0"/>
              </a:defRPr>
            </a:lvl1pPr>
            <a:lvl2pPr marL="747713"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buFontTx/>
              <a:buNone/>
            </a:pPr>
            <a:r>
              <a:rPr lang="en-US" altLang="en-US" sz="2000">
                <a:latin typeface="Courier New" panose="02070309020205020404" pitchFamily="49" charset="0"/>
              </a:rPr>
              <a:t>Proc InOrderPrint(pointer) </a:t>
            </a:r>
          </a:p>
          <a:p>
            <a:pPr>
              <a:buFontTx/>
              <a:buNone/>
            </a:pPr>
            <a:r>
              <a:rPr lang="en-US" altLang="en-US" sz="2000">
                <a:latin typeface="Courier New" panose="02070309020205020404" pitchFamily="49" charset="0"/>
              </a:rPr>
              <a:t> </a:t>
            </a:r>
            <a:r>
              <a:rPr lang="en-US" altLang="en-US" sz="2000">
                <a:solidFill>
                  <a:srgbClr val="FF0033"/>
                </a:solidFill>
                <a:latin typeface="Courier New" panose="02070309020205020404" pitchFamily="49" charset="0"/>
              </a:rPr>
              <a:t>pointer NOT NIL?</a:t>
            </a:r>
          </a:p>
          <a:p>
            <a:pPr>
              <a:buFontTx/>
              <a:buNone/>
            </a:pPr>
            <a:r>
              <a:rPr lang="en-US" altLang="en-US" sz="2000">
                <a:latin typeface="Courier New" panose="02070309020205020404" pitchFamily="49" charset="0"/>
              </a:rPr>
              <a:t>  InOrderPrint(left child)</a:t>
            </a:r>
          </a:p>
          <a:p>
            <a:pPr>
              <a:buFontTx/>
              <a:buNone/>
            </a:pPr>
            <a:r>
              <a:rPr lang="en-US" altLang="en-US" sz="2000">
                <a:latin typeface="Courier New" panose="02070309020205020404" pitchFamily="49" charset="0"/>
              </a:rPr>
              <a:t>  print(data)</a:t>
            </a:r>
          </a:p>
          <a:p>
            <a:pPr>
              <a:buFontTx/>
              <a:buNone/>
            </a:pPr>
            <a:r>
              <a:rPr lang="en-US" altLang="en-US" sz="2000">
                <a:latin typeface="Courier New" panose="02070309020205020404" pitchFamily="49" charset="0"/>
              </a:rPr>
              <a:t>  InOrderPrint(right child)</a:t>
            </a:r>
          </a:p>
        </p:txBody>
      </p:sp>
      <p:grpSp>
        <p:nvGrpSpPr>
          <p:cNvPr id="114691" name="Group 3">
            <a:extLst>
              <a:ext uri="{FF2B5EF4-FFF2-40B4-BE49-F238E27FC236}">
                <a16:creationId xmlns:a16="http://schemas.microsoft.com/office/drawing/2014/main" id="{99620438-09FC-3246-8BDB-B70CF2A67D81}"/>
              </a:ext>
            </a:extLst>
          </p:cNvPr>
          <p:cNvGrpSpPr>
            <a:grpSpLocks/>
          </p:cNvGrpSpPr>
          <p:nvPr/>
        </p:nvGrpSpPr>
        <p:grpSpPr bwMode="auto">
          <a:xfrm>
            <a:off x="7099301" y="1501775"/>
            <a:ext cx="587375" cy="749300"/>
            <a:chOff x="1760" y="2442"/>
            <a:chExt cx="370" cy="472"/>
          </a:xfrm>
        </p:grpSpPr>
        <p:sp>
          <p:nvSpPr>
            <p:cNvPr id="114692" name="Text Box 4">
              <a:extLst>
                <a:ext uri="{FF2B5EF4-FFF2-40B4-BE49-F238E27FC236}">
                  <a16:creationId xmlns:a16="http://schemas.microsoft.com/office/drawing/2014/main" id="{4C2F0596-D0BD-C64F-BC7E-C6D73BBE440F}"/>
                </a:ext>
              </a:extLst>
            </p:cNvPr>
            <p:cNvSpPr txBox="1">
              <a:spLocks noChangeArrowheads="1"/>
            </p:cNvSpPr>
            <p:nvPr/>
          </p:nvSpPr>
          <p:spPr bwMode="auto">
            <a:xfrm>
              <a:off x="1760" y="2442"/>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latin typeface="Courier New" panose="02070309020205020404" pitchFamily="49" charset="0"/>
                </a:rPr>
                <a:t>22</a:t>
              </a:r>
            </a:p>
          </p:txBody>
        </p:sp>
        <p:grpSp>
          <p:nvGrpSpPr>
            <p:cNvPr id="114693" name="Group 5">
              <a:extLst>
                <a:ext uri="{FF2B5EF4-FFF2-40B4-BE49-F238E27FC236}">
                  <a16:creationId xmlns:a16="http://schemas.microsoft.com/office/drawing/2014/main" id="{026A2E6E-780C-E442-BCBB-07D6A913EAB9}"/>
                </a:ext>
              </a:extLst>
            </p:cNvPr>
            <p:cNvGrpSpPr>
              <a:grpSpLocks/>
            </p:cNvGrpSpPr>
            <p:nvPr/>
          </p:nvGrpSpPr>
          <p:grpSpPr bwMode="auto">
            <a:xfrm>
              <a:off x="1760" y="2754"/>
              <a:ext cx="370" cy="160"/>
              <a:chOff x="1378" y="3290"/>
              <a:chExt cx="370" cy="312"/>
            </a:xfrm>
          </p:grpSpPr>
          <p:sp>
            <p:nvSpPr>
              <p:cNvPr id="114694" name="Text Box 6">
                <a:extLst>
                  <a:ext uri="{FF2B5EF4-FFF2-40B4-BE49-F238E27FC236}">
                    <a16:creationId xmlns:a16="http://schemas.microsoft.com/office/drawing/2014/main" id="{556ABD8E-35B1-B649-9B0B-7EC49068DC5A}"/>
                  </a:ext>
                </a:extLst>
              </p:cNvPr>
              <p:cNvSpPr txBox="1">
                <a:spLocks noChangeArrowheads="1"/>
              </p:cNvSpPr>
              <p:nvPr/>
            </p:nvSpPr>
            <p:spPr bwMode="auto">
              <a:xfrm>
                <a:off x="1378" y="3290"/>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14695" name="Line 7">
                <a:extLst>
                  <a:ext uri="{FF2B5EF4-FFF2-40B4-BE49-F238E27FC236}">
                    <a16:creationId xmlns:a16="http://schemas.microsoft.com/office/drawing/2014/main" id="{A3161FFF-C893-834B-A81A-F411BA419F84}"/>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114696" name="Text Box 8">
            <a:extLst>
              <a:ext uri="{FF2B5EF4-FFF2-40B4-BE49-F238E27FC236}">
                <a16:creationId xmlns:a16="http://schemas.microsoft.com/office/drawing/2014/main" id="{3BEECFD1-7CE5-A749-AA6A-DBE3DA46A79D}"/>
              </a:ext>
            </a:extLst>
          </p:cNvPr>
          <p:cNvSpPr txBox="1">
            <a:spLocks noChangeArrowheads="1"/>
          </p:cNvSpPr>
          <p:nvPr/>
        </p:nvSpPr>
        <p:spPr bwMode="auto">
          <a:xfrm>
            <a:off x="7032626" y="646113"/>
            <a:ext cx="62619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715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a:t>root</a:t>
            </a:r>
          </a:p>
        </p:txBody>
      </p:sp>
      <p:sp>
        <p:nvSpPr>
          <p:cNvPr id="114697" name="Line 9">
            <a:extLst>
              <a:ext uri="{FF2B5EF4-FFF2-40B4-BE49-F238E27FC236}">
                <a16:creationId xmlns:a16="http://schemas.microsoft.com/office/drawing/2014/main" id="{25106F25-BFB4-8246-BF4F-B71ED24E11B5}"/>
              </a:ext>
            </a:extLst>
          </p:cNvPr>
          <p:cNvSpPr>
            <a:spLocks noChangeShapeType="1"/>
          </p:cNvSpPr>
          <p:nvPr/>
        </p:nvSpPr>
        <p:spPr bwMode="auto">
          <a:xfrm>
            <a:off x="7404100" y="1028700"/>
            <a:ext cx="0" cy="4572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14698" name="Group 10">
            <a:extLst>
              <a:ext uri="{FF2B5EF4-FFF2-40B4-BE49-F238E27FC236}">
                <a16:creationId xmlns:a16="http://schemas.microsoft.com/office/drawing/2014/main" id="{24EEA341-9E2B-5E48-9B42-5D899A245B3B}"/>
              </a:ext>
            </a:extLst>
          </p:cNvPr>
          <p:cNvGrpSpPr>
            <a:grpSpLocks/>
          </p:cNvGrpSpPr>
          <p:nvPr/>
        </p:nvGrpSpPr>
        <p:grpSpPr bwMode="auto">
          <a:xfrm>
            <a:off x="8280401" y="2746375"/>
            <a:ext cx="587375" cy="749300"/>
            <a:chOff x="1760" y="2442"/>
            <a:chExt cx="370" cy="472"/>
          </a:xfrm>
        </p:grpSpPr>
        <p:sp>
          <p:nvSpPr>
            <p:cNvPr id="114699" name="Text Box 11">
              <a:extLst>
                <a:ext uri="{FF2B5EF4-FFF2-40B4-BE49-F238E27FC236}">
                  <a16:creationId xmlns:a16="http://schemas.microsoft.com/office/drawing/2014/main" id="{421C9812-F0F1-964A-834D-899C385A6479}"/>
                </a:ext>
              </a:extLst>
            </p:cNvPr>
            <p:cNvSpPr txBox="1">
              <a:spLocks noChangeArrowheads="1"/>
            </p:cNvSpPr>
            <p:nvPr/>
          </p:nvSpPr>
          <p:spPr bwMode="auto">
            <a:xfrm>
              <a:off x="1760" y="2442"/>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latin typeface="Courier New" panose="02070309020205020404" pitchFamily="49" charset="0"/>
                </a:rPr>
                <a:t>67</a:t>
              </a:r>
            </a:p>
          </p:txBody>
        </p:sp>
        <p:grpSp>
          <p:nvGrpSpPr>
            <p:cNvPr id="114700" name="Group 12">
              <a:extLst>
                <a:ext uri="{FF2B5EF4-FFF2-40B4-BE49-F238E27FC236}">
                  <a16:creationId xmlns:a16="http://schemas.microsoft.com/office/drawing/2014/main" id="{B35D3CD2-056B-8B4E-B51E-E67CF91D34EA}"/>
                </a:ext>
              </a:extLst>
            </p:cNvPr>
            <p:cNvGrpSpPr>
              <a:grpSpLocks/>
            </p:cNvGrpSpPr>
            <p:nvPr/>
          </p:nvGrpSpPr>
          <p:grpSpPr bwMode="auto">
            <a:xfrm>
              <a:off x="1760" y="2754"/>
              <a:ext cx="370" cy="160"/>
              <a:chOff x="1378" y="3290"/>
              <a:chExt cx="370" cy="312"/>
            </a:xfrm>
          </p:grpSpPr>
          <p:sp>
            <p:nvSpPr>
              <p:cNvPr id="114701" name="Text Box 13">
                <a:extLst>
                  <a:ext uri="{FF2B5EF4-FFF2-40B4-BE49-F238E27FC236}">
                    <a16:creationId xmlns:a16="http://schemas.microsoft.com/office/drawing/2014/main" id="{CCC2A46E-8698-2641-9C2C-9B39B68C74E4}"/>
                  </a:ext>
                </a:extLst>
              </p:cNvPr>
              <p:cNvSpPr txBox="1">
                <a:spLocks noChangeArrowheads="1"/>
              </p:cNvSpPr>
              <p:nvPr/>
            </p:nvSpPr>
            <p:spPr bwMode="auto">
              <a:xfrm>
                <a:off x="1378" y="3290"/>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14702" name="Line 14">
                <a:extLst>
                  <a:ext uri="{FF2B5EF4-FFF2-40B4-BE49-F238E27FC236}">
                    <a16:creationId xmlns:a16="http://schemas.microsoft.com/office/drawing/2014/main" id="{95886BA5-CFC3-CF4F-A368-8E70306A229A}"/>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14703" name="Group 15">
            <a:extLst>
              <a:ext uri="{FF2B5EF4-FFF2-40B4-BE49-F238E27FC236}">
                <a16:creationId xmlns:a16="http://schemas.microsoft.com/office/drawing/2014/main" id="{D4D04F8C-39C9-8A4A-A517-AC675A94A276}"/>
              </a:ext>
            </a:extLst>
          </p:cNvPr>
          <p:cNvGrpSpPr>
            <a:grpSpLocks/>
          </p:cNvGrpSpPr>
          <p:nvPr/>
        </p:nvGrpSpPr>
        <p:grpSpPr bwMode="auto">
          <a:xfrm>
            <a:off x="7759701" y="3978275"/>
            <a:ext cx="587375" cy="749300"/>
            <a:chOff x="1760" y="2442"/>
            <a:chExt cx="370" cy="472"/>
          </a:xfrm>
        </p:grpSpPr>
        <p:sp>
          <p:nvSpPr>
            <p:cNvPr id="114704" name="Text Box 16">
              <a:extLst>
                <a:ext uri="{FF2B5EF4-FFF2-40B4-BE49-F238E27FC236}">
                  <a16:creationId xmlns:a16="http://schemas.microsoft.com/office/drawing/2014/main" id="{6AFEDCF9-146D-0D42-A5AE-773F6EBC78CC}"/>
                </a:ext>
              </a:extLst>
            </p:cNvPr>
            <p:cNvSpPr txBox="1">
              <a:spLocks noChangeArrowheads="1"/>
            </p:cNvSpPr>
            <p:nvPr/>
          </p:nvSpPr>
          <p:spPr bwMode="auto">
            <a:xfrm>
              <a:off x="1760" y="2442"/>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latin typeface="Courier New" panose="02070309020205020404" pitchFamily="49" charset="0"/>
                </a:rPr>
                <a:t>36</a:t>
              </a:r>
            </a:p>
          </p:txBody>
        </p:sp>
        <p:grpSp>
          <p:nvGrpSpPr>
            <p:cNvPr id="114705" name="Group 17">
              <a:extLst>
                <a:ext uri="{FF2B5EF4-FFF2-40B4-BE49-F238E27FC236}">
                  <a16:creationId xmlns:a16="http://schemas.microsoft.com/office/drawing/2014/main" id="{81B733C1-1DA4-B04B-9737-5173FC2CD77A}"/>
                </a:ext>
              </a:extLst>
            </p:cNvPr>
            <p:cNvGrpSpPr>
              <a:grpSpLocks/>
            </p:cNvGrpSpPr>
            <p:nvPr/>
          </p:nvGrpSpPr>
          <p:grpSpPr bwMode="auto">
            <a:xfrm>
              <a:off x="1760" y="2754"/>
              <a:ext cx="370" cy="160"/>
              <a:chOff x="1378" y="3290"/>
              <a:chExt cx="370" cy="312"/>
            </a:xfrm>
          </p:grpSpPr>
          <p:sp>
            <p:nvSpPr>
              <p:cNvPr id="114706" name="Text Box 18">
                <a:extLst>
                  <a:ext uri="{FF2B5EF4-FFF2-40B4-BE49-F238E27FC236}">
                    <a16:creationId xmlns:a16="http://schemas.microsoft.com/office/drawing/2014/main" id="{4ACE559F-1776-FA42-ADA0-261818E1CADF}"/>
                  </a:ext>
                </a:extLst>
              </p:cNvPr>
              <p:cNvSpPr txBox="1">
                <a:spLocks noChangeArrowheads="1"/>
              </p:cNvSpPr>
              <p:nvPr/>
            </p:nvSpPr>
            <p:spPr bwMode="auto">
              <a:xfrm>
                <a:off x="1378" y="3290"/>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14707" name="Line 19">
                <a:extLst>
                  <a:ext uri="{FF2B5EF4-FFF2-40B4-BE49-F238E27FC236}">
                    <a16:creationId xmlns:a16="http://schemas.microsoft.com/office/drawing/2014/main" id="{75C8421E-CFD9-4C49-A5D9-3ECAF10D362A}"/>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14708" name="Group 20">
            <a:extLst>
              <a:ext uri="{FF2B5EF4-FFF2-40B4-BE49-F238E27FC236}">
                <a16:creationId xmlns:a16="http://schemas.microsoft.com/office/drawing/2014/main" id="{5BF53218-C011-5B42-B84A-44A046DBF793}"/>
              </a:ext>
            </a:extLst>
          </p:cNvPr>
          <p:cNvGrpSpPr>
            <a:grpSpLocks/>
          </p:cNvGrpSpPr>
          <p:nvPr/>
        </p:nvGrpSpPr>
        <p:grpSpPr bwMode="auto">
          <a:xfrm>
            <a:off x="5588001" y="3940175"/>
            <a:ext cx="587375" cy="749300"/>
            <a:chOff x="1760" y="2442"/>
            <a:chExt cx="370" cy="472"/>
          </a:xfrm>
        </p:grpSpPr>
        <p:sp>
          <p:nvSpPr>
            <p:cNvPr id="114709" name="Text Box 21">
              <a:extLst>
                <a:ext uri="{FF2B5EF4-FFF2-40B4-BE49-F238E27FC236}">
                  <a16:creationId xmlns:a16="http://schemas.microsoft.com/office/drawing/2014/main" id="{2183DC67-63C6-1946-83D9-F5E018D4F3F5}"/>
                </a:ext>
              </a:extLst>
            </p:cNvPr>
            <p:cNvSpPr txBox="1">
              <a:spLocks noChangeArrowheads="1"/>
            </p:cNvSpPr>
            <p:nvPr/>
          </p:nvSpPr>
          <p:spPr bwMode="auto">
            <a:xfrm>
              <a:off x="1760" y="2442"/>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a:r>
                <a:rPr lang="en-US" altLang="en-US">
                  <a:solidFill>
                    <a:srgbClr val="FF0033"/>
                  </a:solidFill>
                  <a:latin typeface="Courier New" panose="02070309020205020404" pitchFamily="49" charset="0"/>
                </a:rPr>
                <a:t>3</a:t>
              </a:r>
              <a:endParaRPr lang="en-US" altLang="en-US">
                <a:latin typeface="Courier New" panose="02070309020205020404" pitchFamily="49" charset="0"/>
              </a:endParaRPr>
            </a:p>
          </p:txBody>
        </p:sp>
        <p:grpSp>
          <p:nvGrpSpPr>
            <p:cNvPr id="114710" name="Group 22">
              <a:extLst>
                <a:ext uri="{FF2B5EF4-FFF2-40B4-BE49-F238E27FC236}">
                  <a16:creationId xmlns:a16="http://schemas.microsoft.com/office/drawing/2014/main" id="{914A0797-8FA2-D84A-84F2-E2A337CCA2CA}"/>
                </a:ext>
              </a:extLst>
            </p:cNvPr>
            <p:cNvGrpSpPr>
              <a:grpSpLocks/>
            </p:cNvGrpSpPr>
            <p:nvPr/>
          </p:nvGrpSpPr>
          <p:grpSpPr bwMode="auto">
            <a:xfrm>
              <a:off x="1760" y="2754"/>
              <a:ext cx="370" cy="160"/>
              <a:chOff x="1378" y="3290"/>
              <a:chExt cx="370" cy="312"/>
            </a:xfrm>
          </p:grpSpPr>
          <p:sp>
            <p:nvSpPr>
              <p:cNvPr id="114711" name="Text Box 23">
                <a:extLst>
                  <a:ext uri="{FF2B5EF4-FFF2-40B4-BE49-F238E27FC236}">
                    <a16:creationId xmlns:a16="http://schemas.microsoft.com/office/drawing/2014/main" id="{F6400ED9-08C5-464E-B44C-1B6202A84F45}"/>
                  </a:ext>
                </a:extLst>
              </p:cNvPr>
              <p:cNvSpPr txBox="1">
                <a:spLocks noChangeArrowheads="1"/>
              </p:cNvSpPr>
              <p:nvPr/>
            </p:nvSpPr>
            <p:spPr bwMode="auto">
              <a:xfrm>
                <a:off x="1378" y="3290"/>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14712" name="Line 24">
                <a:extLst>
                  <a:ext uri="{FF2B5EF4-FFF2-40B4-BE49-F238E27FC236}">
                    <a16:creationId xmlns:a16="http://schemas.microsoft.com/office/drawing/2014/main" id="{A5D3F447-AA1F-8944-82A9-116F575B5360}"/>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14713" name="Group 25">
            <a:extLst>
              <a:ext uri="{FF2B5EF4-FFF2-40B4-BE49-F238E27FC236}">
                <a16:creationId xmlns:a16="http://schemas.microsoft.com/office/drawing/2014/main" id="{10026312-3090-974A-B7AB-9C698280EB59}"/>
              </a:ext>
            </a:extLst>
          </p:cNvPr>
          <p:cNvGrpSpPr>
            <a:grpSpLocks/>
          </p:cNvGrpSpPr>
          <p:nvPr/>
        </p:nvGrpSpPr>
        <p:grpSpPr bwMode="auto">
          <a:xfrm>
            <a:off x="6667501" y="3940175"/>
            <a:ext cx="587375" cy="749300"/>
            <a:chOff x="1760" y="2442"/>
            <a:chExt cx="370" cy="472"/>
          </a:xfrm>
        </p:grpSpPr>
        <p:sp>
          <p:nvSpPr>
            <p:cNvPr id="114714" name="Text Box 26">
              <a:extLst>
                <a:ext uri="{FF2B5EF4-FFF2-40B4-BE49-F238E27FC236}">
                  <a16:creationId xmlns:a16="http://schemas.microsoft.com/office/drawing/2014/main" id="{1C0D9507-D63D-944E-B0CA-52EAFFEF7B89}"/>
                </a:ext>
              </a:extLst>
            </p:cNvPr>
            <p:cNvSpPr txBox="1">
              <a:spLocks noChangeArrowheads="1"/>
            </p:cNvSpPr>
            <p:nvPr/>
          </p:nvSpPr>
          <p:spPr bwMode="auto">
            <a:xfrm>
              <a:off x="1760" y="2442"/>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latin typeface="Courier New" panose="02070309020205020404" pitchFamily="49" charset="0"/>
                </a:rPr>
                <a:t>14</a:t>
              </a:r>
            </a:p>
          </p:txBody>
        </p:sp>
        <p:grpSp>
          <p:nvGrpSpPr>
            <p:cNvPr id="114715" name="Group 27">
              <a:extLst>
                <a:ext uri="{FF2B5EF4-FFF2-40B4-BE49-F238E27FC236}">
                  <a16:creationId xmlns:a16="http://schemas.microsoft.com/office/drawing/2014/main" id="{0F451F57-E1FE-2644-9F51-BECC2074CAC3}"/>
                </a:ext>
              </a:extLst>
            </p:cNvPr>
            <p:cNvGrpSpPr>
              <a:grpSpLocks/>
            </p:cNvGrpSpPr>
            <p:nvPr/>
          </p:nvGrpSpPr>
          <p:grpSpPr bwMode="auto">
            <a:xfrm>
              <a:off x="1760" y="2754"/>
              <a:ext cx="370" cy="160"/>
              <a:chOff x="1378" y="3290"/>
              <a:chExt cx="370" cy="312"/>
            </a:xfrm>
          </p:grpSpPr>
          <p:sp>
            <p:nvSpPr>
              <p:cNvPr id="114716" name="Text Box 28">
                <a:extLst>
                  <a:ext uri="{FF2B5EF4-FFF2-40B4-BE49-F238E27FC236}">
                    <a16:creationId xmlns:a16="http://schemas.microsoft.com/office/drawing/2014/main" id="{01730E5F-51A7-5D47-85D9-C00D71BE3933}"/>
                  </a:ext>
                </a:extLst>
              </p:cNvPr>
              <p:cNvSpPr txBox="1">
                <a:spLocks noChangeArrowheads="1"/>
              </p:cNvSpPr>
              <p:nvPr/>
            </p:nvSpPr>
            <p:spPr bwMode="auto">
              <a:xfrm>
                <a:off x="1378" y="3290"/>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14717" name="Line 29">
                <a:extLst>
                  <a:ext uri="{FF2B5EF4-FFF2-40B4-BE49-F238E27FC236}">
                    <a16:creationId xmlns:a16="http://schemas.microsoft.com/office/drawing/2014/main" id="{E171F0E7-20F2-4A47-B2CB-8F019DD32FA6}"/>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14718" name="Group 30">
            <a:extLst>
              <a:ext uri="{FF2B5EF4-FFF2-40B4-BE49-F238E27FC236}">
                <a16:creationId xmlns:a16="http://schemas.microsoft.com/office/drawing/2014/main" id="{7A0E0999-4838-C848-82BE-C2BF0DC2C329}"/>
              </a:ext>
            </a:extLst>
          </p:cNvPr>
          <p:cNvGrpSpPr>
            <a:grpSpLocks/>
          </p:cNvGrpSpPr>
          <p:nvPr/>
        </p:nvGrpSpPr>
        <p:grpSpPr bwMode="auto">
          <a:xfrm>
            <a:off x="8216901" y="5172075"/>
            <a:ext cx="587375" cy="749300"/>
            <a:chOff x="1760" y="2442"/>
            <a:chExt cx="370" cy="472"/>
          </a:xfrm>
        </p:grpSpPr>
        <p:sp>
          <p:nvSpPr>
            <p:cNvPr id="114719" name="Text Box 31">
              <a:extLst>
                <a:ext uri="{FF2B5EF4-FFF2-40B4-BE49-F238E27FC236}">
                  <a16:creationId xmlns:a16="http://schemas.microsoft.com/office/drawing/2014/main" id="{6AD9F8F8-71F7-8A44-A292-706B9971B324}"/>
                </a:ext>
              </a:extLst>
            </p:cNvPr>
            <p:cNvSpPr txBox="1">
              <a:spLocks noChangeArrowheads="1"/>
            </p:cNvSpPr>
            <p:nvPr/>
          </p:nvSpPr>
          <p:spPr bwMode="auto">
            <a:xfrm>
              <a:off x="1760" y="2442"/>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latin typeface="Courier New" panose="02070309020205020404" pitchFamily="49" charset="0"/>
                </a:rPr>
                <a:t>44</a:t>
              </a:r>
            </a:p>
          </p:txBody>
        </p:sp>
        <p:grpSp>
          <p:nvGrpSpPr>
            <p:cNvPr id="114720" name="Group 32">
              <a:extLst>
                <a:ext uri="{FF2B5EF4-FFF2-40B4-BE49-F238E27FC236}">
                  <a16:creationId xmlns:a16="http://schemas.microsoft.com/office/drawing/2014/main" id="{D990EB80-E5EB-484A-B33A-B1F0F9389E66}"/>
                </a:ext>
              </a:extLst>
            </p:cNvPr>
            <p:cNvGrpSpPr>
              <a:grpSpLocks/>
            </p:cNvGrpSpPr>
            <p:nvPr/>
          </p:nvGrpSpPr>
          <p:grpSpPr bwMode="auto">
            <a:xfrm>
              <a:off x="1760" y="2754"/>
              <a:ext cx="370" cy="160"/>
              <a:chOff x="1378" y="3290"/>
              <a:chExt cx="370" cy="312"/>
            </a:xfrm>
          </p:grpSpPr>
          <p:sp>
            <p:nvSpPr>
              <p:cNvPr id="114721" name="Text Box 33">
                <a:extLst>
                  <a:ext uri="{FF2B5EF4-FFF2-40B4-BE49-F238E27FC236}">
                    <a16:creationId xmlns:a16="http://schemas.microsoft.com/office/drawing/2014/main" id="{F457F2A4-C381-D144-8232-D9E45DCC60D7}"/>
                  </a:ext>
                </a:extLst>
              </p:cNvPr>
              <p:cNvSpPr txBox="1">
                <a:spLocks noChangeArrowheads="1"/>
              </p:cNvSpPr>
              <p:nvPr/>
            </p:nvSpPr>
            <p:spPr bwMode="auto">
              <a:xfrm>
                <a:off x="1378" y="3290"/>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14722" name="Line 34">
                <a:extLst>
                  <a:ext uri="{FF2B5EF4-FFF2-40B4-BE49-F238E27FC236}">
                    <a16:creationId xmlns:a16="http://schemas.microsoft.com/office/drawing/2014/main" id="{A5699D55-3B0B-D64F-A6B0-6F66631D0BBE}"/>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14723" name="Group 35">
            <a:extLst>
              <a:ext uri="{FF2B5EF4-FFF2-40B4-BE49-F238E27FC236}">
                <a16:creationId xmlns:a16="http://schemas.microsoft.com/office/drawing/2014/main" id="{3AB748E0-0FE5-8640-B837-58DCC90EE7B7}"/>
              </a:ext>
            </a:extLst>
          </p:cNvPr>
          <p:cNvGrpSpPr>
            <a:grpSpLocks/>
          </p:cNvGrpSpPr>
          <p:nvPr/>
        </p:nvGrpSpPr>
        <p:grpSpPr bwMode="auto">
          <a:xfrm>
            <a:off x="6045201" y="5248275"/>
            <a:ext cx="587375" cy="749300"/>
            <a:chOff x="1760" y="2442"/>
            <a:chExt cx="370" cy="472"/>
          </a:xfrm>
        </p:grpSpPr>
        <p:sp>
          <p:nvSpPr>
            <p:cNvPr id="114724" name="Text Box 36">
              <a:extLst>
                <a:ext uri="{FF2B5EF4-FFF2-40B4-BE49-F238E27FC236}">
                  <a16:creationId xmlns:a16="http://schemas.microsoft.com/office/drawing/2014/main" id="{0BEF4542-35E1-3343-8E9C-0280BFDBBD3E}"/>
                </a:ext>
              </a:extLst>
            </p:cNvPr>
            <p:cNvSpPr txBox="1">
              <a:spLocks noChangeArrowheads="1"/>
            </p:cNvSpPr>
            <p:nvPr/>
          </p:nvSpPr>
          <p:spPr bwMode="auto">
            <a:xfrm>
              <a:off x="1760" y="2442"/>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a:r>
                <a:rPr lang="en-US" altLang="en-US">
                  <a:solidFill>
                    <a:srgbClr val="FF0033"/>
                  </a:solidFill>
                  <a:latin typeface="Courier New" panose="02070309020205020404" pitchFamily="49" charset="0"/>
                </a:rPr>
                <a:t>7</a:t>
              </a:r>
              <a:endParaRPr lang="en-US" altLang="en-US">
                <a:latin typeface="Courier New" panose="02070309020205020404" pitchFamily="49" charset="0"/>
              </a:endParaRPr>
            </a:p>
          </p:txBody>
        </p:sp>
        <p:grpSp>
          <p:nvGrpSpPr>
            <p:cNvPr id="114725" name="Group 37">
              <a:extLst>
                <a:ext uri="{FF2B5EF4-FFF2-40B4-BE49-F238E27FC236}">
                  <a16:creationId xmlns:a16="http://schemas.microsoft.com/office/drawing/2014/main" id="{C86450BE-5C1A-4C4C-8C30-3A7D82747C30}"/>
                </a:ext>
              </a:extLst>
            </p:cNvPr>
            <p:cNvGrpSpPr>
              <a:grpSpLocks/>
            </p:cNvGrpSpPr>
            <p:nvPr/>
          </p:nvGrpSpPr>
          <p:grpSpPr bwMode="auto">
            <a:xfrm>
              <a:off x="1760" y="2754"/>
              <a:ext cx="370" cy="160"/>
              <a:chOff x="1378" y="3290"/>
              <a:chExt cx="370" cy="312"/>
            </a:xfrm>
          </p:grpSpPr>
          <p:sp>
            <p:nvSpPr>
              <p:cNvPr id="114726" name="Text Box 38">
                <a:extLst>
                  <a:ext uri="{FF2B5EF4-FFF2-40B4-BE49-F238E27FC236}">
                    <a16:creationId xmlns:a16="http://schemas.microsoft.com/office/drawing/2014/main" id="{16E247CC-BD71-A34B-AA0B-AC646D82248A}"/>
                  </a:ext>
                </a:extLst>
              </p:cNvPr>
              <p:cNvSpPr txBox="1">
                <a:spLocks noChangeArrowheads="1"/>
              </p:cNvSpPr>
              <p:nvPr/>
            </p:nvSpPr>
            <p:spPr bwMode="auto">
              <a:xfrm>
                <a:off x="1378" y="3290"/>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14727" name="Line 39">
                <a:extLst>
                  <a:ext uri="{FF2B5EF4-FFF2-40B4-BE49-F238E27FC236}">
                    <a16:creationId xmlns:a16="http://schemas.microsoft.com/office/drawing/2014/main" id="{211B7DB0-051D-0E4B-97E8-0C2178BE2035}"/>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14728" name="Group 40">
            <a:extLst>
              <a:ext uri="{FF2B5EF4-FFF2-40B4-BE49-F238E27FC236}">
                <a16:creationId xmlns:a16="http://schemas.microsoft.com/office/drawing/2014/main" id="{2285A857-B134-1342-9C72-B7AB5A381287}"/>
              </a:ext>
            </a:extLst>
          </p:cNvPr>
          <p:cNvGrpSpPr>
            <a:grpSpLocks/>
          </p:cNvGrpSpPr>
          <p:nvPr/>
        </p:nvGrpSpPr>
        <p:grpSpPr bwMode="auto">
          <a:xfrm>
            <a:off x="8813801" y="3978275"/>
            <a:ext cx="587375" cy="749300"/>
            <a:chOff x="1760" y="2442"/>
            <a:chExt cx="370" cy="472"/>
          </a:xfrm>
        </p:grpSpPr>
        <p:sp>
          <p:nvSpPr>
            <p:cNvPr id="114729" name="Text Box 41">
              <a:extLst>
                <a:ext uri="{FF2B5EF4-FFF2-40B4-BE49-F238E27FC236}">
                  <a16:creationId xmlns:a16="http://schemas.microsoft.com/office/drawing/2014/main" id="{D48A24CE-2C54-FC44-8A38-5EDE251BD66F}"/>
                </a:ext>
              </a:extLst>
            </p:cNvPr>
            <p:cNvSpPr txBox="1">
              <a:spLocks noChangeArrowheads="1"/>
            </p:cNvSpPr>
            <p:nvPr/>
          </p:nvSpPr>
          <p:spPr bwMode="auto">
            <a:xfrm>
              <a:off x="1760" y="2442"/>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latin typeface="Courier New" panose="02070309020205020404" pitchFamily="49" charset="0"/>
                </a:rPr>
                <a:t>94</a:t>
              </a:r>
            </a:p>
          </p:txBody>
        </p:sp>
        <p:grpSp>
          <p:nvGrpSpPr>
            <p:cNvPr id="114730" name="Group 42">
              <a:extLst>
                <a:ext uri="{FF2B5EF4-FFF2-40B4-BE49-F238E27FC236}">
                  <a16:creationId xmlns:a16="http://schemas.microsoft.com/office/drawing/2014/main" id="{058453CF-756F-FD40-A47E-269CB6A027FF}"/>
                </a:ext>
              </a:extLst>
            </p:cNvPr>
            <p:cNvGrpSpPr>
              <a:grpSpLocks/>
            </p:cNvGrpSpPr>
            <p:nvPr/>
          </p:nvGrpSpPr>
          <p:grpSpPr bwMode="auto">
            <a:xfrm>
              <a:off x="1760" y="2754"/>
              <a:ext cx="370" cy="160"/>
              <a:chOff x="1378" y="3290"/>
              <a:chExt cx="370" cy="312"/>
            </a:xfrm>
          </p:grpSpPr>
          <p:sp>
            <p:nvSpPr>
              <p:cNvPr id="114731" name="Text Box 43">
                <a:extLst>
                  <a:ext uri="{FF2B5EF4-FFF2-40B4-BE49-F238E27FC236}">
                    <a16:creationId xmlns:a16="http://schemas.microsoft.com/office/drawing/2014/main" id="{6B27BC56-F151-A045-A93F-660AA3E0BE6D}"/>
                  </a:ext>
                </a:extLst>
              </p:cNvPr>
              <p:cNvSpPr txBox="1">
                <a:spLocks noChangeArrowheads="1"/>
              </p:cNvSpPr>
              <p:nvPr/>
            </p:nvSpPr>
            <p:spPr bwMode="auto">
              <a:xfrm>
                <a:off x="1378" y="3290"/>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14732" name="Line 44">
                <a:extLst>
                  <a:ext uri="{FF2B5EF4-FFF2-40B4-BE49-F238E27FC236}">
                    <a16:creationId xmlns:a16="http://schemas.microsoft.com/office/drawing/2014/main" id="{8967EF13-A616-BC4B-A18E-6F3A42EDC3AA}"/>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14733" name="Group 45">
            <a:extLst>
              <a:ext uri="{FF2B5EF4-FFF2-40B4-BE49-F238E27FC236}">
                <a16:creationId xmlns:a16="http://schemas.microsoft.com/office/drawing/2014/main" id="{F67D7C37-F5A4-4E41-A75B-A52CE7A92E00}"/>
              </a:ext>
            </a:extLst>
          </p:cNvPr>
          <p:cNvGrpSpPr>
            <a:grpSpLocks/>
          </p:cNvGrpSpPr>
          <p:nvPr/>
        </p:nvGrpSpPr>
        <p:grpSpPr bwMode="auto">
          <a:xfrm>
            <a:off x="9283701" y="5159375"/>
            <a:ext cx="587375" cy="749300"/>
            <a:chOff x="1760" y="2442"/>
            <a:chExt cx="370" cy="472"/>
          </a:xfrm>
        </p:grpSpPr>
        <p:sp>
          <p:nvSpPr>
            <p:cNvPr id="114734" name="Text Box 46">
              <a:extLst>
                <a:ext uri="{FF2B5EF4-FFF2-40B4-BE49-F238E27FC236}">
                  <a16:creationId xmlns:a16="http://schemas.microsoft.com/office/drawing/2014/main" id="{EBAD37B4-2CC7-E442-A888-1789BC0C3D23}"/>
                </a:ext>
              </a:extLst>
            </p:cNvPr>
            <p:cNvSpPr txBox="1">
              <a:spLocks noChangeArrowheads="1"/>
            </p:cNvSpPr>
            <p:nvPr/>
          </p:nvSpPr>
          <p:spPr bwMode="auto">
            <a:xfrm>
              <a:off x="1760" y="2442"/>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latin typeface="Courier New" panose="02070309020205020404" pitchFamily="49" charset="0"/>
                </a:rPr>
                <a:t>97</a:t>
              </a:r>
            </a:p>
          </p:txBody>
        </p:sp>
        <p:grpSp>
          <p:nvGrpSpPr>
            <p:cNvPr id="114735" name="Group 47">
              <a:extLst>
                <a:ext uri="{FF2B5EF4-FFF2-40B4-BE49-F238E27FC236}">
                  <a16:creationId xmlns:a16="http://schemas.microsoft.com/office/drawing/2014/main" id="{9E1CF671-1521-314D-A95D-3C3300B47BAD}"/>
                </a:ext>
              </a:extLst>
            </p:cNvPr>
            <p:cNvGrpSpPr>
              <a:grpSpLocks/>
            </p:cNvGrpSpPr>
            <p:nvPr/>
          </p:nvGrpSpPr>
          <p:grpSpPr bwMode="auto">
            <a:xfrm>
              <a:off x="1760" y="2754"/>
              <a:ext cx="370" cy="160"/>
              <a:chOff x="1378" y="3290"/>
              <a:chExt cx="370" cy="312"/>
            </a:xfrm>
          </p:grpSpPr>
          <p:sp>
            <p:nvSpPr>
              <p:cNvPr id="114736" name="Text Box 48">
                <a:extLst>
                  <a:ext uri="{FF2B5EF4-FFF2-40B4-BE49-F238E27FC236}">
                    <a16:creationId xmlns:a16="http://schemas.microsoft.com/office/drawing/2014/main" id="{823C82EF-8F9D-A148-A70B-80BD577DF2E8}"/>
                  </a:ext>
                </a:extLst>
              </p:cNvPr>
              <p:cNvSpPr txBox="1">
                <a:spLocks noChangeArrowheads="1"/>
              </p:cNvSpPr>
              <p:nvPr/>
            </p:nvSpPr>
            <p:spPr bwMode="auto">
              <a:xfrm>
                <a:off x="1378" y="3290"/>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14737" name="Line 49">
                <a:extLst>
                  <a:ext uri="{FF2B5EF4-FFF2-40B4-BE49-F238E27FC236}">
                    <a16:creationId xmlns:a16="http://schemas.microsoft.com/office/drawing/2014/main" id="{9B4332AA-2C16-FE41-AE57-D3895A1B4132}"/>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14738" name="Group 50">
            <a:extLst>
              <a:ext uri="{FF2B5EF4-FFF2-40B4-BE49-F238E27FC236}">
                <a16:creationId xmlns:a16="http://schemas.microsoft.com/office/drawing/2014/main" id="{4C3F5DC0-9AEA-7F44-80CA-9BE81B200B9F}"/>
              </a:ext>
            </a:extLst>
          </p:cNvPr>
          <p:cNvGrpSpPr>
            <a:grpSpLocks/>
          </p:cNvGrpSpPr>
          <p:nvPr/>
        </p:nvGrpSpPr>
        <p:grpSpPr bwMode="auto">
          <a:xfrm>
            <a:off x="5118101" y="5248275"/>
            <a:ext cx="587375" cy="749300"/>
            <a:chOff x="1760" y="2442"/>
            <a:chExt cx="370" cy="472"/>
          </a:xfrm>
        </p:grpSpPr>
        <p:sp>
          <p:nvSpPr>
            <p:cNvPr id="114739" name="Text Box 51">
              <a:extLst>
                <a:ext uri="{FF2B5EF4-FFF2-40B4-BE49-F238E27FC236}">
                  <a16:creationId xmlns:a16="http://schemas.microsoft.com/office/drawing/2014/main" id="{8E9B3195-B5B4-834C-ABB6-F5F947D84A47}"/>
                </a:ext>
              </a:extLst>
            </p:cNvPr>
            <p:cNvSpPr txBox="1">
              <a:spLocks noChangeArrowheads="1"/>
            </p:cNvSpPr>
            <p:nvPr/>
          </p:nvSpPr>
          <p:spPr bwMode="auto">
            <a:xfrm>
              <a:off x="1760" y="2442"/>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a:r>
                <a:rPr lang="en-US" altLang="en-US">
                  <a:solidFill>
                    <a:srgbClr val="FF0033"/>
                  </a:solidFill>
                  <a:latin typeface="Courier New" panose="02070309020205020404" pitchFamily="49" charset="0"/>
                </a:rPr>
                <a:t>1</a:t>
              </a:r>
              <a:endParaRPr lang="en-US" altLang="en-US">
                <a:latin typeface="Courier New" panose="02070309020205020404" pitchFamily="49" charset="0"/>
              </a:endParaRPr>
            </a:p>
          </p:txBody>
        </p:sp>
        <p:grpSp>
          <p:nvGrpSpPr>
            <p:cNvPr id="114740" name="Group 52">
              <a:extLst>
                <a:ext uri="{FF2B5EF4-FFF2-40B4-BE49-F238E27FC236}">
                  <a16:creationId xmlns:a16="http://schemas.microsoft.com/office/drawing/2014/main" id="{3A172CF2-3068-E04D-BCAB-B843EC88DCC6}"/>
                </a:ext>
              </a:extLst>
            </p:cNvPr>
            <p:cNvGrpSpPr>
              <a:grpSpLocks/>
            </p:cNvGrpSpPr>
            <p:nvPr/>
          </p:nvGrpSpPr>
          <p:grpSpPr bwMode="auto">
            <a:xfrm>
              <a:off x="1760" y="2754"/>
              <a:ext cx="370" cy="160"/>
              <a:chOff x="1378" y="3290"/>
              <a:chExt cx="370" cy="312"/>
            </a:xfrm>
          </p:grpSpPr>
          <p:sp>
            <p:nvSpPr>
              <p:cNvPr id="114741" name="Text Box 53">
                <a:extLst>
                  <a:ext uri="{FF2B5EF4-FFF2-40B4-BE49-F238E27FC236}">
                    <a16:creationId xmlns:a16="http://schemas.microsoft.com/office/drawing/2014/main" id="{53505692-7029-EE40-8D39-9E6093063DEB}"/>
                  </a:ext>
                </a:extLst>
              </p:cNvPr>
              <p:cNvSpPr txBox="1">
                <a:spLocks noChangeArrowheads="1"/>
              </p:cNvSpPr>
              <p:nvPr/>
            </p:nvSpPr>
            <p:spPr bwMode="auto">
              <a:xfrm>
                <a:off x="1378" y="3290"/>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14742" name="Line 54">
                <a:extLst>
                  <a:ext uri="{FF2B5EF4-FFF2-40B4-BE49-F238E27FC236}">
                    <a16:creationId xmlns:a16="http://schemas.microsoft.com/office/drawing/2014/main" id="{0AFD6A97-7DA5-D14A-8F6B-784ED7E12775}"/>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14743" name="Group 55">
            <a:extLst>
              <a:ext uri="{FF2B5EF4-FFF2-40B4-BE49-F238E27FC236}">
                <a16:creationId xmlns:a16="http://schemas.microsoft.com/office/drawing/2014/main" id="{F4337449-39C3-B44C-96C5-C7FE533177C0}"/>
              </a:ext>
            </a:extLst>
          </p:cNvPr>
          <p:cNvGrpSpPr>
            <a:grpSpLocks/>
          </p:cNvGrpSpPr>
          <p:nvPr/>
        </p:nvGrpSpPr>
        <p:grpSpPr bwMode="auto">
          <a:xfrm>
            <a:off x="6096001" y="2771775"/>
            <a:ext cx="587375" cy="749300"/>
            <a:chOff x="1760" y="2442"/>
            <a:chExt cx="370" cy="472"/>
          </a:xfrm>
        </p:grpSpPr>
        <p:sp>
          <p:nvSpPr>
            <p:cNvPr id="114744" name="Text Box 56">
              <a:extLst>
                <a:ext uri="{FF2B5EF4-FFF2-40B4-BE49-F238E27FC236}">
                  <a16:creationId xmlns:a16="http://schemas.microsoft.com/office/drawing/2014/main" id="{5C67D1F0-FADE-D34C-8FC7-AAA7AB773FA0}"/>
                </a:ext>
              </a:extLst>
            </p:cNvPr>
            <p:cNvSpPr txBox="1">
              <a:spLocks noChangeArrowheads="1"/>
            </p:cNvSpPr>
            <p:nvPr/>
          </p:nvSpPr>
          <p:spPr bwMode="auto">
            <a:xfrm>
              <a:off x="1760" y="2442"/>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a:r>
                <a:rPr lang="en-US" altLang="en-US">
                  <a:latin typeface="Courier New" panose="02070309020205020404" pitchFamily="49" charset="0"/>
                </a:rPr>
                <a:t>9</a:t>
              </a:r>
            </a:p>
          </p:txBody>
        </p:sp>
        <p:grpSp>
          <p:nvGrpSpPr>
            <p:cNvPr id="114745" name="Group 57">
              <a:extLst>
                <a:ext uri="{FF2B5EF4-FFF2-40B4-BE49-F238E27FC236}">
                  <a16:creationId xmlns:a16="http://schemas.microsoft.com/office/drawing/2014/main" id="{51076996-797D-754F-8D34-72B6C39D532C}"/>
                </a:ext>
              </a:extLst>
            </p:cNvPr>
            <p:cNvGrpSpPr>
              <a:grpSpLocks/>
            </p:cNvGrpSpPr>
            <p:nvPr/>
          </p:nvGrpSpPr>
          <p:grpSpPr bwMode="auto">
            <a:xfrm>
              <a:off x="1760" y="2754"/>
              <a:ext cx="370" cy="160"/>
              <a:chOff x="1378" y="3290"/>
              <a:chExt cx="370" cy="312"/>
            </a:xfrm>
          </p:grpSpPr>
          <p:sp>
            <p:nvSpPr>
              <p:cNvPr id="114746" name="Text Box 58">
                <a:extLst>
                  <a:ext uri="{FF2B5EF4-FFF2-40B4-BE49-F238E27FC236}">
                    <a16:creationId xmlns:a16="http://schemas.microsoft.com/office/drawing/2014/main" id="{DE02B759-EC64-8744-914C-48D226220FB8}"/>
                  </a:ext>
                </a:extLst>
              </p:cNvPr>
              <p:cNvSpPr txBox="1">
                <a:spLocks noChangeArrowheads="1"/>
              </p:cNvSpPr>
              <p:nvPr/>
            </p:nvSpPr>
            <p:spPr bwMode="auto">
              <a:xfrm>
                <a:off x="1378" y="3290"/>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14747" name="Line 59">
                <a:extLst>
                  <a:ext uri="{FF2B5EF4-FFF2-40B4-BE49-F238E27FC236}">
                    <a16:creationId xmlns:a16="http://schemas.microsoft.com/office/drawing/2014/main" id="{AB8BBC8D-379E-3846-A20D-60CEB559B7D9}"/>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114748" name="Line 60">
            <a:extLst>
              <a:ext uri="{FF2B5EF4-FFF2-40B4-BE49-F238E27FC236}">
                <a16:creationId xmlns:a16="http://schemas.microsoft.com/office/drawing/2014/main" id="{7A540F43-42AF-654F-9F10-9CE266575F32}"/>
              </a:ext>
            </a:extLst>
          </p:cNvPr>
          <p:cNvSpPr>
            <a:spLocks noChangeShapeType="1"/>
          </p:cNvSpPr>
          <p:nvPr/>
        </p:nvSpPr>
        <p:spPr bwMode="auto">
          <a:xfrm flipH="1">
            <a:off x="6400800" y="2133600"/>
            <a:ext cx="850900" cy="6223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749" name="Line 61">
            <a:extLst>
              <a:ext uri="{FF2B5EF4-FFF2-40B4-BE49-F238E27FC236}">
                <a16:creationId xmlns:a16="http://schemas.microsoft.com/office/drawing/2014/main" id="{B107EC59-FEB2-594C-9B8B-E9430A0C2B2D}"/>
              </a:ext>
            </a:extLst>
          </p:cNvPr>
          <p:cNvSpPr>
            <a:spLocks noChangeShapeType="1"/>
          </p:cNvSpPr>
          <p:nvPr/>
        </p:nvSpPr>
        <p:spPr bwMode="auto">
          <a:xfrm>
            <a:off x="7531100" y="2133600"/>
            <a:ext cx="1041400" cy="596900"/>
          </a:xfrm>
          <a:prstGeom prst="line">
            <a:avLst/>
          </a:prstGeom>
          <a:noFill/>
          <a:ln w="381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750" name="Line 62">
            <a:extLst>
              <a:ext uri="{FF2B5EF4-FFF2-40B4-BE49-F238E27FC236}">
                <a16:creationId xmlns:a16="http://schemas.microsoft.com/office/drawing/2014/main" id="{069523B3-1F29-E84A-97DB-CE705CA5FBC8}"/>
              </a:ext>
            </a:extLst>
          </p:cNvPr>
          <p:cNvSpPr>
            <a:spLocks noChangeShapeType="1"/>
          </p:cNvSpPr>
          <p:nvPr/>
        </p:nvSpPr>
        <p:spPr bwMode="auto">
          <a:xfrm flipH="1">
            <a:off x="5880100" y="3403600"/>
            <a:ext cx="381000" cy="5080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751" name="Line 63">
            <a:extLst>
              <a:ext uri="{FF2B5EF4-FFF2-40B4-BE49-F238E27FC236}">
                <a16:creationId xmlns:a16="http://schemas.microsoft.com/office/drawing/2014/main" id="{E8E34174-AD01-3849-9C06-A82EE4152A43}"/>
              </a:ext>
            </a:extLst>
          </p:cNvPr>
          <p:cNvSpPr>
            <a:spLocks noChangeShapeType="1"/>
          </p:cNvSpPr>
          <p:nvPr/>
        </p:nvSpPr>
        <p:spPr bwMode="auto">
          <a:xfrm>
            <a:off x="6540500" y="3390900"/>
            <a:ext cx="406400" cy="533400"/>
          </a:xfrm>
          <a:prstGeom prst="line">
            <a:avLst/>
          </a:prstGeom>
          <a:noFill/>
          <a:ln w="381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752" name="Line 64">
            <a:extLst>
              <a:ext uri="{FF2B5EF4-FFF2-40B4-BE49-F238E27FC236}">
                <a16:creationId xmlns:a16="http://schemas.microsoft.com/office/drawing/2014/main" id="{5B3771C7-3356-B346-9F19-FF79F3CB619D}"/>
              </a:ext>
            </a:extLst>
          </p:cNvPr>
          <p:cNvSpPr>
            <a:spLocks noChangeShapeType="1"/>
          </p:cNvSpPr>
          <p:nvPr/>
        </p:nvSpPr>
        <p:spPr bwMode="auto">
          <a:xfrm flipH="1">
            <a:off x="5410200" y="4546600"/>
            <a:ext cx="317500" cy="6858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753" name="Line 65">
            <a:extLst>
              <a:ext uri="{FF2B5EF4-FFF2-40B4-BE49-F238E27FC236}">
                <a16:creationId xmlns:a16="http://schemas.microsoft.com/office/drawing/2014/main" id="{012DDB89-6B32-1747-8FB5-64091DC32B36}"/>
              </a:ext>
            </a:extLst>
          </p:cNvPr>
          <p:cNvSpPr>
            <a:spLocks noChangeShapeType="1"/>
          </p:cNvSpPr>
          <p:nvPr/>
        </p:nvSpPr>
        <p:spPr bwMode="auto">
          <a:xfrm>
            <a:off x="6032500" y="4559300"/>
            <a:ext cx="304800" cy="6731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754" name="Line 66">
            <a:extLst>
              <a:ext uri="{FF2B5EF4-FFF2-40B4-BE49-F238E27FC236}">
                <a16:creationId xmlns:a16="http://schemas.microsoft.com/office/drawing/2014/main" id="{3D42741A-F8BC-0949-9511-F0B22B4903E8}"/>
              </a:ext>
            </a:extLst>
          </p:cNvPr>
          <p:cNvSpPr>
            <a:spLocks noChangeShapeType="1"/>
          </p:cNvSpPr>
          <p:nvPr/>
        </p:nvSpPr>
        <p:spPr bwMode="auto">
          <a:xfrm flipH="1">
            <a:off x="8051800" y="3365500"/>
            <a:ext cx="381000" cy="609600"/>
          </a:xfrm>
          <a:prstGeom prst="line">
            <a:avLst/>
          </a:prstGeom>
          <a:noFill/>
          <a:ln w="381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755" name="Line 67">
            <a:extLst>
              <a:ext uri="{FF2B5EF4-FFF2-40B4-BE49-F238E27FC236}">
                <a16:creationId xmlns:a16="http://schemas.microsoft.com/office/drawing/2014/main" id="{1A2BB38C-C399-6B4B-80E3-50C253C901E1}"/>
              </a:ext>
            </a:extLst>
          </p:cNvPr>
          <p:cNvSpPr>
            <a:spLocks noChangeShapeType="1"/>
          </p:cNvSpPr>
          <p:nvPr/>
        </p:nvSpPr>
        <p:spPr bwMode="auto">
          <a:xfrm>
            <a:off x="8724900" y="3365500"/>
            <a:ext cx="381000" cy="596900"/>
          </a:xfrm>
          <a:prstGeom prst="line">
            <a:avLst/>
          </a:prstGeom>
          <a:noFill/>
          <a:ln w="381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756" name="Line 68">
            <a:extLst>
              <a:ext uri="{FF2B5EF4-FFF2-40B4-BE49-F238E27FC236}">
                <a16:creationId xmlns:a16="http://schemas.microsoft.com/office/drawing/2014/main" id="{9A6EFE0A-2120-934B-ADDA-5635EA5D430B}"/>
              </a:ext>
            </a:extLst>
          </p:cNvPr>
          <p:cNvSpPr>
            <a:spLocks noChangeShapeType="1"/>
          </p:cNvSpPr>
          <p:nvPr/>
        </p:nvSpPr>
        <p:spPr bwMode="auto">
          <a:xfrm>
            <a:off x="8191500" y="4610100"/>
            <a:ext cx="304800" cy="558800"/>
          </a:xfrm>
          <a:prstGeom prst="line">
            <a:avLst/>
          </a:prstGeom>
          <a:noFill/>
          <a:ln w="381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757" name="Line 69">
            <a:extLst>
              <a:ext uri="{FF2B5EF4-FFF2-40B4-BE49-F238E27FC236}">
                <a16:creationId xmlns:a16="http://schemas.microsoft.com/office/drawing/2014/main" id="{F207FBFB-120D-F44D-B196-8F5CF4ADE0B7}"/>
              </a:ext>
            </a:extLst>
          </p:cNvPr>
          <p:cNvSpPr>
            <a:spLocks noChangeShapeType="1"/>
          </p:cNvSpPr>
          <p:nvPr/>
        </p:nvSpPr>
        <p:spPr bwMode="auto">
          <a:xfrm>
            <a:off x="9258300" y="4597400"/>
            <a:ext cx="304800" cy="546100"/>
          </a:xfrm>
          <a:prstGeom prst="line">
            <a:avLst/>
          </a:prstGeom>
          <a:noFill/>
          <a:ln w="381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14758" name="Group 70">
            <a:extLst>
              <a:ext uri="{FF2B5EF4-FFF2-40B4-BE49-F238E27FC236}">
                <a16:creationId xmlns:a16="http://schemas.microsoft.com/office/drawing/2014/main" id="{7AB54798-DF0B-0A4F-8DC5-CF732B071D1A}"/>
              </a:ext>
            </a:extLst>
          </p:cNvPr>
          <p:cNvGrpSpPr>
            <a:grpSpLocks/>
          </p:cNvGrpSpPr>
          <p:nvPr/>
        </p:nvGrpSpPr>
        <p:grpSpPr bwMode="auto">
          <a:xfrm>
            <a:off x="5183188" y="5880100"/>
            <a:ext cx="165100" cy="406400"/>
            <a:chOff x="2305" y="3704"/>
            <a:chExt cx="104" cy="256"/>
          </a:xfrm>
        </p:grpSpPr>
        <p:sp>
          <p:nvSpPr>
            <p:cNvPr id="114759" name="Line 71">
              <a:extLst>
                <a:ext uri="{FF2B5EF4-FFF2-40B4-BE49-F238E27FC236}">
                  <a16:creationId xmlns:a16="http://schemas.microsoft.com/office/drawing/2014/main" id="{D2DBA06E-22F1-FC43-8D14-709DF655B03D}"/>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760" name="Line 72">
              <a:extLst>
                <a:ext uri="{FF2B5EF4-FFF2-40B4-BE49-F238E27FC236}">
                  <a16:creationId xmlns:a16="http://schemas.microsoft.com/office/drawing/2014/main" id="{00604C94-822C-B445-80C4-7C4DFD21339D}"/>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761" name="Line 73">
              <a:extLst>
                <a:ext uri="{FF2B5EF4-FFF2-40B4-BE49-F238E27FC236}">
                  <a16:creationId xmlns:a16="http://schemas.microsoft.com/office/drawing/2014/main" id="{B1AD3EF4-0A83-E449-9308-8A2E996BEE46}"/>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14762" name="Group 74">
            <a:extLst>
              <a:ext uri="{FF2B5EF4-FFF2-40B4-BE49-F238E27FC236}">
                <a16:creationId xmlns:a16="http://schemas.microsoft.com/office/drawing/2014/main" id="{8D7FEAE9-4B41-F143-A6D8-109DBE2FF62A}"/>
              </a:ext>
            </a:extLst>
          </p:cNvPr>
          <p:cNvGrpSpPr>
            <a:grpSpLocks/>
          </p:cNvGrpSpPr>
          <p:nvPr/>
        </p:nvGrpSpPr>
        <p:grpSpPr bwMode="auto">
          <a:xfrm>
            <a:off x="6402388" y="5880100"/>
            <a:ext cx="165100" cy="406400"/>
            <a:chOff x="2305" y="3704"/>
            <a:chExt cx="104" cy="256"/>
          </a:xfrm>
        </p:grpSpPr>
        <p:sp>
          <p:nvSpPr>
            <p:cNvPr id="114763" name="Line 75">
              <a:extLst>
                <a:ext uri="{FF2B5EF4-FFF2-40B4-BE49-F238E27FC236}">
                  <a16:creationId xmlns:a16="http://schemas.microsoft.com/office/drawing/2014/main" id="{4CF84777-D5BA-F740-9241-C89499B65352}"/>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764" name="Line 76">
              <a:extLst>
                <a:ext uri="{FF2B5EF4-FFF2-40B4-BE49-F238E27FC236}">
                  <a16:creationId xmlns:a16="http://schemas.microsoft.com/office/drawing/2014/main" id="{495463F2-A252-8A4F-B3F5-FDE695062EEB}"/>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765" name="Line 77">
              <a:extLst>
                <a:ext uri="{FF2B5EF4-FFF2-40B4-BE49-F238E27FC236}">
                  <a16:creationId xmlns:a16="http://schemas.microsoft.com/office/drawing/2014/main" id="{33F2644E-1B70-8C4A-B955-C8D3BCA7252B}"/>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14766" name="Group 78">
            <a:extLst>
              <a:ext uri="{FF2B5EF4-FFF2-40B4-BE49-F238E27FC236}">
                <a16:creationId xmlns:a16="http://schemas.microsoft.com/office/drawing/2014/main" id="{AE2479F1-A13D-A447-8AE8-A18C6CB000FE}"/>
              </a:ext>
            </a:extLst>
          </p:cNvPr>
          <p:cNvGrpSpPr>
            <a:grpSpLocks/>
          </p:cNvGrpSpPr>
          <p:nvPr/>
        </p:nvGrpSpPr>
        <p:grpSpPr bwMode="auto">
          <a:xfrm>
            <a:off x="9640888" y="5803900"/>
            <a:ext cx="165100" cy="406400"/>
            <a:chOff x="2305" y="3704"/>
            <a:chExt cx="104" cy="256"/>
          </a:xfrm>
        </p:grpSpPr>
        <p:sp>
          <p:nvSpPr>
            <p:cNvPr id="114767" name="Line 79">
              <a:extLst>
                <a:ext uri="{FF2B5EF4-FFF2-40B4-BE49-F238E27FC236}">
                  <a16:creationId xmlns:a16="http://schemas.microsoft.com/office/drawing/2014/main" id="{F6536844-D7E6-F246-AB24-DB9A74B7D683}"/>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768" name="Line 80">
              <a:extLst>
                <a:ext uri="{FF2B5EF4-FFF2-40B4-BE49-F238E27FC236}">
                  <a16:creationId xmlns:a16="http://schemas.microsoft.com/office/drawing/2014/main" id="{F8DBAA7F-A6D2-0F4E-AB73-C7F71D4740F9}"/>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769" name="Line 81">
              <a:extLst>
                <a:ext uri="{FF2B5EF4-FFF2-40B4-BE49-F238E27FC236}">
                  <a16:creationId xmlns:a16="http://schemas.microsoft.com/office/drawing/2014/main" id="{AE1D249A-6BD5-5444-B1C4-9D5813D066D8}"/>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14770" name="Group 82">
            <a:extLst>
              <a:ext uri="{FF2B5EF4-FFF2-40B4-BE49-F238E27FC236}">
                <a16:creationId xmlns:a16="http://schemas.microsoft.com/office/drawing/2014/main" id="{97D45864-57B1-9246-BA0C-17CBF911F487}"/>
              </a:ext>
            </a:extLst>
          </p:cNvPr>
          <p:cNvGrpSpPr>
            <a:grpSpLocks/>
          </p:cNvGrpSpPr>
          <p:nvPr/>
        </p:nvGrpSpPr>
        <p:grpSpPr bwMode="auto">
          <a:xfrm>
            <a:off x="8574088" y="5791200"/>
            <a:ext cx="165100" cy="406400"/>
            <a:chOff x="2305" y="3704"/>
            <a:chExt cx="104" cy="256"/>
          </a:xfrm>
        </p:grpSpPr>
        <p:sp>
          <p:nvSpPr>
            <p:cNvPr id="114771" name="Line 83">
              <a:extLst>
                <a:ext uri="{FF2B5EF4-FFF2-40B4-BE49-F238E27FC236}">
                  <a16:creationId xmlns:a16="http://schemas.microsoft.com/office/drawing/2014/main" id="{7E790A93-A907-BD48-BFAF-C2BAD68AD443}"/>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772" name="Line 84">
              <a:extLst>
                <a:ext uri="{FF2B5EF4-FFF2-40B4-BE49-F238E27FC236}">
                  <a16:creationId xmlns:a16="http://schemas.microsoft.com/office/drawing/2014/main" id="{1A912D95-C17B-6145-B519-A4A1F9454B46}"/>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773" name="Line 85">
              <a:extLst>
                <a:ext uri="{FF2B5EF4-FFF2-40B4-BE49-F238E27FC236}">
                  <a16:creationId xmlns:a16="http://schemas.microsoft.com/office/drawing/2014/main" id="{3DBD5EA2-B4A8-9F4D-8888-7565C4DB77D1}"/>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14774" name="Group 86">
            <a:extLst>
              <a:ext uri="{FF2B5EF4-FFF2-40B4-BE49-F238E27FC236}">
                <a16:creationId xmlns:a16="http://schemas.microsoft.com/office/drawing/2014/main" id="{C5AF8FCA-69EE-9748-921E-CE7CD365C1D8}"/>
              </a:ext>
            </a:extLst>
          </p:cNvPr>
          <p:cNvGrpSpPr>
            <a:grpSpLocks/>
          </p:cNvGrpSpPr>
          <p:nvPr/>
        </p:nvGrpSpPr>
        <p:grpSpPr bwMode="auto">
          <a:xfrm>
            <a:off x="8269288" y="5803900"/>
            <a:ext cx="165100" cy="406400"/>
            <a:chOff x="2305" y="3704"/>
            <a:chExt cx="104" cy="256"/>
          </a:xfrm>
        </p:grpSpPr>
        <p:sp>
          <p:nvSpPr>
            <p:cNvPr id="114775" name="Line 87">
              <a:extLst>
                <a:ext uri="{FF2B5EF4-FFF2-40B4-BE49-F238E27FC236}">
                  <a16:creationId xmlns:a16="http://schemas.microsoft.com/office/drawing/2014/main" id="{D4BCB3F3-AE80-3F44-B4ED-6B1D65BEA23D}"/>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776" name="Line 88">
              <a:extLst>
                <a:ext uri="{FF2B5EF4-FFF2-40B4-BE49-F238E27FC236}">
                  <a16:creationId xmlns:a16="http://schemas.microsoft.com/office/drawing/2014/main" id="{34C334C7-8247-4641-B8DC-3B017101FFA6}"/>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777" name="Line 89">
              <a:extLst>
                <a:ext uri="{FF2B5EF4-FFF2-40B4-BE49-F238E27FC236}">
                  <a16:creationId xmlns:a16="http://schemas.microsoft.com/office/drawing/2014/main" id="{C6099872-CF8C-F747-861F-F513DD38DD55}"/>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14778" name="Group 90">
            <a:extLst>
              <a:ext uri="{FF2B5EF4-FFF2-40B4-BE49-F238E27FC236}">
                <a16:creationId xmlns:a16="http://schemas.microsoft.com/office/drawing/2014/main" id="{75C2D637-083F-4E40-BADE-9E791E1F2C6D}"/>
              </a:ext>
            </a:extLst>
          </p:cNvPr>
          <p:cNvGrpSpPr>
            <a:grpSpLocks/>
          </p:cNvGrpSpPr>
          <p:nvPr/>
        </p:nvGrpSpPr>
        <p:grpSpPr bwMode="auto">
          <a:xfrm>
            <a:off x="5462588" y="5880100"/>
            <a:ext cx="165100" cy="406400"/>
            <a:chOff x="2305" y="3704"/>
            <a:chExt cx="104" cy="256"/>
          </a:xfrm>
        </p:grpSpPr>
        <p:sp>
          <p:nvSpPr>
            <p:cNvPr id="114779" name="Line 91">
              <a:extLst>
                <a:ext uri="{FF2B5EF4-FFF2-40B4-BE49-F238E27FC236}">
                  <a16:creationId xmlns:a16="http://schemas.microsoft.com/office/drawing/2014/main" id="{3399B586-5BE4-4147-9F76-0B26E8AB30B9}"/>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780" name="Line 92">
              <a:extLst>
                <a:ext uri="{FF2B5EF4-FFF2-40B4-BE49-F238E27FC236}">
                  <a16:creationId xmlns:a16="http://schemas.microsoft.com/office/drawing/2014/main" id="{966F55D5-15D9-9341-B63C-C8448F8A17B4}"/>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781" name="Line 93">
              <a:extLst>
                <a:ext uri="{FF2B5EF4-FFF2-40B4-BE49-F238E27FC236}">
                  <a16:creationId xmlns:a16="http://schemas.microsoft.com/office/drawing/2014/main" id="{5FAB704B-01D4-BD4C-8D7E-07B1252B220A}"/>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14782" name="Group 94">
            <a:extLst>
              <a:ext uri="{FF2B5EF4-FFF2-40B4-BE49-F238E27FC236}">
                <a16:creationId xmlns:a16="http://schemas.microsoft.com/office/drawing/2014/main" id="{A30E815C-D347-3D4D-813F-888C4B29BB94}"/>
              </a:ext>
            </a:extLst>
          </p:cNvPr>
          <p:cNvGrpSpPr>
            <a:grpSpLocks/>
          </p:cNvGrpSpPr>
          <p:nvPr/>
        </p:nvGrpSpPr>
        <p:grpSpPr bwMode="auto">
          <a:xfrm>
            <a:off x="6110288" y="5867400"/>
            <a:ext cx="165100" cy="406400"/>
            <a:chOff x="2305" y="3704"/>
            <a:chExt cx="104" cy="256"/>
          </a:xfrm>
        </p:grpSpPr>
        <p:sp>
          <p:nvSpPr>
            <p:cNvPr id="114783" name="Line 95">
              <a:extLst>
                <a:ext uri="{FF2B5EF4-FFF2-40B4-BE49-F238E27FC236}">
                  <a16:creationId xmlns:a16="http://schemas.microsoft.com/office/drawing/2014/main" id="{E6A0EA48-E083-F847-87FF-A144C2D1056D}"/>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784" name="Line 96">
              <a:extLst>
                <a:ext uri="{FF2B5EF4-FFF2-40B4-BE49-F238E27FC236}">
                  <a16:creationId xmlns:a16="http://schemas.microsoft.com/office/drawing/2014/main" id="{CCC48010-B05C-1E41-82B2-CC85F9A8AE00}"/>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785" name="Line 97">
              <a:extLst>
                <a:ext uri="{FF2B5EF4-FFF2-40B4-BE49-F238E27FC236}">
                  <a16:creationId xmlns:a16="http://schemas.microsoft.com/office/drawing/2014/main" id="{42460908-4852-D34F-929C-A8760E61B242}"/>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14786" name="Group 98">
            <a:extLst>
              <a:ext uri="{FF2B5EF4-FFF2-40B4-BE49-F238E27FC236}">
                <a16:creationId xmlns:a16="http://schemas.microsoft.com/office/drawing/2014/main" id="{5F520202-940E-5D49-BB9E-20196A0B128B}"/>
              </a:ext>
            </a:extLst>
          </p:cNvPr>
          <p:cNvGrpSpPr>
            <a:grpSpLocks/>
          </p:cNvGrpSpPr>
          <p:nvPr/>
        </p:nvGrpSpPr>
        <p:grpSpPr bwMode="auto">
          <a:xfrm>
            <a:off x="7024688" y="4546600"/>
            <a:ext cx="165100" cy="406400"/>
            <a:chOff x="2305" y="3704"/>
            <a:chExt cx="104" cy="256"/>
          </a:xfrm>
        </p:grpSpPr>
        <p:sp>
          <p:nvSpPr>
            <p:cNvPr id="114787" name="Line 99">
              <a:extLst>
                <a:ext uri="{FF2B5EF4-FFF2-40B4-BE49-F238E27FC236}">
                  <a16:creationId xmlns:a16="http://schemas.microsoft.com/office/drawing/2014/main" id="{47165118-295A-F447-B794-30966092A5CB}"/>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788" name="Line 100">
              <a:extLst>
                <a:ext uri="{FF2B5EF4-FFF2-40B4-BE49-F238E27FC236}">
                  <a16:creationId xmlns:a16="http://schemas.microsoft.com/office/drawing/2014/main" id="{2C95FCA1-5B0E-2A40-8C18-9E95253788BB}"/>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789" name="Line 101">
              <a:extLst>
                <a:ext uri="{FF2B5EF4-FFF2-40B4-BE49-F238E27FC236}">
                  <a16:creationId xmlns:a16="http://schemas.microsoft.com/office/drawing/2014/main" id="{AEF9757F-CD4B-2D40-BC46-85A769042911}"/>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14790" name="Group 102">
            <a:extLst>
              <a:ext uri="{FF2B5EF4-FFF2-40B4-BE49-F238E27FC236}">
                <a16:creationId xmlns:a16="http://schemas.microsoft.com/office/drawing/2014/main" id="{B9518F70-64E2-FF48-9D84-52FFE5A92F42}"/>
              </a:ext>
            </a:extLst>
          </p:cNvPr>
          <p:cNvGrpSpPr>
            <a:grpSpLocks/>
          </p:cNvGrpSpPr>
          <p:nvPr/>
        </p:nvGrpSpPr>
        <p:grpSpPr bwMode="auto">
          <a:xfrm>
            <a:off x="6719888" y="4559300"/>
            <a:ext cx="165100" cy="406400"/>
            <a:chOff x="2305" y="3704"/>
            <a:chExt cx="104" cy="256"/>
          </a:xfrm>
        </p:grpSpPr>
        <p:sp>
          <p:nvSpPr>
            <p:cNvPr id="114791" name="Line 103">
              <a:extLst>
                <a:ext uri="{FF2B5EF4-FFF2-40B4-BE49-F238E27FC236}">
                  <a16:creationId xmlns:a16="http://schemas.microsoft.com/office/drawing/2014/main" id="{46EB2919-A2B4-B746-BDB5-EF548E9BB48D}"/>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792" name="Line 104">
              <a:extLst>
                <a:ext uri="{FF2B5EF4-FFF2-40B4-BE49-F238E27FC236}">
                  <a16:creationId xmlns:a16="http://schemas.microsoft.com/office/drawing/2014/main" id="{7AD91D94-EFFA-8F47-8F08-512126A4B5E9}"/>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793" name="Line 105">
              <a:extLst>
                <a:ext uri="{FF2B5EF4-FFF2-40B4-BE49-F238E27FC236}">
                  <a16:creationId xmlns:a16="http://schemas.microsoft.com/office/drawing/2014/main" id="{DF09348F-ACA3-244B-8BB0-AC9434148794}"/>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14794" name="Group 106">
            <a:extLst>
              <a:ext uri="{FF2B5EF4-FFF2-40B4-BE49-F238E27FC236}">
                <a16:creationId xmlns:a16="http://schemas.microsoft.com/office/drawing/2014/main" id="{A5AC4C16-E325-9E47-AC7D-BD2F3368E1EF}"/>
              </a:ext>
            </a:extLst>
          </p:cNvPr>
          <p:cNvGrpSpPr>
            <a:grpSpLocks/>
          </p:cNvGrpSpPr>
          <p:nvPr/>
        </p:nvGrpSpPr>
        <p:grpSpPr bwMode="auto">
          <a:xfrm>
            <a:off x="9348788" y="5816600"/>
            <a:ext cx="165100" cy="406400"/>
            <a:chOff x="2305" y="3704"/>
            <a:chExt cx="104" cy="256"/>
          </a:xfrm>
        </p:grpSpPr>
        <p:sp>
          <p:nvSpPr>
            <p:cNvPr id="114795" name="Line 107">
              <a:extLst>
                <a:ext uri="{FF2B5EF4-FFF2-40B4-BE49-F238E27FC236}">
                  <a16:creationId xmlns:a16="http://schemas.microsoft.com/office/drawing/2014/main" id="{AC78E04A-21B6-404A-A605-5B431E0761C9}"/>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796" name="Line 108">
              <a:extLst>
                <a:ext uri="{FF2B5EF4-FFF2-40B4-BE49-F238E27FC236}">
                  <a16:creationId xmlns:a16="http://schemas.microsoft.com/office/drawing/2014/main" id="{798F466B-8E17-6F43-9296-BF23ACF9BED8}"/>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797" name="Line 109">
              <a:extLst>
                <a:ext uri="{FF2B5EF4-FFF2-40B4-BE49-F238E27FC236}">
                  <a16:creationId xmlns:a16="http://schemas.microsoft.com/office/drawing/2014/main" id="{61BC8562-9B16-B241-BD6B-ADD9960B3539}"/>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14798" name="Group 110">
            <a:extLst>
              <a:ext uri="{FF2B5EF4-FFF2-40B4-BE49-F238E27FC236}">
                <a16:creationId xmlns:a16="http://schemas.microsoft.com/office/drawing/2014/main" id="{F931E854-11FE-B745-8A20-843245F01B4D}"/>
              </a:ext>
            </a:extLst>
          </p:cNvPr>
          <p:cNvGrpSpPr>
            <a:grpSpLocks/>
          </p:cNvGrpSpPr>
          <p:nvPr/>
        </p:nvGrpSpPr>
        <p:grpSpPr bwMode="auto">
          <a:xfrm>
            <a:off x="8878888" y="4610100"/>
            <a:ext cx="165100" cy="406400"/>
            <a:chOff x="2305" y="3704"/>
            <a:chExt cx="104" cy="256"/>
          </a:xfrm>
        </p:grpSpPr>
        <p:sp>
          <p:nvSpPr>
            <p:cNvPr id="114799" name="Line 111">
              <a:extLst>
                <a:ext uri="{FF2B5EF4-FFF2-40B4-BE49-F238E27FC236}">
                  <a16:creationId xmlns:a16="http://schemas.microsoft.com/office/drawing/2014/main" id="{7C5695CE-444D-DD48-84EE-446764F7ECA2}"/>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800" name="Line 112">
              <a:extLst>
                <a:ext uri="{FF2B5EF4-FFF2-40B4-BE49-F238E27FC236}">
                  <a16:creationId xmlns:a16="http://schemas.microsoft.com/office/drawing/2014/main" id="{982D6C00-750C-A44D-9313-0BE48D1EDABF}"/>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801" name="Line 113">
              <a:extLst>
                <a:ext uri="{FF2B5EF4-FFF2-40B4-BE49-F238E27FC236}">
                  <a16:creationId xmlns:a16="http://schemas.microsoft.com/office/drawing/2014/main" id="{CA08B07A-174C-6E42-ABFA-E5B1C1C3082A}"/>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14802" name="Group 114">
            <a:extLst>
              <a:ext uri="{FF2B5EF4-FFF2-40B4-BE49-F238E27FC236}">
                <a16:creationId xmlns:a16="http://schemas.microsoft.com/office/drawing/2014/main" id="{2D22D410-C13F-9C40-BDF0-25A792D1B4E2}"/>
              </a:ext>
            </a:extLst>
          </p:cNvPr>
          <p:cNvGrpSpPr>
            <a:grpSpLocks/>
          </p:cNvGrpSpPr>
          <p:nvPr/>
        </p:nvGrpSpPr>
        <p:grpSpPr bwMode="auto">
          <a:xfrm>
            <a:off x="7837488" y="4622800"/>
            <a:ext cx="165100" cy="406400"/>
            <a:chOff x="2305" y="3704"/>
            <a:chExt cx="104" cy="256"/>
          </a:xfrm>
        </p:grpSpPr>
        <p:sp>
          <p:nvSpPr>
            <p:cNvPr id="114803" name="Line 115">
              <a:extLst>
                <a:ext uri="{FF2B5EF4-FFF2-40B4-BE49-F238E27FC236}">
                  <a16:creationId xmlns:a16="http://schemas.microsoft.com/office/drawing/2014/main" id="{D5BC7735-CD4C-DD40-A948-2AB03B0AD1DF}"/>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804" name="Line 116">
              <a:extLst>
                <a:ext uri="{FF2B5EF4-FFF2-40B4-BE49-F238E27FC236}">
                  <a16:creationId xmlns:a16="http://schemas.microsoft.com/office/drawing/2014/main" id="{E1034EE9-93EF-DE45-BC0F-F7812456B66B}"/>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805" name="Line 117">
              <a:extLst>
                <a:ext uri="{FF2B5EF4-FFF2-40B4-BE49-F238E27FC236}">
                  <a16:creationId xmlns:a16="http://schemas.microsoft.com/office/drawing/2014/main" id="{86E614F0-299F-994E-8DC5-D86ED3236778}"/>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14806" name="Text Box 118">
            <a:extLst>
              <a:ext uri="{FF2B5EF4-FFF2-40B4-BE49-F238E27FC236}">
                <a16:creationId xmlns:a16="http://schemas.microsoft.com/office/drawing/2014/main" id="{FCFAA157-95E9-014B-870C-8500DFBCB4F8}"/>
              </a:ext>
            </a:extLst>
          </p:cNvPr>
          <p:cNvSpPr txBox="1">
            <a:spLocks noChangeArrowheads="1"/>
          </p:cNvSpPr>
          <p:nvPr/>
        </p:nvSpPr>
        <p:spPr bwMode="auto">
          <a:xfrm>
            <a:off x="1978025" y="2816225"/>
            <a:ext cx="2185214" cy="400110"/>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a:latin typeface="Courier New" panose="02070309020205020404" pitchFamily="49" charset="0"/>
              </a:rPr>
              <a:t>Output: 1 3 7</a:t>
            </a:r>
          </a:p>
        </p:txBody>
      </p:sp>
      <p:sp>
        <p:nvSpPr>
          <p:cNvPr id="114807" name="Oval 119">
            <a:extLst>
              <a:ext uri="{FF2B5EF4-FFF2-40B4-BE49-F238E27FC236}">
                <a16:creationId xmlns:a16="http://schemas.microsoft.com/office/drawing/2014/main" id="{A8B3B5F9-C6E9-E34F-9342-092418C81524}"/>
              </a:ext>
            </a:extLst>
          </p:cNvPr>
          <p:cNvSpPr>
            <a:spLocks noChangeArrowheads="1"/>
          </p:cNvSpPr>
          <p:nvPr/>
        </p:nvSpPr>
        <p:spPr bwMode="auto">
          <a:xfrm>
            <a:off x="2044700" y="1308100"/>
            <a:ext cx="254000" cy="254000"/>
          </a:xfrm>
          <a:prstGeom prst="ellipse">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114808" name="Oval 120">
            <a:extLst>
              <a:ext uri="{FF2B5EF4-FFF2-40B4-BE49-F238E27FC236}">
                <a16:creationId xmlns:a16="http://schemas.microsoft.com/office/drawing/2014/main" id="{104F005A-865F-1D4D-9906-EDD48FACE730}"/>
              </a:ext>
            </a:extLst>
          </p:cNvPr>
          <p:cNvSpPr>
            <a:spLocks noChangeArrowheads="1"/>
          </p:cNvSpPr>
          <p:nvPr/>
        </p:nvSpPr>
        <p:spPr bwMode="auto">
          <a:xfrm>
            <a:off x="2044700" y="1651000"/>
            <a:ext cx="254000" cy="254000"/>
          </a:xfrm>
          <a:prstGeom prst="ellipse">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114809" name="Oval 121">
            <a:extLst>
              <a:ext uri="{FF2B5EF4-FFF2-40B4-BE49-F238E27FC236}">
                <a16:creationId xmlns:a16="http://schemas.microsoft.com/office/drawing/2014/main" id="{7B036292-00DC-D242-9EF5-72A86C1AE5A9}"/>
              </a:ext>
            </a:extLst>
          </p:cNvPr>
          <p:cNvSpPr>
            <a:spLocks noChangeArrowheads="1"/>
          </p:cNvSpPr>
          <p:nvPr/>
        </p:nvSpPr>
        <p:spPr bwMode="auto">
          <a:xfrm>
            <a:off x="2044700" y="1993900"/>
            <a:ext cx="254000" cy="254000"/>
          </a:xfrm>
          <a:prstGeom prst="ellipse">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114810" name="Oval 122">
            <a:extLst>
              <a:ext uri="{FF2B5EF4-FFF2-40B4-BE49-F238E27FC236}">
                <a16:creationId xmlns:a16="http://schemas.microsoft.com/office/drawing/2014/main" id="{DA302B69-2A2D-2045-AE19-8225D534A6FD}"/>
              </a:ext>
            </a:extLst>
          </p:cNvPr>
          <p:cNvSpPr>
            <a:spLocks noChangeArrowheads="1"/>
          </p:cNvSpPr>
          <p:nvPr/>
        </p:nvSpPr>
        <p:spPr bwMode="auto">
          <a:xfrm>
            <a:off x="6743700" y="1473200"/>
            <a:ext cx="254000" cy="254000"/>
          </a:xfrm>
          <a:prstGeom prst="ellipse">
            <a:avLst/>
          </a:prstGeom>
          <a:solidFill>
            <a:srgbClr val="66FF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114811" name="Oval 123">
            <a:extLst>
              <a:ext uri="{FF2B5EF4-FFF2-40B4-BE49-F238E27FC236}">
                <a16:creationId xmlns:a16="http://schemas.microsoft.com/office/drawing/2014/main" id="{7807AD90-9350-2B4A-9E49-A0221E3BDDEF}"/>
              </a:ext>
            </a:extLst>
          </p:cNvPr>
          <p:cNvSpPr>
            <a:spLocks noChangeArrowheads="1"/>
          </p:cNvSpPr>
          <p:nvPr/>
        </p:nvSpPr>
        <p:spPr bwMode="auto">
          <a:xfrm>
            <a:off x="5740400" y="2730500"/>
            <a:ext cx="254000" cy="254000"/>
          </a:xfrm>
          <a:prstGeom prst="ellipse">
            <a:avLst/>
          </a:prstGeom>
          <a:solidFill>
            <a:srgbClr val="66FF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114812" name="Oval 124">
            <a:extLst>
              <a:ext uri="{FF2B5EF4-FFF2-40B4-BE49-F238E27FC236}">
                <a16:creationId xmlns:a16="http://schemas.microsoft.com/office/drawing/2014/main" id="{4F4E2509-F4C4-E849-B9E2-B13022D87C06}"/>
              </a:ext>
            </a:extLst>
          </p:cNvPr>
          <p:cNvSpPr>
            <a:spLocks noChangeArrowheads="1"/>
          </p:cNvSpPr>
          <p:nvPr/>
        </p:nvSpPr>
        <p:spPr bwMode="auto">
          <a:xfrm>
            <a:off x="4762500" y="52070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114813" name="Oval 125">
            <a:extLst>
              <a:ext uri="{FF2B5EF4-FFF2-40B4-BE49-F238E27FC236}">
                <a16:creationId xmlns:a16="http://schemas.microsoft.com/office/drawing/2014/main" id="{BEA40816-1D4A-234F-A1F0-86EA3D3C45F4}"/>
              </a:ext>
            </a:extLst>
          </p:cNvPr>
          <p:cNvSpPr>
            <a:spLocks noChangeArrowheads="1"/>
          </p:cNvSpPr>
          <p:nvPr/>
        </p:nvSpPr>
        <p:spPr bwMode="auto">
          <a:xfrm>
            <a:off x="4749800" y="55118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114814" name="Oval 126">
            <a:extLst>
              <a:ext uri="{FF2B5EF4-FFF2-40B4-BE49-F238E27FC236}">
                <a16:creationId xmlns:a16="http://schemas.microsoft.com/office/drawing/2014/main" id="{EFE546E8-3660-F743-A67D-CFF147E72DB0}"/>
              </a:ext>
            </a:extLst>
          </p:cNvPr>
          <p:cNvSpPr>
            <a:spLocks noChangeArrowheads="1"/>
          </p:cNvSpPr>
          <p:nvPr/>
        </p:nvSpPr>
        <p:spPr bwMode="auto">
          <a:xfrm>
            <a:off x="4749800" y="58166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114815" name="Oval 127">
            <a:extLst>
              <a:ext uri="{FF2B5EF4-FFF2-40B4-BE49-F238E27FC236}">
                <a16:creationId xmlns:a16="http://schemas.microsoft.com/office/drawing/2014/main" id="{81F46B49-8907-F74F-9EA9-24531A1C856A}"/>
              </a:ext>
            </a:extLst>
          </p:cNvPr>
          <p:cNvSpPr>
            <a:spLocks noChangeArrowheads="1"/>
          </p:cNvSpPr>
          <p:nvPr/>
        </p:nvSpPr>
        <p:spPr bwMode="auto">
          <a:xfrm>
            <a:off x="5207000" y="39116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114816" name="Oval 128">
            <a:extLst>
              <a:ext uri="{FF2B5EF4-FFF2-40B4-BE49-F238E27FC236}">
                <a16:creationId xmlns:a16="http://schemas.microsoft.com/office/drawing/2014/main" id="{DE46EA4C-AA77-C245-852B-0E6722778FEE}"/>
              </a:ext>
            </a:extLst>
          </p:cNvPr>
          <p:cNvSpPr>
            <a:spLocks noChangeArrowheads="1"/>
          </p:cNvSpPr>
          <p:nvPr/>
        </p:nvSpPr>
        <p:spPr bwMode="auto">
          <a:xfrm>
            <a:off x="5207000" y="42164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114817" name="Oval 129">
            <a:extLst>
              <a:ext uri="{FF2B5EF4-FFF2-40B4-BE49-F238E27FC236}">
                <a16:creationId xmlns:a16="http://schemas.microsoft.com/office/drawing/2014/main" id="{E6069002-DCDD-B443-8A17-D01C86664763}"/>
              </a:ext>
            </a:extLst>
          </p:cNvPr>
          <p:cNvSpPr>
            <a:spLocks noChangeArrowheads="1"/>
          </p:cNvSpPr>
          <p:nvPr/>
        </p:nvSpPr>
        <p:spPr bwMode="auto">
          <a:xfrm>
            <a:off x="5207000" y="4533900"/>
            <a:ext cx="254000" cy="254000"/>
          </a:xfrm>
          <a:prstGeom prst="ellipse">
            <a:avLst/>
          </a:prstGeom>
          <a:solidFill>
            <a:srgbClr val="66FF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114818" name="Oval 130">
            <a:extLst>
              <a:ext uri="{FF2B5EF4-FFF2-40B4-BE49-F238E27FC236}">
                <a16:creationId xmlns:a16="http://schemas.microsoft.com/office/drawing/2014/main" id="{8C6A5702-B276-1A48-B7BB-D1C9C1E7D890}"/>
              </a:ext>
            </a:extLst>
          </p:cNvPr>
          <p:cNvSpPr>
            <a:spLocks noChangeArrowheads="1"/>
          </p:cNvSpPr>
          <p:nvPr/>
        </p:nvSpPr>
        <p:spPr bwMode="auto">
          <a:xfrm>
            <a:off x="5740400" y="51943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114819" name="Oval 131">
            <a:extLst>
              <a:ext uri="{FF2B5EF4-FFF2-40B4-BE49-F238E27FC236}">
                <a16:creationId xmlns:a16="http://schemas.microsoft.com/office/drawing/2014/main" id="{BFA06C51-2744-8545-8A7C-C50421B144CD}"/>
              </a:ext>
            </a:extLst>
          </p:cNvPr>
          <p:cNvSpPr>
            <a:spLocks noChangeArrowheads="1"/>
          </p:cNvSpPr>
          <p:nvPr/>
        </p:nvSpPr>
        <p:spPr bwMode="auto">
          <a:xfrm>
            <a:off x="5740400" y="55118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114820" name="Oval 132">
            <a:extLst>
              <a:ext uri="{FF2B5EF4-FFF2-40B4-BE49-F238E27FC236}">
                <a16:creationId xmlns:a16="http://schemas.microsoft.com/office/drawing/2014/main" id="{BD91D3CC-75D4-BF43-B168-8C9A89348D43}"/>
              </a:ext>
            </a:extLst>
          </p:cNvPr>
          <p:cNvSpPr>
            <a:spLocks noChangeArrowheads="1"/>
          </p:cNvSpPr>
          <p:nvPr/>
        </p:nvSpPr>
        <p:spPr bwMode="auto">
          <a:xfrm>
            <a:off x="5740400" y="5829300"/>
            <a:ext cx="254000" cy="254000"/>
          </a:xfrm>
          <a:prstGeom prst="ellipse">
            <a:avLst/>
          </a:prstGeom>
          <a:solidFill>
            <a:srgbClr val="66FF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Tree>
    <p:extLst>
      <p:ext uri="{BB962C8B-B14F-4D97-AF65-F5344CB8AC3E}">
        <p14:creationId xmlns:p14="http://schemas.microsoft.com/office/powerpoint/2010/main" val="48313029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2">
            <a:extLst>
              <a:ext uri="{FF2B5EF4-FFF2-40B4-BE49-F238E27FC236}">
                <a16:creationId xmlns:a16="http://schemas.microsoft.com/office/drawing/2014/main" id="{4C8B8602-87FD-CC45-974B-5D3D90C4AF5B}"/>
              </a:ext>
            </a:extLst>
          </p:cNvPr>
          <p:cNvSpPr>
            <a:spLocks noChangeArrowheads="1"/>
          </p:cNvSpPr>
          <p:nvPr/>
        </p:nvSpPr>
        <p:spPr bwMode="auto">
          <a:xfrm>
            <a:off x="1981201" y="457201"/>
            <a:ext cx="4341813" cy="1895475"/>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64" tIns="46033" rIns="92064" bIns="46033">
            <a:spAutoFit/>
          </a:bodyPr>
          <a:lstStyle>
            <a:lvl1pPr indent="4763">
              <a:spcBef>
                <a:spcPct val="20000"/>
              </a:spcBef>
              <a:buChar char="•"/>
              <a:defRPr sz="2400">
                <a:solidFill>
                  <a:schemeClr val="tx1"/>
                </a:solidFill>
                <a:latin typeface="Arial" panose="020B0604020202020204" pitchFamily="34" charset="0"/>
              </a:defRPr>
            </a:lvl1pPr>
            <a:lvl2pPr marL="747713"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buFontTx/>
              <a:buNone/>
            </a:pPr>
            <a:r>
              <a:rPr lang="en-US" altLang="en-US" sz="2000">
                <a:latin typeface="Courier New" panose="02070309020205020404" pitchFamily="49" charset="0"/>
              </a:rPr>
              <a:t>Proc InOrderPrint(pointer) </a:t>
            </a:r>
          </a:p>
          <a:p>
            <a:pPr>
              <a:buFontTx/>
              <a:buNone/>
            </a:pPr>
            <a:r>
              <a:rPr lang="en-US" altLang="en-US" sz="2000">
                <a:latin typeface="Courier New" panose="02070309020205020404" pitchFamily="49" charset="0"/>
              </a:rPr>
              <a:t> pointer NOT NIL?</a:t>
            </a:r>
          </a:p>
          <a:p>
            <a:pPr>
              <a:buFontTx/>
              <a:buNone/>
            </a:pPr>
            <a:r>
              <a:rPr lang="en-US" altLang="en-US" sz="2000">
                <a:latin typeface="Courier New" panose="02070309020205020404" pitchFamily="49" charset="0"/>
              </a:rPr>
              <a:t>  InOrderPrint(left child)</a:t>
            </a:r>
          </a:p>
          <a:p>
            <a:pPr>
              <a:buFontTx/>
              <a:buNone/>
            </a:pPr>
            <a:r>
              <a:rPr lang="en-US" altLang="en-US" sz="2000">
                <a:latin typeface="Courier New" panose="02070309020205020404" pitchFamily="49" charset="0"/>
              </a:rPr>
              <a:t>  print(data)</a:t>
            </a:r>
          </a:p>
          <a:p>
            <a:pPr>
              <a:buFontTx/>
              <a:buNone/>
            </a:pPr>
            <a:r>
              <a:rPr lang="en-US" altLang="en-US" sz="2000">
                <a:solidFill>
                  <a:srgbClr val="3333FF"/>
                </a:solidFill>
                <a:latin typeface="Courier New" panose="02070309020205020404" pitchFamily="49" charset="0"/>
              </a:rPr>
              <a:t>  InOrderPrint(right child)</a:t>
            </a:r>
          </a:p>
        </p:txBody>
      </p:sp>
      <p:grpSp>
        <p:nvGrpSpPr>
          <p:cNvPr id="190467" name="Group 3">
            <a:extLst>
              <a:ext uri="{FF2B5EF4-FFF2-40B4-BE49-F238E27FC236}">
                <a16:creationId xmlns:a16="http://schemas.microsoft.com/office/drawing/2014/main" id="{0F26632C-B7E1-CD40-97F1-606718E6E006}"/>
              </a:ext>
            </a:extLst>
          </p:cNvPr>
          <p:cNvGrpSpPr>
            <a:grpSpLocks/>
          </p:cNvGrpSpPr>
          <p:nvPr/>
        </p:nvGrpSpPr>
        <p:grpSpPr bwMode="auto">
          <a:xfrm>
            <a:off x="7099301" y="1501775"/>
            <a:ext cx="587375" cy="749300"/>
            <a:chOff x="1760" y="2442"/>
            <a:chExt cx="370" cy="472"/>
          </a:xfrm>
        </p:grpSpPr>
        <p:sp>
          <p:nvSpPr>
            <p:cNvPr id="190468" name="Text Box 4">
              <a:extLst>
                <a:ext uri="{FF2B5EF4-FFF2-40B4-BE49-F238E27FC236}">
                  <a16:creationId xmlns:a16="http://schemas.microsoft.com/office/drawing/2014/main" id="{68E2A6BD-6F89-1342-ACAB-5AFE3CEE3693}"/>
                </a:ext>
              </a:extLst>
            </p:cNvPr>
            <p:cNvSpPr txBox="1">
              <a:spLocks noChangeArrowheads="1"/>
            </p:cNvSpPr>
            <p:nvPr/>
          </p:nvSpPr>
          <p:spPr bwMode="auto">
            <a:xfrm>
              <a:off x="1760" y="2442"/>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latin typeface="Courier New" panose="02070309020205020404" pitchFamily="49" charset="0"/>
                </a:rPr>
                <a:t>22</a:t>
              </a:r>
            </a:p>
          </p:txBody>
        </p:sp>
        <p:grpSp>
          <p:nvGrpSpPr>
            <p:cNvPr id="190469" name="Group 5">
              <a:extLst>
                <a:ext uri="{FF2B5EF4-FFF2-40B4-BE49-F238E27FC236}">
                  <a16:creationId xmlns:a16="http://schemas.microsoft.com/office/drawing/2014/main" id="{2B6331A1-B7EF-A645-84A8-173A41CA697E}"/>
                </a:ext>
              </a:extLst>
            </p:cNvPr>
            <p:cNvGrpSpPr>
              <a:grpSpLocks/>
            </p:cNvGrpSpPr>
            <p:nvPr/>
          </p:nvGrpSpPr>
          <p:grpSpPr bwMode="auto">
            <a:xfrm>
              <a:off x="1760" y="2754"/>
              <a:ext cx="370" cy="160"/>
              <a:chOff x="1378" y="3290"/>
              <a:chExt cx="370" cy="312"/>
            </a:xfrm>
          </p:grpSpPr>
          <p:sp>
            <p:nvSpPr>
              <p:cNvPr id="190470" name="Text Box 6">
                <a:extLst>
                  <a:ext uri="{FF2B5EF4-FFF2-40B4-BE49-F238E27FC236}">
                    <a16:creationId xmlns:a16="http://schemas.microsoft.com/office/drawing/2014/main" id="{83171B36-C7C1-A549-AEE0-697832D53B67}"/>
                  </a:ext>
                </a:extLst>
              </p:cNvPr>
              <p:cNvSpPr txBox="1">
                <a:spLocks noChangeArrowheads="1"/>
              </p:cNvSpPr>
              <p:nvPr/>
            </p:nvSpPr>
            <p:spPr bwMode="auto">
              <a:xfrm>
                <a:off x="1378" y="3290"/>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90471" name="Line 7">
                <a:extLst>
                  <a:ext uri="{FF2B5EF4-FFF2-40B4-BE49-F238E27FC236}">
                    <a16:creationId xmlns:a16="http://schemas.microsoft.com/office/drawing/2014/main" id="{BE0705FF-4613-D94F-A369-115930B69C28}"/>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190472" name="Text Box 8">
            <a:extLst>
              <a:ext uri="{FF2B5EF4-FFF2-40B4-BE49-F238E27FC236}">
                <a16:creationId xmlns:a16="http://schemas.microsoft.com/office/drawing/2014/main" id="{2D32A1B1-48B5-9241-BCDE-73F31C55C08C}"/>
              </a:ext>
            </a:extLst>
          </p:cNvPr>
          <p:cNvSpPr txBox="1">
            <a:spLocks noChangeArrowheads="1"/>
          </p:cNvSpPr>
          <p:nvPr/>
        </p:nvSpPr>
        <p:spPr bwMode="auto">
          <a:xfrm>
            <a:off x="7032626" y="646113"/>
            <a:ext cx="62619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715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a:t>root</a:t>
            </a:r>
          </a:p>
        </p:txBody>
      </p:sp>
      <p:sp>
        <p:nvSpPr>
          <p:cNvPr id="190473" name="Line 9">
            <a:extLst>
              <a:ext uri="{FF2B5EF4-FFF2-40B4-BE49-F238E27FC236}">
                <a16:creationId xmlns:a16="http://schemas.microsoft.com/office/drawing/2014/main" id="{3A1224C0-EAAA-5943-BDB5-43B9AD5B2207}"/>
              </a:ext>
            </a:extLst>
          </p:cNvPr>
          <p:cNvSpPr>
            <a:spLocks noChangeShapeType="1"/>
          </p:cNvSpPr>
          <p:nvPr/>
        </p:nvSpPr>
        <p:spPr bwMode="auto">
          <a:xfrm>
            <a:off x="7404100" y="1028700"/>
            <a:ext cx="0" cy="4572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90474" name="Group 10">
            <a:extLst>
              <a:ext uri="{FF2B5EF4-FFF2-40B4-BE49-F238E27FC236}">
                <a16:creationId xmlns:a16="http://schemas.microsoft.com/office/drawing/2014/main" id="{AB517C9C-3C05-DE4E-8E5C-D056DDB837FE}"/>
              </a:ext>
            </a:extLst>
          </p:cNvPr>
          <p:cNvGrpSpPr>
            <a:grpSpLocks/>
          </p:cNvGrpSpPr>
          <p:nvPr/>
        </p:nvGrpSpPr>
        <p:grpSpPr bwMode="auto">
          <a:xfrm>
            <a:off x="8280401" y="2746375"/>
            <a:ext cx="587375" cy="749300"/>
            <a:chOff x="1760" y="2442"/>
            <a:chExt cx="370" cy="472"/>
          </a:xfrm>
        </p:grpSpPr>
        <p:sp>
          <p:nvSpPr>
            <p:cNvPr id="190475" name="Text Box 11">
              <a:extLst>
                <a:ext uri="{FF2B5EF4-FFF2-40B4-BE49-F238E27FC236}">
                  <a16:creationId xmlns:a16="http://schemas.microsoft.com/office/drawing/2014/main" id="{91F33936-C5D8-7841-A9A8-2BABEE04ACC8}"/>
                </a:ext>
              </a:extLst>
            </p:cNvPr>
            <p:cNvSpPr txBox="1">
              <a:spLocks noChangeArrowheads="1"/>
            </p:cNvSpPr>
            <p:nvPr/>
          </p:nvSpPr>
          <p:spPr bwMode="auto">
            <a:xfrm>
              <a:off x="1760" y="2442"/>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latin typeface="Courier New" panose="02070309020205020404" pitchFamily="49" charset="0"/>
                </a:rPr>
                <a:t>67</a:t>
              </a:r>
            </a:p>
          </p:txBody>
        </p:sp>
        <p:grpSp>
          <p:nvGrpSpPr>
            <p:cNvPr id="190476" name="Group 12">
              <a:extLst>
                <a:ext uri="{FF2B5EF4-FFF2-40B4-BE49-F238E27FC236}">
                  <a16:creationId xmlns:a16="http://schemas.microsoft.com/office/drawing/2014/main" id="{16B89E4E-C178-FA40-84D4-F7EF3B26661B}"/>
                </a:ext>
              </a:extLst>
            </p:cNvPr>
            <p:cNvGrpSpPr>
              <a:grpSpLocks/>
            </p:cNvGrpSpPr>
            <p:nvPr/>
          </p:nvGrpSpPr>
          <p:grpSpPr bwMode="auto">
            <a:xfrm>
              <a:off x="1760" y="2754"/>
              <a:ext cx="370" cy="160"/>
              <a:chOff x="1378" y="3290"/>
              <a:chExt cx="370" cy="312"/>
            </a:xfrm>
          </p:grpSpPr>
          <p:sp>
            <p:nvSpPr>
              <p:cNvPr id="190477" name="Text Box 13">
                <a:extLst>
                  <a:ext uri="{FF2B5EF4-FFF2-40B4-BE49-F238E27FC236}">
                    <a16:creationId xmlns:a16="http://schemas.microsoft.com/office/drawing/2014/main" id="{931E7DC8-1759-4847-9478-21501609E4BE}"/>
                  </a:ext>
                </a:extLst>
              </p:cNvPr>
              <p:cNvSpPr txBox="1">
                <a:spLocks noChangeArrowheads="1"/>
              </p:cNvSpPr>
              <p:nvPr/>
            </p:nvSpPr>
            <p:spPr bwMode="auto">
              <a:xfrm>
                <a:off x="1378" y="3290"/>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90478" name="Line 14">
                <a:extLst>
                  <a:ext uri="{FF2B5EF4-FFF2-40B4-BE49-F238E27FC236}">
                    <a16:creationId xmlns:a16="http://schemas.microsoft.com/office/drawing/2014/main" id="{D92DE3BA-4110-BE43-ADBD-785913AC9081}"/>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90479" name="Group 15">
            <a:extLst>
              <a:ext uri="{FF2B5EF4-FFF2-40B4-BE49-F238E27FC236}">
                <a16:creationId xmlns:a16="http://schemas.microsoft.com/office/drawing/2014/main" id="{7279635B-4647-974F-8876-EFCEF002078C}"/>
              </a:ext>
            </a:extLst>
          </p:cNvPr>
          <p:cNvGrpSpPr>
            <a:grpSpLocks/>
          </p:cNvGrpSpPr>
          <p:nvPr/>
        </p:nvGrpSpPr>
        <p:grpSpPr bwMode="auto">
          <a:xfrm>
            <a:off x="7759701" y="3978275"/>
            <a:ext cx="587375" cy="749300"/>
            <a:chOff x="1760" y="2442"/>
            <a:chExt cx="370" cy="472"/>
          </a:xfrm>
        </p:grpSpPr>
        <p:sp>
          <p:nvSpPr>
            <p:cNvPr id="190480" name="Text Box 16">
              <a:extLst>
                <a:ext uri="{FF2B5EF4-FFF2-40B4-BE49-F238E27FC236}">
                  <a16:creationId xmlns:a16="http://schemas.microsoft.com/office/drawing/2014/main" id="{A8BACE09-73E4-CF46-8CB6-AC9EBA7CF34D}"/>
                </a:ext>
              </a:extLst>
            </p:cNvPr>
            <p:cNvSpPr txBox="1">
              <a:spLocks noChangeArrowheads="1"/>
            </p:cNvSpPr>
            <p:nvPr/>
          </p:nvSpPr>
          <p:spPr bwMode="auto">
            <a:xfrm>
              <a:off x="1760" y="2442"/>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latin typeface="Courier New" panose="02070309020205020404" pitchFamily="49" charset="0"/>
                </a:rPr>
                <a:t>36</a:t>
              </a:r>
            </a:p>
          </p:txBody>
        </p:sp>
        <p:grpSp>
          <p:nvGrpSpPr>
            <p:cNvPr id="190481" name="Group 17">
              <a:extLst>
                <a:ext uri="{FF2B5EF4-FFF2-40B4-BE49-F238E27FC236}">
                  <a16:creationId xmlns:a16="http://schemas.microsoft.com/office/drawing/2014/main" id="{09263863-E162-A64A-B2CE-FA9FA86E8533}"/>
                </a:ext>
              </a:extLst>
            </p:cNvPr>
            <p:cNvGrpSpPr>
              <a:grpSpLocks/>
            </p:cNvGrpSpPr>
            <p:nvPr/>
          </p:nvGrpSpPr>
          <p:grpSpPr bwMode="auto">
            <a:xfrm>
              <a:off x="1760" y="2754"/>
              <a:ext cx="370" cy="160"/>
              <a:chOff x="1378" y="3290"/>
              <a:chExt cx="370" cy="312"/>
            </a:xfrm>
          </p:grpSpPr>
          <p:sp>
            <p:nvSpPr>
              <p:cNvPr id="190482" name="Text Box 18">
                <a:extLst>
                  <a:ext uri="{FF2B5EF4-FFF2-40B4-BE49-F238E27FC236}">
                    <a16:creationId xmlns:a16="http://schemas.microsoft.com/office/drawing/2014/main" id="{72FBE028-8848-D640-84C7-4B9EDCC5E3AC}"/>
                  </a:ext>
                </a:extLst>
              </p:cNvPr>
              <p:cNvSpPr txBox="1">
                <a:spLocks noChangeArrowheads="1"/>
              </p:cNvSpPr>
              <p:nvPr/>
            </p:nvSpPr>
            <p:spPr bwMode="auto">
              <a:xfrm>
                <a:off x="1378" y="3290"/>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90483" name="Line 19">
                <a:extLst>
                  <a:ext uri="{FF2B5EF4-FFF2-40B4-BE49-F238E27FC236}">
                    <a16:creationId xmlns:a16="http://schemas.microsoft.com/office/drawing/2014/main" id="{9DE0CEA5-77D8-D944-9336-52D611F0C08F}"/>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90484" name="Group 20">
            <a:extLst>
              <a:ext uri="{FF2B5EF4-FFF2-40B4-BE49-F238E27FC236}">
                <a16:creationId xmlns:a16="http://schemas.microsoft.com/office/drawing/2014/main" id="{833B8135-8DB6-954B-A7BF-8E22E5150471}"/>
              </a:ext>
            </a:extLst>
          </p:cNvPr>
          <p:cNvGrpSpPr>
            <a:grpSpLocks/>
          </p:cNvGrpSpPr>
          <p:nvPr/>
        </p:nvGrpSpPr>
        <p:grpSpPr bwMode="auto">
          <a:xfrm>
            <a:off x="5588001" y="3940175"/>
            <a:ext cx="587375" cy="749300"/>
            <a:chOff x="1760" y="2442"/>
            <a:chExt cx="370" cy="472"/>
          </a:xfrm>
        </p:grpSpPr>
        <p:sp>
          <p:nvSpPr>
            <p:cNvPr id="190485" name="Text Box 21">
              <a:extLst>
                <a:ext uri="{FF2B5EF4-FFF2-40B4-BE49-F238E27FC236}">
                  <a16:creationId xmlns:a16="http://schemas.microsoft.com/office/drawing/2014/main" id="{B3724032-E401-B84F-ADB3-A1D0C1D1902C}"/>
                </a:ext>
              </a:extLst>
            </p:cNvPr>
            <p:cNvSpPr txBox="1">
              <a:spLocks noChangeArrowheads="1"/>
            </p:cNvSpPr>
            <p:nvPr/>
          </p:nvSpPr>
          <p:spPr bwMode="auto">
            <a:xfrm>
              <a:off x="1760" y="2442"/>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a:r>
                <a:rPr lang="en-US" altLang="en-US">
                  <a:solidFill>
                    <a:srgbClr val="FF0033"/>
                  </a:solidFill>
                  <a:latin typeface="Courier New" panose="02070309020205020404" pitchFamily="49" charset="0"/>
                </a:rPr>
                <a:t>3</a:t>
              </a:r>
              <a:endParaRPr lang="en-US" altLang="en-US">
                <a:latin typeface="Courier New" panose="02070309020205020404" pitchFamily="49" charset="0"/>
              </a:endParaRPr>
            </a:p>
          </p:txBody>
        </p:sp>
        <p:grpSp>
          <p:nvGrpSpPr>
            <p:cNvPr id="190486" name="Group 22">
              <a:extLst>
                <a:ext uri="{FF2B5EF4-FFF2-40B4-BE49-F238E27FC236}">
                  <a16:creationId xmlns:a16="http://schemas.microsoft.com/office/drawing/2014/main" id="{FD19FB04-D693-D34A-853D-B025CE828516}"/>
                </a:ext>
              </a:extLst>
            </p:cNvPr>
            <p:cNvGrpSpPr>
              <a:grpSpLocks/>
            </p:cNvGrpSpPr>
            <p:nvPr/>
          </p:nvGrpSpPr>
          <p:grpSpPr bwMode="auto">
            <a:xfrm>
              <a:off x="1760" y="2754"/>
              <a:ext cx="370" cy="160"/>
              <a:chOff x="1378" y="3290"/>
              <a:chExt cx="370" cy="312"/>
            </a:xfrm>
          </p:grpSpPr>
          <p:sp>
            <p:nvSpPr>
              <p:cNvPr id="190487" name="Text Box 23">
                <a:extLst>
                  <a:ext uri="{FF2B5EF4-FFF2-40B4-BE49-F238E27FC236}">
                    <a16:creationId xmlns:a16="http://schemas.microsoft.com/office/drawing/2014/main" id="{0627A0D4-EFFD-834E-8980-4DADF053A286}"/>
                  </a:ext>
                </a:extLst>
              </p:cNvPr>
              <p:cNvSpPr txBox="1">
                <a:spLocks noChangeArrowheads="1"/>
              </p:cNvSpPr>
              <p:nvPr/>
            </p:nvSpPr>
            <p:spPr bwMode="auto">
              <a:xfrm>
                <a:off x="1378" y="3290"/>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90488" name="Line 24">
                <a:extLst>
                  <a:ext uri="{FF2B5EF4-FFF2-40B4-BE49-F238E27FC236}">
                    <a16:creationId xmlns:a16="http://schemas.microsoft.com/office/drawing/2014/main" id="{C571C193-36BC-8E4E-8BD0-8C84DD0B8310}"/>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90489" name="Group 25">
            <a:extLst>
              <a:ext uri="{FF2B5EF4-FFF2-40B4-BE49-F238E27FC236}">
                <a16:creationId xmlns:a16="http://schemas.microsoft.com/office/drawing/2014/main" id="{BAB17905-1D8D-6D46-BEF9-8D69F1CBB39F}"/>
              </a:ext>
            </a:extLst>
          </p:cNvPr>
          <p:cNvGrpSpPr>
            <a:grpSpLocks/>
          </p:cNvGrpSpPr>
          <p:nvPr/>
        </p:nvGrpSpPr>
        <p:grpSpPr bwMode="auto">
          <a:xfrm>
            <a:off x="6667501" y="3940175"/>
            <a:ext cx="587375" cy="749300"/>
            <a:chOff x="1760" y="2442"/>
            <a:chExt cx="370" cy="472"/>
          </a:xfrm>
        </p:grpSpPr>
        <p:sp>
          <p:nvSpPr>
            <p:cNvPr id="190490" name="Text Box 26">
              <a:extLst>
                <a:ext uri="{FF2B5EF4-FFF2-40B4-BE49-F238E27FC236}">
                  <a16:creationId xmlns:a16="http://schemas.microsoft.com/office/drawing/2014/main" id="{8E780CA4-B6C9-064D-BC30-BA822D0BB4DB}"/>
                </a:ext>
              </a:extLst>
            </p:cNvPr>
            <p:cNvSpPr txBox="1">
              <a:spLocks noChangeArrowheads="1"/>
            </p:cNvSpPr>
            <p:nvPr/>
          </p:nvSpPr>
          <p:spPr bwMode="auto">
            <a:xfrm>
              <a:off x="1760" y="2442"/>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latin typeface="Courier New" panose="02070309020205020404" pitchFamily="49" charset="0"/>
                </a:rPr>
                <a:t>14</a:t>
              </a:r>
            </a:p>
          </p:txBody>
        </p:sp>
        <p:grpSp>
          <p:nvGrpSpPr>
            <p:cNvPr id="190491" name="Group 27">
              <a:extLst>
                <a:ext uri="{FF2B5EF4-FFF2-40B4-BE49-F238E27FC236}">
                  <a16:creationId xmlns:a16="http://schemas.microsoft.com/office/drawing/2014/main" id="{E26DFD26-EA29-DC4A-9231-45FF8D5DB79E}"/>
                </a:ext>
              </a:extLst>
            </p:cNvPr>
            <p:cNvGrpSpPr>
              <a:grpSpLocks/>
            </p:cNvGrpSpPr>
            <p:nvPr/>
          </p:nvGrpSpPr>
          <p:grpSpPr bwMode="auto">
            <a:xfrm>
              <a:off x="1760" y="2754"/>
              <a:ext cx="370" cy="160"/>
              <a:chOff x="1378" y="3290"/>
              <a:chExt cx="370" cy="312"/>
            </a:xfrm>
          </p:grpSpPr>
          <p:sp>
            <p:nvSpPr>
              <p:cNvPr id="190492" name="Text Box 28">
                <a:extLst>
                  <a:ext uri="{FF2B5EF4-FFF2-40B4-BE49-F238E27FC236}">
                    <a16:creationId xmlns:a16="http://schemas.microsoft.com/office/drawing/2014/main" id="{8DCD34E7-DF70-3E4B-95DA-E3CB38F7DBBA}"/>
                  </a:ext>
                </a:extLst>
              </p:cNvPr>
              <p:cNvSpPr txBox="1">
                <a:spLocks noChangeArrowheads="1"/>
              </p:cNvSpPr>
              <p:nvPr/>
            </p:nvSpPr>
            <p:spPr bwMode="auto">
              <a:xfrm>
                <a:off x="1378" y="3290"/>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90493" name="Line 29">
                <a:extLst>
                  <a:ext uri="{FF2B5EF4-FFF2-40B4-BE49-F238E27FC236}">
                    <a16:creationId xmlns:a16="http://schemas.microsoft.com/office/drawing/2014/main" id="{8316FD5E-98BF-EB49-8426-27D0312EAFCD}"/>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90494" name="Group 30">
            <a:extLst>
              <a:ext uri="{FF2B5EF4-FFF2-40B4-BE49-F238E27FC236}">
                <a16:creationId xmlns:a16="http://schemas.microsoft.com/office/drawing/2014/main" id="{55C3B620-BEFE-0D4B-8AD1-50FD28112AB3}"/>
              </a:ext>
            </a:extLst>
          </p:cNvPr>
          <p:cNvGrpSpPr>
            <a:grpSpLocks/>
          </p:cNvGrpSpPr>
          <p:nvPr/>
        </p:nvGrpSpPr>
        <p:grpSpPr bwMode="auto">
          <a:xfrm>
            <a:off x="8216901" y="5172075"/>
            <a:ext cx="587375" cy="749300"/>
            <a:chOff x="1760" y="2442"/>
            <a:chExt cx="370" cy="472"/>
          </a:xfrm>
        </p:grpSpPr>
        <p:sp>
          <p:nvSpPr>
            <p:cNvPr id="190495" name="Text Box 31">
              <a:extLst>
                <a:ext uri="{FF2B5EF4-FFF2-40B4-BE49-F238E27FC236}">
                  <a16:creationId xmlns:a16="http://schemas.microsoft.com/office/drawing/2014/main" id="{591487B8-0F11-A149-BCE9-14D10DCF2BC5}"/>
                </a:ext>
              </a:extLst>
            </p:cNvPr>
            <p:cNvSpPr txBox="1">
              <a:spLocks noChangeArrowheads="1"/>
            </p:cNvSpPr>
            <p:nvPr/>
          </p:nvSpPr>
          <p:spPr bwMode="auto">
            <a:xfrm>
              <a:off x="1760" y="2442"/>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latin typeface="Courier New" panose="02070309020205020404" pitchFamily="49" charset="0"/>
                </a:rPr>
                <a:t>44</a:t>
              </a:r>
            </a:p>
          </p:txBody>
        </p:sp>
        <p:grpSp>
          <p:nvGrpSpPr>
            <p:cNvPr id="190496" name="Group 32">
              <a:extLst>
                <a:ext uri="{FF2B5EF4-FFF2-40B4-BE49-F238E27FC236}">
                  <a16:creationId xmlns:a16="http://schemas.microsoft.com/office/drawing/2014/main" id="{8212E439-27F8-B64E-8A3E-0C19A43DAF7D}"/>
                </a:ext>
              </a:extLst>
            </p:cNvPr>
            <p:cNvGrpSpPr>
              <a:grpSpLocks/>
            </p:cNvGrpSpPr>
            <p:nvPr/>
          </p:nvGrpSpPr>
          <p:grpSpPr bwMode="auto">
            <a:xfrm>
              <a:off x="1760" y="2754"/>
              <a:ext cx="370" cy="160"/>
              <a:chOff x="1378" y="3290"/>
              <a:chExt cx="370" cy="312"/>
            </a:xfrm>
          </p:grpSpPr>
          <p:sp>
            <p:nvSpPr>
              <p:cNvPr id="190497" name="Text Box 33">
                <a:extLst>
                  <a:ext uri="{FF2B5EF4-FFF2-40B4-BE49-F238E27FC236}">
                    <a16:creationId xmlns:a16="http://schemas.microsoft.com/office/drawing/2014/main" id="{EC3B486D-3FAD-E840-B3F5-DD88B29A6D84}"/>
                  </a:ext>
                </a:extLst>
              </p:cNvPr>
              <p:cNvSpPr txBox="1">
                <a:spLocks noChangeArrowheads="1"/>
              </p:cNvSpPr>
              <p:nvPr/>
            </p:nvSpPr>
            <p:spPr bwMode="auto">
              <a:xfrm>
                <a:off x="1378" y="3290"/>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90498" name="Line 34">
                <a:extLst>
                  <a:ext uri="{FF2B5EF4-FFF2-40B4-BE49-F238E27FC236}">
                    <a16:creationId xmlns:a16="http://schemas.microsoft.com/office/drawing/2014/main" id="{764E2F14-EB78-314B-A8A0-DA506CC04863}"/>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90499" name="Group 35">
            <a:extLst>
              <a:ext uri="{FF2B5EF4-FFF2-40B4-BE49-F238E27FC236}">
                <a16:creationId xmlns:a16="http://schemas.microsoft.com/office/drawing/2014/main" id="{8768D592-A863-F145-BE9C-D258BBF792A8}"/>
              </a:ext>
            </a:extLst>
          </p:cNvPr>
          <p:cNvGrpSpPr>
            <a:grpSpLocks/>
          </p:cNvGrpSpPr>
          <p:nvPr/>
        </p:nvGrpSpPr>
        <p:grpSpPr bwMode="auto">
          <a:xfrm>
            <a:off x="6045201" y="5248275"/>
            <a:ext cx="587375" cy="749300"/>
            <a:chOff x="1760" y="2442"/>
            <a:chExt cx="370" cy="472"/>
          </a:xfrm>
        </p:grpSpPr>
        <p:sp>
          <p:nvSpPr>
            <p:cNvPr id="190500" name="Text Box 36">
              <a:extLst>
                <a:ext uri="{FF2B5EF4-FFF2-40B4-BE49-F238E27FC236}">
                  <a16:creationId xmlns:a16="http://schemas.microsoft.com/office/drawing/2014/main" id="{048B506F-0BEB-AB49-B990-A577C85F745E}"/>
                </a:ext>
              </a:extLst>
            </p:cNvPr>
            <p:cNvSpPr txBox="1">
              <a:spLocks noChangeArrowheads="1"/>
            </p:cNvSpPr>
            <p:nvPr/>
          </p:nvSpPr>
          <p:spPr bwMode="auto">
            <a:xfrm>
              <a:off x="1760" y="2442"/>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a:r>
                <a:rPr lang="en-US" altLang="en-US">
                  <a:solidFill>
                    <a:srgbClr val="FF0033"/>
                  </a:solidFill>
                  <a:latin typeface="Courier New" panose="02070309020205020404" pitchFamily="49" charset="0"/>
                </a:rPr>
                <a:t>7</a:t>
              </a:r>
              <a:endParaRPr lang="en-US" altLang="en-US">
                <a:latin typeface="Courier New" panose="02070309020205020404" pitchFamily="49" charset="0"/>
              </a:endParaRPr>
            </a:p>
          </p:txBody>
        </p:sp>
        <p:grpSp>
          <p:nvGrpSpPr>
            <p:cNvPr id="190501" name="Group 37">
              <a:extLst>
                <a:ext uri="{FF2B5EF4-FFF2-40B4-BE49-F238E27FC236}">
                  <a16:creationId xmlns:a16="http://schemas.microsoft.com/office/drawing/2014/main" id="{54D504C6-37E1-3A44-86B2-E26177DD155B}"/>
                </a:ext>
              </a:extLst>
            </p:cNvPr>
            <p:cNvGrpSpPr>
              <a:grpSpLocks/>
            </p:cNvGrpSpPr>
            <p:nvPr/>
          </p:nvGrpSpPr>
          <p:grpSpPr bwMode="auto">
            <a:xfrm>
              <a:off x="1760" y="2754"/>
              <a:ext cx="370" cy="160"/>
              <a:chOff x="1378" y="3290"/>
              <a:chExt cx="370" cy="312"/>
            </a:xfrm>
          </p:grpSpPr>
          <p:sp>
            <p:nvSpPr>
              <p:cNvPr id="190502" name="Text Box 38">
                <a:extLst>
                  <a:ext uri="{FF2B5EF4-FFF2-40B4-BE49-F238E27FC236}">
                    <a16:creationId xmlns:a16="http://schemas.microsoft.com/office/drawing/2014/main" id="{9CBE1E5F-65B2-A34E-9BFA-E90169CD0A7E}"/>
                  </a:ext>
                </a:extLst>
              </p:cNvPr>
              <p:cNvSpPr txBox="1">
                <a:spLocks noChangeArrowheads="1"/>
              </p:cNvSpPr>
              <p:nvPr/>
            </p:nvSpPr>
            <p:spPr bwMode="auto">
              <a:xfrm>
                <a:off x="1378" y="3290"/>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90503" name="Line 39">
                <a:extLst>
                  <a:ext uri="{FF2B5EF4-FFF2-40B4-BE49-F238E27FC236}">
                    <a16:creationId xmlns:a16="http://schemas.microsoft.com/office/drawing/2014/main" id="{68CBE627-0FC6-6344-848F-42C1C713F3F0}"/>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90504" name="Group 40">
            <a:extLst>
              <a:ext uri="{FF2B5EF4-FFF2-40B4-BE49-F238E27FC236}">
                <a16:creationId xmlns:a16="http://schemas.microsoft.com/office/drawing/2014/main" id="{18BBCDCC-1D9B-324B-B138-A85F41DCF6DC}"/>
              </a:ext>
            </a:extLst>
          </p:cNvPr>
          <p:cNvGrpSpPr>
            <a:grpSpLocks/>
          </p:cNvGrpSpPr>
          <p:nvPr/>
        </p:nvGrpSpPr>
        <p:grpSpPr bwMode="auto">
          <a:xfrm>
            <a:off x="8813801" y="3978275"/>
            <a:ext cx="587375" cy="749300"/>
            <a:chOff x="1760" y="2442"/>
            <a:chExt cx="370" cy="472"/>
          </a:xfrm>
        </p:grpSpPr>
        <p:sp>
          <p:nvSpPr>
            <p:cNvPr id="190505" name="Text Box 41">
              <a:extLst>
                <a:ext uri="{FF2B5EF4-FFF2-40B4-BE49-F238E27FC236}">
                  <a16:creationId xmlns:a16="http://schemas.microsoft.com/office/drawing/2014/main" id="{C9A7C990-1D68-A24A-9A81-FE7269B40023}"/>
                </a:ext>
              </a:extLst>
            </p:cNvPr>
            <p:cNvSpPr txBox="1">
              <a:spLocks noChangeArrowheads="1"/>
            </p:cNvSpPr>
            <p:nvPr/>
          </p:nvSpPr>
          <p:spPr bwMode="auto">
            <a:xfrm>
              <a:off x="1760" y="2442"/>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latin typeface="Courier New" panose="02070309020205020404" pitchFamily="49" charset="0"/>
                </a:rPr>
                <a:t>94</a:t>
              </a:r>
            </a:p>
          </p:txBody>
        </p:sp>
        <p:grpSp>
          <p:nvGrpSpPr>
            <p:cNvPr id="190506" name="Group 42">
              <a:extLst>
                <a:ext uri="{FF2B5EF4-FFF2-40B4-BE49-F238E27FC236}">
                  <a16:creationId xmlns:a16="http://schemas.microsoft.com/office/drawing/2014/main" id="{43CB4CF9-11B1-3641-A904-66E974DDB382}"/>
                </a:ext>
              </a:extLst>
            </p:cNvPr>
            <p:cNvGrpSpPr>
              <a:grpSpLocks/>
            </p:cNvGrpSpPr>
            <p:nvPr/>
          </p:nvGrpSpPr>
          <p:grpSpPr bwMode="auto">
            <a:xfrm>
              <a:off x="1760" y="2754"/>
              <a:ext cx="370" cy="160"/>
              <a:chOff x="1378" y="3290"/>
              <a:chExt cx="370" cy="312"/>
            </a:xfrm>
          </p:grpSpPr>
          <p:sp>
            <p:nvSpPr>
              <p:cNvPr id="190507" name="Text Box 43">
                <a:extLst>
                  <a:ext uri="{FF2B5EF4-FFF2-40B4-BE49-F238E27FC236}">
                    <a16:creationId xmlns:a16="http://schemas.microsoft.com/office/drawing/2014/main" id="{F9FEFA0D-819D-A04C-8E8B-3D25FDBD8A14}"/>
                  </a:ext>
                </a:extLst>
              </p:cNvPr>
              <p:cNvSpPr txBox="1">
                <a:spLocks noChangeArrowheads="1"/>
              </p:cNvSpPr>
              <p:nvPr/>
            </p:nvSpPr>
            <p:spPr bwMode="auto">
              <a:xfrm>
                <a:off x="1378" y="3290"/>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90508" name="Line 44">
                <a:extLst>
                  <a:ext uri="{FF2B5EF4-FFF2-40B4-BE49-F238E27FC236}">
                    <a16:creationId xmlns:a16="http://schemas.microsoft.com/office/drawing/2014/main" id="{7E458F1E-06FB-BC4C-A8F7-C930EF3EA8BC}"/>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90509" name="Group 45">
            <a:extLst>
              <a:ext uri="{FF2B5EF4-FFF2-40B4-BE49-F238E27FC236}">
                <a16:creationId xmlns:a16="http://schemas.microsoft.com/office/drawing/2014/main" id="{90ADEEF7-F4A8-4145-8AC6-F581AB478B1E}"/>
              </a:ext>
            </a:extLst>
          </p:cNvPr>
          <p:cNvGrpSpPr>
            <a:grpSpLocks/>
          </p:cNvGrpSpPr>
          <p:nvPr/>
        </p:nvGrpSpPr>
        <p:grpSpPr bwMode="auto">
          <a:xfrm>
            <a:off x="9283701" y="5159375"/>
            <a:ext cx="587375" cy="749300"/>
            <a:chOff x="1760" y="2442"/>
            <a:chExt cx="370" cy="472"/>
          </a:xfrm>
        </p:grpSpPr>
        <p:sp>
          <p:nvSpPr>
            <p:cNvPr id="190510" name="Text Box 46">
              <a:extLst>
                <a:ext uri="{FF2B5EF4-FFF2-40B4-BE49-F238E27FC236}">
                  <a16:creationId xmlns:a16="http://schemas.microsoft.com/office/drawing/2014/main" id="{99408A17-1144-4547-B138-4E72FDED1E2E}"/>
                </a:ext>
              </a:extLst>
            </p:cNvPr>
            <p:cNvSpPr txBox="1">
              <a:spLocks noChangeArrowheads="1"/>
            </p:cNvSpPr>
            <p:nvPr/>
          </p:nvSpPr>
          <p:spPr bwMode="auto">
            <a:xfrm>
              <a:off x="1760" y="2442"/>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latin typeface="Courier New" panose="02070309020205020404" pitchFamily="49" charset="0"/>
                </a:rPr>
                <a:t>97</a:t>
              </a:r>
            </a:p>
          </p:txBody>
        </p:sp>
        <p:grpSp>
          <p:nvGrpSpPr>
            <p:cNvPr id="190511" name="Group 47">
              <a:extLst>
                <a:ext uri="{FF2B5EF4-FFF2-40B4-BE49-F238E27FC236}">
                  <a16:creationId xmlns:a16="http://schemas.microsoft.com/office/drawing/2014/main" id="{3C2EF48B-DDEA-FB42-AD79-5A3D3B04D36B}"/>
                </a:ext>
              </a:extLst>
            </p:cNvPr>
            <p:cNvGrpSpPr>
              <a:grpSpLocks/>
            </p:cNvGrpSpPr>
            <p:nvPr/>
          </p:nvGrpSpPr>
          <p:grpSpPr bwMode="auto">
            <a:xfrm>
              <a:off x="1760" y="2754"/>
              <a:ext cx="370" cy="160"/>
              <a:chOff x="1378" y="3290"/>
              <a:chExt cx="370" cy="312"/>
            </a:xfrm>
          </p:grpSpPr>
          <p:sp>
            <p:nvSpPr>
              <p:cNvPr id="190512" name="Text Box 48">
                <a:extLst>
                  <a:ext uri="{FF2B5EF4-FFF2-40B4-BE49-F238E27FC236}">
                    <a16:creationId xmlns:a16="http://schemas.microsoft.com/office/drawing/2014/main" id="{7DA2D8CA-82E3-EA43-AD5E-4C74467A1EC7}"/>
                  </a:ext>
                </a:extLst>
              </p:cNvPr>
              <p:cNvSpPr txBox="1">
                <a:spLocks noChangeArrowheads="1"/>
              </p:cNvSpPr>
              <p:nvPr/>
            </p:nvSpPr>
            <p:spPr bwMode="auto">
              <a:xfrm>
                <a:off x="1378" y="3290"/>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90513" name="Line 49">
                <a:extLst>
                  <a:ext uri="{FF2B5EF4-FFF2-40B4-BE49-F238E27FC236}">
                    <a16:creationId xmlns:a16="http://schemas.microsoft.com/office/drawing/2014/main" id="{B8F28A2F-6C03-A74E-AECC-BC2DAFDBED79}"/>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90514" name="Group 50">
            <a:extLst>
              <a:ext uri="{FF2B5EF4-FFF2-40B4-BE49-F238E27FC236}">
                <a16:creationId xmlns:a16="http://schemas.microsoft.com/office/drawing/2014/main" id="{C3F9F7F1-809D-334B-A3B4-F2EDFDA1D4D9}"/>
              </a:ext>
            </a:extLst>
          </p:cNvPr>
          <p:cNvGrpSpPr>
            <a:grpSpLocks/>
          </p:cNvGrpSpPr>
          <p:nvPr/>
        </p:nvGrpSpPr>
        <p:grpSpPr bwMode="auto">
          <a:xfrm>
            <a:off x="5118101" y="5248275"/>
            <a:ext cx="587375" cy="749300"/>
            <a:chOff x="1760" y="2442"/>
            <a:chExt cx="370" cy="472"/>
          </a:xfrm>
        </p:grpSpPr>
        <p:sp>
          <p:nvSpPr>
            <p:cNvPr id="190515" name="Text Box 51">
              <a:extLst>
                <a:ext uri="{FF2B5EF4-FFF2-40B4-BE49-F238E27FC236}">
                  <a16:creationId xmlns:a16="http://schemas.microsoft.com/office/drawing/2014/main" id="{CA840C9E-B6CC-844E-B29B-0271E2051283}"/>
                </a:ext>
              </a:extLst>
            </p:cNvPr>
            <p:cNvSpPr txBox="1">
              <a:spLocks noChangeArrowheads="1"/>
            </p:cNvSpPr>
            <p:nvPr/>
          </p:nvSpPr>
          <p:spPr bwMode="auto">
            <a:xfrm>
              <a:off x="1760" y="2442"/>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a:r>
                <a:rPr lang="en-US" altLang="en-US">
                  <a:solidFill>
                    <a:srgbClr val="FF0033"/>
                  </a:solidFill>
                  <a:latin typeface="Courier New" panose="02070309020205020404" pitchFamily="49" charset="0"/>
                </a:rPr>
                <a:t>1</a:t>
              </a:r>
              <a:endParaRPr lang="en-US" altLang="en-US">
                <a:latin typeface="Courier New" panose="02070309020205020404" pitchFamily="49" charset="0"/>
              </a:endParaRPr>
            </a:p>
          </p:txBody>
        </p:sp>
        <p:grpSp>
          <p:nvGrpSpPr>
            <p:cNvPr id="190516" name="Group 52">
              <a:extLst>
                <a:ext uri="{FF2B5EF4-FFF2-40B4-BE49-F238E27FC236}">
                  <a16:creationId xmlns:a16="http://schemas.microsoft.com/office/drawing/2014/main" id="{947744EC-9007-7843-A941-3E3AC973AFBD}"/>
                </a:ext>
              </a:extLst>
            </p:cNvPr>
            <p:cNvGrpSpPr>
              <a:grpSpLocks/>
            </p:cNvGrpSpPr>
            <p:nvPr/>
          </p:nvGrpSpPr>
          <p:grpSpPr bwMode="auto">
            <a:xfrm>
              <a:off x="1760" y="2754"/>
              <a:ext cx="370" cy="160"/>
              <a:chOff x="1378" y="3290"/>
              <a:chExt cx="370" cy="312"/>
            </a:xfrm>
          </p:grpSpPr>
          <p:sp>
            <p:nvSpPr>
              <p:cNvPr id="190517" name="Text Box 53">
                <a:extLst>
                  <a:ext uri="{FF2B5EF4-FFF2-40B4-BE49-F238E27FC236}">
                    <a16:creationId xmlns:a16="http://schemas.microsoft.com/office/drawing/2014/main" id="{26E9BC73-FBCB-7646-AC6F-0D86A8CDAD19}"/>
                  </a:ext>
                </a:extLst>
              </p:cNvPr>
              <p:cNvSpPr txBox="1">
                <a:spLocks noChangeArrowheads="1"/>
              </p:cNvSpPr>
              <p:nvPr/>
            </p:nvSpPr>
            <p:spPr bwMode="auto">
              <a:xfrm>
                <a:off x="1378" y="3290"/>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90518" name="Line 54">
                <a:extLst>
                  <a:ext uri="{FF2B5EF4-FFF2-40B4-BE49-F238E27FC236}">
                    <a16:creationId xmlns:a16="http://schemas.microsoft.com/office/drawing/2014/main" id="{87670E87-4A0E-7D4D-9735-D12DE9EA3E9C}"/>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90519" name="Group 55">
            <a:extLst>
              <a:ext uri="{FF2B5EF4-FFF2-40B4-BE49-F238E27FC236}">
                <a16:creationId xmlns:a16="http://schemas.microsoft.com/office/drawing/2014/main" id="{9DBB0E5F-C5E2-E34F-8BEB-B35FA3DD2C3F}"/>
              </a:ext>
            </a:extLst>
          </p:cNvPr>
          <p:cNvGrpSpPr>
            <a:grpSpLocks/>
          </p:cNvGrpSpPr>
          <p:nvPr/>
        </p:nvGrpSpPr>
        <p:grpSpPr bwMode="auto">
          <a:xfrm>
            <a:off x="6096001" y="2771775"/>
            <a:ext cx="587375" cy="749300"/>
            <a:chOff x="1760" y="2442"/>
            <a:chExt cx="370" cy="472"/>
          </a:xfrm>
        </p:grpSpPr>
        <p:sp>
          <p:nvSpPr>
            <p:cNvPr id="190520" name="Text Box 56">
              <a:extLst>
                <a:ext uri="{FF2B5EF4-FFF2-40B4-BE49-F238E27FC236}">
                  <a16:creationId xmlns:a16="http://schemas.microsoft.com/office/drawing/2014/main" id="{D2269AC1-88A8-604D-BA7A-8F0A08D3736F}"/>
                </a:ext>
              </a:extLst>
            </p:cNvPr>
            <p:cNvSpPr txBox="1">
              <a:spLocks noChangeArrowheads="1"/>
            </p:cNvSpPr>
            <p:nvPr/>
          </p:nvSpPr>
          <p:spPr bwMode="auto">
            <a:xfrm>
              <a:off x="1760" y="2442"/>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a:r>
                <a:rPr lang="en-US" altLang="en-US">
                  <a:latin typeface="Courier New" panose="02070309020205020404" pitchFamily="49" charset="0"/>
                </a:rPr>
                <a:t>9</a:t>
              </a:r>
            </a:p>
          </p:txBody>
        </p:sp>
        <p:grpSp>
          <p:nvGrpSpPr>
            <p:cNvPr id="190521" name="Group 57">
              <a:extLst>
                <a:ext uri="{FF2B5EF4-FFF2-40B4-BE49-F238E27FC236}">
                  <a16:creationId xmlns:a16="http://schemas.microsoft.com/office/drawing/2014/main" id="{918789DD-EBD2-F244-BC82-13EAFF66913C}"/>
                </a:ext>
              </a:extLst>
            </p:cNvPr>
            <p:cNvGrpSpPr>
              <a:grpSpLocks/>
            </p:cNvGrpSpPr>
            <p:nvPr/>
          </p:nvGrpSpPr>
          <p:grpSpPr bwMode="auto">
            <a:xfrm>
              <a:off x="1760" y="2754"/>
              <a:ext cx="370" cy="160"/>
              <a:chOff x="1378" y="3290"/>
              <a:chExt cx="370" cy="312"/>
            </a:xfrm>
          </p:grpSpPr>
          <p:sp>
            <p:nvSpPr>
              <p:cNvPr id="190522" name="Text Box 58">
                <a:extLst>
                  <a:ext uri="{FF2B5EF4-FFF2-40B4-BE49-F238E27FC236}">
                    <a16:creationId xmlns:a16="http://schemas.microsoft.com/office/drawing/2014/main" id="{02EF555C-B086-D845-85EB-55D3DD129586}"/>
                  </a:ext>
                </a:extLst>
              </p:cNvPr>
              <p:cNvSpPr txBox="1">
                <a:spLocks noChangeArrowheads="1"/>
              </p:cNvSpPr>
              <p:nvPr/>
            </p:nvSpPr>
            <p:spPr bwMode="auto">
              <a:xfrm>
                <a:off x="1378" y="3290"/>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90523" name="Line 59">
                <a:extLst>
                  <a:ext uri="{FF2B5EF4-FFF2-40B4-BE49-F238E27FC236}">
                    <a16:creationId xmlns:a16="http://schemas.microsoft.com/office/drawing/2014/main" id="{D50FE217-0871-F34D-98C3-20693D1AF3B4}"/>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190524" name="Line 60">
            <a:extLst>
              <a:ext uri="{FF2B5EF4-FFF2-40B4-BE49-F238E27FC236}">
                <a16:creationId xmlns:a16="http://schemas.microsoft.com/office/drawing/2014/main" id="{27DDE523-E7C7-C14B-96E6-C7F90C151024}"/>
              </a:ext>
            </a:extLst>
          </p:cNvPr>
          <p:cNvSpPr>
            <a:spLocks noChangeShapeType="1"/>
          </p:cNvSpPr>
          <p:nvPr/>
        </p:nvSpPr>
        <p:spPr bwMode="auto">
          <a:xfrm flipH="1">
            <a:off x="6400800" y="2133600"/>
            <a:ext cx="850900" cy="6223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0525" name="Line 61">
            <a:extLst>
              <a:ext uri="{FF2B5EF4-FFF2-40B4-BE49-F238E27FC236}">
                <a16:creationId xmlns:a16="http://schemas.microsoft.com/office/drawing/2014/main" id="{39DF2899-6D67-CE43-8569-609F981E728D}"/>
              </a:ext>
            </a:extLst>
          </p:cNvPr>
          <p:cNvSpPr>
            <a:spLocks noChangeShapeType="1"/>
          </p:cNvSpPr>
          <p:nvPr/>
        </p:nvSpPr>
        <p:spPr bwMode="auto">
          <a:xfrm>
            <a:off x="7531100" y="2133600"/>
            <a:ext cx="1041400" cy="596900"/>
          </a:xfrm>
          <a:prstGeom prst="line">
            <a:avLst/>
          </a:prstGeom>
          <a:noFill/>
          <a:ln w="381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0526" name="Line 62">
            <a:extLst>
              <a:ext uri="{FF2B5EF4-FFF2-40B4-BE49-F238E27FC236}">
                <a16:creationId xmlns:a16="http://schemas.microsoft.com/office/drawing/2014/main" id="{3BBB517A-806D-454A-AE9B-3ECDBF8F9C89}"/>
              </a:ext>
            </a:extLst>
          </p:cNvPr>
          <p:cNvSpPr>
            <a:spLocks noChangeShapeType="1"/>
          </p:cNvSpPr>
          <p:nvPr/>
        </p:nvSpPr>
        <p:spPr bwMode="auto">
          <a:xfrm flipH="1">
            <a:off x="5880100" y="3403600"/>
            <a:ext cx="381000" cy="5080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0527" name="Line 63">
            <a:extLst>
              <a:ext uri="{FF2B5EF4-FFF2-40B4-BE49-F238E27FC236}">
                <a16:creationId xmlns:a16="http://schemas.microsoft.com/office/drawing/2014/main" id="{8E5AA1E5-8054-2248-BB67-C934161BA280}"/>
              </a:ext>
            </a:extLst>
          </p:cNvPr>
          <p:cNvSpPr>
            <a:spLocks noChangeShapeType="1"/>
          </p:cNvSpPr>
          <p:nvPr/>
        </p:nvSpPr>
        <p:spPr bwMode="auto">
          <a:xfrm>
            <a:off x="6540500" y="3390900"/>
            <a:ext cx="406400" cy="533400"/>
          </a:xfrm>
          <a:prstGeom prst="line">
            <a:avLst/>
          </a:prstGeom>
          <a:noFill/>
          <a:ln w="381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0528" name="Line 64">
            <a:extLst>
              <a:ext uri="{FF2B5EF4-FFF2-40B4-BE49-F238E27FC236}">
                <a16:creationId xmlns:a16="http://schemas.microsoft.com/office/drawing/2014/main" id="{82178479-7E3A-0D4F-BE6F-1E5D132B4306}"/>
              </a:ext>
            </a:extLst>
          </p:cNvPr>
          <p:cNvSpPr>
            <a:spLocks noChangeShapeType="1"/>
          </p:cNvSpPr>
          <p:nvPr/>
        </p:nvSpPr>
        <p:spPr bwMode="auto">
          <a:xfrm flipH="1">
            <a:off x="5410200" y="4546600"/>
            <a:ext cx="317500" cy="6858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0529" name="Line 65">
            <a:extLst>
              <a:ext uri="{FF2B5EF4-FFF2-40B4-BE49-F238E27FC236}">
                <a16:creationId xmlns:a16="http://schemas.microsoft.com/office/drawing/2014/main" id="{15C49C75-D1EA-B940-B537-261D239309CF}"/>
              </a:ext>
            </a:extLst>
          </p:cNvPr>
          <p:cNvSpPr>
            <a:spLocks noChangeShapeType="1"/>
          </p:cNvSpPr>
          <p:nvPr/>
        </p:nvSpPr>
        <p:spPr bwMode="auto">
          <a:xfrm>
            <a:off x="6032500" y="4559300"/>
            <a:ext cx="304800" cy="6731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0530" name="Line 66">
            <a:extLst>
              <a:ext uri="{FF2B5EF4-FFF2-40B4-BE49-F238E27FC236}">
                <a16:creationId xmlns:a16="http://schemas.microsoft.com/office/drawing/2014/main" id="{7FB2E371-B3B3-B54C-BF38-6594FEC0148B}"/>
              </a:ext>
            </a:extLst>
          </p:cNvPr>
          <p:cNvSpPr>
            <a:spLocks noChangeShapeType="1"/>
          </p:cNvSpPr>
          <p:nvPr/>
        </p:nvSpPr>
        <p:spPr bwMode="auto">
          <a:xfrm flipH="1">
            <a:off x="8051800" y="3365500"/>
            <a:ext cx="381000" cy="609600"/>
          </a:xfrm>
          <a:prstGeom prst="line">
            <a:avLst/>
          </a:prstGeom>
          <a:noFill/>
          <a:ln w="381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0531" name="Line 67">
            <a:extLst>
              <a:ext uri="{FF2B5EF4-FFF2-40B4-BE49-F238E27FC236}">
                <a16:creationId xmlns:a16="http://schemas.microsoft.com/office/drawing/2014/main" id="{ED155627-414F-E143-814D-829F0C320B84}"/>
              </a:ext>
            </a:extLst>
          </p:cNvPr>
          <p:cNvSpPr>
            <a:spLocks noChangeShapeType="1"/>
          </p:cNvSpPr>
          <p:nvPr/>
        </p:nvSpPr>
        <p:spPr bwMode="auto">
          <a:xfrm>
            <a:off x="8724900" y="3365500"/>
            <a:ext cx="381000" cy="596900"/>
          </a:xfrm>
          <a:prstGeom prst="line">
            <a:avLst/>
          </a:prstGeom>
          <a:noFill/>
          <a:ln w="381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0532" name="Line 68">
            <a:extLst>
              <a:ext uri="{FF2B5EF4-FFF2-40B4-BE49-F238E27FC236}">
                <a16:creationId xmlns:a16="http://schemas.microsoft.com/office/drawing/2014/main" id="{90AEA9BC-D372-184B-A1C1-5146AE4B66A7}"/>
              </a:ext>
            </a:extLst>
          </p:cNvPr>
          <p:cNvSpPr>
            <a:spLocks noChangeShapeType="1"/>
          </p:cNvSpPr>
          <p:nvPr/>
        </p:nvSpPr>
        <p:spPr bwMode="auto">
          <a:xfrm>
            <a:off x="8191500" y="4610100"/>
            <a:ext cx="304800" cy="558800"/>
          </a:xfrm>
          <a:prstGeom prst="line">
            <a:avLst/>
          </a:prstGeom>
          <a:noFill/>
          <a:ln w="381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0533" name="Line 69">
            <a:extLst>
              <a:ext uri="{FF2B5EF4-FFF2-40B4-BE49-F238E27FC236}">
                <a16:creationId xmlns:a16="http://schemas.microsoft.com/office/drawing/2014/main" id="{E6A60E3C-E9B8-5D48-8AD6-6656D3A97C9A}"/>
              </a:ext>
            </a:extLst>
          </p:cNvPr>
          <p:cNvSpPr>
            <a:spLocks noChangeShapeType="1"/>
          </p:cNvSpPr>
          <p:nvPr/>
        </p:nvSpPr>
        <p:spPr bwMode="auto">
          <a:xfrm>
            <a:off x="9258300" y="4597400"/>
            <a:ext cx="304800" cy="546100"/>
          </a:xfrm>
          <a:prstGeom prst="line">
            <a:avLst/>
          </a:prstGeom>
          <a:noFill/>
          <a:ln w="381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90534" name="Group 70">
            <a:extLst>
              <a:ext uri="{FF2B5EF4-FFF2-40B4-BE49-F238E27FC236}">
                <a16:creationId xmlns:a16="http://schemas.microsoft.com/office/drawing/2014/main" id="{BBB726DC-F56A-954D-8D33-060F4F3CB788}"/>
              </a:ext>
            </a:extLst>
          </p:cNvPr>
          <p:cNvGrpSpPr>
            <a:grpSpLocks/>
          </p:cNvGrpSpPr>
          <p:nvPr/>
        </p:nvGrpSpPr>
        <p:grpSpPr bwMode="auto">
          <a:xfrm>
            <a:off x="5183188" y="5880100"/>
            <a:ext cx="165100" cy="406400"/>
            <a:chOff x="2305" y="3704"/>
            <a:chExt cx="104" cy="256"/>
          </a:xfrm>
        </p:grpSpPr>
        <p:sp>
          <p:nvSpPr>
            <p:cNvPr id="190535" name="Line 71">
              <a:extLst>
                <a:ext uri="{FF2B5EF4-FFF2-40B4-BE49-F238E27FC236}">
                  <a16:creationId xmlns:a16="http://schemas.microsoft.com/office/drawing/2014/main" id="{653DDD52-1C39-8541-A285-8D325EAE43AA}"/>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0536" name="Line 72">
              <a:extLst>
                <a:ext uri="{FF2B5EF4-FFF2-40B4-BE49-F238E27FC236}">
                  <a16:creationId xmlns:a16="http://schemas.microsoft.com/office/drawing/2014/main" id="{DE79A439-5AAF-4F45-B90E-127850F07BC8}"/>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0537" name="Line 73">
              <a:extLst>
                <a:ext uri="{FF2B5EF4-FFF2-40B4-BE49-F238E27FC236}">
                  <a16:creationId xmlns:a16="http://schemas.microsoft.com/office/drawing/2014/main" id="{47A0BB22-1EA8-4D4D-990B-ABF687906EF1}"/>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90538" name="Group 74">
            <a:extLst>
              <a:ext uri="{FF2B5EF4-FFF2-40B4-BE49-F238E27FC236}">
                <a16:creationId xmlns:a16="http://schemas.microsoft.com/office/drawing/2014/main" id="{AFCAF8AD-EF4D-384B-A1E3-41A1F486CF01}"/>
              </a:ext>
            </a:extLst>
          </p:cNvPr>
          <p:cNvGrpSpPr>
            <a:grpSpLocks/>
          </p:cNvGrpSpPr>
          <p:nvPr/>
        </p:nvGrpSpPr>
        <p:grpSpPr bwMode="auto">
          <a:xfrm>
            <a:off x="6402388" y="5880100"/>
            <a:ext cx="165100" cy="406400"/>
            <a:chOff x="2305" y="3704"/>
            <a:chExt cx="104" cy="256"/>
          </a:xfrm>
        </p:grpSpPr>
        <p:sp>
          <p:nvSpPr>
            <p:cNvPr id="190539" name="Line 75">
              <a:extLst>
                <a:ext uri="{FF2B5EF4-FFF2-40B4-BE49-F238E27FC236}">
                  <a16:creationId xmlns:a16="http://schemas.microsoft.com/office/drawing/2014/main" id="{0AC9EE17-98BA-6342-8F7C-F6B06B852E01}"/>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0540" name="Line 76">
              <a:extLst>
                <a:ext uri="{FF2B5EF4-FFF2-40B4-BE49-F238E27FC236}">
                  <a16:creationId xmlns:a16="http://schemas.microsoft.com/office/drawing/2014/main" id="{D34191A8-5360-F54D-B2A9-0F8C69D3DFFD}"/>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0541" name="Line 77">
              <a:extLst>
                <a:ext uri="{FF2B5EF4-FFF2-40B4-BE49-F238E27FC236}">
                  <a16:creationId xmlns:a16="http://schemas.microsoft.com/office/drawing/2014/main" id="{077F2562-4ECD-B34E-882F-A6A44D82A69D}"/>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90542" name="Group 78">
            <a:extLst>
              <a:ext uri="{FF2B5EF4-FFF2-40B4-BE49-F238E27FC236}">
                <a16:creationId xmlns:a16="http://schemas.microsoft.com/office/drawing/2014/main" id="{4773C071-3123-8E40-8075-1851965F499C}"/>
              </a:ext>
            </a:extLst>
          </p:cNvPr>
          <p:cNvGrpSpPr>
            <a:grpSpLocks/>
          </p:cNvGrpSpPr>
          <p:nvPr/>
        </p:nvGrpSpPr>
        <p:grpSpPr bwMode="auto">
          <a:xfrm>
            <a:off x="9640888" y="5803900"/>
            <a:ext cx="165100" cy="406400"/>
            <a:chOff x="2305" y="3704"/>
            <a:chExt cx="104" cy="256"/>
          </a:xfrm>
        </p:grpSpPr>
        <p:sp>
          <p:nvSpPr>
            <p:cNvPr id="190543" name="Line 79">
              <a:extLst>
                <a:ext uri="{FF2B5EF4-FFF2-40B4-BE49-F238E27FC236}">
                  <a16:creationId xmlns:a16="http://schemas.microsoft.com/office/drawing/2014/main" id="{2EC7C625-4E0F-8B46-AB8B-F5C920FD21F8}"/>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0544" name="Line 80">
              <a:extLst>
                <a:ext uri="{FF2B5EF4-FFF2-40B4-BE49-F238E27FC236}">
                  <a16:creationId xmlns:a16="http://schemas.microsoft.com/office/drawing/2014/main" id="{EAF60536-91C7-9448-89CA-99B29656CC9B}"/>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0545" name="Line 81">
              <a:extLst>
                <a:ext uri="{FF2B5EF4-FFF2-40B4-BE49-F238E27FC236}">
                  <a16:creationId xmlns:a16="http://schemas.microsoft.com/office/drawing/2014/main" id="{064139FF-404B-FD4A-8901-661C7E740E9B}"/>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90546" name="Group 82">
            <a:extLst>
              <a:ext uri="{FF2B5EF4-FFF2-40B4-BE49-F238E27FC236}">
                <a16:creationId xmlns:a16="http://schemas.microsoft.com/office/drawing/2014/main" id="{B0AF2DBB-7CB6-404E-9F62-DB306BEB210C}"/>
              </a:ext>
            </a:extLst>
          </p:cNvPr>
          <p:cNvGrpSpPr>
            <a:grpSpLocks/>
          </p:cNvGrpSpPr>
          <p:nvPr/>
        </p:nvGrpSpPr>
        <p:grpSpPr bwMode="auto">
          <a:xfrm>
            <a:off x="8574088" y="5791200"/>
            <a:ext cx="165100" cy="406400"/>
            <a:chOff x="2305" y="3704"/>
            <a:chExt cx="104" cy="256"/>
          </a:xfrm>
        </p:grpSpPr>
        <p:sp>
          <p:nvSpPr>
            <p:cNvPr id="190547" name="Line 83">
              <a:extLst>
                <a:ext uri="{FF2B5EF4-FFF2-40B4-BE49-F238E27FC236}">
                  <a16:creationId xmlns:a16="http://schemas.microsoft.com/office/drawing/2014/main" id="{7B9F49BD-7AEA-4E4C-928F-892E9BC4DBEE}"/>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0548" name="Line 84">
              <a:extLst>
                <a:ext uri="{FF2B5EF4-FFF2-40B4-BE49-F238E27FC236}">
                  <a16:creationId xmlns:a16="http://schemas.microsoft.com/office/drawing/2014/main" id="{2A3A00C0-92FF-D84D-A66B-1BFFE5752733}"/>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0549" name="Line 85">
              <a:extLst>
                <a:ext uri="{FF2B5EF4-FFF2-40B4-BE49-F238E27FC236}">
                  <a16:creationId xmlns:a16="http://schemas.microsoft.com/office/drawing/2014/main" id="{D45D5207-21C5-FC40-9DFD-20E14D274119}"/>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90550" name="Group 86">
            <a:extLst>
              <a:ext uri="{FF2B5EF4-FFF2-40B4-BE49-F238E27FC236}">
                <a16:creationId xmlns:a16="http://schemas.microsoft.com/office/drawing/2014/main" id="{A0F9A108-A91C-B649-BF45-9D7D2DD38AC3}"/>
              </a:ext>
            </a:extLst>
          </p:cNvPr>
          <p:cNvGrpSpPr>
            <a:grpSpLocks/>
          </p:cNvGrpSpPr>
          <p:nvPr/>
        </p:nvGrpSpPr>
        <p:grpSpPr bwMode="auto">
          <a:xfrm>
            <a:off x="8269288" y="5803900"/>
            <a:ext cx="165100" cy="406400"/>
            <a:chOff x="2305" y="3704"/>
            <a:chExt cx="104" cy="256"/>
          </a:xfrm>
        </p:grpSpPr>
        <p:sp>
          <p:nvSpPr>
            <p:cNvPr id="190551" name="Line 87">
              <a:extLst>
                <a:ext uri="{FF2B5EF4-FFF2-40B4-BE49-F238E27FC236}">
                  <a16:creationId xmlns:a16="http://schemas.microsoft.com/office/drawing/2014/main" id="{074745BB-1E50-324D-9F7D-303FBDD9127C}"/>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0552" name="Line 88">
              <a:extLst>
                <a:ext uri="{FF2B5EF4-FFF2-40B4-BE49-F238E27FC236}">
                  <a16:creationId xmlns:a16="http://schemas.microsoft.com/office/drawing/2014/main" id="{F1DBD02A-2DE3-924E-B582-12E7B302B613}"/>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0553" name="Line 89">
              <a:extLst>
                <a:ext uri="{FF2B5EF4-FFF2-40B4-BE49-F238E27FC236}">
                  <a16:creationId xmlns:a16="http://schemas.microsoft.com/office/drawing/2014/main" id="{FF2EA867-4D95-B14D-B6A4-627AD79DEF49}"/>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90554" name="Group 90">
            <a:extLst>
              <a:ext uri="{FF2B5EF4-FFF2-40B4-BE49-F238E27FC236}">
                <a16:creationId xmlns:a16="http://schemas.microsoft.com/office/drawing/2014/main" id="{C0BC7FDA-BAE1-7B46-9C82-4C24DCFC53F6}"/>
              </a:ext>
            </a:extLst>
          </p:cNvPr>
          <p:cNvGrpSpPr>
            <a:grpSpLocks/>
          </p:cNvGrpSpPr>
          <p:nvPr/>
        </p:nvGrpSpPr>
        <p:grpSpPr bwMode="auto">
          <a:xfrm>
            <a:off x="5462588" y="5880100"/>
            <a:ext cx="165100" cy="406400"/>
            <a:chOff x="2305" y="3704"/>
            <a:chExt cx="104" cy="256"/>
          </a:xfrm>
        </p:grpSpPr>
        <p:sp>
          <p:nvSpPr>
            <p:cNvPr id="190555" name="Line 91">
              <a:extLst>
                <a:ext uri="{FF2B5EF4-FFF2-40B4-BE49-F238E27FC236}">
                  <a16:creationId xmlns:a16="http://schemas.microsoft.com/office/drawing/2014/main" id="{CEBD6D01-0540-1945-A355-A859E55AB1ED}"/>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0556" name="Line 92">
              <a:extLst>
                <a:ext uri="{FF2B5EF4-FFF2-40B4-BE49-F238E27FC236}">
                  <a16:creationId xmlns:a16="http://schemas.microsoft.com/office/drawing/2014/main" id="{E223DB21-6C8A-0547-BA6D-88E5328020B0}"/>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0557" name="Line 93">
              <a:extLst>
                <a:ext uri="{FF2B5EF4-FFF2-40B4-BE49-F238E27FC236}">
                  <a16:creationId xmlns:a16="http://schemas.microsoft.com/office/drawing/2014/main" id="{71705E14-848B-204F-8BE7-E28E4F6D2549}"/>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90558" name="Group 94">
            <a:extLst>
              <a:ext uri="{FF2B5EF4-FFF2-40B4-BE49-F238E27FC236}">
                <a16:creationId xmlns:a16="http://schemas.microsoft.com/office/drawing/2014/main" id="{DC075594-4352-EB45-926B-D561AD7B0690}"/>
              </a:ext>
            </a:extLst>
          </p:cNvPr>
          <p:cNvGrpSpPr>
            <a:grpSpLocks/>
          </p:cNvGrpSpPr>
          <p:nvPr/>
        </p:nvGrpSpPr>
        <p:grpSpPr bwMode="auto">
          <a:xfrm>
            <a:off x="6110288" y="5867400"/>
            <a:ext cx="165100" cy="406400"/>
            <a:chOff x="2305" y="3704"/>
            <a:chExt cx="104" cy="256"/>
          </a:xfrm>
        </p:grpSpPr>
        <p:sp>
          <p:nvSpPr>
            <p:cNvPr id="190559" name="Line 95">
              <a:extLst>
                <a:ext uri="{FF2B5EF4-FFF2-40B4-BE49-F238E27FC236}">
                  <a16:creationId xmlns:a16="http://schemas.microsoft.com/office/drawing/2014/main" id="{4810DD5F-7D7F-B14F-A0AD-31A7C3C762F7}"/>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0560" name="Line 96">
              <a:extLst>
                <a:ext uri="{FF2B5EF4-FFF2-40B4-BE49-F238E27FC236}">
                  <a16:creationId xmlns:a16="http://schemas.microsoft.com/office/drawing/2014/main" id="{F638454E-AB3C-5649-B5FB-AF60C10209A0}"/>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0561" name="Line 97">
              <a:extLst>
                <a:ext uri="{FF2B5EF4-FFF2-40B4-BE49-F238E27FC236}">
                  <a16:creationId xmlns:a16="http://schemas.microsoft.com/office/drawing/2014/main" id="{A8886437-1EB5-6945-BD55-4C5B25931193}"/>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90562" name="Group 98">
            <a:extLst>
              <a:ext uri="{FF2B5EF4-FFF2-40B4-BE49-F238E27FC236}">
                <a16:creationId xmlns:a16="http://schemas.microsoft.com/office/drawing/2014/main" id="{4F194387-EB96-7445-8E5E-BCFF59C2B9F2}"/>
              </a:ext>
            </a:extLst>
          </p:cNvPr>
          <p:cNvGrpSpPr>
            <a:grpSpLocks/>
          </p:cNvGrpSpPr>
          <p:nvPr/>
        </p:nvGrpSpPr>
        <p:grpSpPr bwMode="auto">
          <a:xfrm>
            <a:off x="7024688" y="4546600"/>
            <a:ext cx="165100" cy="406400"/>
            <a:chOff x="2305" y="3704"/>
            <a:chExt cx="104" cy="256"/>
          </a:xfrm>
        </p:grpSpPr>
        <p:sp>
          <p:nvSpPr>
            <p:cNvPr id="190563" name="Line 99">
              <a:extLst>
                <a:ext uri="{FF2B5EF4-FFF2-40B4-BE49-F238E27FC236}">
                  <a16:creationId xmlns:a16="http://schemas.microsoft.com/office/drawing/2014/main" id="{FBAA6037-08AA-C24D-98E8-10CB9088C412}"/>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0564" name="Line 100">
              <a:extLst>
                <a:ext uri="{FF2B5EF4-FFF2-40B4-BE49-F238E27FC236}">
                  <a16:creationId xmlns:a16="http://schemas.microsoft.com/office/drawing/2014/main" id="{6A56E8E5-64F6-F641-A368-B1E3B81BD064}"/>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0565" name="Line 101">
              <a:extLst>
                <a:ext uri="{FF2B5EF4-FFF2-40B4-BE49-F238E27FC236}">
                  <a16:creationId xmlns:a16="http://schemas.microsoft.com/office/drawing/2014/main" id="{94862963-0217-2F47-9218-2EBEC464470B}"/>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90566" name="Group 102">
            <a:extLst>
              <a:ext uri="{FF2B5EF4-FFF2-40B4-BE49-F238E27FC236}">
                <a16:creationId xmlns:a16="http://schemas.microsoft.com/office/drawing/2014/main" id="{F60C97B7-11D3-7F4B-85A7-DC621F8DE6DE}"/>
              </a:ext>
            </a:extLst>
          </p:cNvPr>
          <p:cNvGrpSpPr>
            <a:grpSpLocks/>
          </p:cNvGrpSpPr>
          <p:nvPr/>
        </p:nvGrpSpPr>
        <p:grpSpPr bwMode="auto">
          <a:xfrm>
            <a:off x="6719888" y="4559300"/>
            <a:ext cx="165100" cy="406400"/>
            <a:chOff x="2305" y="3704"/>
            <a:chExt cx="104" cy="256"/>
          </a:xfrm>
        </p:grpSpPr>
        <p:sp>
          <p:nvSpPr>
            <p:cNvPr id="190567" name="Line 103">
              <a:extLst>
                <a:ext uri="{FF2B5EF4-FFF2-40B4-BE49-F238E27FC236}">
                  <a16:creationId xmlns:a16="http://schemas.microsoft.com/office/drawing/2014/main" id="{81C06ED2-DCA5-114D-9BE3-A915857D21CF}"/>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0568" name="Line 104">
              <a:extLst>
                <a:ext uri="{FF2B5EF4-FFF2-40B4-BE49-F238E27FC236}">
                  <a16:creationId xmlns:a16="http://schemas.microsoft.com/office/drawing/2014/main" id="{0D6861CA-ADE6-0343-8AEA-7571EE60A629}"/>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0569" name="Line 105">
              <a:extLst>
                <a:ext uri="{FF2B5EF4-FFF2-40B4-BE49-F238E27FC236}">
                  <a16:creationId xmlns:a16="http://schemas.microsoft.com/office/drawing/2014/main" id="{16C44350-F658-EF48-B13A-7A7814CD322F}"/>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90570" name="Group 106">
            <a:extLst>
              <a:ext uri="{FF2B5EF4-FFF2-40B4-BE49-F238E27FC236}">
                <a16:creationId xmlns:a16="http://schemas.microsoft.com/office/drawing/2014/main" id="{64732846-9BFC-664D-93CC-C4910F5B0064}"/>
              </a:ext>
            </a:extLst>
          </p:cNvPr>
          <p:cNvGrpSpPr>
            <a:grpSpLocks/>
          </p:cNvGrpSpPr>
          <p:nvPr/>
        </p:nvGrpSpPr>
        <p:grpSpPr bwMode="auto">
          <a:xfrm>
            <a:off x="9348788" y="5816600"/>
            <a:ext cx="165100" cy="406400"/>
            <a:chOff x="2305" y="3704"/>
            <a:chExt cx="104" cy="256"/>
          </a:xfrm>
        </p:grpSpPr>
        <p:sp>
          <p:nvSpPr>
            <p:cNvPr id="190571" name="Line 107">
              <a:extLst>
                <a:ext uri="{FF2B5EF4-FFF2-40B4-BE49-F238E27FC236}">
                  <a16:creationId xmlns:a16="http://schemas.microsoft.com/office/drawing/2014/main" id="{DFF715E1-F9E2-B645-8F26-60EE386682ED}"/>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0572" name="Line 108">
              <a:extLst>
                <a:ext uri="{FF2B5EF4-FFF2-40B4-BE49-F238E27FC236}">
                  <a16:creationId xmlns:a16="http://schemas.microsoft.com/office/drawing/2014/main" id="{E71DC46C-B869-F140-BA3A-D3F8E137A103}"/>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0573" name="Line 109">
              <a:extLst>
                <a:ext uri="{FF2B5EF4-FFF2-40B4-BE49-F238E27FC236}">
                  <a16:creationId xmlns:a16="http://schemas.microsoft.com/office/drawing/2014/main" id="{8039D61B-AE2A-7D46-93C2-7D21F20E0512}"/>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90574" name="Group 110">
            <a:extLst>
              <a:ext uri="{FF2B5EF4-FFF2-40B4-BE49-F238E27FC236}">
                <a16:creationId xmlns:a16="http://schemas.microsoft.com/office/drawing/2014/main" id="{F0EEB70B-D260-4C42-981B-34BB62E09B00}"/>
              </a:ext>
            </a:extLst>
          </p:cNvPr>
          <p:cNvGrpSpPr>
            <a:grpSpLocks/>
          </p:cNvGrpSpPr>
          <p:nvPr/>
        </p:nvGrpSpPr>
        <p:grpSpPr bwMode="auto">
          <a:xfrm>
            <a:off x="8878888" y="4610100"/>
            <a:ext cx="165100" cy="406400"/>
            <a:chOff x="2305" y="3704"/>
            <a:chExt cx="104" cy="256"/>
          </a:xfrm>
        </p:grpSpPr>
        <p:sp>
          <p:nvSpPr>
            <p:cNvPr id="190575" name="Line 111">
              <a:extLst>
                <a:ext uri="{FF2B5EF4-FFF2-40B4-BE49-F238E27FC236}">
                  <a16:creationId xmlns:a16="http://schemas.microsoft.com/office/drawing/2014/main" id="{7314FFF4-573E-664F-82D7-E0DB7F74DAD7}"/>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0576" name="Line 112">
              <a:extLst>
                <a:ext uri="{FF2B5EF4-FFF2-40B4-BE49-F238E27FC236}">
                  <a16:creationId xmlns:a16="http://schemas.microsoft.com/office/drawing/2014/main" id="{CAC0B47D-0424-5940-A7C3-EFC2729CD78A}"/>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0577" name="Line 113">
              <a:extLst>
                <a:ext uri="{FF2B5EF4-FFF2-40B4-BE49-F238E27FC236}">
                  <a16:creationId xmlns:a16="http://schemas.microsoft.com/office/drawing/2014/main" id="{82F5D392-0095-9548-A438-BCD15678828F}"/>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90578" name="Group 114">
            <a:extLst>
              <a:ext uri="{FF2B5EF4-FFF2-40B4-BE49-F238E27FC236}">
                <a16:creationId xmlns:a16="http://schemas.microsoft.com/office/drawing/2014/main" id="{AA334552-60E7-D946-9E28-8E2B9E21F6AA}"/>
              </a:ext>
            </a:extLst>
          </p:cNvPr>
          <p:cNvGrpSpPr>
            <a:grpSpLocks/>
          </p:cNvGrpSpPr>
          <p:nvPr/>
        </p:nvGrpSpPr>
        <p:grpSpPr bwMode="auto">
          <a:xfrm>
            <a:off x="7837488" y="4622800"/>
            <a:ext cx="165100" cy="406400"/>
            <a:chOff x="2305" y="3704"/>
            <a:chExt cx="104" cy="256"/>
          </a:xfrm>
        </p:grpSpPr>
        <p:sp>
          <p:nvSpPr>
            <p:cNvPr id="190579" name="Line 115">
              <a:extLst>
                <a:ext uri="{FF2B5EF4-FFF2-40B4-BE49-F238E27FC236}">
                  <a16:creationId xmlns:a16="http://schemas.microsoft.com/office/drawing/2014/main" id="{C77A2413-BB78-9B47-AB33-73B1159E7D7B}"/>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0580" name="Line 116">
              <a:extLst>
                <a:ext uri="{FF2B5EF4-FFF2-40B4-BE49-F238E27FC236}">
                  <a16:creationId xmlns:a16="http://schemas.microsoft.com/office/drawing/2014/main" id="{E7E1688B-999A-F54F-ADE4-D8A35DFCE9DA}"/>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0581" name="Line 117">
              <a:extLst>
                <a:ext uri="{FF2B5EF4-FFF2-40B4-BE49-F238E27FC236}">
                  <a16:creationId xmlns:a16="http://schemas.microsoft.com/office/drawing/2014/main" id="{FFE50D63-2FA2-FE4B-A57F-D5A5D035396A}"/>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90582" name="Text Box 118">
            <a:extLst>
              <a:ext uri="{FF2B5EF4-FFF2-40B4-BE49-F238E27FC236}">
                <a16:creationId xmlns:a16="http://schemas.microsoft.com/office/drawing/2014/main" id="{7E2B841F-B712-904C-96E7-AB73CCF5B609}"/>
              </a:ext>
            </a:extLst>
          </p:cNvPr>
          <p:cNvSpPr txBox="1">
            <a:spLocks noChangeArrowheads="1"/>
          </p:cNvSpPr>
          <p:nvPr/>
        </p:nvSpPr>
        <p:spPr bwMode="auto">
          <a:xfrm>
            <a:off x="1978025" y="2816225"/>
            <a:ext cx="2185214" cy="400110"/>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a:latin typeface="Courier New" panose="02070309020205020404" pitchFamily="49" charset="0"/>
              </a:rPr>
              <a:t>Output: 1 3 7</a:t>
            </a:r>
          </a:p>
        </p:txBody>
      </p:sp>
      <p:sp>
        <p:nvSpPr>
          <p:cNvPr id="190583" name="Oval 119">
            <a:extLst>
              <a:ext uri="{FF2B5EF4-FFF2-40B4-BE49-F238E27FC236}">
                <a16:creationId xmlns:a16="http://schemas.microsoft.com/office/drawing/2014/main" id="{A3819CBC-18B9-1647-813D-EE6E43BA9D01}"/>
              </a:ext>
            </a:extLst>
          </p:cNvPr>
          <p:cNvSpPr>
            <a:spLocks noChangeArrowheads="1"/>
          </p:cNvSpPr>
          <p:nvPr/>
        </p:nvSpPr>
        <p:spPr bwMode="auto">
          <a:xfrm>
            <a:off x="2044700" y="1308100"/>
            <a:ext cx="254000" cy="254000"/>
          </a:xfrm>
          <a:prstGeom prst="ellipse">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190584" name="Oval 120">
            <a:extLst>
              <a:ext uri="{FF2B5EF4-FFF2-40B4-BE49-F238E27FC236}">
                <a16:creationId xmlns:a16="http://schemas.microsoft.com/office/drawing/2014/main" id="{D93ADF80-3A8E-8744-9BD0-89EE1DB3DF4E}"/>
              </a:ext>
            </a:extLst>
          </p:cNvPr>
          <p:cNvSpPr>
            <a:spLocks noChangeArrowheads="1"/>
          </p:cNvSpPr>
          <p:nvPr/>
        </p:nvSpPr>
        <p:spPr bwMode="auto">
          <a:xfrm>
            <a:off x="2044700" y="1651000"/>
            <a:ext cx="254000" cy="254000"/>
          </a:xfrm>
          <a:prstGeom prst="ellipse">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190585" name="Oval 121">
            <a:extLst>
              <a:ext uri="{FF2B5EF4-FFF2-40B4-BE49-F238E27FC236}">
                <a16:creationId xmlns:a16="http://schemas.microsoft.com/office/drawing/2014/main" id="{2A2B0043-2839-4741-95EE-CE212FA0094F}"/>
              </a:ext>
            </a:extLst>
          </p:cNvPr>
          <p:cNvSpPr>
            <a:spLocks noChangeArrowheads="1"/>
          </p:cNvSpPr>
          <p:nvPr/>
        </p:nvSpPr>
        <p:spPr bwMode="auto">
          <a:xfrm>
            <a:off x="2044700" y="1993900"/>
            <a:ext cx="254000" cy="254000"/>
          </a:xfrm>
          <a:prstGeom prst="ellipse">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190586" name="Oval 122">
            <a:extLst>
              <a:ext uri="{FF2B5EF4-FFF2-40B4-BE49-F238E27FC236}">
                <a16:creationId xmlns:a16="http://schemas.microsoft.com/office/drawing/2014/main" id="{6225CB21-C5CC-B24B-BE90-C81644EEA997}"/>
              </a:ext>
            </a:extLst>
          </p:cNvPr>
          <p:cNvSpPr>
            <a:spLocks noChangeArrowheads="1"/>
          </p:cNvSpPr>
          <p:nvPr/>
        </p:nvSpPr>
        <p:spPr bwMode="auto">
          <a:xfrm>
            <a:off x="6743700" y="1473200"/>
            <a:ext cx="254000" cy="254000"/>
          </a:xfrm>
          <a:prstGeom prst="ellipse">
            <a:avLst/>
          </a:prstGeom>
          <a:solidFill>
            <a:srgbClr val="66FF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190587" name="Oval 123">
            <a:extLst>
              <a:ext uri="{FF2B5EF4-FFF2-40B4-BE49-F238E27FC236}">
                <a16:creationId xmlns:a16="http://schemas.microsoft.com/office/drawing/2014/main" id="{8511763A-3B2E-D54D-A94E-DFF0504798B7}"/>
              </a:ext>
            </a:extLst>
          </p:cNvPr>
          <p:cNvSpPr>
            <a:spLocks noChangeArrowheads="1"/>
          </p:cNvSpPr>
          <p:nvPr/>
        </p:nvSpPr>
        <p:spPr bwMode="auto">
          <a:xfrm>
            <a:off x="5740400" y="2730500"/>
            <a:ext cx="254000" cy="254000"/>
          </a:xfrm>
          <a:prstGeom prst="ellipse">
            <a:avLst/>
          </a:prstGeom>
          <a:solidFill>
            <a:srgbClr val="66FF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190588" name="Oval 124">
            <a:extLst>
              <a:ext uri="{FF2B5EF4-FFF2-40B4-BE49-F238E27FC236}">
                <a16:creationId xmlns:a16="http://schemas.microsoft.com/office/drawing/2014/main" id="{E01CF6A8-ADFA-9340-AA48-6D0E16408A25}"/>
              </a:ext>
            </a:extLst>
          </p:cNvPr>
          <p:cNvSpPr>
            <a:spLocks noChangeArrowheads="1"/>
          </p:cNvSpPr>
          <p:nvPr/>
        </p:nvSpPr>
        <p:spPr bwMode="auto">
          <a:xfrm>
            <a:off x="4762500" y="52070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190589" name="Oval 125">
            <a:extLst>
              <a:ext uri="{FF2B5EF4-FFF2-40B4-BE49-F238E27FC236}">
                <a16:creationId xmlns:a16="http://schemas.microsoft.com/office/drawing/2014/main" id="{DA3D8FD5-1195-1446-8AAF-16668C775150}"/>
              </a:ext>
            </a:extLst>
          </p:cNvPr>
          <p:cNvSpPr>
            <a:spLocks noChangeArrowheads="1"/>
          </p:cNvSpPr>
          <p:nvPr/>
        </p:nvSpPr>
        <p:spPr bwMode="auto">
          <a:xfrm>
            <a:off x="4749800" y="55118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190590" name="Oval 126">
            <a:extLst>
              <a:ext uri="{FF2B5EF4-FFF2-40B4-BE49-F238E27FC236}">
                <a16:creationId xmlns:a16="http://schemas.microsoft.com/office/drawing/2014/main" id="{30395118-A99C-0B4A-80A0-F353DBA2A626}"/>
              </a:ext>
            </a:extLst>
          </p:cNvPr>
          <p:cNvSpPr>
            <a:spLocks noChangeArrowheads="1"/>
          </p:cNvSpPr>
          <p:nvPr/>
        </p:nvSpPr>
        <p:spPr bwMode="auto">
          <a:xfrm>
            <a:off x="4749800" y="58166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190591" name="Oval 127">
            <a:extLst>
              <a:ext uri="{FF2B5EF4-FFF2-40B4-BE49-F238E27FC236}">
                <a16:creationId xmlns:a16="http://schemas.microsoft.com/office/drawing/2014/main" id="{3809A76D-BE67-814E-86B7-122E35766543}"/>
              </a:ext>
            </a:extLst>
          </p:cNvPr>
          <p:cNvSpPr>
            <a:spLocks noChangeArrowheads="1"/>
          </p:cNvSpPr>
          <p:nvPr/>
        </p:nvSpPr>
        <p:spPr bwMode="auto">
          <a:xfrm>
            <a:off x="5207000" y="39116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190592" name="Oval 128">
            <a:extLst>
              <a:ext uri="{FF2B5EF4-FFF2-40B4-BE49-F238E27FC236}">
                <a16:creationId xmlns:a16="http://schemas.microsoft.com/office/drawing/2014/main" id="{6D9E7AE0-2D26-204F-9EFA-0A4174A91785}"/>
              </a:ext>
            </a:extLst>
          </p:cNvPr>
          <p:cNvSpPr>
            <a:spLocks noChangeArrowheads="1"/>
          </p:cNvSpPr>
          <p:nvPr/>
        </p:nvSpPr>
        <p:spPr bwMode="auto">
          <a:xfrm>
            <a:off x="5207000" y="42164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190593" name="Oval 129">
            <a:extLst>
              <a:ext uri="{FF2B5EF4-FFF2-40B4-BE49-F238E27FC236}">
                <a16:creationId xmlns:a16="http://schemas.microsoft.com/office/drawing/2014/main" id="{85135E7A-BA41-8B45-B1EA-82DCFFE639D0}"/>
              </a:ext>
            </a:extLst>
          </p:cNvPr>
          <p:cNvSpPr>
            <a:spLocks noChangeArrowheads="1"/>
          </p:cNvSpPr>
          <p:nvPr/>
        </p:nvSpPr>
        <p:spPr bwMode="auto">
          <a:xfrm>
            <a:off x="5207000" y="4533900"/>
            <a:ext cx="254000" cy="254000"/>
          </a:xfrm>
          <a:prstGeom prst="ellipse">
            <a:avLst/>
          </a:prstGeom>
          <a:solidFill>
            <a:srgbClr val="66FF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190594" name="Oval 130">
            <a:extLst>
              <a:ext uri="{FF2B5EF4-FFF2-40B4-BE49-F238E27FC236}">
                <a16:creationId xmlns:a16="http://schemas.microsoft.com/office/drawing/2014/main" id="{C9D1F243-D32C-5243-B7C1-15C83A996762}"/>
              </a:ext>
            </a:extLst>
          </p:cNvPr>
          <p:cNvSpPr>
            <a:spLocks noChangeArrowheads="1"/>
          </p:cNvSpPr>
          <p:nvPr/>
        </p:nvSpPr>
        <p:spPr bwMode="auto">
          <a:xfrm>
            <a:off x="5740400" y="51943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190595" name="Oval 131">
            <a:extLst>
              <a:ext uri="{FF2B5EF4-FFF2-40B4-BE49-F238E27FC236}">
                <a16:creationId xmlns:a16="http://schemas.microsoft.com/office/drawing/2014/main" id="{6E5FA534-6396-6249-B4B8-658D41330566}"/>
              </a:ext>
            </a:extLst>
          </p:cNvPr>
          <p:cNvSpPr>
            <a:spLocks noChangeArrowheads="1"/>
          </p:cNvSpPr>
          <p:nvPr/>
        </p:nvSpPr>
        <p:spPr bwMode="auto">
          <a:xfrm>
            <a:off x="5740400" y="55118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190596" name="Oval 132">
            <a:extLst>
              <a:ext uri="{FF2B5EF4-FFF2-40B4-BE49-F238E27FC236}">
                <a16:creationId xmlns:a16="http://schemas.microsoft.com/office/drawing/2014/main" id="{984E7AD7-EB0B-6B42-82AB-226A41EA5255}"/>
              </a:ext>
            </a:extLst>
          </p:cNvPr>
          <p:cNvSpPr>
            <a:spLocks noChangeArrowheads="1"/>
          </p:cNvSpPr>
          <p:nvPr/>
        </p:nvSpPr>
        <p:spPr bwMode="auto">
          <a:xfrm>
            <a:off x="5740400" y="58293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Tree>
    <p:extLst>
      <p:ext uri="{BB962C8B-B14F-4D97-AF65-F5344CB8AC3E}">
        <p14:creationId xmlns:p14="http://schemas.microsoft.com/office/powerpoint/2010/main" val="411956485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a:extLst>
              <a:ext uri="{FF2B5EF4-FFF2-40B4-BE49-F238E27FC236}">
                <a16:creationId xmlns:a16="http://schemas.microsoft.com/office/drawing/2014/main" id="{20499921-6B15-6E4C-A931-59EFD6B882DE}"/>
              </a:ext>
            </a:extLst>
          </p:cNvPr>
          <p:cNvSpPr>
            <a:spLocks noChangeArrowheads="1"/>
          </p:cNvSpPr>
          <p:nvPr/>
        </p:nvSpPr>
        <p:spPr bwMode="auto">
          <a:xfrm>
            <a:off x="1981201" y="457201"/>
            <a:ext cx="4341813" cy="1895475"/>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64" tIns="46033" rIns="92064" bIns="46033">
            <a:spAutoFit/>
          </a:bodyPr>
          <a:lstStyle>
            <a:lvl1pPr indent="4763">
              <a:spcBef>
                <a:spcPct val="20000"/>
              </a:spcBef>
              <a:buChar char="•"/>
              <a:defRPr sz="2400">
                <a:solidFill>
                  <a:schemeClr val="tx1"/>
                </a:solidFill>
                <a:latin typeface="Arial" panose="020B0604020202020204" pitchFamily="34" charset="0"/>
              </a:defRPr>
            </a:lvl1pPr>
            <a:lvl2pPr marL="747713"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buFontTx/>
              <a:buNone/>
            </a:pPr>
            <a:r>
              <a:rPr lang="en-US" altLang="en-US" sz="2000">
                <a:latin typeface="Courier New" panose="02070309020205020404" pitchFamily="49" charset="0"/>
              </a:rPr>
              <a:t>Proc InOrderPrint(pointer) </a:t>
            </a:r>
          </a:p>
          <a:p>
            <a:pPr>
              <a:buFontTx/>
              <a:buNone/>
            </a:pPr>
            <a:r>
              <a:rPr lang="en-US" altLang="en-US" sz="2000">
                <a:latin typeface="Courier New" panose="02070309020205020404" pitchFamily="49" charset="0"/>
              </a:rPr>
              <a:t> pointer NOT NIL?</a:t>
            </a:r>
          </a:p>
          <a:p>
            <a:pPr>
              <a:buFontTx/>
              <a:buNone/>
            </a:pPr>
            <a:r>
              <a:rPr lang="en-US" altLang="en-US" sz="2000">
                <a:latin typeface="Courier New" panose="02070309020205020404" pitchFamily="49" charset="0"/>
              </a:rPr>
              <a:t>  InOrderPrint(left child)</a:t>
            </a:r>
          </a:p>
          <a:p>
            <a:pPr>
              <a:buFontTx/>
              <a:buNone/>
            </a:pPr>
            <a:r>
              <a:rPr lang="en-US" altLang="en-US" sz="2000">
                <a:latin typeface="Courier New" panose="02070309020205020404" pitchFamily="49" charset="0"/>
              </a:rPr>
              <a:t>  print(data)</a:t>
            </a:r>
          </a:p>
          <a:p>
            <a:pPr>
              <a:buFontTx/>
              <a:buNone/>
            </a:pPr>
            <a:r>
              <a:rPr lang="en-US" altLang="en-US" sz="2000">
                <a:solidFill>
                  <a:srgbClr val="3333FF"/>
                </a:solidFill>
                <a:latin typeface="Courier New" panose="02070309020205020404" pitchFamily="49" charset="0"/>
              </a:rPr>
              <a:t>  InOrderPrint(right child)</a:t>
            </a:r>
          </a:p>
        </p:txBody>
      </p:sp>
      <p:grpSp>
        <p:nvGrpSpPr>
          <p:cNvPr id="191491" name="Group 3">
            <a:extLst>
              <a:ext uri="{FF2B5EF4-FFF2-40B4-BE49-F238E27FC236}">
                <a16:creationId xmlns:a16="http://schemas.microsoft.com/office/drawing/2014/main" id="{67BABCD2-CE18-1744-AD9B-4E907AEB48C3}"/>
              </a:ext>
            </a:extLst>
          </p:cNvPr>
          <p:cNvGrpSpPr>
            <a:grpSpLocks/>
          </p:cNvGrpSpPr>
          <p:nvPr/>
        </p:nvGrpSpPr>
        <p:grpSpPr bwMode="auto">
          <a:xfrm>
            <a:off x="7099301" y="1501775"/>
            <a:ext cx="587375" cy="749300"/>
            <a:chOff x="1760" y="2442"/>
            <a:chExt cx="370" cy="472"/>
          </a:xfrm>
        </p:grpSpPr>
        <p:sp>
          <p:nvSpPr>
            <p:cNvPr id="191492" name="Text Box 4">
              <a:extLst>
                <a:ext uri="{FF2B5EF4-FFF2-40B4-BE49-F238E27FC236}">
                  <a16:creationId xmlns:a16="http://schemas.microsoft.com/office/drawing/2014/main" id="{02514E99-56B4-EA42-A1BE-1BDC4B730923}"/>
                </a:ext>
              </a:extLst>
            </p:cNvPr>
            <p:cNvSpPr txBox="1">
              <a:spLocks noChangeArrowheads="1"/>
            </p:cNvSpPr>
            <p:nvPr/>
          </p:nvSpPr>
          <p:spPr bwMode="auto">
            <a:xfrm>
              <a:off x="1760" y="2442"/>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latin typeface="Courier New" panose="02070309020205020404" pitchFamily="49" charset="0"/>
                </a:rPr>
                <a:t>22</a:t>
              </a:r>
            </a:p>
          </p:txBody>
        </p:sp>
        <p:grpSp>
          <p:nvGrpSpPr>
            <p:cNvPr id="191493" name="Group 5">
              <a:extLst>
                <a:ext uri="{FF2B5EF4-FFF2-40B4-BE49-F238E27FC236}">
                  <a16:creationId xmlns:a16="http://schemas.microsoft.com/office/drawing/2014/main" id="{3831257F-3EDA-2344-B1A6-B348E9312554}"/>
                </a:ext>
              </a:extLst>
            </p:cNvPr>
            <p:cNvGrpSpPr>
              <a:grpSpLocks/>
            </p:cNvGrpSpPr>
            <p:nvPr/>
          </p:nvGrpSpPr>
          <p:grpSpPr bwMode="auto">
            <a:xfrm>
              <a:off x="1760" y="2754"/>
              <a:ext cx="370" cy="160"/>
              <a:chOff x="1378" y="3290"/>
              <a:chExt cx="370" cy="312"/>
            </a:xfrm>
          </p:grpSpPr>
          <p:sp>
            <p:nvSpPr>
              <p:cNvPr id="191494" name="Text Box 6">
                <a:extLst>
                  <a:ext uri="{FF2B5EF4-FFF2-40B4-BE49-F238E27FC236}">
                    <a16:creationId xmlns:a16="http://schemas.microsoft.com/office/drawing/2014/main" id="{B8D09806-35BB-5746-A420-8DB33D0869E7}"/>
                  </a:ext>
                </a:extLst>
              </p:cNvPr>
              <p:cNvSpPr txBox="1">
                <a:spLocks noChangeArrowheads="1"/>
              </p:cNvSpPr>
              <p:nvPr/>
            </p:nvSpPr>
            <p:spPr bwMode="auto">
              <a:xfrm>
                <a:off x="1378" y="3290"/>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91495" name="Line 7">
                <a:extLst>
                  <a:ext uri="{FF2B5EF4-FFF2-40B4-BE49-F238E27FC236}">
                    <a16:creationId xmlns:a16="http://schemas.microsoft.com/office/drawing/2014/main" id="{AE633067-68C4-F445-8B46-3AF3B722ADF7}"/>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191496" name="Text Box 8">
            <a:extLst>
              <a:ext uri="{FF2B5EF4-FFF2-40B4-BE49-F238E27FC236}">
                <a16:creationId xmlns:a16="http://schemas.microsoft.com/office/drawing/2014/main" id="{E05797B7-0B16-D44E-8740-EADEA58F4CA0}"/>
              </a:ext>
            </a:extLst>
          </p:cNvPr>
          <p:cNvSpPr txBox="1">
            <a:spLocks noChangeArrowheads="1"/>
          </p:cNvSpPr>
          <p:nvPr/>
        </p:nvSpPr>
        <p:spPr bwMode="auto">
          <a:xfrm>
            <a:off x="7032626" y="646113"/>
            <a:ext cx="62619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715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a:t>root</a:t>
            </a:r>
          </a:p>
        </p:txBody>
      </p:sp>
      <p:sp>
        <p:nvSpPr>
          <p:cNvPr id="191497" name="Line 9">
            <a:extLst>
              <a:ext uri="{FF2B5EF4-FFF2-40B4-BE49-F238E27FC236}">
                <a16:creationId xmlns:a16="http://schemas.microsoft.com/office/drawing/2014/main" id="{687BFC6F-1E72-394A-A49E-4E3AA2EF3698}"/>
              </a:ext>
            </a:extLst>
          </p:cNvPr>
          <p:cNvSpPr>
            <a:spLocks noChangeShapeType="1"/>
          </p:cNvSpPr>
          <p:nvPr/>
        </p:nvSpPr>
        <p:spPr bwMode="auto">
          <a:xfrm>
            <a:off x="7404100" y="1028700"/>
            <a:ext cx="0" cy="4572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91498" name="Group 10">
            <a:extLst>
              <a:ext uri="{FF2B5EF4-FFF2-40B4-BE49-F238E27FC236}">
                <a16:creationId xmlns:a16="http://schemas.microsoft.com/office/drawing/2014/main" id="{B0BA65D3-2B5D-0D46-A2F4-0731FF92477E}"/>
              </a:ext>
            </a:extLst>
          </p:cNvPr>
          <p:cNvGrpSpPr>
            <a:grpSpLocks/>
          </p:cNvGrpSpPr>
          <p:nvPr/>
        </p:nvGrpSpPr>
        <p:grpSpPr bwMode="auto">
          <a:xfrm>
            <a:off x="8280401" y="2746375"/>
            <a:ext cx="587375" cy="749300"/>
            <a:chOff x="1760" y="2442"/>
            <a:chExt cx="370" cy="472"/>
          </a:xfrm>
        </p:grpSpPr>
        <p:sp>
          <p:nvSpPr>
            <p:cNvPr id="191499" name="Text Box 11">
              <a:extLst>
                <a:ext uri="{FF2B5EF4-FFF2-40B4-BE49-F238E27FC236}">
                  <a16:creationId xmlns:a16="http://schemas.microsoft.com/office/drawing/2014/main" id="{433213F3-B831-F440-965A-0D966E974D3E}"/>
                </a:ext>
              </a:extLst>
            </p:cNvPr>
            <p:cNvSpPr txBox="1">
              <a:spLocks noChangeArrowheads="1"/>
            </p:cNvSpPr>
            <p:nvPr/>
          </p:nvSpPr>
          <p:spPr bwMode="auto">
            <a:xfrm>
              <a:off x="1760" y="2442"/>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latin typeface="Courier New" panose="02070309020205020404" pitchFamily="49" charset="0"/>
                </a:rPr>
                <a:t>67</a:t>
              </a:r>
            </a:p>
          </p:txBody>
        </p:sp>
        <p:grpSp>
          <p:nvGrpSpPr>
            <p:cNvPr id="191500" name="Group 12">
              <a:extLst>
                <a:ext uri="{FF2B5EF4-FFF2-40B4-BE49-F238E27FC236}">
                  <a16:creationId xmlns:a16="http://schemas.microsoft.com/office/drawing/2014/main" id="{1C072D1D-B3A8-4740-A1A4-CCB09F1FFF35}"/>
                </a:ext>
              </a:extLst>
            </p:cNvPr>
            <p:cNvGrpSpPr>
              <a:grpSpLocks/>
            </p:cNvGrpSpPr>
            <p:nvPr/>
          </p:nvGrpSpPr>
          <p:grpSpPr bwMode="auto">
            <a:xfrm>
              <a:off x="1760" y="2754"/>
              <a:ext cx="370" cy="160"/>
              <a:chOff x="1378" y="3290"/>
              <a:chExt cx="370" cy="312"/>
            </a:xfrm>
          </p:grpSpPr>
          <p:sp>
            <p:nvSpPr>
              <p:cNvPr id="191501" name="Text Box 13">
                <a:extLst>
                  <a:ext uri="{FF2B5EF4-FFF2-40B4-BE49-F238E27FC236}">
                    <a16:creationId xmlns:a16="http://schemas.microsoft.com/office/drawing/2014/main" id="{3A2F7A02-3964-784B-B4FE-0F49ED8B2850}"/>
                  </a:ext>
                </a:extLst>
              </p:cNvPr>
              <p:cNvSpPr txBox="1">
                <a:spLocks noChangeArrowheads="1"/>
              </p:cNvSpPr>
              <p:nvPr/>
            </p:nvSpPr>
            <p:spPr bwMode="auto">
              <a:xfrm>
                <a:off x="1378" y="3290"/>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91502" name="Line 14">
                <a:extLst>
                  <a:ext uri="{FF2B5EF4-FFF2-40B4-BE49-F238E27FC236}">
                    <a16:creationId xmlns:a16="http://schemas.microsoft.com/office/drawing/2014/main" id="{5A3DFD4D-D91F-E74E-A82F-0226E02BB103}"/>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91503" name="Group 15">
            <a:extLst>
              <a:ext uri="{FF2B5EF4-FFF2-40B4-BE49-F238E27FC236}">
                <a16:creationId xmlns:a16="http://schemas.microsoft.com/office/drawing/2014/main" id="{B2E6AFCE-A267-9346-BB9C-CCC8644DB684}"/>
              </a:ext>
            </a:extLst>
          </p:cNvPr>
          <p:cNvGrpSpPr>
            <a:grpSpLocks/>
          </p:cNvGrpSpPr>
          <p:nvPr/>
        </p:nvGrpSpPr>
        <p:grpSpPr bwMode="auto">
          <a:xfrm>
            <a:off x="7759701" y="3978275"/>
            <a:ext cx="587375" cy="749300"/>
            <a:chOff x="1760" y="2442"/>
            <a:chExt cx="370" cy="472"/>
          </a:xfrm>
        </p:grpSpPr>
        <p:sp>
          <p:nvSpPr>
            <p:cNvPr id="191504" name="Text Box 16">
              <a:extLst>
                <a:ext uri="{FF2B5EF4-FFF2-40B4-BE49-F238E27FC236}">
                  <a16:creationId xmlns:a16="http://schemas.microsoft.com/office/drawing/2014/main" id="{098191B6-16A8-104E-B45D-9C94230BA7C8}"/>
                </a:ext>
              </a:extLst>
            </p:cNvPr>
            <p:cNvSpPr txBox="1">
              <a:spLocks noChangeArrowheads="1"/>
            </p:cNvSpPr>
            <p:nvPr/>
          </p:nvSpPr>
          <p:spPr bwMode="auto">
            <a:xfrm>
              <a:off x="1760" y="2442"/>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latin typeface="Courier New" panose="02070309020205020404" pitchFamily="49" charset="0"/>
                </a:rPr>
                <a:t>36</a:t>
              </a:r>
            </a:p>
          </p:txBody>
        </p:sp>
        <p:grpSp>
          <p:nvGrpSpPr>
            <p:cNvPr id="191505" name="Group 17">
              <a:extLst>
                <a:ext uri="{FF2B5EF4-FFF2-40B4-BE49-F238E27FC236}">
                  <a16:creationId xmlns:a16="http://schemas.microsoft.com/office/drawing/2014/main" id="{1F4001BD-256A-ED4E-B4EB-CDB2E7AEA9A4}"/>
                </a:ext>
              </a:extLst>
            </p:cNvPr>
            <p:cNvGrpSpPr>
              <a:grpSpLocks/>
            </p:cNvGrpSpPr>
            <p:nvPr/>
          </p:nvGrpSpPr>
          <p:grpSpPr bwMode="auto">
            <a:xfrm>
              <a:off x="1760" y="2754"/>
              <a:ext cx="370" cy="160"/>
              <a:chOff x="1378" y="3290"/>
              <a:chExt cx="370" cy="312"/>
            </a:xfrm>
          </p:grpSpPr>
          <p:sp>
            <p:nvSpPr>
              <p:cNvPr id="191506" name="Text Box 18">
                <a:extLst>
                  <a:ext uri="{FF2B5EF4-FFF2-40B4-BE49-F238E27FC236}">
                    <a16:creationId xmlns:a16="http://schemas.microsoft.com/office/drawing/2014/main" id="{A96BFE47-9BA9-B845-86F6-2F33FDE3FC58}"/>
                  </a:ext>
                </a:extLst>
              </p:cNvPr>
              <p:cNvSpPr txBox="1">
                <a:spLocks noChangeArrowheads="1"/>
              </p:cNvSpPr>
              <p:nvPr/>
            </p:nvSpPr>
            <p:spPr bwMode="auto">
              <a:xfrm>
                <a:off x="1378" y="3290"/>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91507" name="Line 19">
                <a:extLst>
                  <a:ext uri="{FF2B5EF4-FFF2-40B4-BE49-F238E27FC236}">
                    <a16:creationId xmlns:a16="http://schemas.microsoft.com/office/drawing/2014/main" id="{45EAAF51-1E00-1342-8DE9-EEC49236F763}"/>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91508" name="Group 20">
            <a:extLst>
              <a:ext uri="{FF2B5EF4-FFF2-40B4-BE49-F238E27FC236}">
                <a16:creationId xmlns:a16="http://schemas.microsoft.com/office/drawing/2014/main" id="{041AC99A-6DB3-5649-8120-2A9CC90811B4}"/>
              </a:ext>
            </a:extLst>
          </p:cNvPr>
          <p:cNvGrpSpPr>
            <a:grpSpLocks/>
          </p:cNvGrpSpPr>
          <p:nvPr/>
        </p:nvGrpSpPr>
        <p:grpSpPr bwMode="auto">
          <a:xfrm>
            <a:off x="5588001" y="3940175"/>
            <a:ext cx="587375" cy="749300"/>
            <a:chOff x="1760" y="2442"/>
            <a:chExt cx="370" cy="472"/>
          </a:xfrm>
        </p:grpSpPr>
        <p:sp>
          <p:nvSpPr>
            <p:cNvPr id="191509" name="Text Box 21">
              <a:extLst>
                <a:ext uri="{FF2B5EF4-FFF2-40B4-BE49-F238E27FC236}">
                  <a16:creationId xmlns:a16="http://schemas.microsoft.com/office/drawing/2014/main" id="{DF7C9374-383B-8541-B40B-A264DF1B2053}"/>
                </a:ext>
              </a:extLst>
            </p:cNvPr>
            <p:cNvSpPr txBox="1">
              <a:spLocks noChangeArrowheads="1"/>
            </p:cNvSpPr>
            <p:nvPr/>
          </p:nvSpPr>
          <p:spPr bwMode="auto">
            <a:xfrm>
              <a:off x="1760" y="2442"/>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a:r>
                <a:rPr lang="en-US" altLang="en-US">
                  <a:solidFill>
                    <a:srgbClr val="FF0033"/>
                  </a:solidFill>
                  <a:latin typeface="Courier New" panose="02070309020205020404" pitchFamily="49" charset="0"/>
                </a:rPr>
                <a:t>3</a:t>
              </a:r>
              <a:endParaRPr lang="en-US" altLang="en-US">
                <a:latin typeface="Courier New" panose="02070309020205020404" pitchFamily="49" charset="0"/>
              </a:endParaRPr>
            </a:p>
          </p:txBody>
        </p:sp>
        <p:grpSp>
          <p:nvGrpSpPr>
            <p:cNvPr id="191510" name="Group 22">
              <a:extLst>
                <a:ext uri="{FF2B5EF4-FFF2-40B4-BE49-F238E27FC236}">
                  <a16:creationId xmlns:a16="http://schemas.microsoft.com/office/drawing/2014/main" id="{3CCB38E5-B2AF-7A42-BCD8-2974CBA43AA1}"/>
                </a:ext>
              </a:extLst>
            </p:cNvPr>
            <p:cNvGrpSpPr>
              <a:grpSpLocks/>
            </p:cNvGrpSpPr>
            <p:nvPr/>
          </p:nvGrpSpPr>
          <p:grpSpPr bwMode="auto">
            <a:xfrm>
              <a:off x="1760" y="2754"/>
              <a:ext cx="370" cy="160"/>
              <a:chOff x="1378" y="3290"/>
              <a:chExt cx="370" cy="312"/>
            </a:xfrm>
          </p:grpSpPr>
          <p:sp>
            <p:nvSpPr>
              <p:cNvPr id="191511" name="Text Box 23">
                <a:extLst>
                  <a:ext uri="{FF2B5EF4-FFF2-40B4-BE49-F238E27FC236}">
                    <a16:creationId xmlns:a16="http://schemas.microsoft.com/office/drawing/2014/main" id="{CF826ABE-AF55-C040-ACD0-0287BC72C433}"/>
                  </a:ext>
                </a:extLst>
              </p:cNvPr>
              <p:cNvSpPr txBox="1">
                <a:spLocks noChangeArrowheads="1"/>
              </p:cNvSpPr>
              <p:nvPr/>
            </p:nvSpPr>
            <p:spPr bwMode="auto">
              <a:xfrm>
                <a:off x="1378" y="3290"/>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91512" name="Line 24">
                <a:extLst>
                  <a:ext uri="{FF2B5EF4-FFF2-40B4-BE49-F238E27FC236}">
                    <a16:creationId xmlns:a16="http://schemas.microsoft.com/office/drawing/2014/main" id="{A162580C-A722-994C-9242-51C76C3A43D7}"/>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91513" name="Group 25">
            <a:extLst>
              <a:ext uri="{FF2B5EF4-FFF2-40B4-BE49-F238E27FC236}">
                <a16:creationId xmlns:a16="http://schemas.microsoft.com/office/drawing/2014/main" id="{33FD29F5-08BD-174C-81C3-61B8F68D6741}"/>
              </a:ext>
            </a:extLst>
          </p:cNvPr>
          <p:cNvGrpSpPr>
            <a:grpSpLocks/>
          </p:cNvGrpSpPr>
          <p:nvPr/>
        </p:nvGrpSpPr>
        <p:grpSpPr bwMode="auto">
          <a:xfrm>
            <a:off x="6667501" y="3940175"/>
            <a:ext cx="587375" cy="749300"/>
            <a:chOff x="1760" y="2442"/>
            <a:chExt cx="370" cy="472"/>
          </a:xfrm>
        </p:grpSpPr>
        <p:sp>
          <p:nvSpPr>
            <p:cNvPr id="191514" name="Text Box 26">
              <a:extLst>
                <a:ext uri="{FF2B5EF4-FFF2-40B4-BE49-F238E27FC236}">
                  <a16:creationId xmlns:a16="http://schemas.microsoft.com/office/drawing/2014/main" id="{1CF5F3FB-D39A-324E-8503-CFE9C4343240}"/>
                </a:ext>
              </a:extLst>
            </p:cNvPr>
            <p:cNvSpPr txBox="1">
              <a:spLocks noChangeArrowheads="1"/>
            </p:cNvSpPr>
            <p:nvPr/>
          </p:nvSpPr>
          <p:spPr bwMode="auto">
            <a:xfrm>
              <a:off x="1760" y="2442"/>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latin typeface="Courier New" panose="02070309020205020404" pitchFamily="49" charset="0"/>
                </a:rPr>
                <a:t>14</a:t>
              </a:r>
            </a:p>
          </p:txBody>
        </p:sp>
        <p:grpSp>
          <p:nvGrpSpPr>
            <p:cNvPr id="191515" name="Group 27">
              <a:extLst>
                <a:ext uri="{FF2B5EF4-FFF2-40B4-BE49-F238E27FC236}">
                  <a16:creationId xmlns:a16="http://schemas.microsoft.com/office/drawing/2014/main" id="{C12D5DA8-30C2-3547-99D8-1281F497D8CB}"/>
                </a:ext>
              </a:extLst>
            </p:cNvPr>
            <p:cNvGrpSpPr>
              <a:grpSpLocks/>
            </p:cNvGrpSpPr>
            <p:nvPr/>
          </p:nvGrpSpPr>
          <p:grpSpPr bwMode="auto">
            <a:xfrm>
              <a:off x="1760" y="2754"/>
              <a:ext cx="370" cy="160"/>
              <a:chOff x="1378" y="3290"/>
              <a:chExt cx="370" cy="312"/>
            </a:xfrm>
          </p:grpSpPr>
          <p:sp>
            <p:nvSpPr>
              <p:cNvPr id="191516" name="Text Box 28">
                <a:extLst>
                  <a:ext uri="{FF2B5EF4-FFF2-40B4-BE49-F238E27FC236}">
                    <a16:creationId xmlns:a16="http://schemas.microsoft.com/office/drawing/2014/main" id="{3D3DD0DF-93C9-D248-A425-EB632FD897F7}"/>
                  </a:ext>
                </a:extLst>
              </p:cNvPr>
              <p:cNvSpPr txBox="1">
                <a:spLocks noChangeArrowheads="1"/>
              </p:cNvSpPr>
              <p:nvPr/>
            </p:nvSpPr>
            <p:spPr bwMode="auto">
              <a:xfrm>
                <a:off x="1378" y="3290"/>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91517" name="Line 29">
                <a:extLst>
                  <a:ext uri="{FF2B5EF4-FFF2-40B4-BE49-F238E27FC236}">
                    <a16:creationId xmlns:a16="http://schemas.microsoft.com/office/drawing/2014/main" id="{4571F92C-A0FD-B046-89B3-EB092856111A}"/>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91518" name="Group 30">
            <a:extLst>
              <a:ext uri="{FF2B5EF4-FFF2-40B4-BE49-F238E27FC236}">
                <a16:creationId xmlns:a16="http://schemas.microsoft.com/office/drawing/2014/main" id="{1F0DE02B-F769-8B4B-BE0C-282D6D0B5427}"/>
              </a:ext>
            </a:extLst>
          </p:cNvPr>
          <p:cNvGrpSpPr>
            <a:grpSpLocks/>
          </p:cNvGrpSpPr>
          <p:nvPr/>
        </p:nvGrpSpPr>
        <p:grpSpPr bwMode="auto">
          <a:xfrm>
            <a:off x="8216901" y="5172075"/>
            <a:ext cx="587375" cy="749300"/>
            <a:chOff x="1760" y="2442"/>
            <a:chExt cx="370" cy="472"/>
          </a:xfrm>
        </p:grpSpPr>
        <p:sp>
          <p:nvSpPr>
            <p:cNvPr id="191519" name="Text Box 31">
              <a:extLst>
                <a:ext uri="{FF2B5EF4-FFF2-40B4-BE49-F238E27FC236}">
                  <a16:creationId xmlns:a16="http://schemas.microsoft.com/office/drawing/2014/main" id="{FC0ABB71-5748-B041-BC85-27B80E5754E6}"/>
                </a:ext>
              </a:extLst>
            </p:cNvPr>
            <p:cNvSpPr txBox="1">
              <a:spLocks noChangeArrowheads="1"/>
            </p:cNvSpPr>
            <p:nvPr/>
          </p:nvSpPr>
          <p:spPr bwMode="auto">
            <a:xfrm>
              <a:off x="1760" y="2442"/>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latin typeface="Courier New" panose="02070309020205020404" pitchFamily="49" charset="0"/>
                </a:rPr>
                <a:t>44</a:t>
              </a:r>
            </a:p>
          </p:txBody>
        </p:sp>
        <p:grpSp>
          <p:nvGrpSpPr>
            <p:cNvPr id="191520" name="Group 32">
              <a:extLst>
                <a:ext uri="{FF2B5EF4-FFF2-40B4-BE49-F238E27FC236}">
                  <a16:creationId xmlns:a16="http://schemas.microsoft.com/office/drawing/2014/main" id="{B8A7127A-D5AA-AA4D-8706-0DD5B5EDFEC9}"/>
                </a:ext>
              </a:extLst>
            </p:cNvPr>
            <p:cNvGrpSpPr>
              <a:grpSpLocks/>
            </p:cNvGrpSpPr>
            <p:nvPr/>
          </p:nvGrpSpPr>
          <p:grpSpPr bwMode="auto">
            <a:xfrm>
              <a:off x="1760" y="2754"/>
              <a:ext cx="370" cy="160"/>
              <a:chOff x="1378" y="3290"/>
              <a:chExt cx="370" cy="312"/>
            </a:xfrm>
          </p:grpSpPr>
          <p:sp>
            <p:nvSpPr>
              <p:cNvPr id="191521" name="Text Box 33">
                <a:extLst>
                  <a:ext uri="{FF2B5EF4-FFF2-40B4-BE49-F238E27FC236}">
                    <a16:creationId xmlns:a16="http://schemas.microsoft.com/office/drawing/2014/main" id="{3B67B800-18B6-5640-95F4-20372E74BE7A}"/>
                  </a:ext>
                </a:extLst>
              </p:cNvPr>
              <p:cNvSpPr txBox="1">
                <a:spLocks noChangeArrowheads="1"/>
              </p:cNvSpPr>
              <p:nvPr/>
            </p:nvSpPr>
            <p:spPr bwMode="auto">
              <a:xfrm>
                <a:off x="1378" y="3290"/>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91522" name="Line 34">
                <a:extLst>
                  <a:ext uri="{FF2B5EF4-FFF2-40B4-BE49-F238E27FC236}">
                    <a16:creationId xmlns:a16="http://schemas.microsoft.com/office/drawing/2014/main" id="{FF881CEB-500C-EF46-9DDC-0F12321DAA86}"/>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91523" name="Group 35">
            <a:extLst>
              <a:ext uri="{FF2B5EF4-FFF2-40B4-BE49-F238E27FC236}">
                <a16:creationId xmlns:a16="http://schemas.microsoft.com/office/drawing/2014/main" id="{E5252B35-DB3D-8C4F-92EC-43B3235AC40B}"/>
              </a:ext>
            </a:extLst>
          </p:cNvPr>
          <p:cNvGrpSpPr>
            <a:grpSpLocks/>
          </p:cNvGrpSpPr>
          <p:nvPr/>
        </p:nvGrpSpPr>
        <p:grpSpPr bwMode="auto">
          <a:xfrm>
            <a:off x="6045201" y="5248275"/>
            <a:ext cx="587375" cy="749300"/>
            <a:chOff x="1760" y="2442"/>
            <a:chExt cx="370" cy="472"/>
          </a:xfrm>
        </p:grpSpPr>
        <p:sp>
          <p:nvSpPr>
            <p:cNvPr id="191524" name="Text Box 36">
              <a:extLst>
                <a:ext uri="{FF2B5EF4-FFF2-40B4-BE49-F238E27FC236}">
                  <a16:creationId xmlns:a16="http://schemas.microsoft.com/office/drawing/2014/main" id="{F9042713-1B81-0F46-9FCC-A083658434B4}"/>
                </a:ext>
              </a:extLst>
            </p:cNvPr>
            <p:cNvSpPr txBox="1">
              <a:spLocks noChangeArrowheads="1"/>
            </p:cNvSpPr>
            <p:nvPr/>
          </p:nvSpPr>
          <p:spPr bwMode="auto">
            <a:xfrm>
              <a:off x="1760" y="2442"/>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a:r>
                <a:rPr lang="en-US" altLang="en-US">
                  <a:solidFill>
                    <a:srgbClr val="FF0033"/>
                  </a:solidFill>
                  <a:latin typeface="Courier New" panose="02070309020205020404" pitchFamily="49" charset="0"/>
                </a:rPr>
                <a:t>7</a:t>
              </a:r>
              <a:endParaRPr lang="en-US" altLang="en-US">
                <a:latin typeface="Courier New" panose="02070309020205020404" pitchFamily="49" charset="0"/>
              </a:endParaRPr>
            </a:p>
          </p:txBody>
        </p:sp>
        <p:grpSp>
          <p:nvGrpSpPr>
            <p:cNvPr id="191525" name="Group 37">
              <a:extLst>
                <a:ext uri="{FF2B5EF4-FFF2-40B4-BE49-F238E27FC236}">
                  <a16:creationId xmlns:a16="http://schemas.microsoft.com/office/drawing/2014/main" id="{157CD1E3-A7EC-DC4A-8B36-5B84609487FB}"/>
                </a:ext>
              </a:extLst>
            </p:cNvPr>
            <p:cNvGrpSpPr>
              <a:grpSpLocks/>
            </p:cNvGrpSpPr>
            <p:nvPr/>
          </p:nvGrpSpPr>
          <p:grpSpPr bwMode="auto">
            <a:xfrm>
              <a:off x="1760" y="2754"/>
              <a:ext cx="370" cy="160"/>
              <a:chOff x="1378" y="3290"/>
              <a:chExt cx="370" cy="312"/>
            </a:xfrm>
          </p:grpSpPr>
          <p:sp>
            <p:nvSpPr>
              <p:cNvPr id="191526" name="Text Box 38">
                <a:extLst>
                  <a:ext uri="{FF2B5EF4-FFF2-40B4-BE49-F238E27FC236}">
                    <a16:creationId xmlns:a16="http://schemas.microsoft.com/office/drawing/2014/main" id="{7293E537-0C6A-1F47-ADF2-109C579F30ED}"/>
                  </a:ext>
                </a:extLst>
              </p:cNvPr>
              <p:cNvSpPr txBox="1">
                <a:spLocks noChangeArrowheads="1"/>
              </p:cNvSpPr>
              <p:nvPr/>
            </p:nvSpPr>
            <p:spPr bwMode="auto">
              <a:xfrm>
                <a:off x="1378" y="3290"/>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91527" name="Line 39">
                <a:extLst>
                  <a:ext uri="{FF2B5EF4-FFF2-40B4-BE49-F238E27FC236}">
                    <a16:creationId xmlns:a16="http://schemas.microsoft.com/office/drawing/2014/main" id="{4ACBA6A7-3BBA-F447-A9BB-9E8ED9F40E63}"/>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91528" name="Group 40">
            <a:extLst>
              <a:ext uri="{FF2B5EF4-FFF2-40B4-BE49-F238E27FC236}">
                <a16:creationId xmlns:a16="http://schemas.microsoft.com/office/drawing/2014/main" id="{C6B5CFD9-B15E-C644-804F-738295F7B3EA}"/>
              </a:ext>
            </a:extLst>
          </p:cNvPr>
          <p:cNvGrpSpPr>
            <a:grpSpLocks/>
          </p:cNvGrpSpPr>
          <p:nvPr/>
        </p:nvGrpSpPr>
        <p:grpSpPr bwMode="auto">
          <a:xfrm>
            <a:off x="8813801" y="3978275"/>
            <a:ext cx="587375" cy="749300"/>
            <a:chOff x="1760" y="2442"/>
            <a:chExt cx="370" cy="472"/>
          </a:xfrm>
        </p:grpSpPr>
        <p:sp>
          <p:nvSpPr>
            <p:cNvPr id="191529" name="Text Box 41">
              <a:extLst>
                <a:ext uri="{FF2B5EF4-FFF2-40B4-BE49-F238E27FC236}">
                  <a16:creationId xmlns:a16="http://schemas.microsoft.com/office/drawing/2014/main" id="{26B0FFE4-CA30-334A-B75C-C26348548A8F}"/>
                </a:ext>
              </a:extLst>
            </p:cNvPr>
            <p:cNvSpPr txBox="1">
              <a:spLocks noChangeArrowheads="1"/>
            </p:cNvSpPr>
            <p:nvPr/>
          </p:nvSpPr>
          <p:spPr bwMode="auto">
            <a:xfrm>
              <a:off x="1760" y="2442"/>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latin typeface="Courier New" panose="02070309020205020404" pitchFamily="49" charset="0"/>
                </a:rPr>
                <a:t>94</a:t>
              </a:r>
            </a:p>
          </p:txBody>
        </p:sp>
        <p:grpSp>
          <p:nvGrpSpPr>
            <p:cNvPr id="191530" name="Group 42">
              <a:extLst>
                <a:ext uri="{FF2B5EF4-FFF2-40B4-BE49-F238E27FC236}">
                  <a16:creationId xmlns:a16="http://schemas.microsoft.com/office/drawing/2014/main" id="{7604DE1D-18BD-1543-8C8D-135A3AB7CED2}"/>
                </a:ext>
              </a:extLst>
            </p:cNvPr>
            <p:cNvGrpSpPr>
              <a:grpSpLocks/>
            </p:cNvGrpSpPr>
            <p:nvPr/>
          </p:nvGrpSpPr>
          <p:grpSpPr bwMode="auto">
            <a:xfrm>
              <a:off x="1760" y="2754"/>
              <a:ext cx="370" cy="160"/>
              <a:chOff x="1378" y="3290"/>
              <a:chExt cx="370" cy="312"/>
            </a:xfrm>
          </p:grpSpPr>
          <p:sp>
            <p:nvSpPr>
              <p:cNvPr id="191531" name="Text Box 43">
                <a:extLst>
                  <a:ext uri="{FF2B5EF4-FFF2-40B4-BE49-F238E27FC236}">
                    <a16:creationId xmlns:a16="http://schemas.microsoft.com/office/drawing/2014/main" id="{938D5DA7-5541-FD4B-A768-EDD6C8C61B5C}"/>
                  </a:ext>
                </a:extLst>
              </p:cNvPr>
              <p:cNvSpPr txBox="1">
                <a:spLocks noChangeArrowheads="1"/>
              </p:cNvSpPr>
              <p:nvPr/>
            </p:nvSpPr>
            <p:spPr bwMode="auto">
              <a:xfrm>
                <a:off x="1378" y="3290"/>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91532" name="Line 44">
                <a:extLst>
                  <a:ext uri="{FF2B5EF4-FFF2-40B4-BE49-F238E27FC236}">
                    <a16:creationId xmlns:a16="http://schemas.microsoft.com/office/drawing/2014/main" id="{1FCA8CBB-CE21-9643-8782-2FAD33A0FC36}"/>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91533" name="Group 45">
            <a:extLst>
              <a:ext uri="{FF2B5EF4-FFF2-40B4-BE49-F238E27FC236}">
                <a16:creationId xmlns:a16="http://schemas.microsoft.com/office/drawing/2014/main" id="{387EECA3-8F83-8745-BE0B-0237AD2CB750}"/>
              </a:ext>
            </a:extLst>
          </p:cNvPr>
          <p:cNvGrpSpPr>
            <a:grpSpLocks/>
          </p:cNvGrpSpPr>
          <p:nvPr/>
        </p:nvGrpSpPr>
        <p:grpSpPr bwMode="auto">
          <a:xfrm>
            <a:off x="9283701" y="5159375"/>
            <a:ext cx="587375" cy="749300"/>
            <a:chOff x="1760" y="2442"/>
            <a:chExt cx="370" cy="472"/>
          </a:xfrm>
        </p:grpSpPr>
        <p:sp>
          <p:nvSpPr>
            <p:cNvPr id="191534" name="Text Box 46">
              <a:extLst>
                <a:ext uri="{FF2B5EF4-FFF2-40B4-BE49-F238E27FC236}">
                  <a16:creationId xmlns:a16="http://schemas.microsoft.com/office/drawing/2014/main" id="{82A1F362-DB5A-6745-925E-1880AE46A0F9}"/>
                </a:ext>
              </a:extLst>
            </p:cNvPr>
            <p:cNvSpPr txBox="1">
              <a:spLocks noChangeArrowheads="1"/>
            </p:cNvSpPr>
            <p:nvPr/>
          </p:nvSpPr>
          <p:spPr bwMode="auto">
            <a:xfrm>
              <a:off x="1760" y="2442"/>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latin typeface="Courier New" panose="02070309020205020404" pitchFamily="49" charset="0"/>
                </a:rPr>
                <a:t>97</a:t>
              </a:r>
            </a:p>
          </p:txBody>
        </p:sp>
        <p:grpSp>
          <p:nvGrpSpPr>
            <p:cNvPr id="191535" name="Group 47">
              <a:extLst>
                <a:ext uri="{FF2B5EF4-FFF2-40B4-BE49-F238E27FC236}">
                  <a16:creationId xmlns:a16="http://schemas.microsoft.com/office/drawing/2014/main" id="{B5F6F017-16B3-F44D-AFBE-46C1BE318140}"/>
                </a:ext>
              </a:extLst>
            </p:cNvPr>
            <p:cNvGrpSpPr>
              <a:grpSpLocks/>
            </p:cNvGrpSpPr>
            <p:nvPr/>
          </p:nvGrpSpPr>
          <p:grpSpPr bwMode="auto">
            <a:xfrm>
              <a:off x="1760" y="2754"/>
              <a:ext cx="370" cy="160"/>
              <a:chOff x="1378" y="3290"/>
              <a:chExt cx="370" cy="312"/>
            </a:xfrm>
          </p:grpSpPr>
          <p:sp>
            <p:nvSpPr>
              <p:cNvPr id="191536" name="Text Box 48">
                <a:extLst>
                  <a:ext uri="{FF2B5EF4-FFF2-40B4-BE49-F238E27FC236}">
                    <a16:creationId xmlns:a16="http://schemas.microsoft.com/office/drawing/2014/main" id="{58B08181-411D-0343-973C-C7153D5DE386}"/>
                  </a:ext>
                </a:extLst>
              </p:cNvPr>
              <p:cNvSpPr txBox="1">
                <a:spLocks noChangeArrowheads="1"/>
              </p:cNvSpPr>
              <p:nvPr/>
            </p:nvSpPr>
            <p:spPr bwMode="auto">
              <a:xfrm>
                <a:off x="1378" y="3290"/>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91537" name="Line 49">
                <a:extLst>
                  <a:ext uri="{FF2B5EF4-FFF2-40B4-BE49-F238E27FC236}">
                    <a16:creationId xmlns:a16="http://schemas.microsoft.com/office/drawing/2014/main" id="{23BC621A-C367-8346-A693-587B6F36A201}"/>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91538" name="Group 50">
            <a:extLst>
              <a:ext uri="{FF2B5EF4-FFF2-40B4-BE49-F238E27FC236}">
                <a16:creationId xmlns:a16="http://schemas.microsoft.com/office/drawing/2014/main" id="{71F477A2-8F70-4148-8CF1-F7AE41AF9F55}"/>
              </a:ext>
            </a:extLst>
          </p:cNvPr>
          <p:cNvGrpSpPr>
            <a:grpSpLocks/>
          </p:cNvGrpSpPr>
          <p:nvPr/>
        </p:nvGrpSpPr>
        <p:grpSpPr bwMode="auto">
          <a:xfrm>
            <a:off x="5118101" y="5248275"/>
            <a:ext cx="587375" cy="749300"/>
            <a:chOff x="1760" y="2442"/>
            <a:chExt cx="370" cy="472"/>
          </a:xfrm>
        </p:grpSpPr>
        <p:sp>
          <p:nvSpPr>
            <p:cNvPr id="191539" name="Text Box 51">
              <a:extLst>
                <a:ext uri="{FF2B5EF4-FFF2-40B4-BE49-F238E27FC236}">
                  <a16:creationId xmlns:a16="http://schemas.microsoft.com/office/drawing/2014/main" id="{76AD3C76-54AF-9649-9199-6A97492D20D7}"/>
                </a:ext>
              </a:extLst>
            </p:cNvPr>
            <p:cNvSpPr txBox="1">
              <a:spLocks noChangeArrowheads="1"/>
            </p:cNvSpPr>
            <p:nvPr/>
          </p:nvSpPr>
          <p:spPr bwMode="auto">
            <a:xfrm>
              <a:off x="1760" y="2442"/>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a:r>
                <a:rPr lang="en-US" altLang="en-US">
                  <a:solidFill>
                    <a:srgbClr val="FF0033"/>
                  </a:solidFill>
                  <a:latin typeface="Courier New" panose="02070309020205020404" pitchFamily="49" charset="0"/>
                </a:rPr>
                <a:t>1</a:t>
              </a:r>
              <a:endParaRPr lang="en-US" altLang="en-US">
                <a:latin typeface="Courier New" panose="02070309020205020404" pitchFamily="49" charset="0"/>
              </a:endParaRPr>
            </a:p>
          </p:txBody>
        </p:sp>
        <p:grpSp>
          <p:nvGrpSpPr>
            <p:cNvPr id="191540" name="Group 52">
              <a:extLst>
                <a:ext uri="{FF2B5EF4-FFF2-40B4-BE49-F238E27FC236}">
                  <a16:creationId xmlns:a16="http://schemas.microsoft.com/office/drawing/2014/main" id="{B6F823A1-5CAC-F346-BA89-7F8E1EC3E6CF}"/>
                </a:ext>
              </a:extLst>
            </p:cNvPr>
            <p:cNvGrpSpPr>
              <a:grpSpLocks/>
            </p:cNvGrpSpPr>
            <p:nvPr/>
          </p:nvGrpSpPr>
          <p:grpSpPr bwMode="auto">
            <a:xfrm>
              <a:off x="1760" y="2754"/>
              <a:ext cx="370" cy="160"/>
              <a:chOff x="1378" y="3290"/>
              <a:chExt cx="370" cy="312"/>
            </a:xfrm>
          </p:grpSpPr>
          <p:sp>
            <p:nvSpPr>
              <p:cNvPr id="191541" name="Text Box 53">
                <a:extLst>
                  <a:ext uri="{FF2B5EF4-FFF2-40B4-BE49-F238E27FC236}">
                    <a16:creationId xmlns:a16="http://schemas.microsoft.com/office/drawing/2014/main" id="{2E238E68-1991-DC4C-8BBC-AFD2E8503A3F}"/>
                  </a:ext>
                </a:extLst>
              </p:cNvPr>
              <p:cNvSpPr txBox="1">
                <a:spLocks noChangeArrowheads="1"/>
              </p:cNvSpPr>
              <p:nvPr/>
            </p:nvSpPr>
            <p:spPr bwMode="auto">
              <a:xfrm>
                <a:off x="1378" y="3290"/>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91542" name="Line 54">
                <a:extLst>
                  <a:ext uri="{FF2B5EF4-FFF2-40B4-BE49-F238E27FC236}">
                    <a16:creationId xmlns:a16="http://schemas.microsoft.com/office/drawing/2014/main" id="{1F4AF0F4-20D4-364E-BB7F-755EF55E89B6}"/>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91543" name="Group 55">
            <a:extLst>
              <a:ext uri="{FF2B5EF4-FFF2-40B4-BE49-F238E27FC236}">
                <a16:creationId xmlns:a16="http://schemas.microsoft.com/office/drawing/2014/main" id="{AEECE1B2-9AF6-4D4A-B78A-48F31488D534}"/>
              </a:ext>
            </a:extLst>
          </p:cNvPr>
          <p:cNvGrpSpPr>
            <a:grpSpLocks/>
          </p:cNvGrpSpPr>
          <p:nvPr/>
        </p:nvGrpSpPr>
        <p:grpSpPr bwMode="auto">
          <a:xfrm>
            <a:off x="6096001" y="2771775"/>
            <a:ext cx="587375" cy="749300"/>
            <a:chOff x="1760" y="2442"/>
            <a:chExt cx="370" cy="472"/>
          </a:xfrm>
        </p:grpSpPr>
        <p:sp>
          <p:nvSpPr>
            <p:cNvPr id="191544" name="Text Box 56">
              <a:extLst>
                <a:ext uri="{FF2B5EF4-FFF2-40B4-BE49-F238E27FC236}">
                  <a16:creationId xmlns:a16="http://schemas.microsoft.com/office/drawing/2014/main" id="{1CB59445-EF72-A549-B198-63B04ECF9656}"/>
                </a:ext>
              </a:extLst>
            </p:cNvPr>
            <p:cNvSpPr txBox="1">
              <a:spLocks noChangeArrowheads="1"/>
            </p:cNvSpPr>
            <p:nvPr/>
          </p:nvSpPr>
          <p:spPr bwMode="auto">
            <a:xfrm>
              <a:off x="1760" y="2442"/>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a:r>
                <a:rPr lang="en-US" altLang="en-US">
                  <a:latin typeface="Courier New" panose="02070309020205020404" pitchFamily="49" charset="0"/>
                </a:rPr>
                <a:t>9</a:t>
              </a:r>
            </a:p>
          </p:txBody>
        </p:sp>
        <p:grpSp>
          <p:nvGrpSpPr>
            <p:cNvPr id="191545" name="Group 57">
              <a:extLst>
                <a:ext uri="{FF2B5EF4-FFF2-40B4-BE49-F238E27FC236}">
                  <a16:creationId xmlns:a16="http://schemas.microsoft.com/office/drawing/2014/main" id="{791824B8-7EFF-874F-9F25-31711A3395E6}"/>
                </a:ext>
              </a:extLst>
            </p:cNvPr>
            <p:cNvGrpSpPr>
              <a:grpSpLocks/>
            </p:cNvGrpSpPr>
            <p:nvPr/>
          </p:nvGrpSpPr>
          <p:grpSpPr bwMode="auto">
            <a:xfrm>
              <a:off x="1760" y="2754"/>
              <a:ext cx="370" cy="160"/>
              <a:chOff x="1378" y="3290"/>
              <a:chExt cx="370" cy="312"/>
            </a:xfrm>
          </p:grpSpPr>
          <p:sp>
            <p:nvSpPr>
              <p:cNvPr id="191546" name="Text Box 58">
                <a:extLst>
                  <a:ext uri="{FF2B5EF4-FFF2-40B4-BE49-F238E27FC236}">
                    <a16:creationId xmlns:a16="http://schemas.microsoft.com/office/drawing/2014/main" id="{260743FE-D22B-FB48-B168-B7E4A26B9652}"/>
                  </a:ext>
                </a:extLst>
              </p:cNvPr>
              <p:cNvSpPr txBox="1">
                <a:spLocks noChangeArrowheads="1"/>
              </p:cNvSpPr>
              <p:nvPr/>
            </p:nvSpPr>
            <p:spPr bwMode="auto">
              <a:xfrm>
                <a:off x="1378" y="3290"/>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91547" name="Line 59">
                <a:extLst>
                  <a:ext uri="{FF2B5EF4-FFF2-40B4-BE49-F238E27FC236}">
                    <a16:creationId xmlns:a16="http://schemas.microsoft.com/office/drawing/2014/main" id="{F06FA67D-137A-D24E-AFA5-E0210D24EA42}"/>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191548" name="Line 60">
            <a:extLst>
              <a:ext uri="{FF2B5EF4-FFF2-40B4-BE49-F238E27FC236}">
                <a16:creationId xmlns:a16="http://schemas.microsoft.com/office/drawing/2014/main" id="{E924C495-B6FB-804E-A2BA-EE2538E0366F}"/>
              </a:ext>
            </a:extLst>
          </p:cNvPr>
          <p:cNvSpPr>
            <a:spLocks noChangeShapeType="1"/>
          </p:cNvSpPr>
          <p:nvPr/>
        </p:nvSpPr>
        <p:spPr bwMode="auto">
          <a:xfrm flipH="1">
            <a:off x="6400800" y="2133600"/>
            <a:ext cx="850900" cy="6223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1549" name="Line 61">
            <a:extLst>
              <a:ext uri="{FF2B5EF4-FFF2-40B4-BE49-F238E27FC236}">
                <a16:creationId xmlns:a16="http://schemas.microsoft.com/office/drawing/2014/main" id="{A518F9D7-E237-4740-B0F2-C15885C740A6}"/>
              </a:ext>
            </a:extLst>
          </p:cNvPr>
          <p:cNvSpPr>
            <a:spLocks noChangeShapeType="1"/>
          </p:cNvSpPr>
          <p:nvPr/>
        </p:nvSpPr>
        <p:spPr bwMode="auto">
          <a:xfrm>
            <a:off x="7531100" y="2133600"/>
            <a:ext cx="1041400" cy="596900"/>
          </a:xfrm>
          <a:prstGeom prst="line">
            <a:avLst/>
          </a:prstGeom>
          <a:noFill/>
          <a:ln w="381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1550" name="Line 62">
            <a:extLst>
              <a:ext uri="{FF2B5EF4-FFF2-40B4-BE49-F238E27FC236}">
                <a16:creationId xmlns:a16="http://schemas.microsoft.com/office/drawing/2014/main" id="{634375B7-60E1-C94A-9148-9237B1E82B5A}"/>
              </a:ext>
            </a:extLst>
          </p:cNvPr>
          <p:cNvSpPr>
            <a:spLocks noChangeShapeType="1"/>
          </p:cNvSpPr>
          <p:nvPr/>
        </p:nvSpPr>
        <p:spPr bwMode="auto">
          <a:xfrm flipH="1">
            <a:off x="5880100" y="3403600"/>
            <a:ext cx="381000" cy="5080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1551" name="Line 63">
            <a:extLst>
              <a:ext uri="{FF2B5EF4-FFF2-40B4-BE49-F238E27FC236}">
                <a16:creationId xmlns:a16="http://schemas.microsoft.com/office/drawing/2014/main" id="{0D92B4A2-2F09-9E40-9741-B00DE3F90B86}"/>
              </a:ext>
            </a:extLst>
          </p:cNvPr>
          <p:cNvSpPr>
            <a:spLocks noChangeShapeType="1"/>
          </p:cNvSpPr>
          <p:nvPr/>
        </p:nvSpPr>
        <p:spPr bwMode="auto">
          <a:xfrm>
            <a:off x="6540500" y="3390900"/>
            <a:ext cx="406400" cy="533400"/>
          </a:xfrm>
          <a:prstGeom prst="line">
            <a:avLst/>
          </a:prstGeom>
          <a:noFill/>
          <a:ln w="381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1552" name="Line 64">
            <a:extLst>
              <a:ext uri="{FF2B5EF4-FFF2-40B4-BE49-F238E27FC236}">
                <a16:creationId xmlns:a16="http://schemas.microsoft.com/office/drawing/2014/main" id="{28A1F807-C47F-F149-8B6F-A80447A2A4B2}"/>
              </a:ext>
            </a:extLst>
          </p:cNvPr>
          <p:cNvSpPr>
            <a:spLocks noChangeShapeType="1"/>
          </p:cNvSpPr>
          <p:nvPr/>
        </p:nvSpPr>
        <p:spPr bwMode="auto">
          <a:xfrm flipH="1">
            <a:off x="5410200" y="4546600"/>
            <a:ext cx="317500" cy="6858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1553" name="Line 65">
            <a:extLst>
              <a:ext uri="{FF2B5EF4-FFF2-40B4-BE49-F238E27FC236}">
                <a16:creationId xmlns:a16="http://schemas.microsoft.com/office/drawing/2014/main" id="{C1CB9E66-AE78-4A40-9DD7-06DD44310F50}"/>
              </a:ext>
            </a:extLst>
          </p:cNvPr>
          <p:cNvSpPr>
            <a:spLocks noChangeShapeType="1"/>
          </p:cNvSpPr>
          <p:nvPr/>
        </p:nvSpPr>
        <p:spPr bwMode="auto">
          <a:xfrm>
            <a:off x="6032500" y="4559300"/>
            <a:ext cx="304800" cy="6731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1554" name="Line 66">
            <a:extLst>
              <a:ext uri="{FF2B5EF4-FFF2-40B4-BE49-F238E27FC236}">
                <a16:creationId xmlns:a16="http://schemas.microsoft.com/office/drawing/2014/main" id="{9FAB0A9A-BAED-844F-99FC-5CDEA0A8B978}"/>
              </a:ext>
            </a:extLst>
          </p:cNvPr>
          <p:cNvSpPr>
            <a:spLocks noChangeShapeType="1"/>
          </p:cNvSpPr>
          <p:nvPr/>
        </p:nvSpPr>
        <p:spPr bwMode="auto">
          <a:xfrm flipH="1">
            <a:off x="8051800" y="3365500"/>
            <a:ext cx="381000" cy="609600"/>
          </a:xfrm>
          <a:prstGeom prst="line">
            <a:avLst/>
          </a:prstGeom>
          <a:noFill/>
          <a:ln w="381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1555" name="Line 67">
            <a:extLst>
              <a:ext uri="{FF2B5EF4-FFF2-40B4-BE49-F238E27FC236}">
                <a16:creationId xmlns:a16="http://schemas.microsoft.com/office/drawing/2014/main" id="{AE53A115-BBC7-424F-928D-F7A99E23F578}"/>
              </a:ext>
            </a:extLst>
          </p:cNvPr>
          <p:cNvSpPr>
            <a:spLocks noChangeShapeType="1"/>
          </p:cNvSpPr>
          <p:nvPr/>
        </p:nvSpPr>
        <p:spPr bwMode="auto">
          <a:xfrm>
            <a:off x="8724900" y="3365500"/>
            <a:ext cx="381000" cy="596900"/>
          </a:xfrm>
          <a:prstGeom prst="line">
            <a:avLst/>
          </a:prstGeom>
          <a:noFill/>
          <a:ln w="381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1556" name="Line 68">
            <a:extLst>
              <a:ext uri="{FF2B5EF4-FFF2-40B4-BE49-F238E27FC236}">
                <a16:creationId xmlns:a16="http://schemas.microsoft.com/office/drawing/2014/main" id="{5747392C-900A-4D4F-B447-4B1EC44D0487}"/>
              </a:ext>
            </a:extLst>
          </p:cNvPr>
          <p:cNvSpPr>
            <a:spLocks noChangeShapeType="1"/>
          </p:cNvSpPr>
          <p:nvPr/>
        </p:nvSpPr>
        <p:spPr bwMode="auto">
          <a:xfrm>
            <a:off x="8191500" y="4610100"/>
            <a:ext cx="304800" cy="558800"/>
          </a:xfrm>
          <a:prstGeom prst="line">
            <a:avLst/>
          </a:prstGeom>
          <a:noFill/>
          <a:ln w="381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1557" name="Line 69">
            <a:extLst>
              <a:ext uri="{FF2B5EF4-FFF2-40B4-BE49-F238E27FC236}">
                <a16:creationId xmlns:a16="http://schemas.microsoft.com/office/drawing/2014/main" id="{88E533A1-D2BC-2D4D-8FD0-F94945186CBA}"/>
              </a:ext>
            </a:extLst>
          </p:cNvPr>
          <p:cNvSpPr>
            <a:spLocks noChangeShapeType="1"/>
          </p:cNvSpPr>
          <p:nvPr/>
        </p:nvSpPr>
        <p:spPr bwMode="auto">
          <a:xfrm>
            <a:off x="9258300" y="4597400"/>
            <a:ext cx="304800" cy="546100"/>
          </a:xfrm>
          <a:prstGeom prst="line">
            <a:avLst/>
          </a:prstGeom>
          <a:noFill/>
          <a:ln w="381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91558" name="Group 70">
            <a:extLst>
              <a:ext uri="{FF2B5EF4-FFF2-40B4-BE49-F238E27FC236}">
                <a16:creationId xmlns:a16="http://schemas.microsoft.com/office/drawing/2014/main" id="{53B950C8-FA1E-A049-A2DF-935D386ED400}"/>
              </a:ext>
            </a:extLst>
          </p:cNvPr>
          <p:cNvGrpSpPr>
            <a:grpSpLocks/>
          </p:cNvGrpSpPr>
          <p:nvPr/>
        </p:nvGrpSpPr>
        <p:grpSpPr bwMode="auto">
          <a:xfrm>
            <a:off x="5183188" y="5880100"/>
            <a:ext cx="165100" cy="406400"/>
            <a:chOff x="2305" y="3704"/>
            <a:chExt cx="104" cy="256"/>
          </a:xfrm>
        </p:grpSpPr>
        <p:sp>
          <p:nvSpPr>
            <p:cNvPr id="191559" name="Line 71">
              <a:extLst>
                <a:ext uri="{FF2B5EF4-FFF2-40B4-BE49-F238E27FC236}">
                  <a16:creationId xmlns:a16="http://schemas.microsoft.com/office/drawing/2014/main" id="{9D0009CF-FD24-8444-85A7-0ACB08D1D322}"/>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1560" name="Line 72">
              <a:extLst>
                <a:ext uri="{FF2B5EF4-FFF2-40B4-BE49-F238E27FC236}">
                  <a16:creationId xmlns:a16="http://schemas.microsoft.com/office/drawing/2014/main" id="{DBD13955-724D-9A47-A62B-5CBA721B43BD}"/>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1561" name="Line 73">
              <a:extLst>
                <a:ext uri="{FF2B5EF4-FFF2-40B4-BE49-F238E27FC236}">
                  <a16:creationId xmlns:a16="http://schemas.microsoft.com/office/drawing/2014/main" id="{6E17AB62-382C-CE4A-8571-FE2648150846}"/>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91562" name="Group 74">
            <a:extLst>
              <a:ext uri="{FF2B5EF4-FFF2-40B4-BE49-F238E27FC236}">
                <a16:creationId xmlns:a16="http://schemas.microsoft.com/office/drawing/2014/main" id="{EA7DB217-D404-AE49-9DFF-90C57C58CD68}"/>
              </a:ext>
            </a:extLst>
          </p:cNvPr>
          <p:cNvGrpSpPr>
            <a:grpSpLocks/>
          </p:cNvGrpSpPr>
          <p:nvPr/>
        </p:nvGrpSpPr>
        <p:grpSpPr bwMode="auto">
          <a:xfrm>
            <a:off x="6402388" y="5880100"/>
            <a:ext cx="165100" cy="406400"/>
            <a:chOff x="2305" y="3704"/>
            <a:chExt cx="104" cy="256"/>
          </a:xfrm>
        </p:grpSpPr>
        <p:sp>
          <p:nvSpPr>
            <p:cNvPr id="191563" name="Line 75">
              <a:extLst>
                <a:ext uri="{FF2B5EF4-FFF2-40B4-BE49-F238E27FC236}">
                  <a16:creationId xmlns:a16="http://schemas.microsoft.com/office/drawing/2014/main" id="{CFA28466-628F-9F40-9878-52CEAB848FD2}"/>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1564" name="Line 76">
              <a:extLst>
                <a:ext uri="{FF2B5EF4-FFF2-40B4-BE49-F238E27FC236}">
                  <a16:creationId xmlns:a16="http://schemas.microsoft.com/office/drawing/2014/main" id="{B96F1872-BDB8-AA42-A8D8-BA4CC846E83C}"/>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1565" name="Line 77">
              <a:extLst>
                <a:ext uri="{FF2B5EF4-FFF2-40B4-BE49-F238E27FC236}">
                  <a16:creationId xmlns:a16="http://schemas.microsoft.com/office/drawing/2014/main" id="{71EF6A75-73DE-D14B-8251-F0BC66A302F3}"/>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91566" name="Group 78">
            <a:extLst>
              <a:ext uri="{FF2B5EF4-FFF2-40B4-BE49-F238E27FC236}">
                <a16:creationId xmlns:a16="http://schemas.microsoft.com/office/drawing/2014/main" id="{8563DD86-3CC5-1740-BCA4-E1FA64F4AB39}"/>
              </a:ext>
            </a:extLst>
          </p:cNvPr>
          <p:cNvGrpSpPr>
            <a:grpSpLocks/>
          </p:cNvGrpSpPr>
          <p:nvPr/>
        </p:nvGrpSpPr>
        <p:grpSpPr bwMode="auto">
          <a:xfrm>
            <a:off x="9640888" y="5803900"/>
            <a:ext cx="165100" cy="406400"/>
            <a:chOff x="2305" y="3704"/>
            <a:chExt cx="104" cy="256"/>
          </a:xfrm>
        </p:grpSpPr>
        <p:sp>
          <p:nvSpPr>
            <p:cNvPr id="191567" name="Line 79">
              <a:extLst>
                <a:ext uri="{FF2B5EF4-FFF2-40B4-BE49-F238E27FC236}">
                  <a16:creationId xmlns:a16="http://schemas.microsoft.com/office/drawing/2014/main" id="{200F85DD-CF9E-194F-AB6C-F1C25576F8F9}"/>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1568" name="Line 80">
              <a:extLst>
                <a:ext uri="{FF2B5EF4-FFF2-40B4-BE49-F238E27FC236}">
                  <a16:creationId xmlns:a16="http://schemas.microsoft.com/office/drawing/2014/main" id="{13BFF008-4E59-0A48-B784-74B708247140}"/>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1569" name="Line 81">
              <a:extLst>
                <a:ext uri="{FF2B5EF4-FFF2-40B4-BE49-F238E27FC236}">
                  <a16:creationId xmlns:a16="http://schemas.microsoft.com/office/drawing/2014/main" id="{D5077EF6-A51E-8149-83CA-89D50B051CEA}"/>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91570" name="Group 82">
            <a:extLst>
              <a:ext uri="{FF2B5EF4-FFF2-40B4-BE49-F238E27FC236}">
                <a16:creationId xmlns:a16="http://schemas.microsoft.com/office/drawing/2014/main" id="{0CDB53A0-62B7-7648-AE51-473B07F58C5F}"/>
              </a:ext>
            </a:extLst>
          </p:cNvPr>
          <p:cNvGrpSpPr>
            <a:grpSpLocks/>
          </p:cNvGrpSpPr>
          <p:nvPr/>
        </p:nvGrpSpPr>
        <p:grpSpPr bwMode="auto">
          <a:xfrm>
            <a:off x="8574088" y="5791200"/>
            <a:ext cx="165100" cy="406400"/>
            <a:chOff x="2305" y="3704"/>
            <a:chExt cx="104" cy="256"/>
          </a:xfrm>
        </p:grpSpPr>
        <p:sp>
          <p:nvSpPr>
            <p:cNvPr id="191571" name="Line 83">
              <a:extLst>
                <a:ext uri="{FF2B5EF4-FFF2-40B4-BE49-F238E27FC236}">
                  <a16:creationId xmlns:a16="http://schemas.microsoft.com/office/drawing/2014/main" id="{8BEFA30B-333E-9C4B-80FD-48074A523086}"/>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1572" name="Line 84">
              <a:extLst>
                <a:ext uri="{FF2B5EF4-FFF2-40B4-BE49-F238E27FC236}">
                  <a16:creationId xmlns:a16="http://schemas.microsoft.com/office/drawing/2014/main" id="{9881C5A5-CD56-FD4A-9E8C-A50E55F69B5F}"/>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1573" name="Line 85">
              <a:extLst>
                <a:ext uri="{FF2B5EF4-FFF2-40B4-BE49-F238E27FC236}">
                  <a16:creationId xmlns:a16="http://schemas.microsoft.com/office/drawing/2014/main" id="{9AD053AE-AC1D-1D43-87B9-8F2CB0F91FF3}"/>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91574" name="Group 86">
            <a:extLst>
              <a:ext uri="{FF2B5EF4-FFF2-40B4-BE49-F238E27FC236}">
                <a16:creationId xmlns:a16="http://schemas.microsoft.com/office/drawing/2014/main" id="{9B02E8BE-7DC6-1042-B2E2-69D89549E34B}"/>
              </a:ext>
            </a:extLst>
          </p:cNvPr>
          <p:cNvGrpSpPr>
            <a:grpSpLocks/>
          </p:cNvGrpSpPr>
          <p:nvPr/>
        </p:nvGrpSpPr>
        <p:grpSpPr bwMode="auto">
          <a:xfrm>
            <a:off x="8269288" y="5803900"/>
            <a:ext cx="165100" cy="406400"/>
            <a:chOff x="2305" y="3704"/>
            <a:chExt cx="104" cy="256"/>
          </a:xfrm>
        </p:grpSpPr>
        <p:sp>
          <p:nvSpPr>
            <p:cNvPr id="191575" name="Line 87">
              <a:extLst>
                <a:ext uri="{FF2B5EF4-FFF2-40B4-BE49-F238E27FC236}">
                  <a16:creationId xmlns:a16="http://schemas.microsoft.com/office/drawing/2014/main" id="{1856AC3A-CDEF-2247-B95C-93E05F5A66A3}"/>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1576" name="Line 88">
              <a:extLst>
                <a:ext uri="{FF2B5EF4-FFF2-40B4-BE49-F238E27FC236}">
                  <a16:creationId xmlns:a16="http://schemas.microsoft.com/office/drawing/2014/main" id="{7EEC5591-CE54-BD42-BA81-0E2D39EFB55D}"/>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1577" name="Line 89">
              <a:extLst>
                <a:ext uri="{FF2B5EF4-FFF2-40B4-BE49-F238E27FC236}">
                  <a16:creationId xmlns:a16="http://schemas.microsoft.com/office/drawing/2014/main" id="{1DAB46DD-DD1E-E549-85ED-82DDF0D6D6D1}"/>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91578" name="Group 90">
            <a:extLst>
              <a:ext uri="{FF2B5EF4-FFF2-40B4-BE49-F238E27FC236}">
                <a16:creationId xmlns:a16="http://schemas.microsoft.com/office/drawing/2014/main" id="{B90F422B-2E65-104F-91A3-1C424D86A966}"/>
              </a:ext>
            </a:extLst>
          </p:cNvPr>
          <p:cNvGrpSpPr>
            <a:grpSpLocks/>
          </p:cNvGrpSpPr>
          <p:nvPr/>
        </p:nvGrpSpPr>
        <p:grpSpPr bwMode="auto">
          <a:xfrm>
            <a:off x="5462588" y="5880100"/>
            <a:ext cx="165100" cy="406400"/>
            <a:chOff x="2305" y="3704"/>
            <a:chExt cx="104" cy="256"/>
          </a:xfrm>
        </p:grpSpPr>
        <p:sp>
          <p:nvSpPr>
            <p:cNvPr id="191579" name="Line 91">
              <a:extLst>
                <a:ext uri="{FF2B5EF4-FFF2-40B4-BE49-F238E27FC236}">
                  <a16:creationId xmlns:a16="http://schemas.microsoft.com/office/drawing/2014/main" id="{97F89E29-FB70-8B4F-B5F4-3C379C41891A}"/>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1580" name="Line 92">
              <a:extLst>
                <a:ext uri="{FF2B5EF4-FFF2-40B4-BE49-F238E27FC236}">
                  <a16:creationId xmlns:a16="http://schemas.microsoft.com/office/drawing/2014/main" id="{CD07F17F-8102-E042-BE64-B686C064EE58}"/>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1581" name="Line 93">
              <a:extLst>
                <a:ext uri="{FF2B5EF4-FFF2-40B4-BE49-F238E27FC236}">
                  <a16:creationId xmlns:a16="http://schemas.microsoft.com/office/drawing/2014/main" id="{821370C4-9A73-6847-B318-ABEE9CD7D910}"/>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91582" name="Group 94">
            <a:extLst>
              <a:ext uri="{FF2B5EF4-FFF2-40B4-BE49-F238E27FC236}">
                <a16:creationId xmlns:a16="http://schemas.microsoft.com/office/drawing/2014/main" id="{6C0AB967-7B04-5047-895D-50DE0761E9B3}"/>
              </a:ext>
            </a:extLst>
          </p:cNvPr>
          <p:cNvGrpSpPr>
            <a:grpSpLocks/>
          </p:cNvGrpSpPr>
          <p:nvPr/>
        </p:nvGrpSpPr>
        <p:grpSpPr bwMode="auto">
          <a:xfrm>
            <a:off x="6110288" y="5867400"/>
            <a:ext cx="165100" cy="406400"/>
            <a:chOff x="2305" y="3704"/>
            <a:chExt cx="104" cy="256"/>
          </a:xfrm>
        </p:grpSpPr>
        <p:sp>
          <p:nvSpPr>
            <p:cNvPr id="191583" name="Line 95">
              <a:extLst>
                <a:ext uri="{FF2B5EF4-FFF2-40B4-BE49-F238E27FC236}">
                  <a16:creationId xmlns:a16="http://schemas.microsoft.com/office/drawing/2014/main" id="{2A52C9D4-0ABA-434B-8390-3B597E857D1C}"/>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1584" name="Line 96">
              <a:extLst>
                <a:ext uri="{FF2B5EF4-FFF2-40B4-BE49-F238E27FC236}">
                  <a16:creationId xmlns:a16="http://schemas.microsoft.com/office/drawing/2014/main" id="{C0149D84-F72B-E445-BA53-B4C91026CE4B}"/>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1585" name="Line 97">
              <a:extLst>
                <a:ext uri="{FF2B5EF4-FFF2-40B4-BE49-F238E27FC236}">
                  <a16:creationId xmlns:a16="http://schemas.microsoft.com/office/drawing/2014/main" id="{135DA336-1F5C-914E-9329-DEE471F60AF4}"/>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91586" name="Group 98">
            <a:extLst>
              <a:ext uri="{FF2B5EF4-FFF2-40B4-BE49-F238E27FC236}">
                <a16:creationId xmlns:a16="http://schemas.microsoft.com/office/drawing/2014/main" id="{0270898C-2BB6-8048-8B83-62640999CB30}"/>
              </a:ext>
            </a:extLst>
          </p:cNvPr>
          <p:cNvGrpSpPr>
            <a:grpSpLocks/>
          </p:cNvGrpSpPr>
          <p:nvPr/>
        </p:nvGrpSpPr>
        <p:grpSpPr bwMode="auto">
          <a:xfrm>
            <a:off x="7024688" y="4546600"/>
            <a:ext cx="165100" cy="406400"/>
            <a:chOff x="2305" y="3704"/>
            <a:chExt cx="104" cy="256"/>
          </a:xfrm>
        </p:grpSpPr>
        <p:sp>
          <p:nvSpPr>
            <p:cNvPr id="191587" name="Line 99">
              <a:extLst>
                <a:ext uri="{FF2B5EF4-FFF2-40B4-BE49-F238E27FC236}">
                  <a16:creationId xmlns:a16="http://schemas.microsoft.com/office/drawing/2014/main" id="{0AEA929E-2060-ED4D-8F57-7D7F4C09F3C2}"/>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1588" name="Line 100">
              <a:extLst>
                <a:ext uri="{FF2B5EF4-FFF2-40B4-BE49-F238E27FC236}">
                  <a16:creationId xmlns:a16="http://schemas.microsoft.com/office/drawing/2014/main" id="{38472DF5-D2AF-284C-87DF-AD1250DEDBB9}"/>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1589" name="Line 101">
              <a:extLst>
                <a:ext uri="{FF2B5EF4-FFF2-40B4-BE49-F238E27FC236}">
                  <a16:creationId xmlns:a16="http://schemas.microsoft.com/office/drawing/2014/main" id="{CE818CAD-0661-7643-B21B-D1C8639154E2}"/>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91590" name="Group 102">
            <a:extLst>
              <a:ext uri="{FF2B5EF4-FFF2-40B4-BE49-F238E27FC236}">
                <a16:creationId xmlns:a16="http://schemas.microsoft.com/office/drawing/2014/main" id="{91439182-5859-4A48-85AA-9F92AE374495}"/>
              </a:ext>
            </a:extLst>
          </p:cNvPr>
          <p:cNvGrpSpPr>
            <a:grpSpLocks/>
          </p:cNvGrpSpPr>
          <p:nvPr/>
        </p:nvGrpSpPr>
        <p:grpSpPr bwMode="auto">
          <a:xfrm>
            <a:off x="6719888" y="4559300"/>
            <a:ext cx="165100" cy="406400"/>
            <a:chOff x="2305" y="3704"/>
            <a:chExt cx="104" cy="256"/>
          </a:xfrm>
        </p:grpSpPr>
        <p:sp>
          <p:nvSpPr>
            <p:cNvPr id="191591" name="Line 103">
              <a:extLst>
                <a:ext uri="{FF2B5EF4-FFF2-40B4-BE49-F238E27FC236}">
                  <a16:creationId xmlns:a16="http://schemas.microsoft.com/office/drawing/2014/main" id="{F0599688-B6F3-8A4D-B0C2-CA2DE274061E}"/>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1592" name="Line 104">
              <a:extLst>
                <a:ext uri="{FF2B5EF4-FFF2-40B4-BE49-F238E27FC236}">
                  <a16:creationId xmlns:a16="http://schemas.microsoft.com/office/drawing/2014/main" id="{77E15C36-0A46-2443-B8C5-739E8EC17679}"/>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1593" name="Line 105">
              <a:extLst>
                <a:ext uri="{FF2B5EF4-FFF2-40B4-BE49-F238E27FC236}">
                  <a16:creationId xmlns:a16="http://schemas.microsoft.com/office/drawing/2014/main" id="{35C0414D-128B-F94F-9210-261BFFD4435D}"/>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91594" name="Group 106">
            <a:extLst>
              <a:ext uri="{FF2B5EF4-FFF2-40B4-BE49-F238E27FC236}">
                <a16:creationId xmlns:a16="http://schemas.microsoft.com/office/drawing/2014/main" id="{4D8EAC50-DA6E-1145-9BCF-15A501C71BEB}"/>
              </a:ext>
            </a:extLst>
          </p:cNvPr>
          <p:cNvGrpSpPr>
            <a:grpSpLocks/>
          </p:cNvGrpSpPr>
          <p:nvPr/>
        </p:nvGrpSpPr>
        <p:grpSpPr bwMode="auto">
          <a:xfrm>
            <a:off x="9348788" y="5816600"/>
            <a:ext cx="165100" cy="406400"/>
            <a:chOff x="2305" y="3704"/>
            <a:chExt cx="104" cy="256"/>
          </a:xfrm>
        </p:grpSpPr>
        <p:sp>
          <p:nvSpPr>
            <p:cNvPr id="191595" name="Line 107">
              <a:extLst>
                <a:ext uri="{FF2B5EF4-FFF2-40B4-BE49-F238E27FC236}">
                  <a16:creationId xmlns:a16="http://schemas.microsoft.com/office/drawing/2014/main" id="{3C46EA47-1DE8-4C4F-ABD3-0F0CCF844302}"/>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1596" name="Line 108">
              <a:extLst>
                <a:ext uri="{FF2B5EF4-FFF2-40B4-BE49-F238E27FC236}">
                  <a16:creationId xmlns:a16="http://schemas.microsoft.com/office/drawing/2014/main" id="{EEB5270B-0639-7849-AC1D-0BA3147EDC10}"/>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1597" name="Line 109">
              <a:extLst>
                <a:ext uri="{FF2B5EF4-FFF2-40B4-BE49-F238E27FC236}">
                  <a16:creationId xmlns:a16="http://schemas.microsoft.com/office/drawing/2014/main" id="{801C3424-0737-CE42-8050-D51A44F89F6A}"/>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91598" name="Group 110">
            <a:extLst>
              <a:ext uri="{FF2B5EF4-FFF2-40B4-BE49-F238E27FC236}">
                <a16:creationId xmlns:a16="http://schemas.microsoft.com/office/drawing/2014/main" id="{1C7EC9F3-5BCA-0E46-8486-F758520AD7A0}"/>
              </a:ext>
            </a:extLst>
          </p:cNvPr>
          <p:cNvGrpSpPr>
            <a:grpSpLocks/>
          </p:cNvGrpSpPr>
          <p:nvPr/>
        </p:nvGrpSpPr>
        <p:grpSpPr bwMode="auto">
          <a:xfrm>
            <a:off x="8878888" y="4610100"/>
            <a:ext cx="165100" cy="406400"/>
            <a:chOff x="2305" y="3704"/>
            <a:chExt cx="104" cy="256"/>
          </a:xfrm>
        </p:grpSpPr>
        <p:sp>
          <p:nvSpPr>
            <p:cNvPr id="191599" name="Line 111">
              <a:extLst>
                <a:ext uri="{FF2B5EF4-FFF2-40B4-BE49-F238E27FC236}">
                  <a16:creationId xmlns:a16="http://schemas.microsoft.com/office/drawing/2014/main" id="{8163B020-CD53-6842-A3E3-5931065AAE6B}"/>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1600" name="Line 112">
              <a:extLst>
                <a:ext uri="{FF2B5EF4-FFF2-40B4-BE49-F238E27FC236}">
                  <a16:creationId xmlns:a16="http://schemas.microsoft.com/office/drawing/2014/main" id="{B1182416-3D72-E542-94B8-6B729EEB35D5}"/>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1601" name="Line 113">
              <a:extLst>
                <a:ext uri="{FF2B5EF4-FFF2-40B4-BE49-F238E27FC236}">
                  <a16:creationId xmlns:a16="http://schemas.microsoft.com/office/drawing/2014/main" id="{AB145C68-7544-CF41-82E5-5D44A731DF59}"/>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91602" name="Group 114">
            <a:extLst>
              <a:ext uri="{FF2B5EF4-FFF2-40B4-BE49-F238E27FC236}">
                <a16:creationId xmlns:a16="http://schemas.microsoft.com/office/drawing/2014/main" id="{A1689C3D-7E92-DA47-9331-B94A6883855A}"/>
              </a:ext>
            </a:extLst>
          </p:cNvPr>
          <p:cNvGrpSpPr>
            <a:grpSpLocks/>
          </p:cNvGrpSpPr>
          <p:nvPr/>
        </p:nvGrpSpPr>
        <p:grpSpPr bwMode="auto">
          <a:xfrm>
            <a:off x="7837488" y="4622800"/>
            <a:ext cx="165100" cy="406400"/>
            <a:chOff x="2305" y="3704"/>
            <a:chExt cx="104" cy="256"/>
          </a:xfrm>
        </p:grpSpPr>
        <p:sp>
          <p:nvSpPr>
            <p:cNvPr id="191603" name="Line 115">
              <a:extLst>
                <a:ext uri="{FF2B5EF4-FFF2-40B4-BE49-F238E27FC236}">
                  <a16:creationId xmlns:a16="http://schemas.microsoft.com/office/drawing/2014/main" id="{3619C6D1-17A4-7D45-9F2F-DD5F4568776F}"/>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1604" name="Line 116">
              <a:extLst>
                <a:ext uri="{FF2B5EF4-FFF2-40B4-BE49-F238E27FC236}">
                  <a16:creationId xmlns:a16="http://schemas.microsoft.com/office/drawing/2014/main" id="{A98B08BE-D588-4646-8580-5705791F7F7C}"/>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1605" name="Line 117">
              <a:extLst>
                <a:ext uri="{FF2B5EF4-FFF2-40B4-BE49-F238E27FC236}">
                  <a16:creationId xmlns:a16="http://schemas.microsoft.com/office/drawing/2014/main" id="{56913717-D3CF-9E40-81CB-FEEFEE942193}"/>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91606" name="Text Box 118">
            <a:extLst>
              <a:ext uri="{FF2B5EF4-FFF2-40B4-BE49-F238E27FC236}">
                <a16:creationId xmlns:a16="http://schemas.microsoft.com/office/drawing/2014/main" id="{B91686B6-9EFF-B040-8036-B0E76731EDEE}"/>
              </a:ext>
            </a:extLst>
          </p:cNvPr>
          <p:cNvSpPr txBox="1">
            <a:spLocks noChangeArrowheads="1"/>
          </p:cNvSpPr>
          <p:nvPr/>
        </p:nvSpPr>
        <p:spPr bwMode="auto">
          <a:xfrm>
            <a:off x="1978025" y="2816225"/>
            <a:ext cx="2185214" cy="400110"/>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a:latin typeface="Courier New" panose="02070309020205020404" pitchFamily="49" charset="0"/>
              </a:rPr>
              <a:t>Output: 1 3 7</a:t>
            </a:r>
          </a:p>
        </p:txBody>
      </p:sp>
      <p:sp>
        <p:nvSpPr>
          <p:cNvPr id="191607" name="Oval 119">
            <a:extLst>
              <a:ext uri="{FF2B5EF4-FFF2-40B4-BE49-F238E27FC236}">
                <a16:creationId xmlns:a16="http://schemas.microsoft.com/office/drawing/2014/main" id="{D9E8DEEF-4C2D-004A-9CE1-BED79AFE7970}"/>
              </a:ext>
            </a:extLst>
          </p:cNvPr>
          <p:cNvSpPr>
            <a:spLocks noChangeArrowheads="1"/>
          </p:cNvSpPr>
          <p:nvPr/>
        </p:nvSpPr>
        <p:spPr bwMode="auto">
          <a:xfrm>
            <a:off x="2044700" y="1308100"/>
            <a:ext cx="254000" cy="254000"/>
          </a:xfrm>
          <a:prstGeom prst="ellipse">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191608" name="Oval 120">
            <a:extLst>
              <a:ext uri="{FF2B5EF4-FFF2-40B4-BE49-F238E27FC236}">
                <a16:creationId xmlns:a16="http://schemas.microsoft.com/office/drawing/2014/main" id="{10BA1808-0E13-2443-8AB6-E44BD07EB204}"/>
              </a:ext>
            </a:extLst>
          </p:cNvPr>
          <p:cNvSpPr>
            <a:spLocks noChangeArrowheads="1"/>
          </p:cNvSpPr>
          <p:nvPr/>
        </p:nvSpPr>
        <p:spPr bwMode="auto">
          <a:xfrm>
            <a:off x="2044700" y="1651000"/>
            <a:ext cx="254000" cy="254000"/>
          </a:xfrm>
          <a:prstGeom prst="ellipse">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191609" name="Oval 121">
            <a:extLst>
              <a:ext uri="{FF2B5EF4-FFF2-40B4-BE49-F238E27FC236}">
                <a16:creationId xmlns:a16="http://schemas.microsoft.com/office/drawing/2014/main" id="{7ADDA5A7-72F1-3743-A8D9-EFAA757CF38F}"/>
              </a:ext>
            </a:extLst>
          </p:cNvPr>
          <p:cNvSpPr>
            <a:spLocks noChangeArrowheads="1"/>
          </p:cNvSpPr>
          <p:nvPr/>
        </p:nvSpPr>
        <p:spPr bwMode="auto">
          <a:xfrm>
            <a:off x="2044700" y="1993900"/>
            <a:ext cx="254000" cy="254000"/>
          </a:xfrm>
          <a:prstGeom prst="ellipse">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191610" name="Oval 122">
            <a:extLst>
              <a:ext uri="{FF2B5EF4-FFF2-40B4-BE49-F238E27FC236}">
                <a16:creationId xmlns:a16="http://schemas.microsoft.com/office/drawing/2014/main" id="{C2BCF92F-5339-8D4A-951D-E8C8E57E1299}"/>
              </a:ext>
            </a:extLst>
          </p:cNvPr>
          <p:cNvSpPr>
            <a:spLocks noChangeArrowheads="1"/>
          </p:cNvSpPr>
          <p:nvPr/>
        </p:nvSpPr>
        <p:spPr bwMode="auto">
          <a:xfrm>
            <a:off x="6743700" y="1473200"/>
            <a:ext cx="254000" cy="254000"/>
          </a:xfrm>
          <a:prstGeom prst="ellipse">
            <a:avLst/>
          </a:prstGeom>
          <a:solidFill>
            <a:srgbClr val="66FF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191611" name="Oval 123">
            <a:extLst>
              <a:ext uri="{FF2B5EF4-FFF2-40B4-BE49-F238E27FC236}">
                <a16:creationId xmlns:a16="http://schemas.microsoft.com/office/drawing/2014/main" id="{5C370995-BC0E-7D41-BFC1-A36E60A6CC36}"/>
              </a:ext>
            </a:extLst>
          </p:cNvPr>
          <p:cNvSpPr>
            <a:spLocks noChangeArrowheads="1"/>
          </p:cNvSpPr>
          <p:nvPr/>
        </p:nvSpPr>
        <p:spPr bwMode="auto">
          <a:xfrm>
            <a:off x="5740400" y="2730500"/>
            <a:ext cx="254000" cy="254000"/>
          </a:xfrm>
          <a:prstGeom prst="ellipse">
            <a:avLst/>
          </a:prstGeom>
          <a:solidFill>
            <a:srgbClr val="66FF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191612" name="Oval 124">
            <a:extLst>
              <a:ext uri="{FF2B5EF4-FFF2-40B4-BE49-F238E27FC236}">
                <a16:creationId xmlns:a16="http://schemas.microsoft.com/office/drawing/2014/main" id="{93D723C2-7E15-D542-9142-2FA53219F403}"/>
              </a:ext>
            </a:extLst>
          </p:cNvPr>
          <p:cNvSpPr>
            <a:spLocks noChangeArrowheads="1"/>
          </p:cNvSpPr>
          <p:nvPr/>
        </p:nvSpPr>
        <p:spPr bwMode="auto">
          <a:xfrm>
            <a:off x="4762500" y="52070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191613" name="Oval 125">
            <a:extLst>
              <a:ext uri="{FF2B5EF4-FFF2-40B4-BE49-F238E27FC236}">
                <a16:creationId xmlns:a16="http://schemas.microsoft.com/office/drawing/2014/main" id="{FD199853-7D24-8147-8177-14FF691F8C48}"/>
              </a:ext>
            </a:extLst>
          </p:cNvPr>
          <p:cNvSpPr>
            <a:spLocks noChangeArrowheads="1"/>
          </p:cNvSpPr>
          <p:nvPr/>
        </p:nvSpPr>
        <p:spPr bwMode="auto">
          <a:xfrm>
            <a:off x="4749800" y="55118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191614" name="Oval 126">
            <a:extLst>
              <a:ext uri="{FF2B5EF4-FFF2-40B4-BE49-F238E27FC236}">
                <a16:creationId xmlns:a16="http://schemas.microsoft.com/office/drawing/2014/main" id="{08638AC9-5DCE-0340-B59D-2D632703773B}"/>
              </a:ext>
            </a:extLst>
          </p:cNvPr>
          <p:cNvSpPr>
            <a:spLocks noChangeArrowheads="1"/>
          </p:cNvSpPr>
          <p:nvPr/>
        </p:nvSpPr>
        <p:spPr bwMode="auto">
          <a:xfrm>
            <a:off x="4749800" y="58166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191615" name="Oval 127">
            <a:extLst>
              <a:ext uri="{FF2B5EF4-FFF2-40B4-BE49-F238E27FC236}">
                <a16:creationId xmlns:a16="http://schemas.microsoft.com/office/drawing/2014/main" id="{21A0261F-2846-6B44-A588-CAB49E84A66D}"/>
              </a:ext>
            </a:extLst>
          </p:cNvPr>
          <p:cNvSpPr>
            <a:spLocks noChangeArrowheads="1"/>
          </p:cNvSpPr>
          <p:nvPr/>
        </p:nvSpPr>
        <p:spPr bwMode="auto">
          <a:xfrm>
            <a:off x="5207000" y="39116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191616" name="Oval 128">
            <a:extLst>
              <a:ext uri="{FF2B5EF4-FFF2-40B4-BE49-F238E27FC236}">
                <a16:creationId xmlns:a16="http://schemas.microsoft.com/office/drawing/2014/main" id="{ED196947-E8A8-DC4E-AB8D-8F8869F44E39}"/>
              </a:ext>
            </a:extLst>
          </p:cNvPr>
          <p:cNvSpPr>
            <a:spLocks noChangeArrowheads="1"/>
          </p:cNvSpPr>
          <p:nvPr/>
        </p:nvSpPr>
        <p:spPr bwMode="auto">
          <a:xfrm>
            <a:off x="5207000" y="42164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191617" name="Oval 129">
            <a:extLst>
              <a:ext uri="{FF2B5EF4-FFF2-40B4-BE49-F238E27FC236}">
                <a16:creationId xmlns:a16="http://schemas.microsoft.com/office/drawing/2014/main" id="{F0FB573B-233D-C84D-82C1-FC07933A868A}"/>
              </a:ext>
            </a:extLst>
          </p:cNvPr>
          <p:cNvSpPr>
            <a:spLocks noChangeArrowheads="1"/>
          </p:cNvSpPr>
          <p:nvPr/>
        </p:nvSpPr>
        <p:spPr bwMode="auto">
          <a:xfrm>
            <a:off x="5207000" y="45339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191618" name="Oval 130">
            <a:extLst>
              <a:ext uri="{FF2B5EF4-FFF2-40B4-BE49-F238E27FC236}">
                <a16:creationId xmlns:a16="http://schemas.microsoft.com/office/drawing/2014/main" id="{061474AE-E78A-CF47-B8F2-59A358AA04FC}"/>
              </a:ext>
            </a:extLst>
          </p:cNvPr>
          <p:cNvSpPr>
            <a:spLocks noChangeArrowheads="1"/>
          </p:cNvSpPr>
          <p:nvPr/>
        </p:nvSpPr>
        <p:spPr bwMode="auto">
          <a:xfrm>
            <a:off x="5740400" y="51943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191619" name="Oval 131">
            <a:extLst>
              <a:ext uri="{FF2B5EF4-FFF2-40B4-BE49-F238E27FC236}">
                <a16:creationId xmlns:a16="http://schemas.microsoft.com/office/drawing/2014/main" id="{A26B60DC-6366-124C-BF03-3C9E13981E5E}"/>
              </a:ext>
            </a:extLst>
          </p:cNvPr>
          <p:cNvSpPr>
            <a:spLocks noChangeArrowheads="1"/>
          </p:cNvSpPr>
          <p:nvPr/>
        </p:nvSpPr>
        <p:spPr bwMode="auto">
          <a:xfrm>
            <a:off x="5740400" y="55118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191620" name="Oval 132">
            <a:extLst>
              <a:ext uri="{FF2B5EF4-FFF2-40B4-BE49-F238E27FC236}">
                <a16:creationId xmlns:a16="http://schemas.microsoft.com/office/drawing/2014/main" id="{21EF2736-C8CD-DE4B-903B-5D2A0E3C8497}"/>
              </a:ext>
            </a:extLst>
          </p:cNvPr>
          <p:cNvSpPr>
            <a:spLocks noChangeArrowheads="1"/>
          </p:cNvSpPr>
          <p:nvPr/>
        </p:nvSpPr>
        <p:spPr bwMode="auto">
          <a:xfrm>
            <a:off x="5740400" y="58293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Tree>
    <p:extLst>
      <p:ext uri="{BB962C8B-B14F-4D97-AF65-F5344CB8AC3E}">
        <p14:creationId xmlns:p14="http://schemas.microsoft.com/office/powerpoint/2010/main" val="242149186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1026">
            <a:extLst>
              <a:ext uri="{FF2B5EF4-FFF2-40B4-BE49-F238E27FC236}">
                <a16:creationId xmlns:a16="http://schemas.microsoft.com/office/drawing/2014/main" id="{2427F5D4-6A00-C34F-A045-15FC13AB5B34}"/>
              </a:ext>
            </a:extLst>
          </p:cNvPr>
          <p:cNvSpPr>
            <a:spLocks noChangeArrowheads="1"/>
          </p:cNvSpPr>
          <p:nvPr/>
        </p:nvSpPr>
        <p:spPr bwMode="auto">
          <a:xfrm>
            <a:off x="1981201" y="457201"/>
            <a:ext cx="4341813" cy="1895475"/>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64" tIns="46033" rIns="92064" bIns="46033">
            <a:spAutoFit/>
          </a:bodyPr>
          <a:lstStyle>
            <a:lvl1pPr indent="4763">
              <a:spcBef>
                <a:spcPct val="20000"/>
              </a:spcBef>
              <a:buChar char="•"/>
              <a:defRPr sz="2400">
                <a:solidFill>
                  <a:schemeClr val="tx1"/>
                </a:solidFill>
                <a:latin typeface="Arial" panose="020B0604020202020204" pitchFamily="34" charset="0"/>
              </a:defRPr>
            </a:lvl1pPr>
            <a:lvl2pPr marL="747713"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buFontTx/>
              <a:buNone/>
            </a:pPr>
            <a:r>
              <a:rPr lang="en-US" altLang="en-US" sz="2000">
                <a:latin typeface="Courier New" panose="02070309020205020404" pitchFamily="49" charset="0"/>
              </a:rPr>
              <a:t>Proc InOrderPrint(pointer) </a:t>
            </a:r>
          </a:p>
          <a:p>
            <a:pPr>
              <a:buFontTx/>
              <a:buNone/>
            </a:pPr>
            <a:r>
              <a:rPr lang="en-US" altLang="en-US" sz="2000">
                <a:latin typeface="Courier New" panose="02070309020205020404" pitchFamily="49" charset="0"/>
              </a:rPr>
              <a:t> pointer NOT NIL?</a:t>
            </a:r>
          </a:p>
          <a:p>
            <a:pPr>
              <a:buFontTx/>
              <a:buNone/>
            </a:pPr>
            <a:r>
              <a:rPr lang="en-US" altLang="en-US" sz="2000">
                <a:solidFill>
                  <a:srgbClr val="3333FF"/>
                </a:solidFill>
                <a:latin typeface="Courier New" panose="02070309020205020404" pitchFamily="49" charset="0"/>
              </a:rPr>
              <a:t>  InOrderPrint(left child)</a:t>
            </a:r>
          </a:p>
          <a:p>
            <a:pPr>
              <a:buFontTx/>
              <a:buNone/>
            </a:pPr>
            <a:r>
              <a:rPr lang="en-US" altLang="en-US" sz="2000">
                <a:latin typeface="Courier New" panose="02070309020205020404" pitchFamily="49" charset="0"/>
              </a:rPr>
              <a:t>  print(data)</a:t>
            </a:r>
          </a:p>
          <a:p>
            <a:pPr>
              <a:buFontTx/>
              <a:buNone/>
            </a:pPr>
            <a:r>
              <a:rPr lang="en-US" altLang="en-US" sz="2000">
                <a:latin typeface="Courier New" panose="02070309020205020404" pitchFamily="49" charset="0"/>
              </a:rPr>
              <a:t>  InOrderPrint(right child)</a:t>
            </a:r>
          </a:p>
        </p:txBody>
      </p:sp>
      <p:grpSp>
        <p:nvGrpSpPr>
          <p:cNvPr id="115715" name="Group 1027">
            <a:extLst>
              <a:ext uri="{FF2B5EF4-FFF2-40B4-BE49-F238E27FC236}">
                <a16:creationId xmlns:a16="http://schemas.microsoft.com/office/drawing/2014/main" id="{000D936F-0C8D-5C42-8E93-26ECE604292A}"/>
              </a:ext>
            </a:extLst>
          </p:cNvPr>
          <p:cNvGrpSpPr>
            <a:grpSpLocks/>
          </p:cNvGrpSpPr>
          <p:nvPr/>
        </p:nvGrpSpPr>
        <p:grpSpPr bwMode="auto">
          <a:xfrm>
            <a:off x="7099301" y="1501775"/>
            <a:ext cx="587375" cy="749300"/>
            <a:chOff x="1760" y="2442"/>
            <a:chExt cx="370" cy="472"/>
          </a:xfrm>
        </p:grpSpPr>
        <p:sp>
          <p:nvSpPr>
            <p:cNvPr id="115716" name="Text Box 1028">
              <a:extLst>
                <a:ext uri="{FF2B5EF4-FFF2-40B4-BE49-F238E27FC236}">
                  <a16:creationId xmlns:a16="http://schemas.microsoft.com/office/drawing/2014/main" id="{4C9C84DF-FEA4-3744-BAB6-833DE829CC54}"/>
                </a:ext>
              </a:extLst>
            </p:cNvPr>
            <p:cNvSpPr txBox="1">
              <a:spLocks noChangeArrowheads="1"/>
            </p:cNvSpPr>
            <p:nvPr/>
          </p:nvSpPr>
          <p:spPr bwMode="auto">
            <a:xfrm>
              <a:off x="1760" y="2442"/>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latin typeface="Courier New" panose="02070309020205020404" pitchFamily="49" charset="0"/>
                </a:rPr>
                <a:t>22</a:t>
              </a:r>
            </a:p>
          </p:txBody>
        </p:sp>
        <p:grpSp>
          <p:nvGrpSpPr>
            <p:cNvPr id="115717" name="Group 1029">
              <a:extLst>
                <a:ext uri="{FF2B5EF4-FFF2-40B4-BE49-F238E27FC236}">
                  <a16:creationId xmlns:a16="http://schemas.microsoft.com/office/drawing/2014/main" id="{593A9368-2FF6-BE46-9E6A-34B94D7C0B68}"/>
                </a:ext>
              </a:extLst>
            </p:cNvPr>
            <p:cNvGrpSpPr>
              <a:grpSpLocks/>
            </p:cNvGrpSpPr>
            <p:nvPr/>
          </p:nvGrpSpPr>
          <p:grpSpPr bwMode="auto">
            <a:xfrm>
              <a:off x="1760" y="2754"/>
              <a:ext cx="370" cy="160"/>
              <a:chOff x="1378" y="3290"/>
              <a:chExt cx="370" cy="312"/>
            </a:xfrm>
          </p:grpSpPr>
          <p:sp>
            <p:nvSpPr>
              <p:cNvPr id="115718" name="Text Box 1030">
                <a:extLst>
                  <a:ext uri="{FF2B5EF4-FFF2-40B4-BE49-F238E27FC236}">
                    <a16:creationId xmlns:a16="http://schemas.microsoft.com/office/drawing/2014/main" id="{F6A6FFAF-3604-DD4D-9F74-E00F2960C32E}"/>
                  </a:ext>
                </a:extLst>
              </p:cNvPr>
              <p:cNvSpPr txBox="1">
                <a:spLocks noChangeArrowheads="1"/>
              </p:cNvSpPr>
              <p:nvPr/>
            </p:nvSpPr>
            <p:spPr bwMode="auto">
              <a:xfrm>
                <a:off x="1378" y="3290"/>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15719" name="Line 1031">
                <a:extLst>
                  <a:ext uri="{FF2B5EF4-FFF2-40B4-BE49-F238E27FC236}">
                    <a16:creationId xmlns:a16="http://schemas.microsoft.com/office/drawing/2014/main" id="{20EF29F8-1E58-3248-89D2-AF647820595F}"/>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115720" name="Text Box 1032">
            <a:extLst>
              <a:ext uri="{FF2B5EF4-FFF2-40B4-BE49-F238E27FC236}">
                <a16:creationId xmlns:a16="http://schemas.microsoft.com/office/drawing/2014/main" id="{EE529E9D-1FA1-9449-9D80-D772F8F9B384}"/>
              </a:ext>
            </a:extLst>
          </p:cNvPr>
          <p:cNvSpPr txBox="1">
            <a:spLocks noChangeArrowheads="1"/>
          </p:cNvSpPr>
          <p:nvPr/>
        </p:nvSpPr>
        <p:spPr bwMode="auto">
          <a:xfrm>
            <a:off x="7032626" y="646113"/>
            <a:ext cx="62619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715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a:t>root</a:t>
            </a:r>
          </a:p>
        </p:txBody>
      </p:sp>
      <p:sp>
        <p:nvSpPr>
          <p:cNvPr id="115721" name="Line 1033">
            <a:extLst>
              <a:ext uri="{FF2B5EF4-FFF2-40B4-BE49-F238E27FC236}">
                <a16:creationId xmlns:a16="http://schemas.microsoft.com/office/drawing/2014/main" id="{D1935353-8F68-D74F-879A-ACCCD7E5733E}"/>
              </a:ext>
            </a:extLst>
          </p:cNvPr>
          <p:cNvSpPr>
            <a:spLocks noChangeShapeType="1"/>
          </p:cNvSpPr>
          <p:nvPr/>
        </p:nvSpPr>
        <p:spPr bwMode="auto">
          <a:xfrm>
            <a:off x="7404100" y="1028700"/>
            <a:ext cx="0" cy="4572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15722" name="Group 1034">
            <a:extLst>
              <a:ext uri="{FF2B5EF4-FFF2-40B4-BE49-F238E27FC236}">
                <a16:creationId xmlns:a16="http://schemas.microsoft.com/office/drawing/2014/main" id="{4DE6B9AE-CDA0-6345-B847-C4DFB0416063}"/>
              </a:ext>
            </a:extLst>
          </p:cNvPr>
          <p:cNvGrpSpPr>
            <a:grpSpLocks/>
          </p:cNvGrpSpPr>
          <p:nvPr/>
        </p:nvGrpSpPr>
        <p:grpSpPr bwMode="auto">
          <a:xfrm>
            <a:off x="8280401" y="2746375"/>
            <a:ext cx="587375" cy="749300"/>
            <a:chOff x="1760" y="2442"/>
            <a:chExt cx="370" cy="472"/>
          </a:xfrm>
        </p:grpSpPr>
        <p:sp>
          <p:nvSpPr>
            <p:cNvPr id="115723" name="Text Box 1035">
              <a:extLst>
                <a:ext uri="{FF2B5EF4-FFF2-40B4-BE49-F238E27FC236}">
                  <a16:creationId xmlns:a16="http://schemas.microsoft.com/office/drawing/2014/main" id="{ABC1210E-9D93-5D4D-84AD-6B240E8BC70A}"/>
                </a:ext>
              </a:extLst>
            </p:cNvPr>
            <p:cNvSpPr txBox="1">
              <a:spLocks noChangeArrowheads="1"/>
            </p:cNvSpPr>
            <p:nvPr/>
          </p:nvSpPr>
          <p:spPr bwMode="auto">
            <a:xfrm>
              <a:off x="1760" y="2442"/>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latin typeface="Courier New" panose="02070309020205020404" pitchFamily="49" charset="0"/>
                </a:rPr>
                <a:t>67</a:t>
              </a:r>
            </a:p>
          </p:txBody>
        </p:sp>
        <p:grpSp>
          <p:nvGrpSpPr>
            <p:cNvPr id="115724" name="Group 1036">
              <a:extLst>
                <a:ext uri="{FF2B5EF4-FFF2-40B4-BE49-F238E27FC236}">
                  <a16:creationId xmlns:a16="http://schemas.microsoft.com/office/drawing/2014/main" id="{FE086F15-E220-DF47-BBA8-06AE590D38DA}"/>
                </a:ext>
              </a:extLst>
            </p:cNvPr>
            <p:cNvGrpSpPr>
              <a:grpSpLocks/>
            </p:cNvGrpSpPr>
            <p:nvPr/>
          </p:nvGrpSpPr>
          <p:grpSpPr bwMode="auto">
            <a:xfrm>
              <a:off x="1760" y="2754"/>
              <a:ext cx="370" cy="160"/>
              <a:chOff x="1378" y="3290"/>
              <a:chExt cx="370" cy="312"/>
            </a:xfrm>
          </p:grpSpPr>
          <p:sp>
            <p:nvSpPr>
              <p:cNvPr id="115725" name="Text Box 1037">
                <a:extLst>
                  <a:ext uri="{FF2B5EF4-FFF2-40B4-BE49-F238E27FC236}">
                    <a16:creationId xmlns:a16="http://schemas.microsoft.com/office/drawing/2014/main" id="{70614DB8-D295-304C-92AA-1FF8BE0FECC7}"/>
                  </a:ext>
                </a:extLst>
              </p:cNvPr>
              <p:cNvSpPr txBox="1">
                <a:spLocks noChangeArrowheads="1"/>
              </p:cNvSpPr>
              <p:nvPr/>
            </p:nvSpPr>
            <p:spPr bwMode="auto">
              <a:xfrm>
                <a:off x="1378" y="3290"/>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15726" name="Line 1038">
                <a:extLst>
                  <a:ext uri="{FF2B5EF4-FFF2-40B4-BE49-F238E27FC236}">
                    <a16:creationId xmlns:a16="http://schemas.microsoft.com/office/drawing/2014/main" id="{8DD46C75-7C5F-114C-B172-297D4E21F04E}"/>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15727" name="Group 1039">
            <a:extLst>
              <a:ext uri="{FF2B5EF4-FFF2-40B4-BE49-F238E27FC236}">
                <a16:creationId xmlns:a16="http://schemas.microsoft.com/office/drawing/2014/main" id="{CA3341A9-A1A8-6141-9FE6-25B3F72CC4C9}"/>
              </a:ext>
            </a:extLst>
          </p:cNvPr>
          <p:cNvGrpSpPr>
            <a:grpSpLocks/>
          </p:cNvGrpSpPr>
          <p:nvPr/>
        </p:nvGrpSpPr>
        <p:grpSpPr bwMode="auto">
          <a:xfrm>
            <a:off x="7759701" y="3978275"/>
            <a:ext cx="587375" cy="749300"/>
            <a:chOff x="1760" y="2442"/>
            <a:chExt cx="370" cy="472"/>
          </a:xfrm>
        </p:grpSpPr>
        <p:sp>
          <p:nvSpPr>
            <p:cNvPr id="115728" name="Text Box 1040">
              <a:extLst>
                <a:ext uri="{FF2B5EF4-FFF2-40B4-BE49-F238E27FC236}">
                  <a16:creationId xmlns:a16="http://schemas.microsoft.com/office/drawing/2014/main" id="{9D43EE7B-D549-DD48-96D0-CB1F664DE848}"/>
                </a:ext>
              </a:extLst>
            </p:cNvPr>
            <p:cNvSpPr txBox="1">
              <a:spLocks noChangeArrowheads="1"/>
            </p:cNvSpPr>
            <p:nvPr/>
          </p:nvSpPr>
          <p:spPr bwMode="auto">
            <a:xfrm>
              <a:off x="1760" y="2442"/>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latin typeface="Courier New" panose="02070309020205020404" pitchFamily="49" charset="0"/>
                </a:rPr>
                <a:t>36</a:t>
              </a:r>
            </a:p>
          </p:txBody>
        </p:sp>
        <p:grpSp>
          <p:nvGrpSpPr>
            <p:cNvPr id="115729" name="Group 1041">
              <a:extLst>
                <a:ext uri="{FF2B5EF4-FFF2-40B4-BE49-F238E27FC236}">
                  <a16:creationId xmlns:a16="http://schemas.microsoft.com/office/drawing/2014/main" id="{33EA9D8E-712C-7B45-9897-9A0A072AF6AE}"/>
                </a:ext>
              </a:extLst>
            </p:cNvPr>
            <p:cNvGrpSpPr>
              <a:grpSpLocks/>
            </p:cNvGrpSpPr>
            <p:nvPr/>
          </p:nvGrpSpPr>
          <p:grpSpPr bwMode="auto">
            <a:xfrm>
              <a:off x="1760" y="2754"/>
              <a:ext cx="370" cy="160"/>
              <a:chOff x="1378" y="3290"/>
              <a:chExt cx="370" cy="312"/>
            </a:xfrm>
          </p:grpSpPr>
          <p:sp>
            <p:nvSpPr>
              <p:cNvPr id="115730" name="Text Box 1042">
                <a:extLst>
                  <a:ext uri="{FF2B5EF4-FFF2-40B4-BE49-F238E27FC236}">
                    <a16:creationId xmlns:a16="http://schemas.microsoft.com/office/drawing/2014/main" id="{9437E764-7D4D-F844-9726-ED5DC8C195DA}"/>
                  </a:ext>
                </a:extLst>
              </p:cNvPr>
              <p:cNvSpPr txBox="1">
                <a:spLocks noChangeArrowheads="1"/>
              </p:cNvSpPr>
              <p:nvPr/>
            </p:nvSpPr>
            <p:spPr bwMode="auto">
              <a:xfrm>
                <a:off x="1378" y="3290"/>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15731" name="Line 1043">
                <a:extLst>
                  <a:ext uri="{FF2B5EF4-FFF2-40B4-BE49-F238E27FC236}">
                    <a16:creationId xmlns:a16="http://schemas.microsoft.com/office/drawing/2014/main" id="{255474D8-726A-FC41-A9D5-CE7FA8D7D380}"/>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15732" name="Group 1044">
            <a:extLst>
              <a:ext uri="{FF2B5EF4-FFF2-40B4-BE49-F238E27FC236}">
                <a16:creationId xmlns:a16="http://schemas.microsoft.com/office/drawing/2014/main" id="{58CC7184-8DAD-FC44-B091-6B371DF9C430}"/>
              </a:ext>
            </a:extLst>
          </p:cNvPr>
          <p:cNvGrpSpPr>
            <a:grpSpLocks/>
          </p:cNvGrpSpPr>
          <p:nvPr/>
        </p:nvGrpSpPr>
        <p:grpSpPr bwMode="auto">
          <a:xfrm>
            <a:off x="5588001" y="3940175"/>
            <a:ext cx="587375" cy="749300"/>
            <a:chOff x="1760" y="2442"/>
            <a:chExt cx="370" cy="472"/>
          </a:xfrm>
        </p:grpSpPr>
        <p:sp>
          <p:nvSpPr>
            <p:cNvPr id="115733" name="Text Box 1045">
              <a:extLst>
                <a:ext uri="{FF2B5EF4-FFF2-40B4-BE49-F238E27FC236}">
                  <a16:creationId xmlns:a16="http://schemas.microsoft.com/office/drawing/2014/main" id="{90A78868-F80A-FB49-8B92-B59DDD3B0A1C}"/>
                </a:ext>
              </a:extLst>
            </p:cNvPr>
            <p:cNvSpPr txBox="1">
              <a:spLocks noChangeArrowheads="1"/>
            </p:cNvSpPr>
            <p:nvPr/>
          </p:nvSpPr>
          <p:spPr bwMode="auto">
            <a:xfrm>
              <a:off x="1760" y="2442"/>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a:r>
                <a:rPr lang="en-US" altLang="en-US">
                  <a:solidFill>
                    <a:srgbClr val="FF0033"/>
                  </a:solidFill>
                  <a:latin typeface="Courier New" panose="02070309020205020404" pitchFamily="49" charset="0"/>
                </a:rPr>
                <a:t>3</a:t>
              </a:r>
              <a:endParaRPr lang="en-US" altLang="en-US">
                <a:latin typeface="Courier New" panose="02070309020205020404" pitchFamily="49" charset="0"/>
              </a:endParaRPr>
            </a:p>
          </p:txBody>
        </p:sp>
        <p:grpSp>
          <p:nvGrpSpPr>
            <p:cNvPr id="115734" name="Group 1046">
              <a:extLst>
                <a:ext uri="{FF2B5EF4-FFF2-40B4-BE49-F238E27FC236}">
                  <a16:creationId xmlns:a16="http://schemas.microsoft.com/office/drawing/2014/main" id="{4CEA13B7-25C3-DA4C-B533-1E44C2E32BF1}"/>
                </a:ext>
              </a:extLst>
            </p:cNvPr>
            <p:cNvGrpSpPr>
              <a:grpSpLocks/>
            </p:cNvGrpSpPr>
            <p:nvPr/>
          </p:nvGrpSpPr>
          <p:grpSpPr bwMode="auto">
            <a:xfrm>
              <a:off x="1760" y="2754"/>
              <a:ext cx="370" cy="160"/>
              <a:chOff x="1378" y="3290"/>
              <a:chExt cx="370" cy="312"/>
            </a:xfrm>
          </p:grpSpPr>
          <p:sp>
            <p:nvSpPr>
              <p:cNvPr id="115735" name="Text Box 1047">
                <a:extLst>
                  <a:ext uri="{FF2B5EF4-FFF2-40B4-BE49-F238E27FC236}">
                    <a16:creationId xmlns:a16="http://schemas.microsoft.com/office/drawing/2014/main" id="{ECFCD06B-F224-B040-AB62-E441381E8DCB}"/>
                  </a:ext>
                </a:extLst>
              </p:cNvPr>
              <p:cNvSpPr txBox="1">
                <a:spLocks noChangeArrowheads="1"/>
              </p:cNvSpPr>
              <p:nvPr/>
            </p:nvSpPr>
            <p:spPr bwMode="auto">
              <a:xfrm>
                <a:off x="1378" y="3290"/>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15736" name="Line 1048">
                <a:extLst>
                  <a:ext uri="{FF2B5EF4-FFF2-40B4-BE49-F238E27FC236}">
                    <a16:creationId xmlns:a16="http://schemas.microsoft.com/office/drawing/2014/main" id="{CCB19E6E-827A-BF4E-869D-D8EB091276CA}"/>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15737" name="Group 1049">
            <a:extLst>
              <a:ext uri="{FF2B5EF4-FFF2-40B4-BE49-F238E27FC236}">
                <a16:creationId xmlns:a16="http://schemas.microsoft.com/office/drawing/2014/main" id="{9F945286-5BEB-5442-B8DF-82768D44ACB2}"/>
              </a:ext>
            </a:extLst>
          </p:cNvPr>
          <p:cNvGrpSpPr>
            <a:grpSpLocks/>
          </p:cNvGrpSpPr>
          <p:nvPr/>
        </p:nvGrpSpPr>
        <p:grpSpPr bwMode="auto">
          <a:xfrm>
            <a:off x="6667501" y="3940175"/>
            <a:ext cx="587375" cy="749300"/>
            <a:chOff x="1760" y="2442"/>
            <a:chExt cx="370" cy="472"/>
          </a:xfrm>
        </p:grpSpPr>
        <p:sp>
          <p:nvSpPr>
            <p:cNvPr id="115738" name="Text Box 1050">
              <a:extLst>
                <a:ext uri="{FF2B5EF4-FFF2-40B4-BE49-F238E27FC236}">
                  <a16:creationId xmlns:a16="http://schemas.microsoft.com/office/drawing/2014/main" id="{5964EC77-D6BE-BC44-AC2B-F710E1B4F993}"/>
                </a:ext>
              </a:extLst>
            </p:cNvPr>
            <p:cNvSpPr txBox="1">
              <a:spLocks noChangeArrowheads="1"/>
            </p:cNvSpPr>
            <p:nvPr/>
          </p:nvSpPr>
          <p:spPr bwMode="auto">
            <a:xfrm>
              <a:off x="1760" y="2442"/>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latin typeface="Courier New" panose="02070309020205020404" pitchFamily="49" charset="0"/>
                </a:rPr>
                <a:t>14</a:t>
              </a:r>
            </a:p>
          </p:txBody>
        </p:sp>
        <p:grpSp>
          <p:nvGrpSpPr>
            <p:cNvPr id="115739" name="Group 1051">
              <a:extLst>
                <a:ext uri="{FF2B5EF4-FFF2-40B4-BE49-F238E27FC236}">
                  <a16:creationId xmlns:a16="http://schemas.microsoft.com/office/drawing/2014/main" id="{D1A052F1-06BB-AF4E-A7AC-28179F8485AC}"/>
                </a:ext>
              </a:extLst>
            </p:cNvPr>
            <p:cNvGrpSpPr>
              <a:grpSpLocks/>
            </p:cNvGrpSpPr>
            <p:nvPr/>
          </p:nvGrpSpPr>
          <p:grpSpPr bwMode="auto">
            <a:xfrm>
              <a:off x="1760" y="2754"/>
              <a:ext cx="370" cy="160"/>
              <a:chOff x="1378" y="3290"/>
              <a:chExt cx="370" cy="312"/>
            </a:xfrm>
          </p:grpSpPr>
          <p:sp>
            <p:nvSpPr>
              <p:cNvPr id="115740" name="Text Box 1052">
                <a:extLst>
                  <a:ext uri="{FF2B5EF4-FFF2-40B4-BE49-F238E27FC236}">
                    <a16:creationId xmlns:a16="http://schemas.microsoft.com/office/drawing/2014/main" id="{32245BC2-8C89-8641-88DE-67AA7C2BD623}"/>
                  </a:ext>
                </a:extLst>
              </p:cNvPr>
              <p:cNvSpPr txBox="1">
                <a:spLocks noChangeArrowheads="1"/>
              </p:cNvSpPr>
              <p:nvPr/>
            </p:nvSpPr>
            <p:spPr bwMode="auto">
              <a:xfrm>
                <a:off x="1378" y="3290"/>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15741" name="Line 1053">
                <a:extLst>
                  <a:ext uri="{FF2B5EF4-FFF2-40B4-BE49-F238E27FC236}">
                    <a16:creationId xmlns:a16="http://schemas.microsoft.com/office/drawing/2014/main" id="{7CEBF79F-F4B0-AC41-A9B5-F7E001AC9AEB}"/>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15742" name="Group 1054">
            <a:extLst>
              <a:ext uri="{FF2B5EF4-FFF2-40B4-BE49-F238E27FC236}">
                <a16:creationId xmlns:a16="http://schemas.microsoft.com/office/drawing/2014/main" id="{14990405-7255-8444-A31B-FEDB1B25B730}"/>
              </a:ext>
            </a:extLst>
          </p:cNvPr>
          <p:cNvGrpSpPr>
            <a:grpSpLocks/>
          </p:cNvGrpSpPr>
          <p:nvPr/>
        </p:nvGrpSpPr>
        <p:grpSpPr bwMode="auto">
          <a:xfrm>
            <a:off x="8216901" y="5172075"/>
            <a:ext cx="587375" cy="749300"/>
            <a:chOff x="1760" y="2442"/>
            <a:chExt cx="370" cy="472"/>
          </a:xfrm>
        </p:grpSpPr>
        <p:sp>
          <p:nvSpPr>
            <p:cNvPr id="115743" name="Text Box 1055">
              <a:extLst>
                <a:ext uri="{FF2B5EF4-FFF2-40B4-BE49-F238E27FC236}">
                  <a16:creationId xmlns:a16="http://schemas.microsoft.com/office/drawing/2014/main" id="{210427D3-04C7-814B-8069-1B2290B50015}"/>
                </a:ext>
              </a:extLst>
            </p:cNvPr>
            <p:cNvSpPr txBox="1">
              <a:spLocks noChangeArrowheads="1"/>
            </p:cNvSpPr>
            <p:nvPr/>
          </p:nvSpPr>
          <p:spPr bwMode="auto">
            <a:xfrm>
              <a:off x="1760" y="2442"/>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latin typeface="Courier New" panose="02070309020205020404" pitchFamily="49" charset="0"/>
                </a:rPr>
                <a:t>44</a:t>
              </a:r>
            </a:p>
          </p:txBody>
        </p:sp>
        <p:grpSp>
          <p:nvGrpSpPr>
            <p:cNvPr id="115744" name="Group 1056">
              <a:extLst>
                <a:ext uri="{FF2B5EF4-FFF2-40B4-BE49-F238E27FC236}">
                  <a16:creationId xmlns:a16="http://schemas.microsoft.com/office/drawing/2014/main" id="{33B33EB3-DBC5-014B-AC5E-00E4CD37CD93}"/>
                </a:ext>
              </a:extLst>
            </p:cNvPr>
            <p:cNvGrpSpPr>
              <a:grpSpLocks/>
            </p:cNvGrpSpPr>
            <p:nvPr/>
          </p:nvGrpSpPr>
          <p:grpSpPr bwMode="auto">
            <a:xfrm>
              <a:off x="1760" y="2754"/>
              <a:ext cx="370" cy="160"/>
              <a:chOff x="1378" y="3290"/>
              <a:chExt cx="370" cy="312"/>
            </a:xfrm>
          </p:grpSpPr>
          <p:sp>
            <p:nvSpPr>
              <p:cNvPr id="115745" name="Text Box 1057">
                <a:extLst>
                  <a:ext uri="{FF2B5EF4-FFF2-40B4-BE49-F238E27FC236}">
                    <a16:creationId xmlns:a16="http://schemas.microsoft.com/office/drawing/2014/main" id="{D8E710B8-438E-C64C-9319-A422109A2FDE}"/>
                  </a:ext>
                </a:extLst>
              </p:cNvPr>
              <p:cNvSpPr txBox="1">
                <a:spLocks noChangeArrowheads="1"/>
              </p:cNvSpPr>
              <p:nvPr/>
            </p:nvSpPr>
            <p:spPr bwMode="auto">
              <a:xfrm>
                <a:off x="1378" y="3290"/>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15746" name="Line 1058">
                <a:extLst>
                  <a:ext uri="{FF2B5EF4-FFF2-40B4-BE49-F238E27FC236}">
                    <a16:creationId xmlns:a16="http://schemas.microsoft.com/office/drawing/2014/main" id="{BCF7D7D0-0E9E-8D46-9B0C-AA914BA56AE1}"/>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15747" name="Group 1059">
            <a:extLst>
              <a:ext uri="{FF2B5EF4-FFF2-40B4-BE49-F238E27FC236}">
                <a16:creationId xmlns:a16="http://schemas.microsoft.com/office/drawing/2014/main" id="{4E18DC31-64D3-FD4A-9B9B-735459132B61}"/>
              </a:ext>
            </a:extLst>
          </p:cNvPr>
          <p:cNvGrpSpPr>
            <a:grpSpLocks/>
          </p:cNvGrpSpPr>
          <p:nvPr/>
        </p:nvGrpSpPr>
        <p:grpSpPr bwMode="auto">
          <a:xfrm>
            <a:off x="6045201" y="5248275"/>
            <a:ext cx="587375" cy="749300"/>
            <a:chOff x="1760" y="2442"/>
            <a:chExt cx="370" cy="472"/>
          </a:xfrm>
        </p:grpSpPr>
        <p:sp>
          <p:nvSpPr>
            <p:cNvPr id="115748" name="Text Box 1060">
              <a:extLst>
                <a:ext uri="{FF2B5EF4-FFF2-40B4-BE49-F238E27FC236}">
                  <a16:creationId xmlns:a16="http://schemas.microsoft.com/office/drawing/2014/main" id="{EAFA2C8C-332B-B142-AA3C-8383CFE6009F}"/>
                </a:ext>
              </a:extLst>
            </p:cNvPr>
            <p:cNvSpPr txBox="1">
              <a:spLocks noChangeArrowheads="1"/>
            </p:cNvSpPr>
            <p:nvPr/>
          </p:nvSpPr>
          <p:spPr bwMode="auto">
            <a:xfrm>
              <a:off x="1760" y="2442"/>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a:r>
                <a:rPr lang="en-US" altLang="en-US">
                  <a:solidFill>
                    <a:srgbClr val="FF0033"/>
                  </a:solidFill>
                  <a:latin typeface="Courier New" panose="02070309020205020404" pitchFamily="49" charset="0"/>
                </a:rPr>
                <a:t>7</a:t>
              </a:r>
              <a:endParaRPr lang="en-US" altLang="en-US">
                <a:latin typeface="Courier New" panose="02070309020205020404" pitchFamily="49" charset="0"/>
              </a:endParaRPr>
            </a:p>
          </p:txBody>
        </p:sp>
        <p:grpSp>
          <p:nvGrpSpPr>
            <p:cNvPr id="115749" name="Group 1061">
              <a:extLst>
                <a:ext uri="{FF2B5EF4-FFF2-40B4-BE49-F238E27FC236}">
                  <a16:creationId xmlns:a16="http://schemas.microsoft.com/office/drawing/2014/main" id="{62902DE8-D93F-3F4F-81FD-8031DF910933}"/>
                </a:ext>
              </a:extLst>
            </p:cNvPr>
            <p:cNvGrpSpPr>
              <a:grpSpLocks/>
            </p:cNvGrpSpPr>
            <p:nvPr/>
          </p:nvGrpSpPr>
          <p:grpSpPr bwMode="auto">
            <a:xfrm>
              <a:off x="1760" y="2754"/>
              <a:ext cx="370" cy="160"/>
              <a:chOff x="1378" y="3290"/>
              <a:chExt cx="370" cy="312"/>
            </a:xfrm>
          </p:grpSpPr>
          <p:sp>
            <p:nvSpPr>
              <p:cNvPr id="115750" name="Text Box 1062">
                <a:extLst>
                  <a:ext uri="{FF2B5EF4-FFF2-40B4-BE49-F238E27FC236}">
                    <a16:creationId xmlns:a16="http://schemas.microsoft.com/office/drawing/2014/main" id="{B36ECAD8-82D8-344E-A2BB-C808DA167DE9}"/>
                  </a:ext>
                </a:extLst>
              </p:cNvPr>
              <p:cNvSpPr txBox="1">
                <a:spLocks noChangeArrowheads="1"/>
              </p:cNvSpPr>
              <p:nvPr/>
            </p:nvSpPr>
            <p:spPr bwMode="auto">
              <a:xfrm>
                <a:off x="1378" y="3290"/>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15751" name="Line 1063">
                <a:extLst>
                  <a:ext uri="{FF2B5EF4-FFF2-40B4-BE49-F238E27FC236}">
                    <a16:creationId xmlns:a16="http://schemas.microsoft.com/office/drawing/2014/main" id="{783AA62D-F2E2-CB4C-BC2E-6F40F0CF633E}"/>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15752" name="Group 1064">
            <a:extLst>
              <a:ext uri="{FF2B5EF4-FFF2-40B4-BE49-F238E27FC236}">
                <a16:creationId xmlns:a16="http://schemas.microsoft.com/office/drawing/2014/main" id="{844ECF0B-1E8D-7D4E-99FD-6ACCF254209B}"/>
              </a:ext>
            </a:extLst>
          </p:cNvPr>
          <p:cNvGrpSpPr>
            <a:grpSpLocks/>
          </p:cNvGrpSpPr>
          <p:nvPr/>
        </p:nvGrpSpPr>
        <p:grpSpPr bwMode="auto">
          <a:xfrm>
            <a:off x="8813801" y="3978275"/>
            <a:ext cx="587375" cy="749300"/>
            <a:chOff x="1760" y="2442"/>
            <a:chExt cx="370" cy="472"/>
          </a:xfrm>
        </p:grpSpPr>
        <p:sp>
          <p:nvSpPr>
            <p:cNvPr id="115753" name="Text Box 1065">
              <a:extLst>
                <a:ext uri="{FF2B5EF4-FFF2-40B4-BE49-F238E27FC236}">
                  <a16:creationId xmlns:a16="http://schemas.microsoft.com/office/drawing/2014/main" id="{AA9B33E4-3D27-2042-830D-0775CDDBBD4D}"/>
                </a:ext>
              </a:extLst>
            </p:cNvPr>
            <p:cNvSpPr txBox="1">
              <a:spLocks noChangeArrowheads="1"/>
            </p:cNvSpPr>
            <p:nvPr/>
          </p:nvSpPr>
          <p:spPr bwMode="auto">
            <a:xfrm>
              <a:off x="1760" y="2442"/>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latin typeface="Courier New" panose="02070309020205020404" pitchFamily="49" charset="0"/>
                </a:rPr>
                <a:t>94</a:t>
              </a:r>
            </a:p>
          </p:txBody>
        </p:sp>
        <p:grpSp>
          <p:nvGrpSpPr>
            <p:cNvPr id="115754" name="Group 1066">
              <a:extLst>
                <a:ext uri="{FF2B5EF4-FFF2-40B4-BE49-F238E27FC236}">
                  <a16:creationId xmlns:a16="http://schemas.microsoft.com/office/drawing/2014/main" id="{8F0C0EC6-4B28-E34C-BF78-38938CD4F696}"/>
                </a:ext>
              </a:extLst>
            </p:cNvPr>
            <p:cNvGrpSpPr>
              <a:grpSpLocks/>
            </p:cNvGrpSpPr>
            <p:nvPr/>
          </p:nvGrpSpPr>
          <p:grpSpPr bwMode="auto">
            <a:xfrm>
              <a:off x="1760" y="2754"/>
              <a:ext cx="370" cy="160"/>
              <a:chOff x="1378" y="3290"/>
              <a:chExt cx="370" cy="312"/>
            </a:xfrm>
          </p:grpSpPr>
          <p:sp>
            <p:nvSpPr>
              <p:cNvPr id="115755" name="Text Box 1067">
                <a:extLst>
                  <a:ext uri="{FF2B5EF4-FFF2-40B4-BE49-F238E27FC236}">
                    <a16:creationId xmlns:a16="http://schemas.microsoft.com/office/drawing/2014/main" id="{8ED50C82-FBE5-DF44-AB0A-E9E02CF8850C}"/>
                  </a:ext>
                </a:extLst>
              </p:cNvPr>
              <p:cNvSpPr txBox="1">
                <a:spLocks noChangeArrowheads="1"/>
              </p:cNvSpPr>
              <p:nvPr/>
            </p:nvSpPr>
            <p:spPr bwMode="auto">
              <a:xfrm>
                <a:off x="1378" y="3290"/>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15756" name="Line 1068">
                <a:extLst>
                  <a:ext uri="{FF2B5EF4-FFF2-40B4-BE49-F238E27FC236}">
                    <a16:creationId xmlns:a16="http://schemas.microsoft.com/office/drawing/2014/main" id="{F63B30C8-17A0-CC47-9649-7672275F1850}"/>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15757" name="Group 1069">
            <a:extLst>
              <a:ext uri="{FF2B5EF4-FFF2-40B4-BE49-F238E27FC236}">
                <a16:creationId xmlns:a16="http://schemas.microsoft.com/office/drawing/2014/main" id="{E3A10D40-DDA9-1A42-9B3A-D6AE2098B287}"/>
              </a:ext>
            </a:extLst>
          </p:cNvPr>
          <p:cNvGrpSpPr>
            <a:grpSpLocks/>
          </p:cNvGrpSpPr>
          <p:nvPr/>
        </p:nvGrpSpPr>
        <p:grpSpPr bwMode="auto">
          <a:xfrm>
            <a:off x="9283701" y="5159375"/>
            <a:ext cx="587375" cy="749300"/>
            <a:chOff x="1760" y="2442"/>
            <a:chExt cx="370" cy="472"/>
          </a:xfrm>
        </p:grpSpPr>
        <p:sp>
          <p:nvSpPr>
            <p:cNvPr id="115758" name="Text Box 1070">
              <a:extLst>
                <a:ext uri="{FF2B5EF4-FFF2-40B4-BE49-F238E27FC236}">
                  <a16:creationId xmlns:a16="http://schemas.microsoft.com/office/drawing/2014/main" id="{20377449-85EE-644E-B6E5-3962AA09D17B}"/>
                </a:ext>
              </a:extLst>
            </p:cNvPr>
            <p:cNvSpPr txBox="1">
              <a:spLocks noChangeArrowheads="1"/>
            </p:cNvSpPr>
            <p:nvPr/>
          </p:nvSpPr>
          <p:spPr bwMode="auto">
            <a:xfrm>
              <a:off x="1760" y="2442"/>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latin typeface="Courier New" panose="02070309020205020404" pitchFamily="49" charset="0"/>
                </a:rPr>
                <a:t>97</a:t>
              </a:r>
            </a:p>
          </p:txBody>
        </p:sp>
        <p:grpSp>
          <p:nvGrpSpPr>
            <p:cNvPr id="115759" name="Group 1071">
              <a:extLst>
                <a:ext uri="{FF2B5EF4-FFF2-40B4-BE49-F238E27FC236}">
                  <a16:creationId xmlns:a16="http://schemas.microsoft.com/office/drawing/2014/main" id="{B581E7C4-F188-9A44-8EE9-2603AC9C5E21}"/>
                </a:ext>
              </a:extLst>
            </p:cNvPr>
            <p:cNvGrpSpPr>
              <a:grpSpLocks/>
            </p:cNvGrpSpPr>
            <p:nvPr/>
          </p:nvGrpSpPr>
          <p:grpSpPr bwMode="auto">
            <a:xfrm>
              <a:off x="1760" y="2754"/>
              <a:ext cx="370" cy="160"/>
              <a:chOff x="1378" y="3290"/>
              <a:chExt cx="370" cy="312"/>
            </a:xfrm>
          </p:grpSpPr>
          <p:sp>
            <p:nvSpPr>
              <p:cNvPr id="115760" name="Text Box 1072">
                <a:extLst>
                  <a:ext uri="{FF2B5EF4-FFF2-40B4-BE49-F238E27FC236}">
                    <a16:creationId xmlns:a16="http://schemas.microsoft.com/office/drawing/2014/main" id="{6C034D85-EC5E-FA42-B9C5-27EA01E3B3E9}"/>
                  </a:ext>
                </a:extLst>
              </p:cNvPr>
              <p:cNvSpPr txBox="1">
                <a:spLocks noChangeArrowheads="1"/>
              </p:cNvSpPr>
              <p:nvPr/>
            </p:nvSpPr>
            <p:spPr bwMode="auto">
              <a:xfrm>
                <a:off x="1378" y="3290"/>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15761" name="Line 1073">
                <a:extLst>
                  <a:ext uri="{FF2B5EF4-FFF2-40B4-BE49-F238E27FC236}">
                    <a16:creationId xmlns:a16="http://schemas.microsoft.com/office/drawing/2014/main" id="{2E1E278C-0A29-7C4B-93C1-B32331226077}"/>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15762" name="Group 1074">
            <a:extLst>
              <a:ext uri="{FF2B5EF4-FFF2-40B4-BE49-F238E27FC236}">
                <a16:creationId xmlns:a16="http://schemas.microsoft.com/office/drawing/2014/main" id="{7A47BC42-0A86-9844-8CD5-AAD7E2652490}"/>
              </a:ext>
            </a:extLst>
          </p:cNvPr>
          <p:cNvGrpSpPr>
            <a:grpSpLocks/>
          </p:cNvGrpSpPr>
          <p:nvPr/>
        </p:nvGrpSpPr>
        <p:grpSpPr bwMode="auto">
          <a:xfrm>
            <a:off x="5118101" y="5248275"/>
            <a:ext cx="587375" cy="749300"/>
            <a:chOff x="1760" y="2442"/>
            <a:chExt cx="370" cy="472"/>
          </a:xfrm>
        </p:grpSpPr>
        <p:sp>
          <p:nvSpPr>
            <p:cNvPr id="115763" name="Text Box 1075">
              <a:extLst>
                <a:ext uri="{FF2B5EF4-FFF2-40B4-BE49-F238E27FC236}">
                  <a16:creationId xmlns:a16="http://schemas.microsoft.com/office/drawing/2014/main" id="{EF8EA9A1-6210-DA41-850A-175ADCDE8564}"/>
                </a:ext>
              </a:extLst>
            </p:cNvPr>
            <p:cNvSpPr txBox="1">
              <a:spLocks noChangeArrowheads="1"/>
            </p:cNvSpPr>
            <p:nvPr/>
          </p:nvSpPr>
          <p:spPr bwMode="auto">
            <a:xfrm>
              <a:off x="1760" y="2442"/>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a:r>
                <a:rPr lang="en-US" altLang="en-US">
                  <a:solidFill>
                    <a:srgbClr val="FF0033"/>
                  </a:solidFill>
                  <a:latin typeface="Courier New" panose="02070309020205020404" pitchFamily="49" charset="0"/>
                </a:rPr>
                <a:t>1</a:t>
              </a:r>
              <a:endParaRPr lang="en-US" altLang="en-US">
                <a:latin typeface="Courier New" panose="02070309020205020404" pitchFamily="49" charset="0"/>
              </a:endParaRPr>
            </a:p>
          </p:txBody>
        </p:sp>
        <p:grpSp>
          <p:nvGrpSpPr>
            <p:cNvPr id="115764" name="Group 1076">
              <a:extLst>
                <a:ext uri="{FF2B5EF4-FFF2-40B4-BE49-F238E27FC236}">
                  <a16:creationId xmlns:a16="http://schemas.microsoft.com/office/drawing/2014/main" id="{0D7CB536-F709-5542-A9AE-199BA8DDBA6F}"/>
                </a:ext>
              </a:extLst>
            </p:cNvPr>
            <p:cNvGrpSpPr>
              <a:grpSpLocks/>
            </p:cNvGrpSpPr>
            <p:nvPr/>
          </p:nvGrpSpPr>
          <p:grpSpPr bwMode="auto">
            <a:xfrm>
              <a:off x="1760" y="2754"/>
              <a:ext cx="370" cy="160"/>
              <a:chOff x="1378" y="3290"/>
              <a:chExt cx="370" cy="312"/>
            </a:xfrm>
          </p:grpSpPr>
          <p:sp>
            <p:nvSpPr>
              <p:cNvPr id="115765" name="Text Box 1077">
                <a:extLst>
                  <a:ext uri="{FF2B5EF4-FFF2-40B4-BE49-F238E27FC236}">
                    <a16:creationId xmlns:a16="http://schemas.microsoft.com/office/drawing/2014/main" id="{C5466247-42F9-2D46-9913-69574344E205}"/>
                  </a:ext>
                </a:extLst>
              </p:cNvPr>
              <p:cNvSpPr txBox="1">
                <a:spLocks noChangeArrowheads="1"/>
              </p:cNvSpPr>
              <p:nvPr/>
            </p:nvSpPr>
            <p:spPr bwMode="auto">
              <a:xfrm>
                <a:off x="1378" y="3290"/>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15766" name="Line 1078">
                <a:extLst>
                  <a:ext uri="{FF2B5EF4-FFF2-40B4-BE49-F238E27FC236}">
                    <a16:creationId xmlns:a16="http://schemas.microsoft.com/office/drawing/2014/main" id="{55CAD24B-BFE5-1448-B9CB-275F9B25CFDE}"/>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15767" name="Group 1079">
            <a:extLst>
              <a:ext uri="{FF2B5EF4-FFF2-40B4-BE49-F238E27FC236}">
                <a16:creationId xmlns:a16="http://schemas.microsoft.com/office/drawing/2014/main" id="{D6A5BD6C-9EF4-E94F-B74D-C6CBF2F35F8A}"/>
              </a:ext>
            </a:extLst>
          </p:cNvPr>
          <p:cNvGrpSpPr>
            <a:grpSpLocks/>
          </p:cNvGrpSpPr>
          <p:nvPr/>
        </p:nvGrpSpPr>
        <p:grpSpPr bwMode="auto">
          <a:xfrm>
            <a:off x="6096001" y="2771775"/>
            <a:ext cx="587375" cy="749300"/>
            <a:chOff x="1760" y="2442"/>
            <a:chExt cx="370" cy="472"/>
          </a:xfrm>
        </p:grpSpPr>
        <p:sp>
          <p:nvSpPr>
            <p:cNvPr id="115768" name="Text Box 1080">
              <a:extLst>
                <a:ext uri="{FF2B5EF4-FFF2-40B4-BE49-F238E27FC236}">
                  <a16:creationId xmlns:a16="http://schemas.microsoft.com/office/drawing/2014/main" id="{B7B59C8E-5C24-E24A-8F5B-C7798B984CAF}"/>
                </a:ext>
              </a:extLst>
            </p:cNvPr>
            <p:cNvSpPr txBox="1">
              <a:spLocks noChangeArrowheads="1"/>
            </p:cNvSpPr>
            <p:nvPr/>
          </p:nvSpPr>
          <p:spPr bwMode="auto">
            <a:xfrm>
              <a:off x="1760" y="2442"/>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a:r>
                <a:rPr lang="en-US" altLang="en-US">
                  <a:latin typeface="Courier New" panose="02070309020205020404" pitchFamily="49" charset="0"/>
                </a:rPr>
                <a:t>9</a:t>
              </a:r>
            </a:p>
          </p:txBody>
        </p:sp>
        <p:grpSp>
          <p:nvGrpSpPr>
            <p:cNvPr id="115769" name="Group 1081">
              <a:extLst>
                <a:ext uri="{FF2B5EF4-FFF2-40B4-BE49-F238E27FC236}">
                  <a16:creationId xmlns:a16="http://schemas.microsoft.com/office/drawing/2014/main" id="{4AA35605-F216-284C-A804-5993FE5698B3}"/>
                </a:ext>
              </a:extLst>
            </p:cNvPr>
            <p:cNvGrpSpPr>
              <a:grpSpLocks/>
            </p:cNvGrpSpPr>
            <p:nvPr/>
          </p:nvGrpSpPr>
          <p:grpSpPr bwMode="auto">
            <a:xfrm>
              <a:off x="1760" y="2754"/>
              <a:ext cx="370" cy="160"/>
              <a:chOff x="1378" y="3290"/>
              <a:chExt cx="370" cy="312"/>
            </a:xfrm>
          </p:grpSpPr>
          <p:sp>
            <p:nvSpPr>
              <p:cNvPr id="115770" name="Text Box 1082">
                <a:extLst>
                  <a:ext uri="{FF2B5EF4-FFF2-40B4-BE49-F238E27FC236}">
                    <a16:creationId xmlns:a16="http://schemas.microsoft.com/office/drawing/2014/main" id="{5C8A3741-7539-E14B-A1F4-45DBE7D92127}"/>
                  </a:ext>
                </a:extLst>
              </p:cNvPr>
              <p:cNvSpPr txBox="1">
                <a:spLocks noChangeArrowheads="1"/>
              </p:cNvSpPr>
              <p:nvPr/>
            </p:nvSpPr>
            <p:spPr bwMode="auto">
              <a:xfrm>
                <a:off x="1378" y="3290"/>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15771" name="Line 1083">
                <a:extLst>
                  <a:ext uri="{FF2B5EF4-FFF2-40B4-BE49-F238E27FC236}">
                    <a16:creationId xmlns:a16="http://schemas.microsoft.com/office/drawing/2014/main" id="{F509DF95-DF4F-E043-82BE-959BF4C67CED}"/>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115772" name="Line 1084">
            <a:extLst>
              <a:ext uri="{FF2B5EF4-FFF2-40B4-BE49-F238E27FC236}">
                <a16:creationId xmlns:a16="http://schemas.microsoft.com/office/drawing/2014/main" id="{7A9EC98B-3D71-354A-A89B-DC12A56C071F}"/>
              </a:ext>
            </a:extLst>
          </p:cNvPr>
          <p:cNvSpPr>
            <a:spLocks noChangeShapeType="1"/>
          </p:cNvSpPr>
          <p:nvPr/>
        </p:nvSpPr>
        <p:spPr bwMode="auto">
          <a:xfrm flipH="1">
            <a:off x="6400800" y="2133600"/>
            <a:ext cx="850900" cy="6223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773" name="Line 1085">
            <a:extLst>
              <a:ext uri="{FF2B5EF4-FFF2-40B4-BE49-F238E27FC236}">
                <a16:creationId xmlns:a16="http://schemas.microsoft.com/office/drawing/2014/main" id="{EE4B3741-C149-3043-8840-F5673EAF2EC1}"/>
              </a:ext>
            </a:extLst>
          </p:cNvPr>
          <p:cNvSpPr>
            <a:spLocks noChangeShapeType="1"/>
          </p:cNvSpPr>
          <p:nvPr/>
        </p:nvSpPr>
        <p:spPr bwMode="auto">
          <a:xfrm>
            <a:off x="7531100" y="2133600"/>
            <a:ext cx="1041400" cy="596900"/>
          </a:xfrm>
          <a:prstGeom prst="line">
            <a:avLst/>
          </a:prstGeom>
          <a:noFill/>
          <a:ln w="381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774" name="Line 1086">
            <a:extLst>
              <a:ext uri="{FF2B5EF4-FFF2-40B4-BE49-F238E27FC236}">
                <a16:creationId xmlns:a16="http://schemas.microsoft.com/office/drawing/2014/main" id="{4DE7E641-D1D3-704E-87C1-1CF48FA78155}"/>
              </a:ext>
            </a:extLst>
          </p:cNvPr>
          <p:cNvSpPr>
            <a:spLocks noChangeShapeType="1"/>
          </p:cNvSpPr>
          <p:nvPr/>
        </p:nvSpPr>
        <p:spPr bwMode="auto">
          <a:xfrm flipH="1">
            <a:off x="5880100" y="3403600"/>
            <a:ext cx="381000" cy="5080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775" name="Line 1087">
            <a:extLst>
              <a:ext uri="{FF2B5EF4-FFF2-40B4-BE49-F238E27FC236}">
                <a16:creationId xmlns:a16="http://schemas.microsoft.com/office/drawing/2014/main" id="{C7D34D7B-E083-C04B-8A2F-481CE62AD5E9}"/>
              </a:ext>
            </a:extLst>
          </p:cNvPr>
          <p:cNvSpPr>
            <a:spLocks noChangeShapeType="1"/>
          </p:cNvSpPr>
          <p:nvPr/>
        </p:nvSpPr>
        <p:spPr bwMode="auto">
          <a:xfrm>
            <a:off x="6540500" y="3390900"/>
            <a:ext cx="406400" cy="533400"/>
          </a:xfrm>
          <a:prstGeom prst="line">
            <a:avLst/>
          </a:prstGeom>
          <a:noFill/>
          <a:ln w="381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776" name="Line 1088">
            <a:extLst>
              <a:ext uri="{FF2B5EF4-FFF2-40B4-BE49-F238E27FC236}">
                <a16:creationId xmlns:a16="http://schemas.microsoft.com/office/drawing/2014/main" id="{C9DECC92-A6E0-FC40-A355-08FF35DF7296}"/>
              </a:ext>
            </a:extLst>
          </p:cNvPr>
          <p:cNvSpPr>
            <a:spLocks noChangeShapeType="1"/>
          </p:cNvSpPr>
          <p:nvPr/>
        </p:nvSpPr>
        <p:spPr bwMode="auto">
          <a:xfrm flipH="1">
            <a:off x="5410200" y="4546600"/>
            <a:ext cx="317500" cy="6858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777" name="Line 1089">
            <a:extLst>
              <a:ext uri="{FF2B5EF4-FFF2-40B4-BE49-F238E27FC236}">
                <a16:creationId xmlns:a16="http://schemas.microsoft.com/office/drawing/2014/main" id="{AD2577FE-50AA-474D-A9A9-6E6E8F283FA0}"/>
              </a:ext>
            </a:extLst>
          </p:cNvPr>
          <p:cNvSpPr>
            <a:spLocks noChangeShapeType="1"/>
          </p:cNvSpPr>
          <p:nvPr/>
        </p:nvSpPr>
        <p:spPr bwMode="auto">
          <a:xfrm>
            <a:off x="6032500" y="4559300"/>
            <a:ext cx="304800" cy="6731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778" name="Line 1090">
            <a:extLst>
              <a:ext uri="{FF2B5EF4-FFF2-40B4-BE49-F238E27FC236}">
                <a16:creationId xmlns:a16="http://schemas.microsoft.com/office/drawing/2014/main" id="{BEB49C36-5CC4-EE42-842D-D1DEE2F7F7BC}"/>
              </a:ext>
            </a:extLst>
          </p:cNvPr>
          <p:cNvSpPr>
            <a:spLocks noChangeShapeType="1"/>
          </p:cNvSpPr>
          <p:nvPr/>
        </p:nvSpPr>
        <p:spPr bwMode="auto">
          <a:xfrm flipH="1">
            <a:off x="8051800" y="3365500"/>
            <a:ext cx="381000" cy="609600"/>
          </a:xfrm>
          <a:prstGeom prst="line">
            <a:avLst/>
          </a:prstGeom>
          <a:noFill/>
          <a:ln w="381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779" name="Line 1091">
            <a:extLst>
              <a:ext uri="{FF2B5EF4-FFF2-40B4-BE49-F238E27FC236}">
                <a16:creationId xmlns:a16="http://schemas.microsoft.com/office/drawing/2014/main" id="{F2FF24B7-C456-6940-8E06-DD05FFBD28CC}"/>
              </a:ext>
            </a:extLst>
          </p:cNvPr>
          <p:cNvSpPr>
            <a:spLocks noChangeShapeType="1"/>
          </p:cNvSpPr>
          <p:nvPr/>
        </p:nvSpPr>
        <p:spPr bwMode="auto">
          <a:xfrm>
            <a:off x="8724900" y="3365500"/>
            <a:ext cx="381000" cy="596900"/>
          </a:xfrm>
          <a:prstGeom prst="line">
            <a:avLst/>
          </a:prstGeom>
          <a:noFill/>
          <a:ln w="381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780" name="Line 1092">
            <a:extLst>
              <a:ext uri="{FF2B5EF4-FFF2-40B4-BE49-F238E27FC236}">
                <a16:creationId xmlns:a16="http://schemas.microsoft.com/office/drawing/2014/main" id="{1C56477F-E122-A747-8CE8-82D550E8CF1F}"/>
              </a:ext>
            </a:extLst>
          </p:cNvPr>
          <p:cNvSpPr>
            <a:spLocks noChangeShapeType="1"/>
          </p:cNvSpPr>
          <p:nvPr/>
        </p:nvSpPr>
        <p:spPr bwMode="auto">
          <a:xfrm>
            <a:off x="8191500" y="4610100"/>
            <a:ext cx="304800" cy="558800"/>
          </a:xfrm>
          <a:prstGeom prst="line">
            <a:avLst/>
          </a:prstGeom>
          <a:noFill/>
          <a:ln w="381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781" name="Line 1093">
            <a:extLst>
              <a:ext uri="{FF2B5EF4-FFF2-40B4-BE49-F238E27FC236}">
                <a16:creationId xmlns:a16="http://schemas.microsoft.com/office/drawing/2014/main" id="{63967FF8-A988-9E4B-A124-F0402DA1815F}"/>
              </a:ext>
            </a:extLst>
          </p:cNvPr>
          <p:cNvSpPr>
            <a:spLocks noChangeShapeType="1"/>
          </p:cNvSpPr>
          <p:nvPr/>
        </p:nvSpPr>
        <p:spPr bwMode="auto">
          <a:xfrm>
            <a:off x="9258300" y="4597400"/>
            <a:ext cx="304800" cy="546100"/>
          </a:xfrm>
          <a:prstGeom prst="line">
            <a:avLst/>
          </a:prstGeom>
          <a:noFill/>
          <a:ln w="381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15782" name="Group 1094">
            <a:extLst>
              <a:ext uri="{FF2B5EF4-FFF2-40B4-BE49-F238E27FC236}">
                <a16:creationId xmlns:a16="http://schemas.microsoft.com/office/drawing/2014/main" id="{56B12AAC-5E9A-EC4C-B73C-6E9FA53B0F8B}"/>
              </a:ext>
            </a:extLst>
          </p:cNvPr>
          <p:cNvGrpSpPr>
            <a:grpSpLocks/>
          </p:cNvGrpSpPr>
          <p:nvPr/>
        </p:nvGrpSpPr>
        <p:grpSpPr bwMode="auto">
          <a:xfrm>
            <a:off x="5183188" y="5880100"/>
            <a:ext cx="165100" cy="406400"/>
            <a:chOff x="2305" y="3704"/>
            <a:chExt cx="104" cy="256"/>
          </a:xfrm>
        </p:grpSpPr>
        <p:sp>
          <p:nvSpPr>
            <p:cNvPr id="115783" name="Line 1095">
              <a:extLst>
                <a:ext uri="{FF2B5EF4-FFF2-40B4-BE49-F238E27FC236}">
                  <a16:creationId xmlns:a16="http://schemas.microsoft.com/office/drawing/2014/main" id="{F9BCE8AE-410A-4445-866C-D8FA3BC74028}"/>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784" name="Line 1096">
              <a:extLst>
                <a:ext uri="{FF2B5EF4-FFF2-40B4-BE49-F238E27FC236}">
                  <a16:creationId xmlns:a16="http://schemas.microsoft.com/office/drawing/2014/main" id="{77480BEF-194F-384A-97F9-7A248720E2A9}"/>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785" name="Line 1097">
              <a:extLst>
                <a:ext uri="{FF2B5EF4-FFF2-40B4-BE49-F238E27FC236}">
                  <a16:creationId xmlns:a16="http://schemas.microsoft.com/office/drawing/2014/main" id="{498D8447-8F8D-AF4D-ABB6-AD1E090AA97D}"/>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15786" name="Group 1098">
            <a:extLst>
              <a:ext uri="{FF2B5EF4-FFF2-40B4-BE49-F238E27FC236}">
                <a16:creationId xmlns:a16="http://schemas.microsoft.com/office/drawing/2014/main" id="{D7CB7735-7AB4-6D4E-9E84-38C3A048D6F2}"/>
              </a:ext>
            </a:extLst>
          </p:cNvPr>
          <p:cNvGrpSpPr>
            <a:grpSpLocks/>
          </p:cNvGrpSpPr>
          <p:nvPr/>
        </p:nvGrpSpPr>
        <p:grpSpPr bwMode="auto">
          <a:xfrm>
            <a:off x="6402388" y="5880100"/>
            <a:ext cx="165100" cy="406400"/>
            <a:chOff x="2305" y="3704"/>
            <a:chExt cx="104" cy="256"/>
          </a:xfrm>
        </p:grpSpPr>
        <p:sp>
          <p:nvSpPr>
            <p:cNvPr id="115787" name="Line 1099">
              <a:extLst>
                <a:ext uri="{FF2B5EF4-FFF2-40B4-BE49-F238E27FC236}">
                  <a16:creationId xmlns:a16="http://schemas.microsoft.com/office/drawing/2014/main" id="{83DAE28C-9D2B-3B4E-948B-DCCA468F03A2}"/>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788" name="Line 1100">
              <a:extLst>
                <a:ext uri="{FF2B5EF4-FFF2-40B4-BE49-F238E27FC236}">
                  <a16:creationId xmlns:a16="http://schemas.microsoft.com/office/drawing/2014/main" id="{B3AF3BF9-42AB-7247-9330-381CE78D14D2}"/>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789" name="Line 1101">
              <a:extLst>
                <a:ext uri="{FF2B5EF4-FFF2-40B4-BE49-F238E27FC236}">
                  <a16:creationId xmlns:a16="http://schemas.microsoft.com/office/drawing/2014/main" id="{62438C7C-D340-2941-B7FE-FCA9AC8D792E}"/>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15790" name="Group 1102">
            <a:extLst>
              <a:ext uri="{FF2B5EF4-FFF2-40B4-BE49-F238E27FC236}">
                <a16:creationId xmlns:a16="http://schemas.microsoft.com/office/drawing/2014/main" id="{72269C62-CD16-7C4B-B179-7B5DC58BB66D}"/>
              </a:ext>
            </a:extLst>
          </p:cNvPr>
          <p:cNvGrpSpPr>
            <a:grpSpLocks/>
          </p:cNvGrpSpPr>
          <p:nvPr/>
        </p:nvGrpSpPr>
        <p:grpSpPr bwMode="auto">
          <a:xfrm>
            <a:off x="9640888" y="5803900"/>
            <a:ext cx="165100" cy="406400"/>
            <a:chOff x="2305" y="3704"/>
            <a:chExt cx="104" cy="256"/>
          </a:xfrm>
        </p:grpSpPr>
        <p:sp>
          <p:nvSpPr>
            <p:cNvPr id="115791" name="Line 1103">
              <a:extLst>
                <a:ext uri="{FF2B5EF4-FFF2-40B4-BE49-F238E27FC236}">
                  <a16:creationId xmlns:a16="http://schemas.microsoft.com/office/drawing/2014/main" id="{3F639A83-E763-B642-869B-AD9147BD68D1}"/>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792" name="Line 1104">
              <a:extLst>
                <a:ext uri="{FF2B5EF4-FFF2-40B4-BE49-F238E27FC236}">
                  <a16:creationId xmlns:a16="http://schemas.microsoft.com/office/drawing/2014/main" id="{084CAE4A-C5A0-8241-B8E7-4C929C3EC4C7}"/>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793" name="Line 1105">
              <a:extLst>
                <a:ext uri="{FF2B5EF4-FFF2-40B4-BE49-F238E27FC236}">
                  <a16:creationId xmlns:a16="http://schemas.microsoft.com/office/drawing/2014/main" id="{34315792-4462-184B-B6D8-D04B36F923D1}"/>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15794" name="Group 1106">
            <a:extLst>
              <a:ext uri="{FF2B5EF4-FFF2-40B4-BE49-F238E27FC236}">
                <a16:creationId xmlns:a16="http://schemas.microsoft.com/office/drawing/2014/main" id="{BE9EC740-6522-D745-BFE8-DC10D8BA0A25}"/>
              </a:ext>
            </a:extLst>
          </p:cNvPr>
          <p:cNvGrpSpPr>
            <a:grpSpLocks/>
          </p:cNvGrpSpPr>
          <p:nvPr/>
        </p:nvGrpSpPr>
        <p:grpSpPr bwMode="auto">
          <a:xfrm>
            <a:off x="8574088" y="5791200"/>
            <a:ext cx="165100" cy="406400"/>
            <a:chOff x="2305" y="3704"/>
            <a:chExt cx="104" cy="256"/>
          </a:xfrm>
        </p:grpSpPr>
        <p:sp>
          <p:nvSpPr>
            <p:cNvPr id="115795" name="Line 1107">
              <a:extLst>
                <a:ext uri="{FF2B5EF4-FFF2-40B4-BE49-F238E27FC236}">
                  <a16:creationId xmlns:a16="http://schemas.microsoft.com/office/drawing/2014/main" id="{B4E45DC8-7B22-8A47-AD61-EEC8D91E0E45}"/>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796" name="Line 1108">
              <a:extLst>
                <a:ext uri="{FF2B5EF4-FFF2-40B4-BE49-F238E27FC236}">
                  <a16:creationId xmlns:a16="http://schemas.microsoft.com/office/drawing/2014/main" id="{B6A93E7C-55C7-A44B-BA7F-31292CA55FA2}"/>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797" name="Line 1109">
              <a:extLst>
                <a:ext uri="{FF2B5EF4-FFF2-40B4-BE49-F238E27FC236}">
                  <a16:creationId xmlns:a16="http://schemas.microsoft.com/office/drawing/2014/main" id="{A021CC7D-CED8-3249-9F3E-AA0A03A2EC6E}"/>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15798" name="Group 1110">
            <a:extLst>
              <a:ext uri="{FF2B5EF4-FFF2-40B4-BE49-F238E27FC236}">
                <a16:creationId xmlns:a16="http://schemas.microsoft.com/office/drawing/2014/main" id="{BC26CFD1-757D-9142-ABB0-E75D2CC2BAEC}"/>
              </a:ext>
            </a:extLst>
          </p:cNvPr>
          <p:cNvGrpSpPr>
            <a:grpSpLocks/>
          </p:cNvGrpSpPr>
          <p:nvPr/>
        </p:nvGrpSpPr>
        <p:grpSpPr bwMode="auto">
          <a:xfrm>
            <a:off x="8269288" y="5803900"/>
            <a:ext cx="165100" cy="406400"/>
            <a:chOff x="2305" y="3704"/>
            <a:chExt cx="104" cy="256"/>
          </a:xfrm>
        </p:grpSpPr>
        <p:sp>
          <p:nvSpPr>
            <p:cNvPr id="115799" name="Line 1111">
              <a:extLst>
                <a:ext uri="{FF2B5EF4-FFF2-40B4-BE49-F238E27FC236}">
                  <a16:creationId xmlns:a16="http://schemas.microsoft.com/office/drawing/2014/main" id="{351B57AC-07FB-DA47-A659-41608B17FD00}"/>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800" name="Line 1112">
              <a:extLst>
                <a:ext uri="{FF2B5EF4-FFF2-40B4-BE49-F238E27FC236}">
                  <a16:creationId xmlns:a16="http://schemas.microsoft.com/office/drawing/2014/main" id="{5D64868A-A734-534D-9AAC-FCDA6ECA60B4}"/>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801" name="Line 1113">
              <a:extLst>
                <a:ext uri="{FF2B5EF4-FFF2-40B4-BE49-F238E27FC236}">
                  <a16:creationId xmlns:a16="http://schemas.microsoft.com/office/drawing/2014/main" id="{27B66BAE-ED6B-5D45-8294-8FDAC3CF6913}"/>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15802" name="Group 1114">
            <a:extLst>
              <a:ext uri="{FF2B5EF4-FFF2-40B4-BE49-F238E27FC236}">
                <a16:creationId xmlns:a16="http://schemas.microsoft.com/office/drawing/2014/main" id="{D1D20357-4EE7-384E-92F3-F45964305EA2}"/>
              </a:ext>
            </a:extLst>
          </p:cNvPr>
          <p:cNvGrpSpPr>
            <a:grpSpLocks/>
          </p:cNvGrpSpPr>
          <p:nvPr/>
        </p:nvGrpSpPr>
        <p:grpSpPr bwMode="auto">
          <a:xfrm>
            <a:off x="5462588" y="5880100"/>
            <a:ext cx="165100" cy="406400"/>
            <a:chOff x="2305" y="3704"/>
            <a:chExt cx="104" cy="256"/>
          </a:xfrm>
        </p:grpSpPr>
        <p:sp>
          <p:nvSpPr>
            <p:cNvPr id="115803" name="Line 1115">
              <a:extLst>
                <a:ext uri="{FF2B5EF4-FFF2-40B4-BE49-F238E27FC236}">
                  <a16:creationId xmlns:a16="http://schemas.microsoft.com/office/drawing/2014/main" id="{948999C6-8751-2B40-B134-8261067A51B7}"/>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804" name="Line 1116">
              <a:extLst>
                <a:ext uri="{FF2B5EF4-FFF2-40B4-BE49-F238E27FC236}">
                  <a16:creationId xmlns:a16="http://schemas.microsoft.com/office/drawing/2014/main" id="{D97F7CAD-86DA-084E-9E3E-759E7B5679D8}"/>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805" name="Line 1117">
              <a:extLst>
                <a:ext uri="{FF2B5EF4-FFF2-40B4-BE49-F238E27FC236}">
                  <a16:creationId xmlns:a16="http://schemas.microsoft.com/office/drawing/2014/main" id="{6E536BBC-51D4-7940-978E-D8BFF535883A}"/>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15806" name="Group 1118">
            <a:extLst>
              <a:ext uri="{FF2B5EF4-FFF2-40B4-BE49-F238E27FC236}">
                <a16:creationId xmlns:a16="http://schemas.microsoft.com/office/drawing/2014/main" id="{2D61DAC9-3F0D-174A-AB52-6FD3AB986535}"/>
              </a:ext>
            </a:extLst>
          </p:cNvPr>
          <p:cNvGrpSpPr>
            <a:grpSpLocks/>
          </p:cNvGrpSpPr>
          <p:nvPr/>
        </p:nvGrpSpPr>
        <p:grpSpPr bwMode="auto">
          <a:xfrm>
            <a:off x="6110288" y="5867400"/>
            <a:ext cx="165100" cy="406400"/>
            <a:chOff x="2305" y="3704"/>
            <a:chExt cx="104" cy="256"/>
          </a:xfrm>
        </p:grpSpPr>
        <p:sp>
          <p:nvSpPr>
            <p:cNvPr id="115807" name="Line 1119">
              <a:extLst>
                <a:ext uri="{FF2B5EF4-FFF2-40B4-BE49-F238E27FC236}">
                  <a16:creationId xmlns:a16="http://schemas.microsoft.com/office/drawing/2014/main" id="{F60F8AE3-B0A5-2D48-B906-41C016B89C98}"/>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808" name="Line 1120">
              <a:extLst>
                <a:ext uri="{FF2B5EF4-FFF2-40B4-BE49-F238E27FC236}">
                  <a16:creationId xmlns:a16="http://schemas.microsoft.com/office/drawing/2014/main" id="{C1F2E6A0-ABE5-3D4B-A413-B82C06381A16}"/>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809" name="Line 1121">
              <a:extLst>
                <a:ext uri="{FF2B5EF4-FFF2-40B4-BE49-F238E27FC236}">
                  <a16:creationId xmlns:a16="http://schemas.microsoft.com/office/drawing/2014/main" id="{C4BC87A1-5557-134B-A181-E7B9AFF83541}"/>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15810" name="Group 1122">
            <a:extLst>
              <a:ext uri="{FF2B5EF4-FFF2-40B4-BE49-F238E27FC236}">
                <a16:creationId xmlns:a16="http://schemas.microsoft.com/office/drawing/2014/main" id="{C1108DA0-4D85-8C40-A76D-6F77A29003B4}"/>
              </a:ext>
            </a:extLst>
          </p:cNvPr>
          <p:cNvGrpSpPr>
            <a:grpSpLocks/>
          </p:cNvGrpSpPr>
          <p:nvPr/>
        </p:nvGrpSpPr>
        <p:grpSpPr bwMode="auto">
          <a:xfrm>
            <a:off x="7024688" y="4546600"/>
            <a:ext cx="165100" cy="406400"/>
            <a:chOff x="2305" y="3704"/>
            <a:chExt cx="104" cy="256"/>
          </a:xfrm>
        </p:grpSpPr>
        <p:sp>
          <p:nvSpPr>
            <p:cNvPr id="115811" name="Line 1123">
              <a:extLst>
                <a:ext uri="{FF2B5EF4-FFF2-40B4-BE49-F238E27FC236}">
                  <a16:creationId xmlns:a16="http://schemas.microsoft.com/office/drawing/2014/main" id="{DC330475-995A-8F43-82BF-2F727758A76E}"/>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812" name="Line 1124">
              <a:extLst>
                <a:ext uri="{FF2B5EF4-FFF2-40B4-BE49-F238E27FC236}">
                  <a16:creationId xmlns:a16="http://schemas.microsoft.com/office/drawing/2014/main" id="{CBC9A618-F4A7-C043-A33D-B0A44AA4ED97}"/>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813" name="Line 1125">
              <a:extLst>
                <a:ext uri="{FF2B5EF4-FFF2-40B4-BE49-F238E27FC236}">
                  <a16:creationId xmlns:a16="http://schemas.microsoft.com/office/drawing/2014/main" id="{840F3893-0474-9348-A96A-20DCD20F3350}"/>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15814" name="Group 1126">
            <a:extLst>
              <a:ext uri="{FF2B5EF4-FFF2-40B4-BE49-F238E27FC236}">
                <a16:creationId xmlns:a16="http://schemas.microsoft.com/office/drawing/2014/main" id="{E9212F73-A1D4-5E4F-8DA0-B6E9F3155D05}"/>
              </a:ext>
            </a:extLst>
          </p:cNvPr>
          <p:cNvGrpSpPr>
            <a:grpSpLocks/>
          </p:cNvGrpSpPr>
          <p:nvPr/>
        </p:nvGrpSpPr>
        <p:grpSpPr bwMode="auto">
          <a:xfrm>
            <a:off x="6719888" y="4559300"/>
            <a:ext cx="165100" cy="406400"/>
            <a:chOff x="2305" y="3704"/>
            <a:chExt cx="104" cy="256"/>
          </a:xfrm>
        </p:grpSpPr>
        <p:sp>
          <p:nvSpPr>
            <p:cNvPr id="115815" name="Line 1127">
              <a:extLst>
                <a:ext uri="{FF2B5EF4-FFF2-40B4-BE49-F238E27FC236}">
                  <a16:creationId xmlns:a16="http://schemas.microsoft.com/office/drawing/2014/main" id="{2D620E6A-697F-6B48-A996-9C02AD829F21}"/>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816" name="Line 1128">
              <a:extLst>
                <a:ext uri="{FF2B5EF4-FFF2-40B4-BE49-F238E27FC236}">
                  <a16:creationId xmlns:a16="http://schemas.microsoft.com/office/drawing/2014/main" id="{A3E70D32-4A5E-8A46-8D9B-32271B0566B6}"/>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817" name="Line 1129">
              <a:extLst>
                <a:ext uri="{FF2B5EF4-FFF2-40B4-BE49-F238E27FC236}">
                  <a16:creationId xmlns:a16="http://schemas.microsoft.com/office/drawing/2014/main" id="{E658755A-736C-924D-A588-F62BFCE757E4}"/>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15818" name="Group 1130">
            <a:extLst>
              <a:ext uri="{FF2B5EF4-FFF2-40B4-BE49-F238E27FC236}">
                <a16:creationId xmlns:a16="http://schemas.microsoft.com/office/drawing/2014/main" id="{3C31CC88-DB5F-2140-AAA0-F385F7967DC4}"/>
              </a:ext>
            </a:extLst>
          </p:cNvPr>
          <p:cNvGrpSpPr>
            <a:grpSpLocks/>
          </p:cNvGrpSpPr>
          <p:nvPr/>
        </p:nvGrpSpPr>
        <p:grpSpPr bwMode="auto">
          <a:xfrm>
            <a:off x="9348788" y="5816600"/>
            <a:ext cx="165100" cy="406400"/>
            <a:chOff x="2305" y="3704"/>
            <a:chExt cx="104" cy="256"/>
          </a:xfrm>
        </p:grpSpPr>
        <p:sp>
          <p:nvSpPr>
            <p:cNvPr id="115819" name="Line 1131">
              <a:extLst>
                <a:ext uri="{FF2B5EF4-FFF2-40B4-BE49-F238E27FC236}">
                  <a16:creationId xmlns:a16="http://schemas.microsoft.com/office/drawing/2014/main" id="{5D70CE40-9B01-B749-8BE1-DDE6A7B29B1A}"/>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820" name="Line 1132">
              <a:extLst>
                <a:ext uri="{FF2B5EF4-FFF2-40B4-BE49-F238E27FC236}">
                  <a16:creationId xmlns:a16="http://schemas.microsoft.com/office/drawing/2014/main" id="{636BBE5A-46C1-C342-9432-9EDA98DB8621}"/>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821" name="Line 1133">
              <a:extLst>
                <a:ext uri="{FF2B5EF4-FFF2-40B4-BE49-F238E27FC236}">
                  <a16:creationId xmlns:a16="http://schemas.microsoft.com/office/drawing/2014/main" id="{8DBD7809-B125-CF46-AD67-86C8C12940D0}"/>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15822" name="Group 1134">
            <a:extLst>
              <a:ext uri="{FF2B5EF4-FFF2-40B4-BE49-F238E27FC236}">
                <a16:creationId xmlns:a16="http://schemas.microsoft.com/office/drawing/2014/main" id="{A9DA72E5-8BE2-BB48-971C-2DCF41DF95C8}"/>
              </a:ext>
            </a:extLst>
          </p:cNvPr>
          <p:cNvGrpSpPr>
            <a:grpSpLocks/>
          </p:cNvGrpSpPr>
          <p:nvPr/>
        </p:nvGrpSpPr>
        <p:grpSpPr bwMode="auto">
          <a:xfrm>
            <a:off x="8878888" y="4610100"/>
            <a:ext cx="165100" cy="406400"/>
            <a:chOff x="2305" y="3704"/>
            <a:chExt cx="104" cy="256"/>
          </a:xfrm>
        </p:grpSpPr>
        <p:sp>
          <p:nvSpPr>
            <p:cNvPr id="115823" name="Line 1135">
              <a:extLst>
                <a:ext uri="{FF2B5EF4-FFF2-40B4-BE49-F238E27FC236}">
                  <a16:creationId xmlns:a16="http://schemas.microsoft.com/office/drawing/2014/main" id="{14C99BBA-02F4-5F4E-87C6-E0453A8AF8A1}"/>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824" name="Line 1136">
              <a:extLst>
                <a:ext uri="{FF2B5EF4-FFF2-40B4-BE49-F238E27FC236}">
                  <a16:creationId xmlns:a16="http://schemas.microsoft.com/office/drawing/2014/main" id="{AC09EC27-548D-934C-A516-34684C92019E}"/>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825" name="Line 1137">
              <a:extLst>
                <a:ext uri="{FF2B5EF4-FFF2-40B4-BE49-F238E27FC236}">
                  <a16:creationId xmlns:a16="http://schemas.microsoft.com/office/drawing/2014/main" id="{18BA6091-7BB9-8A40-B9A3-4864615C9F80}"/>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15826" name="Group 1138">
            <a:extLst>
              <a:ext uri="{FF2B5EF4-FFF2-40B4-BE49-F238E27FC236}">
                <a16:creationId xmlns:a16="http://schemas.microsoft.com/office/drawing/2014/main" id="{ED38C9CA-BAC8-1F44-8B7A-E1BCE08DA834}"/>
              </a:ext>
            </a:extLst>
          </p:cNvPr>
          <p:cNvGrpSpPr>
            <a:grpSpLocks/>
          </p:cNvGrpSpPr>
          <p:nvPr/>
        </p:nvGrpSpPr>
        <p:grpSpPr bwMode="auto">
          <a:xfrm>
            <a:off x="7837488" y="4622800"/>
            <a:ext cx="165100" cy="406400"/>
            <a:chOff x="2305" y="3704"/>
            <a:chExt cx="104" cy="256"/>
          </a:xfrm>
        </p:grpSpPr>
        <p:sp>
          <p:nvSpPr>
            <p:cNvPr id="115827" name="Line 1139">
              <a:extLst>
                <a:ext uri="{FF2B5EF4-FFF2-40B4-BE49-F238E27FC236}">
                  <a16:creationId xmlns:a16="http://schemas.microsoft.com/office/drawing/2014/main" id="{3C66D386-8DC5-394F-B505-04BAF196FED7}"/>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828" name="Line 1140">
              <a:extLst>
                <a:ext uri="{FF2B5EF4-FFF2-40B4-BE49-F238E27FC236}">
                  <a16:creationId xmlns:a16="http://schemas.microsoft.com/office/drawing/2014/main" id="{4E06F2A8-2533-7A4A-A77E-CF3DD1FEF221}"/>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829" name="Line 1141">
              <a:extLst>
                <a:ext uri="{FF2B5EF4-FFF2-40B4-BE49-F238E27FC236}">
                  <a16:creationId xmlns:a16="http://schemas.microsoft.com/office/drawing/2014/main" id="{8A92263E-F60E-CE40-A960-121E882DBD22}"/>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15830" name="Text Box 1142">
            <a:extLst>
              <a:ext uri="{FF2B5EF4-FFF2-40B4-BE49-F238E27FC236}">
                <a16:creationId xmlns:a16="http://schemas.microsoft.com/office/drawing/2014/main" id="{9B4E9943-5EC9-0640-A9AF-74F37FCD9332}"/>
              </a:ext>
            </a:extLst>
          </p:cNvPr>
          <p:cNvSpPr txBox="1">
            <a:spLocks noChangeArrowheads="1"/>
          </p:cNvSpPr>
          <p:nvPr/>
        </p:nvSpPr>
        <p:spPr bwMode="auto">
          <a:xfrm>
            <a:off x="1978025" y="2816225"/>
            <a:ext cx="2185214" cy="400110"/>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a:latin typeface="Courier New" panose="02070309020205020404" pitchFamily="49" charset="0"/>
              </a:rPr>
              <a:t>Output: 1 3 7</a:t>
            </a:r>
          </a:p>
        </p:txBody>
      </p:sp>
      <p:sp>
        <p:nvSpPr>
          <p:cNvPr id="115831" name="Oval 1143">
            <a:extLst>
              <a:ext uri="{FF2B5EF4-FFF2-40B4-BE49-F238E27FC236}">
                <a16:creationId xmlns:a16="http://schemas.microsoft.com/office/drawing/2014/main" id="{5CA7D7C2-13ED-AE46-AA09-86925E2D9216}"/>
              </a:ext>
            </a:extLst>
          </p:cNvPr>
          <p:cNvSpPr>
            <a:spLocks noChangeArrowheads="1"/>
          </p:cNvSpPr>
          <p:nvPr/>
        </p:nvSpPr>
        <p:spPr bwMode="auto">
          <a:xfrm>
            <a:off x="2044700" y="1308100"/>
            <a:ext cx="254000" cy="254000"/>
          </a:xfrm>
          <a:prstGeom prst="ellipse">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115832" name="Oval 1144">
            <a:extLst>
              <a:ext uri="{FF2B5EF4-FFF2-40B4-BE49-F238E27FC236}">
                <a16:creationId xmlns:a16="http://schemas.microsoft.com/office/drawing/2014/main" id="{18174B19-4F24-BA42-AED0-6416A7918D44}"/>
              </a:ext>
            </a:extLst>
          </p:cNvPr>
          <p:cNvSpPr>
            <a:spLocks noChangeArrowheads="1"/>
          </p:cNvSpPr>
          <p:nvPr/>
        </p:nvSpPr>
        <p:spPr bwMode="auto">
          <a:xfrm>
            <a:off x="2044700" y="1651000"/>
            <a:ext cx="254000" cy="254000"/>
          </a:xfrm>
          <a:prstGeom prst="ellipse">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115833" name="Oval 1145">
            <a:extLst>
              <a:ext uri="{FF2B5EF4-FFF2-40B4-BE49-F238E27FC236}">
                <a16:creationId xmlns:a16="http://schemas.microsoft.com/office/drawing/2014/main" id="{877A1B7A-87DB-1146-B39C-FF7AF396C5F9}"/>
              </a:ext>
            </a:extLst>
          </p:cNvPr>
          <p:cNvSpPr>
            <a:spLocks noChangeArrowheads="1"/>
          </p:cNvSpPr>
          <p:nvPr/>
        </p:nvSpPr>
        <p:spPr bwMode="auto">
          <a:xfrm>
            <a:off x="2044700" y="1993900"/>
            <a:ext cx="254000" cy="254000"/>
          </a:xfrm>
          <a:prstGeom prst="ellipse">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115834" name="Oval 1146">
            <a:extLst>
              <a:ext uri="{FF2B5EF4-FFF2-40B4-BE49-F238E27FC236}">
                <a16:creationId xmlns:a16="http://schemas.microsoft.com/office/drawing/2014/main" id="{4B2F6881-46AC-1144-88D5-8B42E2651577}"/>
              </a:ext>
            </a:extLst>
          </p:cNvPr>
          <p:cNvSpPr>
            <a:spLocks noChangeArrowheads="1"/>
          </p:cNvSpPr>
          <p:nvPr/>
        </p:nvSpPr>
        <p:spPr bwMode="auto">
          <a:xfrm>
            <a:off x="6743700" y="1473200"/>
            <a:ext cx="254000" cy="254000"/>
          </a:xfrm>
          <a:prstGeom prst="ellipse">
            <a:avLst/>
          </a:prstGeom>
          <a:solidFill>
            <a:srgbClr val="66FF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115835" name="Oval 1147">
            <a:extLst>
              <a:ext uri="{FF2B5EF4-FFF2-40B4-BE49-F238E27FC236}">
                <a16:creationId xmlns:a16="http://schemas.microsoft.com/office/drawing/2014/main" id="{06D9D429-F421-4841-ADC5-00594668BFE6}"/>
              </a:ext>
            </a:extLst>
          </p:cNvPr>
          <p:cNvSpPr>
            <a:spLocks noChangeArrowheads="1"/>
          </p:cNvSpPr>
          <p:nvPr/>
        </p:nvSpPr>
        <p:spPr bwMode="auto">
          <a:xfrm>
            <a:off x="5740400" y="27305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115837" name="Oval 1149">
            <a:extLst>
              <a:ext uri="{FF2B5EF4-FFF2-40B4-BE49-F238E27FC236}">
                <a16:creationId xmlns:a16="http://schemas.microsoft.com/office/drawing/2014/main" id="{5014D149-A72F-134B-9F1F-9AD5B2B8BC09}"/>
              </a:ext>
            </a:extLst>
          </p:cNvPr>
          <p:cNvSpPr>
            <a:spLocks noChangeArrowheads="1"/>
          </p:cNvSpPr>
          <p:nvPr/>
        </p:nvSpPr>
        <p:spPr bwMode="auto">
          <a:xfrm>
            <a:off x="4762500" y="52070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115838" name="Oval 1150">
            <a:extLst>
              <a:ext uri="{FF2B5EF4-FFF2-40B4-BE49-F238E27FC236}">
                <a16:creationId xmlns:a16="http://schemas.microsoft.com/office/drawing/2014/main" id="{9BAE3140-DE99-D94A-A194-EE279879F337}"/>
              </a:ext>
            </a:extLst>
          </p:cNvPr>
          <p:cNvSpPr>
            <a:spLocks noChangeArrowheads="1"/>
          </p:cNvSpPr>
          <p:nvPr/>
        </p:nvSpPr>
        <p:spPr bwMode="auto">
          <a:xfrm>
            <a:off x="4749800" y="55118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115839" name="Oval 1151">
            <a:extLst>
              <a:ext uri="{FF2B5EF4-FFF2-40B4-BE49-F238E27FC236}">
                <a16:creationId xmlns:a16="http://schemas.microsoft.com/office/drawing/2014/main" id="{74BCF7CE-8219-834A-8259-EA3F5513A455}"/>
              </a:ext>
            </a:extLst>
          </p:cNvPr>
          <p:cNvSpPr>
            <a:spLocks noChangeArrowheads="1"/>
          </p:cNvSpPr>
          <p:nvPr/>
        </p:nvSpPr>
        <p:spPr bwMode="auto">
          <a:xfrm>
            <a:off x="4749800" y="58166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115840" name="Oval 1152">
            <a:extLst>
              <a:ext uri="{FF2B5EF4-FFF2-40B4-BE49-F238E27FC236}">
                <a16:creationId xmlns:a16="http://schemas.microsoft.com/office/drawing/2014/main" id="{4F286915-A6A3-CA4E-BA19-1AFF32F311E3}"/>
              </a:ext>
            </a:extLst>
          </p:cNvPr>
          <p:cNvSpPr>
            <a:spLocks noChangeArrowheads="1"/>
          </p:cNvSpPr>
          <p:nvPr/>
        </p:nvSpPr>
        <p:spPr bwMode="auto">
          <a:xfrm>
            <a:off x="5207000" y="39116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115841" name="Oval 1153">
            <a:extLst>
              <a:ext uri="{FF2B5EF4-FFF2-40B4-BE49-F238E27FC236}">
                <a16:creationId xmlns:a16="http://schemas.microsoft.com/office/drawing/2014/main" id="{BC6BCCD8-5597-B147-8653-B6124711AC89}"/>
              </a:ext>
            </a:extLst>
          </p:cNvPr>
          <p:cNvSpPr>
            <a:spLocks noChangeArrowheads="1"/>
          </p:cNvSpPr>
          <p:nvPr/>
        </p:nvSpPr>
        <p:spPr bwMode="auto">
          <a:xfrm>
            <a:off x="5207000" y="42164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115842" name="Oval 1154">
            <a:extLst>
              <a:ext uri="{FF2B5EF4-FFF2-40B4-BE49-F238E27FC236}">
                <a16:creationId xmlns:a16="http://schemas.microsoft.com/office/drawing/2014/main" id="{6ED9234A-847C-0C47-B63E-285ABFE76C95}"/>
              </a:ext>
            </a:extLst>
          </p:cNvPr>
          <p:cNvSpPr>
            <a:spLocks noChangeArrowheads="1"/>
          </p:cNvSpPr>
          <p:nvPr/>
        </p:nvSpPr>
        <p:spPr bwMode="auto">
          <a:xfrm>
            <a:off x="5207000" y="45339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115843" name="Oval 1155">
            <a:extLst>
              <a:ext uri="{FF2B5EF4-FFF2-40B4-BE49-F238E27FC236}">
                <a16:creationId xmlns:a16="http://schemas.microsoft.com/office/drawing/2014/main" id="{76DBDE98-29A8-EB4E-B6FF-AEFA49E648FE}"/>
              </a:ext>
            </a:extLst>
          </p:cNvPr>
          <p:cNvSpPr>
            <a:spLocks noChangeArrowheads="1"/>
          </p:cNvSpPr>
          <p:nvPr/>
        </p:nvSpPr>
        <p:spPr bwMode="auto">
          <a:xfrm>
            <a:off x="5740400" y="51943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115844" name="Oval 1156">
            <a:extLst>
              <a:ext uri="{FF2B5EF4-FFF2-40B4-BE49-F238E27FC236}">
                <a16:creationId xmlns:a16="http://schemas.microsoft.com/office/drawing/2014/main" id="{19E049E5-6A95-C74D-8A1D-E8A8F05FBC98}"/>
              </a:ext>
            </a:extLst>
          </p:cNvPr>
          <p:cNvSpPr>
            <a:spLocks noChangeArrowheads="1"/>
          </p:cNvSpPr>
          <p:nvPr/>
        </p:nvSpPr>
        <p:spPr bwMode="auto">
          <a:xfrm>
            <a:off x="5740400" y="55118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115845" name="Oval 1157">
            <a:extLst>
              <a:ext uri="{FF2B5EF4-FFF2-40B4-BE49-F238E27FC236}">
                <a16:creationId xmlns:a16="http://schemas.microsoft.com/office/drawing/2014/main" id="{6779F683-B68D-FD48-B70B-8AC77C5ED000}"/>
              </a:ext>
            </a:extLst>
          </p:cNvPr>
          <p:cNvSpPr>
            <a:spLocks noChangeArrowheads="1"/>
          </p:cNvSpPr>
          <p:nvPr/>
        </p:nvSpPr>
        <p:spPr bwMode="auto">
          <a:xfrm>
            <a:off x="5740400" y="58293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Tree>
    <p:extLst>
      <p:ext uri="{BB962C8B-B14F-4D97-AF65-F5344CB8AC3E}">
        <p14:creationId xmlns:p14="http://schemas.microsoft.com/office/powerpoint/2010/main" val="189444826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2">
            <a:extLst>
              <a:ext uri="{FF2B5EF4-FFF2-40B4-BE49-F238E27FC236}">
                <a16:creationId xmlns:a16="http://schemas.microsoft.com/office/drawing/2014/main" id="{F03EAB79-4716-204E-A3B2-82ADE4FDE8E1}"/>
              </a:ext>
            </a:extLst>
          </p:cNvPr>
          <p:cNvSpPr>
            <a:spLocks noChangeArrowheads="1"/>
          </p:cNvSpPr>
          <p:nvPr/>
        </p:nvSpPr>
        <p:spPr bwMode="auto">
          <a:xfrm>
            <a:off x="1981201" y="457201"/>
            <a:ext cx="4341813" cy="1895475"/>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64" tIns="46033" rIns="92064" bIns="46033">
            <a:spAutoFit/>
          </a:bodyPr>
          <a:lstStyle>
            <a:lvl1pPr indent="4763">
              <a:spcBef>
                <a:spcPct val="20000"/>
              </a:spcBef>
              <a:buChar char="•"/>
              <a:defRPr sz="2400">
                <a:solidFill>
                  <a:schemeClr val="tx1"/>
                </a:solidFill>
                <a:latin typeface="Arial" panose="020B0604020202020204" pitchFamily="34" charset="0"/>
              </a:defRPr>
            </a:lvl1pPr>
            <a:lvl2pPr marL="747713"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buFontTx/>
              <a:buNone/>
            </a:pPr>
            <a:r>
              <a:rPr lang="en-US" altLang="en-US" sz="2000">
                <a:latin typeface="Courier New" panose="02070309020205020404" pitchFamily="49" charset="0"/>
              </a:rPr>
              <a:t>Proc InOrderPrint(pointer) </a:t>
            </a:r>
          </a:p>
          <a:p>
            <a:pPr>
              <a:buFontTx/>
              <a:buNone/>
            </a:pPr>
            <a:r>
              <a:rPr lang="en-US" altLang="en-US" sz="2000">
                <a:latin typeface="Courier New" panose="02070309020205020404" pitchFamily="49" charset="0"/>
              </a:rPr>
              <a:t> pointer NOT NIL?</a:t>
            </a:r>
          </a:p>
          <a:p>
            <a:pPr>
              <a:buFontTx/>
              <a:buNone/>
            </a:pPr>
            <a:r>
              <a:rPr lang="en-US" altLang="en-US" sz="2000">
                <a:latin typeface="Courier New" panose="02070309020205020404" pitchFamily="49" charset="0"/>
              </a:rPr>
              <a:t>  InOrderPrint(left child)</a:t>
            </a:r>
          </a:p>
          <a:p>
            <a:pPr>
              <a:buFontTx/>
              <a:buNone/>
            </a:pPr>
            <a:r>
              <a:rPr lang="en-US" altLang="en-US" sz="2000">
                <a:latin typeface="Courier New" panose="02070309020205020404" pitchFamily="49" charset="0"/>
              </a:rPr>
              <a:t>  </a:t>
            </a:r>
            <a:r>
              <a:rPr lang="en-US" altLang="en-US" sz="2000">
                <a:solidFill>
                  <a:srgbClr val="FF0033"/>
                </a:solidFill>
                <a:latin typeface="Courier New" panose="02070309020205020404" pitchFamily="49" charset="0"/>
              </a:rPr>
              <a:t>print(data)</a:t>
            </a:r>
          </a:p>
          <a:p>
            <a:pPr>
              <a:buFontTx/>
              <a:buNone/>
            </a:pPr>
            <a:r>
              <a:rPr lang="en-US" altLang="en-US" sz="2000">
                <a:latin typeface="Courier New" panose="02070309020205020404" pitchFamily="49" charset="0"/>
              </a:rPr>
              <a:t>  InOrderPrint(right child)</a:t>
            </a:r>
          </a:p>
        </p:txBody>
      </p:sp>
      <p:grpSp>
        <p:nvGrpSpPr>
          <p:cNvPr id="283651" name="Group 3">
            <a:extLst>
              <a:ext uri="{FF2B5EF4-FFF2-40B4-BE49-F238E27FC236}">
                <a16:creationId xmlns:a16="http://schemas.microsoft.com/office/drawing/2014/main" id="{EBCA28BA-65F7-C943-A8C5-04B4FE03F7B5}"/>
              </a:ext>
            </a:extLst>
          </p:cNvPr>
          <p:cNvGrpSpPr>
            <a:grpSpLocks/>
          </p:cNvGrpSpPr>
          <p:nvPr/>
        </p:nvGrpSpPr>
        <p:grpSpPr bwMode="auto">
          <a:xfrm>
            <a:off x="7099301" y="1501775"/>
            <a:ext cx="587375" cy="749300"/>
            <a:chOff x="1760" y="2442"/>
            <a:chExt cx="370" cy="472"/>
          </a:xfrm>
        </p:grpSpPr>
        <p:sp>
          <p:nvSpPr>
            <p:cNvPr id="283652" name="Text Box 4">
              <a:extLst>
                <a:ext uri="{FF2B5EF4-FFF2-40B4-BE49-F238E27FC236}">
                  <a16:creationId xmlns:a16="http://schemas.microsoft.com/office/drawing/2014/main" id="{623D6F8E-1866-8644-B587-A871038B0094}"/>
                </a:ext>
              </a:extLst>
            </p:cNvPr>
            <p:cNvSpPr txBox="1">
              <a:spLocks noChangeArrowheads="1"/>
            </p:cNvSpPr>
            <p:nvPr/>
          </p:nvSpPr>
          <p:spPr bwMode="auto">
            <a:xfrm>
              <a:off x="1760" y="2442"/>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latin typeface="Courier New" panose="02070309020205020404" pitchFamily="49" charset="0"/>
                </a:rPr>
                <a:t>22</a:t>
              </a:r>
            </a:p>
          </p:txBody>
        </p:sp>
        <p:grpSp>
          <p:nvGrpSpPr>
            <p:cNvPr id="283653" name="Group 5">
              <a:extLst>
                <a:ext uri="{FF2B5EF4-FFF2-40B4-BE49-F238E27FC236}">
                  <a16:creationId xmlns:a16="http://schemas.microsoft.com/office/drawing/2014/main" id="{F83A9417-390B-0E40-A45C-E4D033A0CC45}"/>
                </a:ext>
              </a:extLst>
            </p:cNvPr>
            <p:cNvGrpSpPr>
              <a:grpSpLocks/>
            </p:cNvGrpSpPr>
            <p:nvPr/>
          </p:nvGrpSpPr>
          <p:grpSpPr bwMode="auto">
            <a:xfrm>
              <a:off x="1760" y="2754"/>
              <a:ext cx="370" cy="160"/>
              <a:chOff x="1378" y="3290"/>
              <a:chExt cx="370" cy="312"/>
            </a:xfrm>
          </p:grpSpPr>
          <p:sp>
            <p:nvSpPr>
              <p:cNvPr id="283654" name="Text Box 6">
                <a:extLst>
                  <a:ext uri="{FF2B5EF4-FFF2-40B4-BE49-F238E27FC236}">
                    <a16:creationId xmlns:a16="http://schemas.microsoft.com/office/drawing/2014/main" id="{4B966F6B-7527-8748-8AF2-BC57891808F9}"/>
                  </a:ext>
                </a:extLst>
              </p:cNvPr>
              <p:cNvSpPr txBox="1">
                <a:spLocks noChangeArrowheads="1"/>
              </p:cNvSpPr>
              <p:nvPr/>
            </p:nvSpPr>
            <p:spPr bwMode="auto">
              <a:xfrm>
                <a:off x="1378" y="3290"/>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283655" name="Line 7">
                <a:extLst>
                  <a:ext uri="{FF2B5EF4-FFF2-40B4-BE49-F238E27FC236}">
                    <a16:creationId xmlns:a16="http://schemas.microsoft.com/office/drawing/2014/main" id="{1175610D-A78D-0A4E-95AB-6D0067A6F0B1}"/>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283656" name="Text Box 8">
            <a:extLst>
              <a:ext uri="{FF2B5EF4-FFF2-40B4-BE49-F238E27FC236}">
                <a16:creationId xmlns:a16="http://schemas.microsoft.com/office/drawing/2014/main" id="{3F866DA8-5765-284C-B355-93B06D18BBA1}"/>
              </a:ext>
            </a:extLst>
          </p:cNvPr>
          <p:cNvSpPr txBox="1">
            <a:spLocks noChangeArrowheads="1"/>
          </p:cNvSpPr>
          <p:nvPr/>
        </p:nvSpPr>
        <p:spPr bwMode="auto">
          <a:xfrm>
            <a:off x="7032626" y="646113"/>
            <a:ext cx="62619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715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a:t>root</a:t>
            </a:r>
          </a:p>
        </p:txBody>
      </p:sp>
      <p:sp>
        <p:nvSpPr>
          <p:cNvPr id="283657" name="Line 9">
            <a:extLst>
              <a:ext uri="{FF2B5EF4-FFF2-40B4-BE49-F238E27FC236}">
                <a16:creationId xmlns:a16="http://schemas.microsoft.com/office/drawing/2014/main" id="{BD213EA3-4A2B-CB4F-B2BF-CB6A5610CB1A}"/>
              </a:ext>
            </a:extLst>
          </p:cNvPr>
          <p:cNvSpPr>
            <a:spLocks noChangeShapeType="1"/>
          </p:cNvSpPr>
          <p:nvPr/>
        </p:nvSpPr>
        <p:spPr bwMode="auto">
          <a:xfrm>
            <a:off x="7404100" y="1028700"/>
            <a:ext cx="0" cy="4572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83658" name="Group 10">
            <a:extLst>
              <a:ext uri="{FF2B5EF4-FFF2-40B4-BE49-F238E27FC236}">
                <a16:creationId xmlns:a16="http://schemas.microsoft.com/office/drawing/2014/main" id="{383CEC06-E520-D549-9A39-36999527EB73}"/>
              </a:ext>
            </a:extLst>
          </p:cNvPr>
          <p:cNvGrpSpPr>
            <a:grpSpLocks/>
          </p:cNvGrpSpPr>
          <p:nvPr/>
        </p:nvGrpSpPr>
        <p:grpSpPr bwMode="auto">
          <a:xfrm>
            <a:off x="8280401" y="2746375"/>
            <a:ext cx="587375" cy="749300"/>
            <a:chOff x="1760" y="2442"/>
            <a:chExt cx="370" cy="472"/>
          </a:xfrm>
        </p:grpSpPr>
        <p:sp>
          <p:nvSpPr>
            <p:cNvPr id="283659" name="Text Box 11">
              <a:extLst>
                <a:ext uri="{FF2B5EF4-FFF2-40B4-BE49-F238E27FC236}">
                  <a16:creationId xmlns:a16="http://schemas.microsoft.com/office/drawing/2014/main" id="{9F93F4A0-4854-E841-9B49-52481077877A}"/>
                </a:ext>
              </a:extLst>
            </p:cNvPr>
            <p:cNvSpPr txBox="1">
              <a:spLocks noChangeArrowheads="1"/>
            </p:cNvSpPr>
            <p:nvPr/>
          </p:nvSpPr>
          <p:spPr bwMode="auto">
            <a:xfrm>
              <a:off x="1760" y="2442"/>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latin typeface="Courier New" panose="02070309020205020404" pitchFamily="49" charset="0"/>
                </a:rPr>
                <a:t>67</a:t>
              </a:r>
            </a:p>
          </p:txBody>
        </p:sp>
        <p:grpSp>
          <p:nvGrpSpPr>
            <p:cNvPr id="283660" name="Group 12">
              <a:extLst>
                <a:ext uri="{FF2B5EF4-FFF2-40B4-BE49-F238E27FC236}">
                  <a16:creationId xmlns:a16="http://schemas.microsoft.com/office/drawing/2014/main" id="{7069D124-6D01-B74C-96EB-CFC342777771}"/>
                </a:ext>
              </a:extLst>
            </p:cNvPr>
            <p:cNvGrpSpPr>
              <a:grpSpLocks/>
            </p:cNvGrpSpPr>
            <p:nvPr/>
          </p:nvGrpSpPr>
          <p:grpSpPr bwMode="auto">
            <a:xfrm>
              <a:off x="1760" y="2754"/>
              <a:ext cx="370" cy="160"/>
              <a:chOff x="1378" y="3290"/>
              <a:chExt cx="370" cy="312"/>
            </a:xfrm>
          </p:grpSpPr>
          <p:sp>
            <p:nvSpPr>
              <p:cNvPr id="283661" name="Text Box 13">
                <a:extLst>
                  <a:ext uri="{FF2B5EF4-FFF2-40B4-BE49-F238E27FC236}">
                    <a16:creationId xmlns:a16="http://schemas.microsoft.com/office/drawing/2014/main" id="{BE654407-5639-5B40-B55D-402D304AB870}"/>
                  </a:ext>
                </a:extLst>
              </p:cNvPr>
              <p:cNvSpPr txBox="1">
                <a:spLocks noChangeArrowheads="1"/>
              </p:cNvSpPr>
              <p:nvPr/>
            </p:nvSpPr>
            <p:spPr bwMode="auto">
              <a:xfrm>
                <a:off x="1378" y="3290"/>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283662" name="Line 14">
                <a:extLst>
                  <a:ext uri="{FF2B5EF4-FFF2-40B4-BE49-F238E27FC236}">
                    <a16:creationId xmlns:a16="http://schemas.microsoft.com/office/drawing/2014/main" id="{4014A371-03D5-1F4F-9ED8-E1DEB639DAEA}"/>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283663" name="Group 15">
            <a:extLst>
              <a:ext uri="{FF2B5EF4-FFF2-40B4-BE49-F238E27FC236}">
                <a16:creationId xmlns:a16="http://schemas.microsoft.com/office/drawing/2014/main" id="{DCCC92AC-3C01-0248-8CEE-EF230780B4AC}"/>
              </a:ext>
            </a:extLst>
          </p:cNvPr>
          <p:cNvGrpSpPr>
            <a:grpSpLocks/>
          </p:cNvGrpSpPr>
          <p:nvPr/>
        </p:nvGrpSpPr>
        <p:grpSpPr bwMode="auto">
          <a:xfrm>
            <a:off x="7759701" y="3978275"/>
            <a:ext cx="587375" cy="749300"/>
            <a:chOff x="1760" y="2442"/>
            <a:chExt cx="370" cy="472"/>
          </a:xfrm>
        </p:grpSpPr>
        <p:sp>
          <p:nvSpPr>
            <p:cNvPr id="283664" name="Text Box 16">
              <a:extLst>
                <a:ext uri="{FF2B5EF4-FFF2-40B4-BE49-F238E27FC236}">
                  <a16:creationId xmlns:a16="http://schemas.microsoft.com/office/drawing/2014/main" id="{A63A94A8-A2AD-274F-AC68-1BF58316D281}"/>
                </a:ext>
              </a:extLst>
            </p:cNvPr>
            <p:cNvSpPr txBox="1">
              <a:spLocks noChangeArrowheads="1"/>
            </p:cNvSpPr>
            <p:nvPr/>
          </p:nvSpPr>
          <p:spPr bwMode="auto">
            <a:xfrm>
              <a:off x="1760" y="2442"/>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latin typeface="Courier New" panose="02070309020205020404" pitchFamily="49" charset="0"/>
                </a:rPr>
                <a:t>36</a:t>
              </a:r>
            </a:p>
          </p:txBody>
        </p:sp>
        <p:grpSp>
          <p:nvGrpSpPr>
            <p:cNvPr id="283665" name="Group 17">
              <a:extLst>
                <a:ext uri="{FF2B5EF4-FFF2-40B4-BE49-F238E27FC236}">
                  <a16:creationId xmlns:a16="http://schemas.microsoft.com/office/drawing/2014/main" id="{7CABB34A-989E-A943-83F2-3DCEB12643B3}"/>
                </a:ext>
              </a:extLst>
            </p:cNvPr>
            <p:cNvGrpSpPr>
              <a:grpSpLocks/>
            </p:cNvGrpSpPr>
            <p:nvPr/>
          </p:nvGrpSpPr>
          <p:grpSpPr bwMode="auto">
            <a:xfrm>
              <a:off x="1760" y="2754"/>
              <a:ext cx="370" cy="160"/>
              <a:chOff x="1378" y="3290"/>
              <a:chExt cx="370" cy="312"/>
            </a:xfrm>
          </p:grpSpPr>
          <p:sp>
            <p:nvSpPr>
              <p:cNvPr id="283666" name="Text Box 18">
                <a:extLst>
                  <a:ext uri="{FF2B5EF4-FFF2-40B4-BE49-F238E27FC236}">
                    <a16:creationId xmlns:a16="http://schemas.microsoft.com/office/drawing/2014/main" id="{3DC9CF13-A66D-F047-9024-638A5FDD4011}"/>
                  </a:ext>
                </a:extLst>
              </p:cNvPr>
              <p:cNvSpPr txBox="1">
                <a:spLocks noChangeArrowheads="1"/>
              </p:cNvSpPr>
              <p:nvPr/>
            </p:nvSpPr>
            <p:spPr bwMode="auto">
              <a:xfrm>
                <a:off x="1378" y="3290"/>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283667" name="Line 19">
                <a:extLst>
                  <a:ext uri="{FF2B5EF4-FFF2-40B4-BE49-F238E27FC236}">
                    <a16:creationId xmlns:a16="http://schemas.microsoft.com/office/drawing/2014/main" id="{F64AA623-B4F5-7E4B-8473-AFA284F245E7}"/>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283668" name="Group 20">
            <a:extLst>
              <a:ext uri="{FF2B5EF4-FFF2-40B4-BE49-F238E27FC236}">
                <a16:creationId xmlns:a16="http://schemas.microsoft.com/office/drawing/2014/main" id="{D710769E-1607-424A-B4D7-322788714AF1}"/>
              </a:ext>
            </a:extLst>
          </p:cNvPr>
          <p:cNvGrpSpPr>
            <a:grpSpLocks/>
          </p:cNvGrpSpPr>
          <p:nvPr/>
        </p:nvGrpSpPr>
        <p:grpSpPr bwMode="auto">
          <a:xfrm>
            <a:off x="5588001" y="3940175"/>
            <a:ext cx="587375" cy="749300"/>
            <a:chOff x="1760" y="2442"/>
            <a:chExt cx="370" cy="472"/>
          </a:xfrm>
        </p:grpSpPr>
        <p:sp>
          <p:nvSpPr>
            <p:cNvPr id="283669" name="Text Box 21">
              <a:extLst>
                <a:ext uri="{FF2B5EF4-FFF2-40B4-BE49-F238E27FC236}">
                  <a16:creationId xmlns:a16="http://schemas.microsoft.com/office/drawing/2014/main" id="{ED4CE48E-BED8-1F4E-941E-AC6C800EE7E5}"/>
                </a:ext>
              </a:extLst>
            </p:cNvPr>
            <p:cNvSpPr txBox="1">
              <a:spLocks noChangeArrowheads="1"/>
            </p:cNvSpPr>
            <p:nvPr/>
          </p:nvSpPr>
          <p:spPr bwMode="auto">
            <a:xfrm>
              <a:off x="1760" y="2442"/>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a:r>
                <a:rPr lang="en-US" altLang="en-US">
                  <a:solidFill>
                    <a:srgbClr val="FF0033"/>
                  </a:solidFill>
                  <a:latin typeface="Courier New" panose="02070309020205020404" pitchFamily="49" charset="0"/>
                </a:rPr>
                <a:t>3</a:t>
              </a:r>
              <a:endParaRPr lang="en-US" altLang="en-US">
                <a:latin typeface="Courier New" panose="02070309020205020404" pitchFamily="49" charset="0"/>
              </a:endParaRPr>
            </a:p>
          </p:txBody>
        </p:sp>
        <p:grpSp>
          <p:nvGrpSpPr>
            <p:cNvPr id="283670" name="Group 22">
              <a:extLst>
                <a:ext uri="{FF2B5EF4-FFF2-40B4-BE49-F238E27FC236}">
                  <a16:creationId xmlns:a16="http://schemas.microsoft.com/office/drawing/2014/main" id="{5030B386-314B-9F46-92AD-860FD118B472}"/>
                </a:ext>
              </a:extLst>
            </p:cNvPr>
            <p:cNvGrpSpPr>
              <a:grpSpLocks/>
            </p:cNvGrpSpPr>
            <p:nvPr/>
          </p:nvGrpSpPr>
          <p:grpSpPr bwMode="auto">
            <a:xfrm>
              <a:off x="1760" y="2754"/>
              <a:ext cx="370" cy="160"/>
              <a:chOff x="1378" y="3290"/>
              <a:chExt cx="370" cy="312"/>
            </a:xfrm>
          </p:grpSpPr>
          <p:sp>
            <p:nvSpPr>
              <p:cNvPr id="283671" name="Text Box 23">
                <a:extLst>
                  <a:ext uri="{FF2B5EF4-FFF2-40B4-BE49-F238E27FC236}">
                    <a16:creationId xmlns:a16="http://schemas.microsoft.com/office/drawing/2014/main" id="{E85D20BF-C26E-C345-815F-0B4735AE0A6B}"/>
                  </a:ext>
                </a:extLst>
              </p:cNvPr>
              <p:cNvSpPr txBox="1">
                <a:spLocks noChangeArrowheads="1"/>
              </p:cNvSpPr>
              <p:nvPr/>
            </p:nvSpPr>
            <p:spPr bwMode="auto">
              <a:xfrm>
                <a:off x="1378" y="3290"/>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283672" name="Line 24">
                <a:extLst>
                  <a:ext uri="{FF2B5EF4-FFF2-40B4-BE49-F238E27FC236}">
                    <a16:creationId xmlns:a16="http://schemas.microsoft.com/office/drawing/2014/main" id="{76CA5597-0E5B-084C-B2E6-392260A04439}"/>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283673" name="Group 25">
            <a:extLst>
              <a:ext uri="{FF2B5EF4-FFF2-40B4-BE49-F238E27FC236}">
                <a16:creationId xmlns:a16="http://schemas.microsoft.com/office/drawing/2014/main" id="{9257CDB1-F130-BA44-B264-856FABE72E08}"/>
              </a:ext>
            </a:extLst>
          </p:cNvPr>
          <p:cNvGrpSpPr>
            <a:grpSpLocks/>
          </p:cNvGrpSpPr>
          <p:nvPr/>
        </p:nvGrpSpPr>
        <p:grpSpPr bwMode="auto">
          <a:xfrm>
            <a:off x="6667501" y="3940175"/>
            <a:ext cx="587375" cy="749300"/>
            <a:chOff x="1760" y="2442"/>
            <a:chExt cx="370" cy="472"/>
          </a:xfrm>
        </p:grpSpPr>
        <p:sp>
          <p:nvSpPr>
            <p:cNvPr id="283674" name="Text Box 26">
              <a:extLst>
                <a:ext uri="{FF2B5EF4-FFF2-40B4-BE49-F238E27FC236}">
                  <a16:creationId xmlns:a16="http://schemas.microsoft.com/office/drawing/2014/main" id="{FDCE4646-FEC6-5E43-8F5D-2E041970E539}"/>
                </a:ext>
              </a:extLst>
            </p:cNvPr>
            <p:cNvSpPr txBox="1">
              <a:spLocks noChangeArrowheads="1"/>
            </p:cNvSpPr>
            <p:nvPr/>
          </p:nvSpPr>
          <p:spPr bwMode="auto">
            <a:xfrm>
              <a:off x="1760" y="2442"/>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latin typeface="Courier New" panose="02070309020205020404" pitchFamily="49" charset="0"/>
                </a:rPr>
                <a:t>14</a:t>
              </a:r>
            </a:p>
          </p:txBody>
        </p:sp>
        <p:grpSp>
          <p:nvGrpSpPr>
            <p:cNvPr id="283675" name="Group 27">
              <a:extLst>
                <a:ext uri="{FF2B5EF4-FFF2-40B4-BE49-F238E27FC236}">
                  <a16:creationId xmlns:a16="http://schemas.microsoft.com/office/drawing/2014/main" id="{F5EDFB02-0A23-3845-B774-E32BC7F739BA}"/>
                </a:ext>
              </a:extLst>
            </p:cNvPr>
            <p:cNvGrpSpPr>
              <a:grpSpLocks/>
            </p:cNvGrpSpPr>
            <p:nvPr/>
          </p:nvGrpSpPr>
          <p:grpSpPr bwMode="auto">
            <a:xfrm>
              <a:off x="1760" y="2754"/>
              <a:ext cx="370" cy="160"/>
              <a:chOff x="1378" y="3290"/>
              <a:chExt cx="370" cy="312"/>
            </a:xfrm>
          </p:grpSpPr>
          <p:sp>
            <p:nvSpPr>
              <p:cNvPr id="283676" name="Text Box 28">
                <a:extLst>
                  <a:ext uri="{FF2B5EF4-FFF2-40B4-BE49-F238E27FC236}">
                    <a16:creationId xmlns:a16="http://schemas.microsoft.com/office/drawing/2014/main" id="{E0B458E7-FE91-8248-A8C9-5E298A9BCE9D}"/>
                  </a:ext>
                </a:extLst>
              </p:cNvPr>
              <p:cNvSpPr txBox="1">
                <a:spLocks noChangeArrowheads="1"/>
              </p:cNvSpPr>
              <p:nvPr/>
            </p:nvSpPr>
            <p:spPr bwMode="auto">
              <a:xfrm>
                <a:off x="1378" y="3290"/>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283677" name="Line 29">
                <a:extLst>
                  <a:ext uri="{FF2B5EF4-FFF2-40B4-BE49-F238E27FC236}">
                    <a16:creationId xmlns:a16="http://schemas.microsoft.com/office/drawing/2014/main" id="{A478A7E2-C5D1-CE4D-8CF8-56175DAF150E}"/>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283678" name="Group 30">
            <a:extLst>
              <a:ext uri="{FF2B5EF4-FFF2-40B4-BE49-F238E27FC236}">
                <a16:creationId xmlns:a16="http://schemas.microsoft.com/office/drawing/2014/main" id="{576AA0D0-1E09-5F40-8D9B-4E918ED688CA}"/>
              </a:ext>
            </a:extLst>
          </p:cNvPr>
          <p:cNvGrpSpPr>
            <a:grpSpLocks/>
          </p:cNvGrpSpPr>
          <p:nvPr/>
        </p:nvGrpSpPr>
        <p:grpSpPr bwMode="auto">
          <a:xfrm>
            <a:off x="8216901" y="5172075"/>
            <a:ext cx="587375" cy="749300"/>
            <a:chOff x="1760" y="2442"/>
            <a:chExt cx="370" cy="472"/>
          </a:xfrm>
        </p:grpSpPr>
        <p:sp>
          <p:nvSpPr>
            <p:cNvPr id="283679" name="Text Box 31">
              <a:extLst>
                <a:ext uri="{FF2B5EF4-FFF2-40B4-BE49-F238E27FC236}">
                  <a16:creationId xmlns:a16="http://schemas.microsoft.com/office/drawing/2014/main" id="{C90AA5DB-60BB-D844-9FB7-C71435018B2E}"/>
                </a:ext>
              </a:extLst>
            </p:cNvPr>
            <p:cNvSpPr txBox="1">
              <a:spLocks noChangeArrowheads="1"/>
            </p:cNvSpPr>
            <p:nvPr/>
          </p:nvSpPr>
          <p:spPr bwMode="auto">
            <a:xfrm>
              <a:off x="1760" y="2442"/>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latin typeface="Courier New" panose="02070309020205020404" pitchFamily="49" charset="0"/>
                </a:rPr>
                <a:t>44</a:t>
              </a:r>
            </a:p>
          </p:txBody>
        </p:sp>
        <p:grpSp>
          <p:nvGrpSpPr>
            <p:cNvPr id="283680" name="Group 32">
              <a:extLst>
                <a:ext uri="{FF2B5EF4-FFF2-40B4-BE49-F238E27FC236}">
                  <a16:creationId xmlns:a16="http://schemas.microsoft.com/office/drawing/2014/main" id="{1EF2F722-461B-E940-8ADC-E096588E2BB4}"/>
                </a:ext>
              </a:extLst>
            </p:cNvPr>
            <p:cNvGrpSpPr>
              <a:grpSpLocks/>
            </p:cNvGrpSpPr>
            <p:nvPr/>
          </p:nvGrpSpPr>
          <p:grpSpPr bwMode="auto">
            <a:xfrm>
              <a:off x="1760" y="2754"/>
              <a:ext cx="370" cy="160"/>
              <a:chOff x="1378" y="3290"/>
              <a:chExt cx="370" cy="312"/>
            </a:xfrm>
          </p:grpSpPr>
          <p:sp>
            <p:nvSpPr>
              <p:cNvPr id="283681" name="Text Box 33">
                <a:extLst>
                  <a:ext uri="{FF2B5EF4-FFF2-40B4-BE49-F238E27FC236}">
                    <a16:creationId xmlns:a16="http://schemas.microsoft.com/office/drawing/2014/main" id="{4C614699-D272-8946-82A5-B18670A3126B}"/>
                  </a:ext>
                </a:extLst>
              </p:cNvPr>
              <p:cNvSpPr txBox="1">
                <a:spLocks noChangeArrowheads="1"/>
              </p:cNvSpPr>
              <p:nvPr/>
            </p:nvSpPr>
            <p:spPr bwMode="auto">
              <a:xfrm>
                <a:off x="1378" y="3290"/>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283682" name="Line 34">
                <a:extLst>
                  <a:ext uri="{FF2B5EF4-FFF2-40B4-BE49-F238E27FC236}">
                    <a16:creationId xmlns:a16="http://schemas.microsoft.com/office/drawing/2014/main" id="{8C401DA5-7B2B-964A-BEB9-03F4A18A3ECA}"/>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283683" name="Group 35">
            <a:extLst>
              <a:ext uri="{FF2B5EF4-FFF2-40B4-BE49-F238E27FC236}">
                <a16:creationId xmlns:a16="http://schemas.microsoft.com/office/drawing/2014/main" id="{B8FC827B-5253-C244-93A4-494471C91A68}"/>
              </a:ext>
            </a:extLst>
          </p:cNvPr>
          <p:cNvGrpSpPr>
            <a:grpSpLocks/>
          </p:cNvGrpSpPr>
          <p:nvPr/>
        </p:nvGrpSpPr>
        <p:grpSpPr bwMode="auto">
          <a:xfrm>
            <a:off x="6045201" y="5248275"/>
            <a:ext cx="587375" cy="749300"/>
            <a:chOff x="1760" y="2442"/>
            <a:chExt cx="370" cy="472"/>
          </a:xfrm>
        </p:grpSpPr>
        <p:sp>
          <p:nvSpPr>
            <p:cNvPr id="283684" name="Text Box 36">
              <a:extLst>
                <a:ext uri="{FF2B5EF4-FFF2-40B4-BE49-F238E27FC236}">
                  <a16:creationId xmlns:a16="http://schemas.microsoft.com/office/drawing/2014/main" id="{352AEFFB-955B-104C-A87D-8B94C15E8A0F}"/>
                </a:ext>
              </a:extLst>
            </p:cNvPr>
            <p:cNvSpPr txBox="1">
              <a:spLocks noChangeArrowheads="1"/>
            </p:cNvSpPr>
            <p:nvPr/>
          </p:nvSpPr>
          <p:spPr bwMode="auto">
            <a:xfrm>
              <a:off x="1760" y="2442"/>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a:r>
                <a:rPr lang="en-US" altLang="en-US">
                  <a:solidFill>
                    <a:srgbClr val="FF0033"/>
                  </a:solidFill>
                  <a:latin typeface="Courier New" panose="02070309020205020404" pitchFamily="49" charset="0"/>
                </a:rPr>
                <a:t>7</a:t>
              </a:r>
              <a:endParaRPr lang="en-US" altLang="en-US">
                <a:latin typeface="Courier New" panose="02070309020205020404" pitchFamily="49" charset="0"/>
              </a:endParaRPr>
            </a:p>
          </p:txBody>
        </p:sp>
        <p:grpSp>
          <p:nvGrpSpPr>
            <p:cNvPr id="283685" name="Group 37">
              <a:extLst>
                <a:ext uri="{FF2B5EF4-FFF2-40B4-BE49-F238E27FC236}">
                  <a16:creationId xmlns:a16="http://schemas.microsoft.com/office/drawing/2014/main" id="{1A1A832A-081D-0E49-96FA-78FA1E1A900D}"/>
                </a:ext>
              </a:extLst>
            </p:cNvPr>
            <p:cNvGrpSpPr>
              <a:grpSpLocks/>
            </p:cNvGrpSpPr>
            <p:nvPr/>
          </p:nvGrpSpPr>
          <p:grpSpPr bwMode="auto">
            <a:xfrm>
              <a:off x="1760" y="2754"/>
              <a:ext cx="370" cy="160"/>
              <a:chOff x="1378" y="3290"/>
              <a:chExt cx="370" cy="312"/>
            </a:xfrm>
          </p:grpSpPr>
          <p:sp>
            <p:nvSpPr>
              <p:cNvPr id="283686" name="Text Box 38">
                <a:extLst>
                  <a:ext uri="{FF2B5EF4-FFF2-40B4-BE49-F238E27FC236}">
                    <a16:creationId xmlns:a16="http://schemas.microsoft.com/office/drawing/2014/main" id="{58D824FD-D74B-E542-9120-798C2658D71F}"/>
                  </a:ext>
                </a:extLst>
              </p:cNvPr>
              <p:cNvSpPr txBox="1">
                <a:spLocks noChangeArrowheads="1"/>
              </p:cNvSpPr>
              <p:nvPr/>
            </p:nvSpPr>
            <p:spPr bwMode="auto">
              <a:xfrm>
                <a:off x="1378" y="3290"/>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283687" name="Line 39">
                <a:extLst>
                  <a:ext uri="{FF2B5EF4-FFF2-40B4-BE49-F238E27FC236}">
                    <a16:creationId xmlns:a16="http://schemas.microsoft.com/office/drawing/2014/main" id="{904A25B1-0BEA-FD48-9C0B-A1F7892D72AD}"/>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283688" name="Group 40">
            <a:extLst>
              <a:ext uri="{FF2B5EF4-FFF2-40B4-BE49-F238E27FC236}">
                <a16:creationId xmlns:a16="http://schemas.microsoft.com/office/drawing/2014/main" id="{C5CAAD71-34AA-824E-A7FB-0DDCAACCB733}"/>
              </a:ext>
            </a:extLst>
          </p:cNvPr>
          <p:cNvGrpSpPr>
            <a:grpSpLocks/>
          </p:cNvGrpSpPr>
          <p:nvPr/>
        </p:nvGrpSpPr>
        <p:grpSpPr bwMode="auto">
          <a:xfrm>
            <a:off x="8813801" y="3978275"/>
            <a:ext cx="587375" cy="749300"/>
            <a:chOff x="1760" y="2442"/>
            <a:chExt cx="370" cy="472"/>
          </a:xfrm>
        </p:grpSpPr>
        <p:sp>
          <p:nvSpPr>
            <p:cNvPr id="283689" name="Text Box 41">
              <a:extLst>
                <a:ext uri="{FF2B5EF4-FFF2-40B4-BE49-F238E27FC236}">
                  <a16:creationId xmlns:a16="http://schemas.microsoft.com/office/drawing/2014/main" id="{92004425-134E-1B4B-995E-779D7C6AF2E0}"/>
                </a:ext>
              </a:extLst>
            </p:cNvPr>
            <p:cNvSpPr txBox="1">
              <a:spLocks noChangeArrowheads="1"/>
            </p:cNvSpPr>
            <p:nvPr/>
          </p:nvSpPr>
          <p:spPr bwMode="auto">
            <a:xfrm>
              <a:off x="1760" y="2442"/>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latin typeface="Courier New" panose="02070309020205020404" pitchFamily="49" charset="0"/>
                </a:rPr>
                <a:t>94</a:t>
              </a:r>
            </a:p>
          </p:txBody>
        </p:sp>
        <p:grpSp>
          <p:nvGrpSpPr>
            <p:cNvPr id="283690" name="Group 42">
              <a:extLst>
                <a:ext uri="{FF2B5EF4-FFF2-40B4-BE49-F238E27FC236}">
                  <a16:creationId xmlns:a16="http://schemas.microsoft.com/office/drawing/2014/main" id="{281D824E-A6F9-C442-B34A-20FE363695CB}"/>
                </a:ext>
              </a:extLst>
            </p:cNvPr>
            <p:cNvGrpSpPr>
              <a:grpSpLocks/>
            </p:cNvGrpSpPr>
            <p:nvPr/>
          </p:nvGrpSpPr>
          <p:grpSpPr bwMode="auto">
            <a:xfrm>
              <a:off x="1760" y="2754"/>
              <a:ext cx="370" cy="160"/>
              <a:chOff x="1378" y="3290"/>
              <a:chExt cx="370" cy="312"/>
            </a:xfrm>
          </p:grpSpPr>
          <p:sp>
            <p:nvSpPr>
              <p:cNvPr id="283691" name="Text Box 43">
                <a:extLst>
                  <a:ext uri="{FF2B5EF4-FFF2-40B4-BE49-F238E27FC236}">
                    <a16:creationId xmlns:a16="http://schemas.microsoft.com/office/drawing/2014/main" id="{FED29EF6-8A1F-8144-B084-A74F9CDCF960}"/>
                  </a:ext>
                </a:extLst>
              </p:cNvPr>
              <p:cNvSpPr txBox="1">
                <a:spLocks noChangeArrowheads="1"/>
              </p:cNvSpPr>
              <p:nvPr/>
            </p:nvSpPr>
            <p:spPr bwMode="auto">
              <a:xfrm>
                <a:off x="1378" y="3290"/>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283692" name="Line 44">
                <a:extLst>
                  <a:ext uri="{FF2B5EF4-FFF2-40B4-BE49-F238E27FC236}">
                    <a16:creationId xmlns:a16="http://schemas.microsoft.com/office/drawing/2014/main" id="{4A077446-70BB-EB4A-87A8-710F286071FB}"/>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283693" name="Group 45">
            <a:extLst>
              <a:ext uri="{FF2B5EF4-FFF2-40B4-BE49-F238E27FC236}">
                <a16:creationId xmlns:a16="http://schemas.microsoft.com/office/drawing/2014/main" id="{583FB109-5196-6C43-8CFA-79EE8D237069}"/>
              </a:ext>
            </a:extLst>
          </p:cNvPr>
          <p:cNvGrpSpPr>
            <a:grpSpLocks/>
          </p:cNvGrpSpPr>
          <p:nvPr/>
        </p:nvGrpSpPr>
        <p:grpSpPr bwMode="auto">
          <a:xfrm>
            <a:off x="9283701" y="5159375"/>
            <a:ext cx="587375" cy="749300"/>
            <a:chOff x="1760" y="2442"/>
            <a:chExt cx="370" cy="472"/>
          </a:xfrm>
        </p:grpSpPr>
        <p:sp>
          <p:nvSpPr>
            <p:cNvPr id="283694" name="Text Box 46">
              <a:extLst>
                <a:ext uri="{FF2B5EF4-FFF2-40B4-BE49-F238E27FC236}">
                  <a16:creationId xmlns:a16="http://schemas.microsoft.com/office/drawing/2014/main" id="{04B93C8B-CC68-C54E-98C5-BA7289E47378}"/>
                </a:ext>
              </a:extLst>
            </p:cNvPr>
            <p:cNvSpPr txBox="1">
              <a:spLocks noChangeArrowheads="1"/>
            </p:cNvSpPr>
            <p:nvPr/>
          </p:nvSpPr>
          <p:spPr bwMode="auto">
            <a:xfrm>
              <a:off x="1760" y="2442"/>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latin typeface="Courier New" panose="02070309020205020404" pitchFamily="49" charset="0"/>
                </a:rPr>
                <a:t>97</a:t>
              </a:r>
            </a:p>
          </p:txBody>
        </p:sp>
        <p:grpSp>
          <p:nvGrpSpPr>
            <p:cNvPr id="283695" name="Group 47">
              <a:extLst>
                <a:ext uri="{FF2B5EF4-FFF2-40B4-BE49-F238E27FC236}">
                  <a16:creationId xmlns:a16="http://schemas.microsoft.com/office/drawing/2014/main" id="{04D3B7BF-C2B2-1B4E-B9DB-2FA3C7B85906}"/>
                </a:ext>
              </a:extLst>
            </p:cNvPr>
            <p:cNvGrpSpPr>
              <a:grpSpLocks/>
            </p:cNvGrpSpPr>
            <p:nvPr/>
          </p:nvGrpSpPr>
          <p:grpSpPr bwMode="auto">
            <a:xfrm>
              <a:off x="1760" y="2754"/>
              <a:ext cx="370" cy="160"/>
              <a:chOff x="1378" y="3290"/>
              <a:chExt cx="370" cy="312"/>
            </a:xfrm>
          </p:grpSpPr>
          <p:sp>
            <p:nvSpPr>
              <p:cNvPr id="283696" name="Text Box 48">
                <a:extLst>
                  <a:ext uri="{FF2B5EF4-FFF2-40B4-BE49-F238E27FC236}">
                    <a16:creationId xmlns:a16="http://schemas.microsoft.com/office/drawing/2014/main" id="{8BB57FF8-C3FA-F34F-B258-094099500D16}"/>
                  </a:ext>
                </a:extLst>
              </p:cNvPr>
              <p:cNvSpPr txBox="1">
                <a:spLocks noChangeArrowheads="1"/>
              </p:cNvSpPr>
              <p:nvPr/>
            </p:nvSpPr>
            <p:spPr bwMode="auto">
              <a:xfrm>
                <a:off x="1378" y="3290"/>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283697" name="Line 49">
                <a:extLst>
                  <a:ext uri="{FF2B5EF4-FFF2-40B4-BE49-F238E27FC236}">
                    <a16:creationId xmlns:a16="http://schemas.microsoft.com/office/drawing/2014/main" id="{D1590B0B-1B88-BF48-A5FE-DA77BC82E1FA}"/>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283698" name="Group 50">
            <a:extLst>
              <a:ext uri="{FF2B5EF4-FFF2-40B4-BE49-F238E27FC236}">
                <a16:creationId xmlns:a16="http://schemas.microsoft.com/office/drawing/2014/main" id="{9504073E-8D73-9445-9F50-102E28FEF326}"/>
              </a:ext>
            </a:extLst>
          </p:cNvPr>
          <p:cNvGrpSpPr>
            <a:grpSpLocks/>
          </p:cNvGrpSpPr>
          <p:nvPr/>
        </p:nvGrpSpPr>
        <p:grpSpPr bwMode="auto">
          <a:xfrm>
            <a:off x="5118101" y="5248275"/>
            <a:ext cx="587375" cy="749300"/>
            <a:chOff x="1760" y="2442"/>
            <a:chExt cx="370" cy="472"/>
          </a:xfrm>
        </p:grpSpPr>
        <p:sp>
          <p:nvSpPr>
            <p:cNvPr id="283699" name="Text Box 51">
              <a:extLst>
                <a:ext uri="{FF2B5EF4-FFF2-40B4-BE49-F238E27FC236}">
                  <a16:creationId xmlns:a16="http://schemas.microsoft.com/office/drawing/2014/main" id="{2DFB0663-FD1C-F945-8FBF-46F55671F2D9}"/>
                </a:ext>
              </a:extLst>
            </p:cNvPr>
            <p:cNvSpPr txBox="1">
              <a:spLocks noChangeArrowheads="1"/>
            </p:cNvSpPr>
            <p:nvPr/>
          </p:nvSpPr>
          <p:spPr bwMode="auto">
            <a:xfrm>
              <a:off x="1760" y="2442"/>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a:r>
                <a:rPr lang="en-US" altLang="en-US">
                  <a:solidFill>
                    <a:srgbClr val="FF0033"/>
                  </a:solidFill>
                  <a:latin typeface="Courier New" panose="02070309020205020404" pitchFamily="49" charset="0"/>
                </a:rPr>
                <a:t>1</a:t>
              </a:r>
              <a:endParaRPr lang="en-US" altLang="en-US">
                <a:latin typeface="Courier New" panose="02070309020205020404" pitchFamily="49" charset="0"/>
              </a:endParaRPr>
            </a:p>
          </p:txBody>
        </p:sp>
        <p:grpSp>
          <p:nvGrpSpPr>
            <p:cNvPr id="283700" name="Group 52">
              <a:extLst>
                <a:ext uri="{FF2B5EF4-FFF2-40B4-BE49-F238E27FC236}">
                  <a16:creationId xmlns:a16="http://schemas.microsoft.com/office/drawing/2014/main" id="{4EED40FD-69B8-034D-91B7-9365A4448C14}"/>
                </a:ext>
              </a:extLst>
            </p:cNvPr>
            <p:cNvGrpSpPr>
              <a:grpSpLocks/>
            </p:cNvGrpSpPr>
            <p:nvPr/>
          </p:nvGrpSpPr>
          <p:grpSpPr bwMode="auto">
            <a:xfrm>
              <a:off x="1760" y="2754"/>
              <a:ext cx="370" cy="160"/>
              <a:chOff x="1378" y="3290"/>
              <a:chExt cx="370" cy="312"/>
            </a:xfrm>
          </p:grpSpPr>
          <p:sp>
            <p:nvSpPr>
              <p:cNvPr id="283701" name="Text Box 53">
                <a:extLst>
                  <a:ext uri="{FF2B5EF4-FFF2-40B4-BE49-F238E27FC236}">
                    <a16:creationId xmlns:a16="http://schemas.microsoft.com/office/drawing/2014/main" id="{71E5B28A-DE43-3141-B471-87AE6C4C6E17}"/>
                  </a:ext>
                </a:extLst>
              </p:cNvPr>
              <p:cNvSpPr txBox="1">
                <a:spLocks noChangeArrowheads="1"/>
              </p:cNvSpPr>
              <p:nvPr/>
            </p:nvSpPr>
            <p:spPr bwMode="auto">
              <a:xfrm>
                <a:off x="1378" y="3290"/>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283702" name="Line 54">
                <a:extLst>
                  <a:ext uri="{FF2B5EF4-FFF2-40B4-BE49-F238E27FC236}">
                    <a16:creationId xmlns:a16="http://schemas.microsoft.com/office/drawing/2014/main" id="{0EF4DCD3-5E94-3D47-B059-9D7271FEAF3E}"/>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283703" name="Group 55">
            <a:extLst>
              <a:ext uri="{FF2B5EF4-FFF2-40B4-BE49-F238E27FC236}">
                <a16:creationId xmlns:a16="http://schemas.microsoft.com/office/drawing/2014/main" id="{42989050-2FFC-C641-B34A-CD8322F13EEA}"/>
              </a:ext>
            </a:extLst>
          </p:cNvPr>
          <p:cNvGrpSpPr>
            <a:grpSpLocks/>
          </p:cNvGrpSpPr>
          <p:nvPr/>
        </p:nvGrpSpPr>
        <p:grpSpPr bwMode="auto">
          <a:xfrm>
            <a:off x="6096001" y="2771775"/>
            <a:ext cx="587375" cy="749300"/>
            <a:chOff x="1760" y="2442"/>
            <a:chExt cx="370" cy="472"/>
          </a:xfrm>
        </p:grpSpPr>
        <p:sp>
          <p:nvSpPr>
            <p:cNvPr id="283704" name="Text Box 56">
              <a:extLst>
                <a:ext uri="{FF2B5EF4-FFF2-40B4-BE49-F238E27FC236}">
                  <a16:creationId xmlns:a16="http://schemas.microsoft.com/office/drawing/2014/main" id="{785C74E8-DED4-9D4D-B690-6DE8BDE6FAED}"/>
                </a:ext>
              </a:extLst>
            </p:cNvPr>
            <p:cNvSpPr txBox="1">
              <a:spLocks noChangeArrowheads="1"/>
            </p:cNvSpPr>
            <p:nvPr/>
          </p:nvSpPr>
          <p:spPr bwMode="auto">
            <a:xfrm>
              <a:off x="1760" y="2442"/>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a:r>
                <a:rPr lang="en-US" altLang="en-US">
                  <a:solidFill>
                    <a:srgbClr val="FF0033"/>
                  </a:solidFill>
                  <a:latin typeface="Courier New" panose="02070309020205020404" pitchFamily="49" charset="0"/>
                </a:rPr>
                <a:t>9</a:t>
              </a:r>
              <a:endParaRPr lang="en-US" altLang="en-US">
                <a:latin typeface="Courier New" panose="02070309020205020404" pitchFamily="49" charset="0"/>
              </a:endParaRPr>
            </a:p>
          </p:txBody>
        </p:sp>
        <p:grpSp>
          <p:nvGrpSpPr>
            <p:cNvPr id="283705" name="Group 57">
              <a:extLst>
                <a:ext uri="{FF2B5EF4-FFF2-40B4-BE49-F238E27FC236}">
                  <a16:creationId xmlns:a16="http://schemas.microsoft.com/office/drawing/2014/main" id="{4C1C41BC-EA92-D748-B939-96E675E4DD82}"/>
                </a:ext>
              </a:extLst>
            </p:cNvPr>
            <p:cNvGrpSpPr>
              <a:grpSpLocks/>
            </p:cNvGrpSpPr>
            <p:nvPr/>
          </p:nvGrpSpPr>
          <p:grpSpPr bwMode="auto">
            <a:xfrm>
              <a:off x="1760" y="2754"/>
              <a:ext cx="370" cy="160"/>
              <a:chOff x="1378" y="3290"/>
              <a:chExt cx="370" cy="312"/>
            </a:xfrm>
          </p:grpSpPr>
          <p:sp>
            <p:nvSpPr>
              <p:cNvPr id="283706" name="Text Box 58">
                <a:extLst>
                  <a:ext uri="{FF2B5EF4-FFF2-40B4-BE49-F238E27FC236}">
                    <a16:creationId xmlns:a16="http://schemas.microsoft.com/office/drawing/2014/main" id="{A3BA97EB-3809-894C-9A50-E39877329730}"/>
                  </a:ext>
                </a:extLst>
              </p:cNvPr>
              <p:cNvSpPr txBox="1">
                <a:spLocks noChangeArrowheads="1"/>
              </p:cNvSpPr>
              <p:nvPr/>
            </p:nvSpPr>
            <p:spPr bwMode="auto">
              <a:xfrm>
                <a:off x="1378" y="3290"/>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283707" name="Line 59">
                <a:extLst>
                  <a:ext uri="{FF2B5EF4-FFF2-40B4-BE49-F238E27FC236}">
                    <a16:creationId xmlns:a16="http://schemas.microsoft.com/office/drawing/2014/main" id="{A533ACBA-4AD5-4F4E-A0E8-6D227B6A4323}"/>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283708" name="Line 60">
            <a:extLst>
              <a:ext uri="{FF2B5EF4-FFF2-40B4-BE49-F238E27FC236}">
                <a16:creationId xmlns:a16="http://schemas.microsoft.com/office/drawing/2014/main" id="{39CCDD72-B7D4-B14E-8B7B-94782F8C2BEC}"/>
              </a:ext>
            </a:extLst>
          </p:cNvPr>
          <p:cNvSpPr>
            <a:spLocks noChangeShapeType="1"/>
          </p:cNvSpPr>
          <p:nvPr/>
        </p:nvSpPr>
        <p:spPr bwMode="auto">
          <a:xfrm flipH="1">
            <a:off x="6400800" y="2133600"/>
            <a:ext cx="850900" cy="6223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3709" name="Line 61">
            <a:extLst>
              <a:ext uri="{FF2B5EF4-FFF2-40B4-BE49-F238E27FC236}">
                <a16:creationId xmlns:a16="http://schemas.microsoft.com/office/drawing/2014/main" id="{12523695-CAC2-1A49-9B11-A08F427EB7F9}"/>
              </a:ext>
            </a:extLst>
          </p:cNvPr>
          <p:cNvSpPr>
            <a:spLocks noChangeShapeType="1"/>
          </p:cNvSpPr>
          <p:nvPr/>
        </p:nvSpPr>
        <p:spPr bwMode="auto">
          <a:xfrm>
            <a:off x="7531100" y="2133600"/>
            <a:ext cx="1041400" cy="596900"/>
          </a:xfrm>
          <a:prstGeom prst="line">
            <a:avLst/>
          </a:prstGeom>
          <a:noFill/>
          <a:ln w="381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3710" name="Line 62">
            <a:extLst>
              <a:ext uri="{FF2B5EF4-FFF2-40B4-BE49-F238E27FC236}">
                <a16:creationId xmlns:a16="http://schemas.microsoft.com/office/drawing/2014/main" id="{54F81E12-E055-1A48-B494-A7F5A5610D74}"/>
              </a:ext>
            </a:extLst>
          </p:cNvPr>
          <p:cNvSpPr>
            <a:spLocks noChangeShapeType="1"/>
          </p:cNvSpPr>
          <p:nvPr/>
        </p:nvSpPr>
        <p:spPr bwMode="auto">
          <a:xfrm flipH="1">
            <a:off x="5880100" y="3403600"/>
            <a:ext cx="381000" cy="5080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3711" name="Line 63">
            <a:extLst>
              <a:ext uri="{FF2B5EF4-FFF2-40B4-BE49-F238E27FC236}">
                <a16:creationId xmlns:a16="http://schemas.microsoft.com/office/drawing/2014/main" id="{60A30B0E-DE36-7F4D-B188-2325D9A9BFF3}"/>
              </a:ext>
            </a:extLst>
          </p:cNvPr>
          <p:cNvSpPr>
            <a:spLocks noChangeShapeType="1"/>
          </p:cNvSpPr>
          <p:nvPr/>
        </p:nvSpPr>
        <p:spPr bwMode="auto">
          <a:xfrm>
            <a:off x="6540500" y="3390900"/>
            <a:ext cx="406400" cy="533400"/>
          </a:xfrm>
          <a:prstGeom prst="line">
            <a:avLst/>
          </a:prstGeom>
          <a:noFill/>
          <a:ln w="381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3712" name="Line 64">
            <a:extLst>
              <a:ext uri="{FF2B5EF4-FFF2-40B4-BE49-F238E27FC236}">
                <a16:creationId xmlns:a16="http://schemas.microsoft.com/office/drawing/2014/main" id="{D0C8999C-5007-E04F-830F-25719F4D35BB}"/>
              </a:ext>
            </a:extLst>
          </p:cNvPr>
          <p:cNvSpPr>
            <a:spLocks noChangeShapeType="1"/>
          </p:cNvSpPr>
          <p:nvPr/>
        </p:nvSpPr>
        <p:spPr bwMode="auto">
          <a:xfrm flipH="1">
            <a:off x="5410200" y="4546600"/>
            <a:ext cx="317500" cy="6858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3713" name="Line 65">
            <a:extLst>
              <a:ext uri="{FF2B5EF4-FFF2-40B4-BE49-F238E27FC236}">
                <a16:creationId xmlns:a16="http://schemas.microsoft.com/office/drawing/2014/main" id="{2BBC4072-C4CF-474A-9596-92A1F33E5208}"/>
              </a:ext>
            </a:extLst>
          </p:cNvPr>
          <p:cNvSpPr>
            <a:spLocks noChangeShapeType="1"/>
          </p:cNvSpPr>
          <p:nvPr/>
        </p:nvSpPr>
        <p:spPr bwMode="auto">
          <a:xfrm>
            <a:off x="6032500" y="4559300"/>
            <a:ext cx="304800" cy="6731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3714" name="Line 66">
            <a:extLst>
              <a:ext uri="{FF2B5EF4-FFF2-40B4-BE49-F238E27FC236}">
                <a16:creationId xmlns:a16="http://schemas.microsoft.com/office/drawing/2014/main" id="{07374FF2-C897-6C4F-A817-885131504064}"/>
              </a:ext>
            </a:extLst>
          </p:cNvPr>
          <p:cNvSpPr>
            <a:spLocks noChangeShapeType="1"/>
          </p:cNvSpPr>
          <p:nvPr/>
        </p:nvSpPr>
        <p:spPr bwMode="auto">
          <a:xfrm flipH="1">
            <a:off x="8051800" y="3365500"/>
            <a:ext cx="381000" cy="609600"/>
          </a:xfrm>
          <a:prstGeom prst="line">
            <a:avLst/>
          </a:prstGeom>
          <a:noFill/>
          <a:ln w="381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3715" name="Line 67">
            <a:extLst>
              <a:ext uri="{FF2B5EF4-FFF2-40B4-BE49-F238E27FC236}">
                <a16:creationId xmlns:a16="http://schemas.microsoft.com/office/drawing/2014/main" id="{EF5C25CD-EA81-B049-9AE7-E2F8BCFED37E}"/>
              </a:ext>
            </a:extLst>
          </p:cNvPr>
          <p:cNvSpPr>
            <a:spLocks noChangeShapeType="1"/>
          </p:cNvSpPr>
          <p:nvPr/>
        </p:nvSpPr>
        <p:spPr bwMode="auto">
          <a:xfrm>
            <a:off x="8724900" y="3365500"/>
            <a:ext cx="381000" cy="596900"/>
          </a:xfrm>
          <a:prstGeom prst="line">
            <a:avLst/>
          </a:prstGeom>
          <a:noFill/>
          <a:ln w="381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3716" name="Line 68">
            <a:extLst>
              <a:ext uri="{FF2B5EF4-FFF2-40B4-BE49-F238E27FC236}">
                <a16:creationId xmlns:a16="http://schemas.microsoft.com/office/drawing/2014/main" id="{474FEE28-06FA-3049-AB50-40183A4F8F1A}"/>
              </a:ext>
            </a:extLst>
          </p:cNvPr>
          <p:cNvSpPr>
            <a:spLocks noChangeShapeType="1"/>
          </p:cNvSpPr>
          <p:nvPr/>
        </p:nvSpPr>
        <p:spPr bwMode="auto">
          <a:xfrm>
            <a:off x="8191500" y="4610100"/>
            <a:ext cx="304800" cy="558800"/>
          </a:xfrm>
          <a:prstGeom prst="line">
            <a:avLst/>
          </a:prstGeom>
          <a:noFill/>
          <a:ln w="381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3717" name="Line 69">
            <a:extLst>
              <a:ext uri="{FF2B5EF4-FFF2-40B4-BE49-F238E27FC236}">
                <a16:creationId xmlns:a16="http://schemas.microsoft.com/office/drawing/2014/main" id="{E90642F0-F781-2F4C-BA14-AA0EDF1041D9}"/>
              </a:ext>
            </a:extLst>
          </p:cNvPr>
          <p:cNvSpPr>
            <a:spLocks noChangeShapeType="1"/>
          </p:cNvSpPr>
          <p:nvPr/>
        </p:nvSpPr>
        <p:spPr bwMode="auto">
          <a:xfrm>
            <a:off x="9258300" y="4597400"/>
            <a:ext cx="304800" cy="546100"/>
          </a:xfrm>
          <a:prstGeom prst="line">
            <a:avLst/>
          </a:prstGeom>
          <a:noFill/>
          <a:ln w="381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83718" name="Group 70">
            <a:extLst>
              <a:ext uri="{FF2B5EF4-FFF2-40B4-BE49-F238E27FC236}">
                <a16:creationId xmlns:a16="http://schemas.microsoft.com/office/drawing/2014/main" id="{19323263-33AA-C64D-86A4-5CAFD125DCAD}"/>
              </a:ext>
            </a:extLst>
          </p:cNvPr>
          <p:cNvGrpSpPr>
            <a:grpSpLocks/>
          </p:cNvGrpSpPr>
          <p:nvPr/>
        </p:nvGrpSpPr>
        <p:grpSpPr bwMode="auto">
          <a:xfrm>
            <a:off x="5183188" y="5880100"/>
            <a:ext cx="165100" cy="406400"/>
            <a:chOff x="2305" y="3704"/>
            <a:chExt cx="104" cy="256"/>
          </a:xfrm>
        </p:grpSpPr>
        <p:sp>
          <p:nvSpPr>
            <p:cNvPr id="283719" name="Line 71">
              <a:extLst>
                <a:ext uri="{FF2B5EF4-FFF2-40B4-BE49-F238E27FC236}">
                  <a16:creationId xmlns:a16="http://schemas.microsoft.com/office/drawing/2014/main" id="{DCE66E35-E6E2-C745-9259-0CBBBDD4FC80}"/>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3720" name="Line 72">
              <a:extLst>
                <a:ext uri="{FF2B5EF4-FFF2-40B4-BE49-F238E27FC236}">
                  <a16:creationId xmlns:a16="http://schemas.microsoft.com/office/drawing/2014/main" id="{148BFE33-1466-4140-9433-F406E9BB2812}"/>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3721" name="Line 73">
              <a:extLst>
                <a:ext uri="{FF2B5EF4-FFF2-40B4-BE49-F238E27FC236}">
                  <a16:creationId xmlns:a16="http://schemas.microsoft.com/office/drawing/2014/main" id="{5FD9DDC6-90D8-7D4F-A114-E8144E488480}"/>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83722" name="Group 74">
            <a:extLst>
              <a:ext uri="{FF2B5EF4-FFF2-40B4-BE49-F238E27FC236}">
                <a16:creationId xmlns:a16="http://schemas.microsoft.com/office/drawing/2014/main" id="{8D7009D3-7D94-8646-B4C3-975B6919934B}"/>
              </a:ext>
            </a:extLst>
          </p:cNvPr>
          <p:cNvGrpSpPr>
            <a:grpSpLocks/>
          </p:cNvGrpSpPr>
          <p:nvPr/>
        </p:nvGrpSpPr>
        <p:grpSpPr bwMode="auto">
          <a:xfrm>
            <a:off x="6402388" y="5880100"/>
            <a:ext cx="165100" cy="406400"/>
            <a:chOff x="2305" y="3704"/>
            <a:chExt cx="104" cy="256"/>
          </a:xfrm>
        </p:grpSpPr>
        <p:sp>
          <p:nvSpPr>
            <p:cNvPr id="283723" name="Line 75">
              <a:extLst>
                <a:ext uri="{FF2B5EF4-FFF2-40B4-BE49-F238E27FC236}">
                  <a16:creationId xmlns:a16="http://schemas.microsoft.com/office/drawing/2014/main" id="{EA9FE595-B1A9-6C42-8C00-49D4AB78AA59}"/>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3724" name="Line 76">
              <a:extLst>
                <a:ext uri="{FF2B5EF4-FFF2-40B4-BE49-F238E27FC236}">
                  <a16:creationId xmlns:a16="http://schemas.microsoft.com/office/drawing/2014/main" id="{E7CBCDAB-FA54-A04C-8353-17FBD3687807}"/>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3725" name="Line 77">
              <a:extLst>
                <a:ext uri="{FF2B5EF4-FFF2-40B4-BE49-F238E27FC236}">
                  <a16:creationId xmlns:a16="http://schemas.microsoft.com/office/drawing/2014/main" id="{60573790-EF14-BB48-9B03-A7B09D749ACB}"/>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83726" name="Group 78">
            <a:extLst>
              <a:ext uri="{FF2B5EF4-FFF2-40B4-BE49-F238E27FC236}">
                <a16:creationId xmlns:a16="http://schemas.microsoft.com/office/drawing/2014/main" id="{F2C5BF4D-DB44-8643-9448-A1B6F23A459E}"/>
              </a:ext>
            </a:extLst>
          </p:cNvPr>
          <p:cNvGrpSpPr>
            <a:grpSpLocks/>
          </p:cNvGrpSpPr>
          <p:nvPr/>
        </p:nvGrpSpPr>
        <p:grpSpPr bwMode="auto">
          <a:xfrm>
            <a:off x="9640888" y="5803900"/>
            <a:ext cx="165100" cy="406400"/>
            <a:chOff x="2305" y="3704"/>
            <a:chExt cx="104" cy="256"/>
          </a:xfrm>
        </p:grpSpPr>
        <p:sp>
          <p:nvSpPr>
            <p:cNvPr id="283727" name="Line 79">
              <a:extLst>
                <a:ext uri="{FF2B5EF4-FFF2-40B4-BE49-F238E27FC236}">
                  <a16:creationId xmlns:a16="http://schemas.microsoft.com/office/drawing/2014/main" id="{AAE08150-BFF1-484E-A0FD-8FCB707AA624}"/>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3728" name="Line 80">
              <a:extLst>
                <a:ext uri="{FF2B5EF4-FFF2-40B4-BE49-F238E27FC236}">
                  <a16:creationId xmlns:a16="http://schemas.microsoft.com/office/drawing/2014/main" id="{33B1D359-B977-B849-AB2E-4E162423C5F4}"/>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3729" name="Line 81">
              <a:extLst>
                <a:ext uri="{FF2B5EF4-FFF2-40B4-BE49-F238E27FC236}">
                  <a16:creationId xmlns:a16="http://schemas.microsoft.com/office/drawing/2014/main" id="{07D787E5-2701-C547-AE11-7D7860DF3ABC}"/>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83730" name="Group 82">
            <a:extLst>
              <a:ext uri="{FF2B5EF4-FFF2-40B4-BE49-F238E27FC236}">
                <a16:creationId xmlns:a16="http://schemas.microsoft.com/office/drawing/2014/main" id="{7EFCDA0F-B08F-8749-B372-7C1F419CD88A}"/>
              </a:ext>
            </a:extLst>
          </p:cNvPr>
          <p:cNvGrpSpPr>
            <a:grpSpLocks/>
          </p:cNvGrpSpPr>
          <p:nvPr/>
        </p:nvGrpSpPr>
        <p:grpSpPr bwMode="auto">
          <a:xfrm>
            <a:off x="8574088" y="5791200"/>
            <a:ext cx="165100" cy="406400"/>
            <a:chOff x="2305" y="3704"/>
            <a:chExt cx="104" cy="256"/>
          </a:xfrm>
        </p:grpSpPr>
        <p:sp>
          <p:nvSpPr>
            <p:cNvPr id="283731" name="Line 83">
              <a:extLst>
                <a:ext uri="{FF2B5EF4-FFF2-40B4-BE49-F238E27FC236}">
                  <a16:creationId xmlns:a16="http://schemas.microsoft.com/office/drawing/2014/main" id="{0D3038F3-8D73-104F-A9B6-8EDE35AAE3F2}"/>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3732" name="Line 84">
              <a:extLst>
                <a:ext uri="{FF2B5EF4-FFF2-40B4-BE49-F238E27FC236}">
                  <a16:creationId xmlns:a16="http://schemas.microsoft.com/office/drawing/2014/main" id="{2C6D76BF-595B-C54C-B42E-9D54411A86F5}"/>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3733" name="Line 85">
              <a:extLst>
                <a:ext uri="{FF2B5EF4-FFF2-40B4-BE49-F238E27FC236}">
                  <a16:creationId xmlns:a16="http://schemas.microsoft.com/office/drawing/2014/main" id="{D3E55369-5CA8-C64C-AD7E-7FF41E510C94}"/>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83734" name="Group 86">
            <a:extLst>
              <a:ext uri="{FF2B5EF4-FFF2-40B4-BE49-F238E27FC236}">
                <a16:creationId xmlns:a16="http://schemas.microsoft.com/office/drawing/2014/main" id="{84BBEA5F-82B2-9249-AC11-E8BDDBE4A927}"/>
              </a:ext>
            </a:extLst>
          </p:cNvPr>
          <p:cNvGrpSpPr>
            <a:grpSpLocks/>
          </p:cNvGrpSpPr>
          <p:nvPr/>
        </p:nvGrpSpPr>
        <p:grpSpPr bwMode="auto">
          <a:xfrm>
            <a:off x="8269288" y="5803900"/>
            <a:ext cx="165100" cy="406400"/>
            <a:chOff x="2305" y="3704"/>
            <a:chExt cx="104" cy="256"/>
          </a:xfrm>
        </p:grpSpPr>
        <p:sp>
          <p:nvSpPr>
            <p:cNvPr id="283735" name="Line 87">
              <a:extLst>
                <a:ext uri="{FF2B5EF4-FFF2-40B4-BE49-F238E27FC236}">
                  <a16:creationId xmlns:a16="http://schemas.microsoft.com/office/drawing/2014/main" id="{3D869AD8-6182-E244-8D9C-7A829736AEAC}"/>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3736" name="Line 88">
              <a:extLst>
                <a:ext uri="{FF2B5EF4-FFF2-40B4-BE49-F238E27FC236}">
                  <a16:creationId xmlns:a16="http://schemas.microsoft.com/office/drawing/2014/main" id="{65E4426B-D15D-BF4D-AE72-FD1F080449C2}"/>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3737" name="Line 89">
              <a:extLst>
                <a:ext uri="{FF2B5EF4-FFF2-40B4-BE49-F238E27FC236}">
                  <a16:creationId xmlns:a16="http://schemas.microsoft.com/office/drawing/2014/main" id="{4927504D-46F8-BF47-821B-4A785DFFDF34}"/>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83738" name="Group 90">
            <a:extLst>
              <a:ext uri="{FF2B5EF4-FFF2-40B4-BE49-F238E27FC236}">
                <a16:creationId xmlns:a16="http://schemas.microsoft.com/office/drawing/2014/main" id="{DAB70B42-3463-DA44-BDC9-C34B49447068}"/>
              </a:ext>
            </a:extLst>
          </p:cNvPr>
          <p:cNvGrpSpPr>
            <a:grpSpLocks/>
          </p:cNvGrpSpPr>
          <p:nvPr/>
        </p:nvGrpSpPr>
        <p:grpSpPr bwMode="auto">
          <a:xfrm>
            <a:off x="5462588" y="5880100"/>
            <a:ext cx="165100" cy="406400"/>
            <a:chOff x="2305" y="3704"/>
            <a:chExt cx="104" cy="256"/>
          </a:xfrm>
        </p:grpSpPr>
        <p:sp>
          <p:nvSpPr>
            <p:cNvPr id="283739" name="Line 91">
              <a:extLst>
                <a:ext uri="{FF2B5EF4-FFF2-40B4-BE49-F238E27FC236}">
                  <a16:creationId xmlns:a16="http://schemas.microsoft.com/office/drawing/2014/main" id="{5100DF91-A8E8-D144-A826-E313C3F8C97B}"/>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3740" name="Line 92">
              <a:extLst>
                <a:ext uri="{FF2B5EF4-FFF2-40B4-BE49-F238E27FC236}">
                  <a16:creationId xmlns:a16="http://schemas.microsoft.com/office/drawing/2014/main" id="{F4B6D584-6658-8D4A-94FC-EB356ED485AF}"/>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3741" name="Line 93">
              <a:extLst>
                <a:ext uri="{FF2B5EF4-FFF2-40B4-BE49-F238E27FC236}">
                  <a16:creationId xmlns:a16="http://schemas.microsoft.com/office/drawing/2014/main" id="{881BE343-CB05-954A-BC4A-396348E6E78A}"/>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83742" name="Group 94">
            <a:extLst>
              <a:ext uri="{FF2B5EF4-FFF2-40B4-BE49-F238E27FC236}">
                <a16:creationId xmlns:a16="http://schemas.microsoft.com/office/drawing/2014/main" id="{38CBCBE9-B88F-3B4C-B747-B7F76EA8A761}"/>
              </a:ext>
            </a:extLst>
          </p:cNvPr>
          <p:cNvGrpSpPr>
            <a:grpSpLocks/>
          </p:cNvGrpSpPr>
          <p:nvPr/>
        </p:nvGrpSpPr>
        <p:grpSpPr bwMode="auto">
          <a:xfrm>
            <a:off x="6110288" y="5867400"/>
            <a:ext cx="165100" cy="406400"/>
            <a:chOff x="2305" y="3704"/>
            <a:chExt cx="104" cy="256"/>
          </a:xfrm>
        </p:grpSpPr>
        <p:sp>
          <p:nvSpPr>
            <p:cNvPr id="283743" name="Line 95">
              <a:extLst>
                <a:ext uri="{FF2B5EF4-FFF2-40B4-BE49-F238E27FC236}">
                  <a16:creationId xmlns:a16="http://schemas.microsoft.com/office/drawing/2014/main" id="{A921CB43-B013-034E-B079-C3564BA67186}"/>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3744" name="Line 96">
              <a:extLst>
                <a:ext uri="{FF2B5EF4-FFF2-40B4-BE49-F238E27FC236}">
                  <a16:creationId xmlns:a16="http://schemas.microsoft.com/office/drawing/2014/main" id="{BC04BD0A-38FE-1847-B4DD-5C2C9808BFD7}"/>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3745" name="Line 97">
              <a:extLst>
                <a:ext uri="{FF2B5EF4-FFF2-40B4-BE49-F238E27FC236}">
                  <a16:creationId xmlns:a16="http://schemas.microsoft.com/office/drawing/2014/main" id="{289FC434-7809-7E47-867F-486D154BBFEB}"/>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83746" name="Group 98">
            <a:extLst>
              <a:ext uri="{FF2B5EF4-FFF2-40B4-BE49-F238E27FC236}">
                <a16:creationId xmlns:a16="http://schemas.microsoft.com/office/drawing/2014/main" id="{28E15D30-6EA5-FC40-95D6-CEAF3E077D27}"/>
              </a:ext>
            </a:extLst>
          </p:cNvPr>
          <p:cNvGrpSpPr>
            <a:grpSpLocks/>
          </p:cNvGrpSpPr>
          <p:nvPr/>
        </p:nvGrpSpPr>
        <p:grpSpPr bwMode="auto">
          <a:xfrm>
            <a:off x="7024688" y="4546600"/>
            <a:ext cx="165100" cy="406400"/>
            <a:chOff x="2305" y="3704"/>
            <a:chExt cx="104" cy="256"/>
          </a:xfrm>
        </p:grpSpPr>
        <p:sp>
          <p:nvSpPr>
            <p:cNvPr id="283747" name="Line 99">
              <a:extLst>
                <a:ext uri="{FF2B5EF4-FFF2-40B4-BE49-F238E27FC236}">
                  <a16:creationId xmlns:a16="http://schemas.microsoft.com/office/drawing/2014/main" id="{DFAE1C3E-AEDE-A443-B958-667483DC07C1}"/>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3748" name="Line 100">
              <a:extLst>
                <a:ext uri="{FF2B5EF4-FFF2-40B4-BE49-F238E27FC236}">
                  <a16:creationId xmlns:a16="http://schemas.microsoft.com/office/drawing/2014/main" id="{0EFCDE19-2AC8-BA49-84FC-5A7EF138D766}"/>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3749" name="Line 101">
              <a:extLst>
                <a:ext uri="{FF2B5EF4-FFF2-40B4-BE49-F238E27FC236}">
                  <a16:creationId xmlns:a16="http://schemas.microsoft.com/office/drawing/2014/main" id="{0A8A935E-266B-8C4C-AB50-0E5C35CAA453}"/>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83750" name="Group 102">
            <a:extLst>
              <a:ext uri="{FF2B5EF4-FFF2-40B4-BE49-F238E27FC236}">
                <a16:creationId xmlns:a16="http://schemas.microsoft.com/office/drawing/2014/main" id="{3D5322C7-6BE5-144F-8BE7-6F2E2E33FC9D}"/>
              </a:ext>
            </a:extLst>
          </p:cNvPr>
          <p:cNvGrpSpPr>
            <a:grpSpLocks/>
          </p:cNvGrpSpPr>
          <p:nvPr/>
        </p:nvGrpSpPr>
        <p:grpSpPr bwMode="auto">
          <a:xfrm>
            <a:off x="6719888" y="4559300"/>
            <a:ext cx="165100" cy="406400"/>
            <a:chOff x="2305" y="3704"/>
            <a:chExt cx="104" cy="256"/>
          </a:xfrm>
        </p:grpSpPr>
        <p:sp>
          <p:nvSpPr>
            <p:cNvPr id="283751" name="Line 103">
              <a:extLst>
                <a:ext uri="{FF2B5EF4-FFF2-40B4-BE49-F238E27FC236}">
                  <a16:creationId xmlns:a16="http://schemas.microsoft.com/office/drawing/2014/main" id="{E360F46C-51DA-0245-AFA5-D4E608C7B212}"/>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3752" name="Line 104">
              <a:extLst>
                <a:ext uri="{FF2B5EF4-FFF2-40B4-BE49-F238E27FC236}">
                  <a16:creationId xmlns:a16="http://schemas.microsoft.com/office/drawing/2014/main" id="{2BB02A33-9257-A54E-BCE6-87111D8E4DAF}"/>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3753" name="Line 105">
              <a:extLst>
                <a:ext uri="{FF2B5EF4-FFF2-40B4-BE49-F238E27FC236}">
                  <a16:creationId xmlns:a16="http://schemas.microsoft.com/office/drawing/2014/main" id="{39133121-1F6E-4E4D-8A13-994912919FAA}"/>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83754" name="Group 106">
            <a:extLst>
              <a:ext uri="{FF2B5EF4-FFF2-40B4-BE49-F238E27FC236}">
                <a16:creationId xmlns:a16="http://schemas.microsoft.com/office/drawing/2014/main" id="{DCA1E089-FF80-FA45-8C5D-CCE193BB8167}"/>
              </a:ext>
            </a:extLst>
          </p:cNvPr>
          <p:cNvGrpSpPr>
            <a:grpSpLocks/>
          </p:cNvGrpSpPr>
          <p:nvPr/>
        </p:nvGrpSpPr>
        <p:grpSpPr bwMode="auto">
          <a:xfrm>
            <a:off x="9348788" y="5816600"/>
            <a:ext cx="165100" cy="406400"/>
            <a:chOff x="2305" y="3704"/>
            <a:chExt cx="104" cy="256"/>
          </a:xfrm>
        </p:grpSpPr>
        <p:sp>
          <p:nvSpPr>
            <p:cNvPr id="283755" name="Line 107">
              <a:extLst>
                <a:ext uri="{FF2B5EF4-FFF2-40B4-BE49-F238E27FC236}">
                  <a16:creationId xmlns:a16="http://schemas.microsoft.com/office/drawing/2014/main" id="{442D4200-C3E3-2C40-A7F7-612D2FBAA56E}"/>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3756" name="Line 108">
              <a:extLst>
                <a:ext uri="{FF2B5EF4-FFF2-40B4-BE49-F238E27FC236}">
                  <a16:creationId xmlns:a16="http://schemas.microsoft.com/office/drawing/2014/main" id="{61FE2B8B-0931-6E4A-A325-14D4980A2CE3}"/>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3757" name="Line 109">
              <a:extLst>
                <a:ext uri="{FF2B5EF4-FFF2-40B4-BE49-F238E27FC236}">
                  <a16:creationId xmlns:a16="http://schemas.microsoft.com/office/drawing/2014/main" id="{F8FAB022-68EB-D940-90D7-DA6D9EE84F01}"/>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83758" name="Group 110">
            <a:extLst>
              <a:ext uri="{FF2B5EF4-FFF2-40B4-BE49-F238E27FC236}">
                <a16:creationId xmlns:a16="http://schemas.microsoft.com/office/drawing/2014/main" id="{F58ACB7A-5A5E-2346-91CB-4FB7B0F9F5CE}"/>
              </a:ext>
            </a:extLst>
          </p:cNvPr>
          <p:cNvGrpSpPr>
            <a:grpSpLocks/>
          </p:cNvGrpSpPr>
          <p:nvPr/>
        </p:nvGrpSpPr>
        <p:grpSpPr bwMode="auto">
          <a:xfrm>
            <a:off x="8878888" y="4610100"/>
            <a:ext cx="165100" cy="406400"/>
            <a:chOff x="2305" y="3704"/>
            <a:chExt cx="104" cy="256"/>
          </a:xfrm>
        </p:grpSpPr>
        <p:sp>
          <p:nvSpPr>
            <p:cNvPr id="283759" name="Line 111">
              <a:extLst>
                <a:ext uri="{FF2B5EF4-FFF2-40B4-BE49-F238E27FC236}">
                  <a16:creationId xmlns:a16="http://schemas.microsoft.com/office/drawing/2014/main" id="{CC2776D5-5D4D-094C-A55B-8198CBE6F0D8}"/>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3760" name="Line 112">
              <a:extLst>
                <a:ext uri="{FF2B5EF4-FFF2-40B4-BE49-F238E27FC236}">
                  <a16:creationId xmlns:a16="http://schemas.microsoft.com/office/drawing/2014/main" id="{ACA3DFA5-7AD7-2D4E-96B7-224CF6D22AB9}"/>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3761" name="Line 113">
              <a:extLst>
                <a:ext uri="{FF2B5EF4-FFF2-40B4-BE49-F238E27FC236}">
                  <a16:creationId xmlns:a16="http://schemas.microsoft.com/office/drawing/2014/main" id="{BF46C4E3-6C69-6347-958D-032E8706AD12}"/>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83762" name="Group 114">
            <a:extLst>
              <a:ext uri="{FF2B5EF4-FFF2-40B4-BE49-F238E27FC236}">
                <a16:creationId xmlns:a16="http://schemas.microsoft.com/office/drawing/2014/main" id="{D28E09A9-67BA-7B49-AB98-87EDE408AF05}"/>
              </a:ext>
            </a:extLst>
          </p:cNvPr>
          <p:cNvGrpSpPr>
            <a:grpSpLocks/>
          </p:cNvGrpSpPr>
          <p:nvPr/>
        </p:nvGrpSpPr>
        <p:grpSpPr bwMode="auto">
          <a:xfrm>
            <a:off x="7837488" y="4622800"/>
            <a:ext cx="165100" cy="406400"/>
            <a:chOff x="2305" y="3704"/>
            <a:chExt cx="104" cy="256"/>
          </a:xfrm>
        </p:grpSpPr>
        <p:sp>
          <p:nvSpPr>
            <p:cNvPr id="283763" name="Line 115">
              <a:extLst>
                <a:ext uri="{FF2B5EF4-FFF2-40B4-BE49-F238E27FC236}">
                  <a16:creationId xmlns:a16="http://schemas.microsoft.com/office/drawing/2014/main" id="{F4654851-B108-7F4C-81CD-B5F3E9367D06}"/>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3764" name="Line 116">
              <a:extLst>
                <a:ext uri="{FF2B5EF4-FFF2-40B4-BE49-F238E27FC236}">
                  <a16:creationId xmlns:a16="http://schemas.microsoft.com/office/drawing/2014/main" id="{9C137A36-C500-4241-989E-C2B4ADC114D1}"/>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3765" name="Line 117">
              <a:extLst>
                <a:ext uri="{FF2B5EF4-FFF2-40B4-BE49-F238E27FC236}">
                  <a16:creationId xmlns:a16="http://schemas.microsoft.com/office/drawing/2014/main" id="{16F1514F-66EC-044C-9D79-D87D3955FB88}"/>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83766" name="Text Box 118">
            <a:extLst>
              <a:ext uri="{FF2B5EF4-FFF2-40B4-BE49-F238E27FC236}">
                <a16:creationId xmlns:a16="http://schemas.microsoft.com/office/drawing/2014/main" id="{1AB3E343-D411-7E40-9B40-47FDD7E79993}"/>
              </a:ext>
            </a:extLst>
          </p:cNvPr>
          <p:cNvSpPr txBox="1">
            <a:spLocks noChangeArrowheads="1"/>
          </p:cNvSpPr>
          <p:nvPr/>
        </p:nvSpPr>
        <p:spPr bwMode="auto">
          <a:xfrm>
            <a:off x="1978025" y="2816225"/>
            <a:ext cx="2492990" cy="400110"/>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a:latin typeface="Courier New" panose="02070309020205020404" pitchFamily="49" charset="0"/>
              </a:rPr>
              <a:t>Output: 1 3 7 9</a:t>
            </a:r>
          </a:p>
        </p:txBody>
      </p:sp>
      <p:sp>
        <p:nvSpPr>
          <p:cNvPr id="283767" name="Oval 119">
            <a:extLst>
              <a:ext uri="{FF2B5EF4-FFF2-40B4-BE49-F238E27FC236}">
                <a16:creationId xmlns:a16="http://schemas.microsoft.com/office/drawing/2014/main" id="{8D872095-6EE5-8547-B527-E36A0049B966}"/>
              </a:ext>
            </a:extLst>
          </p:cNvPr>
          <p:cNvSpPr>
            <a:spLocks noChangeArrowheads="1"/>
          </p:cNvSpPr>
          <p:nvPr/>
        </p:nvSpPr>
        <p:spPr bwMode="auto">
          <a:xfrm>
            <a:off x="2044700" y="1308100"/>
            <a:ext cx="254000" cy="254000"/>
          </a:xfrm>
          <a:prstGeom prst="ellipse">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283768" name="Oval 120">
            <a:extLst>
              <a:ext uri="{FF2B5EF4-FFF2-40B4-BE49-F238E27FC236}">
                <a16:creationId xmlns:a16="http://schemas.microsoft.com/office/drawing/2014/main" id="{BCC98A91-8F3E-254A-902D-AD2261FE9E80}"/>
              </a:ext>
            </a:extLst>
          </p:cNvPr>
          <p:cNvSpPr>
            <a:spLocks noChangeArrowheads="1"/>
          </p:cNvSpPr>
          <p:nvPr/>
        </p:nvSpPr>
        <p:spPr bwMode="auto">
          <a:xfrm>
            <a:off x="2044700" y="1651000"/>
            <a:ext cx="254000" cy="254000"/>
          </a:xfrm>
          <a:prstGeom prst="ellipse">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283769" name="Oval 121">
            <a:extLst>
              <a:ext uri="{FF2B5EF4-FFF2-40B4-BE49-F238E27FC236}">
                <a16:creationId xmlns:a16="http://schemas.microsoft.com/office/drawing/2014/main" id="{A2387932-873C-F045-B3E3-6A0BDE4C521B}"/>
              </a:ext>
            </a:extLst>
          </p:cNvPr>
          <p:cNvSpPr>
            <a:spLocks noChangeArrowheads="1"/>
          </p:cNvSpPr>
          <p:nvPr/>
        </p:nvSpPr>
        <p:spPr bwMode="auto">
          <a:xfrm>
            <a:off x="2044700" y="1993900"/>
            <a:ext cx="254000" cy="254000"/>
          </a:xfrm>
          <a:prstGeom prst="ellipse">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283770" name="Oval 122">
            <a:extLst>
              <a:ext uri="{FF2B5EF4-FFF2-40B4-BE49-F238E27FC236}">
                <a16:creationId xmlns:a16="http://schemas.microsoft.com/office/drawing/2014/main" id="{0692DA02-7500-3E4F-9597-60AE6D6C10E1}"/>
              </a:ext>
            </a:extLst>
          </p:cNvPr>
          <p:cNvSpPr>
            <a:spLocks noChangeArrowheads="1"/>
          </p:cNvSpPr>
          <p:nvPr/>
        </p:nvSpPr>
        <p:spPr bwMode="auto">
          <a:xfrm>
            <a:off x="6743700" y="1473200"/>
            <a:ext cx="254000" cy="254000"/>
          </a:xfrm>
          <a:prstGeom prst="ellipse">
            <a:avLst/>
          </a:prstGeom>
          <a:solidFill>
            <a:srgbClr val="66FF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283771" name="Oval 123">
            <a:extLst>
              <a:ext uri="{FF2B5EF4-FFF2-40B4-BE49-F238E27FC236}">
                <a16:creationId xmlns:a16="http://schemas.microsoft.com/office/drawing/2014/main" id="{F3D1BDC2-15B5-B343-8A14-7AB877E47213}"/>
              </a:ext>
            </a:extLst>
          </p:cNvPr>
          <p:cNvSpPr>
            <a:spLocks noChangeArrowheads="1"/>
          </p:cNvSpPr>
          <p:nvPr/>
        </p:nvSpPr>
        <p:spPr bwMode="auto">
          <a:xfrm>
            <a:off x="5740400" y="27305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283772" name="Oval 124">
            <a:extLst>
              <a:ext uri="{FF2B5EF4-FFF2-40B4-BE49-F238E27FC236}">
                <a16:creationId xmlns:a16="http://schemas.microsoft.com/office/drawing/2014/main" id="{EAB27545-1E82-4B42-85BB-03F4724C4302}"/>
              </a:ext>
            </a:extLst>
          </p:cNvPr>
          <p:cNvSpPr>
            <a:spLocks noChangeArrowheads="1"/>
          </p:cNvSpPr>
          <p:nvPr/>
        </p:nvSpPr>
        <p:spPr bwMode="auto">
          <a:xfrm>
            <a:off x="5740400" y="3035300"/>
            <a:ext cx="254000" cy="254000"/>
          </a:xfrm>
          <a:prstGeom prst="ellipse">
            <a:avLst/>
          </a:prstGeom>
          <a:solidFill>
            <a:srgbClr val="66FF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283773" name="Oval 125">
            <a:extLst>
              <a:ext uri="{FF2B5EF4-FFF2-40B4-BE49-F238E27FC236}">
                <a16:creationId xmlns:a16="http://schemas.microsoft.com/office/drawing/2014/main" id="{C304C747-4DB0-154D-8389-967B0B13796D}"/>
              </a:ext>
            </a:extLst>
          </p:cNvPr>
          <p:cNvSpPr>
            <a:spLocks noChangeArrowheads="1"/>
          </p:cNvSpPr>
          <p:nvPr/>
        </p:nvSpPr>
        <p:spPr bwMode="auto">
          <a:xfrm>
            <a:off x="4762500" y="52070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283774" name="Oval 126">
            <a:extLst>
              <a:ext uri="{FF2B5EF4-FFF2-40B4-BE49-F238E27FC236}">
                <a16:creationId xmlns:a16="http://schemas.microsoft.com/office/drawing/2014/main" id="{949571CB-FAB9-F643-B5D0-15C14D5EBDDA}"/>
              </a:ext>
            </a:extLst>
          </p:cNvPr>
          <p:cNvSpPr>
            <a:spLocks noChangeArrowheads="1"/>
          </p:cNvSpPr>
          <p:nvPr/>
        </p:nvSpPr>
        <p:spPr bwMode="auto">
          <a:xfrm>
            <a:off x="4749800" y="55118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283775" name="Oval 127">
            <a:extLst>
              <a:ext uri="{FF2B5EF4-FFF2-40B4-BE49-F238E27FC236}">
                <a16:creationId xmlns:a16="http://schemas.microsoft.com/office/drawing/2014/main" id="{95BB0224-4362-E14D-92B0-F1E6772D3EE9}"/>
              </a:ext>
            </a:extLst>
          </p:cNvPr>
          <p:cNvSpPr>
            <a:spLocks noChangeArrowheads="1"/>
          </p:cNvSpPr>
          <p:nvPr/>
        </p:nvSpPr>
        <p:spPr bwMode="auto">
          <a:xfrm>
            <a:off x="4749800" y="58166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283776" name="Oval 128">
            <a:extLst>
              <a:ext uri="{FF2B5EF4-FFF2-40B4-BE49-F238E27FC236}">
                <a16:creationId xmlns:a16="http://schemas.microsoft.com/office/drawing/2014/main" id="{2594E566-01F6-9547-BA91-65643138ABDF}"/>
              </a:ext>
            </a:extLst>
          </p:cNvPr>
          <p:cNvSpPr>
            <a:spLocks noChangeArrowheads="1"/>
          </p:cNvSpPr>
          <p:nvPr/>
        </p:nvSpPr>
        <p:spPr bwMode="auto">
          <a:xfrm>
            <a:off x="5207000" y="39116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283777" name="Oval 129">
            <a:extLst>
              <a:ext uri="{FF2B5EF4-FFF2-40B4-BE49-F238E27FC236}">
                <a16:creationId xmlns:a16="http://schemas.microsoft.com/office/drawing/2014/main" id="{D7306871-FB54-444C-813B-AE1BBB13CAE8}"/>
              </a:ext>
            </a:extLst>
          </p:cNvPr>
          <p:cNvSpPr>
            <a:spLocks noChangeArrowheads="1"/>
          </p:cNvSpPr>
          <p:nvPr/>
        </p:nvSpPr>
        <p:spPr bwMode="auto">
          <a:xfrm>
            <a:off x="5207000" y="42164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283778" name="Oval 130">
            <a:extLst>
              <a:ext uri="{FF2B5EF4-FFF2-40B4-BE49-F238E27FC236}">
                <a16:creationId xmlns:a16="http://schemas.microsoft.com/office/drawing/2014/main" id="{8EA49A9D-343E-814B-97F1-CB62C2B447E6}"/>
              </a:ext>
            </a:extLst>
          </p:cNvPr>
          <p:cNvSpPr>
            <a:spLocks noChangeArrowheads="1"/>
          </p:cNvSpPr>
          <p:nvPr/>
        </p:nvSpPr>
        <p:spPr bwMode="auto">
          <a:xfrm>
            <a:off x="5207000" y="45339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283779" name="Oval 131">
            <a:extLst>
              <a:ext uri="{FF2B5EF4-FFF2-40B4-BE49-F238E27FC236}">
                <a16:creationId xmlns:a16="http://schemas.microsoft.com/office/drawing/2014/main" id="{6DBD7FA9-94F8-954C-8761-B8A82B50F62A}"/>
              </a:ext>
            </a:extLst>
          </p:cNvPr>
          <p:cNvSpPr>
            <a:spLocks noChangeArrowheads="1"/>
          </p:cNvSpPr>
          <p:nvPr/>
        </p:nvSpPr>
        <p:spPr bwMode="auto">
          <a:xfrm>
            <a:off x="5740400" y="51943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283780" name="Oval 132">
            <a:extLst>
              <a:ext uri="{FF2B5EF4-FFF2-40B4-BE49-F238E27FC236}">
                <a16:creationId xmlns:a16="http://schemas.microsoft.com/office/drawing/2014/main" id="{D9A3E332-715E-3848-8064-C65C72A589F6}"/>
              </a:ext>
            </a:extLst>
          </p:cNvPr>
          <p:cNvSpPr>
            <a:spLocks noChangeArrowheads="1"/>
          </p:cNvSpPr>
          <p:nvPr/>
        </p:nvSpPr>
        <p:spPr bwMode="auto">
          <a:xfrm>
            <a:off x="5740400" y="55118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283781" name="Oval 133">
            <a:extLst>
              <a:ext uri="{FF2B5EF4-FFF2-40B4-BE49-F238E27FC236}">
                <a16:creationId xmlns:a16="http://schemas.microsoft.com/office/drawing/2014/main" id="{888620E3-9B87-9746-87E1-16DE42EA7465}"/>
              </a:ext>
            </a:extLst>
          </p:cNvPr>
          <p:cNvSpPr>
            <a:spLocks noChangeArrowheads="1"/>
          </p:cNvSpPr>
          <p:nvPr/>
        </p:nvSpPr>
        <p:spPr bwMode="auto">
          <a:xfrm>
            <a:off x="5740400" y="58293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Tree>
    <p:extLst>
      <p:ext uri="{BB962C8B-B14F-4D97-AF65-F5344CB8AC3E}">
        <p14:creationId xmlns:p14="http://schemas.microsoft.com/office/powerpoint/2010/main" val="101198268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Rectangle 2">
            <a:extLst>
              <a:ext uri="{FF2B5EF4-FFF2-40B4-BE49-F238E27FC236}">
                <a16:creationId xmlns:a16="http://schemas.microsoft.com/office/drawing/2014/main" id="{8A5F861C-51D2-BD49-BD8E-7289D8234E25}"/>
              </a:ext>
            </a:extLst>
          </p:cNvPr>
          <p:cNvSpPr>
            <a:spLocks noChangeArrowheads="1"/>
          </p:cNvSpPr>
          <p:nvPr/>
        </p:nvSpPr>
        <p:spPr bwMode="auto">
          <a:xfrm>
            <a:off x="1981201" y="457201"/>
            <a:ext cx="4341813" cy="1895475"/>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64" tIns="46033" rIns="92064" bIns="46033">
            <a:spAutoFit/>
          </a:bodyPr>
          <a:lstStyle>
            <a:lvl1pPr indent="4763">
              <a:spcBef>
                <a:spcPct val="20000"/>
              </a:spcBef>
              <a:buChar char="•"/>
              <a:defRPr sz="2400">
                <a:solidFill>
                  <a:schemeClr val="tx1"/>
                </a:solidFill>
                <a:latin typeface="Arial" panose="020B0604020202020204" pitchFamily="34" charset="0"/>
              </a:defRPr>
            </a:lvl1pPr>
            <a:lvl2pPr marL="747713"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buFontTx/>
              <a:buNone/>
            </a:pPr>
            <a:r>
              <a:rPr lang="en-US" altLang="en-US" sz="2000">
                <a:latin typeface="Courier New" panose="02070309020205020404" pitchFamily="49" charset="0"/>
              </a:rPr>
              <a:t>Proc InOrderPrint(pointer) </a:t>
            </a:r>
          </a:p>
          <a:p>
            <a:pPr>
              <a:buFontTx/>
              <a:buNone/>
            </a:pPr>
            <a:r>
              <a:rPr lang="en-US" altLang="en-US" sz="2000">
                <a:latin typeface="Courier New" panose="02070309020205020404" pitchFamily="49" charset="0"/>
              </a:rPr>
              <a:t> pointer NOT NIL?</a:t>
            </a:r>
          </a:p>
          <a:p>
            <a:pPr>
              <a:buFontTx/>
              <a:buNone/>
            </a:pPr>
            <a:r>
              <a:rPr lang="en-US" altLang="en-US" sz="2000">
                <a:latin typeface="Courier New" panose="02070309020205020404" pitchFamily="49" charset="0"/>
              </a:rPr>
              <a:t>  InOrderPrint(left child)</a:t>
            </a:r>
          </a:p>
          <a:p>
            <a:pPr>
              <a:buFontTx/>
              <a:buNone/>
            </a:pPr>
            <a:r>
              <a:rPr lang="en-US" altLang="en-US" sz="2000">
                <a:latin typeface="Courier New" panose="02070309020205020404" pitchFamily="49" charset="0"/>
              </a:rPr>
              <a:t>  print(data)</a:t>
            </a:r>
          </a:p>
          <a:p>
            <a:pPr>
              <a:buFontTx/>
              <a:buNone/>
            </a:pPr>
            <a:r>
              <a:rPr lang="en-US" altLang="en-US" sz="2000">
                <a:solidFill>
                  <a:srgbClr val="FF0033"/>
                </a:solidFill>
                <a:latin typeface="Courier New" panose="02070309020205020404" pitchFamily="49" charset="0"/>
              </a:rPr>
              <a:t>  InOrderPrint(right child)</a:t>
            </a:r>
          </a:p>
        </p:txBody>
      </p:sp>
      <p:grpSp>
        <p:nvGrpSpPr>
          <p:cNvPr id="285699" name="Group 3">
            <a:extLst>
              <a:ext uri="{FF2B5EF4-FFF2-40B4-BE49-F238E27FC236}">
                <a16:creationId xmlns:a16="http://schemas.microsoft.com/office/drawing/2014/main" id="{3EBA7F9F-D8DF-D94F-87CB-04275BA95C26}"/>
              </a:ext>
            </a:extLst>
          </p:cNvPr>
          <p:cNvGrpSpPr>
            <a:grpSpLocks/>
          </p:cNvGrpSpPr>
          <p:nvPr/>
        </p:nvGrpSpPr>
        <p:grpSpPr bwMode="auto">
          <a:xfrm>
            <a:off x="7099301" y="1501775"/>
            <a:ext cx="587375" cy="749300"/>
            <a:chOff x="1760" y="2442"/>
            <a:chExt cx="370" cy="472"/>
          </a:xfrm>
        </p:grpSpPr>
        <p:sp>
          <p:nvSpPr>
            <p:cNvPr id="285700" name="Text Box 4">
              <a:extLst>
                <a:ext uri="{FF2B5EF4-FFF2-40B4-BE49-F238E27FC236}">
                  <a16:creationId xmlns:a16="http://schemas.microsoft.com/office/drawing/2014/main" id="{2D96C3C7-30DB-6847-A1AC-A7EFE8DD4CC3}"/>
                </a:ext>
              </a:extLst>
            </p:cNvPr>
            <p:cNvSpPr txBox="1">
              <a:spLocks noChangeArrowheads="1"/>
            </p:cNvSpPr>
            <p:nvPr/>
          </p:nvSpPr>
          <p:spPr bwMode="auto">
            <a:xfrm>
              <a:off x="1760" y="2442"/>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latin typeface="Courier New" panose="02070309020205020404" pitchFamily="49" charset="0"/>
                </a:rPr>
                <a:t>22</a:t>
              </a:r>
            </a:p>
          </p:txBody>
        </p:sp>
        <p:grpSp>
          <p:nvGrpSpPr>
            <p:cNvPr id="285701" name="Group 5">
              <a:extLst>
                <a:ext uri="{FF2B5EF4-FFF2-40B4-BE49-F238E27FC236}">
                  <a16:creationId xmlns:a16="http://schemas.microsoft.com/office/drawing/2014/main" id="{69B3BC26-9193-0C42-B81D-8A6A49638854}"/>
                </a:ext>
              </a:extLst>
            </p:cNvPr>
            <p:cNvGrpSpPr>
              <a:grpSpLocks/>
            </p:cNvGrpSpPr>
            <p:nvPr/>
          </p:nvGrpSpPr>
          <p:grpSpPr bwMode="auto">
            <a:xfrm>
              <a:off x="1760" y="2754"/>
              <a:ext cx="370" cy="160"/>
              <a:chOff x="1378" y="3290"/>
              <a:chExt cx="370" cy="312"/>
            </a:xfrm>
          </p:grpSpPr>
          <p:sp>
            <p:nvSpPr>
              <p:cNvPr id="285702" name="Text Box 6">
                <a:extLst>
                  <a:ext uri="{FF2B5EF4-FFF2-40B4-BE49-F238E27FC236}">
                    <a16:creationId xmlns:a16="http://schemas.microsoft.com/office/drawing/2014/main" id="{162593B6-B742-5741-A7B4-FBE26A682317}"/>
                  </a:ext>
                </a:extLst>
              </p:cNvPr>
              <p:cNvSpPr txBox="1">
                <a:spLocks noChangeArrowheads="1"/>
              </p:cNvSpPr>
              <p:nvPr/>
            </p:nvSpPr>
            <p:spPr bwMode="auto">
              <a:xfrm>
                <a:off x="1378" y="3290"/>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285703" name="Line 7">
                <a:extLst>
                  <a:ext uri="{FF2B5EF4-FFF2-40B4-BE49-F238E27FC236}">
                    <a16:creationId xmlns:a16="http://schemas.microsoft.com/office/drawing/2014/main" id="{D162B377-B323-904D-8226-797327575B4E}"/>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285704" name="Text Box 8">
            <a:extLst>
              <a:ext uri="{FF2B5EF4-FFF2-40B4-BE49-F238E27FC236}">
                <a16:creationId xmlns:a16="http://schemas.microsoft.com/office/drawing/2014/main" id="{2DCC6861-BD6D-E94D-99E6-D3968F8972A8}"/>
              </a:ext>
            </a:extLst>
          </p:cNvPr>
          <p:cNvSpPr txBox="1">
            <a:spLocks noChangeArrowheads="1"/>
          </p:cNvSpPr>
          <p:nvPr/>
        </p:nvSpPr>
        <p:spPr bwMode="auto">
          <a:xfrm>
            <a:off x="7032626" y="646113"/>
            <a:ext cx="62619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715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a:t>root</a:t>
            </a:r>
          </a:p>
        </p:txBody>
      </p:sp>
      <p:sp>
        <p:nvSpPr>
          <p:cNvPr id="285705" name="Line 9">
            <a:extLst>
              <a:ext uri="{FF2B5EF4-FFF2-40B4-BE49-F238E27FC236}">
                <a16:creationId xmlns:a16="http://schemas.microsoft.com/office/drawing/2014/main" id="{BC373550-DEE7-6B41-BDF7-733D444C2661}"/>
              </a:ext>
            </a:extLst>
          </p:cNvPr>
          <p:cNvSpPr>
            <a:spLocks noChangeShapeType="1"/>
          </p:cNvSpPr>
          <p:nvPr/>
        </p:nvSpPr>
        <p:spPr bwMode="auto">
          <a:xfrm>
            <a:off x="7404100" y="1028700"/>
            <a:ext cx="0" cy="4572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85706" name="Group 10">
            <a:extLst>
              <a:ext uri="{FF2B5EF4-FFF2-40B4-BE49-F238E27FC236}">
                <a16:creationId xmlns:a16="http://schemas.microsoft.com/office/drawing/2014/main" id="{9CC332AB-5684-8146-B707-0D57D5A21E2F}"/>
              </a:ext>
            </a:extLst>
          </p:cNvPr>
          <p:cNvGrpSpPr>
            <a:grpSpLocks/>
          </p:cNvGrpSpPr>
          <p:nvPr/>
        </p:nvGrpSpPr>
        <p:grpSpPr bwMode="auto">
          <a:xfrm>
            <a:off x="8280401" y="2746375"/>
            <a:ext cx="587375" cy="749300"/>
            <a:chOff x="1760" y="2442"/>
            <a:chExt cx="370" cy="472"/>
          </a:xfrm>
        </p:grpSpPr>
        <p:sp>
          <p:nvSpPr>
            <p:cNvPr id="285707" name="Text Box 11">
              <a:extLst>
                <a:ext uri="{FF2B5EF4-FFF2-40B4-BE49-F238E27FC236}">
                  <a16:creationId xmlns:a16="http://schemas.microsoft.com/office/drawing/2014/main" id="{986303CB-6055-944A-BDF4-963159869B40}"/>
                </a:ext>
              </a:extLst>
            </p:cNvPr>
            <p:cNvSpPr txBox="1">
              <a:spLocks noChangeArrowheads="1"/>
            </p:cNvSpPr>
            <p:nvPr/>
          </p:nvSpPr>
          <p:spPr bwMode="auto">
            <a:xfrm>
              <a:off x="1760" y="2442"/>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latin typeface="Courier New" panose="02070309020205020404" pitchFamily="49" charset="0"/>
                </a:rPr>
                <a:t>67</a:t>
              </a:r>
            </a:p>
          </p:txBody>
        </p:sp>
        <p:grpSp>
          <p:nvGrpSpPr>
            <p:cNvPr id="285708" name="Group 12">
              <a:extLst>
                <a:ext uri="{FF2B5EF4-FFF2-40B4-BE49-F238E27FC236}">
                  <a16:creationId xmlns:a16="http://schemas.microsoft.com/office/drawing/2014/main" id="{B7C95294-EB2A-D049-A21D-983727C33EA5}"/>
                </a:ext>
              </a:extLst>
            </p:cNvPr>
            <p:cNvGrpSpPr>
              <a:grpSpLocks/>
            </p:cNvGrpSpPr>
            <p:nvPr/>
          </p:nvGrpSpPr>
          <p:grpSpPr bwMode="auto">
            <a:xfrm>
              <a:off x="1760" y="2754"/>
              <a:ext cx="370" cy="160"/>
              <a:chOff x="1378" y="3290"/>
              <a:chExt cx="370" cy="312"/>
            </a:xfrm>
          </p:grpSpPr>
          <p:sp>
            <p:nvSpPr>
              <p:cNvPr id="285709" name="Text Box 13">
                <a:extLst>
                  <a:ext uri="{FF2B5EF4-FFF2-40B4-BE49-F238E27FC236}">
                    <a16:creationId xmlns:a16="http://schemas.microsoft.com/office/drawing/2014/main" id="{01431B98-03C0-2746-B0D7-D5A43141E382}"/>
                  </a:ext>
                </a:extLst>
              </p:cNvPr>
              <p:cNvSpPr txBox="1">
                <a:spLocks noChangeArrowheads="1"/>
              </p:cNvSpPr>
              <p:nvPr/>
            </p:nvSpPr>
            <p:spPr bwMode="auto">
              <a:xfrm>
                <a:off x="1378" y="3290"/>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285710" name="Line 14">
                <a:extLst>
                  <a:ext uri="{FF2B5EF4-FFF2-40B4-BE49-F238E27FC236}">
                    <a16:creationId xmlns:a16="http://schemas.microsoft.com/office/drawing/2014/main" id="{E13122C8-8BC8-464D-9B3A-872FBDFB257E}"/>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285711" name="Group 15">
            <a:extLst>
              <a:ext uri="{FF2B5EF4-FFF2-40B4-BE49-F238E27FC236}">
                <a16:creationId xmlns:a16="http://schemas.microsoft.com/office/drawing/2014/main" id="{89175636-3F51-C344-8AA1-AA01A39F5356}"/>
              </a:ext>
            </a:extLst>
          </p:cNvPr>
          <p:cNvGrpSpPr>
            <a:grpSpLocks/>
          </p:cNvGrpSpPr>
          <p:nvPr/>
        </p:nvGrpSpPr>
        <p:grpSpPr bwMode="auto">
          <a:xfrm>
            <a:off x="7759701" y="3978275"/>
            <a:ext cx="587375" cy="749300"/>
            <a:chOff x="1760" y="2442"/>
            <a:chExt cx="370" cy="472"/>
          </a:xfrm>
        </p:grpSpPr>
        <p:sp>
          <p:nvSpPr>
            <p:cNvPr id="285712" name="Text Box 16">
              <a:extLst>
                <a:ext uri="{FF2B5EF4-FFF2-40B4-BE49-F238E27FC236}">
                  <a16:creationId xmlns:a16="http://schemas.microsoft.com/office/drawing/2014/main" id="{B3A47A83-B884-C449-88A5-F9F3DC31F4ED}"/>
                </a:ext>
              </a:extLst>
            </p:cNvPr>
            <p:cNvSpPr txBox="1">
              <a:spLocks noChangeArrowheads="1"/>
            </p:cNvSpPr>
            <p:nvPr/>
          </p:nvSpPr>
          <p:spPr bwMode="auto">
            <a:xfrm>
              <a:off x="1760" y="2442"/>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latin typeface="Courier New" panose="02070309020205020404" pitchFamily="49" charset="0"/>
                </a:rPr>
                <a:t>36</a:t>
              </a:r>
            </a:p>
          </p:txBody>
        </p:sp>
        <p:grpSp>
          <p:nvGrpSpPr>
            <p:cNvPr id="285713" name="Group 17">
              <a:extLst>
                <a:ext uri="{FF2B5EF4-FFF2-40B4-BE49-F238E27FC236}">
                  <a16:creationId xmlns:a16="http://schemas.microsoft.com/office/drawing/2014/main" id="{DCE94916-F223-E043-8C9A-C2B47880A8FE}"/>
                </a:ext>
              </a:extLst>
            </p:cNvPr>
            <p:cNvGrpSpPr>
              <a:grpSpLocks/>
            </p:cNvGrpSpPr>
            <p:nvPr/>
          </p:nvGrpSpPr>
          <p:grpSpPr bwMode="auto">
            <a:xfrm>
              <a:off x="1760" y="2754"/>
              <a:ext cx="370" cy="160"/>
              <a:chOff x="1378" y="3290"/>
              <a:chExt cx="370" cy="312"/>
            </a:xfrm>
          </p:grpSpPr>
          <p:sp>
            <p:nvSpPr>
              <p:cNvPr id="285714" name="Text Box 18">
                <a:extLst>
                  <a:ext uri="{FF2B5EF4-FFF2-40B4-BE49-F238E27FC236}">
                    <a16:creationId xmlns:a16="http://schemas.microsoft.com/office/drawing/2014/main" id="{7DAC9D14-BD24-EB4F-9727-5C052ECE5964}"/>
                  </a:ext>
                </a:extLst>
              </p:cNvPr>
              <p:cNvSpPr txBox="1">
                <a:spLocks noChangeArrowheads="1"/>
              </p:cNvSpPr>
              <p:nvPr/>
            </p:nvSpPr>
            <p:spPr bwMode="auto">
              <a:xfrm>
                <a:off x="1378" y="3290"/>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285715" name="Line 19">
                <a:extLst>
                  <a:ext uri="{FF2B5EF4-FFF2-40B4-BE49-F238E27FC236}">
                    <a16:creationId xmlns:a16="http://schemas.microsoft.com/office/drawing/2014/main" id="{ABD97BEF-BDFB-A442-A3B6-7A3D7555F8EA}"/>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285716" name="Group 20">
            <a:extLst>
              <a:ext uri="{FF2B5EF4-FFF2-40B4-BE49-F238E27FC236}">
                <a16:creationId xmlns:a16="http://schemas.microsoft.com/office/drawing/2014/main" id="{FD783F62-3AF4-7949-A8E0-A240F1B934BB}"/>
              </a:ext>
            </a:extLst>
          </p:cNvPr>
          <p:cNvGrpSpPr>
            <a:grpSpLocks/>
          </p:cNvGrpSpPr>
          <p:nvPr/>
        </p:nvGrpSpPr>
        <p:grpSpPr bwMode="auto">
          <a:xfrm>
            <a:off x="5588001" y="3940175"/>
            <a:ext cx="587375" cy="749300"/>
            <a:chOff x="1760" y="2442"/>
            <a:chExt cx="370" cy="472"/>
          </a:xfrm>
        </p:grpSpPr>
        <p:sp>
          <p:nvSpPr>
            <p:cNvPr id="285717" name="Text Box 21">
              <a:extLst>
                <a:ext uri="{FF2B5EF4-FFF2-40B4-BE49-F238E27FC236}">
                  <a16:creationId xmlns:a16="http://schemas.microsoft.com/office/drawing/2014/main" id="{E9A7AA15-B3D2-BF4E-8D5C-58C27A854EE3}"/>
                </a:ext>
              </a:extLst>
            </p:cNvPr>
            <p:cNvSpPr txBox="1">
              <a:spLocks noChangeArrowheads="1"/>
            </p:cNvSpPr>
            <p:nvPr/>
          </p:nvSpPr>
          <p:spPr bwMode="auto">
            <a:xfrm>
              <a:off x="1760" y="2442"/>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a:r>
                <a:rPr lang="en-US" altLang="en-US">
                  <a:solidFill>
                    <a:srgbClr val="FF0033"/>
                  </a:solidFill>
                  <a:latin typeface="Courier New" panose="02070309020205020404" pitchFamily="49" charset="0"/>
                </a:rPr>
                <a:t>3</a:t>
              </a:r>
              <a:endParaRPr lang="en-US" altLang="en-US">
                <a:latin typeface="Courier New" panose="02070309020205020404" pitchFamily="49" charset="0"/>
              </a:endParaRPr>
            </a:p>
          </p:txBody>
        </p:sp>
        <p:grpSp>
          <p:nvGrpSpPr>
            <p:cNvPr id="285718" name="Group 22">
              <a:extLst>
                <a:ext uri="{FF2B5EF4-FFF2-40B4-BE49-F238E27FC236}">
                  <a16:creationId xmlns:a16="http://schemas.microsoft.com/office/drawing/2014/main" id="{E664AAD9-EFEA-D749-95B1-034D6B47000A}"/>
                </a:ext>
              </a:extLst>
            </p:cNvPr>
            <p:cNvGrpSpPr>
              <a:grpSpLocks/>
            </p:cNvGrpSpPr>
            <p:nvPr/>
          </p:nvGrpSpPr>
          <p:grpSpPr bwMode="auto">
            <a:xfrm>
              <a:off x="1760" y="2754"/>
              <a:ext cx="370" cy="160"/>
              <a:chOff x="1378" y="3290"/>
              <a:chExt cx="370" cy="312"/>
            </a:xfrm>
          </p:grpSpPr>
          <p:sp>
            <p:nvSpPr>
              <p:cNvPr id="285719" name="Text Box 23">
                <a:extLst>
                  <a:ext uri="{FF2B5EF4-FFF2-40B4-BE49-F238E27FC236}">
                    <a16:creationId xmlns:a16="http://schemas.microsoft.com/office/drawing/2014/main" id="{7F5FB495-B1AA-764E-AA65-0C1071054F01}"/>
                  </a:ext>
                </a:extLst>
              </p:cNvPr>
              <p:cNvSpPr txBox="1">
                <a:spLocks noChangeArrowheads="1"/>
              </p:cNvSpPr>
              <p:nvPr/>
            </p:nvSpPr>
            <p:spPr bwMode="auto">
              <a:xfrm>
                <a:off x="1378" y="3290"/>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285720" name="Line 24">
                <a:extLst>
                  <a:ext uri="{FF2B5EF4-FFF2-40B4-BE49-F238E27FC236}">
                    <a16:creationId xmlns:a16="http://schemas.microsoft.com/office/drawing/2014/main" id="{BCDA6D9A-BA18-4E48-A919-F846C7501A62}"/>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285721" name="Group 25">
            <a:extLst>
              <a:ext uri="{FF2B5EF4-FFF2-40B4-BE49-F238E27FC236}">
                <a16:creationId xmlns:a16="http://schemas.microsoft.com/office/drawing/2014/main" id="{92BC3957-B1AD-A243-B5F2-C4E1F2AB239B}"/>
              </a:ext>
            </a:extLst>
          </p:cNvPr>
          <p:cNvGrpSpPr>
            <a:grpSpLocks/>
          </p:cNvGrpSpPr>
          <p:nvPr/>
        </p:nvGrpSpPr>
        <p:grpSpPr bwMode="auto">
          <a:xfrm>
            <a:off x="6667501" y="3940175"/>
            <a:ext cx="587375" cy="749300"/>
            <a:chOff x="1760" y="2442"/>
            <a:chExt cx="370" cy="472"/>
          </a:xfrm>
        </p:grpSpPr>
        <p:sp>
          <p:nvSpPr>
            <p:cNvPr id="285722" name="Text Box 26">
              <a:extLst>
                <a:ext uri="{FF2B5EF4-FFF2-40B4-BE49-F238E27FC236}">
                  <a16:creationId xmlns:a16="http://schemas.microsoft.com/office/drawing/2014/main" id="{345F06AD-09B9-6641-8228-CC82407EBF65}"/>
                </a:ext>
              </a:extLst>
            </p:cNvPr>
            <p:cNvSpPr txBox="1">
              <a:spLocks noChangeArrowheads="1"/>
            </p:cNvSpPr>
            <p:nvPr/>
          </p:nvSpPr>
          <p:spPr bwMode="auto">
            <a:xfrm>
              <a:off x="1760" y="2442"/>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latin typeface="Courier New" panose="02070309020205020404" pitchFamily="49" charset="0"/>
                </a:rPr>
                <a:t>14</a:t>
              </a:r>
            </a:p>
          </p:txBody>
        </p:sp>
        <p:grpSp>
          <p:nvGrpSpPr>
            <p:cNvPr id="285723" name="Group 27">
              <a:extLst>
                <a:ext uri="{FF2B5EF4-FFF2-40B4-BE49-F238E27FC236}">
                  <a16:creationId xmlns:a16="http://schemas.microsoft.com/office/drawing/2014/main" id="{A8BEB16B-C218-2749-9DD2-40947833BF57}"/>
                </a:ext>
              </a:extLst>
            </p:cNvPr>
            <p:cNvGrpSpPr>
              <a:grpSpLocks/>
            </p:cNvGrpSpPr>
            <p:nvPr/>
          </p:nvGrpSpPr>
          <p:grpSpPr bwMode="auto">
            <a:xfrm>
              <a:off x="1760" y="2754"/>
              <a:ext cx="370" cy="160"/>
              <a:chOff x="1378" y="3290"/>
              <a:chExt cx="370" cy="312"/>
            </a:xfrm>
          </p:grpSpPr>
          <p:sp>
            <p:nvSpPr>
              <p:cNvPr id="285724" name="Text Box 28">
                <a:extLst>
                  <a:ext uri="{FF2B5EF4-FFF2-40B4-BE49-F238E27FC236}">
                    <a16:creationId xmlns:a16="http://schemas.microsoft.com/office/drawing/2014/main" id="{67ECA5C0-663C-AC4B-8186-00188B579675}"/>
                  </a:ext>
                </a:extLst>
              </p:cNvPr>
              <p:cNvSpPr txBox="1">
                <a:spLocks noChangeArrowheads="1"/>
              </p:cNvSpPr>
              <p:nvPr/>
            </p:nvSpPr>
            <p:spPr bwMode="auto">
              <a:xfrm>
                <a:off x="1378" y="3290"/>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285725" name="Line 29">
                <a:extLst>
                  <a:ext uri="{FF2B5EF4-FFF2-40B4-BE49-F238E27FC236}">
                    <a16:creationId xmlns:a16="http://schemas.microsoft.com/office/drawing/2014/main" id="{089312F0-8BC8-1F4F-9B12-FDC203D04F83}"/>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285726" name="Group 30">
            <a:extLst>
              <a:ext uri="{FF2B5EF4-FFF2-40B4-BE49-F238E27FC236}">
                <a16:creationId xmlns:a16="http://schemas.microsoft.com/office/drawing/2014/main" id="{352BCE02-6FC7-9244-8EEC-BE51F1B25A55}"/>
              </a:ext>
            </a:extLst>
          </p:cNvPr>
          <p:cNvGrpSpPr>
            <a:grpSpLocks/>
          </p:cNvGrpSpPr>
          <p:nvPr/>
        </p:nvGrpSpPr>
        <p:grpSpPr bwMode="auto">
          <a:xfrm>
            <a:off x="8216901" y="5172075"/>
            <a:ext cx="587375" cy="749300"/>
            <a:chOff x="1760" y="2442"/>
            <a:chExt cx="370" cy="472"/>
          </a:xfrm>
        </p:grpSpPr>
        <p:sp>
          <p:nvSpPr>
            <p:cNvPr id="285727" name="Text Box 31">
              <a:extLst>
                <a:ext uri="{FF2B5EF4-FFF2-40B4-BE49-F238E27FC236}">
                  <a16:creationId xmlns:a16="http://schemas.microsoft.com/office/drawing/2014/main" id="{9336B697-7A51-1243-9313-CF35C016B432}"/>
                </a:ext>
              </a:extLst>
            </p:cNvPr>
            <p:cNvSpPr txBox="1">
              <a:spLocks noChangeArrowheads="1"/>
            </p:cNvSpPr>
            <p:nvPr/>
          </p:nvSpPr>
          <p:spPr bwMode="auto">
            <a:xfrm>
              <a:off x="1760" y="2442"/>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latin typeface="Courier New" panose="02070309020205020404" pitchFamily="49" charset="0"/>
                </a:rPr>
                <a:t>44</a:t>
              </a:r>
            </a:p>
          </p:txBody>
        </p:sp>
        <p:grpSp>
          <p:nvGrpSpPr>
            <p:cNvPr id="285728" name="Group 32">
              <a:extLst>
                <a:ext uri="{FF2B5EF4-FFF2-40B4-BE49-F238E27FC236}">
                  <a16:creationId xmlns:a16="http://schemas.microsoft.com/office/drawing/2014/main" id="{5D97A568-0252-B846-B2E4-7B5E40D83A1F}"/>
                </a:ext>
              </a:extLst>
            </p:cNvPr>
            <p:cNvGrpSpPr>
              <a:grpSpLocks/>
            </p:cNvGrpSpPr>
            <p:nvPr/>
          </p:nvGrpSpPr>
          <p:grpSpPr bwMode="auto">
            <a:xfrm>
              <a:off x="1760" y="2754"/>
              <a:ext cx="370" cy="160"/>
              <a:chOff x="1378" y="3290"/>
              <a:chExt cx="370" cy="312"/>
            </a:xfrm>
          </p:grpSpPr>
          <p:sp>
            <p:nvSpPr>
              <p:cNvPr id="285729" name="Text Box 33">
                <a:extLst>
                  <a:ext uri="{FF2B5EF4-FFF2-40B4-BE49-F238E27FC236}">
                    <a16:creationId xmlns:a16="http://schemas.microsoft.com/office/drawing/2014/main" id="{3801BE33-48B6-3948-933F-ADD60BEE59FA}"/>
                  </a:ext>
                </a:extLst>
              </p:cNvPr>
              <p:cNvSpPr txBox="1">
                <a:spLocks noChangeArrowheads="1"/>
              </p:cNvSpPr>
              <p:nvPr/>
            </p:nvSpPr>
            <p:spPr bwMode="auto">
              <a:xfrm>
                <a:off x="1378" y="3290"/>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285730" name="Line 34">
                <a:extLst>
                  <a:ext uri="{FF2B5EF4-FFF2-40B4-BE49-F238E27FC236}">
                    <a16:creationId xmlns:a16="http://schemas.microsoft.com/office/drawing/2014/main" id="{484B4370-FDC4-E24F-BD87-874BFFC28EB6}"/>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285731" name="Group 35">
            <a:extLst>
              <a:ext uri="{FF2B5EF4-FFF2-40B4-BE49-F238E27FC236}">
                <a16:creationId xmlns:a16="http://schemas.microsoft.com/office/drawing/2014/main" id="{13B400AB-A239-7D43-98EC-E9D1B969396B}"/>
              </a:ext>
            </a:extLst>
          </p:cNvPr>
          <p:cNvGrpSpPr>
            <a:grpSpLocks/>
          </p:cNvGrpSpPr>
          <p:nvPr/>
        </p:nvGrpSpPr>
        <p:grpSpPr bwMode="auto">
          <a:xfrm>
            <a:off x="6045201" y="5248275"/>
            <a:ext cx="587375" cy="749300"/>
            <a:chOff x="1760" y="2442"/>
            <a:chExt cx="370" cy="472"/>
          </a:xfrm>
        </p:grpSpPr>
        <p:sp>
          <p:nvSpPr>
            <p:cNvPr id="285732" name="Text Box 36">
              <a:extLst>
                <a:ext uri="{FF2B5EF4-FFF2-40B4-BE49-F238E27FC236}">
                  <a16:creationId xmlns:a16="http://schemas.microsoft.com/office/drawing/2014/main" id="{F1E1F186-A15D-CA40-B189-D1A01EDA28B5}"/>
                </a:ext>
              </a:extLst>
            </p:cNvPr>
            <p:cNvSpPr txBox="1">
              <a:spLocks noChangeArrowheads="1"/>
            </p:cNvSpPr>
            <p:nvPr/>
          </p:nvSpPr>
          <p:spPr bwMode="auto">
            <a:xfrm>
              <a:off x="1760" y="2442"/>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a:r>
                <a:rPr lang="en-US" altLang="en-US">
                  <a:solidFill>
                    <a:srgbClr val="FF0033"/>
                  </a:solidFill>
                  <a:latin typeface="Courier New" panose="02070309020205020404" pitchFamily="49" charset="0"/>
                </a:rPr>
                <a:t>7</a:t>
              </a:r>
              <a:endParaRPr lang="en-US" altLang="en-US">
                <a:latin typeface="Courier New" panose="02070309020205020404" pitchFamily="49" charset="0"/>
              </a:endParaRPr>
            </a:p>
          </p:txBody>
        </p:sp>
        <p:grpSp>
          <p:nvGrpSpPr>
            <p:cNvPr id="285733" name="Group 37">
              <a:extLst>
                <a:ext uri="{FF2B5EF4-FFF2-40B4-BE49-F238E27FC236}">
                  <a16:creationId xmlns:a16="http://schemas.microsoft.com/office/drawing/2014/main" id="{BD196DA5-D15B-2846-8F16-AD26D19C3981}"/>
                </a:ext>
              </a:extLst>
            </p:cNvPr>
            <p:cNvGrpSpPr>
              <a:grpSpLocks/>
            </p:cNvGrpSpPr>
            <p:nvPr/>
          </p:nvGrpSpPr>
          <p:grpSpPr bwMode="auto">
            <a:xfrm>
              <a:off x="1760" y="2754"/>
              <a:ext cx="370" cy="160"/>
              <a:chOff x="1378" y="3290"/>
              <a:chExt cx="370" cy="312"/>
            </a:xfrm>
          </p:grpSpPr>
          <p:sp>
            <p:nvSpPr>
              <p:cNvPr id="285734" name="Text Box 38">
                <a:extLst>
                  <a:ext uri="{FF2B5EF4-FFF2-40B4-BE49-F238E27FC236}">
                    <a16:creationId xmlns:a16="http://schemas.microsoft.com/office/drawing/2014/main" id="{E21AFEC3-84E0-4E48-AE6F-6FE526FEB1CC}"/>
                  </a:ext>
                </a:extLst>
              </p:cNvPr>
              <p:cNvSpPr txBox="1">
                <a:spLocks noChangeArrowheads="1"/>
              </p:cNvSpPr>
              <p:nvPr/>
            </p:nvSpPr>
            <p:spPr bwMode="auto">
              <a:xfrm>
                <a:off x="1378" y="3290"/>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285735" name="Line 39">
                <a:extLst>
                  <a:ext uri="{FF2B5EF4-FFF2-40B4-BE49-F238E27FC236}">
                    <a16:creationId xmlns:a16="http://schemas.microsoft.com/office/drawing/2014/main" id="{D800FCE3-1AA5-5640-8D27-69089604ED25}"/>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285736" name="Group 40">
            <a:extLst>
              <a:ext uri="{FF2B5EF4-FFF2-40B4-BE49-F238E27FC236}">
                <a16:creationId xmlns:a16="http://schemas.microsoft.com/office/drawing/2014/main" id="{B6BF07E7-868F-2240-AC97-BFAC755C9AE0}"/>
              </a:ext>
            </a:extLst>
          </p:cNvPr>
          <p:cNvGrpSpPr>
            <a:grpSpLocks/>
          </p:cNvGrpSpPr>
          <p:nvPr/>
        </p:nvGrpSpPr>
        <p:grpSpPr bwMode="auto">
          <a:xfrm>
            <a:off x="8813801" y="3978275"/>
            <a:ext cx="587375" cy="749300"/>
            <a:chOff x="1760" y="2442"/>
            <a:chExt cx="370" cy="472"/>
          </a:xfrm>
        </p:grpSpPr>
        <p:sp>
          <p:nvSpPr>
            <p:cNvPr id="285737" name="Text Box 41">
              <a:extLst>
                <a:ext uri="{FF2B5EF4-FFF2-40B4-BE49-F238E27FC236}">
                  <a16:creationId xmlns:a16="http://schemas.microsoft.com/office/drawing/2014/main" id="{F2D980DC-40A2-334E-9E82-C22BF525584C}"/>
                </a:ext>
              </a:extLst>
            </p:cNvPr>
            <p:cNvSpPr txBox="1">
              <a:spLocks noChangeArrowheads="1"/>
            </p:cNvSpPr>
            <p:nvPr/>
          </p:nvSpPr>
          <p:spPr bwMode="auto">
            <a:xfrm>
              <a:off x="1760" y="2442"/>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latin typeface="Courier New" panose="02070309020205020404" pitchFamily="49" charset="0"/>
                </a:rPr>
                <a:t>94</a:t>
              </a:r>
            </a:p>
          </p:txBody>
        </p:sp>
        <p:grpSp>
          <p:nvGrpSpPr>
            <p:cNvPr id="285738" name="Group 42">
              <a:extLst>
                <a:ext uri="{FF2B5EF4-FFF2-40B4-BE49-F238E27FC236}">
                  <a16:creationId xmlns:a16="http://schemas.microsoft.com/office/drawing/2014/main" id="{D48E08BC-F459-3E47-8B39-71F8044EBB89}"/>
                </a:ext>
              </a:extLst>
            </p:cNvPr>
            <p:cNvGrpSpPr>
              <a:grpSpLocks/>
            </p:cNvGrpSpPr>
            <p:nvPr/>
          </p:nvGrpSpPr>
          <p:grpSpPr bwMode="auto">
            <a:xfrm>
              <a:off x="1760" y="2754"/>
              <a:ext cx="370" cy="160"/>
              <a:chOff x="1378" y="3290"/>
              <a:chExt cx="370" cy="312"/>
            </a:xfrm>
          </p:grpSpPr>
          <p:sp>
            <p:nvSpPr>
              <p:cNvPr id="285739" name="Text Box 43">
                <a:extLst>
                  <a:ext uri="{FF2B5EF4-FFF2-40B4-BE49-F238E27FC236}">
                    <a16:creationId xmlns:a16="http://schemas.microsoft.com/office/drawing/2014/main" id="{6692E194-1A3B-5F41-9E34-0A57C53F62DC}"/>
                  </a:ext>
                </a:extLst>
              </p:cNvPr>
              <p:cNvSpPr txBox="1">
                <a:spLocks noChangeArrowheads="1"/>
              </p:cNvSpPr>
              <p:nvPr/>
            </p:nvSpPr>
            <p:spPr bwMode="auto">
              <a:xfrm>
                <a:off x="1378" y="3290"/>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285740" name="Line 44">
                <a:extLst>
                  <a:ext uri="{FF2B5EF4-FFF2-40B4-BE49-F238E27FC236}">
                    <a16:creationId xmlns:a16="http://schemas.microsoft.com/office/drawing/2014/main" id="{569FD892-57B2-B847-8946-A02E0F6400B1}"/>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285741" name="Group 45">
            <a:extLst>
              <a:ext uri="{FF2B5EF4-FFF2-40B4-BE49-F238E27FC236}">
                <a16:creationId xmlns:a16="http://schemas.microsoft.com/office/drawing/2014/main" id="{4616BF2E-0804-4A4B-8DB3-5E62DA4515A9}"/>
              </a:ext>
            </a:extLst>
          </p:cNvPr>
          <p:cNvGrpSpPr>
            <a:grpSpLocks/>
          </p:cNvGrpSpPr>
          <p:nvPr/>
        </p:nvGrpSpPr>
        <p:grpSpPr bwMode="auto">
          <a:xfrm>
            <a:off x="9283701" y="5159375"/>
            <a:ext cx="587375" cy="749300"/>
            <a:chOff x="1760" y="2442"/>
            <a:chExt cx="370" cy="472"/>
          </a:xfrm>
        </p:grpSpPr>
        <p:sp>
          <p:nvSpPr>
            <p:cNvPr id="285742" name="Text Box 46">
              <a:extLst>
                <a:ext uri="{FF2B5EF4-FFF2-40B4-BE49-F238E27FC236}">
                  <a16:creationId xmlns:a16="http://schemas.microsoft.com/office/drawing/2014/main" id="{60D35C90-8D10-2048-895B-D8A8D7699B8E}"/>
                </a:ext>
              </a:extLst>
            </p:cNvPr>
            <p:cNvSpPr txBox="1">
              <a:spLocks noChangeArrowheads="1"/>
            </p:cNvSpPr>
            <p:nvPr/>
          </p:nvSpPr>
          <p:spPr bwMode="auto">
            <a:xfrm>
              <a:off x="1760" y="2442"/>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latin typeface="Courier New" panose="02070309020205020404" pitchFamily="49" charset="0"/>
                </a:rPr>
                <a:t>97</a:t>
              </a:r>
            </a:p>
          </p:txBody>
        </p:sp>
        <p:grpSp>
          <p:nvGrpSpPr>
            <p:cNvPr id="285743" name="Group 47">
              <a:extLst>
                <a:ext uri="{FF2B5EF4-FFF2-40B4-BE49-F238E27FC236}">
                  <a16:creationId xmlns:a16="http://schemas.microsoft.com/office/drawing/2014/main" id="{9A282783-C8A0-8442-9014-17DDDF038932}"/>
                </a:ext>
              </a:extLst>
            </p:cNvPr>
            <p:cNvGrpSpPr>
              <a:grpSpLocks/>
            </p:cNvGrpSpPr>
            <p:nvPr/>
          </p:nvGrpSpPr>
          <p:grpSpPr bwMode="auto">
            <a:xfrm>
              <a:off x="1760" y="2754"/>
              <a:ext cx="370" cy="160"/>
              <a:chOff x="1378" y="3290"/>
              <a:chExt cx="370" cy="312"/>
            </a:xfrm>
          </p:grpSpPr>
          <p:sp>
            <p:nvSpPr>
              <p:cNvPr id="285744" name="Text Box 48">
                <a:extLst>
                  <a:ext uri="{FF2B5EF4-FFF2-40B4-BE49-F238E27FC236}">
                    <a16:creationId xmlns:a16="http://schemas.microsoft.com/office/drawing/2014/main" id="{FAC3CAB0-8D04-C04B-BEAB-86F5A5E904DF}"/>
                  </a:ext>
                </a:extLst>
              </p:cNvPr>
              <p:cNvSpPr txBox="1">
                <a:spLocks noChangeArrowheads="1"/>
              </p:cNvSpPr>
              <p:nvPr/>
            </p:nvSpPr>
            <p:spPr bwMode="auto">
              <a:xfrm>
                <a:off x="1378" y="3290"/>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285745" name="Line 49">
                <a:extLst>
                  <a:ext uri="{FF2B5EF4-FFF2-40B4-BE49-F238E27FC236}">
                    <a16:creationId xmlns:a16="http://schemas.microsoft.com/office/drawing/2014/main" id="{C1BC6400-5DD2-724B-BC3C-2F1CAAC66D83}"/>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285746" name="Group 50">
            <a:extLst>
              <a:ext uri="{FF2B5EF4-FFF2-40B4-BE49-F238E27FC236}">
                <a16:creationId xmlns:a16="http://schemas.microsoft.com/office/drawing/2014/main" id="{E0DC5285-40FE-5A42-9811-F0B71FDCB66E}"/>
              </a:ext>
            </a:extLst>
          </p:cNvPr>
          <p:cNvGrpSpPr>
            <a:grpSpLocks/>
          </p:cNvGrpSpPr>
          <p:nvPr/>
        </p:nvGrpSpPr>
        <p:grpSpPr bwMode="auto">
          <a:xfrm>
            <a:off x="5118101" y="5248275"/>
            <a:ext cx="587375" cy="749300"/>
            <a:chOff x="1760" y="2442"/>
            <a:chExt cx="370" cy="472"/>
          </a:xfrm>
        </p:grpSpPr>
        <p:sp>
          <p:nvSpPr>
            <p:cNvPr id="285747" name="Text Box 51">
              <a:extLst>
                <a:ext uri="{FF2B5EF4-FFF2-40B4-BE49-F238E27FC236}">
                  <a16:creationId xmlns:a16="http://schemas.microsoft.com/office/drawing/2014/main" id="{DD2CBB5B-9B45-DC49-AD23-7CD8E4BB8445}"/>
                </a:ext>
              </a:extLst>
            </p:cNvPr>
            <p:cNvSpPr txBox="1">
              <a:spLocks noChangeArrowheads="1"/>
            </p:cNvSpPr>
            <p:nvPr/>
          </p:nvSpPr>
          <p:spPr bwMode="auto">
            <a:xfrm>
              <a:off x="1760" y="2442"/>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a:r>
                <a:rPr lang="en-US" altLang="en-US">
                  <a:solidFill>
                    <a:srgbClr val="FF0033"/>
                  </a:solidFill>
                  <a:latin typeface="Courier New" panose="02070309020205020404" pitchFamily="49" charset="0"/>
                </a:rPr>
                <a:t>1</a:t>
              </a:r>
              <a:endParaRPr lang="en-US" altLang="en-US">
                <a:latin typeface="Courier New" panose="02070309020205020404" pitchFamily="49" charset="0"/>
              </a:endParaRPr>
            </a:p>
          </p:txBody>
        </p:sp>
        <p:grpSp>
          <p:nvGrpSpPr>
            <p:cNvPr id="285748" name="Group 52">
              <a:extLst>
                <a:ext uri="{FF2B5EF4-FFF2-40B4-BE49-F238E27FC236}">
                  <a16:creationId xmlns:a16="http://schemas.microsoft.com/office/drawing/2014/main" id="{3BF30571-BBDA-7547-8BDF-C2781E7EAB6A}"/>
                </a:ext>
              </a:extLst>
            </p:cNvPr>
            <p:cNvGrpSpPr>
              <a:grpSpLocks/>
            </p:cNvGrpSpPr>
            <p:nvPr/>
          </p:nvGrpSpPr>
          <p:grpSpPr bwMode="auto">
            <a:xfrm>
              <a:off x="1760" y="2754"/>
              <a:ext cx="370" cy="160"/>
              <a:chOff x="1378" y="3290"/>
              <a:chExt cx="370" cy="312"/>
            </a:xfrm>
          </p:grpSpPr>
          <p:sp>
            <p:nvSpPr>
              <p:cNvPr id="285749" name="Text Box 53">
                <a:extLst>
                  <a:ext uri="{FF2B5EF4-FFF2-40B4-BE49-F238E27FC236}">
                    <a16:creationId xmlns:a16="http://schemas.microsoft.com/office/drawing/2014/main" id="{BF9F8C16-3862-3448-A51B-B00526D545CC}"/>
                  </a:ext>
                </a:extLst>
              </p:cNvPr>
              <p:cNvSpPr txBox="1">
                <a:spLocks noChangeArrowheads="1"/>
              </p:cNvSpPr>
              <p:nvPr/>
            </p:nvSpPr>
            <p:spPr bwMode="auto">
              <a:xfrm>
                <a:off x="1378" y="3290"/>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285750" name="Line 54">
                <a:extLst>
                  <a:ext uri="{FF2B5EF4-FFF2-40B4-BE49-F238E27FC236}">
                    <a16:creationId xmlns:a16="http://schemas.microsoft.com/office/drawing/2014/main" id="{7EA8DDE1-F747-414C-8492-F83742CB35B3}"/>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285751" name="Group 55">
            <a:extLst>
              <a:ext uri="{FF2B5EF4-FFF2-40B4-BE49-F238E27FC236}">
                <a16:creationId xmlns:a16="http://schemas.microsoft.com/office/drawing/2014/main" id="{2B95A7A0-4590-3144-8472-3D3CDF4F55C9}"/>
              </a:ext>
            </a:extLst>
          </p:cNvPr>
          <p:cNvGrpSpPr>
            <a:grpSpLocks/>
          </p:cNvGrpSpPr>
          <p:nvPr/>
        </p:nvGrpSpPr>
        <p:grpSpPr bwMode="auto">
          <a:xfrm>
            <a:off x="6096001" y="2771775"/>
            <a:ext cx="587375" cy="749300"/>
            <a:chOff x="1760" y="2442"/>
            <a:chExt cx="370" cy="472"/>
          </a:xfrm>
        </p:grpSpPr>
        <p:sp>
          <p:nvSpPr>
            <p:cNvPr id="285752" name="Text Box 56">
              <a:extLst>
                <a:ext uri="{FF2B5EF4-FFF2-40B4-BE49-F238E27FC236}">
                  <a16:creationId xmlns:a16="http://schemas.microsoft.com/office/drawing/2014/main" id="{C643EC50-5322-E045-A791-4A23147ADF88}"/>
                </a:ext>
              </a:extLst>
            </p:cNvPr>
            <p:cNvSpPr txBox="1">
              <a:spLocks noChangeArrowheads="1"/>
            </p:cNvSpPr>
            <p:nvPr/>
          </p:nvSpPr>
          <p:spPr bwMode="auto">
            <a:xfrm>
              <a:off x="1760" y="2442"/>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a:r>
                <a:rPr lang="en-US" altLang="en-US">
                  <a:solidFill>
                    <a:srgbClr val="FF0033"/>
                  </a:solidFill>
                  <a:latin typeface="Courier New" panose="02070309020205020404" pitchFamily="49" charset="0"/>
                </a:rPr>
                <a:t>9</a:t>
              </a:r>
              <a:endParaRPr lang="en-US" altLang="en-US">
                <a:latin typeface="Courier New" panose="02070309020205020404" pitchFamily="49" charset="0"/>
              </a:endParaRPr>
            </a:p>
          </p:txBody>
        </p:sp>
        <p:grpSp>
          <p:nvGrpSpPr>
            <p:cNvPr id="285753" name="Group 57">
              <a:extLst>
                <a:ext uri="{FF2B5EF4-FFF2-40B4-BE49-F238E27FC236}">
                  <a16:creationId xmlns:a16="http://schemas.microsoft.com/office/drawing/2014/main" id="{7B92A13A-41D0-2F4A-BD05-B6D1D27FFBD2}"/>
                </a:ext>
              </a:extLst>
            </p:cNvPr>
            <p:cNvGrpSpPr>
              <a:grpSpLocks/>
            </p:cNvGrpSpPr>
            <p:nvPr/>
          </p:nvGrpSpPr>
          <p:grpSpPr bwMode="auto">
            <a:xfrm>
              <a:off x="1760" y="2754"/>
              <a:ext cx="370" cy="160"/>
              <a:chOff x="1378" y="3290"/>
              <a:chExt cx="370" cy="312"/>
            </a:xfrm>
          </p:grpSpPr>
          <p:sp>
            <p:nvSpPr>
              <p:cNvPr id="285754" name="Text Box 58">
                <a:extLst>
                  <a:ext uri="{FF2B5EF4-FFF2-40B4-BE49-F238E27FC236}">
                    <a16:creationId xmlns:a16="http://schemas.microsoft.com/office/drawing/2014/main" id="{FF6B50CD-6AAD-3140-A5B0-705BAA7347B6}"/>
                  </a:ext>
                </a:extLst>
              </p:cNvPr>
              <p:cNvSpPr txBox="1">
                <a:spLocks noChangeArrowheads="1"/>
              </p:cNvSpPr>
              <p:nvPr/>
            </p:nvSpPr>
            <p:spPr bwMode="auto">
              <a:xfrm>
                <a:off x="1378" y="3290"/>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285755" name="Line 59">
                <a:extLst>
                  <a:ext uri="{FF2B5EF4-FFF2-40B4-BE49-F238E27FC236}">
                    <a16:creationId xmlns:a16="http://schemas.microsoft.com/office/drawing/2014/main" id="{FD3F80A9-8584-5144-B900-E4C53915B408}"/>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285756" name="Line 60">
            <a:extLst>
              <a:ext uri="{FF2B5EF4-FFF2-40B4-BE49-F238E27FC236}">
                <a16:creationId xmlns:a16="http://schemas.microsoft.com/office/drawing/2014/main" id="{778B8959-627D-4C4E-B6B6-BD0366385185}"/>
              </a:ext>
            </a:extLst>
          </p:cNvPr>
          <p:cNvSpPr>
            <a:spLocks noChangeShapeType="1"/>
          </p:cNvSpPr>
          <p:nvPr/>
        </p:nvSpPr>
        <p:spPr bwMode="auto">
          <a:xfrm flipH="1">
            <a:off x="6400800" y="2133600"/>
            <a:ext cx="850900" cy="6223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5757" name="Line 61">
            <a:extLst>
              <a:ext uri="{FF2B5EF4-FFF2-40B4-BE49-F238E27FC236}">
                <a16:creationId xmlns:a16="http://schemas.microsoft.com/office/drawing/2014/main" id="{59C32B5B-D89E-8147-B30A-071752AF3B78}"/>
              </a:ext>
            </a:extLst>
          </p:cNvPr>
          <p:cNvSpPr>
            <a:spLocks noChangeShapeType="1"/>
          </p:cNvSpPr>
          <p:nvPr/>
        </p:nvSpPr>
        <p:spPr bwMode="auto">
          <a:xfrm>
            <a:off x="7531100" y="2133600"/>
            <a:ext cx="1041400" cy="596900"/>
          </a:xfrm>
          <a:prstGeom prst="line">
            <a:avLst/>
          </a:prstGeom>
          <a:noFill/>
          <a:ln w="381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5758" name="Line 62">
            <a:extLst>
              <a:ext uri="{FF2B5EF4-FFF2-40B4-BE49-F238E27FC236}">
                <a16:creationId xmlns:a16="http://schemas.microsoft.com/office/drawing/2014/main" id="{BC93E7DD-63BE-934B-9702-BF5C0092E661}"/>
              </a:ext>
            </a:extLst>
          </p:cNvPr>
          <p:cNvSpPr>
            <a:spLocks noChangeShapeType="1"/>
          </p:cNvSpPr>
          <p:nvPr/>
        </p:nvSpPr>
        <p:spPr bwMode="auto">
          <a:xfrm flipH="1">
            <a:off x="5880100" y="3403600"/>
            <a:ext cx="381000" cy="5080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5759" name="Line 63">
            <a:extLst>
              <a:ext uri="{FF2B5EF4-FFF2-40B4-BE49-F238E27FC236}">
                <a16:creationId xmlns:a16="http://schemas.microsoft.com/office/drawing/2014/main" id="{F98EFCE3-7800-8C4D-960F-024CB17C7B27}"/>
              </a:ext>
            </a:extLst>
          </p:cNvPr>
          <p:cNvSpPr>
            <a:spLocks noChangeShapeType="1"/>
          </p:cNvSpPr>
          <p:nvPr/>
        </p:nvSpPr>
        <p:spPr bwMode="auto">
          <a:xfrm>
            <a:off x="6540500" y="3390900"/>
            <a:ext cx="406400" cy="533400"/>
          </a:xfrm>
          <a:prstGeom prst="line">
            <a:avLst/>
          </a:prstGeom>
          <a:noFill/>
          <a:ln w="381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5760" name="Line 64">
            <a:extLst>
              <a:ext uri="{FF2B5EF4-FFF2-40B4-BE49-F238E27FC236}">
                <a16:creationId xmlns:a16="http://schemas.microsoft.com/office/drawing/2014/main" id="{827E7DEB-912E-604D-A1E4-7C91831FA87F}"/>
              </a:ext>
            </a:extLst>
          </p:cNvPr>
          <p:cNvSpPr>
            <a:spLocks noChangeShapeType="1"/>
          </p:cNvSpPr>
          <p:nvPr/>
        </p:nvSpPr>
        <p:spPr bwMode="auto">
          <a:xfrm flipH="1">
            <a:off x="5410200" y="4546600"/>
            <a:ext cx="317500" cy="6858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5761" name="Line 65">
            <a:extLst>
              <a:ext uri="{FF2B5EF4-FFF2-40B4-BE49-F238E27FC236}">
                <a16:creationId xmlns:a16="http://schemas.microsoft.com/office/drawing/2014/main" id="{CA742FEC-1A80-C045-882D-C85498C022E5}"/>
              </a:ext>
            </a:extLst>
          </p:cNvPr>
          <p:cNvSpPr>
            <a:spLocks noChangeShapeType="1"/>
          </p:cNvSpPr>
          <p:nvPr/>
        </p:nvSpPr>
        <p:spPr bwMode="auto">
          <a:xfrm>
            <a:off x="6032500" y="4559300"/>
            <a:ext cx="304800" cy="6731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5762" name="Line 66">
            <a:extLst>
              <a:ext uri="{FF2B5EF4-FFF2-40B4-BE49-F238E27FC236}">
                <a16:creationId xmlns:a16="http://schemas.microsoft.com/office/drawing/2014/main" id="{31AF0B29-7614-A548-B0FB-B8FF1F3BF2EF}"/>
              </a:ext>
            </a:extLst>
          </p:cNvPr>
          <p:cNvSpPr>
            <a:spLocks noChangeShapeType="1"/>
          </p:cNvSpPr>
          <p:nvPr/>
        </p:nvSpPr>
        <p:spPr bwMode="auto">
          <a:xfrm flipH="1">
            <a:off x="8051800" y="3365500"/>
            <a:ext cx="381000" cy="609600"/>
          </a:xfrm>
          <a:prstGeom prst="line">
            <a:avLst/>
          </a:prstGeom>
          <a:noFill/>
          <a:ln w="381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5763" name="Line 67">
            <a:extLst>
              <a:ext uri="{FF2B5EF4-FFF2-40B4-BE49-F238E27FC236}">
                <a16:creationId xmlns:a16="http://schemas.microsoft.com/office/drawing/2014/main" id="{D6F682F3-9022-6A41-ABF8-F60FF20786C1}"/>
              </a:ext>
            </a:extLst>
          </p:cNvPr>
          <p:cNvSpPr>
            <a:spLocks noChangeShapeType="1"/>
          </p:cNvSpPr>
          <p:nvPr/>
        </p:nvSpPr>
        <p:spPr bwMode="auto">
          <a:xfrm>
            <a:off x="8724900" y="3365500"/>
            <a:ext cx="381000" cy="596900"/>
          </a:xfrm>
          <a:prstGeom prst="line">
            <a:avLst/>
          </a:prstGeom>
          <a:noFill/>
          <a:ln w="381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5764" name="Line 68">
            <a:extLst>
              <a:ext uri="{FF2B5EF4-FFF2-40B4-BE49-F238E27FC236}">
                <a16:creationId xmlns:a16="http://schemas.microsoft.com/office/drawing/2014/main" id="{33ACBF33-93B0-4241-82BA-58860D592368}"/>
              </a:ext>
            </a:extLst>
          </p:cNvPr>
          <p:cNvSpPr>
            <a:spLocks noChangeShapeType="1"/>
          </p:cNvSpPr>
          <p:nvPr/>
        </p:nvSpPr>
        <p:spPr bwMode="auto">
          <a:xfrm>
            <a:off x="8191500" y="4610100"/>
            <a:ext cx="304800" cy="558800"/>
          </a:xfrm>
          <a:prstGeom prst="line">
            <a:avLst/>
          </a:prstGeom>
          <a:noFill/>
          <a:ln w="381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5765" name="Line 69">
            <a:extLst>
              <a:ext uri="{FF2B5EF4-FFF2-40B4-BE49-F238E27FC236}">
                <a16:creationId xmlns:a16="http://schemas.microsoft.com/office/drawing/2014/main" id="{570159A1-39C4-624A-826E-AA6D5E84488D}"/>
              </a:ext>
            </a:extLst>
          </p:cNvPr>
          <p:cNvSpPr>
            <a:spLocks noChangeShapeType="1"/>
          </p:cNvSpPr>
          <p:nvPr/>
        </p:nvSpPr>
        <p:spPr bwMode="auto">
          <a:xfrm>
            <a:off x="9258300" y="4597400"/>
            <a:ext cx="304800" cy="546100"/>
          </a:xfrm>
          <a:prstGeom prst="line">
            <a:avLst/>
          </a:prstGeom>
          <a:noFill/>
          <a:ln w="381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85766" name="Group 70">
            <a:extLst>
              <a:ext uri="{FF2B5EF4-FFF2-40B4-BE49-F238E27FC236}">
                <a16:creationId xmlns:a16="http://schemas.microsoft.com/office/drawing/2014/main" id="{C73DFCB9-B07D-9544-8698-CE1E27960345}"/>
              </a:ext>
            </a:extLst>
          </p:cNvPr>
          <p:cNvGrpSpPr>
            <a:grpSpLocks/>
          </p:cNvGrpSpPr>
          <p:nvPr/>
        </p:nvGrpSpPr>
        <p:grpSpPr bwMode="auto">
          <a:xfrm>
            <a:off x="5183188" y="5880100"/>
            <a:ext cx="165100" cy="406400"/>
            <a:chOff x="2305" y="3704"/>
            <a:chExt cx="104" cy="256"/>
          </a:xfrm>
        </p:grpSpPr>
        <p:sp>
          <p:nvSpPr>
            <p:cNvPr id="285767" name="Line 71">
              <a:extLst>
                <a:ext uri="{FF2B5EF4-FFF2-40B4-BE49-F238E27FC236}">
                  <a16:creationId xmlns:a16="http://schemas.microsoft.com/office/drawing/2014/main" id="{AC1A21BA-EFAF-1D4B-BA5B-8C1CC9397BDB}"/>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5768" name="Line 72">
              <a:extLst>
                <a:ext uri="{FF2B5EF4-FFF2-40B4-BE49-F238E27FC236}">
                  <a16:creationId xmlns:a16="http://schemas.microsoft.com/office/drawing/2014/main" id="{0E963D31-D5B3-8148-81D7-E25694D0A983}"/>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5769" name="Line 73">
              <a:extLst>
                <a:ext uri="{FF2B5EF4-FFF2-40B4-BE49-F238E27FC236}">
                  <a16:creationId xmlns:a16="http://schemas.microsoft.com/office/drawing/2014/main" id="{F1794F44-93E1-8343-865C-A212ABB95FD4}"/>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85770" name="Group 74">
            <a:extLst>
              <a:ext uri="{FF2B5EF4-FFF2-40B4-BE49-F238E27FC236}">
                <a16:creationId xmlns:a16="http://schemas.microsoft.com/office/drawing/2014/main" id="{449A84B4-282E-3441-A42F-E44914E3A227}"/>
              </a:ext>
            </a:extLst>
          </p:cNvPr>
          <p:cNvGrpSpPr>
            <a:grpSpLocks/>
          </p:cNvGrpSpPr>
          <p:nvPr/>
        </p:nvGrpSpPr>
        <p:grpSpPr bwMode="auto">
          <a:xfrm>
            <a:off x="6402388" y="5880100"/>
            <a:ext cx="165100" cy="406400"/>
            <a:chOff x="2305" y="3704"/>
            <a:chExt cx="104" cy="256"/>
          </a:xfrm>
        </p:grpSpPr>
        <p:sp>
          <p:nvSpPr>
            <p:cNvPr id="285771" name="Line 75">
              <a:extLst>
                <a:ext uri="{FF2B5EF4-FFF2-40B4-BE49-F238E27FC236}">
                  <a16:creationId xmlns:a16="http://schemas.microsoft.com/office/drawing/2014/main" id="{B3A62DC5-F788-1A44-8E3F-04DC5753923A}"/>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5772" name="Line 76">
              <a:extLst>
                <a:ext uri="{FF2B5EF4-FFF2-40B4-BE49-F238E27FC236}">
                  <a16:creationId xmlns:a16="http://schemas.microsoft.com/office/drawing/2014/main" id="{1F365D2F-32F4-0D4D-93D0-A2D768AD530D}"/>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5773" name="Line 77">
              <a:extLst>
                <a:ext uri="{FF2B5EF4-FFF2-40B4-BE49-F238E27FC236}">
                  <a16:creationId xmlns:a16="http://schemas.microsoft.com/office/drawing/2014/main" id="{7D110285-1363-734F-ADFF-CE43FE52A26B}"/>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85774" name="Group 78">
            <a:extLst>
              <a:ext uri="{FF2B5EF4-FFF2-40B4-BE49-F238E27FC236}">
                <a16:creationId xmlns:a16="http://schemas.microsoft.com/office/drawing/2014/main" id="{6074E6DE-33DB-9443-A96C-F5CB35F90266}"/>
              </a:ext>
            </a:extLst>
          </p:cNvPr>
          <p:cNvGrpSpPr>
            <a:grpSpLocks/>
          </p:cNvGrpSpPr>
          <p:nvPr/>
        </p:nvGrpSpPr>
        <p:grpSpPr bwMode="auto">
          <a:xfrm>
            <a:off x="9640888" y="5803900"/>
            <a:ext cx="165100" cy="406400"/>
            <a:chOff x="2305" y="3704"/>
            <a:chExt cx="104" cy="256"/>
          </a:xfrm>
        </p:grpSpPr>
        <p:sp>
          <p:nvSpPr>
            <p:cNvPr id="285775" name="Line 79">
              <a:extLst>
                <a:ext uri="{FF2B5EF4-FFF2-40B4-BE49-F238E27FC236}">
                  <a16:creationId xmlns:a16="http://schemas.microsoft.com/office/drawing/2014/main" id="{D4586B20-CBE3-1246-8580-DE645E0B4937}"/>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5776" name="Line 80">
              <a:extLst>
                <a:ext uri="{FF2B5EF4-FFF2-40B4-BE49-F238E27FC236}">
                  <a16:creationId xmlns:a16="http://schemas.microsoft.com/office/drawing/2014/main" id="{3F0EF07E-E12B-3C4B-A4A0-49DFADDC6679}"/>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5777" name="Line 81">
              <a:extLst>
                <a:ext uri="{FF2B5EF4-FFF2-40B4-BE49-F238E27FC236}">
                  <a16:creationId xmlns:a16="http://schemas.microsoft.com/office/drawing/2014/main" id="{86852588-00C0-F740-888A-DAD9D2A55073}"/>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85778" name="Group 82">
            <a:extLst>
              <a:ext uri="{FF2B5EF4-FFF2-40B4-BE49-F238E27FC236}">
                <a16:creationId xmlns:a16="http://schemas.microsoft.com/office/drawing/2014/main" id="{0065C08F-2E0F-B045-A6DF-C4923FEE0DCF}"/>
              </a:ext>
            </a:extLst>
          </p:cNvPr>
          <p:cNvGrpSpPr>
            <a:grpSpLocks/>
          </p:cNvGrpSpPr>
          <p:nvPr/>
        </p:nvGrpSpPr>
        <p:grpSpPr bwMode="auto">
          <a:xfrm>
            <a:off x="8574088" y="5791200"/>
            <a:ext cx="165100" cy="406400"/>
            <a:chOff x="2305" y="3704"/>
            <a:chExt cx="104" cy="256"/>
          </a:xfrm>
        </p:grpSpPr>
        <p:sp>
          <p:nvSpPr>
            <p:cNvPr id="285779" name="Line 83">
              <a:extLst>
                <a:ext uri="{FF2B5EF4-FFF2-40B4-BE49-F238E27FC236}">
                  <a16:creationId xmlns:a16="http://schemas.microsoft.com/office/drawing/2014/main" id="{3981CE0B-9AE4-934C-8FB0-100E9A8A435D}"/>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5780" name="Line 84">
              <a:extLst>
                <a:ext uri="{FF2B5EF4-FFF2-40B4-BE49-F238E27FC236}">
                  <a16:creationId xmlns:a16="http://schemas.microsoft.com/office/drawing/2014/main" id="{E4B8C2B8-65CB-DD4C-92C3-FC0893D31C2D}"/>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5781" name="Line 85">
              <a:extLst>
                <a:ext uri="{FF2B5EF4-FFF2-40B4-BE49-F238E27FC236}">
                  <a16:creationId xmlns:a16="http://schemas.microsoft.com/office/drawing/2014/main" id="{954F62BB-2519-404C-8D9D-7A72F3BC7AAF}"/>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85782" name="Group 86">
            <a:extLst>
              <a:ext uri="{FF2B5EF4-FFF2-40B4-BE49-F238E27FC236}">
                <a16:creationId xmlns:a16="http://schemas.microsoft.com/office/drawing/2014/main" id="{515A4155-AD82-6243-9A7A-580EB85BEF76}"/>
              </a:ext>
            </a:extLst>
          </p:cNvPr>
          <p:cNvGrpSpPr>
            <a:grpSpLocks/>
          </p:cNvGrpSpPr>
          <p:nvPr/>
        </p:nvGrpSpPr>
        <p:grpSpPr bwMode="auto">
          <a:xfrm>
            <a:off x="8269288" y="5803900"/>
            <a:ext cx="165100" cy="406400"/>
            <a:chOff x="2305" y="3704"/>
            <a:chExt cx="104" cy="256"/>
          </a:xfrm>
        </p:grpSpPr>
        <p:sp>
          <p:nvSpPr>
            <p:cNvPr id="285783" name="Line 87">
              <a:extLst>
                <a:ext uri="{FF2B5EF4-FFF2-40B4-BE49-F238E27FC236}">
                  <a16:creationId xmlns:a16="http://schemas.microsoft.com/office/drawing/2014/main" id="{8928390C-45FB-B243-AE91-5E7D29632B28}"/>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5784" name="Line 88">
              <a:extLst>
                <a:ext uri="{FF2B5EF4-FFF2-40B4-BE49-F238E27FC236}">
                  <a16:creationId xmlns:a16="http://schemas.microsoft.com/office/drawing/2014/main" id="{605DB4E4-75EB-C740-A623-6010352D5654}"/>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5785" name="Line 89">
              <a:extLst>
                <a:ext uri="{FF2B5EF4-FFF2-40B4-BE49-F238E27FC236}">
                  <a16:creationId xmlns:a16="http://schemas.microsoft.com/office/drawing/2014/main" id="{41AE143C-4638-A04C-8693-CF84505FE249}"/>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85786" name="Group 90">
            <a:extLst>
              <a:ext uri="{FF2B5EF4-FFF2-40B4-BE49-F238E27FC236}">
                <a16:creationId xmlns:a16="http://schemas.microsoft.com/office/drawing/2014/main" id="{3B8ABC23-ECF0-2B4A-A5C7-996941B18476}"/>
              </a:ext>
            </a:extLst>
          </p:cNvPr>
          <p:cNvGrpSpPr>
            <a:grpSpLocks/>
          </p:cNvGrpSpPr>
          <p:nvPr/>
        </p:nvGrpSpPr>
        <p:grpSpPr bwMode="auto">
          <a:xfrm>
            <a:off x="5462588" y="5880100"/>
            <a:ext cx="165100" cy="406400"/>
            <a:chOff x="2305" y="3704"/>
            <a:chExt cx="104" cy="256"/>
          </a:xfrm>
        </p:grpSpPr>
        <p:sp>
          <p:nvSpPr>
            <p:cNvPr id="285787" name="Line 91">
              <a:extLst>
                <a:ext uri="{FF2B5EF4-FFF2-40B4-BE49-F238E27FC236}">
                  <a16:creationId xmlns:a16="http://schemas.microsoft.com/office/drawing/2014/main" id="{755E6C57-B041-4B4C-81E8-448AFE4487A1}"/>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5788" name="Line 92">
              <a:extLst>
                <a:ext uri="{FF2B5EF4-FFF2-40B4-BE49-F238E27FC236}">
                  <a16:creationId xmlns:a16="http://schemas.microsoft.com/office/drawing/2014/main" id="{1B9BAA4F-014E-0A42-A566-5C9C3F0B2BC3}"/>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5789" name="Line 93">
              <a:extLst>
                <a:ext uri="{FF2B5EF4-FFF2-40B4-BE49-F238E27FC236}">
                  <a16:creationId xmlns:a16="http://schemas.microsoft.com/office/drawing/2014/main" id="{FDF5C129-B363-584F-8A9A-A449B35199B7}"/>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85790" name="Group 94">
            <a:extLst>
              <a:ext uri="{FF2B5EF4-FFF2-40B4-BE49-F238E27FC236}">
                <a16:creationId xmlns:a16="http://schemas.microsoft.com/office/drawing/2014/main" id="{387FCBE2-01B1-2342-B88E-3FC1945AAC01}"/>
              </a:ext>
            </a:extLst>
          </p:cNvPr>
          <p:cNvGrpSpPr>
            <a:grpSpLocks/>
          </p:cNvGrpSpPr>
          <p:nvPr/>
        </p:nvGrpSpPr>
        <p:grpSpPr bwMode="auto">
          <a:xfrm>
            <a:off x="6110288" y="5867400"/>
            <a:ext cx="165100" cy="406400"/>
            <a:chOff x="2305" y="3704"/>
            <a:chExt cx="104" cy="256"/>
          </a:xfrm>
        </p:grpSpPr>
        <p:sp>
          <p:nvSpPr>
            <p:cNvPr id="285791" name="Line 95">
              <a:extLst>
                <a:ext uri="{FF2B5EF4-FFF2-40B4-BE49-F238E27FC236}">
                  <a16:creationId xmlns:a16="http://schemas.microsoft.com/office/drawing/2014/main" id="{141B1876-CB4E-A54A-8FB1-56A7E1965524}"/>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5792" name="Line 96">
              <a:extLst>
                <a:ext uri="{FF2B5EF4-FFF2-40B4-BE49-F238E27FC236}">
                  <a16:creationId xmlns:a16="http://schemas.microsoft.com/office/drawing/2014/main" id="{F5B7BE17-E2CC-3F4E-84EF-7CB90E53E277}"/>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5793" name="Line 97">
              <a:extLst>
                <a:ext uri="{FF2B5EF4-FFF2-40B4-BE49-F238E27FC236}">
                  <a16:creationId xmlns:a16="http://schemas.microsoft.com/office/drawing/2014/main" id="{899D5457-7057-EB4F-B706-8631B02D7211}"/>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85794" name="Group 98">
            <a:extLst>
              <a:ext uri="{FF2B5EF4-FFF2-40B4-BE49-F238E27FC236}">
                <a16:creationId xmlns:a16="http://schemas.microsoft.com/office/drawing/2014/main" id="{2A3ED299-C60D-B347-9763-96030AA5463F}"/>
              </a:ext>
            </a:extLst>
          </p:cNvPr>
          <p:cNvGrpSpPr>
            <a:grpSpLocks/>
          </p:cNvGrpSpPr>
          <p:nvPr/>
        </p:nvGrpSpPr>
        <p:grpSpPr bwMode="auto">
          <a:xfrm>
            <a:off x="7024688" y="4546600"/>
            <a:ext cx="165100" cy="406400"/>
            <a:chOff x="2305" y="3704"/>
            <a:chExt cx="104" cy="256"/>
          </a:xfrm>
        </p:grpSpPr>
        <p:sp>
          <p:nvSpPr>
            <p:cNvPr id="285795" name="Line 99">
              <a:extLst>
                <a:ext uri="{FF2B5EF4-FFF2-40B4-BE49-F238E27FC236}">
                  <a16:creationId xmlns:a16="http://schemas.microsoft.com/office/drawing/2014/main" id="{E1D37E5E-B678-FD4F-9505-ECC916B60686}"/>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5796" name="Line 100">
              <a:extLst>
                <a:ext uri="{FF2B5EF4-FFF2-40B4-BE49-F238E27FC236}">
                  <a16:creationId xmlns:a16="http://schemas.microsoft.com/office/drawing/2014/main" id="{5E4055E3-910E-7046-A935-B3C53E508427}"/>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5797" name="Line 101">
              <a:extLst>
                <a:ext uri="{FF2B5EF4-FFF2-40B4-BE49-F238E27FC236}">
                  <a16:creationId xmlns:a16="http://schemas.microsoft.com/office/drawing/2014/main" id="{7B7EFB8C-3B57-DF4A-8D54-9AB631224546}"/>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85798" name="Group 102">
            <a:extLst>
              <a:ext uri="{FF2B5EF4-FFF2-40B4-BE49-F238E27FC236}">
                <a16:creationId xmlns:a16="http://schemas.microsoft.com/office/drawing/2014/main" id="{2FC33955-D762-C741-AAD1-2D6BFEF27F55}"/>
              </a:ext>
            </a:extLst>
          </p:cNvPr>
          <p:cNvGrpSpPr>
            <a:grpSpLocks/>
          </p:cNvGrpSpPr>
          <p:nvPr/>
        </p:nvGrpSpPr>
        <p:grpSpPr bwMode="auto">
          <a:xfrm>
            <a:off x="6719888" y="4559300"/>
            <a:ext cx="165100" cy="406400"/>
            <a:chOff x="2305" y="3704"/>
            <a:chExt cx="104" cy="256"/>
          </a:xfrm>
        </p:grpSpPr>
        <p:sp>
          <p:nvSpPr>
            <p:cNvPr id="285799" name="Line 103">
              <a:extLst>
                <a:ext uri="{FF2B5EF4-FFF2-40B4-BE49-F238E27FC236}">
                  <a16:creationId xmlns:a16="http://schemas.microsoft.com/office/drawing/2014/main" id="{83B93DC6-0FB5-DB4A-AE96-C572922B4278}"/>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5800" name="Line 104">
              <a:extLst>
                <a:ext uri="{FF2B5EF4-FFF2-40B4-BE49-F238E27FC236}">
                  <a16:creationId xmlns:a16="http://schemas.microsoft.com/office/drawing/2014/main" id="{83517C54-E2EF-BA4E-9C90-8BF2D5398480}"/>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5801" name="Line 105">
              <a:extLst>
                <a:ext uri="{FF2B5EF4-FFF2-40B4-BE49-F238E27FC236}">
                  <a16:creationId xmlns:a16="http://schemas.microsoft.com/office/drawing/2014/main" id="{10596587-20F3-9242-9366-862231A9CFE5}"/>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85802" name="Group 106">
            <a:extLst>
              <a:ext uri="{FF2B5EF4-FFF2-40B4-BE49-F238E27FC236}">
                <a16:creationId xmlns:a16="http://schemas.microsoft.com/office/drawing/2014/main" id="{5F466AA4-8371-6540-8D5C-18BBBF08E0E3}"/>
              </a:ext>
            </a:extLst>
          </p:cNvPr>
          <p:cNvGrpSpPr>
            <a:grpSpLocks/>
          </p:cNvGrpSpPr>
          <p:nvPr/>
        </p:nvGrpSpPr>
        <p:grpSpPr bwMode="auto">
          <a:xfrm>
            <a:off x="9348788" y="5816600"/>
            <a:ext cx="165100" cy="406400"/>
            <a:chOff x="2305" y="3704"/>
            <a:chExt cx="104" cy="256"/>
          </a:xfrm>
        </p:grpSpPr>
        <p:sp>
          <p:nvSpPr>
            <p:cNvPr id="285803" name="Line 107">
              <a:extLst>
                <a:ext uri="{FF2B5EF4-FFF2-40B4-BE49-F238E27FC236}">
                  <a16:creationId xmlns:a16="http://schemas.microsoft.com/office/drawing/2014/main" id="{48E58280-01A6-7D42-94A5-933866BBEBF4}"/>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5804" name="Line 108">
              <a:extLst>
                <a:ext uri="{FF2B5EF4-FFF2-40B4-BE49-F238E27FC236}">
                  <a16:creationId xmlns:a16="http://schemas.microsoft.com/office/drawing/2014/main" id="{B4960990-52AB-9740-8956-CF1730A1A8F2}"/>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5805" name="Line 109">
              <a:extLst>
                <a:ext uri="{FF2B5EF4-FFF2-40B4-BE49-F238E27FC236}">
                  <a16:creationId xmlns:a16="http://schemas.microsoft.com/office/drawing/2014/main" id="{85C6E208-1377-8C46-87BA-61E2CA29CAA9}"/>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85806" name="Group 110">
            <a:extLst>
              <a:ext uri="{FF2B5EF4-FFF2-40B4-BE49-F238E27FC236}">
                <a16:creationId xmlns:a16="http://schemas.microsoft.com/office/drawing/2014/main" id="{041C982F-1C6B-F542-8031-06AA3DDA190C}"/>
              </a:ext>
            </a:extLst>
          </p:cNvPr>
          <p:cNvGrpSpPr>
            <a:grpSpLocks/>
          </p:cNvGrpSpPr>
          <p:nvPr/>
        </p:nvGrpSpPr>
        <p:grpSpPr bwMode="auto">
          <a:xfrm>
            <a:off x="8878888" y="4610100"/>
            <a:ext cx="165100" cy="406400"/>
            <a:chOff x="2305" y="3704"/>
            <a:chExt cx="104" cy="256"/>
          </a:xfrm>
        </p:grpSpPr>
        <p:sp>
          <p:nvSpPr>
            <p:cNvPr id="285807" name="Line 111">
              <a:extLst>
                <a:ext uri="{FF2B5EF4-FFF2-40B4-BE49-F238E27FC236}">
                  <a16:creationId xmlns:a16="http://schemas.microsoft.com/office/drawing/2014/main" id="{9451CD11-63F7-6042-953D-5B6B4E6E2827}"/>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5808" name="Line 112">
              <a:extLst>
                <a:ext uri="{FF2B5EF4-FFF2-40B4-BE49-F238E27FC236}">
                  <a16:creationId xmlns:a16="http://schemas.microsoft.com/office/drawing/2014/main" id="{3EB8E608-91BD-5C45-B659-B2C2901FCB49}"/>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5809" name="Line 113">
              <a:extLst>
                <a:ext uri="{FF2B5EF4-FFF2-40B4-BE49-F238E27FC236}">
                  <a16:creationId xmlns:a16="http://schemas.microsoft.com/office/drawing/2014/main" id="{798EE56C-5FC2-5145-8B9F-BC4B34FD2008}"/>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85810" name="Group 114">
            <a:extLst>
              <a:ext uri="{FF2B5EF4-FFF2-40B4-BE49-F238E27FC236}">
                <a16:creationId xmlns:a16="http://schemas.microsoft.com/office/drawing/2014/main" id="{E21D3F8B-473E-1A4B-8F4D-17FB0BBC341A}"/>
              </a:ext>
            </a:extLst>
          </p:cNvPr>
          <p:cNvGrpSpPr>
            <a:grpSpLocks/>
          </p:cNvGrpSpPr>
          <p:nvPr/>
        </p:nvGrpSpPr>
        <p:grpSpPr bwMode="auto">
          <a:xfrm>
            <a:off x="7837488" y="4622800"/>
            <a:ext cx="165100" cy="406400"/>
            <a:chOff x="2305" y="3704"/>
            <a:chExt cx="104" cy="256"/>
          </a:xfrm>
        </p:grpSpPr>
        <p:sp>
          <p:nvSpPr>
            <p:cNvPr id="285811" name="Line 115">
              <a:extLst>
                <a:ext uri="{FF2B5EF4-FFF2-40B4-BE49-F238E27FC236}">
                  <a16:creationId xmlns:a16="http://schemas.microsoft.com/office/drawing/2014/main" id="{7DE421AC-1C1F-BC42-9BB8-76A2139CC2A7}"/>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5812" name="Line 116">
              <a:extLst>
                <a:ext uri="{FF2B5EF4-FFF2-40B4-BE49-F238E27FC236}">
                  <a16:creationId xmlns:a16="http://schemas.microsoft.com/office/drawing/2014/main" id="{4985DCF5-591F-264F-A26C-31AC22DADA4D}"/>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5813" name="Line 117">
              <a:extLst>
                <a:ext uri="{FF2B5EF4-FFF2-40B4-BE49-F238E27FC236}">
                  <a16:creationId xmlns:a16="http://schemas.microsoft.com/office/drawing/2014/main" id="{798DC3AF-F38F-174D-BC05-75EA53C5A326}"/>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85814" name="Text Box 118">
            <a:extLst>
              <a:ext uri="{FF2B5EF4-FFF2-40B4-BE49-F238E27FC236}">
                <a16:creationId xmlns:a16="http://schemas.microsoft.com/office/drawing/2014/main" id="{DAEBC37D-EE1B-6D45-A7AA-CBFAD1E27284}"/>
              </a:ext>
            </a:extLst>
          </p:cNvPr>
          <p:cNvSpPr txBox="1">
            <a:spLocks noChangeArrowheads="1"/>
          </p:cNvSpPr>
          <p:nvPr/>
        </p:nvSpPr>
        <p:spPr bwMode="auto">
          <a:xfrm>
            <a:off x="1978025" y="2816225"/>
            <a:ext cx="2492990" cy="400110"/>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a:latin typeface="Courier New" panose="02070309020205020404" pitchFamily="49" charset="0"/>
              </a:rPr>
              <a:t>Output: 1 3 7 9</a:t>
            </a:r>
          </a:p>
        </p:txBody>
      </p:sp>
      <p:sp>
        <p:nvSpPr>
          <p:cNvPr id="285815" name="Oval 119">
            <a:extLst>
              <a:ext uri="{FF2B5EF4-FFF2-40B4-BE49-F238E27FC236}">
                <a16:creationId xmlns:a16="http://schemas.microsoft.com/office/drawing/2014/main" id="{A7C9072F-C89F-4F4A-90DC-5D0D0D1B7FA3}"/>
              </a:ext>
            </a:extLst>
          </p:cNvPr>
          <p:cNvSpPr>
            <a:spLocks noChangeArrowheads="1"/>
          </p:cNvSpPr>
          <p:nvPr/>
        </p:nvSpPr>
        <p:spPr bwMode="auto">
          <a:xfrm>
            <a:off x="2044700" y="1308100"/>
            <a:ext cx="254000" cy="254000"/>
          </a:xfrm>
          <a:prstGeom prst="ellipse">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285816" name="Oval 120">
            <a:extLst>
              <a:ext uri="{FF2B5EF4-FFF2-40B4-BE49-F238E27FC236}">
                <a16:creationId xmlns:a16="http://schemas.microsoft.com/office/drawing/2014/main" id="{596E08DF-03A4-E440-AAA5-047F196C576A}"/>
              </a:ext>
            </a:extLst>
          </p:cNvPr>
          <p:cNvSpPr>
            <a:spLocks noChangeArrowheads="1"/>
          </p:cNvSpPr>
          <p:nvPr/>
        </p:nvSpPr>
        <p:spPr bwMode="auto">
          <a:xfrm>
            <a:off x="2044700" y="1651000"/>
            <a:ext cx="254000" cy="254000"/>
          </a:xfrm>
          <a:prstGeom prst="ellipse">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285817" name="Oval 121">
            <a:extLst>
              <a:ext uri="{FF2B5EF4-FFF2-40B4-BE49-F238E27FC236}">
                <a16:creationId xmlns:a16="http://schemas.microsoft.com/office/drawing/2014/main" id="{B871E83B-E936-7C41-B377-51F9BFE9C87D}"/>
              </a:ext>
            </a:extLst>
          </p:cNvPr>
          <p:cNvSpPr>
            <a:spLocks noChangeArrowheads="1"/>
          </p:cNvSpPr>
          <p:nvPr/>
        </p:nvSpPr>
        <p:spPr bwMode="auto">
          <a:xfrm>
            <a:off x="2044700" y="1993900"/>
            <a:ext cx="254000" cy="254000"/>
          </a:xfrm>
          <a:prstGeom prst="ellipse">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285818" name="Oval 122">
            <a:extLst>
              <a:ext uri="{FF2B5EF4-FFF2-40B4-BE49-F238E27FC236}">
                <a16:creationId xmlns:a16="http://schemas.microsoft.com/office/drawing/2014/main" id="{879F8E7E-FB42-1544-BDFA-8D04509793FF}"/>
              </a:ext>
            </a:extLst>
          </p:cNvPr>
          <p:cNvSpPr>
            <a:spLocks noChangeArrowheads="1"/>
          </p:cNvSpPr>
          <p:nvPr/>
        </p:nvSpPr>
        <p:spPr bwMode="auto">
          <a:xfrm>
            <a:off x="6743700" y="1473200"/>
            <a:ext cx="254000" cy="254000"/>
          </a:xfrm>
          <a:prstGeom prst="ellipse">
            <a:avLst/>
          </a:prstGeom>
          <a:solidFill>
            <a:srgbClr val="66FF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285819" name="Oval 123">
            <a:extLst>
              <a:ext uri="{FF2B5EF4-FFF2-40B4-BE49-F238E27FC236}">
                <a16:creationId xmlns:a16="http://schemas.microsoft.com/office/drawing/2014/main" id="{D0A96743-E3AE-2042-953F-0D929ED2CB4B}"/>
              </a:ext>
            </a:extLst>
          </p:cNvPr>
          <p:cNvSpPr>
            <a:spLocks noChangeArrowheads="1"/>
          </p:cNvSpPr>
          <p:nvPr/>
        </p:nvSpPr>
        <p:spPr bwMode="auto">
          <a:xfrm>
            <a:off x="5740400" y="27305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285820" name="Oval 124">
            <a:extLst>
              <a:ext uri="{FF2B5EF4-FFF2-40B4-BE49-F238E27FC236}">
                <a16:creationId xmlns:a16="http://schemas.microsoft.com/office/drawing/2014/main" id="{659729D6-AFDE-EA4D-BF60-AD56757FF560}"/>
              </a:ext>
            </a:extLst>
          </p:cNvPr>
          <p:cNvSpPr>
            <a:spLocks noChangeArrowheads="1"/>
          </p:cNvSpPr>
          <p:nvPr/>
        </p:nvSpPr>
        <p:spPr bwMode="auto">
          <a:xfrm>
            <a:off x="5740400" y="3035300"/>
            <a:ext cx="254000" cy="254000"/>
          </a:xfrm>
          <a:prstGeom prst="ellipse">
            <a:avLst/>
          </a:prstGeom>
          <a:solidFill>
            <a:srgbClr val="66FF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285821" name="Oval 125">
            <a:extLst>
              <a:ext uri="{FF2B5EF4-FFF2-40B4-BE49-F238E27FC236}">
                <a16:creationId xmlns:a16="http://schemas.microsoft.com/office/drawing/2014/main" id="{63915CE1-2609-2F41-A3BB-9E382F7B1A6D}"/>
              </a:ext>
            </a:extLst>
          </p:cNvPr>
          <p:cNvSpPr>
            <a:spLocks noChangeArrowheads="1"/>
          </p:cNvSpPr>
          <p:nvPr/>
        </p:nvSpPr>
        <p:spPr bwMode="auto">
          <a:xfrm>
            <a:off x="4762500" y="52070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285822" name="Oval 126">
            <a:extLst>
              <a:ext uri="{FF2B5EF4-FFF2-40B4-BE49-F238E27FC236}">
                <a16:creationId xmlns:a16="http://schemas.microsoft.com/office/drawing/2014/main" id="{52BDEEBB-6255-5B47-93D4-1947A8535FC4}"/>
              </a:ext>
            </a:extLst>
          </p:cNvPr>
          <p:cNvSpPr>
            <a:spLocks noChangeArrowheads="1"/>
          </p:cNvSpPr>
          <p:nvPr/>
        </p:nvSpPr>
        <p:spPr bwMode="auto">
          <a:xfrm>
            <a:off x="4749800" y="55118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285823" name="Oval 127">
            <a:extLst>
              <a:ext uri="{FF2B5EF4-FFF2-40B4-BE49-F238E27FC236}">
                <a16:creationId xmlns:a16="http://schemas.microsoft.com/office/drawing/2014/main" id="{4ADEEEEC-A457-6143-ACC6-B35F57AFB263}"/>
              </a:ext>
            </a:extLst>
          </p:cNvPr>
          <p:cNvSpPr>
            <a:spLocks noChangeArrowheads="1"/>
          </p:cNvSpPr>
          <p:nvPr/>
        </p:nvSpPr>
        <p:spPr bwMode="auto">
          <a:xfrm>
            <a:off x="4749800" y="58166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285824" name="Oval 128">
            <a:extLst>
              <a:ext uri="{FF2B5EF4-FFF2-40B4-BE49-F238E27FC236}">
                <a16:creationId xmlns:a16="http://schemas.microsoft.com/office/drawing/2014/main" id="{46BBFCD0-B978-3040-BDD2-A7ACF85DBD16}"/>
              </a:ext>
            </a:extLst>
          </p:cNvPr>
          <p:cNvSpPr>
            <a:spLocks noChangeArrowheads="1"/>
          </p:cNvSpPr>
          <p:nvPr/>
        </p:nvSpPr>
        <p:spPr bwMode="auto">
          <a:xfrm>
            <a:off x="5207000" y="39116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285825" name="Oval 129">
            <a:extLst>
              <a:ext uri="{FF2B5EF4-FFF2-40B4-BE49-F238E27FC236}">
                <a16:creationId xmlns:a16="http://schemas.microsoft.com/office/drawing/2014/main" id="{F6A5B66B-96EC-9945-959B-BA80242465BE}"/>
              </a:ext>
            </a:extLst>
          </p:cNvPr>
          <p:cNvSpPr>
            <a:spLocks noChangeArrowheads="1"/>
          </p:cNvSpPr>
          <p:nvPr/>
        </p:nvSpPr>
        <p:spPr bwMode="auto">
          <a:xfrm>
            <a:off x="5207000" y="42164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285826" name="Oval 130">
            <a:extLst>
              <a:ext uri="{FF2B5EF4-FFF2-40B4-BE49-F238E27FC236}">
                <a16:creationId xmlns:a16="http://schemas.microsoft.com/office/drawing/2014/main" id="{A8109ADC-6BE5-6646-B374-19D962ABFA8A}"/>
              </a:ext>
            </a:extLst>
          </p:cNvPr>
          <p:cNvSpPr>
            <a:spLocks noChangeArrowheads="1"/>
          </p:cNvSpPr>
          <p:nvPr/>
        </p:nvSpPr>
        <p:spPr bwMode="auto">
          <a:xfrm>
            <a:off x="5207000" y="45339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285827" name="Oval 131">
            <a:extLst>
              <a:ext uri="{FF2B5EF4-FFF2-40B4-BE49-F238E27FC236}">
                <a16:creationId xmlns:a16="http://schemas.microsoft.com/office/drawing/2014/main" id="{8DF76D4F-2832-6B49-A8CD-58AC545E089C}"/>
              </a:ext>
            </a:extLst>
          </p:cNvPr>
          <p:cNvSpPr>
            <a:spLocks noChangeArrowheads="1"/>
          </p:cNvSpPr>
          <p:nvPr/>
        </p:nvSpPr>
        <p:spPr bwMode="auto">
          <a:xfrm>
            <a:off x="5740400" y="51943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285828" name="Oval 132">
            <a:extLst>
              <a:ext uri="{FF2B5EF4-FFF2-40B4-BE49-F238E27FC236}">
                <a16:creationId xmlns:a16="http://schemas.microsoft.com/office/drawing/2014/main" id="{DD569C1A-01D8-C643-8CB4-8C676B6C7858}"/>
              </a:ext>
            </a:extLst>
          </p:cNvPr>
          <p:cNvSpPr>
            <a:spLocks noChangeArrowheads="1"/>
          </p:cNvSpPr>
          <p:nvPr/>
        </p:nvSpPr>
        <p:spPr bwMode="auto">
          <a:xfrm>
            <a:off x="5740400" y="55118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285829" name="Oval 133">
            <a:extLst>
              <a:ext uri="{FF2B5EF4-FFF2-40B4-BE49-F238E27FC236}">
                <a16:creationId xmlns:a16="http://schemas.microsoft.com/office/drawing/2014/main" id="{4D1F46FE-50AB-8449-BBF4-F7AF7D5A9DE3}"/>
              </a:ext>
            </a:extLst>
          </p:cNvPr>
          <p:cNvSpPr>
            <a:spLocks noChangeArrowheads="1"/>
          </p:cNvSpPr>
          <p:nvPr/>
        </p:nvSpPr>
        <p:spPr bwMode="auto">
          <a:xfrm>
            <a:off x="5740400" y="58293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Tree>
    <p:extLst>
      <p:ext uri="{BB962C8B-B14F-4D97-AF65-F5344CB8AC3E}">
        <p14:creationId xmlns:p14="http://schemas.microsoft.com/office/powerpoint/2010/main" val="256343241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a:extLst>
              <a:ext uri="{FF2B5EF4-FFF2-40B4-BE49-F238E27FC236}">
                <a16:creationId xmlns:a16="http://schemas.microsoft.com/office/drawing/2014/main" id="{2A62ECE7-5A7E-5744-841C-F8B28FCED250}"/>
              </a:ext>
            </a:extLst>
          </p:cNvPr>
          <p:cNvSpPr>
            <a:spLocks noChangeArrowheads="1"/>
          </p:cNvSpPr>
          <p:nvPr/>
        </p:nvSpPr>
        <p:spPr bwMode="auto">
          <a:xfrm>
            <a:off x="1981201" y="457201"/>
            <a:ext cx="4341813" cy="1895475"/>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64" tIns="46033" rIns="92064" bIns="46033">
            <a:spAutoFit/>
          </a:bodyPr>
          <a:lstStyle>
            <a:lvl1pPr indent="4763">
              <a:spcBef>
                <a:spcPct val="20000"/>
              </a:spcBef>
              <a:buChar char="•"/>
              <a:defRPr sz="2400">
                <a:solidFill>
                  <a:schemeClr val="tx1"/>
                </a:solidFill>
                <a:latin typeface="Arial" panose="020B0604020202020204" pitchFamily="34" charset="0"/>
              </a:defRPr>
            </a:lvl1pPr>
            <a:lvl2pPr marL="747713"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buFontTx/>
              <a:buNone/>
            </a:pPr>
            <a:r>
              <a:rPr lang="en-US" altLang="en-US" sz="2000">
                <a:latin typeface="Courier New" panose="02070309020205020404" pitchFamily="49" charset="0"/>
              </a:rPr>
              <a:t>Proc InOrderPrint(pointer) </a:t>
            </a:r>
          </a:p>
          <a:p>
            <a:pPr>
              <a:buFontTx/>
              <a:buNone/>
            </a:pPr>
            <a:r>
              <a:rPr lang="en-US" altLang="en-US" sz="2000">
                <a:solidFill>
                  <a:srgbClr val="FF0033"/>
                </a:solidFill>
                <a:latin typeface="Courier New" panose="02070309020205020404" pitchFamily="49" charset="0"/>
              </a:rPr>
              <a:t> pointer NOT NIL?</a:t>
            </a:r>
          </a:p>
          <a:p>
            <a:pPr>
              <a:buFontTx/>
              <a:buNone/>
            </a:pPr>
            <a:r>
              <a:rPr lang="en-US" altLang="en-US" sz="2000">
                <a:latin typeface="Courier New" panose="02070309020205020404" pitchFamily="49" charset="0"/>
              </a:rPr>
              <a:t>  InOrderPrint(left child)</a:t>
            </a:r>
          </a:p>
          <a:p>
            <a:pPr>
              <a:buFontTx/>
              <a:buNone/>
            </a:pPr>
            <a:r>
              <a:rPr lang="en-US" altLang="en-US" sz="2000">
                <a:latin typeface="Courier New" panose="02070309020205020404" pitchFamily="49" charset="0"/>
              </a:rPr>
              <a:t>  print(data)</a:t>
            </a:r>
          </a:p>
          <a:p>
            <a:pPr>
              <a:buFontTx/>
              <a:buNone/>
            </a:pPr>
            <a:r>
              <a:rPr lang="en-US" altLang="en-US" sz="2000">
                <a:latin typeface="Courier New" panose="02070309020205020404" pitchFamily="49" charset="0"/>
              </a:rPr>
              <a:t>  InOrderPrint(right child)</a:t>
            </a:r>
          </a:p>
        </p:txBody>
      </p:sp>
      <p:grpSp>
        <p:nvGrpSpPr>
          <p:cNvPr id="116739" name="Group 3">
            <a:extLst>
              <a:ext uri="{FF2B5EF4-FFF2-40B4-BE49-F238E27FC236}">
                <a16:creationId xmlns:a16="http://schemas.microsoft.com/office/drawing/2014/main" id="{2A1400BC-2E77-4447-9784-35CB68ACBDE1}"/>
              </a:ext>
            </a:extLst>
          </p:cNvPr>
          <p:cNvGrpSpPr>
            <a:grpSpLocks/>
          </p:cNvGrpSpPr>
          <p:nvPr/>
        </p:nvGrpSpPr>
        <p:grpSpPr bwMode="auto">
          <a:xfrm>
            <a:off x="7099301" y="1501775"/>
            <a:ext cx="587375" cy="749300"/>
            <a:chOff x="1760" y="2442"/>
            <a:chExt cx="370" cy="472"/>
          </a:xfrm>
        </p:grpSpPr>
        <p:sp>
          <p:nvSpPr>
            <p:cNvPr id="116740" name="Text Box 4">
              <a:extLst>
                <a:ext uri="{FF2B5EF4-FFF2-40B4-BE49-F238E27FC236}">
                  <a16:creationId xmlns:a16="http://schemas.microsoft.com/office/drawing/2014/main" id="{13466824-C219-9049-8D49-A1BEE56253C0}"/>
                </a:ext>
              </a:extLst>
            </p:cNvPr>
            <p:cNvSpPr txBox="1">
              <a:spLocks noChangeArrowheads="1"/>
            </p:cNvSpPr>
            <p:nvPr/>
          </p:nvSpPr>
          <p:spPr bwMode="auto">
            <a:xfrm>
              <a:off x="1760" y="2442"/>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latin typeface="Courier New" panose="02070309020205020404" pitchFamily="49" charset="0"/>
                </a:rPr>
                <a:t>22</a:t>
              </a:r>
            </a:p>
          </p:txBody>
        </p:sp>
        <p:grpSp>
          <p:nvGrpSpPr>
            <p:cNvPr id="116741" name="Group 5">
              <a:extLst>
                <a:ext uri="{FF2B5EF4-FFF2-40B4-BE49-F238E27FC236}">
                  <a16:creationId xmlns:a16="http://schemas.microsoft.com/office/drawing/2014/main" id="{14533B1C-924A-4643-AD98-33FE0AC009E0}"/>
                </a:ext>
              </a:extLst>
            </p:cNvPr>
            <p:cNvGrpSpPr>
              <a:grpSpLocks/>
            </p:cNvGrpSpPr>
            <p:nvPr/>
          </p:nvGrpSpPr>
          <p:grpSpPr bwMode="auto">
            <a:xfrm>
              <a:off x="1760" y="2754"/>
              <a:ext cx="370" cy="160"/>
              <a:chOff x="1378" y="3290"/>
              <a:chExt cx="370" cy="312"/>
            </a:xfrm>
          </p:grpSpPr>
          <p:sp>
            <p:nvSpPr>
              <p:cNvPr id="116742" name="Text Box 6">
                <a:extLst>
                  <a:ext uri="{FF2B5EF4-FFF2-40B4-BE49-F238E27FC236}">
                    <a16:creationId xmlns:a16="http://schemas.microsoft.com/office/drawing/2014/main" id="{E62B14B5-FB7A-364F-9310-F7644AE4B97F}"/>
                  </a:ext>
                </a:extLst>
              </p:cNvPr>
              <p:cNvSpPr txBox="1">
                <a:spLocks noChangeArrowheads="1"/>
              </p:cNvSpPr>
              <p:nvPr/>
            </p:nvSpPr>
            <p:spPr bwMode="auto">
              <a:xfrm>
                <a:off x="1378" y="3290"/>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16743" name="Line 7">
                <a:extLst>
                  <a:ext uri="{FF2B5EF4-FFF2-40B4-BE49-F238E27FC236}">
                    <a16:creationId xmlns:a16="http://schemas.microsoft.com/office/drawing/2014/main" id="{5CDA3210-94EB-A84E-A60F-7340C2510D1C}"/>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116744" name="Text Box 8">
            <a:extLst>
              <a:ext uri="{FF2B5EF4-FFF2-40B4-BE49-F238E27FC236}">
                <a16:creationId xmlns:a16="http://schemas.microsoft.com/office/drawing/2014/main" id="{6FC7444E-8B0B-7941-A75E-79FBBB988A8C}"/>
              </a:ext>
            </a:extLst>
          </p:cNvPr>
          <p:cNvSpPr txBox="1">
            <a:spLocks noChangeArrowheads="1"/>
          </p:cNvSpPr>
          <p:nvPr/>
        </p:nvSpPr>
        <p:spPr bwMode="auto">
          <a:xfrm>
            <a:off x="7032626" y="646113"/>
            <a:ext cx="62619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715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a:t>root</a:t>
            </a:r>
          </a:p>
        </p:txBody>
      </p:sp>
      <p:sp>
        <p:nvSpPr>
          <p:cNvPr id="116745" name="Line 9">
            <a:extLst>
              <a:ext uri="{FF2B5EF4-FFF2-40B4-BE49-F238E27FC236}">
                <a16:creationId xmlns:a16="http://schemas.microsoft.com/office/drawing/2014/main" id="{8993D582-156E-344E-AEC0-D9CD3FE1EC3A}"/>
              </a:ext>
            </a:extLst>
          </p:cNvPr>
          <p:cNvSpPr>
            <a:spLocks noChangeShapeType="1"/>
          </p:cNvSpPr>
          <p:nvPr/>
        </p:nvSpPr>
        <p:spPr bwMode="auto">
          <a:xfrm>
            <a:off x="7404100" y="1028700"/>
            <a:ext cx="0" cy="4572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16746" name="Group 10">
            <a:extLst>
              <a:ext uri="{FF2B5EF4-FFF2-40B4-BE49-F238E27FC236}">
                <a16:creationId xmlns:a16="http://schemas.microsoft.com/office/drawing/2014/main" id="{95F095B4-1655-7149-B9D2-6617E0AFA954}"/>
              </a:ext>
            </a:extLst>
          </p:cNvPr>
          <p:cNvGrpSpPr>
            <a:grpSpLocks/>
          </p:cNvGrpSpPr>
          <p:nvPr/>
        </p:nvGrpSpPr>
        <p:grpSpPr bwMode="auto">
          <a:xfrm>
            <a:off x="8280401" y="2746375"/>
            <a:ext cx="587375" cy="749300"/>
            <a:chOff x="1760" y="2442"/>
            <a:chExt cx="370" cy="472"/>
          </a:xfrm>
        </p:grpSpPr>
        <p:sp>
          <p:nvSpPr>
            <p:cNvPr id="116747" name="Text Box 11">
              <a:extLst>
                <a:ext uri="{FF2B5EF4-FFF2-40B4-BE49-F238E27FC236}">
                  <a16:creationId xmlns:a16="http://schemas.microsoft.com/office/drawing/2014/main" id="{D420DAED-407F-CB46-BDF9-F44B0891501D}"/>
                </a:ext>
              </a:extLst>
            </p:cNvPr>
            <p:cNvSpPr txBox="1">
              <a:spLocks noChangeArrowheads="1"/>
            </p:cNvSpPr>
            <p:nvPr/>
          </p:nvSpPr>
          <p:spPr bwMode="auto">
            <a:xfrm>
              <a:off x="1760" y="2442"/>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latin typeface="Courier New" panose="02070309020205020404" pitchFamily="49" charset="0"/>
                </a:rPr>
                <a:t>67</a:t>
              </a:r>
            </a:p>
          </p:txBody>
        </p:sp>
        <p:grpSp>
          <p:nvGrpSpPr>
            <p:cNvPr id="116748" name="Group 12">
              <a:extLst>
                <a:ext uri="{FF2B5EF4-FFF2-40B4-BE49-F238E27FC236}">
                  <a16:creationId xmlns:a16="http://schemas.microsoft.com/office/drawing/2014/main" id="{AD10BB16-9E25-A34B-BEA8-76AB6ACC3219}"/>
                </a:ext>
              </a:extLst>
            </p:cNvPr>
            <p:cNvGrpSpPr>
              <a:grpSpLocks/>
            </p:cNvGrpSpPr>
            <p:nvPr/>
          </p:nvGrpSpPr>
          <p:grpSpPr bwMode="auto">
            <a:xfrm>
              <a:off x="1760" y="2754"/>
              <a:ext cx="370" cy="160"/>
              <a:chOff x="1378" y="3290"/>
              <a:chExt cx="370" cy="312"/>
            </a:xfrm>
          </p:grpSpPr>
          <p:sp>
            <p:nvSpPr>
              <p:cNvPr id="116749" name="Text Box 13">
                <a:extLst>
                  <a:ext uri="{FF2B5EF4-FFF2-40B4-BE49-F238E27FC236}">
                    <a16:creationId xmlns:a16="http://schemas.microsoft.com/office/drawing/2014/main" id="{781F379F-1D03-7F4C-ACA4-B78063EF141C}"/>
                  </a:ext>
                </a:extLst>
              </p:cNvPr>
              <p:cNvSpPr txBox="1">
                <a:spLocks noChangeArrowheads="1"/>
              </p:cNvSpPr>
              <p:nvPr/>
            </p:nvSpPr>
            <p:spPr bwMode="auto">
              <a:xfrm>
                <a:off x="1378" y="3290"/>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16750" name="Line 14">
                <a:extLst>
                  <a:ext uri="{FF2B5EF4-FFF2-40B4-BE49-F238E27FC236}">
                    <a16:creationId xmlns:a16="http://schemas.microsoft.com/office/drawing/2014/main" id="{5F0D94B2-85A3-D94B-B464-2F13FC753C28}"/>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16751" name="Group 15">
            <a:extLst>
              <a:ext uri="{FF2B5EF4-FFF2-40B4-BE49-F238E27FC236}">
                <a16:creationId xmlns:a16="http://schemas.microsoft.com/office/drawing/2014/main" id="{B03FC672-9A6D-DF45-9FCF-2700321237F8}"/>
              </a:ext>
            </a:extLst>
          </p:cNvPr>
          <p:cNvGrpSpPr>
            <a:grpSpLocks/>
          </p:cNvGrpSpPr>
          <p:nvPr/>
        </p:nvGrpSpPr>
        <p:grpSpPr bwMode="auto">
          <a:xfrm>
            <a:off x="7759701" y="3978275"/>
            <a:ext cx="587375" cy="749300"/>
            <a:chOff x="1760" y="2442"/>
            <a:chExt cx="370" cy="472"/>
          </a:xfrm>
        </p:grpSpPr>
        <p:sp>
          <p:nvSpPr>
            <p:cNvPr id="116752" name="Text Box 16">
              <a:extLst>
                <a:ext uri="{FF2B5EF4-FFF2-40B4-BE49-F238E27FC236}">
                  <a16:creationId xmlns:a16="http://schemas.microsoft.com/office/drawing/2014/main" id="{79400718-28AE-5A44-8433-13055671231B}"/>
                </a:ext>
              </a:extLst>
            </p:cNvPr>
            <p:cNvSpPr txBox="1">
              <a:spLocks noChangeArrowheads="1"/>
            </p:cNvSpPr>
            <p:nvPr/>
          </p:nvSpPr>
          <p:spPr bwMode="auto">
            <a:xfrm>
              <a:off x="1760" y="2442"/>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latin typeface="Courier New" panose="02070309020205020404" pitchFamily="49" charset="0"/>
                </a:rPr>
                <a:t>36</a:t>
              </a:r>
            </a:p>
          </p:txBody>
        </p:sp>
        <p:grpSp>
          <p:nvGrpSpPr>
            <p:cNvPr id="116753" name="Group 17">
              <a:extLst>
                <a:ext uri="{FF2B5EF4-FFF2-40B4-BE49-F238E27FC236}">
                  <a16:creationId xmlns:a16="http://schemas.microsoft.com/office/drawing/2014/main" id="{4C11727B-7A40-CA44-83CB-8670FE5F2304}"/>
                </a:ext>
              </a:extLst>
            </p:cNvPr>
            <p:cNvGrpSpPr>
              <a:grpSpLocks/>
            </p:cNvGrpSpPr>
            <p:nvPr/>
          </p:nvGrpSpPr>
          <p:grpSpPr bwMode="auto">
            <a:xfrm>
              <a:off x="1760" y="2754"/>
              <a:ext cx="370" cy="160"/>
              <a:chOff x="1378" y="3290"/>
              <a:chExt cx="370" cy="312"/>
            </a:xfrm>
          </p:grpSpPr>
          <p:sp>
            <p:nvSpPr>
              <p:cNvPr id="116754" name="Text Box 18">
                <a:extLst>
                  <a:ext uri="{FF2B5EF4-FFF2-40B4-BE49-F238E27FC236}">
                    <a16:creationId xmlns:a16="http://schemas.microsoft.com/office/drawing/2014/main" id="{64827DBB-683F-7C45-A40A-A0D488FF539C}"/>
                  </a:ext>
                </a:extLst>
              </p:cNvPr>
              <p:cNvSpPr txBox="1">
                <a:spLocks noChangeArrowheads="1"/>
              </p:cNvSpPr>
              <p:nvPr/>
            </p:nvSpPr>
            <p:spPr bwMode="auto">
              <a:xfrm>
                <a:off x="1378" y="3290"/>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16755" name="Line 19">
                <a:extLst>
                  <a:ext uri="{FF2B5EF4-FFF2-40B4-BE49-F238E27FC236}">
                    <a16:creationId xmlns:a16="http://schemas.microsoft.com/office/drawing/2014/main" id="{1205FC51-E6E8-DE43-8B26-6A9E6786EFA7}"/>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16756" name="Group 20">
            <a:extLst>
              <a:ext uri="{FF2B5EF4-FFF2-40B4-BE49-F238E27FC236}">
                <a16:creationId xmlns:a16="http://schemas.microsoft.com/office/drawing/2014/main" id="{5B7A4A2E-4B52-DF46-9DCB-BF7E5DFC48C6}"/>
              </a:ext>
            </a:extLst>
          </p:cNvPr>
          <p:cNvGrpSpPr>
            <a:grpSpLocks/>
          </p:cNvGrpSpPr>
          <p:nvPr/>
        </p:nvGrpSpPr>
        <p:grpSpPr bwMode="auto">
          <a:xfrm>
            <a:off x="5588001" y="3940175"/>
            <a:ext cx="587375" cy="749300"/>
            <a:chOff x="1760" y="2442"/>
            <a:chExt cx="370" cy="472"/>
          </a:xfrm>
        </p:grpSpPr>
        <p:sp>
          <p:nvSpPr>
            <p:cNvPr id="116757" name="Text Box 21">
              <a:extLst>
                <a:ext uri="{FF2B5EF4-FFF2-40B4-BE49-F238E27FC236}">
                  <a16:creationId xmlns:a16="http://schemas.microsoft.com/office/drawing/2014/main" id="{75BD3ADB-F7B5-354B-8276-DA3F61EC2879}"/>
                </a:ext>
              </a:extLst>
            </p:cNvPr>
            <p:cNvSpPr txBox="1">
              <a:spLocks noChangeArrowheads="1"/>
            </p:cNvSpPr>
            <p:nvPr/>
          </p:nvSpPr>
          <p:spPr bwMode="auto">
            <a:xfrm>
              <a:off x="1760" y="2442"/>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a:r>
                <a:rPr lang="en-US" altLang="en-US">
                  <a:solidFill>
                    <a:srgbClr val="FF0033"/>
                  </a:solidFill>
                  <a:latin typeface="Courier New" panose="02070309020205020404" pitchFamily="49" charset="0"/>
                </a:rPr>
                <a:t>3</a:t>
              </a:r>
              <a:endParaRPr lang="en-US" altLang="en-US">
                <a:latin typeface="Courier New" panose="02070309020205020404" pitchFamily="49" charset="0"/>
              </a:endParaRPr>
            </a:p>
          </p:txBody>
        </p:sp>
        <p:grpSp>
          <p:nvGrpSpPr>
            <p:cNvPr id="116758" name="Group 22">
              <a:extLst>
                <a:ext uri="{FF2B5EF4-FFF2-40B4-BE49-F238E27FC236}">
                  <a16:creationId xmlns:a16="http://schemas.microsoft.com/office/drawing/2014/main" id="{E9824129-F00F-2D4C-856C-7A24B477BF56}"/>
                </a:ext>
              </a:extLst>
            </p:cNvPr>
            <p:cNvGrpSpPr>
              <a:grpSpLocks/>
            </p:cNvGrpSpPr>
            <p:nvPr/>
          </p:nvGrpSpPr>
          <p:grpSpPr bwMode="auto">
            <a:xfrm>
              <a:off x="1760" y="2754"/>
              <a:ext cx="370" cy="160"/>
              <a:chOff x="1378" y="3290"/>
              <a:chExt cx="370" cy="312"/>
            </a:xfrm>
          </p:grpSpPr>
          <p:sp>
            <p:nvSpPr>
              <p:cNvPr id="116759" name="Text Box 23">
                <a:extLst>
                  <a:ext uri="{FF2B5EF4-FFF2-40B4-BE49-F238E27FC236}">
                    <a16:creationId xmlns:a16="http://schemas.microsoft.com/office/drawing/2014/main" id="{EB3DA836-7243-2E42-8F07-9C400DADD13C}"/>
                  </a:ext>
                </a:extLst>
              </p:cNvPr>
              <p:cNvSpPr txBox="1">
                <a:spLocks noChangeArrowheads="1"/>
              </p:cNvSpPr>
              <p:nvPr/>
            </p:nvSpPr>
            <p:spPr bwMode="auto">
              <a:xfrm>
                <a:off x="1378" y="3290"/>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16760" name="Line 24">
                <a:extLst>
                  <a:ext uri="{FF2B5EF4-FFF2-40B4-BE49-F238E27FC236}">
                    <a16:creationId xmlns:a16="http://schemas.microsoft.com/office/drawing/2014/main" id="{ED7FBF89-DD50-9949-A62A-3CA5EFB0D624}"/>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16761" name="Group 25">
            <a:extLst>
              <a:ext uri="{FF2B5EF4-FFF2-40B4-BE49-F238E27FC236}">
                <a16:creationId xmlns:a16="http://schemas.microsoft.com/office/drawing/2014/main" id="{23A91237-BC97-6D46-AB62-CAE614311A04}"/>
              </a:ext>
            </a:extLst>
          </p:cNvPr>
          <p:cNvGrpSpPr>
            <a:grpSpLocks/>
          </p:cNvGrpSpPr>
          <p:nvPr/>
        </p:nvGrpSpPr>
        <p:grpSpPr bwMode="auto">
          <a:xfrm>
            <a:off x="6667501" y="3940175"/>
            <a:ext cx="587375" cy="749300"/>
            <a:chOff x="1760" y="2442"/>
            <a:chExt cx="370" cy="472"/>
          </a:xfrm>
        </p:grpSpPr>
        <p:sp>
          <p:nvSpPr>
            <p:cNvPr id="116762" name="Text Box 26">
              <a:extLst>
                <a:ext uri="{FF2B5EF4-FFF2-40B4-BE49-F238E27FC236}">
                  <a16:creationId xmlns:a16="http://schemas.microsoft.com/office/drawing/2014/main" id="{EA8430B6-A224-564D-9A09-7E651004510A}"/>
                </a:ext>
              </a:extLst>
            </p:cNvPr>
            <p:cNvSpPr txBox="1">
              <a:spLocks noChangeArrowheads="1"/>
            </p:cNvSpPr>
            <p:nvPr/>
          </p:nvSpPr>
          <p:spPr bwMode="auto">
            <a:xfrm>
              <a:off x="1760" y="2442"/>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latin typeface="Courier New" panose="02070309020205020404" pitchFamily="49" charset="0"/>
                </a:rPr>
                <a:t>14</a:t>
              </a:r>
            </a:p>
          </p:txBody>
        </p:sp>
        <p:grpSp>
          <p:nvGrpSpPr>
            <p:cNvPr id="116763" name="Group 27">
              <a:extLst>
                <a:ext uri="{FF2B5EF4-FFF2-40B4-BE49-F238E27FC236}">
                  <a16:creationId xmlns:a16="http://schemas.microsoft.com/office/drawing/2014/main" id="{562A554A-421D-D84C-AA28-D124C5C79956}"/>
                </a:ext>
              </a:extLst>
            </p:cNvPr>
            <p:cNvGrpSpPr>
              <a:grpSpLocks/>
            </p:cNvGrpSpPr>
            <p:nvPr/>
          </p:nvGrpSpPr>
          <p:grpSpPr bwMode="auto">
            <a:xfrm>
              <a:off x="1760" y="2754"/>
              <a:ext cx="370" cy="160"/>
              <a:chOff x="1378" y="3290"/>
              <a:chExt cx="370" cy="312"/>
            </a:xfrm>
          </p:grpSpPr>
          <p:sp>
            <p:nvSpPr>
              <p:cNvPr id="116764" name="Text Box 28">
                <a:extLst>
                  <a:ext uri="{FF2B5EF4-FFF2-40B4-BE49-F238E27FC236}">
                    <a16:creationId xmlns:a16="http://schemas.microsoft.com/office/drawing/2014/main" id="{DC37F6B6-EDB7-E040-B561-3C1BE628FB06}"/>
                  </a:ext>
                </a:extLst>
              </p:cNvPr>
              <p:cNvSpPr txBox="1">
                <a:spLocks noChangeArrowheads="1"/>
              </p:cNvSpPr>
              <p:nvPr/>
            </p:nvSpPr>
            <p:spPr bwMode="auto">
              <a:xfrm>
                <a:off x="1378" y="3290"/>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16765" name="Line 29">
                <a:extLst>
                  <a:ext uri="{FF2B5EF4-FFF2-40B4-BE49-F238E27FC236}">
                    <a16:creationId xmlns:a16="http://schemas.microsoft.com/office/drawing/2014/main" id="{F5FB6E6D-2B91-9845-B6A1-9E52C0BF7F6B}"/>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16766" name="Group 30">
            <a:extLst>
              <a:ext uri="{FF2B5EF4-FFF2-40B4-BE49-F238E27FC236}">
                <a16:creationId xmlns:a16="http://schemas.microsoft.com/office/drawing/2014/main" id="{15E98622-706D-8041-9A4E-0810F4E7B1F5}"/>
              </a:ext>
            </a:extLst>
          </p:cNvPr>
          <p:cNvGrpSpPr>
            <a:grpSpLocks/>
          </p:cNvGrpSpPr>
          <p:nvPr/>
        </p:nvGrpSpPr>
        <p:grpSpPr bwMode="auto">
          <a:xfrm>
            <a:off x="8216901" y="5172075"/>
            <a:ext cx="587375" cy="749300"/>
            <a:chOff x="1760" y="2442"/>
            <a:chExt cx="370" cy="472"/>
          </a:xfrm>
        </p:grpSpPr>
        <p:sp>
          <p:nvSpPr>
            <p:cNvPr id="116767" name="Text Box 31">
              <a:extLst>
                <a:ext uri="{FF2B5EF4-FFF2-40B4-BE49-F238E27FC236}">
                  <a16:creationId xmlns:a16="http://schemas.microsoft.com/office/drawing/2014/main" id="{93D022B7-E743-714F-9C69-F6175E5FD7FB}"/>
                </a:ext>
              </a:extLst>
            </p:cNvPr>
            <p:cNvSpPr txBox="1">
              <a:spLocks noChangeArrowheads="1"/>
            </p:cNvSpPr>
            <p:nvPr/>
          </p:nvSpPr>
          <p:spPr bwMode="auto">
            <a:xfrm>
              <a:off x="1760" y="2442"/>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latin typeface="Courier New" panose="02070309020205020404" pitchFamily="49" charset="0"/>
                </a:rPr>
                <a:t>44</a:t>
              </a:r>
            </a:p>
          </p:txBody>
        </p:sp>
        <p:grpSp>
          <p:nvGrpSpPr>
            <p:cNvPr id="116768" name="Group 32">
              <a:extLst>
                <a:ext uri="{FF2B5EF4-FFF2-40B4-BE49-F238E27FC236}">
                  <a16:creationId xmlns:a16="http://schemas.microsoft.com/office/drawing/2014/main" id="{FD3E4902-F191-0F4E-A26F-A76DA0E426D3}"/>
                </a:ext>
              </a:extLst>
            </p:cNvPr>
            <p:cNvGrpSpPr>
              <a:grpSpLocks/>
            </p:cNvGrpSpPr>
            <p:nvPr/>
          </p:nvGrpSpPr>
          <p:grpSpPr bwMode="auto">
            <a:xfrm>
              <a:off x="1760" y="2754"/>
              <a:ext cx="370" cy="160"/>
              <a:chOff x="1378" y="3290"/>
              <a:chExt cx="370" cy="312"/>
            </a:xfrm>
          </p:grpSpPr>
          <p:sp>
            <p:nvSpPr>
              <p:cNvPr id="116769" name="Text Box 33">
                <a:extLst>
                  <a:ext uri="{FF2B5EF4-FFF2-40B4-BE49-F238E27FC236}">
                    <a16:creationId xmlns:a16="http://schemas.microsoft.com/office/drawing/2014/main" id="{5E3C2921-D2DF-034A-903D-A865134652BF}"/>
                  </a:ext>
                </a:extLst>
              </p:cNvPr>
              <p:cNvSpPr txBox="1">
                <a:spLocks noChangeArrowheads="1"/>
              </p:cNvSpPr>
              <p:nvPr/>
            </p:nvSpPr>
            <p:spPr bwMode="auto">
              <a:xfrm>
                <a:off x="1378" y="3290"/>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16770" name="Line 34">
                <a:extLst>
                  <a:ext uri="{FF2B5EF4-FFF2-40B4-BE49-F238E27FC236}">
                    <a16:creationId xmlns:a16="http://schemas.microsoft.com/office/drawing/2014/main" id="{E197D189-1B6A-E642-BE9E-32915938AA6E}"/>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16771" name="Group 35">
            <a:extLst>
              <a:ext uri="{FF2B5EF4-FFF2-40B4-BE49-F238E27FC236}">
                <a16:creationId xmlns:a16="http://schemas.microsoft.com/office/drawing/2014/main" id="{620FD84A-B4E8-A84B-AD80-0C8C2B05ED43}"/>
              </a:ext>
            </a:extLst>
          </p:cNvPr>
          <p:cNvGrpSpPr>
            <a:grpSpLocks/>
          </p:cNvGrpSpPr>
          <p:nvPr/>
        </p:nvGrpSpPr>
        <p:grpSpPr bwMode="auto">
          <a:xfrm>
            <a:off x="6045201" y="5248275"/>
            <a:ext cx="587375" cy="749300"/>
            <a:chOff x="1760" y="2442"/>
            <a:chExt cx="370" cy="472"/>
          </a:xfrm>
        </p:grpSpPr>
        <p:sp>
          <p:nvSpPr>
            <p:cNvPr id="116772" name="Text Box 36">
              <a:extLst>
                <a:ext uri="{FF2B5EF4-FFF2-40B4-BE49-F238E27FC236}">
                  <a16:creationId xmlns:a16="http://schemas.microsoft.com/office/drawing/2014/main" id="{5C8C2A75-CF7E-7A4E-820D-E1FA5E7E50AB}"/>
                </a:ext>
              </a:extLst>
            </p:cNvPr>
            <p:cNvSpPr txBox="1">
              <a:spLocks noChangeArrowheads="1"/>
            </p:cNvSpPr>
            <p:nvPr/>
          </p:nvSpPr>
          <p:spPr bwMode="auto">
            <a:xfrm>
              <a:off x="1760" y="2442"/>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a:r>
                <a:rPr lang="en-US" altLang="en-US">
                  <a:solidFill>
                    <a:srgbClr val="FF0033"/>
                  </a:solidFill>
                  <a:latin typeface="Courier New" panose="02070309020205020404" pitchFamily="49" charset="0"/>
                </a:rPr>
                <a:t>7</a:t>
              </a:r>
              <a:endParaRPr lang="en-US" altLang="en-US">
                <a:latin typeface="Courier New" panose="02070309020205020404" pitchFamily="49" charset="0"/>
              </a:endParaRPr>
            </a:p>
          </p:txBody>
        </p:sp>
        <p:grpSp>
          <p:nvGrpSpPr>
            <p:cNvPr id="116773" name="Group 37">
              <a:extLst>
                <a:ext uri="{FF2B5EF4-FFF2-40B4-BE49-F238E27FC236}">
                  <a16:creationId xmlns:a16="http://schemas.microsoft.com/office/drawing/2014/main" id="{25D61EE3-6459-5848-B486-7741646E4B04}"/>
                </a:ext>
              </a:extLst>
            </p:cNvPr>
            <p:cNvGrpSpPr>
              <a:grpSpLocks/>
            </p:cNvGrpSpPr>
            <p:nvPr/>
          </p:nvGrpSpPr>
          <p:grpSpPr bwMode="auto">
            <a:xfrm>
              <a:off x="1760" y="2754"/>
              <a:ext cx="370" cy="160"/>
              <a:chOff x="1378" y="3290"/>
              <a:chExt cx="370" cy="312"/>
            </a:xfrm>
          </p:grpSpPr>
          <p:sp>
            <p:nvSpPr>
              <p:cNvPr id="116774" name="Text Box 38">
                <a:extLst>
                  <a:ext uri="{FF2B5EF4-FFF2-40B4-BE49-F238E27FC236}">
                    <a16:creationId xmlns:a16="http://schemas.microsoft.com/office/drawing/2014/main" id="{B5D0CCCC-71FD-3D4F-8844-0E55953C4278}"/>
                  </a:ext>
                </a:extLst>
              </p:cNvPr>
              <p:cNvSpPr txBox="1">
                <a:spLocks noChangeArrowheads="1"/>
              </p:cNvSpPr>
              <p:nvPr/>
            </p:nvSpPr>
            <p:spPr bwMode="auto">
              <a:xfrm>
                <a:off x="1378" y="3290"/>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16775" name="Line 39">
                <a:extLst>
                  <a:ext uri="{FF2B5EF4-FFF2-40B4-BE49-F238E27FC236}">
                    <a16:creationId xmlns:a16="http://schemas.microsoft.com/office/drawing/2014/main" id="{E60F7A75-3787-A546-9D6C-EBE2C6683DD8}"/>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16776" name="Group 40">
            <a:extLst>
              <a:ext uri="{FF2B5EF4-FFF2-40B4-BE49-F238E27FC236}">
                <a16:creationId xmlns:a16="http://schemas.microsoft.com/office/drawing/2014/main" id="{EBC650C8-8457-DA46-9689-B812CB1321CB}"/>
              </a:ext>
            </a:extLst>
          </p:cNvPr>
          <p:cNvGrpSpPr>
            <a:grpSpLocks/>
          </p:cNvGrpSpPr>
          <p:nvPr/>
        </p:nvGrpSpPr>
        <p:grpSpPr bwMode="auto">
          <a:xfrm>
            <a:off x="8813801" y="3978275"/>
            <a:ext cx="587375" cy="749300"/>
            <a:chOff x="1760" y="2442"/>
            <a:chExt cx="370" cy="472"/>
          </a:xfrm>
        </p:grpSpPr>
        <p:sp>
          <p:nvSpPr>
            <p:cNvPr id="116777" name="Text Box 41">
              <a:extLst>
                <a:ext uri="{FF2B5EF4-FFF2-40B4-BE49-F238E27FC236}">
                  <a16:creationId xmlns:a16="http://schemas.microsoft.com/office/drawing/2014/main" id="{49DCDA48-5C2D-5145-A62D-CDA4D539D657}"/>
                </a:ext>
              </a:extLst>
            </p:cNvPr>
            <p:cNvSpPr txBox="1">
              <a:spLocks noChangeArrowheads="1"/>
            </p:cNvSpPr>
            <p:nvPr/>
          </p:nvSpPr>
          <p:spPr bwMode="auto">
            <a:xfrm>
              <a:off x="1760" y="2442"/>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latin typeface="Courier New" panose="02070309020205020404" pitchFamily="49" charset="0"/>
                </a:rPr>
                <a:t>94</a:t>
              </a:r>
            </a:p>
          </p:txBody>
        </p:sp>
        <p:grpSp>
          <p:nvGrpSpPr>
            <p:cNvPr id="116778" name="Group 42">
              <a:extLst>
                <a:ext uri="{FF2B5EF4-FFF2-40B4-BE49-F238E27FC236}">
                  <a16:creationId xmlns:a16="http://schemas.microsoft.com/office/drawing/2014/main" id="{2934C57A-A17A-8E46-883B-9A830E61D748}"/>
                </a:ext>
              </a:extLst>
            </p:cNvPr>
            <p:cNvGrpSpPr>
              <a:grpSpLocks/>
            </p:cNvGrpSpPr>
            <p:nvPr/>
          </p:nvGrpSpPr>
          <p:grpSpPr bwMode="auto">
            <a:xfrm>
              <a:off x="1760" y="2754"/>
              <a:ext cx="370" cy="160"/>
              <a:chOff x="1378" y="3290"/>
              <a:chExt cx="370" cy="312"/>
            </a:xfrm>
          </p:grpSpPr>
          <p:sp>
            <p:nvSpPr>
              <p:cNvPr id="116779" name="Text Box 43">
                <a:extLst>
                  <a:ext uri="{FF2B5EF4-FFF2-40B4-BE49-F238E27FC236}">
                    <a16:creationId xmlns:a16="http://schemas.microsoft.com/office/drawing/2014/main" id="{47317C07-2E1C-8F48-9C98-9F770278BEF4}"/>
                  </a:ext>
                </a:extLst>
              </p:cNvPr>
              <p:cNvSpPr txBox="1">
                <a:spLocks noChangeArrowheads="1"/>
              </p:cNvSpPr>
              <p:nvPr/>
            </p:nvSpPr>
            <p:spPr bwMode="auto">
              <a:xfrm>
                <a:off x="1378" y="3290"/>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16780" name="Line 44">
                <a:extLst>
                  <a:ext uri="{FF2B5EF4-FFF2-40B4-BE49-F238E27FC236}">
                    <a16:creationId xmlns:a16="http://schemas.microsoft.com/office/drawing/2014/main" id="{B7C29B23-2362-6C41-AE2E-9DCD6D142E4F}"/>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16781" name="Group 45">
            <a:extLst>
              <a:ext uri="{FF2B5EF4-FFF2-40B4-BE49-F238E27FC236}">
                <a16:creationId xmlns:a16="http://schemas.microsoft.com/office/drawing/2014/main" id="{7D119BE6-6A8D-1F4D-93F1-B567C5332665}"/>
              </a:ext>
            </a:extLst>
          </p:cNvPr>
          <p:cNvGrpSpPr>
            <a:grpSpLocks/>
          </p:cNvGrpSpPr>
          <p:nvPr/>
        </p:nvGrpSpPr>
        <p:grpSpPr bwMode="auto">
          <a:xfrm>
            <a:off x="9283701" y="5159375"/>
            <a:ext cx="587375" cy="749300"/>
            <a:chOff x="1760" y="2442"/>
            <a:chExt cx="370" cy="472"/>
          </a:xfrm>
        </p:grpSpPr>
        <p:sp>
          <p:nvSpPr>
            <p:cNvPr id="116782" name="Text Box 46">
              <a:extLst>
                <a:ext uri="{FF2B5EF4-FFF2-40B4-BE49-F238E27FC236}">
                  <a16:creationId xmlns:a16="http://schemas.microsoft.com/office/drawing/2014/main" id="{316CCA16-C77E-1E45-90F9-C90CDEE8751E}"/>
                </a:ext>
              </a:extLst>
            </p:cNvPr>
            <p:cNvSpPr txBox="1">
              <a:spLocks noChangeArrowheads="1"/>
            </p:cNvSpPr>
            <p:nvPr/>
          </p:nvSpPr>
          <p:spPr bwMode="auto">
            <a:xfrm>
              <a:off x="1760" y="2442"/>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latin typeface="Courier New" panose="02070309020205020404" pitchFamily="49" charset="0"/>
                </a:rPr>
                <a:t>97</a:t>
              </a:r>
            </a:p>
          </p:txBody>
        </p:sp>
        <p:grpSp>
          <p:nvGrpSpPr>
            <p:cNvPr id="116783" name="Group 47">
              <a:extLst>
                <a:ext uri="{FF2B5EF4-FFF2-40B4-BE49-F238E27FC236}">
                  <a16:creationId xmlns:a16="http://schemas.microsoft.com/office/drawing/2014/main" id="{E1AF8580-2F25-8648-A43A-FA7309FC7BCA}"/>
                </a:ext>
              </a:extLst>
            </p:cNvPr>
            <p:cNvGrpSpPr>
              <a:grpSpLocks/>
            </p:cNvGrpSpPr>
            <p:nvPr/>
          </p:nvGrpSpPr>
          <p:grpSpPr bwMode="auto">
            <a:xfrm>
              <a:off x="1760" y="2754"/>
              <a:ext cx="370" cy="160"/>
              <a:chOff x="1378" y="3290"/>
              <a:chExt cx="370" cy="312"/>
            </a:xfrm>
          </p:grpSpPr>
          <p:sp>
            <p:nvSpPr>
              <p:cNvPr id="116784" name="Text Box 48">
                <a:extLst>
                  <a:ext uri="{FF2B5EF4-FFF2-40B4-BE49-F238E27FC236}">
                    <a16:creationId xmlns:a16="http://schemas.microsoft.com/office/drawing/2014/main" id="{B3812FF1-E68D-CD46-8C9A-6E3E9ADE27CB}"/>
                  </a:ext>
                </a:extLst>
              </p:cNvPr>
              <p:cNvSpPr txBox="1">
                <a:spLocks noChangeArrowheads="1"/>
              </p:cNvSpPr>
              <p:nvPr/>
            </p:nvSpPr>
            <p:spPr bwMode="auto">
              <a:xfrm>
                <a:off x="1378" y="3290"/>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16785" name="Line 49">
                <a:extLst>
                  <a:ext uri="{FF2B5EF4-FFF2-40B4-BE49-F238E27FC236}">
                    <a16:creationId xmlns:a16="http://schemas.microsoft.com/office/drawing/2014/main" id="{8740576C-F864-E648-AF56-4C182CDE419F}"/>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16786" name="Group 50">
            <a:extLst>
              <a:ext uri="{FF2B5EF4-FFF2-40B4-BE49-F238E27FC236}">
                <a16:creationId xmlns:a16="http://schemas.microsoft.com/office/drawing/2014/main" id="{F8307E55-2DBE-194F-B0A0-386D395E1365}"/>
              </a:ext>
            </a:extLst>
          </p:cNvPr>
          <p:cNvGrpSpPr>
            <a:grpSpLocks/>
          </p:cNvGrpSpPr>
          <p:nvPr/>
        </p:nvGrpSpPr>
        <p:grpSpPr bwMode="auto">
          <a:xfrm>
            <a:off x="5118101" y="5248275"/>
            <a:ext cx="587375" cy="749300"/>
            <a:chOff x="1760" y="2442"/>
            <a:chExt cx="370" cy="472"/>
          </a:xfrm>
        </p:grpSpPr>
        <p:sp>
          <p:nvSpPr>
            <p:cNvPr id="116787" name="Text Box 51">
              <a:extLst>
                <a:ext uri="{FF2B5EF4-FFF2-40B4-BE49-F238E27FC236}">
                  <a16:creationId xmlns:a16="http://schemas.microsoft.com/office/drawing/2014/main" id="{28B8D93F-9011-3943-ACDC-8513D47AC5CA}"/>
                </a:ext>
              </a:extLst>
            </p:cNvPr>
            <p:cNvSpPr txBox="1">
              <a:spLocks noChangeArrowheads="1"/>
            </p:cNvSpPr>
            <p:nvPr/>
          </p:nvSpPr>
          <p:spPr bwMode="auto">
            <a:xfrm>
              <a:off x="1760" y="2442"/>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a:r>
                <a:rPr lang="en-US" altLang="en-US">
                  <a:solidFill>
                    <a:srgbClr val="FF0033"/>
                  </a:solidFill>
                  <a:latin typeface="Courier New" panose="02070309020205020404" pitchFamily="49" charset="0"/>
                </a:rPr>
                <a:t>1</a:t>
              </a:r>
              <a:endParaRPr lang="en-US" altLang="en-US">
                <a:latin typeface="Courier New" panose="02070309020205020404" pitchFamily="49" charset="0"/>
              </a:endParaRPr>
            </a:p>
          </p:txBody>
        </p:sp>
        <p:grpSp>
          <p:nvGrpSpPr>
            <p:cNvPr id="116788" name="Group 52">
              <a:extLst>
                <a:ext uri="{FF2B5EF4-FFF2-40B4-BE49-F238E27FC236}">
                  <a16:creationId xmlns:a16="http://schemas.microsoft.com/office/drawing/2014/main" id="{E0CBDBB4-496C-874A-965A-8E232D4BF522}"/>
                </a:ext>
              </a:extLst>
            </p:cNvPr>
            <p:cNvGrpSpPr>
              <a:grpSpLocks/>
            </p:cNvGrpSpPr>
            <p:nvPr/>
          </p:nvGrpSpPr>
          <p:grpSpPr bwMode="auto">
            <a:xfrm>
              <a:off x="1760" y="2754"/>
              <a:ext cx="370" cy="160"/>
              <a:chOff x="1378" y="3290"/>
              <a:chExt cx="370" cy="312"/>
            </a:xfrm>
          </p:grpSpPr>
          <p:sp>
            <p:nvSpPr>
              <p:cNvPr id="116789" name="Text Box 53">
                <a:extLst>
                  <a:ext uri="{FF2B5EF4-FFF2-40B4-BE49-F238E27FC236}">
                    <a16:creationId xmlns:a16="http://schemas.microsoft.com/office/drawing/2014/main" id="{13530E8D-47D6-0245-AE67-6C1FAE639B92}"/>
                  </a:ext>
                </a:extLst>
              </p:cNvPr>
              <p:cNvSpPr txBox="1">
                <a:spLocks noChangeArrowheads="1"/>
              </p:cNvSpPr>
              <p:nvPr/>
            </p:nvSpPr>
            <p:spPr bwMode="auto">
              <a:xfrm>
                <a:off x="1378" y="3290"/>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16790" name="Line 54">
                <a:extLst>
                  <a:ext uri="{FF2B5EF4-FFF2-40B4-BE49-F238E27FC236}">
                    <a16:creationId xmlns:a16="http://schemas.microsoft.com/office/drawing/2014/main" id="{D76CFCD3-0C2B-5C44-906F-8FC97EE75665}"/>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16791" name="Group 55">
            <a:extLst>
              <a:ext uri="{FF2B5EF4-FFF2-40B4-BE49-F238E27FC236}">
                <a16:creationId xmlns:a16="http://schemas.microsoft.com/office/drawing/2014/main" id="{DCBA99FF-5CC8-A445-8B74-F7D15E866A45}"/>
              </a:ext>
            </a:extLst>
          </p:cNvPr>
          <p:cNvGrpSpPr>
            <a:grpSpLocks/>
          </p:cNvGrpSpPr>
          <p:nvPr/>
        </p:nvGrpSpPr>
        <p:grpSpPr bwMode="auto">
          <a:xfrm>
            <a:off x="6096001" y="2771775"/>
            <a:ext cx="587375" cy="749300"/>
            <a:chOff x="1760" y="2442"/>
            <a:chExt cx="370" cy="472"/>
          </a:xfrm>
        </p:grpSpPr>
        <p:sp>
          <p:nvSpPr>
            <p:cNvPr id="116792" name="Text Box 56">
              <a:extLst>
                <a:ext uri="{FF2B5EF4-FFF2-40B4-BE49-F238E27FC236}">
                  <a16:creationId xmlns:a16="http://schemas.microsoft.com/office/drawing/2014/main" id="{1186317C-0EEE-ED4A-A399-57206BA24379}"/>
                </a:ext>
              </a:extLst>
            </p:cNvPr>
            <p:cNvSpPr txBox="1">
              <a:spLocks noChangeArrowheads="1"/>
            </p:cNvSpPr>
            <p:nvPr/>
          </p:nvSpPr>
          <p:spPr bwMode="auto">
            <a:xfrm>
              <a:off x="1760" y="2442"/>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a:r>
                <a:rPr lang="en-US" altLang="en-US">
                  <a:solidFill>
                    <a:srgbClr val="FF0033"/>
                  </a:solidFill>
                  <a:latin typeface="Courier New" panose="02070309020205020404" pitchFamily="49" charset="0"/>
                </a:rPr>
                <a:t>9</a:t>
              </a:r>
              <a:endParaRPr lang="en-US" altLang="en-US">
                <a:latin typeface="Courier New" panose="02070309020205020404" pitchFamily="49" charset="0"/>
              </a:endParaRPr>
            </a:p>
          </p:txBody>
        </p:sp>
        <p:grpSp>
          <p:nvGrpSpPr>
            <p:cNvPr id="116793" name="Group 57">
              <a:extLst>
                <a:ext uri="{FF2B5EF4-FFF2-40B4-BE49-F238E27FC236}">
                  <a16:creationId xmlns:a16="http://schemas.microsoft.com/office/drawing/2014/main" id="{38BCD4CB-996D-404C-8F68-477C0424867B}"/>
                </a:ext>
              </a:extLst>
            </p:cNvPr>
            <p:cNvGrpSpPr>
              <a:grpSpLocks/>
            </p:cNvGrpSpPr>
            <p:nvPr/>
          </p:nvGrpSpPr>
          <p:grpSpPr bwMode="auto">
            <a:xfrm>
              <a:off x="1760" y="2754"/>
              <a:ext cx="370" cy="160"/>
              <a:chOff x="1378" y="3290"/>
              <a:chExt cx="370" cy="312"/>
            </a:xfrm>
          </p:grpSpPr>
          <p:sp>
            <p:nvSpPr>
              <p:cNvPr id="116794" name="Text Box 58">
                <a:extLst>
                  <a:ext uri="{FF2B5EF4-FFF2-40B4-BE49-F238E27FC236}">
                    <a16:creationId xmlns:a16="http://schemas.microsoft.com/office/drawing/2014/main" id="{C727179F-C143-C047-9F03-E94A0E4E80C2}"/>
                  </a:ext>
                </a:extLst>
              </p:cNvPr>
              <p:cNvSpPr txBox="1">
                <a:spLocks noChangeArrowheads="1"/>
              </p:cNvSpPr>
              <p:nvPr/>
            </p:nvSpPr>
            <p:spPr bwMode="auto">
              <a:xfrm>
                <a:off x="1378" y="3290"/>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16795" name="Line 59">
                <a:extLst>
                  <a:ext uri="{FF2B5EF4-FFF2-40B4-BE49-F238E27FC236}">
                    <a16:creationId xmlns:a16="http://schemas.microsoft.com/office/drawing/2014/main" id="{4D6BC90B-4607-9F44-B398-E75ED93BCFB2}"/>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116796" name="Line 60">
            <a:extLst>
              <a:ext uri="{FF2B5EF4-FFF2-40B4-BE49-F238E27FC236}">
                <a16:creationId xmlns:a16="http://schemas.microsoft.com/office/drawing/2014/main" id="{37B33168-210B-CA49-B614-F12E32745594}"/>
              </a:ext>
            </a:extLst>
          </p:cNvPr>
          <p:cNvSpPr>
            <a:spLocks noChangeShapeType="1"/>
          </p:cNvSpPr>
          <p:nvPr/>
        </p:nvSpPr>
        <p:spPr bwMode="auto">
          <a:xfrm flipH="1">
            <a:off x="6400800" y="2133600"/>
            <a:ext cx="850900" cy="6223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797" name="Line 61">
            <a:extLst>
              <a:ext uri="{FF2B5EF4-FFF2-40B4-BE49-F238E27FC236}">
                <a16:creationId xmlns:a16="http://schemas.microsoft.com/office/drawing/2014/main" id="{A785728B-80B1-CC4E-8772-ABCD53FC0ECD}"/>
              </a:ext>
            </a:extLst>
          </p:cNvPr>
          <p:cNvSpPr>
            <a:spLocks noChangeShapeType="1"/>
          </p:cNvSpPr>
          <p:nvPr/>
        </p:nvSpPr>
        <p:spPr bwMode="auto">
          <a:xfrm>
            <a:off x="7531100" y="2133600"/>
            <a:ext cx="1041400" cy="596900"/>
          </a:xfrm>
          <a:prstGeom prst="line">
            <a:avLst/>
          </a:prstGeom>
          <a:noFill/>
          <a:ln w="381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798" name="Line 62">
            <a:extLst>
              <a:ext uri="{FF2B5EF4-FFF2-40B4-BE49-F238E27FC236}">
                <a16:creationId xmlns:a16="http://schemas.microsoft.com/office/drawing/2014/main" id="{C7D7DE02-A51F-184D-9658-3841804D16FE}"/>
              </a:ext>
            </a:extLst>
          </p:cNvPr>
          <p:cNvSpPr>
            <a:spLocks noChangeShapeType="1"/>
          </p:cNvSpPr>
          <p:nvPr/>
        </p:nvSpPr>
        <p:spPr bwMode="auto">
          <a:xfrm flipH="1">
            <a:off x="5880100" y="3403600"/>
            <a:ext cx="381000" cy="5080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799" name="Line 63">
            <a:extLst>
              <a:ext uri="{FF2B5EF4-FFF2-40B4-BE49-F238E27FC236}">
                <a16:creationId xmlns:a16="http://schemas.microsoft.com/office/drawing/2014/main" id="{57B0C75C-9F83-2846-9752-75FB9DE2BC78}"/>
              </a:ext>
            </a:extLst>
          </p:cNvPr>
          <p:cNvSpPr>
            <a:spLocks noChangeShapeType="1"/>
          </p:cNvSpPr>
          <p:nvPr/>
        </p:nvSpPr>
        <p:spPr bwMode="auto">
          <a:xfrm>
            <a:off x="6540500" y="3390900"/>
            <a:ext cx="406400" cy="5334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800" name="Line 64">
            <a:extLst>
              <a:ext uri="{FF2B5EF4-FFF2-40B4-BE49-F238E27FC236}">
                <a16:creationId xmlns:a16="http://schemas.microsoft.com/office/drawing/2014/main" id="{06C8004F-9A7C-5547-BF65-285DE22AD022}"/>
              </a:ext>
            </a:extLst>
          </p:cNvPr>
          <p:cNvSpPr>
            <a:spLocks noChangeShapeType="1"/>
          </p:cNvSpPr>
          <p:nvPr/>
        </p:nvSpPr>
        <p:spPr bwMode="auto">
          <a:xfrm flipH="1">
            <a:off x="5410200" y="4546600"/>
            <a:ext cx="317500" cy="6858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801" name="Line 65">
            <a:extLst>
              <a:ext uri="{FF2B5EF4-FFF2-40B4-BE49-F238E27FC236}">
                <a16:creationId xmlns:a16="http://schemas.microsoft.com/office/drawing/2014/main" id="{7201F17D-42E3-9E43-A8EF-E5004B351D2E}"/>
              </a:ext>
            </a:extLst>
          </p:cNvPr>
          <p:cNvSpPr>
            <a:spLocks noChangeShapeType="1"/>
          </p:cNvSpPr>
          <p:nvPr/>
        </p:nvSpPr>
        <p:spPr bwMode="auto">
          <a:xfrm>
            <a:off x="6032500" y="4559300"/>
            <a:ext cx="304800" cy="6731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802" name="Line 66">
            <a:extLst>
              <a:ext uri="{FF2B5EF4-FFF2-40B4-BE49-F238E27FC236}">
                <a16:creationId xmlns:a16="http://schemas.microsoft.com/office/drawing/2014/main" id="{C97719D1-CBDD-A840-BD57-C2D887122BFC}"/>
              </a:ext>
            </a:extLst>
          </p:cNvPr>
          <p:cNvSpPr>
            <a:spLocks noChangeShapeType="1"/>
          </p:cNvSpPr>
          <p:nvPr/>
        </p:nvSpPr>
        <p:spPr bwMode="auto">
          <a:xfrm flipH="1">
            <a:off x="8051800" y="3365500"/>
            <a:ext cx="381000" cy="609600"/>
          </a:xfrm>
          <a:prstGeom prst="line">
            <a:avLst/>
          </a:prstGeom>
          <a:noFill/>
          <a:ln w="381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803" name="Line 67">
            <a:extLst>
              <a:ext uri="{FF2B5EF4-FFF2-40B4-BE49-F238E27FC236}">
                <a16:creationId xmlns:a16="http://schemas.microsoft.com/office/drawing/2014/main" id="{912D410D-95FC-D14E-A60E-D3CE726ACBD0}"/>
              </a:ext>
            </a:extLst>
          </p:cNvPr>
          <p:cNvSpPr>
            <a:spLocks noChangeShapeType="1"/>
          </p:cNvSpPr>
          <p:nvPr/>
        </p:nvSpPr>
        <p:spPr bwMode="auto">
          <a:xfrm>
            <a:off x="8724900" y="3365500"/>
            <a:ext cx="381000" cy="596900"/>
          </a:xfrm>
          <a:prstGeom prst="line">
            <a:avLst/>
          </a:prstGeom>
          <a:noFill/>
          <a:ln w="381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804" name="Line 68">
            <a:extLst>
              <a:ext uri="{FF2B5EF4-FFF2-40B4-BE49-F238E27FC236}">
                <a16:creationId xmlns:a16="http://schemas.microsoft.com/office/drawing/2014/main" id="{E3C8D47E-8171-9648-B5CD-62EEDA1874C2}"/>
              </a:ext>
            </a:extLst>
          </p:cNvPr>
          <p:cNvSpPr>
            <a:spLocks noChangeShapeType="1"/>
          </p:cNvSpPr>
          <p:nvPr/>
        </p:nvSpPr>
        <p:spPr bwMode="auto">
          <a:xfrm>
            <a:off x="8191500" y="4610100"/>
            <a:ext cx="304800" cy="558800"/>
          </a:xfrm>
          <a:prstGeom prst="line">
            <a:avLst/>
          </a:prstGeom>
          <a:noFill/>
          <a:ln w="381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805" name="Line 69">
            <a:extLst>
              <a:ext uri="{FF2B5EF4-FFF2-40B4-BE49-F238E27FC236}">
                <a16:creationId xmlns:a16="http://schemas.microsoft.com/office/drawing/2014/main" id="{31D52E72-EB45-E540-AF8A-6D3B8F91D8DB}"/>
              </a:ext>
            </a:extLst>
          </p:cNvPr>
          <p:cNvSpPr>
            <a:spLocks noChangeShapeType="1"/>
          </p:cNvSpPr>
          <p:nvPr/>
        </p:nvSpPr>
        <p:spPr bwMode="auto">
          <a:xfrm>
            <a:off x="9258300" y="4597400"/>
            <a:ext cx="304800" cy="546100"/>
          </a:xfrm>
          <a:prstGeom prst="line">
            <a:avLst/>
          </a:prstGeom>
          <a:noFill/>
          <a:ln w="381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16806" name="Group 70">
            <a:extLst>
              <a:ext uri="{FF2B5EF4-FFF2-40B4-BE49-F238E27FC236}">
                <a16:creationId xmlns:a16="http://schemas.microsoft.com/office/drawing/2014/main" id="{AEFB72B4-C8E8-3E43-968A-2AFFEB3F67A4}"/>
              </a:ext>
            </a:extLst>
          </p:cNvPr>
          <p:cNvGrpSpPr>
            <a:grpSpLocks/>
          </p:cNvGrpSpPr>
          <p:nvPr/>
        </p:nvGrpSpPr>
        <p:grpSpPr bwMode="auto">
          <a:xfrm>
            <a:off x="5183188" y="5880100"/>
            <a:ext cx="165100" cy="406400"/>
            <a:chOff x="2305" y="3704"/>
            <a:chExt cx="104" cy="256"/>
          </a:xfrm>
        </p:grpSpPr>
        <p:sp>
          <p:nvSpPr>
            <p:cNvPr id="116807" name="Line 71">
              <a:extLst>
                <a:ext uri="{FF2B5EF4-FFF2-40B4-BE49-F238E27FC236}">
                  <a16:creationId xmlns:a16="http://schemas.microsoft.com/office/drawing/2014/main" id="{3FC71AB2-6901-0640-BC6E-0103705E436C}"/>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808" name="Line 72">
              <a:extLst>
                <a:ext uri="{FF2B5EF4-FFF2-40B4-BE49-F238E27FC236}">
                  <a16:creationId xmlns:a16="http://schemas.microsoft.com/office/drawing/2014/main" id="{751BDC12-5E3C-6C45-9861-732DB6283459}"/>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809" name="Line 73">
              <a:extLst>
                <a:ext uri="{FF2B5EF4-FFF2-40B4-BE49-F238E27FC236}">
                  <a16:creationId xmlns:a16="http://schemas.microsoft.com/office/drawing/2014/main" id="{251CF33E-C86D-B546-9F6B-287CBB104A80}"/>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16810" name="Group 74">
            <a:extLst>
              <a:ext uri="{FF2B5EF4-FFF2-40B4-BE49-F238E27FC236}">
                <a16:creationId xmlns:a16="http://schemas.microsoft.com/office/drawing/2014/main" id="{197C7C3E-C008-CD40-838E-E1BD3F8789F7}"/>
              </a:ext>
            </a:extLst>
          </p:cNvPr>
          <p:cNvGrpSpPr>
            <a:grpSpLocks/>
          </p:cNvGrpSpPr>
          <p:nvPr/>
        </p:nvGrpSpPr>
        <p:grpSpPr bwMode="auto">
          <a:xfrm>
            <a:off x="6402388" y="5880100"/>
            <a:ext cx="165100" cy="406400"/>
            <a:chOff x="2305" y="3704"/>
            <a:chExt cx="104" cy="256"/>
          </a:xfrm>
        </p:grpSpPr>
        <p:sp>
          <p:nvSpPr>
            <p:cNvPr id="116811" name="Line 75">
              <a:extLst>
                <a:ext uri="{FF2B5EF4-FFF2-40B4-BE49-F238E27FC236}">
                  <a16:creationId xmlns:a16="http://schemas.microsoft.com/office/drawing/2014/main" id="{8E0487D0-735F-F940-9D6A-2C3823A245DF}"/>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812" name="Line 76">
              <a:extLst>
                <a:ext uri="{FF2B5EF4-FFF2-40B4-BE49-F238E27FC236}">
                  <a16:creationId xmlns:a16="http://schemas.microsoft.com/office/drawing/2014/main" id="{A28C93AE-A275-1043-90BC-40990522EF20}"/>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813" name="Line 77">
              <a:extLst>
                <a:ext uri="{FF2B5EF4-FFF2-40B4-BE49-F238E27FC236}">
                  <a16:creationId xmlns:a16="http://schemas.microsoft.com/office/drawing/2014/main" id="{B971BD9F-A4A1-B242-8DEB-231AF2DB6B03}"/>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16814" name="Group 78">
            <a:extLst>
              <a:ext uri="{FF2B5EF4-FFF2-40B4-BE49-F238E27FC236}">
                <a16:creationId xmlns:a16="http://schemas.microsoft.com/office/drawing/2014/main" id="{C131549E-6C4A-B24B-8BD6-62CE15CAB3B4}"/>
              </a:ext>
            </a:extLst>
          </p:cNvPr>
          <p:cNvGrpSpPr>
            <a:grpSpLocks/>
          </p:cNvGrpSpPr>
          <p:nvPr/>
        </p:nvGrpSpPr>
        <p:grpSpPr bwMode="auto">
          <a:xfrm>
            <a:off x="9640888" y="5803900"/>
            <a:ext cx="165100" cy="406400"/>
            <a:chOff x="2305" y="3704"/>
            <a:chExt cx="104" cy="256"/>
          </a:xfrm>
        </p:grpSpPr>
        <p:sp>
          <p:nvSpPr>
            <p:cNvPr id="116815" name="Line 79">
              <a:extLst>
                <a:ext uri="{FF2B5EF4-FFF2-40B4-BE49-F238E27FC236}">
                  <a16:creationId xmlns:a16="http://schemas.microsoft.com/office/drawing/2014/main" id="{C2D45C64-C908-2644-80BD-66C9EB7C641B}"/>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816" name="Line 80">
              <a:extLst>
                <a:ext uri="{FF2B5EF4-FFF2-40B4-BE49-F238E27FC236}">
                  <a16:creationId xmlns:a16="http://schemas.microsoft.com/office/drawing/2014/main" id="{3A4F7065-5D1C-B647-996D-B807DDC6A95A}"/>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817" name="Line 81">
              <a:extLst>
                <a:ext uri="{FF2B5EF4-FFF2-40B4-BE49-F238E27FC236}">
                  <a16:creationId xmlns:a16="http://schemas.microsoft.com/office/drawing/2014/main" id="{1D96A651-AB73-0F4C-911C-85EE6EBC0E35}"/>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16818" name="Group 82">
            <a:extLst>
              <a:ext uri="{FF2B5EF4-FFF2-40B4-BE49-F238E27FC236}">
                <a16:creationId xmlns:a16="http://schemas.microsoft.com/office/drawing/2014/main" id="{0D2BC7C7-B200-AF47-A9B3-D39C1F4E61D1}"/>
              </a:ext>
            </a:extLst>
          </p:cNvPr>
          <p:cNvGrpSpPr>
            <a:grpSpLocks/>
          </p:cNvGrpSpPr>
          <p:nvPr/>
        </p:nvGrpSpPr>
        <p:grpSpPr bwMode="auto">
          <a:xfrm>
            <a:off x="8574088" y="5791200"/>
            <a:ext cx="165100" cy="406400"/>
            <a:chOff x="2305" y="3704"/>
            <a:chExt cx="104" cy="256"/>
          </a:xfrm>
        </p:grpSpPr>
        <p:sp>
          <p:nvSpPr>
            <p:cNvPr id="116819" name="Line 83">
              <a:extLst>
                <a:ext uri="{FF2B5EF4-FFF2-40B4-BE49-F238E27FC236}">
                  <a16:creationId xmlns:a16="http://schemas.microsoft.com/office/drawing/2014/main" id="{5FD84872-47DD-AA4F-8964-BB6477F76B32}"/>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820" name="Line 84">
              <a:extLst>
                <a:ext uri="{FF2B5EF4-FFF2-40B4-BE49-F238E27FC236}">
                  <a16:creationId xmlns:a16="http://schemas.microsoft.com/office/drawing/2014/main" id="{D2FD989A-A7B8-3945-8E49-7E9D55902FAF}"/>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821" name="Line 85">
              <a:extLst>
                <a:ext uri="{FF2B5EF4-FFF2-40B4-BE49-F238E27FC236}">
                  <a16:creationId xmlns:a16="http://schemas.microsoft.com/office/drawing/2014/main" id="{17811455-6122-FA45-9000-A73626715818}"/>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16822" name="Group 86">
            <a:extLst>
              <a:ext uri="{FF2B5EF4-FFF2-40B4-BE49-F238E27FC236}">
                <a16:creationId xmlns:a16="http://schemas.microsoft.com/office/drawing/2014/main" id="{6A2859B1-BB4E-7A44-8D9A-8377742AA54F}"/>
              </a:ext>
            </a:extLst>
          </p:cNvPr>
          <p:cNvGrpSpPr>
            <a:grpSpLocks/>
          </p:cNvGrpSpPr>
          <p:nvPr/>
        </p:nvGrpSpPr>
        <p:grpSpPr bwMode="auto">
          <a:xfrm>
            <a:off x="8269288" y="5803900"/>
            <a:ext cx="165100" cy="406400"/>
            <a:chOff x="2305" y="3704"/>
            <a:chExt cx="104" cy="256"/>
          </a:xfrm>
        </p:grpSpPr>
        <p:sp>
          <p:nvSpPr>
            <p:cNvPr id="116823" name="Line 87">
              <a:extLst>
                <a:ext uri="{FF2B5EF4-FFF2-40B4-BE49-F238E27FC236}">
                  <a16:creationId xmlns:a16="http://schemas.microsoft.com/office/drawing/2014/main" id="{F2550914-CE43-1542-8E50-33DFABD0130F}"/>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824" name="Line 88">
              <a:extLst>
                <a:ext uri="{FF2B5EF4-FFF2-40B4-BE49-F238E27FC236}">
                  <a16:creationId xmlns:a16="http://schemas.microsoft.com/office/drawing/2014/main" id="{4D81F273-0AD4-5B40-AD56-959F7CCEF243}"/>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825" name="Line 89">
              <a:extLst>
                <a:ext uri="{FF2B5EF4-FFF2-40B4-BE49-F238E27FC236}">
                  <a16:creationId xmlns:a16="http://schemas.microsoft.com/office/drawing/2014/main" id="{C52C50AB-9173-9540-8C59-4B442B3AE8F3}"/>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16826" name="Group 90">
            <a:extLst>
              <a:ext uri="{FF2B5EF4-FFF2-40B4-BE49-F238E27FC236}">
                <a16:creationId xmlns:a16="http://schemas.microsoft.com/office/drawing/2014/main" id="{DD96F95C-D81F-F84C-9EB4-F80F8B4763D9}"/>
              </a:ext>
            </a:extLst>
          </p:cNvPr>
          <p:cNvGrpSpPr>
            <a:grpSpLocks/>
          </p:cNvGrpSpPr>
          <p:nvPr/>
        </p:nvGrpSpPr>
        <p:grpSpPr bwMode="auto">
          <a:xfrm>
            <a:off x="5462588" y="5880100"/>
            <a:ext cx="165100" cy="406400"/>
            <a:chOff x="2305" y="3704"/>
            <a:chExt cx="104" cy="256"/>
          </a:xfrm>
        </p:grpSpPr>
        <p:sp>
          <p:nvSpPr>
            <p:cNvPr id="116827" name="Line 91">
              <a:extLst>
                <a:ext uri="{FF2B5EF4-FFF2-40B4-BE49-F238E27FC236}">
                  <a16:creationId xmlns:a16="http://schemas.microsoft.com/office/drawing/2014/main" id="{DBDE87E7-515B-AD42-B2A2-BC216B7F727E}"/>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828" name="Line 92">
              <a:extLst>
                <a:ext uri="{FF2B5EF4-FFF2-40B4-BE49-F238E27FC236}">
                  <a16:creationId xmlns:a16="http://schemas.microsoft.com/office/drawing/2014/main" id="{978603A9-C27A-8847-A34B-2F89A7650EF2}"/>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829" name="Line 93">
              <a:extLst>
                <a:ext uri="{FF2B5EF4-FFF2-40B4-BE49-F238E27FC236}">
                  <a16:creationId xmlns:a16="http://schemas.microsoft.com/office/drawing/2014/main" id="{5429CF36-A6BA-F848-933F-DF3E4D12E4F1}"/>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16830" name="Group 94">
            <a:extLst>
              <a:ext uri="{FF2B5EF4-FFF2-40B4-BE49-F238E27FC236}">
                <a16:creationId xmlns:a16="http://schemas.microsoft.com/office/drawing/2014/main" id="{04A24CE1-C6B6-ED42-ACBE-E7018DD11E05}"/>
              </a:ext>
            </a:extLst>
          </p:cNvPr>
          <p:cNvGrpSpPr>
            <a:grpSpLocks/>
          </p:cNvGrpSpPr>
          <p:nvPr/>
        </p:nvGrpSpPr>
        <p:grpSpPr bwMode="auto">
          <a:xfrm>
            <a:off x="6110288" y="5867400"/>
            <a:ext cx="165100" cy="406400"/>
            <a:chOff x="2305" y="3704"/>
            <a:chExt cx="104" cy="256"/>
          </a:xfrm>
        </p:grpSpPr>
        <p:sp>
          <p:nvSpPr>
            <p:cNvPr id="116831" name="Line 95">
              <a:extLst>
                <a:ext uri="{FF2B5EF4-FFF2-40B4-BE49-F238E27FC236}">
                  <a16:creationId xmlns:a16="http://schemas.microsoft.com/office/drawing/2014/main" id="{D7401F20-105B-DA49-9BD4-94566B5DA78A}"/>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832" name="Line 96">
              <a:extLst>
                <a:ext uri="{FF2B5EF4-FFF2-40B4-BE49-F238E27FC236}">
                  <a16:creationId xmlns:a16="http://schemas.microsoft.com/office/drawing/2014/main" id="{226A0698-F59E-EB4A-A5F8-A0152B596972}"/>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833" name="Line 97">
              <a:extLst>
                <a:ext uri="{FF2B5EF4-FFF2-40B4-BE49-F238E27FC236}">
                  <a16:creationId xmlns:a16="http://schemas.microsoft.com/office/drawing/2014/main" id="{3E914D0D-42F8-8245-95B5-06919A753606}"/>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16834" name="Group 98">
            <a:extLst>
              <a:ext uri="{FF2B5EF4-FFF2-40B4-BE49-F238E27FC236}">
                <a16:creationId xmlns:a16="http://schemas.microsoft.com/office/drawing/2014/main" id="{9BD27ECE-B15E-DB41-B6BD-359DDA7EA382}"/>
              </a:ext>
            </a:extLst>
          </p:cNvPr>
          <p:cNvGrpSpPr>
            <a:grpSpLocks/>
          </p:cNvGrpSpPr>
          <p:nvPr/>
        </p:nvGrpSpPr>
        <p:grpSpPr bwMode="auto">
          <a:xfrm>
            <a:off x="7024688" y="4546600"/>
            <a:ext cx="165100" cy="406400"/>
            <a:chOff x="2305" y="3704"/>
            <a:chExt cx="104" cy="256"/>
          </a:xfrm>
        </p:grpSpPr>
        <p:sp>
          <p:nvSpPr>
            <p:cNvPr id="116835" name="Line 99">
              <a:extLst>
                <a:ext uri="{FF2B5EF4-FFF2-40B4-BE49-F238E27FC236}">
                  <a16:creationId xmlns:a16="http://schemas.microsoft.com/office/drawing/2014/main" id="{5A9D0972-40E5-A24F-B156-4FED221BB70A}"/>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836" name="Line 100">
              <a:extLst>
                <a:ext uri="{FF2B5EF4-FFF2-40B4-BE49-F238E27FC236}">
                  <a16:creationId xmlns:a16="http://schemas.microsoft.com/office/drawing/2014/main" id="{59B49CB8-A0F5-5649-A7F7-6599ECEF9FCF}"/>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837" name="Line 101">
              <a:extLst>
                <a:ext uri="{FF2B5EF4-FFF2-40B4-BE49-F238E27FC236}">
                  <a16:creationId xmlns:a16="http://schemas.microsoft.com/office/drawing/2014/main" id="{CDE7B45A-063B-A74F-917F-D54960CE5FF1}"/>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16838" name="Group 102">
            <a:extLst>
              <a:ext uri="{FF2B5EF4-FFF2-40B4-BE49-F238E27FC236}">
                <a16:creationId xmlns:a16="http://schemas.microsoft.com/office/drawing/2014/main" id="{8680088F-8B3E-9A41-BA7F-976B08BBD731}"/>
              </a:ext>
            </a:extLst>
          </p:cNvPr>
          <p:cNvGrpSpPr>
            <a:grpSpLocks/>
          </p:cNvGrpSpPr>
          <p:nvPr/>
        </p:nvGrpSpPr>
        <p:grpSpPr bwMode="auto">
          <a:xfrm>
            <a:off x="6719888" y="4559300"/>
            <a:ext cx="165100" cy="406400"/>
            <a:chOff x="2305" y="3704"/>
            <a:chExt cx="104" cy="256"/>
          </a:xfrm>
        </p:grpSpPr>
        <p:sp>
          <p:nvSpPr>
            <p:cNvPr id="116839" name="Line 103">
              <a:extLst>
                <a:ext uri="{FF2B5EF4-FFF2-40B4-BE49-F238E27FC236}">
                  <a16:creationId xmlns:a16="http://schemas.microsoft.com/office/drawing/2014/main" id="{5EAC7000-CE43-614F-8971-9225418CA9E6}"/>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840" name="Line 104">
              <a:extLst>
                <a:ext uri="{FF2B5EF4-FFF2-40B4-BE49-F238E27FC236}">
                  <a16:creationId xmlns:a16="http://schemas.microsoft.com/office/drawing/2014/main" id="{29AE1BC3-148F-4F4C-BDC1-F61518D9BB5C}"/>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841" name="Line 105">
              <a:extLst>
                <a:ext uri="{FF2B5EF4-FFF2-40B4-BE49-F238E27FC236}">
                  <a16:creationId xmlns:a16="http://schemas.microsoft.com/office/drawing/2014/main" id="{5D9CF660-EB4C-554F-9ED7-C1D271450168}"/>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16842" name="Group 106">
            <a:extLst>
              <a:ext uri="{FF2B5EF4-FFF2-40B4-BE49-F238E27FC236}">
                <a16:creationId xmlns:a16="http://schemas.microsoft.com/office/drawing/2014/main" id="{7166F11D-DC4E-BA4E-A4D2-4B2683E08CDC}"/>
              </a:ext>
            </a:extLst>
          </p:cNvPr>
          <p:cNvGrpSpPr>
            <a:grpSpLocks/>
          </p:cNvGrpSpPr>
          <p:nvPr/>
        </p:nvGrpSpPr>
        <p:grpSpPr bwMode="auto">
          <a:xfrm>
            <a:off x="9348788" y="5816600"/>
            <a:ext cx="165100" cy="406400"/>
            <a:chOff x="2305" y="3704"/>
            <a:chExt cx="104" cy="256"/>
          </a:xfrm>
        </p:grpSpPr>
        <p:sp>
          <p:nvSpPr>
            <p:cNvPr id="116843" name="Line 107">
              <a:extLst>
                <a:ext uri="{FF2B5EF4-FFF2-40B4-BE49-F238E27FC236}">
                  <a16:creationId xmlns:a16="http://schemas.microsoft.com/office/drawing/2014/main" id="{E4D4B2C4-074C-8948-9799-A65258DE566B}"/>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844" name="Line 108">
              <a:extLst>
                <a:ext uri="{FF2B5EF4-FFF2-40B4-BE49-F238E27FC236}">
                  <a16:creationId xmlns:a16="http://schemas.microsoft.com/office/drawing/2014/main" id="{30195D63-1AFE-A040-88E5-B10D480F334E}"/>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845" name="Line 109">
              <a:extLst>
                <a:ext uri="{FF2B5EF4-FFF2-40B4-BE49-F238E27FC236}">
                  <a16:creationId xmlns:a16="http://schemas.microsoft.com/office/drawing/2014/main" id="{A50F72AC-847C-7A4F-AAB4-5D129A4EC8B3}"/>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16846" name="Group 110">
            <a:extLst>
              <a:ext uri="{FF2B5EF4-FFF2-40B4-BE49-F238E27FC236}">
                <a16:creationId xmlns:a16="http://schemas.microsoft.com/office/drawing/2014/main" id="{8894B759-F4FB-144F-B6B9-C062D0AC4C70}"/>
              </a:ext>
            </a:extLst>
          </p:cNvPr>
          <p:cNvGrpSpPr>
            <a:grpSpLocks/>
          </p:cNvGrpSpPr>
          <p:nvPr/>
        </p:nvGrpSpPr>
        <p:grpSpPr bwMode="auto">
          <a:xfrm>
            <a:off x="8878888" y="4610100"/>
            <a:ext cx="165100" cy="406400"/>
            <a:chOff x="2305" y="3704"/>
            <a:chExt cx="104" cy="256"/>
          </a:xfrm>
        </p:grpSpPr>
        <p:sp>
          <p:nvSpPr>
            <p:cNvPr id="116847" name="Line 111">
              <a:extLst>
                <a:ext uri="{FF2B5EF4-FFF2-40B4-BE49-F238E27FC236}">
                  <a16:creationId xmlns:a16="http://schemas.microsoft.com/office/drawing/2014/main" id="{05DE8D9C-E3A7-0745-8008-8AEB4DA5C750}"/>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848" name="Line 112">
              <a:extLst>
                <a:ext uri="{FF2B5EF4-FFF2-40B4-BE49-F238E27FC236}">
                  <a16:creationId xmlns:a16="http://schemas.microsoft.com/office/drawing/2014/main" id="{3FA876C0-3060-3049-B32E-60AF002AFD26}"/>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849" name="Line 113">
              <a:extLst>
                <a:ext uri="{FF2B5EF4-FFF2-40B4-BE49-F238E27FC236}">
                  <a16:creationId xmlns:a16="http://schemas.microsoft.com/office/drawing/2014/main" id="{AB4CDB2B-47B7-0449-95B7-77364D8EDE00}"/>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16850" name="Group 114">
            <a:extLst>
              <a:ext uri="{FF2B5EF4-FFF2-40B4-BE49-F238E27FC236}">
                <a16:creationId xmlns:a16="http://schemas.microsoft.com/office/drawing/2014/main" id="{BA02E2C3-7410-544A-AA19-0CA00BC68F6C}"/>
              </a:ext>
            </a:extLst>
          </p:cNvPr>
          <p:cNvGrpSpPr>
            <a:grpSpLocks/>
          </p:cNvGrpSpPr>
          <p:nvPr/>
        </p:nvGrpSpPr>
        <p:grpSpPr bwMode="auto">
          <a:xfrm>
            <a:off x="7837488" y="4622800"/>
            <a:ext cx="165100" cy="406400"/>
            <a:chOff x="2305" y="3704"/>
            <a:chExt cx="104" cy="256"/>
          </a:xfrm>
        </p:grpSpPr>
        <p:sp>
          <p:nvSpPr>
            <p:cNvPr id="116851" name="Line 115">
              <a:extLst>
                <a:ext uri="{FF2B5EF4-FFF2-40B4-BE49-F238E27FC236}">
                  <a16:creationId xmlns:a16="http://schemas.microsoft.com/office/drawing/2014/main" id="{E85BBD01-4912-FF46-8008-D0343AC921C5}"/>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852" name="Line 116">
              <a:extLst>
                <a:ext uri="{FF2B5EF4-FFF2-40B4-BE49-F238E27FC236}">
                  <a16:creationId xmlns:a16="http://schemas.microsoft.com/office/drawing/2014/main" id="{DF63A4AC-D7D0-6C4E-95C3-B102F32A6F1A}"/>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853" name="Line 117">
              <a:extLst>
                <a:ext uri="{FF2B5EF4-FFF2-40B4-BE49-F238E27FC236}">
                  <a16:creationId xmlns:a16="http://schemas.microsoft.com/office/drawing/2014/main" id="{BC87297A-14EE-2E45-8308-78D301E80589}"/>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16854" name="Text Box 118">
            <a:extLst>
              <a:ext uri="{FF2B5EF4-FFF2-40B4-BE49-F238E27FC236}">
                <a16:creationId xmlns:a16="http://schemas.microsoft.com/office/drawing/2014/main" id="{40B8FF43-612D-D04C-9397-1A8FFD3A49CC}"/>
              </a:ext>
            </a:extLst>
          </p:cNvPr>
          <p:cNvSpPr txBox="1">
            <a:spLocks noChangeArrowheads="1"/>
          </p:cNvSpPr>
          <p:nvPr/>
        </p:nvSpPr>
        <p:spPr bwMode="auto">
          <a:xfrm>
            <a:off x="1978025" y="2816225"/>
            <a:ext cx="2492990" cy="400110"/>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a:latin typeface="Courier New" panose="02070309020205020404" pitchFamily="49" charset="0"/>
              </a:rPr>
              <a:t>Output: 1 3 7 9</a:t>
            </a:r>
          </a:p>
        </p:txBody>
      </p:sp>
      <p:sp>
        <p:nvSpPr>
          <p:cNvPr id="116855" name="Oval 119">
            <a:extLst>
              <a:ext uri="{FF2B5EF4-FFF2-40B4-BE49-F238E27FC236}">
                <a16:creationId xmlns:a16="http://schemas.microsoft.com/office/drawing/2014/main" id="{7987C8C5-768F-5B44-8875-CC01E2D3BC1B}"/>
              </a:ext>
            </a:extLst>
          </p:cNvPr>
          <p:cNvSpPr>
            <a:spLocks noChangeArrowheads="1"/>
          </p:cNvSpPr>
          <p:nvPr/>
        </p:nvSpPr>
        <p:spPr bwMode="auto">
          <a:xfrm>
            <a:off x="2044700" y="1308100"/>
            <a:ext cx="254000" cy="254000"/>
          </a:xfrm>
          <a:prstGeom prst="ellipse">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116856" name="Oval 120">
            <a:extLst>
              <a:ext uri="{FF2B5EF4-FFF2-40B4-BE49-F238E27FC236}">
                <a16:creationId xmlns:a16="http://schemas.microsoft.com/office/drawing/2014/main" id="{2C840085-9654-AD40-BB05-0E4261723053}"/>
              </a:ext>
            </a:extLst>
          </p:cNvPr>
          <p:cNvSpPr>
            <a:spLocks noChangeArrowheads="1"/>
          </p:cNvSpPr>
          <p:nvPr/>
        </p:nvSpPr>
        <p:spPr bwMode="auto">
          <a:xfrm>
            <a:off x="2044700" y="1651000"/>
            <a:ext cx="254000" cy="254000"/>
          </a:xfrm>
          <a:prstGeom prst="ellipse">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116857" name="Oval 121">
            <a:extLst>
              <a:ext uri="{FF2B5EF4-FFF2-40B4-BE49-F238E27FC236}">
                <a16:creationId xmlns:a16="http://schemas.microsoft.com/office/drawing/2014/main" id="{AD235742-A7B5-EA49-AEF9-9BC946944A3F}"/>
              </a:ext>
            </a:extLst>
          </p:cNvPr>
          <p:cNvSpPr>
            <a:spLocks noChangeArrowheads="1"/>
          </p:cNvSpPr>
          <p:nvPr/>
        </p:nvSpPr>
        <p:spPr bwMode="auto">
          <a:xfrm>
            <a:off x="2044700" y="1993900"/>
            <a:ext cx="254000" cy="254000"/>
          </a:xfrm>
          <a:prstGeom prst="ellipse">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116858" name="Oval 122">
            <a:extLst>
              <a:ext uri="{FF2B5EF4-FFF2-40B4-BE49-F238E27FC236}">
                <a16:creationId xmlns:a16="http://schemas.microsoft.com/office/drawing/2014/main" id="{FB648C7A-2298-624F-8EE4-30C426D3F5C4}"/>
              </a:ext>
            </a:extLst>
          </p:cNvPr>
          <p:cNvSpPr>
            <a:spLocks noChangeArrowheads="1"/>
          </p:cNvSpPr>
          <p:nvPr/>
        </p:nvSpPr>
        <p:spPr bwMode="auto">
          <a:xfrm>
            <a:off x="6743700" y="1473200"/>
            <a:ext cx="254000" cy="254000"/>
          </a:xfrm>
          <a:prstGeom prst="ellipse">
            <a:avLst/>
          </a:prstGeom>
          <a:solidFill>
            <a:srgbClr val="66FF33"/>
          </a:solidFill>
          <a:ln w="28575">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116860" name="Oval 124">
            <a:extLst>
              <a:ext uri="{FF2B5EF4-FFF2-40B4-BE49-F238E27FC236}">
                <a16:creationId xmlns:a16="http://schemas.microsoft.com/office/drawing/2014/main" id="{3E70B4ED-61E9-8F44-9D35-4783E7025882}"/>
              </a:ext>
            </a:extLst>
          </p:cNvPr>
          <p:cNvSpPr>
            <a:spLocks noChangeArrowheads="1"/>
          </p:cNvSpPr>
          <p:nvPr/>
        </p:nvSpPr>
        <p:spPr bwMode="auto">
          <a:xfrm>
            <a:off x="5740400" y="27305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116861" name="Oval 125">
            <a:extLst>
              <a:ext uri="{FF2B5EF4-FFF2-40B4-BE49-F238E27FC236}">
                <a16:creationId xmlns:a16="http://schemas.microsoft.com/office/drawing/2014/main" id="{6F0DAE72-2747-984C-904F-F4EA0695C393}"/>
              </a:ext>
            </a:extLst>
          </p:cNvPr>
          <p:cNvSpPr>
            <a:spLocks noChangeArrowheads="1"/>
          </p:cNvSpPr>
          <p:nvPr/>
        </p:nvSpPr>
        <p:spPr bwMode="auto">
          <a:xfrm>
            <a:off x="5740400" y="30353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116862" name="Oval 126">
            <a:extLst>
              <a:ext uri="{FF2B5EF4-FFF2-40B4-BE49-F238E27FC236}">
                <a16:creationId xmlns:a16="http://schemas.microsoft.com/office/drawing/2014/main" id="{37C57ED5-BA77-544C-9988-DC8C0712FAE1}"/>
              </a:ext>
            </a:extLst>
          </p:cNvPr>
          <p:cNvSpPr>
            <a:spLocks noChangeArrowheads="1"/>
          </p:cNvSpPr>
          <p:nvPr/>
        </p:nvSpPr>
        <p:spPr bwMode="auto">
          <a:xfrm>
            <a:off x="5740400" y="3340100"/>
            <a:ext cx="254000" cy="254000"/>
          </a:xfrm>
          <a:prstGeom prst="ellipse">
            <a:avLst/>
          </a:prstGeom>
          <a:solidFill>
            <a:srgbClr val="66FF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116863" name="Oval 127">
            <a:extLst>
              <a:ext uri="{FF2B5EF4-FFF2-40B4-BE49-F238E27FC236}">
                <a16:creationId xmlns:a16="http://schemas.microsoft.com/office/drawing/2014/main" id="{B8254F04-22E5-B94E-95E7-B4A5AE6119BF}"/>
              </a:ext>
            </a:extLst>
          </p:cNvPr>
          <p:cNvSpPr>
            <a:spLocks noChangeArrowheads="1"/>
          </p:cNvSpPr>
          <p:nvPr/>
        </p:nvSpPr>
        <p:spPr bwMode="auto">
          <a:xfrm>
            <a:off x="4762500" y="52070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116864" name="Oval 128">
            <a:extLst>
              <a:ext uri="{FF2B5EF4-FFF2-40B4-BE49-F238E27FC236}">
                <a16:creationId xmlns:a16="http://schemas.microsoft.com/office/drawing/2014/main" id="{DFBCC072-8854-944D-86D2-4E14D2EEDD18}"/>
              </a:ext>
            </a:extLst>
          </p:cNvPr>
          <p:cNvSpPr>
            <a:spLocks noChangeArrowheads="1"/>
          </p:cNvSpPr>
          <p:nvPr/>
        </p:nvSpPr>
        <p:spPr bwMode="auto">
          <a:xfrm>
            <a:off x="4749800" y="55118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116865" name="Oval 129">
            <a:extLst>
              <a:ext uri="{FF2B5EF4-FFF2-40B4-BE49-F238E27FC236}">
                <a16:creationId xmlns:a16="http://schemas.microsoft.com/office/drawing/2014/main" id="{C32A5BA5-D1C3-F54D-99EA-90A777E3030B}"/>
              </a:ext>
            </a:extLst>
          </p:cNvPr>
          <p:cNvSpPr>
            <a:spLocks noChangeArrowheads="1"/>
          </p:cNvSpPr>
          <p:nvPr/>
        </p:nvSpPr>
        <p:spPr bwMode="auto">
          <a:xfrm>
            <a:off x="4749800" y="58166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116866" name="Oval 130">
            <a:extLst>
              <a:ext uri="{FF2B5EF4-FFF2-40B4-BE49-F238E27FC236}">
                <a16:creationId xmlns:a16="http://schemas.microsoft.com/office/drawing/2014/main" id="{9F746B00-7584-144B-B933-C928543071B7}"/>
              </a:ext>
            </a:extLst>
          </p:cNvPr>
          <p:cNvSpPr>
            <a:spLocks noChangeArrowheads="1"/>
          </p:cNvSpPr>
          <p:nvPr/>
        </p:nvSpPr>
        <p:spPr bwMode="auto">
          <a:xfrm>
            <a:off x="5207000" y="39116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116867" name="Oval 131">
            <a:extLst>
              <a:ext uri="{FF2B5EF4-FFF2-40B4-BE49-F238E27FC236}">
                <a16:creationId xmlns:a16="http://schemas.microsoft.com/office/drawing/2014/main" id="{05EC9207-067C-B046-8488-1AA231F9868D}"/>
              </a:ext>
            </a:extLst>
          </p:cNvPr>
          <p:cNvSpPr>
            <a:spLocks noChangeArrowheads="1"/>
          </p:cNvSpPr>
          <p:nvPr/>
        </p:nvSpPr>
        <p:spPr bwMode="auto">
          <a:xfrm>
            <a:off x="5207000" y="42164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116868" name="Oval 132">
            <a:extLst>
              <a:ext uri="{FF2B5EF4-FFF2-40B4-BE49-F238E27FC236}">
                <a16:creationId xmlns:a16="http://schemas.microsoft.com/office/drawing/2014/main" id="{3D2B769F-371B-BB4E-98DC-8B44189A00D0}"/>
              </a:ext>
            </a:extLst>
          </p:cNvPr>
          <p:cNvSpPr>
            <a:spLocks noChangeArrowheads="1"/>
          </p:cNvSpPr>
          <p:nvPr/>
        </p:nvSpPr>
        <p:spPr bwMode="auto">
          <a:xfrm>
            <a:off x="5207000" y="45339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116869" name="Oval 133">
            <a:extLst>
              <a:ext uri="{FF2B5EF4-FFF2-40B4-BE49-F238E27FC236}">
                <a16:creationId xmlns:a16="http://schemas.microsoft.com/office/drawing/2014/main" id="{CDA229CF-EAD4-2E48-83FF-A89C9318D41A}"/>
              </a:ext>
            </a:extLst>
          </p:cNvPr>
          <p:cNvSpPr>
            <a:spLocks noChangeArrowheads="1"/>
          </p:cNvSpPr>
          <p:nvPr/>
        </p:nvSpPr>
        <p:spPr bwMode="auto">
          <a:xfrm>
            <a:off x="5740400" y="51943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116870" name="Oval 134">
            <a:extLst>
              <a:ext uri="{FF2B5EF4-FFF2-40B4-BE49-F238E27FC236}">
                <a16:creationId xmlns:a16="http://schemas.microsoft.com/office/drawing/2014/main" id="{29D51782-0172-1943-A1C8-2517E580B613}"/>
              </a:ext>
            </a:extLst>
          </p:cNvPr>
          <p:cNvSpPr>
            <a:spLocks noChangeArrowheads="1"/>
          </p:cNvSpPr>
          <p:nvPr/>
        </p:nvSpPr>
        <p:spPr bwMode="auto">
          <a:xfrm>
            <a:off x="5740400" y="55118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116871" name="Oval 135">
            <a:extLst>
              <a:ext uri="{FF2B5EF4-FFF2-40B4-BE49-F238E27FC236}">
                <a16:creationId xmlns:a16="http://schemas.microsoft.com/office/drawing/2014/main" id="{51831F9D-7255-A04C-B164-63882FD9312B}"/>
              </a:ext>
            </a:extLst>
          </p:cNvPr>
          <p:cNvSpPr>
            <a:spLocks noChangeArrowheads="1"/>
          </p:cNvSpPr>
          <p:nvPr/>
        </p:nvSpPr>
        <p:spPr bwMode="auto">
          <a:xfrm>
            <a:off x="5740400" y="58293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Tree>
    <p:extLst>
      <p:ext uri="{BB962C8B-B14F-4D97-AF65-F5344CB8AC3E}">
        <p14:creationId xmlns:p14="http://schemas.microsoft.com/office/powerpoint/2010/main" val="2993936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503CA19E-2D49-CC41-BFD0-B2A6B788C1EA}"/>
              </a:ext>
            </a:extLst>
          </p:cNvPr>
          <p:cNvSpPr>
            <a:spLocks noGrp="1"/>
          </p:cNvSpPr>
          <p:nvPr>
            <p:ph type="sldNum" sz="quarter" idx="4294967295"/>
          </p:nvPr>
        </p:nvSpPr>
        <p:spPr>
          <a:xfrm>
            <a:off x="9096702" y="6356348"/>
            <a:ext cx="2743200" cy="365125"/>
          </a:xfrm>
        </p:spPr>
        <p:txBody>
          <a:bodyPr/>
          <a:lstStyle/>
          <a:p>
            <a:fld id="{D197CD4B-FF05-7D4E-8653-CD45504B156A}" type="slidenum">
              <a:rPr lang="en-US" altLang="en-US"/>
              <a:pPr/>
              <a:t>5</a:t>
            </a:fld>
            <a:endParaRPr lang="en-US" altLang="en-US" dirty="0"/>
          </a:p>
        </p:txBody>
      </p:sp>
      <p:sp>
        <p:nvSpPr>
          <p:cNvPr id="205826" name="Rectangle 2">
            <a:extLst>
              <a:ext uri="{FF2B5EF4-FFF2-40B4-BE49-F238E27FC236}">
                <a16:creationId xmlns:a16="http://schemas.microsoft.com/office/drawing/2014/main" id="{DA0216F5-400B-DB4A-A875-2F7DAC2ED264}"/>
              </a:ext>
            </a:extLst>
          </p:cNvPr>
          <p:cNvSpPr>
            <a:spLocks noGrp="1" noChangeArrowheads="1"/>
          </p:cNvSpPr>
          <p:nvPr>
            <p:ph type="title"/>
          </p:nvPr>
        </p:nvSpPr>
        <p:spPr/>
        <p:txBody>
          <a:bodyPr>
            <a:normAutofit/>
          </a:bodyPr>
          <a:lstStyle/>
          <a:p>
            <a:r>
              <a:rPr lang="en-US" altLang="en-US" sz="3600" dirty="0"/>
              <a:t>BST: Insertion</a:t>
            </a:r>
          </a:p>
        </p:txBody>
      </p:sp>
      <p:sp>
        <p:nvSpPr>
          <p:cNvPr id="21" name="Text Box 7">
            <a:extLst>
              <a:ext uri="{FF2B5EF4-FFF2-40B4-BE49-F238E27FC236}">
                <a16:creationId xmlns:a16="http://schemas.microsoft.com/office/drawing/2014/main" id="{8D1FF97C-3D8B-A844-AC46-3D46083582E6}"/>
              </a:ext>
            </a:extLst>
          </p:cNvPr>
          <p:cNvSpPr txBox="1">
            <a:spLocks noChangeArrowheads="1"/>
          </p:cNvSpPr>
          <p:nvPr/>
        </p:nvSpPr>
        <p:spPr bwMode="auto">
          <a:xfrm>
            <a:off x="879178" y="1287532"/>
            <a:ext cx="147348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dirty="0">
                <a:solidFill>
                  <a:srgbClr val="FF0000"/>
                </a:solidFill>
              </a:rPr>
              <a:t>Insert (10)</a:t>
            </a:r>
          </a:p>
        </p:txBody>
      </p:sp>
      <p:sp>
        <p:nvSpPr>
          <p:cNvPr id="23" name="Oval 5">
            <a:extLst>
              <a:ext uri="{FF2B5EF4-FFF2-40B4-BE49-F238E27FC236}">
                <a16:creationId xmlns:a16="http://schemas.microsoft.com/office/drawing/2014/main" id="{028BB382-7537-AE4C-8A61-933533EF5D13}"/>
              </a:ext>
            </a:extLst>
          </p:cNvPr>
          <p:cNvSpPr>
            <a:spLocks noChangeAspect="1" noChangeArrowheads="1"/>
          </p:cNvSpPr>
          <p:nvPr/>
        </p:nvSpPr>
        <p:spPr bwMode="auto">
          <a:xfrm>
            <a:off x="2879265" y="3650341"/>
            <a:ext cx="381000" cy="381000"/>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2400" dirty="0">
                <a:latin typeface="Times New Roman" panose="02020603050405020304" pitchFamily="18" charset="0"/>
              </a:rPr>
              <a:t>6</a:t>
            </a:r>
          </a:p>
        </p:txBody>
      </p:sp>
      <p:sp>
        <p:nvSpPr>
          <p:cNvPr id="24" name="Oval 6">
            <a:extLst>
              <a:ext uri="{FF2B5EF4-FFF2-40B4-BE49-F238E27FC236}">
                <a16:creationId xmlns:a16="http://schemas.microsoft.com/office/drawing/2014/main" id="{7B8E4750-06D4-394B-9126-DDC3B4C4576E}"/>
              </a:ext>
            </a:extLst>
          </p:cNvPr>
          <p:cNvSpPr>
            <a:spLocks noChangeAspect="1" noChangeArrowheads="1"/>
          </p:cNvSpPr>
          <p:nvPr/>
        </p:nvSpPr>
        <p:spPr bwMode="auto">
          <a:xfrm>
            <a:off x="1812465" y="3650341"/>
            <a:ext cx="381000" cy="381000"/>
          </a:xfrm>
          <a:prstGeom prst="ellipse">
            <a:avLst/>
          </a:prstGeom>
          <a:noFill/>
          <a:ln w="38100">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2400" dirty="0">
                <a:solidFill>
                  <a:schemeClr val="accent2"/>
                </a:solidFill>
                <a:latin typeface="Times New Roman" panose="02020603050405020304" pitchFamily="18" charset="0"/>
              </a:rPr>
              <a:t>1</a:t>
            </a:r>
          </a:p>
        </p:txBody>
      </p:sp>
      <p:sp>
        <p:nvSpPr>
          <p:cNvPr id="26" name="Oval 8">
            <a:extLst>
              <a:ext uri="{FF2B5EF4-FFF2-40B4-BE49-F238E27FC236}">
                <a16:creationId xmlns:a16="http://schemas.microsoft.com/office/drawing/2014/main" id="{6C68C04E-6648-5348-B63D-B1113251E618}"/>
              </a:ext>
            </a:extLst>
          </p:cNvPr>
          <p:cNvSpPr>
            <a:spLocks noChangeAspect="1" noChangeArrowheads="1"/>
          </p:cNvSpPr>
          <p:nvPr/>
        </p:nvSpPr>
        <p:spPr bwMode="auto">
          <a:xfrm>
            <a:off x="2345865" y="2761341"/>
            <a:ext cx="381000" cy="381000"/>
          </a:xfrm>
          <a:prstGeom prst="ellipse">
            <a:avLst/>
          </a:prstGeom>
          <a:noFill/>
          <a:ln w="38100">
            <a:solidFill>
              <a:srgbClr val="00006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2400">
                <a:solidFill>
                  <a:srgbClr val="000066"/>
                </a:solidFill>
                <a:latin typeface="Times New Roman" panose="02020603050405020304" pitchFamily="18" charset="0"/>
              </a:rPr>
              <a:t>5</a:t>
            </a:r>
          </a:p>
        </p:txBody>
      </p:sp>
      <p:sp>
        <p:nvSpPr>
          <p:cNvPr id="27" name="Oval 9">
            <a:extLst>
              <a:ext uri="{FF2B5EF4-FFF2-40B4-BE49-F238E27FC236}">
                <a16:creationId xmlns:a16="http://schemas.microsoft.com/office/drawing/2014/main" id="{4B8A59AE-2331-9C46-9573-6E20E41599A5}"/>
              </a:ext>
            </a:extLst>
          </p:cNvPr>
          <p:cNvSpPr>
            <a:spLocks noChangeAspect="1" noChangeArrowheads="1"/>
          </p:cNvSpPr>
          <p:nvPr/>
        </p:nvSpPr>
        <p:spPr bwMode="auto">
          <a:xfrm>
            <a:off x="3412665" y="1872341"/>
            <a:ext cx="381000" cy="381000"/>
          </a:xfrm>
          <a:prstGeom prst="ellipse">
            <a:avLst/>
          </a:prstGeom>
          <a:noFill/>
          <a:ln w="38100">
            <a:solidFill>
              <a:srgbClr val="008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2400" dirty="0">
                <a:solidFill>
                  <a:srgbClr val="008000"/>
                </a:solidFill>
                <a:latin typeface="Times New Roman" panose="02020603050405020304" pitchFamily="18" charset="0"/>
              </a:rPr>
              <a:t>8</a:t>
            </a:r>
          </a:p>
        </p:txBody>
      </p:sp>
      <p:cxnSp>
        <p:nvCxnSpPr>
          <p:cNvPr id="28" name="AutoShape 10">
            <a:extLst>
              <a:ext uri="{FF2B5EF4-FFF2-40B4-BE49-F238E27FC236}">
                <a16:creationId xmlns:a16="http://schemas.microsoft.com/office/drawing/2014/main" id="{56C00BAC-0CE4-B44D-AC3C-96570F48D155}"/>
              </a:ext>
            </a:extLst>
          </p:cNvPr>
          <p:cNvCxnSpPr>
            <a:cxnSpLocks noChangeShapeType="1"/>
            <a:stCxn id="27" idx="3"/>
            <a:endCxn id="26" idx="0"/>
          </p:cNvCxnSpPr>
          <p:nvPr/>
        </p:nvCxnSpPr>
        <p:spPr bwMode="auto">
          <a:xfrm flipH="1">
            <a:off x="2536366" y="2216829"/>
            <a:ext cx="931863" cy="525462"/>
          </a:xfrm>
          <a:prstGeom prst="straightConnector1">
            <a:avLst/>
          </a:prstGeom>
          <a:noFill/>
          <a:ln w="9525">
            <a:solidFill>
              <a:srgbClr val="0000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AutoShape 11">
            <a:extLst>
              <a:ext uri="{FF2B5EF4-FFF2-40B4-BE49-F238E27FC236}">
                <a16:creationId xmlns:a16="http://schemas.microsoft.com/office/drawing/2014/main" id="{329388C8-CBA0-1F4F-8244-A24087679D68}"/>
              </a:ext>
            </a:extLst>
          </p:cNvPr>
          <p:cNvCxnSpPr>
            <a:cxnSpLocks noChangeShapeType="1"/>
            <a:stCxn id="27" idx="5"/>
          </p:cNvCxnSpPr>
          <p:nvPr/>
        </p:nvCxnSpPr>
        <p:spPr bwMode="auto">
          <a:xfrm>
            <a:off x="3738103" y="2216829"/>
            <a:ext cx="931862" cy="525462"/>
          </a:xfrm>
          <a:prstGeom prst="straightConnector1">
            <a:avLst/>
          </a:prstGeom>
          <a:noFill/>
          <a:ln w="9525">
            <a:solidFill>
              <a:srgbClr val="CC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AutoShape 13">
            <a:extLst>
              <a:ext uri="{FF2B5EF4-FFF2-40B4-BE49-F238E27FC236}">
                <a16:creationId xmlns:a16="http://schemas.microsoft.com/office/drawing/2014/main" id="{A109AC96-6DB5-7E44-A6EB-0C7BB84C7393}"/>
              </a:ext>
            </a:extLst>
          </p:cNvPr>
          <p:cNvCxnSpPr>
            <a:cxnSpLocks noChangeShapeType="1"/>
            <a:stCxn id="26" idx="3"/>
            <a:endCxn id="24" idx="0"/>
          </p:cNvCxnSpPr>
          <p:nvPr/>
        </p:nvCxnSpPr>
        <p:spPr bwMode="auto">
          <a:xfrm flipH="1">
            <a:off x="2002966" y="3105829"/>
            <a:ext cx="398463" cy="525462"/>
          </a:xfrm>
          <a:prstGeom prst="straightConnector1">
            <a:avLst/>
          </a:prstGeom>
          <a:noFill/>
          <a:ln w="9525">
            <a:solidFill>
              <a:srgbClr val="0000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 name="AutoShape 14">
            <a:extLst>
              <a:ext uri="{FF2B5EF4-FFF2-40B4-BE49-F238E27FC236}">
                <a16:creationId xmlns:a16="http://schemas.microsoft.com/office/drawing/2014/main" id="{9290A6C9-66F5-EB48-8E9E-BF79C395B3BF}"/>
              </a:ext>
            </a:extLst>
          </p:cNvPr>
          <p:cNvCxnSpPr>
            <a:cxnSpLocks noChangeShapeType="1"/>
          </p:cNvCxnSpPr>
          <p:nvPr/>
        </p:nvCxnSpPr>
        <p:spPr bwMode="auto">
          <a:xfrm>
            <a:off x="2622316" y="3105829"/>
            <a:ext cx="398462" cy="525462"/>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5" name="Oval 17">
            <a:extLst>
              <a:ext uri="{FF2B5EF4-FFF2-40B4-BE49-F238E27FC236}">
                <a16:creationId xmlns:a16="http://schemas.microsoft.com/office/drawing/2014/main" id="{5F371067-2C8B-5943-A745-CF489CE21C6D}"/>
              </a:ext>
            </a:extLst>
          </p:cNvPr>
          <p:cNvSpPr>
            <a:spLocks noChangeAspect="1" noChangeArrowheads="1"/>
          </p:cNvSpPr>
          <p:nvPr/>
        </p:nvSpPr>
        <p:spPr bwMode="auto">
          <a:xfrm>
            <a:off x="3324329" y="4428216"/>
            <a:ext cx="381000" cy="381000"/>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2400">
                <a:latin typeface="Times New Roman" panose="02020603050405020304" pitchFamily="18" charset="0"/>
              </a:rPr>
              <a:t>7</a:t>
            </a:r>
          </a:p>
        </p:txBody>
      </p:sp>
      <p:cxnSp>
        <p:nvCxnSpPr>
          <p:cNvPr id="36" name="AutoShape 18">
            <a:extLst>
              <a:ext uri="{FF2B5EF4-FFF2-40B4-BE49-F238E27FC236}">
                <a16:creationId xmlns:a16="http://schemas.microsoft.com/office/drawing/2014/main" id="{B9CF2E7E-46E2-FA4B-BFC3-4682456A26C5}"/>
              </a:ext>
            </a:extLst>
          </p:cNvPr>
          <p:cNvCxnSpPr>
            <a:cxnSpLocks noChangeShapeType="1"/>
          </p:cNvCxnSpPr>
          <p:nvPr/>
        </p:nvCxnSpPr>
        <p:spPr bwMode="auto">
          <a:xfrm>
            <a:off x="3157533" y="3990287"/>
            <a:ext cx="320448" cy="449604"/>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2" name="Oval 5">
            <a:extLst>
              <a:ext uri="{FF2B5EF4-FFF2-40B4-BE49-F238E27FC236}">
                <a16:creationId xmlns:a16="http://schemas.microsoft.com/office/drawing/2014/main" id="{7F5E5A29-3D26-B940-99DE-D45FBF28173C}"/>
              </a:ext>
            </a:extLst>
          </p:cNvPr>
          <p:cNvSpPr>
            <a:spLocks noChangeAspect="1" noChangeArrowheads="1"/>
          </p:cNvSpPr>
          <p:nvPr/>
        </p:nvSpPr>
        <p:spPr bwMode="auto">
          <a:xfrm>
            <a:off x="2299659" y="4572458"/>
            <a:ext cx="381000" cy="381000"/>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2400" dirty="0">
                <a:latin typeface="Times New Roman" panose="02020603050405020304" pitchFamily="18" charset="0"/>
              </a:rPr>
              <a:t>3</a:t>
            </a:r>
          </a:p>
        </p:txBody>
      </p:sp>
      <p:cxnSp>
        <p:nvCxnSpPr>
          <p:cNvPr id="43" name="AutoShape 14">
            <a:extLst>
              <a:ext uri="{FF2B5EF4-FFF2-40B4-BE49-F238E27FC236}">
                <a16:creationId xmlns:a16="http://schemas.microsoft.com/office/drawing/2014/main" id="{0854C49A-7764-DB46-83FB-14D36D442F71}"/>
              </a:ext>
            </a:extLst>
          </p:cNvPr>
          <p:cNvCxnSpPr>
            <a:cxnSpLocks noChangeShapeType="1"/>
          </p:cNvCxnSpPr>
          <p:nvPr/>
        </p:nvCxnSpPr>
        <p:spPr bwMode="auto">
          <a:xfrm>
            <a:off x="2042710" y="4027946"/>
            <a:ext cx="398462" cy="525462"/>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4" name="Oval 17">
            <a:extLst>
              <a:ext uri="{FF2B5EF4-FFF2-40B4-BE49-F238E27FC236}">
                <a16:creationId xmlns:a16="http://schemas.microsoft.com/office/drawing/2014/main" id="{72749BEA-478F-0545-A2A0-56C242C26386}"/>
              </a:ext>
            </a:extLst>
          </p:cNvPr>
          <p:cNvSpPr>
            <a:spLocks noChangeAspect="1" noChangeArrowheads="1"/>
          </p:cNvSpPr>
          <p:nvPr/>
        </p:nvSpPr>
        <p:spPr bwMode="auto">
          <a:xfrm>
            <a:off x="2744723" y="5350333"/>
            <a:ext cx="381000" cy="381000"/>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2400" dirty="0">
                <a:latin typeface="Times New Roman" panose="02020603050405020304" pitchFamily="18" charset="0"/>
              </a:rPr>
              <a:t>4</a:t>
            </a:r>
          </a:p>
        </p:txBody>
      </p:sp>
      <p:cxnSp>
        <p:nvCxnSpPr>
          <p:cNvPr id="45" name="AutoShape 18">
            <a:extLst>
              <a:ext uri="{FF2B5EF4-FFF2-40B4-BE49-F238E27FC236}">
                <a16:creationId xmlns:a16="http://schemas.microsoft.com/office/drawing/2014/main" id="{8B22FA7D-D7E3-0749-8E93-4CFA88E4DE81}"/>
              </a:ext>
            </a:extLst>
          </p:cNvPr>
          <p:cNvCxnSpPr>
            <a:cxnSpLocks noChangeShapeType="1"/>
          </p:cNvCxnSpPr>
          <p:nvPr/>
        </p:nvCxnSpPr>
        <p:spPr bwMode="auto">
          <a:xfrm>
            <a:off x="2577927" y="4912404"/>
            <a:ext cx="320448" cy="449604"/>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6" name="Oval 19">
            <a:extLst>
              <a:ext uri="{FF2B5EF4-FFF2-40B4-BE49-F238E27FC236}">
                <a16:creationId xmlns:a16="http://schemas.microsoft.com/office/drawing/2014/main" id="{0E633497-6CCD-7E4A-B50E-488C2DA6C38B}"/>
              </a:ext>
            </a:extLst>
          </p:cNvPr>
          <p:cNvSpPr>
            <a:spLocks noChangeAspect="1" noChangeArrowheads="1"/>
          </p:cNvSpPr>
          <p:nvPr/>
        </p:nvSpPr>
        <p:spPr bwMode="auto">
          <a:xfrm>
            <a:off x="1891387" y="5368929"/>
            <a:ext cx="381000" cy="381000"/>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2400" dirty="0">
                <a:latin typeface="Times New Roman" panose="02020603050405020304" pitchFamily="18" charset="0"/>
              </a:rPr>
              <a:t>2</a:t>
            </a:r>
          </a:p>
        </p:txBody>
      </p:sp>
      <p:cxnSp>
        <p:nvCxnSpPr>
          <p:cNvPr id="47" name="AutoShape 20">
            <a:extLst>
              <a:ext uri="{FF2B5EF4-FFF2-40B4-BE49-F238E27FC236}">
                <a16:creationId xmlns:a16="http://schemas.microsoft.com/office/drawing/2014/main" id="{59441481-8B51-064F-8C89-3245FF16C1E9}"/>
              </a:ext>
            </a:extLst>
          </p:cNvPr>
          <p:cNvCxnSpPr>
            <a:cxnSpLocks noChangeShapeType="1"/>
            <a:stCxn id="42" idx="3"/>
          </p:cNvCxnSpPr>
          <p:nvPr/>
        </p:nvCxnSpPr>
        <p:spPr bwMode="auto">
          <a:xfrm flipH="1">
            <a:off x="2081887" y="4897662"/>
            <a:ext cx="273568" cy="452671"/>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7" name="Oval 5">
            <a:extLst>
              <a:ext uri="{FF2B5EF4-FFF2-40B4-BE49-F238E27FC236}">
                <a16:creationId xmlns:a16="http://schemas.microsoft.com/office/drawing/2014/main" id="{57DCE563-2C0D-CB46-B993-7CC89A5F140C}"/>
              </a:ext>
            </a:extLst>
          </p:cNvPr>
          <p:cNvSpPr>
            <a:spLocks noChangeAspect="1" noChangeArrowheads="1"/>
          </p:cNvSpPr>
          <p:nvPr/>
        </p:nvSpPr>
        <p:spPr bwMode="auto">
          <a:xfrm>
            <a:off x="5045797" y="3650341"/>
            <a:ext cx="381000" cy="381000"/>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2400" dirty="0">
                <a:latin typeface="Times New Roman" panose="02020603050405020304" pitchFamily="18" charset="0"/>
              </a:rPr>
              <a:t>13</a:t>
            </a:r>
          </a:p>
        </p:txBody>
      </p:sp>
      <p:sp>
        <p:nvSpPr>
          <p:cNvPr id="58" name="Oval 6">
            <a:extLst>
              <a:ext uri="{FF2B5EF4-FFF2-40B4-BE49-F238E27FC236}">
                <a16:creationId xmlns:a16="http://schemas.microsoft.com/office/drawing/2014/main" id="{D4A370C3-4CEA-DD40-9842-B25D545C36AF}"/>
              </a:ext>
            </a:extLst>
          </p:cNvPr>
          <p:cNvSpPr>
            <a:spLocks noChangeAspect="1" noChangeArrowheads="1"/>
          </p:cNvSpPr>
          <p:nvPr/>
        </p:nvSpPr>
        <p:spPr bwMode="auto">
          <a:xfrm>
            <a:off x="3978997" y="3650341"/>
            <a:ext cx="381000" cy="381000"/>
          </a:xfrm>
          <a:prstGeom prst="ellipse">
            <a:avLst/>
          </a:prstGeom>
          <a:noFill/>
          <a:ln w="38100">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2400" dirty="0">
                <a:solidFill>
                  <a:schemeClr val="accent2"/>
                </a:solidFill>
                <a:latin typeface="Times New Roman" panose="02020603050405020304" pitchFamily="18" charset="0"/>
              </a:rPr>
              <a:t>9</a:t>
            </a:r>
          </a:p>
        </p:txBody>
      </p:sp>
      <p:sp>
        <p:nvSpPr>
          <p:cNvPr id="59" name="Oval 8">
            <a:extLst>
              <a:ext uri="{FF2B5EF4-FFF2-40B4-BE49-F238E27FC236}">
                <a16:creationId xmlns:a16="http://schemas.microsoft.com/office/drawing/2014/main" id="{412880EB-0988-D34D-9771-2A3F33B31284}"/>
              </a:ext>
            </a:extLst>
          </p:cNvPr>
          <p:cNvSpPr>
            <a:spLocks noChangeAspect="1" noChangeArrowheads="1"/>
          </p:cNvSpPr>
          <p:nvPr/>
        </p:nvSpPr>
        <p:spPr bwMode="auto">
          <a:xfrm>
            <a:off x="4512397" y="2761341"/>
            <a:ext cx="381000" cy="381000"/>
          </a:xfrm>
          <a:prstGeom prst="ellipse">
            <a:avLst/>
          </a:prstGeom>
          <a:noFill/>
          <a:ln w="38100">
            <a:solidFill>
              <a:srgbClr val="00006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2400" dirty="0">
                <a:solidFill>
                  <a:srgbClr val="000066"/>
                </a:solidFill>
                <a:latin typeface="Times New Roman" panose="02020603050405020304" pitchFamily="18" charset="0"/>
              </a:rPr>
              <a:t>11</a:t>
            </a:r>
          </a:p>
        </p:txBody>
      </p:sp>
      <p:cxnSp>
        <p:nvCxnSpPr>
          <p:cNvPr id="60" name="AutoShape 13">
            <a:extLst>
              <a:ext uri="{FF2B5EF4-FFF2-40B4-BE49-F238E27FC236}">
                <a16:creationId xmlns:a16="http://schemas.microsoft.com/office/drawing/2014/main" id="{55D40316-1C58-4941-9877-A4D5AFC16A54}"/>
              </a:ext>
            </a:extLst>
          </p:cNvPr>
          <p:cNvCxnSpPr>
            <a:cxnSpLocks noChangeShapeType="1"/>
            <a:stCxn id="59" idx="3"/>
            <a:endCxn id="58" idx="0"/>
          </p:cNvCxnSpPr>
          <p:nvPr/>
        </p:nvCxnSpPr>
        <p:spPr bwMode="auto">
          <a:xfrm flipH="1">
            <a:off x="4169498" y="3105829"/>
            <a:ext cx="398463" cy="525462"/>
          </a:xfrm>
          <a:prstGeom prst="straightConnector1">
            <a:avLst/>
          </a:prstGeom>
          <a:noFill/>
          <a:ln w="9525">
            <a:solidFill>
              <a:srgbClr val="0000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 name="AutoShape 14">
            <a:extLst>
              <a:ext uri="{FF2B5EF4-FFF2-40B4-BE49-F238E27FC236}">
                <a16:creationId xmlns:a16="http://schemas.microsoft.com/office/drawing/2014/main" id="{E9606B2C-392C-5240-BC20-4077863735F8}"/>
              </a:ext>
            </a:extLst>
          </p:cNvPr>
          <p:cNvCxnSpPr>
            <a:cxnSpLocks noChangeShapeType="1"/>
          </p:cNvCxnSpPr>
          <p:nvPr/>
        </p:nvCxnSpPr>
        <p:spPr bwMode="auto">
          <a:xfrm>
            <a:off x="4788848" y="3105829"/>
            <a:ext cx="398462" cy="525462"/>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2" name="Group 1">
            <a:extLst>
              <a:ext uri="{FF2B5EF4-FFF2-40B4-BE49-F238E27FC236}">
                <a16:creationId xmlns:a16="http://schemas.microsoft.com/office/drawing/2014/main" id="{9DD0181A-8CF8-9241-A7D2-B7FA7172638D}"/>
              </a:ext>
            </a:extLst>
          </p:cNvPr>
          <p:cNvGrpSpPr/>
          <p:nvPr/>
        </p:nvGrpSpPr>
        <p:grpSpPr>
          <a:xfrm>
            <a:off x="7034841" y="1872341"/>
            <a:ext cx="3614332" cy="3877588"/>
            <a:chOff x="7034841" y="1872341"/>
            <a:chExt cx="3614332" cy="3877588"/>
          </a:xfrm>
        </p:grpSpPr>
        <p:sp>
          <p:nvSpPr>
            <p:cNvPr id="63" name="Oval 5">
              <a:extLst>
                <a:ext uri="{FF2B5EF4-FFF2-40B4-BE49-F238E27FC236}">
                  <a16:creationId xmlns:a16="http://schemas.microsoft.com/office/drawing/2014/main" id="{718D9002-BB2D-AE4C-BE20-F1EA6A8BB374}"/>
                </a:ext>
              </a:extLst>
            </p:cNvPr>
            <p:cNvSpPr>
              <a:spLocks noChangeAspect="1" noChangeArrowheads="1"/>
            </p:cNvSpPr>
            <p:nvPr/>
          </p:nvSpPr>
          <p:spPr bwMode="auto">
            <a:xfrm>
              <a:off x="8101641" y="3650341"/>
              <a:ext cx="381000" cy="381000"/>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2400" dirty="0">
                  <a:latin typeface="Times New Roman" panose="02020603050405020304" pitchFamily="18" charset="0"/>
                </a:rPr>
                <a:t>6</a:t>
              </a:r>
            </a:p>
          </p:txBody>
        </p:sp>
        <p:sp>
          <p:nvSpPr>
            <p:cNvPr id="64" name="Oval 6">
              <a:extLst>
                <a:ext uri="{FF2B5EF4-FFF2-40B4-BE49-F238E27FC236}">
                  <a16:creationId xmlns:a16="http://schemas.microsoft.com/office/drawing/2014/main" id="{35028883-DBD2-7A4A-963B-F11087C343EF}"/>
                </a:ext>
              </a:extLst>
            </p:cNvPr>
            <p:cNvSpPr>
              <a:spLocks noChangeAspect="1" noChangeArrowheads="1"/>
            </p:cNvSpPr>
            <p:nvPr/>
          </p:nvSpPr>
          <p:spPr bwMode="auto">
            <a:xfrm>
              <a:off x="7034841" y="3650341"/>
              <a:ext cx="381000" cy="381000"/>
            </a:xfrm>
            <a:prstGeom prst="ellipse">
              <a:avLst/>
            </a:prstGeom>
            <a:noFill/>
            <a:ln w="38100">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2400" dirty="0">
                  <a:solidFill>
                    <a:schemeClr val="accent2"/>
                  </a:solidFill>
                  <a:latin typeface="Times New Roman" panose="02020603050405020304" pitchFamily="18" charset="0"/>
                </a:rPr>
                <a:t>1</a:t>
              </a:r>
            </a:p>
          </p:txBody>
        </p:sp>
        <p:sp>
          <p:nvSpPr>
            <p:cNvPr id="65" name="Oval 8">
              <a:extLst>
                <a:ext uri="{FF2B5EF4-FFF2-40B4-BE49-F238E27FC236}">
                  <a16:creationId xmlns:a16="http://schemas.microsoft.com/office/drawing/2014/main" id="{1D543AE6-A776-F541-9BCA-13E009467B17}"/>
                </a:ext>
              </a:extLst>
            </p:cNvPr>
            <p:cNvSpPr>
              <a:spLocks noChangeAspect="1" noChangeArrowheads="1"/>
            </p:cNvSpPr>
            <p:nvPr/>
          </p:nvSpPr>
          <p:spPr bwMode="auto">
            <a:xfrm>
              <a:off x="7568241" y="2761341"/>
              <a:ext cx="381000" cy="381000"/>
            </a:xfrm>
            <a:prstGeom prst="ellipse">
              <a:avLst/>
            </a:prstGeom>
            <a:noFill/>
            <a:ln w="38100">
              <a:solidFill>
                <a:srgbClr val="00006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2400">
                  <a:solidFill>
                    <a:srgbClr val="000066"/>
                  </a:solidFill>
                  <a:latin typeface="Times New Roman" panose="02020603050405020304" pitchFamily="18" charset="0"/>
                </a:rPr>
                <a:t>5</a:t>
              </a:r>
            </a:p>
          </p:txBody>
        </p:sp>
        <p:sp>
          <p:nvSpPr>
            <p:cNvPr id="66" name="Oval 9">
              <a:extLst>
                <a:ext uri="{FF2B5EF4-FFF2-40B4-BE49-F238E27FC236}">
                  <a16:creationId xmlns:a16="http://schemas.microsoft.com/office/drawing/2014/main" id="{A8750D8B-3A3C-8F40-A19C-FE66369D4432}"/>
                </a:ext>
              </a:extLst>
            </p:cNvPr>
            <p:cNvSpPr>
              <a:spLocks noChangeAspect="1" noChangeArrowheads="1"/>
            </p:cNvSpPr>
            <p:nvPr/>
          </p:nvSpPr>
          <p:spPr bwMode="auto">
            <a:xfrm>
              <a:off x="8635041" y="1872341"/>
              <a:ext cx="381000" cy="381000"/>
            </a:xfrm>
            <a:prstGeom prst="ellipse">
              <a:avLst/>
            </a:prstGeom>
            <a:noFill/>
            <a:ln w="38100">
              <a:solidFill>
                <a:srgbClr val="008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2400" dirty="0">
                  <a:solidFill>
                    <a:srgbClr val="008000"/>
                  </a:solidFill>
                  <a:latin typeface="Times New Roman" panose="02020603050405020304" pitchFamily="18" charset="0"/>
                </a:rPr>
                <a:t>8</a:t>
              </a:r>
            </a:p>
          </p:txBody>
        </p:sp>
        <p:cxnSp>
          <p:nvCxnSpPr>
            <p:cNvPr id="67" name="AutoShape 10">
              <a:extLst>
                <a:ext uri="{FF2B5EF4-FFF2-40B4-BE49-F238E27FC236}">
                  <a16:creationId xmlns:a16="http://schemas.microsoft.com/office/drawing/2014/main" id="{F6A49886-5B97-2244-A3B2-99497644970F}"/>
                </a:ext>
              </a:extLst>
            </p:cNvPr>
            <p:cNvCxnSpPr>
              <a:cxnSpLocks noChangeShapeType="1"/>
              <a:stCxn id="66" idx="3"/>
              <a:endCxn id="65" idx="0"/>
            </p:cNvCxnSpPr>
            <p:nvPr/>
          </p:nvCxnSpPr>
          <p:spPr bwMode="auto">
            <a:xfrm flipH="1">
              <a:off x="7758742" y="2216829"/>
              <a:ext cx="931863" cy="525462"/>
            </a:xfrm>
            <a:prstGeom prst="straightConnector1">
              <a:avLst/>
            </a:prstGeom>
            <a:noFill/>
            <a:ln w="9525">
              <a:solidFill>
                <a:srgbClr val="0000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8" name="AutoShape 11">
              <a:extLst>
                <a:ext uri="{FF2B5EF4-FFF2-40B4-BE49-F238E27FC236}">
                  <a16:creationId xmlns:a16="http://schemas.microsoft.com/office/drawing/2014/main" id="{679672F9-75A7-1F4A-B8E0-6C99226ABF5C}"/>
                </a:ext>
              </a:extLst>
            </p:cNvPr>
            <p:cNvCxnSpPr>
              <a:cxnSpLocks noChangeShapeType="1"/>
              <a:stCxn id="66" idx="5"/>
            </p:cNvCxnSpPr>
            <p:nvPr/>
          </p:nvCxnSpPr>
          <p:spPr bwMode="auto">
            <a:xfrm>
              <a:off x="8960479" y="2216829"/>
              <a:ext cx="931862" cy="525462"/>
            </a:xfrm>
            <a:prstGeom prst="straightConnector1">
              <a:avLst/>
            </a:prstGeom>
            <a:noFill/>
            <a:ln w="9525">
              <a:solidFill>
                <a:srgbClr val="CC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9" name="AutoShape 13">
              <a:extLst>
                <a:ext uri="{FF2B5EF4-FFF2-40B4-BE49-F238E27FC236}">
                  <a16:creationId xmlns:a16="http://schemas.microsoft.com/office/drawing/2014/main" id="{0CCA022B-20C2-EB45-8932-BB1983BB7E1E}"/>
                </a:ext>
              </a:extLst>
            </p:cNvPr>
            <p:cNvCxnSpPr>
              <a:cxnSpLocks noChangeShapeType="1"/>
              <a:stCxn id="65" idx="3"/>
              <a:endCxn id="64" idx="0"/>
            </p:cNvCxnSpPr>
            <p:nvPr/>
          </p:nvCxnSpPr>
          <p:spPr bwMode="auto">
            <a:xfrm flipH="1">
              <a:off x="7225342" y="3105829"/>
              <a:ext cx="398463" cy="525462"/>
            </a:xfrm>
            <a:prstGeom prst="straightConnector1">
              <a:avLst/>
            </a:prstGeom>
            <a:noFill/>
            <a:ln w="9525">
              <a:solidFill>
                <a:srgbClr val="0000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0" name="AutoShape 14">
              <a:extLst>
                <a:ext uri="{FF2B5EF4-FFF2-40B4-BE49-F238E27FC236}">
                  <a16:creationId xmlns:a16="http://schemas.microsoft.com/office/drawing/2014/main" id="{142644CC-FBAA-1D41-BE39-9DF5C140A827}"/>
                </a:ext>
              </a:extLst>
            </p:cNvPr>
            <p:cNvCxnSpPr>
              <a:cxnSpLocks noChangeShapeType="1"/>
            </p:cNvCxnSpPr>
            <p:nvPr/>
          </p:nvCxnSpPr>
          <p:spPr bwMode="auto">
            <a:xfrm>
              <a:off x="7844692" y="3105829"/>
              <a:ext cx="398462" cy="525462"/>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1" name="Oval 17">
              <a:extLst>
                <a:ext uri="{FF2B5EF4-FFF2-40B4-BE49-F238E27FC236}">
                  <a16:creationId xmlns:a16="http://schemas.microsoft.com/office/drawing/2014/main" id="{D109D941-8DC4-4442-B187-8FBC17F314CF}"/>
                </a:ext>
              </a:extLst>
            </p:cNvPr>
            <p:cNvSpPr>
              <a:spLocks noChangeAspect="1" noChangeArrowheads="1"/>
            </p:cNvSpPr>
            <p:nvPr/>
          </p:nvSpPr>
          <p:spPr bwMode="auto">
            <a:xfrm>
              <a:off x="8546705" y="4428216"/>
              <a:ext cx="381000" cy="381000"/>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2400">
                  <a:latin typeface="Times New Roman" panose="02020603050405020304" pitchFamily="18" charset="0"/>
                </a:rPr>
                <a:t>7</a:t>
              </a:r>
            </a:p>
          </p:txBody>
        </p:sp>
        <p:cxnSp>
          <p:nvCxnSpPr>
            <p:cNvPr id="72" name="AutoShape 18">
              <a:extLst>
                <a:ext uri="{FF2B5EF4-FFF2-40B4-BE49-F238E27FC236}">
                  <a16:creationId xmlns:a16="http://schemas.microsoft.com/office/drawing/2014/main" id="{B334DBE3-2A2B-234F-AF20-E50D4394605D}"/>
                </a:ext>
              </a:extLst>
            </p:cNvPr>
            <p:cNvCxnSpPr>
              <a:cxnSpLocks noChangeShapeType="1"/>
            </p:cNvCxnSpPr>
            <p:nvPr/>
          </p:nvCxnSpPr>
          <p:spPr bwMode="auto">
            <a:xfrm>
              <a:off x="8379909" y="3990287"/>
              <a:ext cx="320448" cy="449604"/>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3" name="Oval 5">
              <a:extLst>
                <a:ext uri="{FF2B5EF4-FFF2-40B4-BE49-F238E27FC236}">
                  <a16:creationId xmlns:a16="http://schemas.microsoft.com/office/drawing/2014/main" id="{84789346-9F59-8F40-A81E-BC2D2D1BAB7E}"/>
                </a:ext>
              </a:extLst>
            </p:cNvPr>
            <p:cNvSpPr>
              <a:spLocks noChangeAspect="1" noChangeArrowheads="1"/>
            </p:cNvSpPr>
            <p:nvPr/>
          </p:nvSpPr>
          <p:spPr bwMode="auto">
            <a:xfrm>
              <a:off x="7522035" y="4572458"/>
              <a:ext cx="381000" cy="381000"/>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2400" dirty="0">
                  <a:latin typeface="Times New Roman" panose="02020603050405020304" pitchFamily="18" charset="0"/>
                </a:rPr>
                <a:t>3</a:t>
              </a:r>
            </a:p>
          </p:txBody>
        </p:sp>
        <p:cxnSp>
          <p:nvCxnSpPr>
            <p:cNvPr id="74" name="AutoShape 14">
              <a:extLst>
                <a:ext uri="{FF2B5EF4-FFF2-40B4-BE49-F238E27FC236}">
                  <a16:creationId xmlns:a16="http://schemas.microsoft.com/office/drawing/2014/main" id="{F2424C2E-B9F7-6B4C-B9F0-3759F543D5E4}"/>
                </a:ext>
              </a:extLst>
            </p:cNvPr>
            <p:cNvCxnSpPr>
              <a:cxnSpLocks noChangeShapeType="1"/>
            </p:cNvCxnSpPr>
            <p:nvPr/>
          </p:nvCxnSpPr>
          <p:spPr bwMode="auto">
            <a:xfrm>
              <a:off x="7265086" y="4027946"/>
              <a:ext cx="398462" cy="525462"/>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5" name="Oval 17">
              <a:extLst>
                <a:ext uri="{FF2B5EF4-FFF2-40B4-BE49-F238E27FC236}">
                  <a16:creationId xmlns:a16="http://schemas.microsoft.com/office/drawing/2014/main" id="{D9B3C2B9-FE44-0144-B700-6F2CF00E1642}"/>
                </a:ext>
              </a:extLst>
            </p:cNvPr>
            <p:cNvSpPr>
              <a:spLocks noChangeAspect="1" noChangeArrowheads="1"/>
            </p:cNvSpPr>
            <p:nvPr/>
          </p:nvSpPr>
          <p:spPr bwMode="auto">
            <a:xfrm>
              <a:off x="7967099" y="5350333"/>
              <a:ext cx="381000" cy="381000"/>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2400" dirty="0">
                  <a:latin typeface="Times New Roman" panose="02020603050405020304" pitchFamily="18" charset="0"/>
                </a:rPr>
                <a:t>4</a:t>
              </a:r>
            </a:p>
          </p:txBody>
        </p:sp>
        <p:cxnSp>
          <p:nvCxnSpPr>
            <p:cNvPr id="76" name="AutoShape 18">
              <a:extLst>
                <a:ext uri="{FF2B5EF4-FFF2-40B4-BE49-F238E27FC236}">
                  <a16:creationId xmlns:a16="http://schemas.microsoft.com/office/drawing/2014/main" id="{3EA29EEF-F981-CB4B-BB77-28B71615111D}"/>
                </a:ext>
              </a:extLst>
            </p:cNvPr>
            <p:cNvCxnSpPr>
              <a:cxnSpLocks noChangeShapeType="1"/>
            </p:cNvCxnSpPr>
            <p:nvPr/>
          </p:nvCxnSpPr>
          <p:spPr bwMode="auto">
            <a:xfrm>
              <a:off x="7800303" y="4912404"/>
              <a:ext cx="320448" cy="449604"/>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7" name="Oval 19">
              <a:extLst>
                <a:ext uri="{FF2B5EF4-FFF2-40B4-BE49-F238E27FC236}">
                  <a16:creationId xmlns:a16="http://schemas.microsoft.com/office/drawing/2014/main" id="{961AD351-C6C4-6A45-953B-82AC2B522CEC}"/>
                </a:ext>
              </a:extLst>
            </p:cNvPr>
            <p:cNvSpPr>
              <a:spLocks noChangeAspect="1" noChangeArrowheads="1"/>
            </p:cNvSpPr>
            <p:nvPr/>
          </p:nvSpPr>
          <p:spPr bwMode="auto">
            <a:xfrm>
              <a:off x="7113763" y="5368929"/>
              <a:ext cx="381000" cy="381000"/>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2400" dirty="0">
                  <a:latin typeface="Times New Roman" panose="02020603050405020304" pitchFamily="18" charset="0"/>
                </a:rPr>
                <a:t>2</a:t>
              </a:r>
            </a:p>
          </p:txBody>
        </p:sp>
        <p:cxnSp>
          <p:nvCxnSpPr>
            <p:cNvPr id="78" name="AutoShape 20">
              <a:extLst>
                <a:ext uri="{FF2B5EF4-FFF2-40B4-BE49-F238E27FC236}">
                  <a16:creationId xmlns:a16="http://schemas.microsoft.com/office/drawing/2014/main" id="{E5B16E5F-1116-D644-93CC-582D3A8EAFF4}"/>
                </a:ext>
              </a:extLst>
            </p:cNvPr>
            <p:cNvCxnSpPr>
              <a:cxnSpLocks noChangeShapeType="1"/>
              <a:stCxn id="73" idx="3"/>
            </p:cNvCxnSpPr>
            <p:nvPr/>
          </p:nvCxnSpPr>
          <p:spPr bwMode="auto">
            <a:xfrm flipH="1">
              <a:off x="7304263" y="4897662"/>
              <a:ext cx="273568" cy="452671"/>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9" name="Oval 17">
              <a:extLst>
                <a:ext uri="{FF2B5EF4-FFF2-40B4-BE49-F238E27FC236}">
                  <a16:creationId xmlns:a16="http://schemas.microsoft.com/office/drawing/2014/main" id="{B23F69D5-6DAB-4A47-AB5A-741EABBD28D3}"/>
                </a:ext>
              </a:extLst>
            </p:cNvPr>
            <p:cNvSpPr>
              <a:spLocks noChangeAspect="1" noChangeArrowheads="1"/>
            </p:cNvSpPr>
            <p:nvPr/>
          </p:nvSpPr>
          <p:spPr bwMode="auto">
            <a:xfrm>
              <a:off x="9669457" y="4420944"/>
              <a:ext cx="381000" cy="381000"/>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2400" dirty="0">
                  <a:latin typeface="Times New Roman" panose="02020603050405020304" pitchFamily="18" charset="0"/>
                </a:rPr>
                <a:t>10</a:t>
              </a:r>
            </a:p>
          </p:txBody>
        </p:sp>
        <p:cxnSp>
          <p:nvCxnSpPr>
            <p:cNvPr id="80" name="AutoShape 18">
              <a:extLst>
                <a:ext uri="{FF2B5EF4-FFF2-40B4-BE49-F238E27FC236}">
                  <a16:creationId xmlns:a16="http://schemas.microsoft.com/office/drawing/2014/main" id="{50FBAD36-4C9B-9D4B-83B0-90D7A54107BC}"/>
                </a:ext>
              </a:extLst>
            </p:cNvPr>
            <p:cNvCxnSpPr>
              <a:cxnSpLocks noChangeShapeType="1"/>
            </p:cNvCxnSpPr>
            <p:nvPr/>
          </p:nvCxnSpPr>
          <p:spPr bwMode="auto">
            <a:xfrm>
              <a:off x="9502661" y="3983015"/>
              <a:ext cx="320448" cy="449604"/>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1" name="Oval 5">
              <a:extLst>
                <a:ext uri="{FF2B5EF4-FFF2-40B4-BE49-F238E27FC236}">
                  <a16:creationId xmlns:a16="http://schemas.microsoft.com/office/drawing/2014/main" id="{2799C3A4-9144-DD43-ADF1-350152092A47}"/>
                </a:ext>
              </a:extLst>
            </p:cNvPr>
            <p:cNvSpPr>
              <a:spLocks noChangeAspect="1" noChangeArrowheads="1"/>
            </p:cNvSpPr>
            <p:nvPr/>
          </p:nvSpPr>
          <p:spPr bwMode="auto">
            <a:xfrm>
              <a:off x="10268173" y="3650341"/>
              <a:ext cx="381000" cy="381000"/>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2400" dirty="0">
                  <a:latin typeface="Times New Roman" panose="02020603050405020304" pitchFamily="18" charset="0"/>
                </a:rPr>
                <a:t>13</a:t>
              </a:r>
            </a:p>
          </p:txBody>
        </p:sp>
        <p:sp>
          <p:nvSpPr>
            <p:cNvPr id="82" name="Oval 6">
              <a:extLst>
                <a:ext uri="{FF2B5EF4-FFF2-40B4-BE49-F238E27FC236}">
                  <a16:creationId xmlns:a16="http://schemas.microsoft.com/office/drawing/2014/main" id="{40111467-2E6E-0E4A-9F7A-73C791BC9E76}"/>
                </a:ext>
              </a:extLst>
            </p:cNvPr>
            <p:cNvSpPr>
              <a:spLocks noChangeAspect="1" noChangeArrowheads="1"/>
            </p:cNvSpPr>
            <p:nvPr/>
          </p:nvSpPr>
          <p:spPr bwMode="auto">
            <a:xfrm>
              <a:off x="9201373" y="3650341"/>
              <a:ext cx="381000" cy="381000"/>
            </a:xfrm>
            <a:prstGeom prst="ellipse">
              <a:avLst/>
            </a:prstGeom>
            <a:noFill/>
            <a:ln w="38100">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2400" dirty="0">
                  <a:solidFill>
                    <a:schemeClr val="accent2"/>
                  </a:solidFill>
                  <a:latin typeface="Times New Roman" panose="02020603050405020304" pitchFamily="18" charset="0"/>
                </a:rPr>
                <a:t>9</a:t>
              </a:r>
            </a:p>
          </p:txBody>
        </p:sp>
        <p:sp>
          <p:nvSpPr>
            <p:cNvPr id="83" name="Oval 8">
              <a:extLst>
                <a:ext uri="{FF2B5EF4-FFF2-40B4-BE49-F238E27FC236}">
                  <a16:creationId xmlns:a16="http://schemas.microsoft.com/office/drawing/2014/main" id="{8F21B317-0AA1-8147-9C75-8DC5F5F62AA2}"/>
                </a:ext>
              </a:extLst>
            </p:cNvPr>
            <p:cNvSpPr>
              <a:spLocks noChangeAspect="1" noChangeArrowheads="1"/>
            </p:cNvSpPr>
            <p:nvPr/>
          </p:nvSpPr>
          <p:spPr bwMode="auto">
            <a:xfrm>
              <a:off x="9734773" y="2761341"/>
              <a:ext cx="381000" cy="381000"/>
            </a:xfrm>
            <a:prstGeom prst="ellipse">
              <a:avLst/>
            </a:prstGeom>
            <a:noFill/>
            <a:ln w="38100">
              <a:solidFill>
                <a:srgbClr val="00006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2400" dirty="0">
                  <a:solidFill>
                    <a:srgbClr val="000066"/>
                  </a:solidFill>
                  <a:latin typeface="Times New Roman" panose="02020603050405020304" pitchFamily="18" charset="0"/>
                </a:rPr>
                <a:t>11</a:t>
              </a:r>
            </a:p>
          </p:txBody>
        </p:sp>
        <p:cxnSp>
          <p:nvCxnSpPr>
            <p:cNvPr id="84" name="AutoShape 13">
              <a:extLst>
                <a:ext uri="{FF2B5EF4-FFF2-40B4-BE49-F238E27FC236}">
                  <a16:creationId xmlns:a16="http://schemas.microsoft.com/office/drawing/2014/main" id="{7DF6D2E3-CC2E-9B4A-9E6B-24034476CA90}"/>
                </a:ext>
              </a:extLst>
            </p:cNvPr>
            <p:cNvCxnSpPr>
              <a:cxnSpLocks noChangeShapeType="1"/>
              <a:stCxn id="83" idx="3"/>
              <a:endCxn id="82" idx="0"/>
            </p:cNvCxnSpPr>
            <p:nvPr/>
          </p:nvCxnSpPr>
          <p:spPr bwMode="auto">
            <a:xfrm flipH="1">
              <a:off x="9391874" y="3105829"/>
              <a:ext cx="398463" cy="525462"/>
            </a:xfrm>
            <a:prstGeom prst="straightConnector1">
              <a:avLst/>
            </a:prstGeom>
            <a:noFill/>
            <a:ln w="9525">
              <a:solidFill>
                <a:srgbClr val="0000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5" name="AutoShape 14">
              <a:extLst>
                <a:ext uri="{FF2B5EF4-FFF2-40B4-BE49-F238E27FC236}">
                  <a16:creationId xmlns:a16="http://schemas.microsoft.com/office/drawing/2014/main" id="{AACFC66C-DC22-8B49-8C79-14FA68EBA567}"/>
                </a:ext>
              </a:extLst>
            </p:cNvPr>
            <p:cNvCxnSpPr>
              <a:cxnSpLocks noChangeShapeType="1"/>
            </p:cNvCxnSpPr>
            <p:nvPr/>
          </p:nvCxnSpPr>
          <p:spPr bwMode="auto">
            <a:xfrm>
              <a:off x="10011224" y="3105829"/>
              <a:ext cx="398462" cy="525462"/>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52" name="Right Arrow 51">
            <a:extLst>
              <a:ext uri="{FF2B5EF4-FFF2-40B4-BE49-F238E27FC236}">
                <a16:creationId xmlns:a16="http://schemas.microsoft.com/office/drawing/2014/main" id="{AC683D79-7A58-0640-84C0-29C81EF98C03}"/>
              </a:ext>
            </a:extLst>
          </p:cNvPr>
          <p:cNvSpPr/>
          <p:nvPr/>
        </p:nvSpPr>
        <p:spPr>
          <a:xfrm>
            <a:off x="5104146" y="4381958"/>
            <a:ext cx="1589046" cy="381000"/>
          </a:xfrm>
          <a:prstGeom prst="rightArrow">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3449635476"/>
      </p:ext>
    </p:extLst>
  </p:cSld>
  <p:clrMapOvr>
    <a:masterClrMapping/>
  </p:clrMapOvr>
  <mc:AlternateContent xmlns:mc="http://schemas.openxmlformats.org/markup-compatibility/2006" xmlns:p14="http://schemas.microsoft.com/office/powerpoint/2010/main">
    <mc:Choice Requires="p14">
      <p:transition spd="slow" p14:dur="2000" advTm="57887"/>
    </mc:Choice>
    <mc:Fallback xmlns="">
      <p:transition spd="slow" advTm="5788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2">
            <a:extLst>
              <a:ext uri="{FF2B5EF4-FFF2-40B4-BE49-F238E27FC236}">
                <a16:creationId xmlns:a16="http://schemas.microsoft.com/office/drawing/2014/main" id="{67F7B5FB-B392-684A-AEC5-E5F98DF79F55}"/>
              </a:ext>
            </a:extLst>
          </p:cNvPr>
          <p:cNvSpPr>
            <a:spLocks noChangeArrowheads="1"/>
          </p:cNvSpPr>
          <p:nvPr/>
        </p:nvSpPr>
        <p:spPr bwMode="auto">
          <a:xfrm>
            <a:off x="1981201" y="457201"/>
            <a:ext cx="4341813" cy="1895475"/>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64" tIns="46033" rIns="92064" bIns="46033">
            <a:spAutoFit/>
          </a:bodyPr>
          <a:lstStyle>
            <a:lvl1pPr indent="4763">
              <a:spcBef>
                <a:spcPct val="20000"/>
              </a:spcBef>
              <a:buChar char="•"/>
              <a:defRPr sz="2400">
                <a:solidFill>
                  <a:schemeClr val="tx1"/>
                </a:solidFill>
                <a:latin typeface="Arial" panose="020B0604020202020204" pitchFamily="34" charset="0"/>
              </a:defRPr>
            </a:lvl1pPr>
            <a:lvl2pPr marL="747713"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buFontTx/>
              <a:buNone/>
            </a:pPr>
            <a:r>
              <a:rPr lang="en-US" altLang="en-US" sz="2000">
                <a:latin typeface="Courier New" panose="02070309020205020404" pitchFamily="49" charset="0"/>
              </a:rPr>
              <a:t>Proc InOrderPrint(pointer) </a:t>
            </a:r>
          </a:p>
          <a:p>
            <a:pPr>
              <a:buFontTx/>
              <a:buNone/>
            </a:pPr>
            <a:r>
              <a:rPr lang="en-US" altLang="en-US" sz="2000">
                <a:latin typeface="Courier New" panose="02070309020205020404" pitchFamily="49" charset="0"/>
              </a:rPr>
              <a:t> pointer NOT NIL?</a:t>
            </a:r>
          </a:p>
          <a:p>
            <a:pPr>
              <a:buFontTx/>
              <a:buNone/>
            </a:pPr>
            <a:r>
              <a:rPr lang="en-US" altLang="en-US" sz="2000">
                <a:solidFill>
                  <a:srgbClr val="FF0033"/>
                </a:solidFill>
                <a:latin typeface="Courier New" panose="02070309020205020404" pitchFamily="49" charset="0"/>
              </a:rPr>
              <a:t>  InOrderPrint(left child)</a:t>
            </a:r>
          </a:p>
          <a:p>
            <a:pPr>
              <a:buFontTx/>
              <a:buNone/>
            </a:pPr>
            <a:r>
              <a:rPr lang="en-US" altLang="en-US" sz="2000">
                <a:latin typeface="Courier New" panose="02070309020205020404" pitchFamily="49" charset="0"/>
              </a:rPr>
              <a:t>  print(data)</a:t>
            </a:r>
          </a:p>
          <a:p>
            <a:pPr>
              <a:buFontTx/>
              <a:buNone/>
            </a:pPr>
            <a:r>
              <a:rPr lang="en-US" altLang="en-US" sz="2000">
                <a:latin typeface="Courier New" panose="02070309020205020404" pitchFamily="49" charset="0"/>
              </a:rPr>
              <a:t>  InOrderPrint(right child)</a:t>
            </a:r>
          </a:p>
        </p:txBody>
      </p:sp>
      <p:grpSp>
        <p:nvGrpSpPr>
          <p:cNvPr id="287747" name="Group 3">
            <a:extLst>
              <a:ext uri="{FF2B5EF4-FFF2-40B4-BE49-F238E27FC236}">
                <a16:creationId xmlns:a16="http://schemas.microsoft.com/office/drawing/2014/main" id="{EFB37B00-2D6F-0041-9C25-3EA31BC9ED2D}"/>
              </a:ext>
            </a:extLst>
          </p:cNvPr>
          <p:cNvGrpSpPr>
            <a:grpSpLocks/>
          </p:cNvGrpSpPr>
          <p:nvPr/>
        </p:nvGrpSpPr>
        <p:grpSpPr bwMode="auto">
          <a:xfrm>
            <a:off x="7099301" y="1501775"/>
            <a:ext cx="587375" cy="749300"/>
            <a:chOff x="1760" y="2442"/>
            <a:chExt cx="370" cy="472"/>
          </a:xfrm>
        </p:grpSpPr>
        <p:sp>
          <p:nvSpPr>
            <p:cNvPr id="287748" name="Text Box 4">
              <a:extLst>
                <a:ext uri="{FF2B5EF4-FFF2-40B4-BE49-F238E27FC236}">
                  <a16:creationId xmlns:a16="http://schemas.microsoft.com/office/drawing/2014/main" id="{DF4D61C5-A1E9-3748-A357-88837244FAA7}"/>
                </a:ext>
              </a:extLst>
            </p:cNvPr>
            <p:cNvSpPr txBox="1">
              <a:spLocks noChangeArrowheads="1"/>
            </p:cNvSpPr>
            <p:nvPr/>
          </p:nvSpPr>
          <p:spPr bwMode="auto">
            <a:xfrm>
              <a:off x="1760" y="2442"/>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latin typeface="Courier New" panose="02070309020205020404" pitchFamily="49" charset="0"/>
                </a:rPr>
                <a:t>22</a:t>
              </a:r>
            </a:p>
          </p:txBody>
        </p:sp>
        <p:grpSp>
          <p:nvGrpSpPr>
            <p:cNvPr id="287749" name="Group 5">
              <a:extLst>
                <a:ext uri="{FF2B5EF4-FFF2-40B4-BE49-F238E27FC236}">
                  <a16:creationId xmlns:a16="http://schemas.microsoft.com/office/drawing/2014/main" id="{34336B98-1D68-2547-AE5F-FFE0E6A972E2}"/>
                </a:ext>
              </a:extLst>
            </p:cNvPr>
            <p:cNvGrpSpPr>
              <a:grpSpLocks/>
            </p:cNvGrpSpPr>
            <p:nvPr/>
          </p:nvGrpSpPr>
          <p:grpSpPr bwMode="auto">
            <a:xfrm>
              <a:off x="1760" y="2754"/>
              <a:ext cx="370" cy="160"/>
              <a:chOff x="1378" y="3290"/>
              <a:chExt cx="370" cy="312"/>
            </a:xfrm>
          </p:grpSpPr>
          <p:sp>
            <p:nvSpPr>
              <p:cNvPr id="287750" name="Text Box 6">
                <a:extLst>
                  <a:ext uri="{FF2B5EF4-FFF2-40B4-BE49-F238E27FC236}">
                    <a16:creationId xmlns:a16="http://schemas.microsoft.com/office/drawing/2014/main" id="{D1390852-7FD8-4E41-8C30-60E1526452A0}"/>
                  </a:ext>
                </a:extLst>
              </p:cNvPr>
              <p:cNvSpPr txBox="1">
                <a:spLocks noChangeArrowheads="1"/>
              </p:cNvSpPr>
              <p:nvPr/>
            </p:nvSpPr>
            <p:spPr bwMode="auto">
              <a:xfrm>
                <a:off x="1378" y="3290"/>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287751" name="Line 7">
                <a:extLst>
                  <a:ext uri="{FF2B5EF4-FFF2-40B4-BE49-F238E27FC236}">
                    <a16:creationId xmlns:a16="http://schemas.microsoft.com/office/drawing/2014/main" id="{9A798072-D034-3C4D-9C94-C292D5B960B1}"/>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287752" name="Text Box 8">
            <a:extLst>
              <a:ext uri="{FF2B5EF4-FFF2-40B4-BE49-F238E27FC236}">
                <a16:creationId xmlns:a16="http://schemas.microsoft.com/office/drawing/2014/main" id="{A4B12450-61E9-8943-BD42-DFDE580FDE12}"/>
              </a:ext>
            </a:extLst>
          </p:cNvPr>
          <p:cNvSpPr txBox="1">
            <a:spLocks noChangeArrowheads="1"/>
          </p:cNvSpPr>
          <p:nvPr/>
        </p:nvSpPr>
        <p:spPr bwMode="auto">
          <a:xfrm>
            <a:off x="7032626" y="646113"/>
            <a:ext cx="62619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715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a:t>root</a:t>
            </a:r>
          </a:p>
        </p:txBody>
      </p:sp>
      <p:sp>
        <p:nvSpPr>
          <p:cNvPr id="287753" name="Line 9">
            <a:extLst>
              <a:ext uri="{FF2B5EF4-FFF2-40B4-BE49-F238E27FC236}">
                <a16:creationId xmlns:a16="http://schemas.microsoft.com/office/drawing/2014/main" id="{ABD9F1C5-5F4B-CF4E-BEF5-44496A2E146E}"/>
              </a:ext>
            </a:extLst>
          </p:cNvPr>
          <p:cNvSpPr>
            <a:spLocks noChangeShapeType="1"/>
          </p:cNvSpPr>
          <p:nvPr/>
        </p:nvSpPr>
        <p:spPr bwMode="auto">
          <a:xfrm>
            <a:off x="7404100" y="1028700"/>
            <a:ext cx="0" cy="4572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87754" name="Group 10">
            <a:extLst>
              <a:ext uri="{FF2B5EF4-FFF2-40B4-BE49-F238E27FC236}">
                <a16:creationId xmlns:a16="http://schemas.microsoft.com/office/drawing/2014/main" id="{0F3EFFF2-4195-F34B-A2ED-FEFE60369835}"/>
              </a:ext>
            </a:extLst>
          </p:cNvPr>
          <p:cNvGrpSpPr>
            <a:grpSpLocks/>
          </p:cNvGrpSpPr>
          <p:nvPr/>
        </p:nvGrpSpPr>
        <p:grpSpPr bwMode="auto">
          <a:xfrm>
            <a:off x="8280401" y="2746375"/>
            <a:ext cx="587375" cy="749300"/>
            <a:chOff x="1760" y="2442"/>
            <a:chExt cx="370" cy="472"/>
          </a:xfrm>
        </p:grpSpPr>
        <p:sp>
          <p:nvSpPr>
            <p:cNvPr id="287755" name="Text Box 11">
              <a:extLst>
                <a:ext uri="{FF2B5EF4-FFF2-40B4-BE49-F238E27FC236}">
                  <a16:creationId xmlns:a16="http://schemas.microsoft.com/office/drawing/2014/main" id="{01F924F4-5CBF-7C46-936E-B320F4419216}"/>
                </a:ext>
              </a:extLst>
            </p:cNvPr>
            <p:cNvSpPr txBox="1">
              <a:spLocks noChangeArrowheads="1"/>
            </p:cNvSpPr>
            <p:nvPr/>
          </p:nvSpPr>
          <p:spPr bwMode="auto">
            <a:xfrm>
              <a:off x="1760" y="2442"/>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latin typeface="Courier New" panose="02070309020205020404" pitchFamily="49" charset="0"/>
                </a:rPr>
                <a:t>67</a:t>
              </a:r>
            </a:p>
          </p:txBody>
        </p:sp>
        <p:grpSp>
          <p:nvGrpSpPr>
            <p:cNvPr id="287756" name="Group 12">
              <a:extLst>
                <a:ext uri="{FF2B5EF4-FFF2-40B4-BE49-F238E27FC236}">
                  <a16:creationId xmlns:a16="http://schemas.microsoft.com/office/drawing/2014/main" id="{4AB40A80-6546-544B-86C4-E96C2AEF6024}"/>
                </a:ext>
              </a:extLst>
            </p:cNvPr>
            <p:cNvGrpSpPr>
              <a:grpSpLocks/>
            </p:cNvGrpSpPr>
            <p:nvPr/>
          </p:nvGrpSpPr>
          <p:grpSpPr bwMode="auto">
            <a:xfrm>
              <a:off x="1760" y="2754"/>
              <a:ext cx="370" cy="160"/>
              <a:chOff x="1378" y="3290"/>
              <a:chExt cx="370" cy="312"/>
            </a:xfrm>
          </p:grpSpPr>
          <p:sp>
            <p:nvSpPr>
              <p:cNvPr id="287757" name="Text Box 13">
                <a:extLst>
                  <a:ext uri="{FF2B5EF4-FFF2-40B4-BE49-F238E27FC236}">
                    <a16:creationId xmlns:a16="http://schemas.microsoft.com/office/drawing/2014/main" id="{A8366916-C764-DB4F-AE40-EF4249BE9350}"/>
                  </a:ext>
                </a:extLst>
              </p:cNvPr>
              <p:cNvSpPr txBox="1">
                <a:spLocks noChangeArrowheads="1"/>
              </p:cNvSpPr>
              <p:nvPr/>
            </p:nvSpPr>
            <p:spPr bwMode="auto">
              <a:xfrm>
                <a:off x="1378" y="3290"/>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287758" name="Line 14">
                <a:extLst>
                  <a:ext uri="{FF2B5EF4-FFF2-40B4-BE49-F238E27FC236}">
                    <a16:creationId xmlns:a16="http://schemas.microsoft.com/office/drawing/2014/main" id="{A37B7A18-C079-D142-BAB2-898932B309CC}"/>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287759" name="Group 15">
            <a:extLst>
              <a:ext uri="{FF2B5EF4-FFF2-40B4-BE49-F238E27FC236}">
                <a16:creationId xmlns:a16="http://schemas.microsoft.com/office/drawing/2014/main" id="{638541D0-694C-DA46-92A0-96B7D15D04A9}"/>
              </a:ext>
            </a:extLst>
          </p:cNvPr>
          <p:cNvGrpSpPr>
            <a:grpSpLocks/>
          </p:cNvGrpSpPr>
          <p:nvPr/>
        </p:nvGrpSpPr>
        <p:grpSpPr bwMode="auto">
          <a:xfrm>
            <a:off x="7759701" y="3978275"/>
            <a:ext cx="587375" cy="749300"/>
            <a:chOff x="1760" y="2442"/>
            <a:chExt cx="370" cy="472"/>
          </a:xfrm>
        </p:grpSpPr>
        <p:sp>
          <p:nvSpPr>
            <p:cNvPr id="287760" name="Text Box 16">
              <a:extLst>
                <a:ext uri="{FF2B5EF4-FFF2-40B4-BE49-F238E27FC236}">
                  <a16:creationId xmlns:a16="http://schemas.microsoft.com/office/drawing/2014/main" id="{CC1C6741-14EA-8244-852A-C33E4C728978}"/>
                </a:ext>
              </a:extLst>
            </p:cNvPr>
            <p:cNvSpPr txBox="1">
              <a:spLocks noChangeArrowheads="1"/>
            </p:cNvSpPr>
            <p:nvPr/>
          </p:nvSpPr>
          <p:spPr bwMode="auto">
            <a:xfrm>
              <a:off x="1760" y="2442"/>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latin typeface="Courier New" panose="02070309020205020404" pitchFamily="49" charset="0"/>
                </a:rPr>
                <a:t>36</a:t>
              </a:r>
            </a:p>
          </p:txBody>
        </p:sp>
        <p:grpSp>
          <p:nvGrpSpPr>
            <p:cNvPr id="287761" name="Group 17">
              <a:extLst>
                <a:ext uri="{FF2B5EF4-FFF2-40B4-BE49-F238E27FC236}">
                  <a16:creationId xmlns:a16="http://schemas.microsoft.com/office/drawing/2014/main" id="{8BB621FB-9C39-E34A-9502-F944B733C9B4}"/>
                </a:ext>
              </a:extLst>
            </p:cNvPr>
            <p:cNvGrpSpPr>
              <a:grpSpLocks/>
            </p:cNvGrpSpPr>
            <p:nvPr/>
          </p:nvGrpSpPr>
          <p:grpSpPr bwMode="auto">
            <a:xfrm>
              <a:off x="1760" y="2754"/>
              <a:ext cx="370" cy="160"/>
              <a:chOff x="1378" y="3290"/>
              <a:chExt cx="370" cy="312"/>
            </a:xfrm>
          </p:grpSpPr>
          <p:sp>
            <p:nvSpPr>
              <p:cNvPr id="287762" name="Text Box 18">
                <a:extLst>
                  <a:ext uri="{FF2B5EF4-FFF2-40B4-BE49-F238E27FC236}">
                    <a16:creationId xmlns:a16="http://schemas.microsoft.com/office/drawing/2014/main" id="{02931111-9396-B248-8597-4242998F0C37}"/>
                  </a:ext>
                </a:extLst>
              </p:cNvPr>
              <p:cNvSpPr txBox="1">
                <a:spLocks noChangeArrowheads="1"/>
              </p:cNvSpPr>
              <p:nvPr/>
            </p:nvSpPr>
            <p:spPr bwMode="auto">
              <a:xfrm>
                <a:off x="1378" y="3290"/>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287763" name="Line 19">
                <a:extLst>
                  <a:ext uri="{FF2B5EF4-FFF2-40B4-BE49-F238E27FC236}">
                    <a16:creationId xmlns:a16="http://schemas.microsoft.com/office/drawing/2014/main" id="{2A704164-2C64-FF46-940D-4BDEC30E8590}"/>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287764" name="Group 20">
            <a:extLst>
              <a:ext uri="{FF2B5EF4-FFF2-40B4-BE49-F238E27FC236}">
                <a16:creationId xmlns:a16="http://schemas.microsoft.com/office/drawing/2014/main" id="{2A078A5F-A85C-DD49-A81F-F9E8FE848942}"/>
              </a:ext>
            </a:extLst>
          </p:cNvPr>
          <p:cNvGrpSpPr>
            <a:grpSpLocks/>
          </p:cNvGrpSpPr>
          <p:nvPr/>
        </p:nvGrpSpPr>
        <p:grpSpPr bwMode="auto">
          <a:xfrm>
            <a:off x="5588001" y="3940175"/>
            <a:ext cx="587375" cy="749300"/>
            <a:chOff x="1760" y="2442"/>
            <a:chExt cx="370" cy="472"/>
          </a:xfrm>
        </p:grpSpPr>
        <p:sp>
          <p:nvSpPr>
            <p:cNvPr id="287765" name="Text Box 21">
              <a:extLst>
                <a:ext uri="{FF2B5EF4-FFF2-40B4-BE49-F238E27FC236}">
                  <a16:creationId xmlns:a16="http://schemas.microsoft.com/office/drawing/2014/main" id="{67491D21-C81C-EB4E-8D24-E0C70EE94D0C}"/>
                </a:ext>
              </a:extLst>
            </p:cNvPr>
            <p:cNvSpPr txBox="1">
              <a:spLocks noChangeArrowheads="1"/>
            </p:cNvSpPr>
            <p:nvPr/>
          </p:nvSpPr>
          <p:spPr bwMode="auto">
            <a:xfrm>
              <a:off x="1760" y="2442"/>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a:r>
                <a:rPr lang="en-US" altLang="en-US">
                  <a:solidFill>
                    <a:srgbClr val="FF0033"/>
                  </a:solidFill>
                  <a:latin typeface="Courier New" panose="02070309020205020404" pitchFamily="49" charset="0"/>
                </a:rPr>
                <a:t>3</a:t>
              </a:r>
              <a:endParaRPr lang="en-US" altLang="en-US">
                <a:latin typeface="Courier New" panose="02070309020205020404" pitchFamily="49" charset="0"/>
              </a:endParaRPr>
            </a:p>
          </p:txBody>
        </p:sp>
        <p:grpSp>
          <p:nvGrpSpPr>
            <p:cNvPr id="287766" name="Group 22">
              <a:extLst>
                <a:ext uri="{FF2B5EF4-FFF2-40B4-BE49-F238E27FC236}">
                  <a16:creationId xmlns:a16="http://schemas.microsoft.com/office/drawing/2014/main" id="{3F8B386D-A15C-EE4B-8278-E5EB4D2FCB43}"/>
                </a:ext>
              </a:extLst>
            </p:cNvPr>
            <p:cNvGrpSpPr>
              <a:grpSpLocks/>
            </p:cNvGrpSpPr>
            <p:nvPr/>
          </p:nvGrpSpPr>
          <p:grpSpPr bwMode="auto">
            <a:xfrm>
              <a:off x="1760" y="2754"/>
              <a:ext cx="370" cy="160"/>
              <a:chOff x="1378" y="3290"/>
              <a:chExt cx="370" cy="312"/>
            </a:xfrm>
          </p:grpSpPr>
          <p:sp>
            <p:nvSpPr>
              <p:cNvPr id="287767" name="Text Box 23">
                <a:extLst>
                  <a:ext uri="{FF2B5EF4-FFF2-40B4-BE49-F238E27FC236}">
                    <a16:creationId xmlns:a16="http://schemas.microsoft.com/office/drawing/2014/main" id="{70764FA0-81B8-F442-B508-04CB3A8B411C}"/>
                  </a:ext>
                </a:extLst>
              </p:cNvPr>
              <p:cNvSpPr txBox="1">
                <a:spLocks noChangeArrowheads="1"/>
              </p:cNvSpPr>
              <p:nvPr/>
            </p:nvSpPr>
            <p:spPr bwMode="auto">
              <a:xfrm>
                <a:off x="1378" y="3290"/>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287768" name="Line 24">
                <a:extLst>
                  <a:ext uri="{FF2B5EF4-FFF2-40B4-BE49-F238E27FC236}">
                    <a16:creationId xmlns:a16="http://schemas.microsoft.com/office/drawing/2014/main" id="{12813B7A-760C-CF46-B718-8B46223B2D42}"/>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287769" name="Group 25">
            <a:extLst>
              <a:ext uri="{FF2B5EF4-FFF2-40B4-BE49-F238E27FC236}">
                <a16:creationId xmlns:a16="http://schemas.microsoft.com/office/drawing/2014/main" id="{B35636B2-27F8-3843-B4DB-9665E44D3C3C}"/>
              </a:ext>
            </a:extLst>
          </p:cNvPr>
          <p:cNvGrpSpPr>
            <a:grpSpLocks/>
          </p:cNvGrpSpPr>
          <p:nvPr/>
        </p:nvGrpSpPr>
        <p:grpSpPr bwMode="auto">
          <a:xfrm>
            <a:off x="6667501" y="3940175"/>
            <a:ext cx="587375" cy="749300"/>
            <a:chOff x="1760" y="2442"/>
            <a:chExt cx="370" cy="472"/>
          </a:xfrm>
        </p:grpSpPr>
        <p:sp>
          <p:nvSpPr>
            <p:cNvPr id="287770" name="Text Box 26">
              <a:extLst>
                <a:ext uri="{FF2B5EF4-FFF2-40B4-BE49-F238E27FC236}">
                  <a16:creationId xmlns:a16="http://schemas.microsoft.com/office/drawing/2014/main" id="{91AF8797-E3D0-2149-B6AC-653E96E0452C}"/>
                </a:ext>
              </a:extLst>
            </p:cNvPr>
            <p:cNvSpPr txBox="1">
              <a:spLocks noChangeArrowheads="1"/>
            </p:cNvSpPr>
            <p:nvPr/>
          </p:nvSpPr>
          <p:spPr bwMode="auto">
            <a:xfrm>
              <a:off x="1760" y="2442"/>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latin typeface="Courier New" panose="02070309020205020404" pitchFamily="49" charset="0"/>
                </a:rPr>
                <a:t>14</a:t>
              </a:r>
            </a:p>
          </p:txBody>
        </p:sp>
        <p:grpSp>
          <p:nvGrpSpPr>
            <p:cNvPr id="287771" name="Group 27">
              <a:extLst>
                <a:ext uri="{FF2B5EF4-FFF2-40B4-BE49-F238E27FC236}">
                  <a16:creationId xmlns:a16="http://schemas.microsoft.com/office/drawing/2014/main" id="{84D5F2FA-55FB-D548-809B-1FAA363200A4}"/>
                </a:ext>
              </a:extLst>
            </p:cNvPr>
            <p:cNvGrpSpPr>
              <a:grpSpLocks/>
            </p:cNvGrpSpPr>
            <p:nvPr/>
          </p:nvGrpSpPr>
          <p:grpSpPr bwMode="auto">
            <a:xfrm>
              <a:off x="1760" y="2754"/>
              <a:ext cx="370" cy="160"/>
              <a:chOff x="1378" y="3290"/>
              <a:chExt cx="370" cy="312"/>
            </a:xfrm>
          </p:grpSpPr>
          <p:sp>
            <p:nvSpPr>
              <p:cNvPr id="287772" name="Text Box 28">
                <a:extLst>
                  <a:ext uri="{FF2B5EF4-FFF2-40B4-BE49-F238E27FC236}">
                    <a16:creationId xmlns:a16="http://schemas.microsoft.com/office/drawing/2014/main" id="{770447F8-2B7D-E544-BA0B-13C366B8B6C6}"/>
                  </a:ext>
                </a:extLst>
              </p:cNvPr>
              <p:cNvSpPr txBox="1">
                <a:spLocks noChangeArrowheads="1"/>
              </p:cNvSpPr>
              <p:nvPr/>
            </p:nvSpPr>
            <p:spPr bwMode="auto">
              <a:xfrm>
                <a:off x="1378" y="3290"/>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287773" name="Line 29">
                <a:extLst>
                  <a:ext uri="{FF2B5EF4-FFF2-40B4-BE49-F238E27FC236}">
                    <a16:creationId xmlns:a16="http://schemas.microsoft.com/office/drawing/2014/main" id="{A89219E8-8C71-0D40-A869-13FCC246814B}"/>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287774" name="Group 30">
            <a:extLst>
              <a:ext uri="{FF2B5EF4-FFF2-40B4-BE49-F238E27FC236}">
                <a16:creationId xmlns:a16="http://schemas.microsoft.com/office/drawing/2014/main" id="{C4D4B4E2-76AF-E547-ACBC-322B5B7694C3}"/>
              </a:ext>
            </a:extLst>
          </p:cNvPr>
          <p:cNvGrpSpPr>
            <a:grpSpLocks/>
          </p:cNvGrpSpPr>
          <p:nvPr/>
        </p:nvGrpSpPr>
        <p:grpSpPr bwMode="auto">
          <a:xfrm>
            <a:off x="8216901" y="5172075"/>
            <a:ext cx="587375" cy="749300"/>
            <a:chOff x="1760" y="2442"/>
            <a:chExt cx="370" cy="472"/>
          </a:xfrm>
        </p:grpSpPr>
        <p:sp>
          <p:nvSpPr>
            <p:cNvPr id="287775" name="Text Box 31">
              <a:extLst>
                <a:ext uri="{FF2B5EF4-FFF2-40B4-BE49-F238E27FC236}">
                  <a16:creationId xmlns:a16="http://schemas.microsoft.com/office/drawing/2014/main" id="{F0F3860D-7C0F-D546-B0AB-ED0D32BAD04D}"/>
                </a:ext>
              </a:extLst>
            </p:cNvPr>
            <p:cNvSpPr txBox="1">
              <a:spLocks noChangeArrowheads="1"/>
            </p:cNvSpPr>
            <p:nvPr/>
          </p:nvSpPr>
          <p:spPr bwMode="auto">
            <a:xfrm>
              <a:off x="1760" y="2442"/>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latin typeface="Courier New" panose="02070309020205020404" pitchFamily="49" charset="0"/>
                </a:rPr>
                <a:t>44</a:t>
              </a:r>
            </a:p>
          </p:txBody>
        </p:sp>
        <p:grpSp>
          <p:nvGrpSpPr>
            <p:cNvPr id="287776" name="Group 32">
              <a:extLst>
                <a:ext uri="{FF2B5EF4-FFF2-40B4-BE49-F238E27FC236}">
                  <a16:creationId xmlns:a16="http://schemas.microsoft.com/office/drawing/2014/main" id="{606F77FB-E29D-8540-98B5-BC9F15828071}"/>
                </a:ext>
              </a:extLst>
            </p:cNvPr>
            <p:cNvGrpSpPr>
              <a:grpSpLocks/>
            </p:cNvGrpSpPr>
            <p:nvPr/>
          </p:nvGrpSpPr>
          <p:grpSpPr bwMode="auto">
            <a:xfrm>
              <a:off x="1760" y="2754"/>
              <a:ext cx="370" cy="160"/>
              <a:chOff x="1378" y="3290"/>
              <a:chExt cx="370" cy="312"/>
            </a:xfrm>
          </p:grpSpPr>
          <p:sp>
            <p:nvSpPr>
              <p:cNvPr id="287777" name="Text Box 33">
                <a:extLst>
                  <a:ext uri="{FF2B5EF4-FFF2-40B4-BE49-F238E27FC236}">
                    <a16:creationId xmlns:a16="http://schemas.microsoft.com/office/drawing/2014/main" id="{59AEB0E9-6D01-1047-A2B0-2E588922A194}"/>
                  </a:ext>
                </a:extLst>
              </p:cNvPr>
              <p:cNvSpPr txBox="1">
                <a:spLocks noChangeArrowheads="1"/>
              </p:cNvSpPr>
              <p:nvPr/>
            </p:nvSpPr>
            <p:spPr bwMode="auto">
              <a:xfrm>
                <a:off x="1378" y="3290"/>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287778" name="Line 34">
                <a:extLst>
                  <a:ext uri="{FF2B5EF4-FFF2-40B4-BE49-F238E27FC236}">
                    <a16:creationId xmlns:a16="http://schemas.microsoft.com/office/drawing/2014/main" id="{DACE9B19-E887-B545-9D4D-2CD932BD600E}"/>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287779" name="Group 35">
            <a:extLst>
              <a:ext uri="{FF2B5EF4-FFF2-40B4-BE49-F238E27FC236}">
                <a16:creationId xmlns:a16="http://schemas.microsoft.com/office/drawing/2014/main" id="{01E92068-037A-524C-9DD2-70ABD219F160}"/>
              </a:ext>
            </a:extLst>
          </p:cNvPr>
          <p:cNvGrpSpPr>
            <a:grpSpLocks/>
          </p:cNvGrpSpPr>
          <p:nvPr/>
        </p:nvGrpSpPr>
        <p:grpSpPr bwMode="auto">
          <a:xfrm>
            <a:off x="6045201" y="5248275"/>
            <a:ext cx="587375" cy="749300"/>
            <a:chOff x="1760" y="2442"/>
            <a:chExt cx="370" cy="472"/>
          </a:xfrm>
        </p:grpSpPr>
        <p:sp>
          <p:nvSpPr>
            <p:cNvPr id="287780" name="Text Box 36">
              <a:extLst>
                <a:ext uri="{FF2B5EF4-FFF2-40B4-BE49-F238E27FC236}">
                  <a16:creationId xmlns:a16="http://schemas.microsoft.com/office/drawing/2014/main" id="{875E4C8A-8DEE-DB48-9574-80F254ECDC61}"/>
                </a:ext>
              </a:extLst>
            </p:cNvPr>
            <p:cNvSpPr txBox="1">
              <a:spLocks noChangeArrowheads="1"/>
            </p:cNvSpPr>
            <p:nvPr/>
          </p:nvSpPr>
          <p:spPr bwMode="auto">
            <a:xfrm>
              <a:off x="1760" y="2442"/>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a:r>
                <a:rPr lang="en-US" altLang="en-US">
                  <a:solidFill>
                    <a:srgbClr val="FF0033"/>
                  </a:solidFill>
                  <a:latin typeface="Courier New" panose="02070309020205020404" pitchFamily="49" charset="0"/>
                </a:rPr>
                <a:t>7</a:t>
              </a:r>
              <a:endParaRPr lang="en-US" altLang="en-US">
                <a:latin typeface="Courier New" panose="02070309020205020404" pitchFamily="49" charset="0"/>
              </a:endParaRPr>
            </a:p>
          </p:txBody>
        </p:sp>
        <p:grpSp>
          <p:nvGrpSpPr>
            <p:cNvPr id="287781" name="Group 37">
              <a:extLst>
                <a:ext uri="{FF2B5EF4-FFF2-40B4-BE49-F238E27FC236}">
                  <a16:creationId xmlns:a16="http://schemas.microsoft.com/office/drawing/2014/main" id="{7265ECE1-7A30-4F43-A0A2-06778E39B42E}"/>
                </a:ext>
              </a:extLst>
            </p:cNvPr>
            <p:cNvGrpSpPr>
              <a:grpSpLocks/>
            </p:cNvGrpSpPr>
            <p:nvPr/>
          </p:nvGrpSpPr>
          <p:grpSpPr bwMode="auto">
            <a:xfrm>
              <a:off x="1760" y="2754"/>
              <a:ext cx="370" cy="160"/>
              <a:chOff x="1378" y="3290"/>
              <a:chExt cx="370" cy="312"/>
            </a:xfrm>
          </p:grpSpPr>
          <p:sp>
            <p:nvSpPr>
              <p:cNvPr id="287782" name="Text Box 38">
                <a:extLst>
                  <a:ext uri="{FF2B5EF4-FFF2-40B4-BE49-F238E27FC236}">
                    <a16:creationId xmlns:a16="http://schemas.microsoft.com/office/drawing/2014/main" id="{FE55F1A7-C673-7D48-93A7-7702C15A5D79}"/>
                  </a:ext>
                </a:extLst>
              </p:cNvPr>
              <p:cNvSpPr txBox="1">
                <a:spLocks noChangeArrowheads="1"/>
              </p:cNvSpPr>
              <p:nvPr/>
            </p:nvSpPr>
            <p:spPr bwMode="auto">
              <a:xfrm>
                <a:off x="1378" y="3290"/>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287783" name="Line 39">
                <a:extLst>
                  <a:ext uri="{FF2B5EF4-FFF2-40B4-BE49-F238E27FC236}">
                    <a16:creationId xmlns:a16="http://schemas.microsoft.com/office/drawing/2014/main" id="{55C488E4-BE5C-5E49-8E0C-325648B0A860}"/>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287784" name="Group 40">
            <a:extLst>
              <a:ext uri="{FF2B5EF4-FFF2-40B4-BE49-F238E27FC236}">
                <a16:creationId xmlns:a16="http://schemas.microsoft.com/office/drawing/2014/main" id="{435E1F05-C33E-5F49-BE09-B41E24753358}"/>
              </a:ext>
            </a:extLst>
          </p:cNvPr>
          <p:cNvGrpSpPr>
            <a:grpSpLocks/>
          </p:cNvGrpSpPr>
          <p:nvPr/>
        </p:nvGrpSpPr>
        <p:grpSpPr bwMode="auto">
          <a:xfrm>
            <a:off x="8813801" y="3978275"/>
            <a:ext cx="587375" cy="749300"/>
            <a:chOff x="1760" y="2442"/>
            <a:chExt cx="370" cy="472"/>
          </a:xfrm>
        </p:grpSpPr>
        <p:sp>
          <p:nvSpPr>
            <p:cNvPr id="287785" name="Text Box 41">
              <a:extLst>
                <a:ext uri="{FF2B5EF4-FFF2-40B4-BE49-F238E27FC236}">
                  <a16:creationId xmlns:a16="http://schemas.microsoft.com/office/drawing/2014/main" id="{4717BB76-616F-1D49-BB87-2C6FCFC841D1}"/>
                </a:ext>
              </a:extLst>
            </p:cNvPr>
            <p:cNvSpPr txBox="1">
              <a:spLocks noChangeArrowheads="1"/>
            </p:cNvSpPr>
            <p:nvPr/>
          </p:nvSpPr>
          <p:spPr bwMode="auto">
            <a:xfrm>
              <a:off x="1760" y="2442"/>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latin typeface="Courier New" panose="02070309020205020404" pitchFamily="49" charset="0"/>
                </a:rPr>
                <a:t>94</a:t>
              </a:r>
            </a:p>
          </p:txBody>
        </p:sp>
        <p:grpSp>
          <p:nvGrpSpPr>
            <p:cNvPr id="287786" name="Group 42">
              <a:extLst>
                <a:ext uri="{FF2B5EF4-FFF2-40B4-BE49-F238E27FC236}">
                  <a16:creationId xmlns:a16="http://schemas.microsoft.com/office/drawing/2014/main" id="{6AA602BB-D18D-7144-9A5F-92AEE6539144}"/>
                </a:ext>
              </a:extLst>
            </p:cNvPr>
            <p:cNvGrpSpPr>
              <a:grpSpLocks/>
            </p:cNvGrpSpPr>
            <p:nvPr/>
          </p:nvGrpSpPr>
          <p:grpSpPr bwMode="auto">
            <a:xfrm>
              <a:off x="1760" y="2754"/>
              <a:ext cx="370" cy="160"/>
              <a:chOff x="1378" y="3290"/>
              <a:chExt cx="370" cy="312"/>
            </a:xfrm>
          </p:grpSpPr>
          <p:sp>
            <p:nvSpPr>
              <p:cNvPr id="287787" name="Text Box 43">
                <a:extLst>
                  <a:ext uri="{FF2B5EF4-FFF2-40B4-BE49-F238E27FC236}">
                    <a16:creationId xmlns:a16="http://schemas.microsoft.com/office/drawing/2014/main" id="{2A8ED4D9-D4DF-C245-9FBE-DD54C20EC85A}"/>
                  </a:ext>
                </a:extLst>
              </p:cNvPr>
              <p:cNvSpPr txBox="1">
                <a:spLocks noChangeArrowheads="1"/>
              </p:cNvSpPr>
              <p:nvPr/>
            </p:nvSpPr>
            <p:spPr bwMode="auto">
              <a:xfrm>
                <a:off x="1378" y="3290"/>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287788" name="Line 44">
                <a:extLst>
                  <a:ext uri="{FF2B5EF4-FFF2-40B4-BE49-F238E27FC236}">
                    <a16:creationId xmlns:a16="http://schemas.microsoft.com/office/drawing/2014/main" id="{7EBBE29F-C148-E94C-A4E2-70619FF10334}"/>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287789" name="Group 45">
            <a:extLst>
              <a:ext uri="{FF2B5EF4-FFF2-40B4-BE49-F238E27FC236}">
                <a16:creationId xmlns:a16="http://schemas.microsoft.com/office/drawing/2014/main" id="{74C164D5-9229-354C-9BCB-CE8325968F02}"/>
              </a:ext>
            </a:extLst>
          </p:cNvPr>
          <p:cNvGrpSpPr>
            <a:grpSpLocks/>
          </p:cNvGrpSpPr>
          <p:nvPr/>
        </p:nvGrpSpPr>
        <p:grpSpPr bwMode="auto">
          <a:xfrm>
            <a:off x="9283701" y="5159375"/>
            <a:ext cx="587375" cy="749300"/>
            <a:chOff x="1760" y="2442"/>
            <a:chExt cx="370" cy="472"/>
          </a:xfrm>
        </p:grpSpPr>
        <p:sp>
          <p:nvSpPr>
            <p:cNvPr id="287790" name="Text Box 46">
              <a:extLst>
                <a:ext uri="{FF2B5EF4-FFF2-40B4-BE49-F238E27FC236}">
                  <a16:creationId xmlns:a16="http://schemas.microsoft.com/office/drawing/2014/main" id="{1490B088-7215-3A4B-B440-CEF9AE93151F}"/>
                </a:ext>
              </a:extLst>
            </p:cNvPr>
            <p:cNvSpPr txBox="1">
              <a:spLocks noChangeArrowheads="1"/>
            </p:cNvSpPr>
            <p:nvPr/>
          </p:nvSpPr>
          <p:spPr bwMode="auto">
            <a:xfrm>
              <a:off x="1760" y="2442"/>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latin typeface="Courier New" panose="02070309020205020404" pitchFamily="49" charset="0"/>
                </a:rPr>
                <a:t>97</a:t>
              </a:r>
            </a:p>
          </p:txBody>
        </p:sp>
        <p:grpSp>
          <p:nvGrpSpPr>
            <p:cNvPr id="287791" name="Group 47">
              <a:extLst>
                <a:ext uri="{FF2B5EF4-FFF2-40B4-BE49-F238E27FC236}">
                  <a16:creationId xmlns:a16="http://schemas.microsoft.com/office/drawing/2014/main" id="{B061D0B1-C098-7D4C-A0BB-319F0817C08B}"/>
                </a:ext>
              </a:extLst>
            </p:cNvPr>
            <p:cNvGrpSpPr>
              <a:grpSpLocks/>
            </p:cNvGrpSpPr>
            <p:nvPr/>
          </p:nvGrpSpPr>
          <p:grpSpPr bwMode="auto">
            <a:xfrm>
              <a:off x="1760" y="2754"/>
              <a:ext cx="370" cy="160"/>
              <a:chOff x="1378" y="3290"/>
              <a:chExt cx="370" cy="312"/>
            </a:xfrm>
          </p:grpSpPr>
          <p:sp>
            <p:nvSpPr>
              <p:cNvPr id="287792" name="Text Box 48">
                <a:extLst>
                  <a:ext uri="{FF2B5EF4-FFF2-40B4-BE49-F238E27FC236}">
                    <a16:creationId xmlns:a16="http://schemas.microsoft.com/office/drawing/2014/main" id="{555C2FDC-5655-7E48-9441-FBEEF604646C}"/>
                  </a:ext>
                </a:extLst>
              </p:cNvPr>
              <p:cNvSpPr txBox="1">
                <a:spLocks noChangeArrowheads="1"/>
              </p:cNvSpPr>
              <p:nvPr/>
            </p:nvSpPr>
            <p:spPr bwMode="auto">
              <a:xfrm>
                <a:off x="1378" y="3290"/>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287793" name="Line 49">
                <a:extLst>
                  <a:ext uri="{FF2B5EF4-FFF2-40B4-BE49-F238E27FC236}">
                    <a16:creationId xmlns:a16="http://schemas.microsoft.com/office/drawing/2014/main" id="{E4FFBAD3-98A4-6E49-8467-3A143F4950C8}"/>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287794" name="Group 50">
            <a:extLst>
              <a:ext uri="{FF2B5EF4-FFF2-40B4-BE49-F238E27FC236}">
                <a16:creationId xmlns:a16="http://schemas.microsoft.com/office/drawing/2014/main" id="{7E11CF41-FA1E-E342-B2A0-6CEE156E3DB7}"/>
              </a:ext>
            </a:extLst>
          </p:cNvPr>
          <p:cNvGrpSpPr>
            <a:grpSpLocks/>
          </p:cNvGrpSpPr>
          <p:nvPr/>
        </p:nvGrpSpPr>
        <p:grpSpPr bwMode="auto">
          <a:xfrm>
            <a:off x="5118101" y="5248275"/>
            <a:ext cx="587375" cy="749300"/>
            <a:chOff x="1760" y="2442"/>
            <a:chExt cx="370" cy="472"/>
          </a:xfrm>
        </p:grpSpPr>
        <p:sp>
          <p:nvSpPr>
            <p:cNvPr id="287795" name="Text Box 51">
              <a:extLst>
                <a:ext uri="{FF2B5EF4-FFF2-40B4-BE49-F238E27FC236}">
                  <a16:creationId xmlns:a16="http://schemas.microsoft.com/office/drawing/2014/main" id="{E4365BE9-9AD9-8D44-9BDC-9AB91F3121AE}"/>
                </a:ext>
              </a:extLst>
            </p:cNvPr>
            <p:cNvSpPr txBox="1">
              <a:spLocks noChangeArrowheads="1"/>
            </p:cNvSpPr>
            <p:nvPr/>
          </p:nvSpPr>
          <p:spPr bwMode="auto">
            <a:xfrm>
              <a:off x="1760" y="2442"/>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a:r>
                <a:rPr lang="en-US" altLang="en-US">
                  <a:solidFill>
                    <a:srgbClr val="FF0033"/>
                  </a:solidFill>
                  <a:latin typeface="Courier New" panose="02070309020205020404" pitchFamily="49" charset="0"/>
                </a:rPr>
                <a:t>1</a:t>
              </a:r>
              <a:endParaRPr lang="en-US" altLang="en-US">
                <a:latin typeface="Courier New" panose="02070309020205020404" pitchFamily="49" charset="0"/>
              </a:endParaRPr>
            </a:p>
          </p:txBody>
        </p:sp>
        <p:grpSp>
          <p:nvGrpSpPr>
            <p:cNvPr id="287796" name="Group 52">
              <a:extLst>
                <a:ext uri="{FF2B5EF4-FFF2-40B4-BE49-F238E27FC236}">
                  <a16:creationId xmlns:a16="http://schemas.microsoft.com/office/drawing/2014/main" id="{9AB25462-16EA-6540-81F4-038337639646}"/>
                </a:ext>
              </a:extLst>
            </p:cNvPr>
            <p:cNvGrpSpPr>
              <a:grpSpLocks/>
            </p:cNvGrpSpPr>
            <p:nvPr/>
          </p:nvGrpSpPr>
          <p:grpSpPr bwMode="auto">
            <a:xfrm>
              <a:off x="1760" y="2754"/>
              <a:ext cx="370" cy="160"/>
              <a:chOff x="1378" y="3290"/>
              <a:chExt cx="370" cy="312"/>
            </a:xfrm>
          </p:grpSpPr>
          <p:sp>
            <p:nvSpPr>
              <p:cNvPr id="287797" name="Text Box 53">
                <a:extLst>
                  <a:ext uri="{FF2B5EF4-FFF2-40B4-BE49-F238E27FC236}">
                    <a16:creationId xmlns:a16="http://schemas.microsoft.com/office/drawing/2014/main" id="{5324226D-36DB-EA43-90D8-A6D9C009DE7C}"/>
                  </a:ext>
                </a:extLst>
              </p:cNvPr>
              <p:cNvSpPr txBox="1">
                <a:spLocks noChangeArrowheads="1"/>
              </p:cNvSpPr>
              <p:nvPr/>
            </p:nvSpPr>
            <p:spPr bwMode="auto">
              <a:xfrm>
                <a:off x="1378" y="3290"/>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287798" name="Line 54">
                <a:extLst>
                  <a:ext uri="{FF2B5EF4-FFF2-40B4-BE49-F238E27FC236}">
                    <a16:creationId xmlns:a16="http://schemas.microsoft.com/office/drawing/2014/main" id="{C9568C0E-5045-8841-AE67-035DA93545F5}"/>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287799" name="Group 55">
            <a:extLst>
              <a:ext uri="{FF2B5EF4-FFF2-40B4-BE49-F238E27FC236}">
                <a16:creationId xmlns:a16="http://schemas.microsoft.com/office/drawing/2014/main" id="{2502E0C0-E9EB-8448-9082-4B9E9C98AC4D}"/>
              </a:ext>
            </a:extLst>
          </p:cNvPr>
          <p:cNvGrpSpPr>
            <a:grpSpLocks/>
          </p:cNvGrpSpPr>
          <p:nvPr/>
        </p:nvGrpSpPr>
        <p:grpSpPr bwMode="auto">
          <a:xfrm>
            <a:off x="6096001" y="2771775"/>
            <a:ext cx="587375" cy="749300"/>
            <a:chOff x="1760" y="2442"/>
            <a:chExt cx="370" cy="472"/>
          </a:xfrm>
        </p:grpSpPr>
        <p:sp>
          <p:nvSpPr>
            <p:cNvPr id="287800" name="Text Box 56">
              <a:extLst>
                <a:ext uri="{FF2B5EF4-FFF2-40B4-BE49-F238E27FC236}">
                  <a16:creationId xmlns:a16="http://schemas.microsoft.com/office/drawing/2014/main" id="{7C1E7D42-A238-A045-9135-A807FB047EEF}"/>
                </a:ext>
              </a:extLst>
            </p:cNvPr>
            <p:cNvSpPr txBox="1">
              <a:spLocks noChangeArrowheads="1"/>
            </p:cNvSpPr>
            <p:nvPr/>
          </p:nvSpPr>
          <p:spPr bwMode="auto">
            <a:xfrm>
              <a:off x="1760" y="2442"/>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a:r>
                <a:rPr lang="en-US" altLang="en-US">
                  <a:solidFill>
                    <a:srgbClr val="FF0033"/>
                  </a:solidFill>
                  <a:latin typeface="Courier New" panose="02070309020205020404" pitchFamily="49" charset="0"/>
                </a:rPr>
                <a:t>9</a:t>
              </a:r>
              <a:endParaRPr lang="en-US" altLang="en-US">
                <a:latin typeface="Courier New" panose="02070309020205020404" pitchFamily="49" charset="0"/>
              </a:endParaRPr>
            </a:p>
          </p:txBody>
        </p:sp>
        <p:grpSp>
          <p:nvGrpSpPr>
            <p:cNvPr id="287801" name="Group 57">
              <a:extLst>
                <a:ext uri="{FF2B5EF4-FFF2-40B4-BE49-F238E27FC236}">
                  <a16:creationId xmlns:a16="http://schemas.microsoft.com/office/drawing/2014/main" id="{F9111C5D-4046-AE45-ABB8-D6607549A4D0}"/>
                </a:ext>
              </a:extLst>
            </p:cNvPr>
            <p:cNvGrpSpPr>
              <a:grpSpLocks/>
            </p:cNvGrpSpPr>
            <p:nvPr/>
          </p:nvGrpSpPr>
          <p:grpSpPr bwMode="auto">
            <a:xfrm>
              <a:off x="1760" y="2754"/>
              <a:ext cx="370" cy="160"/>
              <a:chOff x="1378" y="3290"/>
              <a:chExt cx="370" cy="312"/>
            </a:xfrm>
          </p:grpSpPr>
          <p:sp>
            <p:nvSpPr>
              <p:cNvPr id="287802" name="Text Box 58">
                <a:extLst>
                  <a:ext uri="{FF2B5EF4-FFF2-40B4-BE49-F238E27FC236}">
                    <a16:creationId xmlns:a16="http://schemas.microsoft.com/office/drawing/2014/main" id="{087EF6C7-0870-8D48-A1A4-B46A8D2187B7}"/>
                  </a:ext>
                </a:extLst>
              </p:cNvPr>
              <p:cNvSpPr txBox="1">
                <a:spLocks noChangeArrowheads="1"/>
              </p:cNvSpPr>
              <p:nvPr/>
            </p:nvSpPr>
            <p:spPr bwMode="auto">
              <a:xfrm>
                <a:off x="1378" y="3290"/>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287803" name="Line 59">
                <a:extLst>
                  <a:ext uri="{FF2B5EF4-FFF2-40B4-BE49-F238E27FC236}">
                    <a16:creationId xmlns:a16="http://schemas.microsoft.com/office/drawing/2014/main" id="{3665163E-B7DC-DB4A-9AE3-C74E44040184}"/>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287804" name="Line 60">
            <a:extLst>
              <a:ext uri="{FF2B5EF4-FFF2-40B4-BE49-F238E27FC236}">
                <a16:creationId xmlns:a16="http://schemas.microsoft.com/office/drawing/2014/main" id="{5B2A88F6-6855-1C4C-934F-2FFF19C1C5EA}"/>
              </a:ext>
            </a:extLst>
          </p:cNvPr>
          <p:cNvSpPr>
            <a:spLocks noChangeShapeType="1"/>
          </p:cNvSpPr>
          <p:nvPr/>
        </p:nvSpPr>
        <p:spPr bwMode="auto">
          <a:xfrm flipH="1">
            <a:off x="6400800" y="2133600"/>
            <a:ext cx="850900" cy="6223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805" name="Line 61">
            <a:extLst>
              <a:ext uri="{FF2B5EF4-FFF2-40B4-BE49-F238E27FC236}">
                <a16:creationId xmlns:a16="http://schemas.microsoft.com/office/drawing/2014/main" id="{048E4962-7B11-034A-81D7-B40063EB9ACC}"/>
              </a:ext>
            </a:extLst>
          </p:cNvPr>
          <p:cNvSpPr>
            <a:spLocks noChangeShapeType="1"/>
          </p:cNvSpPr>
          <p:nvPr/>
        </p:nvSpPr>
        <p:spPr bwMode="auto">
          <a:xfrm>
            <a:off x="7531100" y="2133600"/>
            <a:ext cx="1041400" cy="596900"/>
          </a:xfrm>
          <a:prstGeom prst="line">
            <a:avLst/>
          </a:prstGeom>
          <a:noFill/>
          <a:ln w="381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806" name="Line 62">
            <a:extLst>
              <a:ext uri="{FF2B5EF4-FFF2-40B4-BE49-F238E27FC236}">
                <a16:creationId xmlns:a16="http://schemas.microsoft.com/office/drawing/2014/main" id="{30A3DA5F-3F9E-CB4E-985F-B01C8C91B8DE}"/>
              </a:ext>
            </a:extLst>
          </p:cNvPr>
          <p:cNvSpPr>
            <a:spLocks noChangeShapeType="1"/>
          </p:cNvSpPr>
          <p:nvPr/>
        </p:nvSpPr>
        <p:spPr bwMode="auto">
          <a:xfrm flipH="1">
            <a:off x="5880100" y="3403600"/>
            <a:ext cx="381000" cy="5080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807" name="Line 63">
            <a:extLst>
              <a:ext uri="{FF2B5EF4-FFF2-40B4-BE49-F238E27FC236}">
                <a16:creationId xmlns:a16="http://schemas.microsoft.com/office/drawing/2014/main" id="{76272FE1-4AE5-CA4A-AD99-F9E7414ED9FF}"/>
              </a:ext>
            </a:extLst>
          </p:cNvPr>
          <p:cNvSpPr>
            <a:spLocks noChangeShapeType="1"/>
          </p:cNvSpPr>
          <p:nvPr/>
        </p:nvSpPr>
        <p:spPr bwMode="auto">
          <a:xfrm>
            <a:off x="6540500" y="3390900"/>
            <a:ext cx="406400" cy="5334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808" name="Line 64">
            <a:extLst>
              <a:ext uri="{FF2B5EF4-FFF2-40B4-BE49-F238E27FC236}">
                <a16:creationId xmlns:a16="http://schemas.microsoft.com/office/drawing/2014/main" id="{73744715-BDA7-DE4B-A725-0F746455EF59}"/>
              </a:ext>
            </a:extLst>
          </p:cNvPr>
          <p:cNvSpPr>
            <a:spLocks noChangeShapeType="1"/>
          </p:cNvSpPr>
          <p:nvPr/>
        </p:nvSpPr>
        <p:spPr bwMode="auto">
          <a:xfrm flipH="1">
            <a:off x="5410200" y="4546600"/>
            <a:ext cx="317500" cy="6858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809" name="Line 65">
            <a:extLst>
              <a:ext uri="{FF2B5EF4-FFF2-40B4-BE49-F238E27FC236}">
                <a16:creationId xmlns:a16="http://schemas.microsoft.com/office/drawing/2014/main" id="{3C6ABDE9-9100-FB43-8930-7FE3760F265A}"/>
              </a:ext>
            </a:extLst>
          </p:cNvPr>
          <p:cNvSpPr>
            <a:spLocks noChangeShapeType="1"/>
          </p:cNvSpPr>
          <p:nvPr/>
        </p:nvSpPr>
        <p:spPr bwMode="auto">
          <a:xfrm>
            <a:off x="6032500" y="4559300"/>
            <a:ext cx="304800" cy="6731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810" name="Line 66">
            <a:extLst>
              <a:ext uri="{FF2B5EF4-FFF2-40B4-BE49-F238E27FC236}">
                <a16:creationId xmlns:a16="http://schemas.microsoft.com/office/drawing/2014/main" id="{639832E3-FE17-DA48-966A-07AC3DED9335}"/>
              </a:ext>
            </a:extLst>
          </p:cNvPr>
          <p:cNvSpPr>
            <a:spLocks noChangeShapeType="1"/>
          </p:cNvSpPr>
          <p:nvPr/>
        </p:nvSpPr>
        <p:spPr bwMode="auto">
          <a:xfrm flipH="1">
            <a:off x="8051800" y="3365500"/>
            <a:ext cx="381000" cy="609600"/>
          </a:xfrm>
          <a:prstGeom prst="line">
            <a:avLst/>
          </a:prstGeom>
          <a:noFill/>
          <a:ln w="381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811" name="Line 67">
            <a:extLst>
              <a:ext uri="{FF2B5EF4-FFF2-40B4-BE49-F238E27FC236}">
                <a16:creationId xmlns:a16="http://schemas.microsoft.com/office/drawing/2014/main" id="{80E2F727-168D-1B49-850C-59A65EAFAAD7}"/>
              </a:ext>
            </a:extLst>
          </p:cNvPr>
          <p:cNvSpPr>
            <a:spLocks noChangeShapeType="1"/>
          </p:cNvSpPr>
          <p:nvPr/>
        </p:nvSpPr>
        <p:spPr bwMode="auto">
          <a:xfrm>
            <a:off x="8724900" y="3365500"/>
            <a:ext cx="381000" cy="596900"/>
          </a:xfrm>
          <a:prstGeom prst="line">
            <a:avLst/>
          </a:prstGeom>
          <a:noFill/>
          <a:ln w="381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812" name="Line 68">
            <a:extLst>
              <a:ext uri="{FF2B5EF4-FFF2-40B4-BE49-F238E27FC236}">
                <a16:creationId xmlns:a16="http://schemas.microsoft.com/office/drawing/2014/main" id="{9561A81E-1718-E544-BFC0-A484A40812FE}"/>
              </a:ext>
            </a:extLst>
          </p:cNvPr>
          <p:cNvSpPr>
            <a:spLocks noChangeShapeType="1"/>
          </p:cNvSpPr>
          <p:nvPr/>
        </p:nvSpPr>
        <p:spPr bwMode="auto">
          <a:xfrm>
            <a:off x="8191500" y="4610100"/>
            <a:ext cx="304800" cy="558800"/>
          </a:xfrm>
          <a:prstGeom prst="line">
            <a:avLst/>
          </a:prstGeom>
          <a:noFill/>
          <a:ln w="381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813" name="Line 69">
            <a:extLst>
              <a:ext uri="{FF2B5EF4-FFF2-40B4-BE49-F238E27FC236}">
                <a16:creationId xmlns:a16="http://schemas.microsoft.com/office/drawing/2014/main" id="{10D21BF7-FDCB-7C4E-8F70-A8711BB2EFA3}"/>
              </a:ext>
            </a:extLst>
          </p:cNvPr>
          <p:cNvSpPr>
            <a:spLocks noChangeShapeType="1"/>
          </p:cNvSpPr>
          <p:nvPr/>
        </p:nvSpPr>
        <p:spPr bwMode="auto">
          <a:xfrm>
            <a:off x="9258300" y="4597400"/>
            <a:ext cx="304800" cy="546100"/>
          </a:xfrm>
          <a:prstGeom prst="line">
            <a:avLst/>
          </a:prstGeom>
          <a:noFill/>
          <a:ln w="381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87814" name="Group 70">
            <a:extLst>
              <a:ext uri="{FF2B5EF4-FFF2-40B4-BE49-F238E27FC236}">
                <a16:creationId xmlns:a16="http://schemas.microsoft.com/office/drawing/2014/main" id="{1C5D1D42-DA9E-D34B-8BCF-BA5896B38B38}"/>
              </a:ext>
            </a:extLst>
          </p:cNvPr>
          <p:cNvGrpSpPr>
            <a:grpSpLocks/>
          </p:cNvGrpSpPr>
          <p:nvPr/>
        </p:nvGrpSpPr>
        <p:grpSpPr bwMode="auto">
          <a:xfrm>
            <a:off x="5183188" y="5880100"/>
            <a:ext cx="165100" cy="406400"/>
            <a:chOff x="2305" y="3704"/>
            <a:chExt cx="104" cy="256"/>
          </a:xfrm>
        </p:grpSpPr>
        <p:sp>
          <p:nvSpPr>
            <p:cNvPr id="287815" name="Line 71">
              <a:extLst>
                <a:ext uri="{FF2B5EF4-FFF2-40B4-BE49-F238E27FC236}">
                  <a16:creationId xmlns:a16="http://schemas.microsoft.com/office/drawing/2014/main" id="{2AE752C2-8884-BB4B-A0AD-87E781561E63}"/>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816" name="Line 72">
              <a:extLst>
                <a:ext uri="{FF2B5EF4-FFF2-40B4-BE49-F238E27FC236}">
                  <a16:creationId xmlns:a16="http://schemas.microsoft.com/office/drawing/2014/main" id="{5D0937EE-C27D-4D49-9993-63A8B411567D}"/>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817" name="Line 73">
              <a:extLst>
                <a:ext uri="{FF2B5EF4-FFF2-40B4-BE49-F238E27FC236}">
                  <a16:creationId xmlns:a16="http://schemas.microsoft.com/office/drawing/2014/main" id="{B12D9B38-3C0A-AA4D-ACD9-E675C42A6E5F}"/>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87818" name="Group 74">
            <a:extLst>
              <a:ext uri="{FF2B5EF4-FFF2-40B4-BE49-F238E27FC236}">
                <a16:creationId xmlns:a16="http://schemas.microsoft.com/office/drawing/2014/main" id="{D7DF2004-D8B2-6646-A56D-FF57D1827591}"/>
              </a:ext>
            </a:extLst>
          </p:cNvPr>
          <p:cNvGrpSpPr>
            <a:grpSpLocks/>
          </p:cNvGrpSpPr>
          <p:nvPr/>
        </p:nvGrpSpPr>
        <p:grpSpPr bwMode="auto">
          <a:xfrm>
            <a:off x="6402388" y="5880100"/>
            <a:ext cx="165100" cy="406400"/>
            <a:chOff x="2305" y="3704"/>
            <a:chExt cx="104" cy="256"/>
          </a:xfrm>
        </p:grpSpPr>
        <p:sp>
          <p:nvSpPr>
            <p:cNvPr id="287819" name="Line 75">
              <a:extLst>
                <a:ext uri="{FF2B5EF4-FFF2-40B4-BE49-F238E27FC236}">
                  <a16:creationId xmlns:a16="http://schemas.microsoft.com/office/drawing/2014/main" id="{F09E8CD7-CF0C-3D47-B7A2-7E9B04B9B3B0}"/>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820" name="Line 76">
              <a:extLst>
                <a:ext uri="{FF2B5EF4-FFF2-40B4-BE49-F238E27FC236}">
                  <a16:creationId xmlns:a16="http://schemas.microsoft.com/office/drawing/2014/main" id="{B00FAE57-234C-4845-9908-AC8A017F71C4}"/>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821" name="Line 77">
              <a:extLst>
                <a:ext uri="{FF2B5EF4-FFF2-40B4-BE49-F238E27FC236}">
                  <a16:creationId xmlns:a16="http://schemas.microsoft.com/office/drawing/2014/main" id="{73F11A7C-305E-314B-855F-429D87DB9E15}"/>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87822" name="Group 78">
            <a:extLst>
              <a:ext uri="{FF2B5EF4-FFF2-40B4-BE49-F238E27FC236}">
                <a16:creationId xmlns:a16="http://schemas.microsoft.com/office/drawing/2014/main" id="{C6C177EC-F44A-CD40-A40A-89CFDFED2C9C}"/>
              </a:ext>
            </a:extLst>
          </p:cNvPr>
          <p:cNvGrpSpPr>
            <a:grpSpLocks/>
          </p:cNvGrpSpPr>
          <p:nvPr/>
        </p:nvGrpSpPr>
        <p:grpSpPr bwMode="auto">
          <a:xfrm>
            <a:off x="9640888" y="5803900"/>
            <a:ext cx="165100" cy="406400"/>
            <a:chOff x="2305" y="3704"/>
            <a:chExt cx="104" cy="256"/>
          </a:xfrm>
        </p:grpSpPr>
        <p:sp>
          <p:nvSpPr>
            <p:cNvPr id="287823" name="Line 79">
              <a:extLst>
                <a:ext uri="{FF2B5EF4-FFF2-40B4-BE49-F238E27FC236}">
                  <a16:creationId xmlns:a16="http://schemas.microsoft.com/office/drawing/2014/main" id="{7781D9E4-9919-E64E-81B1-99AC238C25D3}"/>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824" name="Line 80">
              <a:extLst>
                <a:ext uri="{FF2B5EF4-FFF2-40B4-BE49-F238E27FC236}">
                  <a16:creationId xmlns:a16="http://schemas.microsoft.com/office/drawing/2014/main" id="{24935259-46E0-FB40-AD76-B577D1F8FCD1}"/>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825" name="Line 81">
              <a:extLst>
                <a:ext uri="{FF2B5EF4-FFF2-40B4-BE49-F238E27FC236}">
                  <a16:creationId xmlns:a16="http://schemas.microsoft.com/office/drawing/2014/main" id="{516628CD-9CC2-A74F-9584-31F0024C4A5A}"/>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87826" name="Group 82">
            <a:extLst>
              <a:ext uri="{FF2B5EF4-FFF2-40B4-BE49-F238E27FC236}">
                <a16:creationId xmlns:a16="http://schemas.microsoft.com/office/drawing/2014/main" id="{F35E8046-C42E-1346-9A81-62485258B599}"/>
              </a:ext>
            </a:extLst>
          </p:cNvPr>
          <p:cNvGrpSpPr>
            <a:grpSpLocks/>
          </p:cNvGrpSpPr>
          <p:nvPr/>
        </p:nvGrpSpPr>
        <p:grpSpPr bwMode="auto">
          <a:xfrm>
            <a:off x="8574088" y="5791200"/>
            <a:ext cx="165100" cy="406400"/>
            <a:chOff x="2305" y="3704"/>
            <a:chExt cx="104" cy="256"/>
          </a:xfrm>
        </p:grpSpPr>
        <p:sp>
          <p:nvSpPr>
            <p:cNvPr id="287827" name="Line 83">
              <a:extLst>
                <a:ext uri="{FF2B5EF4-FFF2-40B4-BE49-F238E27FC236}">
                  <a16:creationId xmlns:a16="http://schemas.microsoft.com/office/drawing/2014/main" id="{86A69374-9B23-EA41-9B8E-71A524D9F329}"/>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828" name="Line 84">
              <a:extLst>
                <a:ext uri="{FF2B5EF4-FFF2-40B4-BE49-F238E27FC236}">
                  <a16:creationId xmlns:a16="http://schemas.microsoft.com/office/drawing/2014/main" id="{2057F221-2754-D04F-A12F-DA303BDFA5A0}"/>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829" name="Line 85">
              <a:extLst>
                <a:ext uri="{FF2B5EF4-FFF2-40B4-BE49-F238E27FC236}">
                  <a16:creationId xmlns:a16="http://schemas.microsoft.com/office/drawing/2014/main" id="{C095870F-39BB-0744-8268-6D38DA945563}"/>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87830" name="Group 86">
            <a:extLst>
              <a:ext uri="{FF2B5EF4-FFF2-40B4-BE49-F238E27FC236}">
                <a16:creationId xmlns:a16="http://schemas.microsoft.com/office/drawing/2014/main" id="{C15425B4-4DCC-A34A-A018-AE3433064EE8}"/>
              </a:ext>
            </a:extLst>
          </p:cNvPr>
          <p:cNvGrpSpPr>
            <a:grpSpLocks/>
          </p:cNvGrpSpPr>
          <p:nvPr/>
        </p:nvGrpSpPr>
        <p:grpSpPr bwMode="auto">
          <a:xfrm>
            <a:off x="8269288" y="5803900"/>
            <a:ext cx="165100" cy="406400"/>
            <a:chOff x="2305" y="3704"/>
            <a:chExt cx="104" cy="256"/>
          </a:xfrm>
        </p:grpSpPr>
        <p:sp>
          <p:nvSpPr>
            <p:cNvPr id="287831" name="Line 87">
              <a:extLst>
                <a:ext uri="{FF2B5EF4-FFF2-40B4-BE49-F238E27FC236}">
                  <a16:creationId xmlns:a16="http://schemas.microsoft.com/office/drawing/2014/main" id="{52549CAE-1CD4-7346-B9D4-04F35D72BDAA}"/>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832" name="Line 88">
              <a:extLst>
                <a:ext uri="{FF2B5EF4-FFF2-40B4-BE49-F238E27FC236}">
                  <a16:creationId xmlns:a16="http://schemas.microsoft.com/office/drawing/2014/main" id="{E34D6A69-EFB6-1140-AE2E-685027A3F6CD}"/>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833" name="Line 89">
              <a:extLst>
                <a:ext uri="{FF2B5EF4-FFF2-40B4-BE49-F238E27FC236}">
                  <a16:creationId xmlns:a16="http://schemas.microsoft.com/office/drawing/2014/main" id="{1429F808-698B-ED40-AFAD-DB671318F0C1}"/>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87834" name="Group 90">
            <a:extLst>
              <a:ext uri="{FF2B5EF4-FFF2-40B4-BE49-F238E27FC236}">
                <a16:creationId xmlns:a16="http://schemas.microsoft.com/office/drawing/2014/main" id="{6C175DD2-A293-F74A-8576-1DD1899EDC11}"/>
              </a:ext>
            </a:extLst>
          </p:cNvPr>
          <p:cNvGrpSpPr>
            <a:grpSpLocks/>
          </p:cNvGrpSpPr>
          <p:nvPr/>
        </p:nvGrpSpPr>
        <p:grpSpPr bwMode="auto">
          <a:xfrm>
            <a:off x="5462588" y="5880100"/>
            <a:ext cx="165100" cy="406400"/>
            <a:chOff x="2305" y="3704"/>
            <a:chExt cx="104" cy="256"/>
          </a:xfrm>
        </p:grpSpPr>
        <p:sp>
          <p:nvSpPr>
            <p:cNvPr id="287835" name="Line 91">
              <a:extLst>
                <a:ext uri="{FF2B5EF4-FFF2-40B4-BE49-F238E27FC236}">
                  <a16:creationId xmlns:a16="http://schemas.microsoft.com/office/drawing/2014/main" id="{14E428B5-3A4B-3743-B84D-BBB0E424F4C2}"/>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836" name="Line 92">
              <a:extLst>
                <a:ext uri="{FF2B5EF4-FFF2-40B4-BE49-F238E27FC236}">
                  <a16:creationId xmlns:a16="http://schemas.microsoft.com/office/drawing/2014/main" id="{DB8FC446-92BE-E645-8654-63B214A6AC73}"/>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837" name="Line 93">
              <a:extLst>
                <a:ext uri="{FF2B5EF4-FFF2-40B4-BE49-F238E27FC236}">
                  <a16:creationId xmlns:a16="http://schemas.microsoft.com/office/drawing/2014/main" id="{BD5FC16B-7F62-0C4B-A3AA-ABE4C70A6442}"/>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87838" name="Group 94">
            <a:extLst>
              <a:ext uri="{FF2B5EF4-FFF2-40B4-BE49-F238E27FC236}">
                <a16:creationId xmlns:a16="http://schemas.microsoft.com/office/drawing/2014/main" id="{9B4C5C16-3E85-894E-B96C-0C3D49645530}"/>
              </a:ext>
            </a:extLst>
          </p:cNvPr>
          <p:cNvGrpSpPr>
            <a:grpSpLocks/>
          </p:cNvGrpSpPr>
          <p:nvPr/>
        </p:nvGrpSpPr>
        <p:grpSpPr bwMode="auto">
          <a:xfrm>
            <a:off x="6110288" y="5867400"/>
            <a:ext cx="165100" cy="406400"/>
            <a:chOff x="2305" y="3704"/>
            <a:chExt cx="104" cy="256"/>
          </a:xfrm>
        </p:grpSpPr>
        <p:sp>
          <p:nvSpPr>
            <p:cNvPr id="287839" name="Line 95">
              <a:extLst>
                <a:ext uri="{FF2B5EF4-FFF2-40B4-BE49-F238E27FC236}">
                  <a16:creationId xmlns:a16="http://schemas.microsoft.com/office/drawing/2014/main" id="{CBD88E9E-79D4-E84C-8D1F-60A191752962}"/>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840" name="Line 96">
              <a:extLst>
                <a:ext uri="{FF2B5EF4-FFF2-40B4-BE49-F238E27FC236}">
                  <a16:creationId xmlns:a16="http://schemas.microsoft.com/office/drawing/2014/main" id="{359EC77A-E381-BC49-A0D1-85220BA4889D}"/>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841" name="Line 97">
              <a:extLst>
                <a:ext uri="{FF2B5EF4-FFF2-40B4-BE49-F238E27FC236}">
                  <a16:creationId xmlns:a16="http://schemas.microsoft.com/office/drawing/2014/main" id="{EE5EF871-6B55-9F42-8C09-AF1CE504DF8D}"/>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87842" name="Group 98">
            <a:extLst>
              <a:ext uri="{FF2B5EF4-FFF2-40B4-BE49-F238E27FC236}">
                <a16:creationId xmlns:a16="http://schemas.microsoft.com/office/drawing/2014/main" id="{ED5EADB6-1EF4-F04C-944F-8786286F98E6}"/>
              </a:ext>
            </a:extLst>
          </p:cNvPr>
          <p:cNvGrpSpPr>
            <a:grpSpLocks/>
          </p:cNvGrpSpPr>
          <p:nvPr/>
        </p:nvGrpSpPr>
        <p:grpSpPr bwMode="auto">
          <a:xfrm>
            <a:off x="7024688" y="4546600"/>
            <a:ext cx="165100" cy="406400"/>
            <a:chOff x="2305" y="3704"/>
            <a:chExt cx="104" cy="256"/>
          </a:xfrm>
        </p:grpSpPr>
        <p:sp>
          <p:nvSpPr>
            <p:cNvPr id="287843" name="Line 99">
              <a:extLst>
                <a:ext uri="{FF2B5EF4-FFF2-40B4-BE49-F238E27FC236}">
                  <a16:creationId xmlns:a16="http://schemas.microsoft.com/office/drawing/2014/main" id="{AD5EEF4C-8013-B84A-B874-2378A7E8BC15}"/>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844" name="Line 100">
              <a:extLst>
                <a:ext uri="{FF2B5EF4-FFF2-40B4-BE49-F238E27FC236}">
                  <a16:creationId xmlns:a16="http://schemas.microsoft.com/office/drawing/2014/main" id="{7EF54ACD-D851-8B45-A894-9F73B4E08F84}"/>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845" name="Line 101">
              <a:extLst>
                <a:ext uri="{FF2B5EF4-FFF2-40B4-BE49-F238E27FC236}">
                  <a16:creationId xmlns:a16="http://schemas.microsoft.com/office/drawing/2014/main" id="{78604EDA-F8CB-FF4F-AA20-B1C15EB24C79}"/>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87846" name="Group 102">
            <a:extLst>
              <a:ext uri="{FF2B5EF4-FFF2-40B4-BE49-F238E27FC236}">
                <a16:creationId xmlns:a16="http://schemas.microsoft.com/office/drawing/2014/main" id="{CA9264B1-E50A-C04C-BAB1-2FC431EEA214}"/>
              </a:ext>
            </a:extLst>
          </p:cNvPr>
          <p:cNvGrpSpPr>
            <a:grpSpLocks/>
          </p:cNvGrpSpPr>
          <p:nvPr/>
        </p:nvGrpSpPr>
        <p:grpSpPr bwMode="auto">
          <a:xfrm>
            <a:off x="6719888" y="4559300"/>
            <a:ext cx="165100" cy="406400"/>
            <a:chOff x="2305" y="3704"/>
            <a:chExt cx="104" cy="256"/>
          </a:xfrm>
        </p:grpSpPr>
        <p:sp>
          <p:nvSpPr>
            <p:cNvPr id="287847" name="Line 103">
              <a:extLst>
                <a:ext uri="{FF2B5EF4-FFF2-40B4-BE49-F238E27FC236}">
                  <a16:creationId xmlns:a16="http://schemas.microsoft.com/office/drawing/2014/main" id="{2051E291-627F-884E-8A01-1E2759E35A7E}"/>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848" name="Line 104">
              <a:extLst>
                <a:ext uri="{FF2B5EF4-FFF2-40B4-BE49-F238E27FC236}">
                  <a16:creationId xmlns:a16="http://schemas.microsoft.com/office/drawing/2014/main" id="{253E6F16-4929-9844-BBAA-4833E43EC33F}"/>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849" name="Line 105">
              <a:extLst>
                <a:ext uri="{FF2B5EF4-FFF2-40B4-BE49-F238E27FC236}">
                  <a16:creationId xmlns:a16="http://schemas.microsoft.com/office/drawing/2014/main" id="{F286AE81-D876-3A48-A86D-AAFF71081BDA}"/>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87850" name="Group 106">
            <a:extLst>
              <a:ext uri="{FF2B5EF4-FFF2-40B4-BE49-F238E27FC236}">
                <a16:creationId xmlns:a16="http://schemas.microsoft.com/office/drawing/2014/main" id="{24F393E9-6D9B-5F4E-8FFA-CF3FBCE83F63}"/>
              </a:ext>
            </a:extLst>
          </p:cNvPr>
          <p:cNvGrpSpPr>
            <a:grpSpLocks/>
          </p:cNvGrpSpPr>
          <p:nvPr/>
        </p:nvGrpSpPr>
        <p:grpSpPr bwMode="auto">
          <a:xfrm>
            <a:off x="9348788" y="5816600"/>
            <a:ext cx="165100" cy="406400"/>
            <a:chOff x="2305" y="3704"/>
            <a:chExt cx="104" cy="256"/>
          </a:xfrm>
        </p:grpSpPr>
        <p:sp>
          <p:nvSpPr>
            <p:cNvPr id="287851" name="Line 107">
              <a:extLst>
                <a:ext uri="{FF2B5EF4-FFF2-40B4-BE49-F238E27FC236}">
                  <a16:creationId xmlns:a16="http://schemas.microsoft.com/office/drawing/2014/main" id="{3B01639D-AA97-FE42-A13F-3EF12E659DBD}"/>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852" name="Line 108">
              <a:extLst>
                <a:ext uri="{FF2B5EF4-FFF2-40B4-BE49-F238E27FC236}">
                  <a16:creationId xmlns:a16="http://schemas.microsoft.com/office/drawing/2014/main" id="{95F382ED-96E1-2346-8523-6C79B8D665E0}"/>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853" name="Line 109">
              <a:extLst>
                <a:ext uri="{FF2B5EF4-FFF2-40B4-BE49-F238E27FC236}">
                  <a16:creationId xmlns:a16="http://schemas.microsoft.com/office/drawing/2014/main" id="{E6033360-947B-6B43-9944-C279E1F46BF2}"/>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87854" name="Group 110">
            <a:extLst>
              <a:ext uri="{FF2B5EF4-FFF2-40B4-BE49-F238E27FC236}">
                <a16:creationId xmlns:a16="http://schemas.microsoft.com/office/drawing/2014/main" id="{84B1313A-DB03-3442-8610-069430661726}"/>
              </a:ext>
            </a:extLst>
          </p:cNvPr>
          <p:cNvGrpSpPr>
            <a:grpSpLocks/>
          </p:cNvGrpSpPr>
          <p:nvPr/>
        </p:nvGrpSpPr>
        <p:grpSpPr bwMode="auto">
          <a:xfrm>
            <a:off x="8878888" y="4610100"/>
            <a:ext cx="165100" cy="406400"/>
            <a:chOff x="2305" y="3704"/>
            <a:chExt cx="104" cy="256"/>
          </a:xfrm>
        </p:grpSpPr>
        <p:sp>
          <p:nvSpPr>
            <p:cNvPr id="287855" name="Line 111">
              <a:extLst>
                <a:ext uri="{FF2B5EF4-FFF2-40B4-BE49-F238E27FC236}">
                  <a16:creationId xmlns:a16="http://schemas.microsoft.com/office/drawing/2014/main" id="{D0C488AA-F8E9-E342-B872-679CC47198BD}"/>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856" name="Line 112">
              <a:extLst>
                <a:ext uri="{FF2B5EF4-FFF2-40B4-BE49-F238E27FC236}">
                  <a16:creationId xmlns:a16="http://schemas.microsoft.com/office/drawing/2014/main" id="{6CA259CA-B265-AE47-90B4-33ADCF31FC81}"/>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857" name="Line 113">
              <a:extLst>
                <a:ext uri="{FF2B5EF4-FFF2-40B4-BE49-F238E27FC236}">
                  <a16:creationId xmlns:a16="http://schemas.microsoft.com/office/drawing/2014/main" id="{D0C624B3-A989-204D-84CA-FDB15F4516D6}"/>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87858" name="Group 114">
            <a:extLst>
              <a:ext uri="{FF2B5EF4-FFF2-40B4-BE49-F238E27FC236}">
                <a16:creationId xmlns:a16="http://schemas.microsoft.com/office/drawing/2014/main" id="{8698B422-7F8E-1547-A095-A020A14694A8}"/>
              </a:ext>
            </a:extLst>
          </p:cNvPr>
          <p:cNvGrpSpPr>
            <a:grpSpLocks/>
          </p:cNvGrpSpPr>
          <p:nvPr/>
        </p:nvGrpSpPr>
        <p:grpSpPr bwMode="auto">
          <a:xfrm>
            <a:off x="7837488" y="4622800"/>
            <a:ext cx="165100" cy="406400"/>
            <a:chOff x="2305" y="3704"/>
            <a:chExt cx="104" cy="256"/>
          </a:xfrm>
        </p:grpSpPr>
        <p:sp>
          <p:nvSpPr>
            <p:cNvPr id="287859" name="Line 115">
              <a:extLst>
                <a:ext uri="{FF2B5EF4-FFF2-40B4-BE49-F238E27FC236}">
                  <a16:creationId xmlns:a16="http://schemas.microsoft.com/office/drawing/2014/main" id="{F4253136-0766-4045-AADF-5C26BB90271C}"/>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860" name="Line 116">
              <a:extLst>
                <a:ext uri="{FF2B5EF4-FFF2-40B4-BE49-F238E27FC236}">
                  <a16:creationId xmlns:a16="http://schemas.microsoft.com/office/drawing/2014/main" id="{880FBD48-566C-144A-980B-7AF5ACC43C77}"/>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861" name="Line 117">
              <a:extLst>
                <a:ext uri="{FF2B5EF4-FFF2-40B4-BE49-F238E27FC236}">
                  <a16:creationId xmlns:a16="http://schemas.microsoft.com/office/drawing/2014/main" id="{B41FFBE2-01B6-A448-8256-210AFD94FC0D}"/>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87862" name="Text Box 118">
            <a:extLst>
              <a:ext uri="{FF2B5EF4-FFF2-40B4-BE49-F238E27FC236}">
                <a16:creationId xmlns:a16="http://schemas.microsoft.com/office/drawing/2014/main" id="{1898FD2E-86CD-0D46-B34E-DC1B0EB095E3}"/>
              </a:ext>
            </a:extLst>
          </p:cNvPr>
          <p:cNvSpPr txBox="1">
            <a:spLocks noChangeArrowheads="1"/>
          </p:cNvSpPr>
          <p:nvPr/>
        </p:nvSpPr>
        <p:spPr bwMode="auto">
          <a:xfrm>
            <a:off x="1978025" y="2816225"/>
            <a:ext cx="2492990" cy="400110"/>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a:latin typeface="Courier New" panose="02070309020205020404" pitchFamily="49" charset="0"/>
              </a:rPr>
              <a:t>Output: 1 3 7 9</a:t>
            </a:r>
          </a:p>
        </p:txBody>
      </p:sp>
      <p:sp>
        <p:nvSpPr>
          <p:cNvPr id="287863" name="Oval 119">
            <a:extLst>
              <a:ext uri="{FF2B5EF4-FFF2-40B4-BE49-F238E27FC236}">
                <a16:creationId xmlns:a16="http://schemas.microsoft.com/office/drawing/2014/main" id="{AC8AA87E-87B8-5745-ADB2-FBEC070DFB80}"/>
              </a:ext>
            </a:extLst>
          </p:cNvPr>
          <p:cNvSpPr>
            <a:spLocks noChangeArrowheads="1"/>
          </p:cNvSpPr>
          <p:nvPr/>
        </p:nvSpPr>
        <p:spPr bwMode="auto">
          <a:xfrm>
            <a:off x="2044700" y="1308100"/>
            <a:ext cx="254000" cy="254000"/>
          </a:xfrm>
          <a:prstGeom prst="ellipse">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287864" name="Oval 120">
            <a:extLst>
              <a:ext uri="{FF2B5EF4-FFF2-40B4-BE49-F238E27FC236}">
                <a16:creationId xmlns:a16="http://schemas.microsoft.com/office/drawing/2014/main" id="{A6773E27-2A53-2A41-A1EE-9C57413EA24A}"/>
              </a:ext>
            </a:extLst>
          </p:cNvPr>
          <p:cNvSpPr>
            <a:spLocks noChangeArrowheads="1"/>
          </p:cNvSpPr>
          <p:nvPr/>
        </p:nvSpPr>
        <p:spPr bwMode="auto">
          <a:xfrm>
            <a:off x="2044700" y="1651000"/>
            <a:ext cx="254000" cy="254000"/>
          </a:xfrm>
          <a:prstGeom prst="ellipse">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287865" name="Oval 121">
            <a:extLst>
              <a:ext uri="{FF2B5EF4-FFF2-40B4-BE49-F238E27FC236}">
                <a16:creationId xmlns:a16="http://schemas.microsoft.com/office/drawing/2014/main" id="{0B4FC249-7901-3E4B-9AD5-B203693AED28}"/>
              </a:ext>
            </a:extLst>
          </p:cNvPr>
          <p:cNvSpPr>
            <a:spLocks noChangeArrowheads="1"/>
          </p:cNvSpPr>
          <p:nvPr/>
        </p:nvSpPr>
        <p:spPr bwMode="auto">
          <a:xfrm>
            <a:off x="2044700" y="1993900"/>
            <a:ext cx="254000" cy="254000"/>
          </a:xfrm>
          <a:prstGeom prst="ellipse">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287866" name="Oval 122">
            <a:extLst>
              <a:ext uri="{FF2B5EF4-FFF2-40B4-BE49-F238E27FC236}">
                <a16:creationId xmlns:a16="http://schemas.microsoft.com/office/drawing/2014/main" id="{3CD5AEA6-5458-4E43-A6E8-CB56FB6BE3E3}"/>
              </a:ext>
            </a:extLst>
          </p:cNvPr>
          <p:cNvSpPr>
            <a:spLocks noChangeArrowheads="1"/>
          </p:cNvSpPr>
          <p:nvPr/>
        </p:nvSpPr>
        <p:spPr bwMode="auto">
          <a:xfrm>
            <a:off x="6743700" y="1473200"/>
            <a:ext cx="254000" cy="254000"/>
          </a:xfrm>
          <a:prstGeom prst="ellipse">
            <a:avLst/>
          </a:prstGeom>
          <a:solidFill>
            <a:srgbClr val="66FF33"/>
          </a:solidFill>
          <a:ln w="28575">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287867" name="Oval 123">
            <a:extLst>
              <a:ext uri="{FF2B5EF4-FFF2-40B4-BE49-F238E27FC236}">
                <a16:creationId xmlns:a16="http://schemas.microsoft.com/office/drawing/2014/main" id="{E6D12505-20FB-5E4F-9CE5-1CC9E1303677}"/>
              </a:ext>
            </a:extLst>
          </p:cNvPr>
          <p:cNvSpPr>
            <a:spLocks noChangeArrowheads="1"/>
          </p:cNvSpPr>
          <p:nvPr/>
        </p:nvSpPr>
        <p:spPr bwMode="auto">
          <a:xfrm>
            <a:off x="5740400" y="27305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287868" name="Oval 124">
            <a:extLst>
              <a:ext uri="{FF2B5EF4-FFF2-40B4-BE49-F238E27FC236}">
                <a16:creationId xmlns:a16="http://schemas.microsoft.com/office/drawing/2014/main" id="{F50C8091-BBB6-AD45-91F9-F9212865D26C}"/>
              </a:ext>
            </a:extLst>
          </p:cNvPr>
          <p:cNvSpPr>
            <a:spLocks noChangeArrowheads="1"/>
          </p:cNvSpPr>
          <p:nvPr/>
        </p:nvSpPr>
        <p:spPr bwMode="auto">
          <a:xfrm>
            <a:off x="5740400" y="30353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287869" name="Oval 125">
            <a:extLst>
              <a:ext uri="{FF2B5EF4-FFF2-40B4-BE49-F238E27FC236}">
                <a16:creationId xmlns:a16="http://schemas.microsoft.com/office/drawing/2014/main" id="{D4D8CC92-E189-D448-9BE9-7C94AA6A0A92}"/>
              </a:ext>
            </a:extLst>
          </p:cNvPr>
          <p:cNvSpPr>
            <a:spLocks noChangeArrowheads="1"/>
          </p:cNvSpPr>
          <p:nvPr/>
        </p:nvSpPr>
        <p:spPr bwMode="auto">
          <a:xfrm>
            <a:off x="5740400" y="3340100"/>
            <a:ext cx="254000" cy="254000"/>
          </a:xfrm>
          <a:prstGeom prst="ellipse">
            <a:avLst/>
          </a:prstGeom>
          <a:solidFill>
            <a:srgbClr val="66FF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287870" name="Oval 126">
            <a:extLst>
              <a:ext uri="{FF2B5EF4-FFF2-40B4-BE49-F238E27FC236}">
                <a16:creationId xmlns:a16="http://schemas.microsoft.com/office/drawing/2014/main" id="{4FC317C4-8208-5B42-B800-5467E397B394}"/>
              </a:ext>
            </a:extLst>
          </p:cNvPr>
          <p:cNvSpPr>
            <a:spLocks noChangeArrowheads="1"/>
          </p:cNvSpPr>
          <p:nvPr/>
        </p:nvSpPr>
        <p:spPr bwMode="auto">
          <a:xfrm>
            <a:off x="4762500" y="52070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287871" name="Oval 127">
            <a:extLst>
              <a:ext uri="{FF2B5EF4-FFF2-40B4-BE49-F238E27FC236}">
                <a16:creationId xmlns:a16="http://schemas.microsoft.com/office/drawing/2014/main" id="{B71DFE02-65D7-6340-B9F7-C77504AA2C82}"/>
              </a:ext>
            </a:extLst>
          </p:cNvPr>
          <p:cNvSpPr>
            <a:spLocks noChangeArrowheads="1"/>
          </p:cNvSpPr>
          <p:nvPr/>
        </p:nvSpPr>
        <p:spPr bwMode="auto">
          <a:xfrm>
            <a:off x="4749800" y="55118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287872" name="Oval 128">
            <a:extLst>
              <a:ext uri="{FF2B5EF4-FFF2-40B4-BE49-F238E27FC236}">
                <a16:creationId xmlns:a16="http://schemas.microsoft.com/office/drawing/2014/main" id="{B4C22B2E-BE9E-A54C-950C-F52E20BB7912}"/>
              </a:ext>
            </a:extLst>
          </p:cNvPr>
          <p:cNvSpPr>
            <a:spLocks noChangeArrowheads="1"/>
          </p:cNvSpPr>
          <p:nvPr/>
        </p:nvSpPr>
        <p:spPr bwMode="auto">
          <a:xfrm>
            <a:off x="4749800" y="58166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287873" name="Oval 129">
            <a:extLst>
              <a:ext uri="{FF2B5EF4-FFF2-40B4-BE49-F238E27FC236}">
                <a16:creationId xmlns:a16="http://schemas.microsoft.com/office/drawing/2014/main" id="{5C15E991-9AC2-FE49-A946-4DFD1872B4D4}"/>
              </a:ext>
            </a:extLst>
          </p:cNvPr>
          <p:cNvSpPr>
            <a:spLocks noChangeArrowheads="1"/>
          </p:cNvSpPr>
          <p:nvPr/>
        </p:nvSpPr>
        <p:spPr bwMode="auto">
          <a:xfrm>
            <a:off x="5207000" y="39116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287874" name="Oval 130">
            <a:extLst>
              <a:ext uri="{FF2B5EF4-FFF2-40B4-BE49-F238E27FC236}">
                <a16:creationId xmlns:a16="http://schemas.microsoft.com/office/drawing/2014/main" id="{7C3400A7-9162-1240-8490-BAEED1BC8DD1}"/>
              </a:ext>
            </a:extLst>
          </p:cNvPr>
          <p:cNvSpPr>
            <a:spLocks noChangeArrowheads="1"/>
          </p:cNvSpPr>
          <p:nvPr/>
        </p:nvSpPr>
        <p:spPr bwMode="auto">
          <a:xfrm>
            <a:off x="5207000" y="42164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287875" name="Oval 131">
            <a:extLst>
              <a:ext uri="{FF2B5EF4-FFF2-40B4-BE49-F238E27FC236}">
                <a16:creationId xmlns:a16="http://schemas.microsoft.com/office/drawing/2014/main" id="{045F3D67-ACEA-DC40-8462-7406089DCB66}"/>
              </a:ext>
            </a:extLst>
          </p:cNvPr>
          <p:cNvSpPr>
            <a:spLocks noChangeArrowheads="1"/>
          </p:cNvSpPr>
          <p:nvPr/>
        </p:nvSpPr>
        <p:spPr bwMode="auto">
          <a:xfrm>
            <a:off x="5207000" y="45339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287876" name="Oval 132">
            <a:extLst>
              <a:ext uri="{FF2B5EF4-FFF2-40B4-BE49-F238E27FC236}">
                <a16:creationId xmlns:a16="http://schemas.microsoft.com/office/drawing/2014/main" id="{35C73FA1-D527-2F4D-9ED2-81BD888300DF}"/>
              </a:ext>
            </a:extLst>
          </p:cNvPr>
          <p:cNvSpPr>
            <a:spLocks noChangeArrowheads="1"/>
          </p:cNvSpPr>
          <p:nvPr/>
        </p:nvSpPr>
        <p:spPr bwMode="auto">
          <a:xfrm>
            <a:off x="5740400" y="51943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287877" name="Oval 133">
            <a:extLst>
              <a:ext uri="{FF2B5EF4-FFF2-40B4-BE49-F238E27FC236}">
                <a16:creationId xmlns:a16="http://schemas.microsoft.com/office/drawing/2014/main" id="{EABDA11A-F1AC-CB4F-98DB-5A87FE0BB98E}"/>
              </a:ext>
            </a:extLst>
          </p:cNvPr>
          <p:cNvSpPr>
            <a:spLocks noChangeArrowheads="1"/>
          </p:cNvSpPr>
          <p:nvPr/>
        </p:nvSpPr>
        <p:spPr bwMode="auto">
          <a:xfrm>
            <a:off x="5740400" y="55118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287878" name="Oval 134">
            <a:extLst>
              <a:ext uri="{FF2B5EF4-FFF2-40B4-BE49-F238E27FC236}">
                <a16:creationId xmlns:a16="http://schemas.microsoft.com/office/drawing/2014/main" id="{43AA319A-DB30-5246-AB6B-0C9C9B94DFFF}"/>
              </a:ext>
            </a:extLst>
          </p:cNvPr>
          <p:cNvSpPr>
            <a:spLocks noChangeArrowheads="1"/>
          </p:cNvSpPr>
          <p:nvPr/>
        </p:nvSpPr>
        <p:spPr bwMode="auto">
          <a:xfrm>
            <a:off x="5740400" y="58293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Tree>
    <p:extLst>
      <p:ext uri="{BB962C8B-B14F-4D97-AF65-F5344CB8AC3E}">
        <p14:creationId xmlns:p14="http://schemas.microsoft.com/office/powerpoint/2010/main" val="104706391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1026">
            <a:extLst>
              <a:ext uri="{FF2B5EF4-FFF2-40B4-BE49-F238E27FC236}">
                <a16:creationId xmlns:a16="http://schemas.microsoft.com/office/drawing/2014/main" id="{C863304F-7CC0-3245-BEF6-19EEFD3BAFA3}"/>
              </a:ext>
            </a:extLst>
          </p:cNvPr>
          <p:cNvSpPr>
            <a:spLocks noChangeArrowheads="1"/>
          </p:cNvSpPr>
          <p:nvPr/>
        </p:nvSpPr>
        <p:spPr bwMode="auto">
          <a:xfrm>
            <a:off x="1981201" y="457201"/>
            <a:ext cx="4341813" cy="1895475"/>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64" tIns="46033" rIns="92064" bIns="46033">
            <a:spAutoFit/>
          </a:bodyPr>
          <a:lstStyle>
            <a:lvl1pPr indent="4763">
              <a:spcBef>
                <a:spcPct val="20000"/>
              </a:spcBef>
              <a:buChar char="•"/>
              <a:defRPr sz="2400">
                <a:solidFill>
                  <a:schemeClr val="tx1"/>
                </a:solidFill>
                <a:latin typeface="Arial" panose="020B0604020202020204" pitchFamily="34" charset="0"/>
              </a:defRPr>
            </a:lvl1pPr>
            <a:lvl2pPr marL="747713"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buFontTx/>
              <a:buNone/>
            </a:pPr>
            <a:r>
              <a:rPr lang="en-US" altLang="en-US" sz="2000">
                <a:latin typeface="Courier New" panose="02070309020205020404" pitchFamily="49" charset="0"/>
              </a:rPr>
              <a:t>Proc InOrderPrint(pointer) </a:t>
            </a:r>
          </a:p>
          <a:p>
            <a:pPr>
              <a:buFontTx/>
              <a:buNone/>
            </a:pPr>
            <a:r>
              <a:rPr lang="en-US" altLang="en-US" sz="2000">
                <a:latin typeface="Courier New" panose="02070309020205020404" pitchFamily="49" charset="0"/>
              </a:rPr>
              <a:t> </a:t>
            </a:r>
            <a:r>
              <a:rPr lang="en-US" altLang="en-US" sz="2000">
                <a:solidFill>
                  <a:srgbClr val="FF0033"/>
                </a:solidFill>
                <a:latin typeface="Courier New" panose="02070309020205020404" pitchFamily="49" charset="0"/>
              </a:rPr>
              <a:t>pointer NOT NIL?</a:t>
            </a:r>
          </a:p>
          <a:p>
            <a:pPr>
              <a:buFontTx/>
              <a:buNone/>
            </a:pPr>
            <a:r>
              <a:rPr lang="en-US" altLang="en-US" sz="2000">
                <a:latin typeface="Courier New" panose="02070309020205020404" pitchFamily="49" charset="0"/>
              </a:rPr>
              <a:t>  InOrderPrint(left child)</a:t>
            </a:r>
          </a:p>
          <a:p>
            <a:pPr>
              <a:buFontTx/>
              <a:buNone/>
            </a:pPr>
            <a:r>
              <a:rPr lang="en-US" altLang="en-US" sz="2000">
                <a:latin typeface="Courier New" panose="02070309020205020404" pitchFamily="49" charset="0"/>
              </a:rPr>
              <a:t>  print(data)</a:t>
            </a:r>
          </a:p>
          <a:p>
            <a:pPr>
              <a:buFontTx/>
              <a:buNone/>
            </a:pPr>
            <a:r>
              <a:rPr lang="en-US" altLang="en-US" sz="2000">
                <a:latin typeface="Courier New" panose="02070309020205020404" pitchFamily="49" charset="0"/>
              </a:rPr>
              <a:t>  InOrderPrint(right child)</a:t>
            </a:r>
          </a:p>
        </p:txBody>
      </p:sp>
      <p:grpSp>
        <p:nvGrpSpPr>
          <p:cNvPr id="117763" name="Group 1027">
            <a:extLst>
              <a:ext uri="{FF2B5EF4-FFF2-40B4-BE49-F238E27FC236}">
                <a16:creationId xmlns:a16="http://schemas.microsoft.com/office/drawing/2014/main" id="{067D4B43-F8B5-3D41-AFDD-C2FC7D420B95}"/>
              </a:ext>
            </a:extLst>
          </p:cNvPr>
          <p:cNvGrpSpPr>
            <a:grpSpLocks/>
          </p:cNvGrpSpPr>
          <p:nvPr/>
        </p:nvGrpSpPr>
        <p:grpSpPr bwMode="auto">
          <a:xfrm>
            <a:off x="7099301" y="1501775"/>
            <a:ext cx="587375" cy="749300"/>
            <a:chOff x="1760" y="2442"/>
            <a:chExt cx="370" cy="472"/>
          </a:xfrm>
        </p:grpSpPr>
        <p:sp>
          <p:nvSpPr>
            <p:cNvPr id="117764" name="Text Box 1028">
              <a:extLst>
                <a:ext uri="{FF2B5EF4-FFF2-40B4-BE49-F238E27FC236}">
                  <a16:creationId xmlns:a16="http://schemas.microsoft.com/office/drawing/2014/main" id="{725A3B04-6352-4E4A-9811-816AE42E61A9}"/>
                </a:ext>
              </a:extLst>
            </p:cNvPr>
            <p:cNvSpPr txBox="1">
              <a:spLocks noChangeArrowheads="1"/>
            </p:cNvSpPr>
            <p:nvPr/>
          </p:nvSpPr>
          <p:spPr bwMode="auto">
            <a:xfrm>
              <a:off x="1760" y="2442"/>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latin typeface="Courier New" panose="02070309020205020404" pitchFamily="49" charset="0"/>
                </a:rPr>
                <a:t>22</a:t>
              </a:r>
            </a:p>
          </p:txBody>
        </p:sp>
        <p:grpSp>
          <p:nvGrpSpPr>
            <p:cNvPr id="117765" name="Group 1029">
              <a:extLst>
                <a:ext uri="{FF2B5EF4-FFF2-40B4-BE49-F238E27FC236}">
                  <a16:creationId xmlns:a16="http://schemas.microsoft.com/office/drawing/2014/main" id="{96771E93-D0B7-4442-B645-ED6E06B53158}"/>
                </a:ext>
              </a:extLst>
            </p:cNvPr>
            <p:cNvGrpSpPr>
              <a:grpSpLocks/>
            </p:cNvGrpSpPr>
            <p:nvPr/>
          </p:nvGrpSpPr>
          <p:grpSpPr bwMode="auto">
            <a:xfrm>
              <a:off x="1760" y="2754"/>
              <a:ext cx="370" cy="160"/>
              <a:chOff x="1378" y="3290"/>
              <a:chExt cx="370" cy="312"/>
            </a:xfrm>
          </p:grpSpPr>
          <p:sp>
            <p:nvSpPr>
              <p:cNvPr id="117766" name="Text Box 1030">
                <a:extLst>
                  <a:ext uri="{FF2B5EF4-FFF2-40B4-BE49-F238E27FC236}">
                    <a16:creationId xmlns:a16="http://schemas.microsoft.com/office/drawing/2014/main" id="{435F9B24-9C20-4740-B6D3-B7F435ABBF5D}"/>
                  </a:ext>
                </a:extLst>
              </p:cNvPr>
              <p:cNvSpPr txBox="1">
                <a:spLocks noChangeArrowheads="1"/>
              </p:cNvSpPr>
              <p:nvPr/>
            </p:nvSpPr>
            <p:spPr bwMode="auto">
              <a:xfrm>
                <a:off x="1378" y="3290"/>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17767" name="Line 1031">
                <a:extLst>
                  <a:ext uri="{FF2B5EF4-FFF2-40B4-BE49-F238E27FC236}">
                    <a16:creationId xmlns:a16="http://schemas.microsoft.com/office/drawing/2014/main" id="{1604D152-4D97-9F4C-AE7A-6FE44227E6BB}"/>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117768" name="Text Box 1032">
            <a:extLst>
              <a:ext uri="{FF2B5EF4-FFF2-40B4-BE49-F238E27FC236}">
                <a16:creationId xmlns:a16="http://schemas.microsoft.com/office/drawing/2014/main" id="{5C77329A-E192-F447-9063-52C3DAAC507D}"/>
              </a:ext>
            </a:extLst>
          </p:cNvPr>
          <p:cNvSpPr txBox="1">
            <a:spLocks noChangeArrowheads="1"/>
          </p:cNvSpPr>
          <p:nvPr/>
        </p:nvSpPr>
        <p:spPr bwMode="auto">
          <a:xfrm>
            <a:off x="7032626" y="646113"/>
            <a:ext cx="62619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715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a:t>root</a:t>
            </a:r>
          </a:p>
        </p:txBody>
      </p:sp>
      <p:sp>
        <p:nvSpPr>
          <p:cNvPr id="117769" name="Line 1033">
            <a:extLst>
              <a:ext uri="{FF2B5EF4-FFF2-40B4-BE49-F238E27FC236}">
                <a16:creationId xmlns:a16="http://schemas.microsoft.com/office/drawing/2014/main" id="{A70250C1-5EA3-9C40-87B2-4049E2897876}"/>
              </a:ext>
            </a:extLst>
          </p:cNvPr>
          <p:cNvSpPr>
            <a:spLocks noChangeShapeType="1"/>
          </p:cNvSpPr>
          <p:nvPr/>
        </p:nvSpPr>
        <p:spPr bwMode="auto">
          <a:xfrm>
            <a:off x="7404100" y="1028700"/>
            <a:ext cx="0" cy="4572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17770" name="Group 1034">
            <a:extLst>
              <a:ext uri="{FF2B5EF4-FFF2-40B4-BE49-F238E27FC236}">
                <a16:creationId xmlns:a16="http://schemas.microsoft.com/office/drawing/2014/main" id="{9BAFE19E-DD40-3148-80EA-25A9956EFCF5}"/>
              </a:ext>
            </a:extLst>
          </p:cNvPr>
          <p:cNvGrpSpPr>
            <a:grpSpLocks/>
          </p:cNvGrpSpPr>
          <p:nvPr/>
        </p:nvGrpSpPr>
        <p:grpSpPr bwMode="auto">
          <a:xfrm>
            <a:off x="8280401" y="2746375"/>
            <a:ext cx="587375" cy="749300"/>
            <a:chOff x="1760" y="2442"/>
            <a:chExt cx="370" cy="472"/>
          </a:xfrm>
        </p:grpSpPr>
        <p:sp>
          <p:nvSpPr>
            <p:cNvPr id="117771" name="Text Box 1035">
              <a:extLst>
                <a:ext uri="{FF2B5EF4-FFF2-40B4-BE49-F238E27FC236}">
                  <a16:creationId xmlns:a16="http://schemas.microsoft.com/office/drawing/2014/main" id="{E1268A4E-D417-2841-826B-B2DD1137E8FA}"/>
                </a:ext>
              </a:extLst>
            </p:cNvPr>
            <p:cNvSpPr txBox="1">
              <a:spLocks noChangeArrowheads="1"/>
            </p:cNvSpPr>
            <p:nvPr/>
          </p:nvSpPr>
          <p:spPr bwMode="auto">
            <a:xfrm>
              <a:off x="1760" y="2442"/>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latin typeface="Courier New" panose="02070309020205020404" pitchFamily="49" charset="0"/>
                </a:rPr>
                <a:t>67</a:t>
              </a:r>
            </a:p>
          </p:txBody>
        </p:sp>
        <p:grpSp>
          <p:nvGrpSpPr>
            <p:cNvPr id="117772" name="Group 1036">
              <a:extLst>
                <a:ext uri="{FF2B5EF4-FFF2-40B4-BE49-F238E27FC236}">
                  <a16:creationId xmlns:a16="http://schemas.microsoft.com/office/drawing/2014/main" id="{F30A2AD2-A0B4-8040-AF46-8B6AA33344EE}"/>
                </a:ext>
              </a:extLst>
            </p:cNvPr>
            <p:cNvGrpSpPr>
              <a:grpSpLocks/>
            </p:cNvGrpSpPr>
            <p:nvPr/>
          </p:nvGrpSpPr>
          <p:grpSpPr bwMode="auto">
            <a:xfrm>
              <a:off x="1760" y="2754"/>
              <a:ext cx="370" cy="160"/>
              <a:chOff x="1378" y="3290"/>
              <a:chExt cx="370" cy="312"/>
            </a:xfrm>
          </p:grpSpPr>
          <p:sp>
            <p:nvSpPr>
              <p:cNvPr id="117773" name="Text Box 1037">
                <a:extLst>
                  <a:ext uri="{FF2B5EF4-FFF2-40B4-BE49-F238E27FC236}">
                    <a16:creationId xmlns:a16="http://schemas.microsoft.com/office/drawing/2014/main" id="{0F95911C-ECA1-A14A-B81C-74B1428BD1D9}"/>
                  </a:ext>
                </a:extLst>
              </p:cNvPr>
              <p:cNvSpPr txBox="1">
                <a:spLocks noChangeArrowheads="1"/>
              </p:cNvSpPr>
              <p:nvPr/>
            </p:nvSpPr>
            <p:spPr bwMode="auto">
              <a:xfrm>
                <a:off x="1378" y="3290"/>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17774" name="Line 1038">
                <a:extLst>
                  <a:ext uri="{FF2B5EF4-FFF2-40B4-BE49-F238E27FC236}">
                    <a16:creationId xmlns:a16="http://schemas.microsoft.com/office/drawing/2014/main" id="{391701D5-3B46-FE4A-9FF2-9784FB34E380}"/>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17775" name="Group 1039">
            <a:extLst>
              <a:ext uri="{FF2B5EF4-FFF2-40B4-BE49-F238E27FC236}">
                <a16:creationId xmlns:a16="http://schemas.microsoft.com/office/drawing/2014/main" id="{05E110A0-B646-014B-87DF-15B46DE54139}"/>
              </a:ext>
            </a:extLst>
          </p:cNvPr>
          <p:cNvGrpSpPr>
            <a:grpSpLocks/>
          </p:cNvGrpSpPr>
          <p:nvPr/>
        </p:nvGrpSpPr>
        <p:grpSpPr bwMode="auto">
          <a:xfrm>
            <a:off x="7759701" y="3978275"/>
            <a:ext cx="587375" cy="749300"/>
            <a:chOff x="1760" y="2442"/>
            <a:chExt cx="370" cy="472"/>
          </a:xfrm>
        </p:grpSpPr>
        <p:sp>
          <p:nvSpPr>
            <p:cNvPr id="117776" name="Text Box 1040">
              <a:extLst>
                <a:ext uri="{FF2B5EF4-FFF2-40B4-BE49-F238E27FC236}">
                  <a16:creationId xmlns:a16="http://schemas.microsoft.com/office/drawing/2014/main" id="{5F71F834-324B-3E4C-8EB1-46AA8571B780}"/>
                </a:ext>
              </a:extLst>
            </p:cNvPr>
            <p:cNvSpPr txBox="1">
              <a:spLocks noChangeArrowheads="1"/>
            </p:cNvSpPr>
            <p:nvPr/>
          </p:nvSpPr>
          <p:spPr bwMode="auto">
            <a:xfrm>
              <a:off x="1760" y="2442"/>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latin typeface="Courier New" panose="02070309020205020404" pitchFamily="49" charset="0"/>
                </a:rPr>
                <a:t>36</a:t>
              </a:r>
            </a:p>
          </p:txBody>
        </p:sp>
        <p:grpSp>
          <p:nvGrpSpPr>
            <p:cNvPr id="117777" name="Group 1041">
              <a:extLst>
                <a:ext uri="{FF2B5EF4-FFF2-40B4-BE49-F238E27FC236}">
                  <a16:creationId xmlns:a16="http://schemas.microsoft.com/office/drawing/2014/main" id="{EA01CAA9-23DE-DF49-BC82-6FB725312165}"/>
                </a:ext>
              </a:extLst>
            </p:cNvPr>
            <p:cNvGrpSpPr>
              <a:grpSpLocks/>
            </p:cNvGrpSpPr>
            <p:nvPr/>
          </p:nvGrpSpPr>
          <p:grpSpPr bwMode="auto">
            <a:xfrm>
              <a:off x="1760" y="2754"/>
              <a:ext cx="370" cy="160"/>
              <a:chOff x="1378" y="3290"/>
              <a:chExt cx="370" cy="312"/>
            </a:xfrm>
          </p:grpSpPr>
          <p:sp>
            <p:nvSpPr>
              <p:cNvPr id="117778" name="Text Box 1042">
                <a:extLst>
                  <a:ext uri="{FF2B5EF4-FFF2-40B4-BE49-F238E27FC236}">
                    <a16:creationId xmlns:a16="http://schemas.microsoft.com/office/drawing/2014/main" id="{5ECE62B3-FACE-444F-A256-2137AFF9EEB4}"/>
                  </a:ext>
                </a:extLst>
              </p:cNvPr>
              <p:cNvSpPr txBox="1">
                <a:spLocks noChangeArrowheads="1"/>
              </p:cNvSpPr>
              <p:nvPr/>
            </p:nvSpPr>
            <p:spPr bwMode="auto">
              <a:xfrm>
                <a:off x="1378" y="3290"/>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17779" name="Line 1043">
                <a:extLst>
                  <a:ext uri="{FF2B5EF4-FFF2-40B4-BE49-F238E27FC236}">
                    <a16:creationId xmlns:a16="http://schemas.microsoft.com/office/drawing/2014/main" id="{495239D4-6FC2-AD48-B66A-85EA69F85A05}"/>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17780" name="Group 1044">
            <a:extLst>
              <a:ext uri="{FF2B5EF4-FFF2-40B4-BE49-F238E27FC236}">
                <a16:creationId xmlns:a16="http://schemas.microsoft.com/office/drawing/2014/main" id="{62FBFC0A-633F-6041-85B8-8DFF69A7319B}"/>
              </a:ext>
            </a:extLst>
          </p:cNvPr>
          <p:cNvGrpSpPr>
            <a:grpSpLocks/>
          </p:cNvGrpSpPr>
          <p:nvPr/>
        </p:nvGrpSpPr>
        <p:grpSpPr bwMode="auto">
          <a:xfrm>
            <a:off x="5588001" y="3940175"/>
            <a:ext cx="587375" cy="749300"/>
            <a:chOff x="1760" y="2442"/>
            <a:chExt cx="370" cy="472"/>
          </a:xfrm>
        </p:grpSpPr>
        <p:sp>
          <p:nvSpPr>
            <p:cNvPr id="117781" name="Text Box 1045">
              <a:extLst>
                <a:ext uri="{FF2B5EF4-FFF2-40B4-BE49-F238E27FC236}">
                  <a16:creationId xmlns:a16="http://schemas.microsoft.com/office/drawing/2014/main" id="{225A1EE3-9AAC-5A4E-A7B8-8D441DC7C351}"/>
                </a:ext>
              </a:extLst>
            </p:cNvPr>
            <p:cNvSpPr txBox="1">
              <a:spLocks noChangeArrowheads="1"/>
            </p:cNvSpPr>
            <p:nvPr/>
          </p:nvSpPr>
          <p:spPr bwMode="auto">
            <a:xfrm>
              <a:off x="1760" y="2442"/>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a:r>
                <a:rPr lang="en-US" altLang="en-US">
                  <a:solidFill>
                    <a:srgbClr val="FF0033"/>
                  </a:solidFill>
                  <a:latin typeface="Courier New" panose="02070309020205020404" pitchFamily="49" charset="0"/>
                </a:rPr>
                <a:t>3</a:t>
              </a:r>
              <a:endParaRPr lang="en-US" altLang="en-US">
                <a:latin typeface="Courier New" panose="02070309020205020404" pitchFamily="49" charset="0"/>
              </a:endParaRPr>
            </a:p>
          </p:txBody>
        </p:sp>
        <p:grpSp>
          <p:nvGrpSpPr>
            <p:cNvPr id="117782" name="Group 1046">
              <a:extLst>
                <a:ext uri="{FF2B5EF4-FFF2-40B4-BE49-F238E27FC236}">
                  <a16:creationId xmlns:a16="http://schemas.microsoft.com/office/drawing/2014/main" id="{F9795249-B3F1-C14E-B336-6300A073983F}"/>
                </a:ext>
              </a:extLst>
            </p:cNvPr>
            <p:cNvGrpSpPr>
              <a:grpSpLocks/>
            </p:cNvGrpSpPr>
            <p:nvPr/>
          </p:nvGrpSpPr>
          <p:grpSpPr bwMode="auto">
            <a:xfrm>
              <a:off x="1760" y="2754"/>
              <a:ext cx="370" cy="160"/>
              <a:chOff x="1378" y="3290"/>
              <a:chExt cx="370" cy="312"/>
            </a:xfrm>
          </p:grpSpPr>
          <p:sp>
            <p:nvSpPr>
              <p:cNvPr id="117783" name="Text Box 1047">
                <a:extLst>
                  <a:ext uri="{FF2B5EF4-FFF2-40B4-BE49-F238E27FC236}">
                    <a16:creationId xmlns:a16="http://schemas.microsoft.com/office/drawing/2014/main" id="{C21F4B49-BBBF-0946-B5DA-4306841434A5}"/>
                  </a:ext>
                </a:extLst>
              </p:cNvPr>
              <p:cNvSpPr txBox="1">
                <a:spLocks noChangeArrowheads="1"/>
              </p:cNvSpPr>
              <p:nvPr/>
            </p:nvSpPr>
            <p:spPr bwMode="auto">
              <a:xfrm>
                <a:off x="1378" y="3290"/>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17784" name="Line 1048">
                <a:extLst>
                  <a:ext uri="{FF2B5EF4-FFF2-40B4-BE49-F238E27FC236}">
                    <a16:creationId xmlns:a16="http://schemas.microsoft.com/office/drawing/2014/main" id="{AF55A16F-EC6D-DF4D-A0D6-197A941A6462}"/>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17785" name="Group 1049">
            <a:extLst>
              <a:ext uri="{FF2B5EF4-FFF2-40B4-BE49-F238E27FC236}">
                <a16:creationId xmlns:a16="http://schemas.microsoft.com/office/drawing/2014/main" id="{A15BDF23-705D-AB46-9A6F-A794802F25A8}"/>
              </a:ext>
            </a:extLst>
          </p:cNvPr>
          <p:cNvGrpSpPr>
            <a:grpSpLocks/>
          </p:cNvGrpSpPr>
          <p:nvPr/>
        </p:nvGrpSpPr>
        <p:grpSpPr bwMode="auto">
          <a:xfrm>
            <a:off x="6667501" y="3940175"/>
            <a:ext cx="587375" cy="749300"/>
            <a:chOff x="1760" y="2442"/>
            <a:chExt cx="370" cy="472"/>
          </a:xfrm>
        </p:grpSpPr>
        <p:sp>
          <p:nvSpPr>
            <p:cNvPr id="117786" name="Text Box 1050">
              <a:extLst>
                <a:ext uri="{FF2B5EF4-FFF2-40B4-BE49-F238E27FC236}">
                  <a16:creationId xmlns:a16="http://schemas.microsoft.com/office/drawing/2014/main" id="{D3492FAF-862E-AA48-A066-2923AB26AC9A}"/>
                </a:ext>
              </a:extLst>
            </p:cNvPr>
            <p:cNvSpPr txBox="1">
              <a:spLocks noChangeArrowheads="1"/>
            </p:cNvSpPr>
            <p:nvPr/>
          </p:nvSpPr>
          <p:spPr bwMode="auto">
            <a:xfrm>
              <a:off x="1760" y="2442"/>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latin typeface="Courier New" panose="02070309020205020404" pitchFamily="49" charset="0"/>
                </a:rPr>
                <a:t>14</a:t>
              </a:r>
            </a:p>
          </p:txBody>
        </p:sp>
        <p:grpSp>
          <p:nvGrpSpPr>
            <p:cNvPr id="117787" name="Group 1051">
              <a:extLst>
                <a:ext uri="{FF2B5EF4-FFF2-40B4-BE49-F238E27FC236}">
                  <a16:creationId xmlns:a16="http://schemas.microsoft.com/office/drawing/2014/main" id="{FFF0D7F3-06AC-4E4F-9E08-8206D4557E8E}"/>
                </a:ext>
              </a:extLst>
            </p:cNvPr>
            <p:cNvGrpSpPr>
              <a:grpSpLocks/>
            </p:cNvGrpSpPr>
            <p:nvPr/>
          </p:nvGrpSpPr>
          <p:grpSpPr bwMode="auto">
            <a:xfrm>
              <a:off x="1760" y="2754"/>
              <a:ext cx="370" cy="160"/>
              <a:chOff x="1378" y="3290"/>
              <a:chExt cx="370" cy="312"/>
            </a:xfrm>
          </p:grpSpPr>
          <p:sp>
            <p:nvSpPr>
              <p:cNvPr id="117788" name="Text Box 1052">
                <a:extLst>
                  <a:ext uri="{FF2B5EF4-FFF2-40B4-BE49-F238E27FC236}">
                    <a16:creationId xmlns:a16="http://schemas.microsoft.com/office/drawing/2014/main" id="{C84B0685-8061-1E48-8FE5-BF159883F1F2}"/>
                  </a:ext>
                </a:extLst>
              </p:cNvPr>
              <p:cNvSpPr txBox="1">
                <a:spLocks noChangeArrowheads="1"/>
              </p:cNvSpPr>
              <p:nvPr/>
            </p:nvSpPr>
            <p:spPr bwMode="auto">
              <a:xfrm>
                <a:off x="1378" y="3290"/>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17789" name="Line 1053">
                <a:extLst>
                  <a:ext uri="{FF2B5EF4-FFF2-40B4-BE49-F238E27FC236}">
                    <a16:creationId xmlns:a16="http://schemas.microsoft.com/office/drawing/2014/main" id="{EBFDA208-74DD-7A43-A43C-B3C4FC43801F}"/>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17790" name="Group 1054">
            <a:extLst>
              <a:ext uri="{FF2B5EF4-FFF2-40B4-BE49-F238E27FC236}">
                <a16:creationId xmlns:a16="http://schemas.microsoft.com/office/drawing/2014/main" id="{B2B72EB1-E47A-E647-A594-CB54ABEB4104}"/>
              </a:ext>
            </a:extLst>
          </p:cNvPr>
          <p:cNvGrpSpPr>
            <a:grpSpLocks/>
          </p:cNvGrpSpPr>
          <p:nvPr/>
        </p:nvGrpSpPr>
        <p:grpSpPr bwMode="auto">
          <a:xfrm>
            <a:off x="8216901" y="5172075"/>
            <a:ext cx="587375" cy="749300"/>
            <a:chOff x="1760" y="2442"/>
            <a:chExt cx="370" cy="472"/>
          </a:xfrm>
        </p:grpSpPr>
        <p:sp>
          <p:nvSpPr>
            <p:cNvPr id="117791" name="Text Box 1055">
              <a:extLst>
                <a:ext uri="{FF2B5EF4-FFF2-40B4-BE49-F238E27FC236}">
                  <a16:creationId xmlns:a16="http://schemas.microsoft.com/office/drawing/2014/main" id="{8B7DD96E-8B96-D740-87C0-002221A1EEFB}"/>
                </a:ext>
              </a:extLst>
            </p:cNvPr>
            <p:cNvSpPr txBox="1">
              <a:spLocks noChangeArrowheads="1"/>
            </p:cNvSpPr>
            <p:nvPr/>
          </p:nvSpPr>
          <p:spPr bwMode="auto">
            <a:xfrm>
              <a:off x="1760" y="2442"/>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latin typeface="Courier New" panose="02070309020205020404" pitchFamily="49" charset="0"/>
                </a:rPr>
                <a:t>44</a:t>
              </a:r>
            </a:p>
          </p:txBody>
        </p:sp>
        <p:grpSp>
          <p:nvGrpSpPr>
            <p:cNvPr id="117792" name="Group 1056">
              <a:extLst>
                <a:ext uri="{FF2B5EF4-FFF2-40B4-BE49-F238E27FC236}">
                  <a16:creationId xmlns:a16="http://schemas.microsoft.com/office/drawing/2014/main" id="{F655D50C-EACC-0F49-ACFA-523DD2840279}"/>
                </a:ext>
              </a:extLst>
            </p:cNvPr>
            <p:cNvGrpSpPr>
              <a:grpSpLocks/>
            </p:cNvGrpSpPr>
            <p:nvPr/>
          </p:nvGrpSpPr>
          <p:grpSpPr bwMode="auto">
            <a:xfrm>
              <a:off x="1760" y="2754"/>
              <a:ext cx="370" cy="160"/>
              <a:chOff x="1378" y="3290"/>
              <a:chExt cx="370" cy="312"/>
            </a:xfrm>
          </p:grpSpPr>
          <p:sp>
            <p:nvSpPr>
              <p:cNvPr id="117793" name="Text Box 1057">
                <a:extLst>
                  <a:ext uri="{FF2B5EF4-FFF2-40B4-BE49-F238E27FC236}">
                    <a16:creationId xmlns:a16="http://schemas.microsoft.com/office/drawing/2014/main" id="{783AF1B3-A26A-2E4A-9291-988D72209A0A}"/>
                  </a:ext>
                </a:extLst>
              </p:cNvPr>
              <p:cNvSpPr txBox="1">
                <a:spLocks noChangeArrowheads="1"/>
              </p:cNvSpPr>
              <p:nvPr/>
            </p:nvSpPr>
            <p:spPr bwMode="auto">
              <a:xfrm>
                <a:off x="1378" y="3290"/>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17794" name="Line 1058">
                <a:extLst>
                  <a:ext uri="{FF2B5EF4-FFF2-40B4-BE49-F238E27FC236}">
                    <a16:creationId xmlns:a16="http://schemas.microsoft.com/office/drawing/2014/main" id="{8711E889-6F34-394E-84AD-74BF87DFC143}"/>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17795" name="Group 1059">
            <a:extLst>
              <a:ext uri="{FF2B5EF4-FFF2-40B4-BE49-F238E27FC236}">
                <a16:creationId xmlns:a16="http://schemas.microsoft.com/office/drawing/2014/main" id="{3AFC51C0-4D50-DE45-9F1D-8B4773FDAEA5}"/>
              </a:ext>
            </a:extLst>
          </p:cNvPr>
          <p:cNvGrpSpPr>
            <a:grpSpLocks/>
          </p:cNvGrpSpPr>
          <p:nvPr/>
        </p:nvGrpSpPr>
        <p:grpSpPr bwMode="auto">
          <a:xfrm>
            <a:off x="6045201" y="5248275"/>
            <a:ext cx="587375" cy="749300"/>
            <a:chOff x="1760" y="2442"/>
            <a:chExt cx="370" cy="472"/>
          </a:xfrm>
        </p:grpSpPr>
        <p:sp>
          <p:nvSpPr>
            <p:cNvPr id="117796" name="Text Box 1060">
              <a:extLst>
                <a:ext uri="{FF2B5EF4-FFF2-40B4-BE49-F238E27FC236}">
                  <a16:creationId xmlns:a16="http://schemas.microsoft.com/office/drawing/2014/main" id="{EFEFAD7A-804B-3742-9055-C4E75CADDE8A}"/>
                </a:ext>
              </a:extLst>
            </p:cNvPr>
            <p:cNvSpPr txBox="1">
              <a:spLocks noChangeArrowheads="1"/>
            </p:cNvSpPr>
            <p:nvPr/>
          </p:nvSpPr>
          <p:spPr bwMode="auto">
            <a:xfrm>
              <a:off x="1760" y="2442"/>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a:r>
                <a:rPr lang="en-US" altLang="en-US">
                  <a:solidFill>
                    <a:srgbClr val="FF0033"/>
                  </a:solidFill>
                  <a:latin typeface="Courier New" panose="02070309020205020404" pitchFamily="49" charset="0"/>
                </a:rPr>
                <a:t>7</a:t>
              </a:r>
              <a:endParaRPr lang="en-US" altLang="en-US">
                <a:latin typeface="Courier New" panose="02070309020205020404" pitchFamily="49" charset="0"/>
              </a:endParaRPr>
            </a:p>
          </p:txBody>
        </p:sp>
        <p:grpSp>
          <p:nvGrpSpPr>
            <p:cNvPr id="117797" name="Group 1061">
              <a:extLst>
                <a:ext uri="{FF2B5EF4-FFF2-40B4-BE49-F238E27FC236}">
                  <a16:creationId xmlns:a16="http://schemas.microsoft.com/office/drawing/2014/main" id="{A90087E1-7CED-334E-ACFB-7CCF26563F03}"/>
                </a:ext>
              </a:extLst>
            </p:cNvPr>
            <p:cNvGrpSpPr>
              <a:grpSpLocks/>
            </p:cNvGrpSpPr>
            <p:nvPr/>
          </p:nvGrpSpPr>
          <p:grpSpPr bwMode="auto">
            <a:xfrm>
              <a:off x="1760" y="2754"/>
              <a:ext cx="370" cy="160"/>
              <a:chOff x="1378" y="3290"/>
              <a:chExt cx="370" cy="312"/>
            </a:xfrm>
          </p:grpSpPr>
          <p:sp>
            <p:nvSpPr>
              <p:cNvPr id="117798" name="Text Box 1062">
                <a:extLst>
                  <a:ext uri="{FF2B5EF4-FFF2-40B4-BE49-F238E27FC236}">
                    <a16:creationId xmlns:a16="http://schemas.microsoft.com/office/drawing/2014/main" id="{03937AE8-65AD-2A44-BF01-B371CE2F4509}"/>
                  </a:ext>
                </a:extLst>
              </p:cNvPr>
              <p:cNvSpPr txBox="1">
                <a:spLocks noChangeArrowheads="1"/>
              </p:cNvSpPr>
              <p:nvPr/>
            </p:nvSpPr>
            <p:spPr bwMode="auto">
              <a:xfrm>
                <a:off x="1378" y="3290"/>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17799" name="Line 1063">
                <a:extLst>
                  <a:ext uri="{FF2B5EF4-FFF2-40B4-BE49-F238E27FC236}">
                    <a16:creationId xmlns:a16="http://schemas.microsoft.com/office/drawing/2014/main" id="{A84A96FB-2032-664D-B12F-84A0F9D6A032}"/>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17800" name="Group 1064">
            <a:extLst>
              <a:ext uri="{FF2B5EF4-FFF2-40B4-BE49-F238E27FC236}">
                <a16:creationId xmlns:a16="http://schemas.microsoft.com/office/drawing/2014/main" id="{1C98CD5B-D4A4-864D-BB0C-B1F7D8F11A5B}"/>
              </a:ext>
            </a:extLst>
          </p:cNvPr>
          <p:cNvGrpSpPr>
            <a:grpSpLocks/>
          </p:cNvGrpSpPr>
          <p:nvPr/>
        </p:nvGrpSpPr>
        <p:grpSpPr bwMode="auto">
          <a:xfrm>
            <a:off x="8813801" y="3978275"/>
            <a:ext cx="587375" cy="749300"/>
            <a:chOff x="1760" y="2442"/>
            <a:chExt cx="370" cy="472"/>
          </a:xfrm>
        </p:grpSpPr>
        <p:sp>
          <p:nvSpPr>
            <p:cNvPr id="117801" name="Text Box 1065">
              <a:extLst>
                <a:ext uri="{FF2B5EF4-FFF2-40B4-BE49-F238E27FC236}">
                  <a16:creationId xmlns:a16="http://schemas.microsoft.com/office/drawing/2014/main" id="{1C1E467A-B53A-024C-9038-3B2DD4DE6B17}"/>
                </a:ext>
              </a:extLst>
            </p:cNvPr>
            <p:cNvSpPr txBox="1">
              <a:spLocks noChangeArrowheads="1"/>
            </p:cNvSpPr>
            <p:nvPr/>
          </p:nvSpPr>
          <p:spPr bwMode="auto">
            <a:xfrm>
              <a:off x="1760" y="2442"/>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latin typeface="Courier New" panose="02070309020205020404" pitchFamily="49" charset="0"/>
                </a:rPr>
                <a:t>94</a:t>
              </a:r>
            </a:p>
          </p:txBody>
        </p:sp>
        <p:grpSp>
          <p:nvGrpSpPr>
            <p:cNvPr id="117802" name="Group 1066">
              <a:extLst>
                <a:ext uri="{FF2B5EF4-FFF2-40B4-BE49-F238E27FC236}">
                  <a16:creationId xmlns:a16="http://schemas.microsoft.com/office/drawing/2014/main" id="{C30A3B43-9C94-9F47-90EC-2D9D8455D9EF}"/>
                </a:ext>
              </a:extLst>
            </p:cNvPr>
            <p:cNvGrpSpPr>
              <a:grpSpLocks/>
            </p:cNvGrpSpPr>
            <p:nvPr/>
          </p:nvGrpSpPr>
          <p:grpSpPr bwMode="auto">
            <a:xfrm>
              <a:off x="1760" y="2754"/>
              <a:ext cx="370" cy="160"/>
              <a:chOff x="1378" y="3290"/>
              <a:chExt cx="370" cy="312"/>
            </a:xfrm>
          </p:grpSpPr>
          <p:sp>
            <p:nvSpPr>
              <p:cNvPr id="117803" name="Text Box 1067">
                <a:extLst>
                  <a:ext uri="{FF2B5EF4-FFF2-40B4-BE49-F238E27FC236}">
                    <a16:creationId xmlns:a16="http://schemas.microsoft.com/office/drawing/2014/main" id="{4E56108C-686A-7F45-97D7-E9D273D699DE}"/>
                  </a:ext>
                </a:extLst>
              </p:cNvPr>
              <p:cNvSpPr txBox="1">
                <a:spLocks noChangeArrowheads="1"/>
              </p:cNvSpPr>
              <p:nvPr/>
            </p:nvSpPr>
            <p:spPr bwMode="auto">
              <a:xfrm>
                <a:off x="1378" y="3290"/>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17804" name="Line 1068">
                <a:extLst>
                  <a:ext uri="{FF2B5EF4-FFF2-40B4-BE49-F238E27FC236}">
                    <a16:creationId xmlns:a16="http://schemas.microsoft.com/office/drawing/2014/main" id="{05FF8F56-1E95-0842-A404-9DEE70740DCA}"/>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17805" name="Group 1069">
            <a:extLst>
              <a:ext uri="{FF2B5EF4-FFF2-40B4-BE49-F238E27FC236}">
                <a16:creationId xmlns:a16="http://schemas.microsoft.com/office/drawing/2014/main" id="{60D69EFD-320A-6841-891E-5FD64514A769}"/>
              </a:ext>
            </a:extLst>
          </p:cNvPr>
          <p:cNvGrpSpPr>
            <a:grpSpLocks/>
          </p:cNvGrpSpPr>
          <p:nvPr/>
        </p:nvGrpSpPr>
        <p:grpSpPr bwMode="auto">
          <a:xfrm>
            <a:off x="9283701" y="5159375"/>
            <a:ext cx="587375" cy="749300"/>
            <a:chOff x="1760" y="2442"/>
            <a:chExt cx="370" cy="472"/>
          </a:xfrm>
        </p:grpSpPr>
        <p:sp>
          <p:nvSpPr>
            <p:cNvPr id="117806" name="Text Box 1070">
              <a:extLst>
                <a:ext uri="{FF2B5EF4-FFF2-40B4-BE49-F238E27FC236}">
                  <a16:creationId xmlns:a16="http://schemas.microsoft.com/office/drawing/2014/main" id="{2759F4CE-D4F4-AB45-A612-81F0CD2F7515}"/>
                </a:ext>
              </a:extLst>
            </p:cNvPr>
            <p:cNvSpPr txBox="1">
              <a:spLocks noChangeArrowheads="1"/>
            </p:cNvSpPr>
            <p:nvPr/>
          </p:nvSpPr>
          <p:spPr bwMode="auto">
            <a:xfrm>
              <a:off x="1760" y="2442"/>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latin typeface="Courier New" panose="02070309020205020404" pitchFamily="49" charset="0"/>
                </a:rPr>
                <a:t>97</a:t>
              </a:r>
            </a:p>
          </p:txBody>
        </p:sp>
        <p:grpSp>
          <p:nvGrpSpPr>
            <p:cNvPr id="117807" name="Group 1071">
              <a:extLst>
                <a:ext uri="{FF2B5EF4-FFF2-40B4-BE49-F238E27FC236}">
                  <a16:creationId xmlns:a16="http://schemas.microsoft.com/office/drawing/2014/main" id="{88C26A14-63D8-B842-AC1A-A2679C478F92}"/>
                </a:ext>
              </a:extLst>
            </p:cNvPr>
            <p:cNvGrpSpPr>
              <a:grpSpLocks/>
            </p:cNvGrpSpPr>
            <p:nvPr/>
          </p:nvGrpSpPr>
          <p:grpSpPr bwMode="auto">
            <a:xfrm>
              <a:off x="1760" y="2754"/>
              <a:ext cx="370" cy="160"/>
              <a:chOff x="1378" y="3290"/>
              <a:chExt cx="370" cy="312"/>
            </a:xfrm>
          </p:grpSpPr>
          <p:sp>
            <p:nvSpPr>
              <p:cNvPr id="117808" name="Text Box 1072">
                <a:extLst>
                  <a:ext uri="{FF2B5EF4-FFF2-40B4-BE49-F238E27FC236}">
                    <a16:creationId xmlns:a16="http://schemas.microsoft.com/office/drawing/2014/main" id="{8C07BDA8-C200-F74E-A671-45B1D643D8F5}"/>
                  </a:ext>
                </a:extLst>
              </p:cNvPr>
              <p:cNvSpPr txBox="1">
                <a:spLocks noChangeArrowheads="1"/>
              </p:cNvSpPr>
              <p:nvPr/>
            </p:nvSpPr>
            <p:spPr bwMode="auto">
              <a:xfrm>
                <a:off x="1378" y="3290"/>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17809" name="Line 1073">
                <a:extLst>
                  <a:ext uri="{FF2B5EF4-FFF2-40B4-BE49-F238E27FC236}">
                    <a16:creationId xmlns:a16="http://schemas.microsoft.com/office/drawing/2014/main" id="{CE72BBB1-E0EA-1B42-86CB-4923710264C0}"/>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17810" name="Group 1074">
            <a:extLst>
              <a:ext uri="{FF2B5EF4-FFF2-40B4-BE49-F238E27FC236}">
                <a16:creationId xmlns:a16="http://schemas.microsoft.com/office/drawing/2014/main" id="{3C410D70-FC92-9047-9499-388535A76AA9}"/>
              </a:ext>
            </a:extLst>
          </p:cNvPr>
          <p:cNvGrpSpPr>
            <a:grpSpLocks/>
          </p:cNvGrpSpPr>
          <p:nvPr/>
        </p:nvGrpSpPr>
        <p:grpSpPr bwMode="auto">
          <a:xfrm>
            <a:off x="5118101" y="5248275"/>
            <a:ext cx="587375" cy="749300"/>
            <a:chOff x="1760" y="2442"/>
            <a:chExt cx="370" cy="472"/>
          </a:xfrm>
        </p:grpSpPr>
        <p:sp>
          <p:nvSpPr>
            <p:cNvPr id="117811" name="Text Box 1075">
              <a:extLst>
                <a:ext uri="{FF2B5EF4-FFF2-40B4-BE49-F238E27FC236}">
                  <a16:creationId xmlns:a16="http://schemas.microsoft.com/office/drawing/2014/main" id="{0B6DE3E5-656D-8E47-861E-A1A380765CE4}"/>
                </a:ext>
              </a:extLst>
            </p:cNvPr>
            <p:cNvSpPr txBox="1">
              <a:spLocks noChangeArrowheads="1"/>
            </p:cNvSpPr>
            <p:nvPr/>
          </p:nvSpPr>
          <p:spPr bwMode="auto">
            <a:xfrm>
              <a:off x="1760" y="2442"/>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a:r>
                <a:rPr lang="en-US" altLang="en-US">
                  <a:solidFill>
                    <a:srgbClr val="FF0033"/>
                  </a:solidFill>
                  <a:latin typeface="Courier New" panose="02070309020205020404" pitchFamily="49" charset="0"/>
                </a:rPr>
                <a:t>1</a:t>
              </a:r>
              <a:endParaRPr lang="en-US" altLang="en-US">
                <a:latin typeface="Courier New" panose="02070309020205020404" pitchFamily="49" charset="0"/>
              </a:endParaRPr>
            </a:p>
          </p:txBody>
        </p:sp>
        <p:grpSp>
          <p:nvGrpSpPr>
            <p:cNvPr id="117812" name="Group 1076">
              <a:extLst>
                <a:ext uri="{FF2B5EF4-FFF2-40B4-BE49-F238E27FC236}">
                  <a16:creationId xmlns:a16="http://schemas.microsoft.com/office/drawing/2014/main" id="{AD2D0BC1-3918-A647-A01C-B3DA5E312A9C}"/>
                </a:ext>
              </a:extLst>
            </p:cNvPr>
            <p:cNvGrpSpPr>
              <a:grpSpLocks/>
            </p:cNvGrpSpPr>
            <p:nvPr/>
          </p:nvGrpSpPr>
          <p:grpSpPr bwMode="auto">
            <a:xfrm>
              <a:off x="1760" y="2754"/>
              <a:ext cx="370" cy="160"/>
              <a:chOff x="1378" y="3290"/>
              <a:chExt cx="370" cy="312"/>
            </a:xfrm>
          </p:grpSpPr>
          <p:sp>
            <p:nvSpPr>
              <p:cNvPr id="117813" name="Text Box 1077">
                <a:extLst>
                  <a:ext uri="{FF2B5EF4-FFF2-40B4-BE49-F238E27FC236}">
                    <a16:creationId xmlns:a16="http://schemas.microsoft.com/office/drawing/2014/main" id="{D713704D-B55F-BB40-A1B6-E426AD3178EF}"/>
                  </a:ext>
                </a:extLst>
              </p:cNvPr>
              <p:cNvSpPr txBox="1">
                <a:spLocks noChangeArrowheads="1"/>
              </p:cNvSpPr>
              <p:nvPr/>
            </p:nvSpPr>
            <p:spPr bwMode="auto">
              <a:xfrm>
                <a:off x="1378" y="3290"/>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17814" name="Line 1078">
                <a:extLst>
                  <a:ext uri="{FF2B5EF4-FFF2-40B4-BE49-F238E27FC236}">
                    <a16:creationId xmlns:a16="http://schemas.microsoft.com/office/drawing/2014/main" id="{EC203C76-568D-B143-822B-167ECE51725C}"/>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17815" name="Group 1079">
            <a:extLst>
              <a:ext uri="{FF2B5EF4-FFF2-40B4-BE49-F238E27FC236}">
                <a16:creationId xmlns:a16="http://schemas.microsoft.com/office/drawing/2014/main" id="{260BCFF9-EA47-5E45-BBC1-DA74A611026F}"/>
              </a:ext>
            </a:extLst>
          </p:cNvPr>
          <p:cNvGrpSpPr>
            <a:grpSpLocks/>
          </p:cNvGrpSpPr>
          <p:nvPr/>
        </p:nvGrpSpPr>
        <p:grpSpPr bwMode="auto">
          <a:xfrm>
            <a:off x="6096001" y="2771775"/>
            <a:ext cx="587375" cy="749300"/>
            <a:chOff x="1760" y="2442"/>
            <a:chExt cx="370" cy="472"/>
          </a:xfrm>
        </p:grpSpPr>
        <p:sp>
          <p:nvSpPr>
            <p:cNvPr id="117816" name="Text Box 1080">
              <a:extLst>
                <a:ext uri="{FF2B5EF4-FFF2-40B4-BE49-F238E27FC236}">
                  <a16:creationId xmlns:a16="http://schemas.microsoft.com/office/drawing/2014/main" id="{57434BD2-51BF-3E41-AEAB-4D66DBC70659}"/>
                </a:ext>
              </a:extLst>
            </p:cNvPr>
            <p:cNvSpPr txBox="1">
              <a:spLocks noChangeArrowheads="1"/>
            </p:cNvSpPr>
            <p:nvPr/>
          </p:nvSpPr>
          <p:spPr bwMode="auto">
            <a:xfrm>
              <a:off x="1760" y="2442"/>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a:r>
                <a:rPr lang="en-US" altLang="en-US">
                  <a:solidFill>
                    <a:srgbClr val="FF0033"/>
                  </a:solidFill>
                  <a:latin typeface="Courier New" panose="02070309020205020404" pitchFamily="49" charset="0"/>
                </a:rPr>
                <a:t>9</a:t>
              </a:r>
              <a:endParaRPr lang="en-US" altLang="en-US">
                <a:latin typeface="Courier New" panose="02070309020205020404" pitchFamily="49" charset="0"/>
              </a:endParaRPr>
            </a:p>
          </p:txBody>
        </p:sp>
        <p:grpSp>
          <p:nvGrpSpPr>
            <p:cNvPr id="117817" name="Group 1081">
              <a:extLst>
                <a:ext uri="{FF2B5EF4-FFF2-40B4-BE49-F238E27FC236}">
                  <a16:creationId xmlns:a16="http://schemas.microsoft.com/office/drawing/2014/main" id="{DDDF223E-FA52-F84A-B0A9-681B5C7D6906}"/>
                </a:ext>
              </a:extLst>
            </p:cNvPr>
            <p:cNvGrpSpPr>
              <a:grpSpLocks/>
            </p:cNvGrpSpPr>
            <p:nvPr/>
          </p:nvGrpSpPr>
          <p:grpSpPr bwMode="auto">
            <a:xfrm>
              <a:off x="1760" y="2754"/>
              <a:ext cx="370" cy="160"/>
              <a:chOff x="1378" y="3290"/>
              <a:chExt cx="370" cy="312"/>
            </a:xfrm>
          </p:grpSpPr>
          <p:sp>
            <p:nvSpPr>
              <p:cNvPr id="117818" name="Text Box 1082">
                <a:extLst>
                  <a:ext uri="{FF2B5EF4-FFF2-40B4-BE49-F238E27FC236}">
                    <a16:creationId xmlns:a16="http://schemas.microsoft.com/office/drawing/2014/main" id="{B667D63C-950E-B34F-BB62-D07DA9BC4F93}"/>
                  </a:ext>
                </a:extLst>
              </p:cNvPr>
              <p:cNvSpPr txBox="1">
                <a:spLocks noChangeArrowheads="1"/>
              </p:cNvSpPr>
              <p:nvPr/>
            </p:nvSpPr>
            <p:spPr bwMode="auto">
              <a:xfrm>
                <a:off x="1378" y="3290"/>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17819" name="Line 1083">
                <a:extLst>
                  <a:ext uri="{FF2B5EF4-FFF2-40B4-BE49-F238E27FC236}">
                    <a16:creationId xmlns:a16="http://schemas.microsoft.com/office/drawing/2014/main" id="{3FD87718-2749-4E4E-9BAD-3AAA7111208D}"/>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117820" name="Line 1084">
            <a:extLst>
              <a:ext uri="{FF2B5EF4-FFF2-40B4-BE49-F238E27FC236}">
                <a16:creationId xmlns:a16="http://schemas.microsoft.com/office/drawing/2014/main" id="{233C600F-939D-2F48-9069-89126EC36592}"/>
              </a:ext>
            </a:extLst>
          </p:cNvPr>
          <p:cNvSpPr>
            <a:spLocks noChangeShapeType="1"/>
          </p:cNvSpPr>
          <p:nvPr/>
        </p:nvSpPr>
        <p:spPr bwMode="auto">
          <a:xfrm flipH="1">
            <a:off x="6400800" y="2133600"/>
            <a:ext cx="850900" cy="6223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7821" name="Line 1085">
            <a:extLst>
              <a:ext uri="{FF2B5EF4-FFF2-40B4-BE49-F238E27FC236}">
                <a16:creationId xmlns:a16="http://schemas.microsoft.com/office/drawing/2014/main" id="{C33FED37-0A27-4243-951E-46AC9452121A}"/>
              </a:ext>
            </a:extLst>
          </p:cNvPr>
          <p:cNvSpPr>
            <a:spLocks noChangeShapeType="1"/>
          </p:cNvSpPr>
          <p:nvPr/>
        </p:nvSpPr>
        <p:spPr bwMode="auto">
          <a:xfrm>
            <a:off x="7531100" y="2133600"/>
            <a:ext cx="1041400" cy="596900"/>
          </a:xfrm>
          <a:prstGeom prst="line">
            <a:avLst/>
          </a:prstGeom>
          <a:noFill/>
          <a:ln w="381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7822" name="Line 1086">
            <a:extLst>
              <a:ext uri="{FF2B5EF4-FFF2-40B4-BE49-F238E27FC236}">
                <a16:creationId xmlns:a16="http://schemas.microsoft.com/office/drawing/2014/main" id="{A4050C1F-CD38-AD43-B9FD-1B8568096B4F}"/>
              </a:ext>
            </a:extLst>
          </p:cNvPr>
          <p:cNvSpPr>
            <a:spLocks noChangeShapeType="1"/>
          </p:cNvSpPr>
          <p:nvPr/>
        </p:nvSpPr>
        <p:spPr bwMode="auto">
          <a:xfrm flipH="1">
            <a:off x="5880100" y="3403600"/>
            <a:ext cx="381000" cy="5080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7823" name="Line 1087">
            <a:extLst>
              <a:ext uri="{FF2B5EF4-FFF2-40B4-BE49-F238E27FC236}">
                <a16:creationId xmlns:a16="http://schemas.microsoft.com/office/drawing/2014/main" id="{1A93740E-0149-2347-83AD-F5505EA46FF0}"/>
              </a:ext>
            </a:extLst>
          </p:cNvPr>
          <p:cNvSpPr>
            <a:spLocks noChangeShapeType="1"/>
          </p:cNvSpPr>
          <p:nvPr/>
        </p:nvSpPr>
        <p:spPr bwMode="auto">
          <a:xfrm>
            <a:off x="6540500" y="3390900"/>
            <a:ext cx="406400" cy="5334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7824" name="Line 1088">
            <a:extLst>
              <a:ext uri="{FF2B5EF4-FFF2-40B4-BE49-F238E27FC236}">
                <a16:creationId xmlns:a16="http://schemas.microsoft.com/office/drawing/2014/main" id="{CE147706-EF51-3E4E-92CE-4CFDA72000C5}"/>
              </a:ext>
            </a:extLst>
          </p:cNvPr>
          <p:cNvSpPr>
            <a:spLocks noChangeShapeType="1"/>
          </p:cNvSpPr>
          <p:nvPr/>
        </p:nvSpPr>
        <p:spPr bwMode="auto">
          <a:xfrm flipH="1">
            <a:off x="5410200" y="4546600"/>
            <a:ext cx="317500" cy="6858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7825" name="Line 1089">
            <a:extLst>
              <a:ext uri="{FF2B5EF4-FFF2-40B4-BE49-F238E27FC236}">
                <a16:creationId xmlns:a16="http://schemas.microsoft.com/office/drawing/2014/main" id="{2707D970-B783-A244-991A-6AECCA0BD5EB}"/>
              </a:ext>
            </a:extLst>
          </p:cNvPr>
          <p:cNvSpPr>
            <a:spLocks noChangeShapeType="1"/>
          </p:cNvSpPr>
          <p:nvPr/>
        </p:nvSpPr>
        <p:spPr bwMode="auto">
          <a:xfrm>
            <a:off x="6032500" y="4559300"/>
            <a:ext cx="304800" cy="6731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7826" name="Line 1090">
            <a:extLst>
              <a:ext uri="{FF2B5EF4-FFF2-40B4-BE49-F238E27FC236}">
                <a16:creationId xmlns:a16="http://schemas.microsoft.com/office/drawing/2014/main" id="{076F1737-4D79-BE4A-BFAE-D0679FF83770}"/>
              </a:ext>
            </a:extLst>
          </p:cNvPr>
          <p:cNvSpPr>
            <a:spLocks noChangeShapeType="1"/>
          </p:cNvSpPr>
          <p:nvPr/>
        </p:nvSpPr>
        <p:spPr bwMode="auto">
          <a:xfrm flipH="1">
            <a:off x="8051800" y="3365500"/>
            <a:ext cx="381000" cy="609600"/>
          </a:xfrm>
          <a:prstGeom prst="line">
            <a:avLst/>
          </a:prstGeom>
          <a:noFill/>
          <a:ln w="381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7827" name="Line 1091">
            <a:extLst>
              <a:ext uri="{FF2B5EF4-FFF2-40B4-BE49-F238E27FC236}">
                <a16:creationId xmlns:a16="http://schemas.microsoft.com/office/drawing/2014/main" id="{5A8D707A-77F6-524D-AE3E-554C656C465D}"/>
              </a:ext>
            </a:extLst>
          </p:cNvPr>
          <p:cNvSpPr>
            <a:spLocks noChangeShapeType="1"/>
          </p:cNvSpPr>
          <p:nvPr/>
        </p:nvSpPr>
        <p:spPr bwMode="auto">
          <a:xfrm>
            <a:off x="8724900" y="3365500"/>
            <a:ext cx="381000" cy="596900"/>
          </a:xfrm>
          <a:prstGeom prst="line">
            <a:avLst/>
          </a:prstGeom>
          <a:noFill/>
          <a:ln w="381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7828" name="Line 1092">
            <a:extLst>
              <a:ext uri="{FF2B5EF4-FFF2-40B4-BE49-F238E27FC236}">
                <a16:creationId xmlns:a16="http://schemas.microsoft.com/office/drawing/2014/main" id="{AD0BE659-BDE5-1C4A-B71B-30894399E7FA}"/>
              </a:ext>
            </a:extLst>
          </p:cNvPr>
          <p:cNvSpPr>
            <a:spLocks noChangeShapeType="1"/>
          </p:cNvSpPr>
          <p:nvPr/>
        </p:nvSpPr>
        <p:spPr bwMode="auto">
          <a:xfrm>
            <a:off x="8191500" y="4610100"/>
            <a:ext cx="304800" cy="558800"/>
          </a:xfrm>
          <a:prstGeom prst="line">
            <a:avLst/>
          </a:prstGeom>
          <a:noFill/>
          <a:ln w="381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7829" name="Line 1093">
            <a:extLst>
              <a:ext uri="{FF2B5EF4-FFF2-40B4-BE49-F238E27FC236}">
                <a16:creationId xmlns:a16="http://schemas.microsoft.com/office/drawing/2014/main" id="{005493B9-CB74-4740-BAEE-C5B773587B6B}"/>
              </a:ext>
            </a:extLst>
          </p:cNvPr>
          <p:cNvSpPr>
            <a:spLocks noChangeShapeType="1"/>
          </p:cNvSpPr>
          <p:nvPr/>
        </p:nvSpPr>
        <p:spPr bwMode="auto">
          <a:xfrm>
            <a:off x="9258300" y="4597400"/>
            <a:ext cx="304800" cy="546100"/>
          </a:xfrm>
          <a:prstGeom prst="line">
            <a:avLst/>
          </a:prstGeom>
          <a:noFill/>
          <a:ln w="381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17830" name="Group 1094">
            <a:extLst>
              <a:ext uri="{FF2B5EF4-FFF2-40B4-BE49-F238E27FC236}">
                <a16:creationId xmlns:a16="http://schemas.microsoft.com/office/drawing/2014/main" id="{62408AC1-82B2-C543-BFFE-C7539B31AD93}"/>
              </a:ext>
            </a:extLst>
          </p:cNvPr>
          <p:cNvGrpSpPr>
            <a:grpSpLocks/>
          </p:cNvGrpSpPr>
          <p:nvPr/>
        </p:nvGrpSpPr>
        <p:grpSpPr bwMode="auto">
          <a:xfrm>
            <a:off x="5183188" y="5880100"/>
            <a:ext cx="165100" cy="406400"/>
            <a:chOff x="2305" y="3704"/>
            <a:chExt cx="104" cy="256"/>
          </a:xfrm>
        </p:grpSpPr>
        <p:sp>
          <p:nvSpPr>
            <p:cNvPr id="117831" name="Line 1095">
              <a:extLst>
                <a:ext uri="{FF2B5EF4-FFF2-40B4-BE49-F238E27FC236}">
                  <a16:creationId xmlns:a16="http://schemas.microsoft.com/office/drawing/2014/main" id="{E1570EEF-1025-5743-8421-7948C9DD3985}"/>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7832" name="Line 1096">
              <a:extLst>
                <a:ext uri="{FF2B5EF4-FFF2-40B4-BE49-F238E27FC236}">
                  <a16:creationId xmlns:a16="http://schemas.microsoft.com/office/drawing/2014/main" id="{A46BD97A-C474-E845-A9F3-C78F21D81BAC}"/>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7833" name="Line 1097">
              <a:extLst>
                <a:ext uri="{FF2B5EF4-FFF2-40B4-BE49-F238E27FC236}">
                  <a16:creationId xmlns:a16="http://schemas.microsoft.com/office/drawing/2014/main" id="{55E86258-9D3C-C041-8050-77A85CC1DBF7}"/>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17834" name="Group 1098">
            <a:extLst>
              <a:ext uri="{FF2B5EF4-FFF2-40B4-BE49-F238E27FC236}">
                <a16:creationId xmlns:a16="http://schemas.microsoft.com/office/drawing/2014/main" id="{2FC02C88-1A98-E143-B2D1-265878CFCBFB}"/>
              </a:ext>
            </a:extLst>
          </p:cNvPr>
          <p:cNvGrpSpPr>
            <a:grpSpLocks/>
          </p:cNvGrpSpPr>
          <p:nvPr/>
        </p:nvGrpSpPr>
        <p:grpSpPr bwMode="auto">
          <a:xfrm>
            <a:off x="6402388" y="5880100"/>
            <a:ext cx="165100" cy="406400"/>
            <a:chOff x="2305" y="3704"/>
            <a:chExt cx="104" cy="256"/>
          </a:xfrm>
        </p:grpSpPr>
        <p:sp>
          <p:nvSpPr>
            <p:cNvPr id="117835" name="Line 1099">
              <a:extLst>
                <a:ext uri="{FF2B5EF4-FFF2-40B4-BE49-F238E27FC236}">
                  <a16:creationId xmlns:a16="http://schemas.microsoft.com/office/drawing/2014/main" id="{45B0AB49-E643-F24A-A9F8-223EB94AA07A}"/>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7836" name="Line 1100">
              <a:extLst>
                <a:ext uri="{FF2B5EF4-FFF2-40B4-BE49-F238E27FC236}">
                  <a16:creationId xmlns:a16="http://schemas.microsoft.com/office/drawing/2014/main" id="{50C477C2-8934-A343-A288-174DF6B21984}"/>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7837" name="Line 1101">
              <a:extLst>
                <a:ext uri="{FF2B5EF4-FFF2-40B4-BE49-F238E27FC236}">
                  <a16:creationId xmlns:a16="http://schemas.microsoft.com/office/drawing/2014/main" id="{A5AD6E2B-C090-5643-916A-5725D8C330A1}"/>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17838" name="Group 1102">
            <a:extLst>
              <a:ext uri="{FF2B5EF4-FFF2-40B4-BE49-F238E27FC236}">
                <a16:creationId xmlns:a16="http://schemas.microsoft.com/office/drawing/2014/main" id="{8FB48C7F-B211-D04C-A46D-B5995FA830DF}"/>
              </a:ext>
            </a:extLst>
          </p:cNvPr>
          <p:cNvGrpSpPr>
            <a:grpSpLocks/>
          </p:cNvGrpSpPr>
          <p:nvPr/>
        </p:nvGrpSpPr>
        <p:grpSpPr bwMode="auto">
          <a:xfrm>
            <a:off x="9640888" y="5803900"/>
            <a:ext cx="165100" cy="406400"/>
            <a:chOff x="2305" y="3704"/>
            <a:chExt cx="104" cy="256"/>
          </a:xfrm>
        </p:grpSpPr>
        <p:sp>
          <p:nvSpPr>
            <p:cNvPr id="117839" name="Line 1103">
              <a:extLst>
                <a:ext uri="{FF2B5EF4-FFF2-40B4-BE49-F238E27FC236}">
                  <a16:creationId xmlns:a16="http://schemas.microsoft.com/office/drawing/2014/main" id="{5FD9038F-F2A4-774B-BF4D-8B062076FBA4}"/>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7840" name="Line 1104">
              <a:extLst>
                <a:ext uri="{FF2B5EF4-FFF2-40B4-BE49-F238E27FC236}">
                  <a16:creationId xmlns:a16="http://schemas.microsoft.com/office/drawing/2014/main" id="{178BB752-3376-1C49-BED3-ADE2D000EFF6}"/>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7841" name="Line 1105">
              <a:extLst>
                <a:ext uri="{FF2B5EF4-FFF2-40B4-BE49-F238E27FC236}">
                  <a16:creationId xmlns:a16="http://schemas.microsoft.com/office/drawing/2014/main" id="{9C528CE5-D62E-8D46-917A-9BBFC1C4B381}"/>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17842" name="Group 1106">
            <a:extLst>
              <a:ext uri="{FF2B5EF4-FFF2-40B4-BE49-F238E27FC236}">
                <a16:creationId xmlns:a16="http://schemas.microsoft.com/office/drawing/2014/main" id="{F67F3ABB-3958-8048-A156-7239FF847013}"/>
              </a:ext>
            </a:extLst>
          </p:cNvPr>
          <p:cNvGrpSpPr>
            <a:grpSpLocks/>
          </p:cNvGrpSpPr>
          <p:nvPr/>
        </p:nvGrpSpPr>
        <p:grpSpPr bwMode="auto">
          <a:xfrm>
            <a:off x="8574088" y="5791200"/>
            <a:ext cx="165100" cy="406400"/>
            <a:chOff x="2305" y="3704"/>
            <a:chExt cx="104" cy="256"/>
          </a:xfrm>
        </p:grpSpPr>
        <p:sp>
          <p:nvSpPr>
            <p:cNvPr id="117843" name="Line 1107">
              <a:extLst>
                <a:ext uri="{FF2B5EF4-FFF2-40B4-BE49-F238E27FC236}">
                  <a16:creationId xmlns:a16="http://schemas.microsoft.com/office/drawing/2014/main" id="{B6B8CBEA-FA8A-D14C-A28A-9A2FD4CEBB6B}"/>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7844" name="Line 1108">
              <a:extLst>
                <a:ext uri="{FF2B5EF4-FFF2-40B4-BE49-F238E27FC236}">
                  <a16:creationId xmlns:a16="http://schemas.microsoft.com/office/drawing/2014/main" id="{A50E9BF3-C312-724C-86A3-0AA768E46DC1}"/>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7845" name="Line 1109">
              <a:extLst>
                <a:ext uri="{FF2B5EF4-FFF2-40B4-BE49-F238E27FC236}">
                  <a16:creationId xmlns:a16="http://schemas.microsoft.com/office/drawing/2014/main" id="{115725CB-1712-DF4C-BF27-C2CC1F9D8149}"/>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17846" name="Group 1110">
            <a:extLst>
              <a:ext uri="{FF2B5EF4-FFF2-40B4-BE49-F238E27FC236}">
                <a16:creationId xmlns:a16="http://schemas.microsoft.com/office/drawing/2014/main" id="{5C1DC9A1-96E7-524B-B933-87667129CAF8}"/>
              </a:ext>
            </a:extLst>
          </p:cNvPr>
          <p:cNvGrpSpPr>
            <a:grpSpLocks/>
          </p:cNvGrpSpPr>
          <p:nvPr/>
        </p:nvGrpSpPr>
        <p:grpSpPr bwMode="auto">
          <a:xfrm>
            <a:off x="8269288" y="5803900"/>
            <a:ext cx="165100" cy="406400"/>
            <a:chOff x="2305" y="3704"/>
            <a:chExt cx="104" cy="256"/>
          </a:xfrm>
        </p:grpSpPr>
        <p:sp>
          <p:nvSpPr>
            <p:cNvPr id="117847" name="Line 1111">
              <a:extLst>
                <a:ext uri="{FF2B5EF4-FFF2-40B4-BE49-F238E27FC236}">
                  <a16:creationId xmlns:a16="http://schemas.microsoft.com/office/drawing/2014/main" id="{A5D47335-770A-5D4E-AD86-721709310136}"/>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7848" name="Line 1112">
              <a:extLst>
                <a:ext uri="{FF2B5EF4-FFF2-40B4-BE49-F238E27FC236}">
                  <a16:creationId xmlns:a16="http://schemas.microsoft.com/office/drawing/2014/main" id="{CDEAF34E-1544-0441-B538-996F83AD8FEC}"/>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7849" name="Line 1113">
              <a:extLst>
                <a:ext uri="{FF2B5EF4-FFF2-40B4-BE49-F238E27FC236}">
                  <a16:creationId xmlns:a16="http://schemas.microsoft.com/office/drawing/2014/main" id="{21DFE1C4-42D2-5843-A942-08DD6BEB9A60}"/>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17850" name="Group 1114">
            <a:extLst>
              <a:ext uri="{FF2B5EF4-FFF2-40B4-BE49-F238E27FC236}">
                <a16:creationId xmlns:a16="http://schemas.microsoft.com/office/drawing/2014/main" id="{BAB921CE-8437-5F40-B024-DC5348681C61}"/>
              </a:ext>
            </a:extLst>
          </p:cNvPr>
          <p:cNvGrpSpPr>
            <a:grpSpLocks/>
          </p:cNvGrpSpPr>
          <p:nvPr/>
        </p:nvGrpSpPr>
        <p:grpSpPr bwMode="auto">
          <a:xfrm>
            <a:off x="5462588" y="5880100"/>
            <a:ext cx="165100" cy="406400"/>
            <a:chOff x="2305" y="3704"/>
            <a:chExt cx="104" cy="256"/>
          </a:xfrm>
        </p:grpSpPr>
        <p:sp>
          <p:nvSpPr>
            <p:cNvPr id="117851" name="Line 1115">
              <a:extLst>
                <a:ext uri="{FF2B5EF4-FFF2-40B4-BE49-F238E27FC236}">
                  <a16:creationId xmlns:a16="http://schemas.microsoft.com/office/drawing/2014/main" id="{441E3837-EE66-0145-AC46-83729B760B8D}"/>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7852" name="Line 1116">
              <a:extLst>
                <a:ext uri="{FF2B5EF4-FFF2-40B4-BE49-F238E27FC236}">
                  <a16:creationId xmlns:a16="http://schemas.microsoft.com/office/drawing/2014/main" id="{38782DF0-0965-2746-AC01-58E3943247A4}"/>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7853" name="Line 1117">
              <a:extLst>
                <a:ext uri="{FF2B5EF4-FFF2-40B4-BE49-F238E27FC236}">
                  <a16:creationId xmlns:a16="http://schemas.microsoft.com/office/drawing/2014/main" id="{9FE16CD2-BCC6-1349-ACD0-C849A037F65B}"/>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17854" name="Group 1118">
            <a:extLst>
              <a:ext uri="{FF2B5EF4-FFF2-40B4-BE49-F238E27FC236}">
                <a16:creationId xmlns:a16="http://schemas.microsoft.com/office/drawing/2014/main" id="{6CC5CE03-5F2B-6C43-9364-254F29565139}"/>
              </a:ext>
            </a:extLst>
          </p:cNvPr>
          <p:cNvGrpSpPr>
            <a:grpSpLocks/>
          </p:cNvGrpSpPr>
          <p:nvPr/>
        </p:nvGrpSpPr>
        <p:grpSpPr bwMode="auto">
          <a:xfrm>
            <a:off x="6110288" y="5867400"/>
            <a:ext cx="165100" cy="406400"/>
            <a:chOff x="2305" y="3704"/>
            <a:chExt cx="104" cy="256"/>
          </a:xfrm>
        </p:grpSpPr>
        <p:sp>
          <p:nvSpPr>
            <p:cNvPr id="117855" name="Line 1119">
              <a:extLst>
                <a:ext uri="{FF2B5EF4-FFF2-40B4-BE49-F238E27FC236}">
                  <a16:creationId xmlns:a16="http://schemas.microsoft.com/office/drawing/2014/main" id="{D3724CCB-6B33-4449-AAA8-C2B9D27AAE1B}"/>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7856" name="Line 1120">
              <a:extLst>
                <a:ext uri="{FF2B5EF4-FFF2-40B4-BE49-F238E27FC236}">
                  <a16:creationId xmlns:a16="http://schemas.microsoft.com/office/drawing/2014/main" id="{3FC78DFF-869D-6B41-8DFC-2779299E5A1E}"/>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7857" name="Line 1121">
              <a:extLst>
                <a:ext uri="{FF2B5EF4-FFF2-40B4-BE49-F238E27FC236}">
                  <a16:creationId xmlns:a16="http://schemas.microsoft.com/office/drawing/2014/main" id="{1272C18C-A9B9-E94F-B479-9964A67E4BF1}"/>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17858" name="Group 1122">
            <a:extLst>
              <a:ext uri="{FF2B5EF4-FFF2-40B4-BE49-F238E27FC236}">
                <a16:creationId xmlns:a16="http://schemas.microsoft.com/office/drawing/2014/main" id="{94CC02FE-B0F0-304D-9B55-A519BC8785B8}"/>
              </a:ext>
            </a:extLst>
          </p:cNvPr>
          <p:cNvGrpSpPr>
            <a:grpSpLocks/>
          </p:cNvGrpSpPr>
          <p:nvPr/>
        </p:nvGrpSpPr>
        <p:grpSpPr bwMode="auto">
          <a:xfrm>
            <a:off x="7024688" y="4546600"/>
            <a:ext cx="165100" cy="406400"/>
            <a:chOff x="2305" y="3704"/>
            <a:chExt cx="104" cy="256"/>
          </a:xfrm>
        </p:grpSpPr>
        <p:sp>
          <p:nvSpPr>
            <p:cNvPr id="117859" name="Line 1123">
              <a:extLst>
                <a:ext uri="{FF2B5EF4-FFF2-40B4-BE49-F238E27FC236}">
                  <a16:creationId xmlns:a16="http://schemas.microsoft.com/office/drawing/2014/main" id="{C8EAEA6D-C7A0-7348-8CCD-FA21A50F5DE3}"/>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7860" name="Line 1124">
              <a:extLst>
                <a:ext uri="{FF2B5EF4-FFF2-40B4-BE49-F238E27FC236}">
                  <a16:creationId xmlns:a16="http://schemas.microsoft.com/office/drawing/2014/main" id="{A25F6BBC-6943-5C42-9DBD-CF661DB980CB}"/>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7861" name="Line 1125">
              <a:extLst>
                <a:ext uri="{FF2B5EF4-FFF2-40B4-BE49-F238E27FC236}">
                  <a16:creationId xmlns:a16="http://schemas.microsoft.com/office/drawing/2014/main" id="{4554C49D-C732-844C-889A-1307C9FC9C31}"/>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17862" name="Group 1126">
            <a:extLst>
              <a:ext uri="{FF2B5EF4-FFF2-40B4-BE49-F238E27FC236}">
                <a16:creationId xmlns:a16="http://schemas.microsoft.com/office/drawing/2014/main" id="{CCEABF85-F579-0F4C-85C0-C2819A524420}"/>
              </a:ext>
            </a:extLst>
          </p:cNvPr>
          <p:cNvGrpSpPr>
            <a:grpSpLocks/>
          </p:cNvGrpSpPr>
          <p:nvPr/>
        </p:nvGrpSpPr>
        <p:grpSpPr bwMode="auto">
          <a:xfrm>
            <a:off x="6719888" y="4559300"/>
            <a:ext cx="165100" cy="406400"/>
            <a:chOff x="2305" y="3704"/>
            <a:chExt cx="104" cy="256"/>
          </a:xfrm>
        </p:grpSpPr>
        <p:sp>
          <p:nvSpPr>
            <p:cNvPr id="117863" name="Line 1127">
              <a:extLst>
                <a:ext uri="{FF2B5EF4-FFF2-40B4-BE49-F238E27FC236}">
                  <a16:creationId xmlns:a16="http://schemas.microsoft.com/office/drawing/2014/main" id="{68ED406E-5661-274D-8829-EF4C5CF35D2A}"/>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7864" name="Line 1128">
              <a:extLst>
                <a:ext uri="{FF2B5EF4-FFF2-40B4-BE49-F238E27FC236}">
                  <a16:creationId xmlns:a16="http://schemas.microsoft.com/office/drawing/2014/main" id="{021EBBCE-DAD4-8744-8975-A364AA388A79}"/>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7865" name="Line 1129">
              <a:extLst>
                <a:ext uri="{FF2B5EF4-FFF2-40B4-BE49-F238E27FC236}">
                  <a16:creationId xmlns:a16="http://schemas.microsoft.com/office/drawing/2014/main" id="{33D1C037-00E9-F448-BC44-D0C413E9D4C6}"/>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17866" name="Group 1130">
            <a:extLst>
              <a:ext uri="{FF2B5EF4-FFF2-40B4-BE49-F238E27FC236}">
                <a16:creationId xmlns:a16="http://schemas.microsoft.com/office/drawing/2014/main" id="{A7A4686F-4A39-B74A-8C4B-996BB1A82CA5}"/>
              </a:ext>
            </a:extLst>
          </p:cNvPr>
          <p:cNvGrpSpPr>
            <a:grpSpLocks/>
          </p:cNvGrpSpPr>
          <p:nvPr/>
        </p:nvGrpSpPr>
        <p:grpSpPr bwMode="auto">
          <a:xfrm>
            <a:off x="9348788" y="5816600"/>
            <a:ext cx="165100" cy="406400"/>
            <a:chOff x="2305" y="3704"/>
            <a:chExt cx="104" cy="256"/>
          </a:xfrm>
        </p:grpSpPr>
        <p:sp>
          <p:nvSpPr>
            <p:cNvPr id="117867" name="Line 1131">
              <a:extLst>
                <a:ext uri="{FF2B5EF4-FFF2-40B4-BE49-F238E27FC236}">
                  <a16:creationId xmlns:a16="http://schemas.microsoft.com/office/drawing/2014/main" id="{9B77521D-EF67-0144-90E9-6568E9D94FF8}"/>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7868" name="Line 1132">
              <a:extLst>
                <a:ext uri="{FF2B5EF4-FFF2-40B4-BE49-F238E27FC236}">
                  <a16:creationId xmlns:a16="http://schemas.microsoft.com/office/drawing/2014/main" id="{4A76CDDA-776C-9248-B859-3AC59E71AAEA}"/>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7869" name="Line 1133">
              <a:extLst>
                <a:ext uri="{FF2B5EF4-FFF2-40B4-BE49-F238E27FC236}">
                  <a16:creationId xmlns:a16="http://schemas.microsoft.com/office/drawing/2014/main" id="{19F5DF85-EF5F-5442-9ED2-8B29167DFECA}"/>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17870" name="Group 1134">
            <a:extLst>
              <a:ext uri="{FF2B5EF4-FFF2-40B4-BE49-F238E27FC236}">
                <a16:creationId xmlns:a16="http://schemas.microsoft.com/office/drawing/2014/main" id="{015DB559-6C0D-BC43-A515-18DC2C5752D4}"/>
              </a:ext>
            </a:extLst>
          </p:cNvPr>
          <p:cNvGrpSpPr>
            <a:grpSpLocks/>
          </p:cNvGrpSpPr>
          <p:nvPr/>
        </p:nvGrpSpPr>
        <p:grpSpPr bwMode="auto">
          <a:xfrm>
            <a:off x="8878888" y="4610100"/>
            <a:ext cx="165100" cy="406400"/>
            <a:chOff x="2305" y="3704"/>
            <a:chExt cx="104" cy="256"/>
          </a:xfrm>
        </p:grpSpPr>
        <p:sp>
          <p:nvSpPr>
            <p:cNvPr id="117871" name="Line 1135">
              <a:extLst>
                <a:ext uri="{FF2B5EF4-FFF2-40B4-BE49-F238E27FC236}">
                  <a16:creationId xmlns:a16="http://schemas.microsoft.com/office/drawing/2014/main" id="{070EDE64-1B0D-D540-A120-98FFC1B87D96}"/>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7872" name="Line 1136">
              <a:extLst>
                <a:ext uri="{FF2B5EF4-FFF2-40B4-BE49-F238E27FC236}">
                  <a16:creationId xmlns:a16="http://schemas.microsoft.com/office/drawing/2014/main" id="{42AD4D5B-FA73-2A42-BBB3-D5BB404759B4}"/>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7873" name="Line 1137">
              <a:extLst>
                <a:ext uri="{FF2B5EF4-FFF2-40B4-BE49-F238E27FC236}">
                  <a16:creationId xmlns:a16="http://schemas.microsoft.com/office/drawing/2014/main" id="{3B97ED38-78FB-7B4F-AE65-C2374CD8181F}"/>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17874" name="Group 1138">
            <a:extLst>
              <a:ext uri="{FF2B5EF4-FFF2-40B4-BE49-F238E27FC236}">
                <a16:creationId xmlns:a16="http://schemas.microsoft.com/office/drawing/2014/main" id="{70F51B93-B5DA-F04C-B6FF-101DE510F613}"/>
              </a:ext>
            </a:extLst>
          </p:cNvPr>
          <p:cNvGrpSpPr>
            <a:grpSpLocks/>
          </p:cNvGrpSpPr>
          <p:nvPr/>
        </p:nvGrpSpPr>
        <p:grpSpPr bwMode="auto">
          <a:xfrm>
            <a:off x="7837488" y="4622800"/>
            <a:ext cx="165100" cy="406400"/>
            <a:chOff x="2305" y="3704"/>
            <a:chExt cx="104" cy="256"/>
          </a:xfrm>
        </p:grpSpPr>
        <p:sp>
          <p:nvSpPr>
            <p:cNvPr id="117875" name="Line 1139">
              <a:extLst>
                <a:ext uri="{FF2B5EF4-FFF2-40B4-BE49-F238E27FC236}">
                  <a16:creationId xmlns:a16="http://schemas.microsoft.com/office/drawing/2014/main" id="{33C961ED-8FEB-054F-840B-7F28B75A475F}"/>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7876" name="Line 1140">
              <a:extLst>
                <a:ext uri="{FF2B5EF4-FFF2-40B4-BE49-F238E27FC236}">
                  <a16:creationId xmlns:a16="http://schemas.microsoft.com/office/drawing/2014/main" id="{36666277-7335-F34D-8A2A-4EB390995636}"/>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7877" name="Line 1141">
              <a:extLst>
                <a:ext uri="{FF2B5EF4-FFF2-40B4-BE49-F238E27FC236}">
                  <a16:creationId xmlns:a16="http://schemas.microsoft.com/office/drawing/2014/main" id="{F0026A73-F7B1-8C4D-83E6-A5AE647E3FAC}"/>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17878" name="Text Box 1142">
            <a:extLst>
              <a:ext uri="{FF2B5EF4-FFF2-40B4-BE49-F238E27FC236}">
                <a16:creationId xmlns:a16="http://schemas.microsoft.com/office/drawing/2014/main" id="{55A30984-5E66-3241-BBAA-19AA1B81918A}"/>
              </a:ext>
            </a:extLst>
          </p:cNvPr>
          <p:cNvSpPr txBox="1">
            <a:spLocks noChangeArrowheads="1"/>
          </p:cNvSpPr>
          <p:nvPr/>
        </p:nvSpPr>
        <p:spPr bwMode="auto">
          <a:xfrm>
            <a:off x="1978025" y="2816225"/>
            <a:ext cx="2492990" cy="400110"/>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a:latin typeface="Courier New" panose="02070309020205020404" pitchFamily="49" charset="0"/>
              </a:rPr>
              <a:t>Output: 1 3 7 9</a:t>
            </a:r>
          </a:p>
        </p:txBody>
      </p:sp>
      <p:sp>
        <p:nvSpPr>
          <p:cNvPr id="117879" name="Oval 1143">
            <a:extLst>
              <a:ext uri="{FF2B5EF4-FFF2-40B4-BE49-F238E27FC236}">
                <a16:creationId xmlns:a16="http://schemas.microsoft.com/office/drawing/2014/main" id="{A3361909-3B9F-DD44-864D-94CAC46237AC}"/>
              </a:ext>
            </a:extLst>
          </p:cNvPr>
          <p:cNvSpPr>
            <a:spLocks noChangeArrowheads="1"/>
          </p:cNvSpPr>
          <p:nvPr/>
        </p:nvSpPr>
        <p:spPr bwMode="auto">
          <a:xfrm>
            <a:off x="2044700" y="1308100"/>
            <a:ext cx="254000" cy="254000"/>
          </a:xfrm>
          <a:prstGeom prst="ellipse">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117880" name="Oval 1144">
            <a:extLst>
              <a:ext uri="{FF2B5EF4-FFF2-40B4-BE49-F238E27FC236}">
                <a16:creationId xmlns:a16="http://schemas.microsoft.com/office/drawing/2014/main" id="{1D33524E-1AF9-C843-AA08-FA388297C1D3}"/>
              </a:ext>
            </a:extLst>
          </p:cNvPr>
          <p:cNvSpPr>
            <a:spLocks noChangeArrowheads="1"/>
          </p:cNvSpPr>
          <p:nvPr/>
        </p:nvSpPr>
        <p:spPr bwMode="auto">
          <a:xfrm>
            <a:off x="2044700" y="1651000"/>
            <a:ext cx="254000" cy="254000"/>
          </a:xfrm>
          <a:prstGeom prst="ellipse">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117881" name="Oval 1145">
            <a:extLst>
              <a:ext uri="{FF2B5EF4-FFF2-40B4-BE49-F238E27FC236}">
                <a16:creationId xmlns:a16="http://schemas.microsoft.com/office/drawing/2014/main" id="{FC675D8F-E5B3-1B4D-8146-816DB52CCA96}"/>
              </a:ext>
            </a:extLst>
          </p:cNvPr>
          <p:cNvSpPr>
            <a:spLocks noChangeArrowheads="1"/>
          </p:cNvSpPr>
          <p:nvPr/>
        </p:nvSpPr>
        <p:spPr bwMode="auto">
          <a:xfrm>
            <a:off x="2044700" y="1993900"/>
            <a:ext cx="254000" cy="254000"/>
          </a:xfrm>
          <a:prstGeom prst="ellipse">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117882" name="Oval 1146">
            <a:extLst>
              <a:ext uri="{FF2B5EF4-FFF2-40B4-BE49-F238E27FC236}">
                <a16:creationId xmlns:a16="http://schemas.microsoft.com/office/drawing/2014/main" id="{E49ABD65-1044-0E41-84D4-9ED9644CCB3C}"/>
              </a:ext>
            </a:extLst>
          </p:cNvPr>
          <p:cNvSpPr>
            <a:spLocks noChangeArrowheads="1"/>
          </p:cNvSpPr>
          <p:nvPr/>
        </p:nvSpPr>
        <p:spPr bwMode="auto">
          <a:xfrm>
            <a:off x="6743700" y="1473200"/>
            <a:ext cx="254000" cy="254000"/>
          </a:xfrm>
          <a:prstGeom prst="ellipse">
            <a:avLst/>
          </a:prstGeom>
          <a:solidFill>
            <a:srgbClr val="66FF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117885" name="Oval 1149">
            <a:extLst>
              <a:ext uri="{FF2B5EF4-FFF2-40B4-BE49-F238E27FC236}">
                <a16:creationId xmlns:a16="http://schemas.microsoft.com/office/drawing/2014/main" id="{CD3FB2C5-FB4E-734B-B53A-3EC105E2F034}"/>
              </a:ext>
            </a:extLst>
          </p:cNvPr>
          <p:cNvSpPr>
            <a:spLocks noChangeArrowheads="1"/>
          </p:cNvSpPr>
          <p:nvPr/>
        </p:nvSpPr>
        <p:spPr bwMode="auto">
          <a:xfrm>
            <a:off x="5740400" y="27305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117886" name="Oval 1150">
            <a:extLst>
              <a:ext uri="{FF2B5EF4-FFF2-40B4-BE49-F238E27FC236}">
                <a16:creationId xmlns:a16="http://schemas.microsoft.com/office/drawing/2014/main" id="{B5EA13D9-E736-2346-9705-F264EBA11C2B}"/>
              </a:ext>
            </a:extLst>
          </p:cNvPr>
          <p:cNvSpPr>
            <a:spLocks noChangeArrowheads="1"/>
          </p:cNvSpPr>
          <p:nvPr/>
        </p:nvSpPr>
        <p:spPr bwMode="auto">
          <a:xfrm>
            <a:off x="5740400" y="30353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117887" name="Oval 1151">
            <a:extLst>
              <a:ext uri="{FF2B5EF4-FFF2-40B4-BE49-F238E27FC236}">
                <a16:creationId xmlns:a16="http://schemas.microsoft.com/office/drawing/2014/main" id="{348E17EC-BAD6-A548-90A1-122A1EBB1EE7}"/>
              </a:ext>
            </a:extLst>
          </p:cNvPr>
          <p:cNvSpPr>
            <a:spLocks noChangeArrowheads="1"/>
          </p:cNvSpPr>
          <p:nvPr/>
        </p:nvSpPr>
        <p:spPr bwMode="auto">
          <a:xfrm>
            <a:off x="5740400" y="3340100"/>
            <a:ext cx="254000" cy="254000"/>
          </a:xfrm>
          <a:prstGeom prst="ellipse">
            <a:avLst/>
          </a:prstGeom>
          <a:solidFill>
            <a:srgbClr val="66FF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117888" name="Oval 1152">
            <a:extLst>
              <a:ext uri="{FF2B5EF4-FFF2-40B4-BE49-F238E27FC236}">
                <a16:creationId xmlns:a16="http://schemas.microsoft.com/office/drawing/2014/main" id="{1D7267A2-E5C8-1B45-A4AB-9FA60D8069A4}"/>
              </a:ext>
            </a:extLst>
          </p:cNvPr>
          <p:cNvSpPr>
            <a:spLocks noChangeArrowheads="1"/>
          </p:cNvSpPr>
          <p:nvPr/>
        </p:nvSpPr>
        <p:spPr bwMode="auto">
          <a:xfrm>
            <a:off x="4762500" y="52070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117889" name="Oval 1153">
            <a:extLst>
              <a:ext uri="{FF2B5EF4-FFF2-40B4-BE49-F238E27FC236}">
                <a16:creationId xmlns:a16="http://schemas.microsoft.com/office/drawing/2014/main" id="{39BD976C-22DA-F34A-95FA-CB902FBBDC97}"/>
              </a:ext>
            </a:extLst>
          </p:cNvPr>
          <p:cNvSpPr>
            <a:spLocks noChangeArrowheads="1"/>
          </p:cNvSpPr>
          <p:nvPr/>
        </p:nvSpPr>
        <p:spPr bwMode="auto">
          <a:xfrm>
            <a:off x="4749800" y="55118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117890" name="Oval 1154">
            <a:extLst>
              <a:ext uri="{FF2B5EF4-FFF2-40B4-BE49-F238E27FC236}">
                <a16:creationId xmlns:a16="http://schemas.microsoft.com/office/drawing/2014/main" id="{F6B3C1E4-CA96-E44A-86C3-18524159BEE5}"/>
              </a:ext>
            </a:extLst>
          </p:cNvPr>
          <p:cNvSpPr>
            <a:spLocks noChangeArrowheads="1"/>
          </p:cNvSpPr>
          <p:nvPr/>
        </p:nvSpPr>
        <p:spPr bwMode="auto">
          <a:xfrm>
            <a:off x="4749800" y="58166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117891" name="Oval 1155">
            <a:extLst>
              <a:ext uri="{FF2B5EF4-FFF2-40B4-BE49-F238E27FC236}">
                <a16:creationId xmlns:a16="http://schemas.microsoft.com/office/drawing/2014/main" id="{A0F6282B-06D6-314F-9C9C-06610A031A74}"/>
              </a:ext>
            </a:extLst>
          </p:cNvPr>
          <p:cNvSpPr>
            <a:spLocks noChangeArrowheads="1"/>
          </p:cNvSpPr>
          <p:nvPr/>
        </p:nvSpPr>
        <p:spPr bwMode="auto">
          <a:xfrm>
            <a:off x="5207000" y="39116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117892" name="Oval 1156">
            <a:extLst>
              <a:ext uri="{FF2B5EF4-FFF2-40B4-BE49-F238E27FC236}">
                <a16:creationId xmlns:a16="http://schemas.microsoft.com/office/drawing/2014/main" id="{2B867430-FE2E-404B-B467-DE59A6DBA4CA}"/>
              </a:ext>
            </a:extLst>
          </p:cNvPr>
          <p:cNvSpPr>
            <a:spLocks noChangeArrowheads="1"/>
          </p:cNvSpPr>
          <p:nvPr/>
        </p:nvSpPr>
        <p:spPr bwMode="auto">
          <a:xfrm>
            <a:off x="5207000" y="42164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117893" name="Oval 1157">
            <a:extLst>
              <a:ext uri="{FF2B5EF4-FFF2-40B4-BE49-F238E27FC236}">
                <a16:creationId xmlns:a16="http://schemas.microsoft.com/office/drawing/2014/main" id="{F6EA9B0F-60EB-B04A-90DC-E9F1AE151326}"/>
              </a:ext>
            </a:extLst>
          </p:cNvPr>
          <p:cNvSpPr>
            <a:spLocks noChangeArrowheads="1"/>
          </p:cNvSpPr>
          <p:nvPr/>
        </p:nvSpPr>
        <p:spPr bwMode="auto">
          <a:xfrm>
            <a:off x="5207000" y="45339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117894" name="Oval 1158">
            <a:extLst>
              <a:ext uri="{FF2B5EF4-FFF2-40B4-BE49-F238E27FC236}">
                <a16:creationId xmlns:a16="http://schemas.microsoft.com/office/drawing/2014/main" id="{7FE9E6CD-012A-4044-9E79-2B43F44018A5}"/>
              </a:ext>
            </a:extLst>
          </p:cNvPr>
          <p:cNvSpPr>
            <a:spLocks noChangeArrowheads="1"/>
          </p:cNvSpPr>
          <p:nvPr/>
        </p:nvSpPr>
        <p:spPr bwMode="auto">
          <a:xfrm>
            <a:off x="5740400" y="51943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117895" name="Oval 1159">
            <a:extLst>
              <a:ext uri="{FF2B5EF4-FFF2-40B4-BE49-F238E27FC236}">
                <a16:creationId xmlns:a16="http://schemas.microsoft.com/office/drawing/2014/main" id="{66D0A5FD-EA6A-4845-BA42-5FD928AC1C45}"/>
              </a:ext>
            </a:extLst>
          </p:cNvPr>
          <p:cNvSpPr>
            <a:spLocks noChangeArrowheads="1"/>
          </p:cNvSpPr>
          <p:nvPr/>
        </p:nvSpPr>
        <p:spPr bwMode="auto">
          <a:xfrm>
            <a:off x="5740400" y="55118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117896" name="Oval 1160">
            <a:extLst>
              <a:ext uri="{FF2B5EF4-FFF2-40B4-BE49-F238E27FC236}">
                <a16:creationId xmlns:a16="http://schemas.microsoft.com/office/drawing/2014/main" id="{4D1F3C4F-A4EC-8C44-81B2-8616DB5D190F}"/>
              </a:ext>
            </a:extLst>
          </p:cNvPr>
          <p:cNvSpPr>
            <a:spLocks noChangeArrowheads="1"/>
          </p:cNvSpPr>
          <p:nvPr/>
        </p:nvSpPr>
        <p:spPr bwMode="auto">
          <a:xfrm>
            <a:off x="5740400" y="58293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117897" name="Oval 1161">
            <a:extLst>
              <a:ext uri="{FF2B5EF4-FFF2-40B4-BE49-F238E27FC236}">
                <a16:creationId xmlns:a16="http://schemas.microsoft.com/office/drawing/2014/main" id="{713E8343-5E42-3241-8A80-C3C9A4ADD401}"/>
              </a:ext>
            </a:extLst>
          </p:cNvPr>
          <p:cNvSpPr>
            <a:spLocks noChangeArrowheads="1"/>
          </p:cNvSpPr>
          <p:nvPr/>
        </p:nvSpPr>
        <p:spPr bwMode="auto">
          <a:xfrm>
            <a:off x="6299200" y="3911600"/>
            <a:ext cx="254000" cy="254000"/>
          </a:xfrm>
          <a:prstGeom prst="ellipse">
            <a:avLst/>
          </a:prstGeom>
          <a:solidFill>
            <a:srgbClr val="66FF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Tree>
    <p:extLst>
      <p:ext uri="{BB962C8B-B14F-4D97-AF65-F5344CB8AC3E}">
        <p14:creationId xmlns:p14="http://schemas.microsoft.com/office/powerpoint/2010/main" val="99912170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a:extLst>
              <a:ext uri="{FF2B5EF4-FFF2-40B4-BE49-F238E27FC236}">
                <a16:creationId xmlns:a16="http://schemas.microsoft.com/office/drawing/2014/main" id="{3CA2061E-D00E-5E45-BB3D-EDB1EA593C8D}"/>
              </a:ext>
            </a:extLst>
          </p:cNvPr>
          <p:cNvSpPr>
            <a:spLocks noChangeArrowheads="1"/>
          </p:cNvSpPr>
          <p:nvPr/>
        </p:nvSpPr>
        <p:spPr bwMode="auto">
          <a:xfrm>
            <a:off x="1981201" y="457201"/>
            <a:ext cx="4341813" cy="1895475"/>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64" tIns="46033" rIns="92064" bIns="46033">
            <a:spAutoFit/>
          </a:bodyPr>
          <a:lstStyle>
            <a:lvl1pPr indent="4763">
              <a:spcBef>
                <a:spcPct val="20000"/>
              </a:spcBef>
              <a:buChar char="•"/>
              <a:defRPr sz="2400">
                <a:solidFill>
                  <a:schemeClr val="tx1"/>
                </a:solidFill>
                <a:latin typeface="Arial" panose="020B0604020202020204" pitchFamily="34" charset="0"/>
              </a:defRPr>
            </a:lvl1pPr>
            <a:lvl2pPr marL="747713"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buFontTx/>
              <a:buNone/>
            </a:pPr>
            <a:r>
              <a:rPr lang="en-US" altLang="en-US" sz="2000">
                <a:latin typeface="Courier New" panose="02070309020205020404" pitchFamily="49" charset="0"/>
              </a:rPr>
              <a:t>Proc InOrderPrint(pointer) </a:t>
            </a:r>
          </a:p>
          <a:p>
            <a:pPr>
              <a:buFontTx/>
              <a:buNone/>
            </a:pPr>
            <a:r>
              <a:rPr lang="en-US" altLang="en-US" sz="2000">
                <a:latin typeface="Courier New" panose="02070309020205020404" pitchFamily="49" charset="0"/>
              </a:rPr>
              <a:t> pointer NOT NIL?</a:t>
            </a:r>
          </a:p>
          <a:p>
            <a:pPr>
              <a:buFontTx/>
              <a:buNone/>
            </a:pPr>
            <a:r>
              <a:rPr lang="en-US" altLang="en-US" sz="2000">
                <a:solidFill>
                  <a:srgbClr val="3333FF"/>
                </a:solidFill>
                <a:latin typeface="Courier New" panose="02070309020205020404" pitchFamily="49" charset="0"/>
              </a:rPr>
              <a:t>  InOrderPrint(left child)</a:t>
            </a:r>
          </a:p>
          <a:p>
            <a:pPr>
              <a:buFontTx/>
              <a:buNone/>
            </a:pPr>
            <a:r>
              <a:rPr lang="en-US" altLang="en-US" sz="2000">
                <a:latin typeface="Courier New" panose="02070309020205020404" pitchFamily="49" charset="0"/>
              </a:rPr>
              <a:t>  print(data)</a:t>
            </a:r>
          </a:p>
          <a:p>
            <a:pPr>
              <a:buFontTx/>
              <a:buNone/>
            </a:pPr>
            <a:r>
              <a:rPr lang="en-US" altLang="en-US" sz="2000">
                <a:latin typeface="Courier New" panose="02070309020205020404" pitchFamily="49" charset="0"/>
              </a:rPr>
              <a:t>  InOrderPrint(right child)</a:t>
            </a:r>
          </a:p>
        </p:txBody>
      </p:sp>
      <p:grpSp>
        <p:nvGrpSpPr>
          <p:cNvPr id="118787" name="Group 3">
            <a:extLst>
              <a:ext uri="{FF2B5EF4-FFF2-40B4-BE49-F238E27FC236}">
                <a16:creationId xmlns:a16="http://schemas.microsoft.com/office/drawing/2014/main" id="{13A9027E-B186-024F-906C-5660ED1D5DAD}"/>
              </a:ext>
            </a:extLst>
          </p:cNvPr>
          <p:cNvGrpSpPr>
            <a:grpSpLocks/>
          </p:cNvGrpSpPr>
          <p:nvPr/>
        </p:nvGrpSpPr>
        <p:grpSpPr bwMode="auto">
          <a:xfrm>
            <a:off x="7099301" y="1501775"/>
            <a:ext cx="587375" cy="749300"/>
            <a:chOff x="1760" y="2442"/>
            <a:chExt cx="370" cy="472"/>
          </a:xfrm>
        </p:grpSpPr>
        <p:sp>
          <p:nvSpPr>
            <p:cNvPr id="118788" name="Text Box 4">
              <a:extLst>
                <a:ext uri="{FF2B5EF4-FFF2-40B4-BE49-F238E27FC236}">
                  <a16:creationId xmlns:a16="http://schemas.microsoft.com/office/drawing/2014/main" id="{11FC5D6B-BFFE-1C4A-ACAD-68EFA8BD405A}"/>
                </a:ext>
              </a:extLst>
            </p:cNvPr>
            <p:cNvSpPr txBox="1">
              <a:spLocks noChangeArrowheads="1"/>
            </p:cNvSpPr>
            <p:nvPr/>
          </p:nvSpPr>
          <p:spPr bwMode="auto">
            <a:xfrm>
              <a:off x="1760" y="2442"/>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latin typeface="Courier New" panose="02070309020205020404" pitchFamily="49" charset="0"/>
                </a:rPr>
                <a:t>22</a:t>
              </a:r>
            </a:p>
          </p:txBody>
        </p:sp>
        <p:grpSp>
          <p:nvGrpSpPr>
            <p:cNvPr id="118789" name="Group 5">
              <a:extLst>
                <a:ext uri="{FF2B5EF4-FFF2-40B4-BE49-F238E27FC236}">
                  <a16:creationId xmlns:a16="http://schemas.microsoft.com/office/drawing/2014/main" id="{C7E44BB8-3CDA-BC47-9BFD-FDC6C86D3918}"/>
                </a:ext>
              </a:extLst>
            </p:cNvPr>
            <p:cNvGrpSpPr>
              <a:grpSpLocks/>
            </p:cNvGrpSpPr>
            <p:nvPr/>
          </p:nvGrpSpPr>
          <p:grpSpPr bwMode="auto">
            <a:xfrm>
              <a:off x="1760" y="2754"/>
              <a:ext cx="370" cy="160"/>
              <a:chOff x="1378" y="3290"/>
              <a:chExt cx="370" cy="312"/>
            </a:xfrm>
          </p:grpSpPr>
          <p:sp>
            <p:nvSpPr>
              <p:cNvPr id="118790" name="Text Box 6">
                <a:extLst>
                  <a:ext uri="{FF2B5EF4-FFF2-40B4-BE49-F238E27FC236}">
                    <a16:creationId xmlns:a16="http://schemas.microsoft.com/office/drawing/2014/main" id="{FA01475F-CFAA-2044-9FDD-F5533F1895DE}"/>
                  </a:ext>
                </a:extLst>
              </p:cNvPr>
              <p:cNvSpPr txBox="1">
                <a:spLocks noChangeArrowheads="1"/>
              </p:cNvSpPr>
              <p:nvPr/>
            </p:nvSpPr>
            <p:spPr bwMode="auto">
              <a:xfrm>
                <a:off x="1378" y="3290"/>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18791" name="Line 7">
                <a:extLst>
                  <a:ext uri="{FF2B5EF4-FFF2-40B4-BE49-F238E27FC236}">
                    <a16:creationId xmlns:a16="http://schemas.microsoft.com/office/drawing/2014/main" id="{F3E5D004-02F1-BF41-B63F-171DEB5B4AD6}"/>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118792" name="Text Box 8">
            <a:extLst>
              <a:ext uri="{FF2B5EF4-FFF2-40B4-BE49-F238E27FC236}">
                <a16:creationId xmlns:a16="http://schemas.microsoft.com/office/drawing/2014/main" id="{9B7C98A7-1326-2E43-991F-8725E1A14CE3}"/>
              </a:ext>
            </a:extLst>
          </p:cNvPr>
          <p:cNvSpPr txBox="1">
            <a:spLocks noChangeArrowheads="1"/>
          </p:cNvSpPr>
          <p:nvPr/>
        </p:nvSpPr>
        <p:spPr bwMode="auto">
          <a:xfrm>
            <a:off x="7032626" y="646113"/>
            <a:ext cx="62619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715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a:t>root</a:t>
            </a:r>
          </a:p>
        </p:txBody>
      </p:sp>
      <p:sp>
        <p:nvSpPr>
          <p:cNvPr id="118793" name="Line 9">
            <a:extLst>
              <a:ext uri="{FF2B5EF4-FFF2-40B4-BE49-F238E27FC236}">
                <a16:creationId xmlns:a16="http://schemas.microsoft.com/office/drawing/2014/main" id="{DA634521-2AD1-7143-A4BA-C4C30E6B2574}"/>
              </a:ext>
            </a:extLst>
          </p:cNvPr>
          <p:cNvSpPr>
            <a:spLocks noChangeShapeType="1"/>
          </p:cNvSpPr>
          <p:nvPr/>
        </p:nvSpPr>
        <p:spPr bwMode="auto">
          <a:xfrm>
            <a:off x="7404100" y="1028700"/>
            <a:ext cx="0" cy="4572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18794" name="Group 10">
            <a:extLst>
              <a:ext uri="{FF2B5EF4-FFF2-40B4-BE49-F238E27FC236}">
                <a16:creationId xmlns:a16="http://schemas.microsoft.com/office/drawing/2014/main" id="{0FFCACFD-A2FA-D542-BB11-C2BF34C4F3A5}"/>
              </a:ext>
            </a:extLst>
          </p:cNvPr>
          <p:cNvGrpSpPr>
            <a:grpSpLocks/>
          </p:cNvGrpSpPr>
          <p:nvPr/>
        </p:nvGrpSpPr>
        <p:grpSpPr bwMode="auto">
          <a:xfrm>
            <a:off x="8280401" y="2746375"/>
            <a:ext cx="587375" cy="749300"/>
            <a:chOff x="1760" y="2442"/>
            <a:chExt cx="370" cy="472"/>
          </a:xfrm>
        </p:grpSpPr>
        <p:sp>
          <p:nvSpPr>
            <p:cNvPr id="118795" name="Text Box 11">
              <a:extLst>
                <a:ext uri="{FF2B5EF4-FFF2-40B4-BE49-F238E27FC236}">
                  <a16:creationId xmlns:a16="http://schemas.microsoft.com/office/drawing/2014/main" id="{EFBD22F0-F8A4-4746-A11D-8B1682F623E7}"/>
                </a:ext>
              </a:extLst>
            </p:cNvPr>
            <p:cNvSpPr txBox="1">
              <a:spLocks noChangeArrowheads="1"/>
            </p:cNvSpPr>
            <p:nvPr/>
          </p:nvSpPr>
          <p:spPr bwMode="auto">
            <a:xfrm>
              <a:off x="1760" y="2442"/>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latin typeface="Courier New" panose="02070309020205020404" pitchFamily="49" charset="0"/>
                </a:rPr>
                <a:t>67</a:t>
              </a:r>
            </a:p>
          </p:txBody>
        </p:sp>
        <p:grpSp>
          <p:nvGrpSpPr>
            <p:cNvPr id="118796" name="Group 12">
              <a:extLst>
                <a:ext uri="{FF2B5EF4-FFF2-40B4-BE49-F238E27FC236}">
                  <a16:creationId xmlns:a16="http://schemas.microsoft.com/office/drawing/2014/main" id="{3726C4C1-9F21-E54E-9346-698EF39B8408}"/>
                </a:ext>
              </a:extLst>
            </p:cNvPr>
            <p:cNvGrpSpPr>
              <a:grpSpLocks/>
            </p:cNvGrpSpPr>
            <p:nvPr/>
          </p:nvGrpSpPr>
          <p:grpSpPr bwMode="auto">
            <a:xfrm>
              <a:off x="1760" y="2754"/>
              <a:ext cx="370" cy="160"/>
              <a:chOff x="1378" y="3290"/>
              <a:chExt cx="370" cy="312"/>
            </a:xfrm>
          </p:grpSpPr>
          <p:sp>
            <p:nvSpPr>
              <p:cNvPr id="118797" name="Text Box 13">
                <a:extLst>
                  <a:ext uri="{FF2B5EF4-FFF2-40B4-BE49-F238E27FC236}">
                    <a16:creationId xmlns:a16="http://schemas.microsoft.com/office/drawing/2014/main" id="{09E31AB4-F3EB-4C42-B7DE-C286EECB3009}"/>
                  </a:ext>
                </a:extLst>
              </p:cNvPr>
              <p:cNvSpPr txBox="1">
                <a:spLocks noChangeArrowheads="1"/>
              </p:cNvSpPr>
              <p:nvPr/>
            </p:nvSpPr>
            <p:spPr bwMode="auto">
              <a:xfrm>
                <a:off x="1378" y="3290"/>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18798" name="Line 14">
                <a:extLst>
                  <a:ext uri="{FF2B5EF4-FFF2-40B4-BE49-F238E27FC236}">
                    <a16:creationId xmlns:a16="http://schemas.microsoft.com/office/drawing/2014/main" id="{F35E7F21-D758-4844-9420-88AE14587749}"/>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18799" name="Group 15">
            <a:extLst>
              <a:ext uri="{FF2B5EF4-FFF2-40B4-BE49-F238E27FC236}">
                <a16:creationId xmlns:a16="http://schemas.microsoft.com/office/drawing/2014/main" id="{CA92A7EE-7210-AD4B-B755-347DA7D09B68}"/>
              </a:ext>
            </a:extLst>
          </p:cNvPr>
          <p:cNvGrpSpPr>
            <a:grpSpLocks/>
          </p:cNvGrpSpPr>
          <p:nvPr/>
        </p:nvGrpSpPr>
        <p:grpSpPr bwMode="auto">
          <a:xfrm>
            <a:off x="7759701" y="3978275"/>
            <a:ext cx="587375" cy="749300"/>
            <a:chOff x="1760" y="2442"/>
            <a:chExt cx="370" cy="472"/>
          </a:xfrm>
        </p:grpSpPr>
        <p:sp>
          <p:nvSpPr>
            <p:cNvPr id="118800" name="Text Box 16">
              <a:extLst>
                <a:ext uri="{FF2B5EF4-FFF2-40B4-BE49-F238E27FC236}">
                  <a16:creationId xmlns:a16="http://schemas.microsoft.com/office/drawing/2014/main" id="{F0C08FE6-EEC9-1D40-8EF6-5F4CAE77C348}"/>
                </a:ext>
              </a:extLst>
            </p:cNvPr>
            <p:cNvSpPr txBox="1">
              <a:spLocks noChangeArrowheads="1"/>
            </p:cNvSpPr>
            <p:nvPr/>
          </p:nvSpPr>
          <p:spPr bwMode="auto">
            <a:xfrm>
              <a:off x="1760" y="2442"/>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latin typeface="Courier New" panose="02070309020205020404" pitchFamily="49" charset="0"/>
                </a:rPr>
                <a:t>36</a:t>
              </a:r>
            </a:p>
          </p:txBody>
        </p:sp>
        <p:grpSp>
          <p:nvGrpSpPr>
            <p:cNvPr id="118801" name="Group 17">
              <a:extLst>
                <a:ext uri="{FF2B5EF4-FFF2-40B4-BE49-F238E27FC236}">
                  <a16:creationId xmlns:a16="http://schemas.microsoft.com/office/drawing/2014/main" id="{8A0B32CA-2E4B-2D43-9EDE-3ACEFC211E69}"/>
                </a:ext>
              </a:extLst>
            </p:cNvPr>
            <p:cNvGrpSpPr>
              <a:grpSpLocks/>
            </p:cNvGrpSpPr>
            <p:nvPr/>
          </p:nvGrpSpPr>
          <p:grpSpPr bwMode="auto">
            <a:xfrm>
              <a:off x="1760" y="2754"/>
              <a:ext cx="370" cy="160"/>
              <a:chOff x="1378" y="3290"/>
              <a:chExt cx="370" cy="312"/>
            </a:xfrm>
          </p:grpSpPr>
          <p:sp>
            <p:nvSpPr>
              <p:cNvPr id="118802" name="Text Box 18">
                <a:extLst>
                  <a:ext uri="{FF2B5EF4-FFF2-40B4-BE49-F238E27FC236}">
                    <a16:creationId xmlns:a16="http://schemas.microsoft.com/office/drawing/2014/main" id="{45455EA9-4D2D-624E-8F24-D58013147339}"/>
                  </a:ext>
                </a:extLst>
              </p:cNvPr>
              <p:cNvSpPr txBox="1">
                <a:spLocks noChangeArrowheads="1"/>
              </p:cNvSpPr>
              <p:nvPr/>
            </p:nvSpPr>
            <p:spPr bwMode="auto">
              <a:xfrm>
                <a:off x="1378" y="3290"/>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18803" name="Line 19">
                <a:extLst>
                  <a:ext uri="{FF2B5EF4-FFF2-40B4-BE49-F238E27FC236}">
                    <a16:creationId xmlns:a16="http://schemas.microsoft.com/office/drawing/2014/main" id="{263F82BD-E498-0045-B30C-EA3621A60C38}"/>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18804" name="Group 20">
            <a:extLst>
              <a:ext uri="{FF2B5EF4-FFF2-40B4-BE49-F238E27FC236}">
                <a16:creationId xmlns:a16="http://schemas.microsoft.com/office/drawing/2014/main" id="{0A11A144-BD90-AB43-A114-EB3E7EB0E585}"/>
              </a:ext>
            </a:extLst>
          </p:cNvPr>
          <p:cNvGrpSpPr>
            <a:grpSpLocks/>
          </p:cNvGrpSpPr>
          <p:nvPr/>
        </p:nvGrpSpPr>
        <p:grpSpPr bwMode="auto">
          <a:xfrm>
            <a:off x="5588001" y="3940175"/>
            <a:ext cx="587375" cy="749300"/>
            <a:chOff x="1760" y="2442"/>
            <a:chExt cx="370" cy="472"/>
          </a:xfrm>
        </p:grpSpPr>
        <p:sp>
          <p:nvSpPr>
            <p:cNvPr id="118805" name="Text Box 21">
              <a:extLst>
                <a:ext uri="{FF2B5EF4-FFF2-40B4-BE49-F238E27FC236}">
                  <a16:creationId xmlns:a16="http://schemas.microsoft.com/office/drawing/2014/main" id="{14FCC455-BB74-CD40-8901-04B470BC9A88}"/>
                </a:ext>
              </a:extLst>
            </p:cNvPr>
            <p:cNvSpPr txBox="1">
              <a:spLocks noChangeArrowheads="1"/>
            </p:cNvSpPr>
            <p:nvPr/>
          </p:nvSpPr>
          <p:spPr bwMode="auto">
            <a:xfrm>
              <a:off x="1760" y="2442"/>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a:r>
                <a:rPr lang="en-US" altLang="en-US">
                  <a:solidFill>
                    <a:srgbClr val="FF0033"/>
                  </a:solidFill>
                  <a:latin typeface="Courier New" panose="02070309020205020404" pitchFamily="49" charset="0"/>
                </a:rPr>
                <a:t>3</a:t>
              </a:r>
              <a:endParaRPr lang="en-US" altLang="en-US">
                <a:latin typeface="Courier New" panose="02070309020205020404" pitchFamily="49" charset="0"/>
              </a:endParaRPr>
            </a:p>
          </p:txBody>
        </p:sp>
        <p:grpSp>
          <p:nvGrpSpPr>
            <p:cNvPr id="118806" name="Group 22">
              <a:extLst>
                <a:ext uri="{FF2B5EF4-FFF2-40B4-BE49-F238E27FC236}">
                  <a16:creationId xmlns:a16="http://schemas.microsoft.com/office/drawing/2014/main" id="{C54C3150-AC73-5C48-BBA3-F20AB4CC788D}"/>
                </a:ext>
              </a:extLst>
            </p:cNvPr>
            <p:cNvGrpSpPr>
              <a:grpSpLocks/>
            </p:cNvGrpSpPr>
            <p:nvPr/>
          </p:nvGrpSpPr>
          <p:grpSpPr bwMode="auto">
            <a:xfrm>
              <a:off x="1760" y="2754"/>
              <a:ext cx="370" cy="160"/>
              <a:chOff x="1378" y="3290"/>
              <a:chExt cx="370" cy="312"/>
            </a:xfrm>
          </p:grpSpPr>
          <p:sp>
            <p:nvSpPr>
              <p:cNvPr id="118807" name="Text Box 23">
                <a:extLst>
                  <a:ext uri="{FF2B5EF4-FFF2-40B4-BE49-F238E27FC236}">
                    <a16:creationId xmlns:a16="http://schemas.microsoft.com/office/drawing/2014/main" id="{22930D81-39D3-7743-8359-DCA94DABBCD7}"/>
                  </a:ext>
                </a:extLst>
              </p:cNvPr>
              <p:cNvSpPr txBox="1">
                <a:spLocks noChangeArrowheads="1"/>
              </p:cNvSpPr>
              <p:nvPr/>
            </p:nvSpPr>
            <p:spPr bwMode="auto">
              <a:xfrm>
                <a:off x="1378" y="3290"/>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18808" name="Line 24">
                <a:extLst>
                  <a:ext uri="{FF2B5EF4-FFF2-40B4-BE49-F238E27FC236}">
                    <a16:creationId xmlns:a16="http://schemas.microsoft.com/office/drawing/2014/main" id="{34F3FD32-D226-1A46-8638-67CFC9756132}"/>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18809" name="Group 25">
            <a:extLst>
              <a:ext uri="{FF2B5EF4-FFF2-40B4-BE49-F238E27FC236}">
                <a16:creationId xmlns:a16="http://schemas.microsoft.com/office/drawing/2014/main" id="{3006657D-28F6-574B-856C-C10ECC3BA914}"/>
              </a:ext>
            </a:extLst>
          </p:cNvPr>
          <p:cNvGrpSpPr>
            <a:grpSpLocks/>
          </p:cNvGrpSpPr>
          <p:nvPr/>
        </p:nvGrpSpPr>
        <p:grpSpPr bwMode="auto">
          <a:xfrm>
            <a:off x="6667501" y="3940175"/>
            <a:ext cx="587375" cy="749300"/>
            <a:chOff x="1760" y="2442"/>
            <a:chExt cx="370" cy="472"/>
          </a:xfrm>
        </p:grpSpPr>
        <p:sp>
          <p:nvSpPr>
            <p:cNvPr id="118810" name="Text Box 26">
              <a:extLst>
                <a:ext uri="{FF2B5EF4-FFF2-40B4-BE49-F238E27FC236}">
                  <a16:creationId xmlns:a16="http://schemas.microsoft.com/office/drawing/2014/main" id="{25E2BA34-A11E-334F-B311-5DE86D968740}"/>
                </a:ext>
              </a:extLst>
            </p:cNvPr>
            <p:cNvSpPr txBox="1">
              <a:spLocks noChangeArrowheads="1"/>
            </p:cNvSpPr>
            <p:nvPr/>
          </p:nvSpPr>
          <p:spPr bwMode="auto">
            <a:xfrm>
              <a:off x="1760" y="2442"/>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latin typeface="Courier New" panose="02070309020205020404" pitchFamily="49" charset="0"/>
                </a:rPr>
                <a:t>14</a:t>
              </a:r>
            </a:p>
          </p:txBody>
        </p:sp>
        <p:grpSp>
          <p:nvGrpSpPr>
            <p:cNvPr id="118811" name="Group 27">
              <a:extLst>
                <a:ext uri="{FF2B5EF4-FFF2-40B4-BE49-F238E27FC236}">
                  <a16:creationId xmlns:a16="http://schemas.microsoft.com/office/drawing/2014/main" id="{F6D23170-6C01-E149-B100-F09F558B5A35}"/>
                </a:ext>
              </a:extLst>
            </p:cNvPr>
            <p:cNvGrpSpPr>
              <a:grpSpLocks/>
            </p:cNvGrpSpPr>
            <p:nvPr/>
          </p:nvGrpSpPr>
          <p:grpSpPr bwMode="auto">
            <a:xfrm>
              <a:off x="1760" y="2754"/>
              <a:ext cx="370" cy="160"/>
              <a:chOff x="1378" y="3290"/>
              <a:chExt cx="370" cy="312"/>
            </a:xfrm>
          </p:grpSpPr>
          <p:sp>
            <p:nvSpPr>
              <p:cNvPr id="118812" name="Text Box 28">
                <a:extLst>
                  <a:ext uri="{FF2B5EF4-FFF2-40B4-BE49-F238E27FC236}">
                    <a16:creationId xmlns:a16="http://schemas.microsoft.com/office/drawing/2014/main" id="{3D29E497-B373-0D42-A9A6-AE4E5E1F8B46}"/>
                  </a:ext>
                </a:extLst>
              </p:cNvPr>
              <p:cNvSpPr txBox="1">
                <a:spLocks noChangeArrowheads="1"/>
              </p:cNvSpPr>
              <p:nvPr/>
            </p:nvSpPr>
            <p:spPr bwMode="auto">
              <a:xfrm>
                <a:off x="1378" y="3290"/>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18813" name="Line 29">
                <a:extLst>
                  <a:ext uri="{FF2B5EF4-FFF2-40B4-BE49-F238E27FC236}">
                    <a16:creationId xmlns:a16="http://schemas.microsoft.com/office/drawing/2014/main" id="{870C3C12-AD0E-7549-8B88-01FCC560A469}"/>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18814" name="Group 30">
            <a:extLst>
              <a:ext uri="{FF2B5EF4-FFF2-40B4-BE49-F238E27FC236}">
                <a16:creationId xmlns:a16="http://schemas.microsoft.com/office/drawing/2014/main" id="{6DF498E5-3FCE-9446-99AA-0B97D4FA2F6D}"/>
              </a:ext>
            </a:extLst>
          </p:cNvPr>
          <p:cNvGrpSpPr>
            <a:grpSpLocks/>
          </p:cNvGrpSpPr>
          <p:nvPr/>
        </p:nvGrpSpPr>
        <p:grpSpPr bwMode="auto">
          <a:xfrm>
            <a:off x="8216901" y="5172075"/>
            <a:ext cx="587375" cy="749300"/>
            <a:chOff x="1760" y="2442"/>
            <a:chExt cx="370" cy="472"/>
          </a:xfrm>
        </p:grpSpPr>
        <p:sp>
          <p:nvSpPr>
            <p:cNvPr id="118815" name="Text Box 31">
              <a:extLst>
                <a:ext uri="{FF2B5EF4-FFF2-40B4-BE49-F238E27FC236}">
                  <a16:creationId xmlns:a16="http://schemas.microsoft.com/office/drawing/2014/main" id="{DF921695-EBE8-6740-AEE8-22AD4CD2C453}"/>
                </a:ext>
              </a:extLst>
            </p:cNvPr>
            <p:cNvSpPr txBox="1">
              <a:spLocks noChangeArrowheads="1"/>
            </p:cNvSpPr>
            <p:nvPr/>
          </p:nvSpPr>
          <p:spPr bwMode="auto">
            <a:xfrm>
              <a:off x="1760" y="2442"/>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latin typeface="Courier New" panose="02070309020205020404" pitchFamily="49" charset="0"/>
                </a:rPr>
                <a:t>44</a:t>
              </a:r>
            </a:p>
          </p:txBody>
        </p:sp>
        <p:grpSp>
          <p:nvGrpSpPr>
            <p:cNvPr id="118816" name="Group 32">
              <a:extLst>
                <a:ext uri="{FF2B5EF4-FFF2-40B4-BE49-F238E27FC236}">
                  <a16:creationId xmlns:a16="http://schemas.microsoft.com/office/drawing/2014/main" id="{0224DE48-1E69-1D4F-A0FE-1695A67694F9}"/>
                </a:ext>
              </a:extLst>
            </p:cNvPr>
            <p:cNvGrpSpPr>
              <a:grpSpLocks/>
            </p:cNvGrpSpPr>
            <p:nvPr/>
          </p:nvGrpSpPr>
          <p:grpSpPr bwMode="auto">
            <a:xfrm>
              <a:off x="1760" y="2754"/>
              <a:ext cx="370" cy="160"/>
              <a:chOff x="1378" y="3290"/>
              <a:chExt cx="370" cy="312"/>
            </a:xfrm>
          </p:grpSpPr>
          <p:sp>
            <p:nvSpPr>
              <p:cNvPr id="118817" name="Text Box 33">
                <a:extLst>
                  <a:ext uri="{FF2B5EF4-FFF2-40B4-BE49-F238E27FC236}">
                    <a16:creationId xmlns:a16="http://schemas.microsoft.com/office/drawing/2014/main" id="{2C1385B5-F938-F147-B5EB-AD96705742B9}"/>
                  </a:ext>
                </a:extLst>
              </p:cNvPr>
              <p:cNvSpPr txBox="1">
                <a:spLocks noChangeArrowheads="1"/>
              </p:cNvSpPr>
              <p:nvPr/>
            </p:nvSpPr>
            <p:spPr bwMode="auto">
              <a:xfrm>
                <a:off x="1378" y="3290"/>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18818" name="Line 34">
                <a:extLst>
                  <a:ext uri="{FF2B5EF4-FFF2-40B4-BE49-F238E27FC236}">
                    <a16:creationId xmlns:a16="http://schemas.microsoft.com/office/drawing/2014/main" id="{1C30070A-DDFE-7248-B261-B1D4EEF502E9}"/>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18819" name="Group 35">
            <a:extLst>
              <a:ext uri="{FF2B5EF4-FFF2-40B4-BE49-F238E27FC236}">
                <a16:creationId xmlns:a16="http://schemas.microsoft.com/office/drawing/2014/main" id="{F4A702CF-6648-6B44-8B9F-486583881D60}"/>
              </a:ext>
            </a:extLst>
          </p:cNvPr>
          <p:cNvGrpSpPr>
            <a:grpSpLocks/>
          </p:cNvGrpSpPr>
          <p:nvPr/>
        </p:nvGrpSpPr>
        <p:grpSpPr bwMode="auto">
          <a:xfrm>
            <a:off x="6045201" y="5248275"/>
            <a:ext cx="587375" cy="749300"/>
            <a:chOff x="1760" y="2442"/>
            <a:chExt cx="370" cy="472"/>
          </a:xfrm>
        </p:grpSpPr>
        <p:sp>
          <p:nvSpPr>
            <p:cNvPr id="118820" name="Text Box 36">
              <a:extLst>
                <a:ext uri="{FF2B5EF4-FFF2-40B4-BE49-F238E27FC236}">
                  <a16:creationId xmlns:a16="http://schemas.microsoft.com/office/drawing/2014/main" id="{80E08A91-79F7-8B4F-94BF-B2A3D7332422}"/>
                </a:ext>
              </a:extLst>
            </p:cNvPr>
            <p:cNvSpPr txBox="1">
              <a:spLocks noChangeArrowheads="1"/>
            </p:cNvSpPr>
            <p:nvPr/>
          </p:nvSpPr>
          <p:spPr bwMode="auto">
            <a:xfrm>
              <a:off x="1760" y="2442"/>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a:r>
                <a:rPr lang="en-US" altLang="en-US">
                  <a:solidFill>
                    <a:srgbClr val="FF0033"/>
                  </a:solidFill>
                  <a:latin typeface="Courier New" panose="02070309020205020404" pitchFamily="49" charset="0"/>
                </a:rPr>
                <a:t>7</a:t>
              </a:r>
              <a:endParaRPr lang="en-US" altLang="en-US">
                <a:latin typeface="Courier New" panose="02070309020205020404" pitchFamily="49" charset="0"/>
              </a:endParaRPr>
            </a:p>
          </p:txBody>
        </p:sp>
        <p:grpSp>
          <p:nvGrpSpPr>
            <p:cNvPr id="118821" name="Group 37">
              <a:extLst>
                <a:ext uri="{FF2B5EF4-FFF2-40B4-BE49-F238E27FC236}">
                  <a16:creationId xmlns:a16="http://schemas.microsoft.com/office/drawing/2014/main" id="{DD66C92D-C364-E749-86C7-5C279BA83A2C}"/>
                </a:ext>
              </a:extLst>
            </p:cNvPr>
            <p:cNvGrpSpPr>
              <a:grpSpLocks/>
            </p:cNvGrpSpPr>
            <p:nvPr/>
          </p:nvGrpSpPr>
          <p:grpSpPr bwMode="auto">
            <a:xfrm>
              <a:off x="1760" y="2754"/>
              <a:ext cx="370" cy="160"/>
              <a:chOff x="1378" y="3290"/>
              <a:chExt cx="370" cy="312"/>
            </a:xfrm>
          </p:grpSpPr>
          <p:sp>
            <p:nvSpPr>
              <p:cNvPr id="118822" name="Text Box 38">
                <a:extLst>
                  <a:ext uri="{FF2B5EF4-FFF2-40B4-BE49-F238E27FC236}">
                    <a16:creationId xmlns:a16="http://schemas.microsoft.com/office/drawing/2014/main" id="{2F7C4A33-1481-CC4A-8A37-2B12FE9C9628}"/>
                  </a:ext>
                </a:extLst>
              </p:cNvPr>
              <p:cNvSpPr txBox="1">
                <a:spLocks noChangeArrowheads="1"/>
              </p:cNvSpPr>
              <p:nvPr/>
            </p:nvSpPr>
            <p:spPr bwMode="auto">
              <a:xfrm>
                <a:off x="1378" y="3290"/>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18823" name="Line 39">
                <a:extLst>
                  <a:ext uri="{FF2B5EF4-FFF2-40B4-BE49-F238E27FC236}">
                    <a16:creationId xmlns:a16="http://schemas.microsoft.com/office/drawing/2014/main" id="{483F702F-A52A-4549-B7A6-1334082472FA}"/>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18824" name="Group 40">
            <a:extLst>
              <a:ext uri="{FF2B5EF4-FFF2-40B4-BE49-F238E27FC236}">
                <a16:creationId xmlns:a16="http://schemas.microsoft.com/office/drawing/2014/main" id="{DFC946A4-72EB-5640-9E0A-C1C96959077B}"/>
              </a:ext>
            </a:extLst>
          </p:cNvPr>
          <p:cNvGrpSpPr>
            <a:grpSpLocks/>
          </p:cNvGrpSpPr>
          <p:nvPr/>
        </p:nvGrpSpPr>
        <p:grpSpPr bwMode="auto">
          <a:xfrm>
            <a:off x="8813801" y="3978275"/>
            <a:ext cx="587375" cy="749300"/>
            <a:chOff x="1760" y="2442"/>
            <a:chExt cx="370" cy="472"/>
          </a:xfrm>
        </p:grpSpPr>
        <p:sp>
          <p:nvSpPr>
            <p:cNvPr id="118825" name="Text Box 41">
              <a:extLst>
                <a:ext uri="{FF2B5EF4-FFF2-40B4-BE49-F238E27FC236}">
                  <a16:creationId xmlns:a16="http://schemas.microsoft.com/office/drawing/2014/main" id="{5F95A100-BD31-7448-899F-BEC42013A7DF}"/>
                </a:ext>
              </a:extLst>
            </p:cNvPr>
            <p:cNvSpPr txBox="1">
              <a:spLocks noChangeArrowheads="1"/>
            </p:cNvSpPr>
            <p:nvPr/>
          </p:nvSpPr>
          <p:spPr bwMode="auto">
            <a:xfrm>
              <a:off x="1760" y="2442"/>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latin typeface="Courier New" panose="02070309020205020404" pitchFamily="49" charset="0"/>
                </a:rPr>
                <a:t>94</a:t>
              </a:r>
            </a:p>
          </p:txBody>
        </p:sp>
        <p:grpSp>
          <p:nvGrpSpPr>
            <p:cNvPr id="118826" name="Group 42">
              <a:extLst>
                <a:ext uri="{FF2B5EF4-FFF2-40B4-BE49-F238E27FC236}">
                  <a16:creationId xmlns:a16="http://schemas.microsoft.com/office/drawing/2014/main" id="{151B75B0-8204-2E4A-9EB7-C2A99093D80A}"/>
                </a:ext>
              </a:extLst>
            </p:cNvPr>
            <p:cNvGrpSpPr>
              <a:grpSpLocks/>
            </p:cNvGrpSpPr>
            <p:nvPr/>
          </p:nvGrpSpPr>
          <p:grpSpPr bwMode="auto">
            <a:xfrm>
              <a:off x="1760" y="2754"/>
              <a:ext cx="370" cy="160"/>
              <a:chOff x="1378" y="3290"/>
              <a:chExt cx="370" cy="312"/>
            </a:xfrm>
          </p:grpSpPr>
          <p:sp>
            <p:nvSpPr>
              <p:cNvPr id="118827" name="Text Box 43">
                <a:extLst>
                  <a:ext uri="{FF2B5EF4-FFF2-40B4-BE49-F238E27FC236}">
                    <a16:creationId xmlns:a16="http://schemas.microsoft.com/office/drawing/2014/main" id="{91C599A5-D130-4D45-8F91-E7FBD0B13837}"/>
                  </a:ext>
                </a:extLst>
              </p:cNvPr>
              <p:cNvSpPr txBox="1">
                <a:spLocks noChangeArrowheads="1"/>
              </p:cNvSpPr>
              <p:nvPr/>
            </p:nvSpPr>
            <p:spPr bwMode="auto">
              <a:xfrm>
                <a:off x="1378" y="3290"/>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18828" name="Line 44">
                <a:extLst>
                  <a:ext uri="{FF2B5EF4-FFF2-40B4-BE49-F238E27FC236}">
                    <a16:creationId xmlns:a16="http://schemas.microsoft.com/office/drawing/2014/main" id="{B4C5BF2F-BFE5-6743-AECA-3DD4FF74F89D}"/>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18829" name="Group 45">
            <a:extLst>
              <a:ext uri="{FF2B5EF4-FFF2-40B4-BE49-F238E27FC236}">
                <a16:creationId xmlns:a16="http://schemas.microsoft.com/office/drawing/2014/main" id="{7A901694-FD21-1644-BD9F-964F5BA54F03}"/>
              </a:ext>
            </a:extLst>
          </p:cNvPr>
          <p:cNvGrpSpPr>
            <a:grpSpLocks/>
          </p:cNvGrpSpPr>
          <p:nvPr/>
        </p:nvGrpSpPr>
        <p:grpSpPr bwMode="auto">
          <a:xfrm>
            <a:off x="9283701" y="5159375"/>
            <a:ext cx="587375" cy="749300"/>
            <a:chOff x="1760" y="2442"/>
            <a:chExt cx="370" cy="472"/>
          </a:xfrm>
        </p:grpSpPr>
        <p:sp>
          <p:nvSpPr>
            <p:cNvPr id="118830" name="Text Box 46">
              <a:extLst>
                <a:ext uri="{FF2B5EF4-FFF2-40B4-BE49-F238E27FC236}">
                  <a16:creationId xmlns:a16="http://schemas.microsoft.com/office/drawing/2014/main" id="{77386B19-30D4-0241-8286-9ADD50EEAC77}"/>
                </a:ext>
              </a:extLst>
            </p:cNvPr>
            <p:cNvSpPr txBox="1">
              <a:spLocks noChangeArrowheads="1"/>
            </p:cNvSpPr>
            <p:nvPr/>
          </p:nvSpPr>
          <p:spPr bwMode="auto">
            <a:xfrm>
              <a:off x="1760" y="2442"/>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latin typeface="Courier New" panose="02070309020205020404" pitchFamily="49" charset="0"/>
                </a:rPr>
                <a:t>97</a:t>
              </a:r>
            </a:p>
          </p:txBody>
        </p:sp>
        <p:grpSp>
          <p:nvGrpSpPr>
            <p:cNvPr id="118831" name="Group 47">
              <a:extLst>
                <a:ext uri="{FF2B5EF4-FFF2-40B4-BE49-F238E27FC236}">
                  <a16:creationId xmlns:a16="http://schemas.microsoft.com/office/drawing/2014/main" id="{1D3BDCCB-4FA5-914A-B408-A95369891E07}"/>
                </a:ext>
              </a:extLst>
            </p:cNvPr>
            <p:cNvGrpSpPr>
              <a:grpSpLocks/>
            </p:cNvGrpSpPr>
            <p:nvPr/>
          </p:nvGrpSpPr>
          <p:grpSpPr bwMode="auto">
            <a:xfrm>
              <a:off x="1760" y="2754"/>
              <a:ext cx="370" cy="160"/>
              <a:chOff x="1378" y="3290"/>
              <a:chExt cx="370" cy="312"/>
            </a:xfrm>
          </p:grpSpPr>
          <p:sp>
            <p:nvSpPr>
              <p:cNvPr id="118832" name="Text Box 48">
                <a:extLst>
                  <a:ext uri="{FF2B5EF4-FFF2-40B4-BE49-F238E27FC236}">
                    <a16:creationId xmlns:a16="http://schemas.microsoft.com/office/drawing/2014/main" id="{1653E5AA-C6EA-234C-9C59-9457E8DF23C5}"/>
                  </a:ext>
                </a:extLst>
              </p:cNvPr>
              <p:cNvSpPr txBox="1">
                <a:spLocks noChangeArrowheads="1"/>
              </p:cNvSpPr>
              <p:nvPr/>
            </p:nvSpPr>
            <p:spPr bwMode="auto">
              <a:xfrm>
                <a:off x="1378" y="3290"/>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18833" name="Line 49">
                <a:extLst>
                  <a:ext uri="{FF2B5EF4-FFF2-40B4-BE49-F238E27FC236}">
                    <a16:creationId xmlns:a16="http://schemas.microsoft.com/office/drawing/2014/main" id="{ECA8F8BA-93A8-2041-9E3B-4456D391C765}"/>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18834" name="Group 50">
            <a:extLst>
              <a:ext uri="{FF2B5EF4-FFF2-40B4-BE49-F238E27FC236}">
                <a16:creationId xmlns:a16="http://schemas.microsoft.com/office/drawing/2014/main" id="{DDE0E28C-899A-6441-ABDC-D788FC9E80BA}"/>
              </a:ext>
            </a:extLst>
          </p:cNvPr>
          <p:cNvGrpSpPr>
            <a:grpSpLocks/>
          </p:cNvGrpSpPr>
          <p:nvPr/>
        </p:nvGrpSpPr>
        <p:grpSpPr bwMode="auto">
          <a:xfrm>
            <a:off x="5118101" y="5248275"/>
            <a:ext cx="587375" cy="749300"/>
            <a:chOff x="1760" y="2442"/>
            <a:chExt cx="370" cy="472"/>
          </a:xfrm>
        </p:grpSpPr>
        <p:sp>
          <p:nvSpPr>
            <p:cNvPr id="118835" name="Text Box 51">
              <a:extLst>
                <a:ext uri="{FF2B5EF4-FFF2-40B4-BE49-F238E27FC236}">
                  <a16:creationId xmlns:a16="http://schemas.microsoft.com/office/drawing/2014/main" id="{67BBE8E0-73B0-5647-8CD9-45385EC14D36}"/>
                </a:ext>
              </a:extLst>
            </p:cNvPr>
            <p:cNvSpPr txBox="1">
              <a:spLocks noChangeArrowheads="1"/>
            </p:cNvSpPr>
            <p:nvPr/>
          </p:nvSpPr>
          <p:spPr bwMode="auto">
            <a:xfrm>
              <a:off x="1760" y="2442"/>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a:r>
                <a:rPr lang="en-US" altLang="en-US">
                  <a:solidFill>
                    <a:srgbClr val="FF0033"/>
                  </a:solidFill>
                  <a:latin typeface="Courier New" panose="02070309020205020404" pitchFamily="49" charset="0"/>
                </a:rPr>
                <a:t>1</a:t>
              </a:r>
              <a:endParaRPr lang="en-US" altLang="en-US">
                <a:latin typeface="Courier New" panose="02070309020205020404" pitchFamily="49" charset="0"/>
              </a:endParaRPr>
            </a:p>
          </p:txBody>
        </p:sp>
        <p:grpSp>
          <p:nvGrpSpPr>
            <p:cNvPr id="118836" name="Group 52">
              <a:extLst>
                <a:ext uri="{FF2B5EF4-FFF2-40B4-BE49-F238E27FC236}">
                  <a16:creationId xmlns:a16="http://schemas.microsoft.com/office/drawing/2014/main" id="{5E4928D5-14BE-294E-BD93-14AE220C6C1E}"/>
                </a:ext>
              </a:extLst>
            </p:cNvPr>
            <p:cNvGrpSpPr>
              <a:grpSpLocks/>
            </p:cNvGrpSpPr>
            <p:nvPr/>
          </p:nvGrpSpPr>
          <p:grpSpPr bwMode="auto">
            <a:xfrm>
              <a:off x="1760" y="2754"/>
              <a:ext cx="370" cy="160"/>
              <a:chOff x="1378" y="3290"/>
              <a:chExt cx="370" cy="312"/>
            </a:xfrm>
          </p:grpSpPr>
          <p:sp>
            <p:nvSpPr>
              <p:cNvPr id="118837" name="Text Box 53">
                <a:extLst>
                  <a:ext uri="{FF2B5EF4-FFF2-40B4-BE49-F238E27FC236}">
                    <a16:creationId xmlns:a16="http://schemas.microsoft.com/office/drawing/2014/main" id="{CFC3792A-B479-4D45-A6FE-17F2489E33EB}"/>
                  </a:ext>
                </a:extLst>
              </p:cNvPr>
              <p:cNvSpPr txBox="1">
                <a:spLocks noChangeArrowheads="1"/>
              </p:cNvSpPr>
              <p:nvPr/>
            </p:nvSpPr>
            <p:spPr bwMode="auto">
              <a:xfrm>
                <a:off x="1378" y="3290"/>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18838" name="Line 54">
                <a:extLst>
                  <a:ext uri="{FF2B5EF4-FFF2-40B4-BE49-F238E27FC236}">
                    <a16:creationId xmlns:a16="http://schemas.microsoft.com/office/drawing/2014/main" id="{D84B470A-C4D7-6045-9AD8-EB0D51BACF1B}"/>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18839" name="Group 55">
            <a:extLst>
              <a:ext uri="{FF2B5EF4-FFF2-40B4-BE49-F238E27FC236}">
                <a16:creationId xmlns:a16="http://schemas.microsoft.com/office/drawing/2014/main" id="{8C49754B-F461-2C4D-ADEC-6A83EA507E73}"/>
              </a:ext>
            </a:extLst>
          </p:cNvPr>
          <p:cNvGrpSpPr>
            <a:grpSpLocks/>
          </p:cNvGrpSpPr>
          <p:nvPr/>
        </p:nvGrpSpPr>
        <p:grpSpPr bwMode="auto">
          <a:xfrm>
            <a:off x="6096001" y="2771775"/>
            <a:ext cx="587375" cy="749300"/>
            <a:chOff x="1760" y="2442"/>
            <a:chExt cx="370" cy="472"/>
          </a:xfrm>
        </p:grpSpPr>
        <p:sp>
          <p:nvSpPr>
            <p:cNvPr id="118840" name="Text Box 56">
              <a:extLst>
                <a:ext uri="{FF2B5EF4-FFF2-40B4-BE49-F238E27FC236}">
                  <a16:creationId xmlns:a16="http://schemas.microsoft.com/office/drawing/2014/main" id="{38976086-1794-DA43-A3B2-A775F515B695}"/>
                </a:ext>
              </a:extLst>
            </p:cNvPr>
            <p:cNvSpPr txBox="1">
              <a:spLocks noChangeArrowheads="1"/>
            </p:cNvSpPr>
            <p:nvPr/>
          </p:nvSpPr>
          <p:spPr bwMode="auto">
            <a:xfrm>
              <a:off x="1760" y="2442"/>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a:r>
                <a:rPr lang="en-US" altLang="en-US">
                  <a:solidFill>
                    <a:srgbClr val="FF0033"/>
                  </a:solidFill>
                  <a:latin typeface="Courier New" panose="02070309020205020404" pitchFamily="49" charset="0"/>
                </a:rPr>
                <a:t>9</a:t>
              </a:r>
              <a:endParaRPr lang="en-US" altLang="en-US">
                <a:latin typeface="Courier New" panose="02070309020205020404" pitchFamily="49" charset="0"/>
              </a:endParaRPr>
            </a:p>
          </p:txBody>
        </p:sp>
        <p:grpSp>
          <p:nvGrpSpPr>
            <p:cNvPr id="118841" name="Group 57">
              <a:extLst>
                <a:ext uri="{FF2B5EF4-FFF2-40B4-BE49-F238E27FC236}">
                  <a16:creationId xmlns:a16="http://schemas.microsoft.com/office/drawing/2014/main" id="{9638AF14-7B7E-9749-9932-79C7B9699587}"/>
                </a:ext>
              </a:extLst>
            </p:cNvPr>
            <p:cNvGrpSpPr>
              <a:grpSpLocks/>
            </p:cNvGrpSpPr>
            <p:nvPr/>
          </p:nvGrpSpPr>
          <p:grpSpPr bwMode="auto">
            <a:xfrm>
              <a:off x="1760" y="2754"/>
              <a:ext cx="370" cy="160"/>
              <a:chOff x="1378" y="3290"/>
              <a:chExt cx="370" cy="312"/>
            </a:xfrm>
          </p:grpSpPr>
          <p:sp>
            <p:nvSpPr>
              <p:cNvPr id="118842" name="Text Box 58">
                <a:extLst>
                  <a:ext uri="{FF2B5EF4-FFF2-40B4-BE49-F238E27FC236}">
                    <a16:creationId xmlns:a16="http://schemas.microsoft.com/office/drawing/2014/main" id="{9E17131B-6B11-1444-91A4-2A49D187527A}"/>
                  </a:ext>
                </a:extLst>
              </p:cNvPr>
              <p:cNvSpPr txBox="1">
                <a:spLocks noChangeArrowheads="1"/>
              </p:cNvSpPr>
              <p:nvPr/>
            </p:nvSpPr>
            <p:spPr bwMode="auto">
              <a:xfrm>
                <a:off x="1378" y="3290"/>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18843" name="Line 59">
                <a:extLst>
                  <a:ext uri="{FF2B5EF4-FFF2-40B4-BE49-F238E27FC236}">
                    <a16:creationId xmlns:a16="http://schemas.microsoft.com/office/drawing/2014/main" id="{283CA7A6-C998-0141-ABFA-88C8DD215555}"/>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118844" name="Line 60">
            <a:extLst>
              <a:ext uri="{FF2B5EF4-FFF2-40B4-BE49-F238E27FC236}">
                <a16:creationId xmlns:a16="http://schemas.microsoft.com/office/drawing/2014/main" id="{8D8678E3-2AA3-4A47-B6BE-52E7BFA13B67}"/>
              </a:ext>
            </a:extLst>
          </p:cNvPr>
          <p:cNvSpPr>
            <a:spLocks noChangeShapeType="1"/>
          </p:cNvSpPr>
          <p:nvPr/>
        </p:nvSpPr>
        <p:spPr bwMode="auto">
          <a:xfrm flipH="1">
            <a:off x="6400800" y="2133600"/>
            <a:ext cx="850900" cy="6223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8845" name="Line 61">
            <a:extLst>
              <a:ext uri="{FF2B5EF4-FFF2-40B4-BE49-F238E27FC236}">
                <a16:creationId xmlns:a16="http://schemas.microsoft.com/office/drawing/2014/main" id="{F535BD5D-4636-CF49-949C-7688AD34EEC1}"/>
              </a:ext>
            </a:extLst>
          </p:cNvPr>
          <p:cNvSpPr>
            <a:spLocks noChangeShapeType="1"/>
          </p:cNvSpPr>
          <p:nvPr/>
        </p:nvSpPr>
        <p:spPr bwMode="auto">
          <a:xfrm>
            <a:off x="7531100" y="2133600"/>
            <a:ext cx="1041400" cy="596900"/>
          </a:xfrm>
          <a:prstGeom prst="line">
            <a:avLst/>
          </a:prstGeom>
          <a:noFill/>
          <a:ln w="381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8846" name="Line 62">
            <a:extLst>
              <a:ext uri="{FF2B5EF4-FFF2-40B4-BE49-F238E27FC236}">
                <a16:creationId xmlns:a16="http://schemas.microsoft.com/office/drawing/2014/main" id="{07A72DAE-608D-A949-93C6-C28F77A38C88}"/>
              </a:ext>
            </a:extLst>
          </p:cNvPr>
          <p:cNvSpPr>
            <a:spLocks noChangeShapeType="1"/>
          </p:cNvSpPr>
          <p:nvPr/>
        </p:nvSpPr>
        <p:spPr bwMode="auto">
          <a:xfrm flipH="1">
            <a:off x="5880100" y="3403600"/>
            <a:ext cx="381000" cy="5080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8847" name="Line 63">
            <a:extLst>
              <a:ext uri="{FF2B5EF4-FFF2-40B4-BE49-F238E27FC236}">
                <a16:creationId xmlns:a16="http://schemas.microsoft.com/office/drawing/2014/main" id="{B0527116-B3B2-F94C-82BC-5EBECAD83AEC}"/>
              </a:ext>
            </a:extLst>
          </p:cNvPr>
          <p:cNvSpPr>
            <a:spLocks noChangeShapeType="1"/>
          </p:cNvSpPr>
          <p:nvPr/>
        </p:nvSpPr>
        <p:spPr bwMode="auto">
          <a:xfrm>
            <a:off x="6540500" y="3390900"/>
            <a:ext cx="406400" cy="5334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8848" name="Line 64">
            <a:extLst>
              <a:ext uri="{FF2B5EF4-FFF2-40B4-BE49-F238E27FC236}">
                <a16:creationId xmlns:a16="http://schemas.microsoft.com/office/drawing/2014/main" id="{2B35D2EE-7455-BF41-907A-A4A23DA490D8}"/>
              </a:ext>
            </a:extLst>
          </p:cNvPr>
          <p:cNvSpPr>
            <a:spLocks noChangeShapeType="1"/>
          </p:cNvSpPr>
          <p:nvPr/>
        </p:nvSpPr>
        <p:spPr bwMode="auto">
          <a:xfrm flipH="1">
            <a:off x="5410200" y="4546600"/>
            <a:ext cx="317500" cy="6858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8849" name="Line 65">
            <a:extLst>
              <a:ext uri="{FF2B5EF4-FFF2-40B4-BE49-F238E27FC236}">
                <a16:creationId xmlns:a16="http://schemas.microsoft.com/office/drawing/2014/main" id="{B043313A-6481-1948-B0C2-46CC9C4208DE}"/>
              </a:ext>
            </a:extLst>
          </p:cNvPr>
          <p:cNvSpPr>
            <a:spLocks noChangeShapeType="1"/>
          </p:cNvSpPr>
          <p:nvPr/>
        </p:nvSpPr>
        <p:spPr bwMode="auto">
          <a:xfrm>
            <a:off x="6032500" y="4559300"/>
            <a:ext cx="304800" cy="6731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8850" name="Line 66">
            <a:extLst>
              <a:ext uri="{FF2B5EF4-FFF2-40B4-BE49-F238E27FC236}">
                <a16:creationId xmlns:a16="http://schemas.microsoft.com/office/drawing/2014/main" id="{F2FAD56D-0595-EF40-8C6B-8F7B29F712A1}"/>
              </a:ext>
            </a:extLst>
          </p:cNvPr>
          <p:cNvSpPr>
            <a:spLocks noChangeShapeType="1"/>
          </p:cNvSpPr>
          <p:nvPr/>
        </p:nvSpPr>
        <p:spPr bwMode="auto">
          <a:xfrm flipH="1">
            <a:off x="8051800" y="3365500"/>
            <a:ext cx="381000" cy="609600"/>
          </a:xfrm>
          <a:prstGeom prst="line">
            <a:avLst/>
          </a:prstGeom>
          <a:noFill/>
          <a:ln w="381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8851" name="Line 67">
            <a:extLst>
              <a:ext uri="{FF2B5EF4-FFF2-40B4-BE49-F238E27FC236}">
                <a16:creationId xmlns:a16="http://schemas.microsoft.com/office/drawing/2014/main" id="{3542BFEA-A182-B14D-A5D4-2C8BE622BC45}"/>
              </a:ext>
            </a:extLst>
          </p:cNvPr>
          <p:cNvSpPr>
            <a:spLocks noChangeShapeType="1"/>
          </p:cNvSpPr>
          <p:nvPr/>
        </p:nvSpPr>
        <p:spPr bwMode="auto">
          <a:xfrm>
            <a:off x="8724900" y="3365500"/>
            <a:ext cx="381000" cy="596900"/>
          </a:xfrm>
          <a:prstGeom prst="line">
            <a:avLst/>
          </a:prstGeom>
          <a:noFill/>
          <a:ln w="381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8852" name="Line 68">
            <a:extLst>
              <a:ext uri="{FF2B5EF4-FFF2-40B4-BE49-F238E27FC236}">
                <a16:creationId xmlns:a16="http://schemas.microsoft.com/office/drawing/2014/main" id="{90334EF7-12A7-8C43-9C62-D9D9DCBB89DE}"/>
              </a:ext>
            </a:extLst>
          </p:cNvPr>
          <p:cNvSpPr>
            <a:spLocks noChangeShapeType="1"/>
          </p:cNvSpPr>
          <p:nvPr/>
        </p:nvSpPr>
        <p:spPr bwMode="auto">
          <a:xfrm>
            <a:off x="8191500" y="4610100"/>
            <a:ext cx="304800" cy="558800"/>
          </a:xfrm>
          <a:prstGeom prst="line">
            <a:avLst/>
          </a:prstGeom>
          <a:noFill/>
          <a:ln w="381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8853" name="Line 69">
            <a:extLst>
              <a:ext uri="{FF2B5EF4-FFF2-40B4-BE49-F238E27FC236}">
                <a16:creationId xmlns:a16="http://schemas.microsoft.com/office/drawing/2014/main" id="{2CA6C433-1D91-DA47-B0F1-813D67BB0A55}"/>
              </a:ext>
            </a:extLst>
          </p:cNvPr>
          <p:cNvSpPr>
            <a:spLocks noChangeShapeType="1"/>
          </p:cNvSpPr>
          <p:nvPr/>
        </p:nvSpPr>
        <p:spPr bwMode="auto">
          <a:xfrm>
            <a:off x="9258300" y="4597400"/>
            <a:ext cx="304800" cy="546100"/>
          </a:xfrm>
          <a:prstGeom prst="line">
            <a:avLst/>
          </a:prstGeom>
          <a:noFill/>
          <a:ln w="381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18854" name="Group 70">
            <a:extLst>
              <a:ext uri="{FF2B5EF4-FFF2-40B4-BE49-F238E27FC236}">
                <a16:creationId xmlns:a16="http://schemas.microsoft.com/office/drawing/2014/main" id="{28AFEA8E-774C-514E-A35B-38DEAB84E139}"/>
              </a:ext>
            </a:extLst>
          </p:cNvPr>
          <p:cNvGrpSpPr>
            <a:grpSpLocks/>
          </p:cNvGrpSpPr>
          <p:nvPr/>
        </p:nvGrpSpPr>
        <p:grpSpPr bwMode="auto">
          <a:xfrm>
            <a:off x="5183188" y="5880100"/>
            <a:ext cx="165100" cy="406400"/>
            <a:chOff x="2305" y="3704"/>
            <a:chExt cx="104" cy="256"/>
          </a:xfrm>
        </p:grpSpPr>
        <p:sp>
          <p:nvSpPr>
            <p:cNvPr id="118855" name="Line 71">
              <a:extLst>
                <a:ext uri="{FF2B5EF4-FFF2-40B4-BE49-F238E27FC236}">
                  <a16:creationId xmlns:a16="http://schemas.microsoft.com/office/drawing/2014/main" id="{8AB0B4B8-0898-9345-9F32-5CDC3A0FDD32}"/>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8856" name="Line 72">
              <a:extLst>
                <a:ext uri="{FF2B5EF4-FFF2-40B4-BE49-F238E27FC236}">
                  <a16:creationId xmlns:a16="http://schemas.microsoft.com/office/drawing/2014/main" id="{306574BF-E4E8-3143-AC4F-919BEDDC556F}"/>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8857" name="Line 73">
              <a:extLst>
                <a:ext uri="{FF2B5EF4-FFF2-40B4-BE49-F238E27FC236}">
                  <a16:creationId xmlns:a16="http://schemas.microsoft.com/office/drawing/2014/main" id="{EA8CFEF1-DED1-E443-A878-1F59D064BF0B}"/>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18858" name="Group 74">
            <a:extLst>
              <a:ext uri="{FF2B5EF4-FFF2-40B4-BE49-F238E27FC236}">
                <a16:creationId xmlns:a16="http://schemas.microsoft.com/office/drawing/2014/main" id="{48AA5197-BCE9-9844-A184-7F899BC2E607}"/>
              </a:ext>
            </a:extLst>
          </p:cNvPr>
          <p:cNvGrpSpPr>
            <a:grpSpLocks/>
          </p:cNvGrpSpPr>
          <p:nvPr/>
        </p:nvGrpSpPr>
        <p:grpSpPr bwMode="auto">
          <a:xfrm>
            <a:off x="6402388" y="5880100"/>
            <a:ext cx="165100" cy="406400"/>
            <a:chOff x="2305" y="3704"/>
            <a:chExt cx="104" cy="256"/>
          </a:xfrm>
        </p:grpSpPr>
        <p:sp>
          <p:nvSpPr>
            <p:cNvPr id="118859" name="Line 75">
              <a:extLst>
                <a:ext uri="{FF2B5EF4-FFF2-40B4-BE49-F238E27FC236}">
                  <a16:creationId xmlns:a16="http://schemas.microsoft.com/office/drawing/2014/main" id="{584B68E6-50D0-C64D-AA5F-E6646F7BD5CE}"/>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8860" name="Line 76">
              <a:extLst>
                <a:ext uri="{FF2B5EF4-FFF2-40B4-BE49-F238E27FC236}">
                  <a16:creationId xmlns:a16="http://schemas.microsoft.com/office/drawing/2014/main" id="{0AB6C3BA-D3F1-6D48-8934-A4CFA8591545}"/>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8861" name="Line 77">
              <a:extLst>
                <a:ext uri="{FF2B5EF4-FFF2-40B4-BE49-F238E27FC236}">
                  <a16:creationId xmlns:a16="http://schemas.microsoft.com/office/drawing/2014/main" id="{3F3380FC-2D22-DA4C-B364-6AAC7467152D}"/>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18862" name="Group 78">
            <a:extLst>
              <a:ext uri="{FF2B5EF4-FFF2-40B4-BE49-F238E27FC236}">
                <a16:creationId xmlns:a16="http://schemas.microsoft.com/office/drawing/2014/main" id="{A7C228BE-ED2A-FD45-AEDF-7FAEA02648C8}"/>
              </a:ext>
            </a:extLst>
          </p:cNvPr>
          <p:cNvGrpSpPr>
            <a:grpSpLocks/>
          </p:cNvGrpSpPr>
          <p:nvPr/>
        </p:nvGrpSpPr>
        <p:grpSpPr bwMode="auto">
          <a:xfrm>
            <a:off x="9640888" y="5803900"/>
            <a:ext cx="165100" cy="406400"/>
            <a:chOff x="2305" y="3704"/>
            <a:chExt cx="104" cy="256"/>
          </a:xfrm>
        </p:grpSpPr>
        <p:sp>
          <p:nvSpPr>
            <p:cNvPr id="118863" name="Line 79">
              <a:extLst>
                <a:ext uri="{FF2B5EF4-FFF2-40B4-BE49-F238E27FC236}">
                  <a16:creationId xmlns:a16="http://schemas.microsoft.com/office/drawing/2014/main" id="{95CDD3AF-C49C-164C-B225-D85B8D76B8EB}"/>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8864" name="Line 80">
              <a:extLst>
                <a:ext uri="{FF2B5EF4-FFF2-40B4-BE49-F238E27FC236}">
                  <a16:creationId xmlns:a16="http://schemas.microsoft.com/office/drawing/2014/main" id="{007BB36B-494F-FB46-8FBB-539CD7132E56}"/>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8865" name="Line 81">
              <a:extLst>
                <a:ext uri="{FF2B5EF4-FFF2-40B4-BE49-F238E27FC236}">
                  <a16:creationId xmlns:a16="http://schemas.microsoft.com/office/drawing/2014/main" id="{70EBFE21-3B66-C847-B627-0F1222D5F489}"/>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18866" name="Group 82">
            <a:extLst>
              <a:ext uri="{FF2B5EF4-FFF2-40B4-BE49-F238E27FC236}">
                <a16:creationId xmlns:a16="http://schemas.microsoft.com/office/drawing/2014/main" id="{F1B1B1C7-D5B7-8B45-87E6-98E140F8BAF6}"/>
              </a:ext>
            </a:extLst>
          </p:cNvPr>
          <p:cNvGrpSpPr>
            <a:grpSpLocks/>
          </p:cNvGrpSpPr>
          <p:nvPr/>
        </p:nvGrpSpPr>
        <p:grpSpPr bwMode="auto">
          <a:xfrm>
            <a:off x="8574088" y="5791200"/>
            <a:ext cx="165100" cy="406400"/>
            <a:chOff x="2305" y="3704"/>
            <a:chExt cx="104" cy="256"/>
          </a:xfrm>
        </p:grpSpPr>
        <p:sp>
          <p:nvSpPr>
            <p:cNvPr id="118867" name="Line 83">
              <a:extLst>
                <a:ext uri="{FF2B5EF4-FFF2-40B4-BE49-F238E27FC236}">
                  <a16:creationId xmlns:a16="http://schemas.microsoft.com/office/drawing/2014/main" id="{4C9DFEBF-5A68-2B46-9825-E6710FC3F74E}"/>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8868" name="Line 84">
              <a:extLst>
                <a:ext uri="{FF2B5EF4-FFF2-40B4-BE49-F238E27FC236}">
                  <a16:creationId xmlns:a16="http://schemas.microsoft.com/office/drawing/2014/main" id="{62E51AA6-7199-A44E-80AE-5E4BACB02959}"/>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8869" name="Line 85">
              <a:extLst>
                <a:ext uri="{FF2B5EF4-FFF2-40B4-BE49-F238E27FC236}">
                  <a16:creationId xmlns:a16="http://schemas.microsoft.com/office/drawing/2014/main" id="{1487E148-F7E1-CD4F-AFBF-505305331071}"/>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18870" name="Group 86">
            <a:extLst>
              <a:ext uri="{FF2B5EF4-FFF2-40B4-BE49-F238E27FC236}">
                <a16:creationId xmlns:a16="http://schemas.microsoft.com/office/drawing/2014/main" id="{03C78087-F15C-8A49-9C80-37FEBA660167}"/>
              </a:ext>
            </a:extLst>
          </p:cNvPr>
          <p:cNvGrpSpPr>
            <a:grpSpLocks/>
          </p:cNvGrpSpPr>
          <p:nvPr/>
        </p:nvGrpSpPr>
        <p:grpSpPr bwMode="auto">
          <a:xfrm>
            <a:off x="8269288" y="5803900"/>
            <a:ext cx="165100" cy="406400"/>
            <a:chOff x="2305" y="3704"/>
            <a:chExt cx="104" cy="256"/>
          </a:xfrm>
        </p:grpSpPr>
        <p:sp>
          <p:nvSpPr>
            <p:cNvPr id="118871" name="Line 87">
              <a:extLst>
                <a:ext uri="{FF2B5EF4-FFF2-40B4-BE49-F238E27FC236}">
                  <a16:creationId xmlns:a16="http://schemas.microsoft.com/office/drawing/2014/main" id="{B40AB8E3-FE08-9149-A627-7392C68C8902}"/>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8872" name="Line 88">
              <a:extLst>
                <a:ext uri="{FF2B5EF4-FFF2-40B4-BE49-F238E27FC236}">
                  <a16:creationId xmlns:a16="http://schemas.microsoft.com/office/drawing/2014/main" id="{592508A7-6C7F-9A4D-90F5-5DD606C6D44B}"/>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8873" name="Line 89">
              <a:extLst>
                <a:ext uri="{FF2B5EF4-FFF2-40B4-BE49-F238E27FC236}">
                  <a16:creationId xmlns:a16="http://schemas.microsoft.com/office/drawing/2014/main" id="{ED301094-46C5-1C4B-8400-62999BF76099}"/>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18874" name="Group 90">
            <a:extLst>
              <a:ext uri="{FF2B5EF4-FFF2-40B4-BE49-F238E27FC236}">
                <a16:creationId xmlns:a16="http://schemas.microsoft.com/office/drawing/2014/main" id="{981EE428-EAD4-4A47-A854-7CBF54AC1352}"/>
              </a:ext>
            </a:extLst>
          </p:cNvPr>
          <p:cNvGrpSpPr>
            <a:grpSpLocks/>
          </p:cNvGrpSpPr>
          <p:nvPr/>
        </p:nvGrpSpPr>
        <p:grpSpPr bwMode="auto">
          <a:xfrm>
            <a:off x="5462588" y="5880100"/>
            <a:ext cx="165100" cy="406400"/>
            <a:chOff x="2305" y="3704"/>
            <a:chExt cx="104" cy="256"/>
          </a:xfrm>
        </p:grpSpPr>
        <p:sp>
          <p:nvSpPr>
            <p:cNvPr id="118875" name="Line 91">
              <a:extLst>
                <a:ext uri="{FF2B5EF4-FFF2-40B4-BE49-F238E27FC236}">
                  <a16:creationId xmlns:a16="http://schemas.microsoft.com/office/drawing/2014/main" id="{682C84F6-FC1B-DD4D-B484-000687AEEE1A}"/>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8876" name="Line 92">
              <a:extLst>
                <a:ext uri="{FF2B5EF4-FFF2-40B4-BE49-F238E27FC236}">
                  <a16:creationId xmlns:a16="http://schemas.microsoft.com/office/drawing/2014/main" id="{89F3A1A0-80FB-4348-8017-A5C542103E44}"/>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8877" name="Line 93">
              <a:extLst>
                <a:ext uri="{FF2B5EF4-FFF2-40B4-BE49-F238E27FC236}">
                  <a16:creationId xmlns:a16="http://schemas.microsoft.com/office/drawing/2014/main" id="{BACD595C-95EB-D549-9747-5973216E1FD3}"/>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18878" name="Group 94">
            <a:extLst>
              <a:ext uri="{FF2B5EF4-FFF2-40B4-BE49-F238E27FC236}">
                <a16:creationId xmlns:a16="http://schemas.microsoft.com/office/drawing/2014/main" id="{D62D2632-9B4C-F44E-8D3E-4BE3F3FE8BE7}"/>
              </a:ext>
            </a:extLst>
          </p:cNvPr>
          <p:cNvGrpSpPr>
            <a:grpSpLocks/>
          </p:cNvGrpSpPr>
          <p:nvPr/>
        </p:nvGrpSpPr>
        <p:grpSpPr bwMode="auto">
          <a:xfrm>
            <a:off x="6110288" y="5867400"/>
            <a:ext cx="165100" cy="406400"/>
            <a:chOff x="2305" y="3704"/>
            <a:chExt cx="104" cy="256"/>
          </a:xfrm>
        </p:grpSpPr>
        <p:sp>
          <p:nvSpPr>
            <p:cNvPr id="118879" name="Line 95">
              <a:extLst>
                <a:ext uri="{FF2B5EF4-FFF2-40B4-BE49-F238E27FC236}">
                  <a16:creationId xmlns:a16="http://schemas.microsoft.com/office/drawing/2014/main" id="{1DCCDC89-A5D8-F341-9F43-636D2C4D7473}"/>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8880" name="Line 96">
              <a:extLst>
                <a:ext uri="{FF2B5EF4-FFF2-40B4-BE49-F238E27FC236}">
                  <a16:creationId xmlns:a16="http://schemas.microsoft.com/office/drawing/2014/main" id="{3C8C374C-C21E-5448-AAF6-B6C13BE58FBF}"/>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8881" name="Line 97">
              <a:extLst>
                <a:ext uri="{FF2B5EF4-FFF2-40B4-BE49-F238E27FC236}">
                  <a16:creationId xmlns:a16="http://schemas.microsoft.com/office/drawing/2014/main" id="{031DB3D3-F5EF-7749-9886-680F272BAF3C}"/>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18882" name="Group 98">
            <a:extLst>
              <a:ext uri="{FF2B5EF4-FFF2-40B4-BE49-F238E27FC236}">
                <a16:creationId xmlns:a16="http://schemas.microsoft.com/office/drawing/2014/main" id="{E340E868-AA34-7C44-B382-174B5EE1217B}"/>
              </a:ext>
            </a:extLst>
          </p:cNvPr>
          <p:cNvGrpSpPr>
            <a:grpSpLocks/>
          </p:cNvGrpSpPr>
          <p:nvPr/>
        </p:nvGrpSpPr>
        <p:grpSpPr bwMode="auto">
          <a:xfrm>
            <a:off x="7024688" y="4546600"/>
            <a:ext cx="165100" cy="406400"/>
            <a:chOff x="2305" y="3704"/>
            <a:chExt cx="104" cy="256"/>
          </a:xfrm>
        </p:grpSpPr>
        <p:sp>
          <p:nvSpPr>
            <p:cNvPr id="118883" name="Line 99">
              <a:extLst>
                <a:ext uri="{FF2B5EF4-FFF2-40B4-BE49-F238E27FC236}">
                  <a16:creationId xmlns:a16="http://schemas.microsoft.com/office/drawing/2014/main" id="{22822907-EE53-294A-ADA3-AADC37193337}"/>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8884" name="Line 100">
              <a:extLst>
                <a:ext uri="{FF2B5EF4-FFF2-40B4-BE49-F238E27FC236}">
                  <a16:creationId xmlns:a16="http://schemas.microsoft.com/office/drawing/2014/main" id="{D78771D3-D7D8-544F-A477-B42EA82ABC0B}"/>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8885" name="Line 101">
              <a:extLst>
                <a:ext uri="{FF2B5EF4-FFF2-40B4-BE49-F238E27FC236}">
                  <a16:creationId xmlns:a16="http://schemas.microsoft.com/office/drawing/2014/main" id="{6CFB3230-E0FA-6249-9347-50309F196399}"/>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18886" name="Group 102">
            <a:extLst>
              <a:ext uri="{FF2B5EF4-FFF2-40B4-BE49-F238E27FC236}">
                <a16:creationId xmlns:a16="http://schemas.microsoft.com/office/drawing/2014/main" id="{F17247BB-5363-2440-B21D-2F45D67F53A8}"/>
              </a:ext>
            </a:extLst>
          </p:cNvPr>
          <p:cNvGrpSpPr>
            <a:grpSpLocks/>
          </p:cNvGrpSpPr>
          <p:nvPr/>
        </p:nvGrpSpPr>
        <p:grpSpPr bwMode="auto">
          <a:xfrm>
            <a:off x="6719888" y="4559300"/>
            <a:ext cx="165100" cy="406400"/>
            <a:chOff x="2305" y="3704"/>
            <a:chExt cx="104" cy="256"/>
          </a:xfrm>
        </p:grpSpPr>
        <p:sp>
          <p:nvSpPr>
            <p:cNvPr id="118887" name="Line 103">
              <a:extLst>
                <a:ext uri="{FF2B5EF4-FFF2-40B4-BE49-F238E27FC236}">
                  <a16:creationId xmlns:a16="http://schemas.microsoft.com/office/drawing/2014/main" id="{B6BE4963-184F-6343-A78D-895F687D937C}"/>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8888" name="Line 104">
              <a:extLst>
                <a:ext uri="{FF2B5EF4-FFF2-40B4-BE49-F238E27FC236}">
                  <a16:creationId xmlns:a16="http://schemas.microsoft.com/office/drawing/2014/main" id="{0EE1FAE3-D30A-3648-B75D-8B8CC0226211}"/>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8889" name="Line 105">
              <a:extLst>
                <a:ext uri="{FF2B5EF4-FFF2-40B4-BE49-F238E27FC236}">
                  <a16:creationId xmlns:a16="http://schemas.microsoft.com/office/drawing/2014/main" id="{9B267D49-65B3-E340-9F71-0B50592DB0AA}"/>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18890" name="Group 106">
            <a:extLst>
              <a:ext uri="{FF2B5EF4-FFF2-40B4-BE49-F238E27FC236}">
                <a16:creationId xmlns:a16="http://schemas.microsoft.com/office/drawing/2014/main" id="{1F452F0E-47FF-1B47-85C6-2D7FA24F7B87}"/>
              </a:ext>
            </a:extLst>
          </p:cNvPr>
          <p:cNvGrpSpPr>
            <a:grpSpLocks/>
          </p:cNvGrpSpPr>
          <p:nvPr/>
        </p:nvGrpSpPr>
        <p:grpSpPr bwMode="auto">
          <a:xfrm>
            <a:off x="9348788" y="5816600"/>
            <a:ext cx="165100" cy="406400"/>
            <a:chOff x="2305" y="3704"/>
            <a:chExt cx="104" cy="256"/>
          </a:xfrm>
        </p:grpSpPr>
        <p:sp>
          <p:nvSpPr>
            <p:cNvPr id="118891" name="Line 107">
              <a:extLst>
                <a:ext uri="{FF2B5EF4-FFF2-40B4-BE49-F238E27FC236}">
                  <a16:creationId xmlns:a16="http://schemas.microsoft.com/office/drawing/2014/main" id="{A218B1DA-4208-384E-B61A-97E2E668AC00}"/>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8892" name="Line 108">
              <a:extLst>
                <a:ext uri="{FF2B5EF4-FFF2-40B4-BE49-F238E27FC236}">
                  <a16:creationId xmlns:a16="http://schemas.microsoft.com/office/drawing/2014/main" id="{58038D4E-D269-E640-B637-BD08F8485A49}"/>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8893" name="Line 109">
              <a:extLst>
                <a:ext uri="{FF2B5EF4-FFF2-40B4-BE49-F238E27FC236}">
                  <a16:creationId xmlns:a16="http://schemas.microsoft.com/office/drawing/2014/main" id="{CBEA9755-F6EE-A94B-902A-9561A4FD867E}"/>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18894" name="Group 110">
            <a:extLst>
              <a:ext uri="{FF2B5EF4-FFF2-40B4-BE49-F238E27FC236}">
                <a16:creationId xmlns:a16="http://schemas.microsoft.com/office/drawing/2014/main" id="{494FD840-F84E-9B49-82BD-6558DD97594F}"/>
              </a:ext>
            </a:extLst>
          </p:cNvPr>
          <p:cNvGrpSpPr>
            <a:grpSpLocks/>
          </p:cNvGrpSpPr>
          <p:nvPr/>
        </p:nvGrpSpPr>
        <p:grpSpPr bwMode="auto">
          <a:xfrm>
            <a:off x="8878888" y="4610100"/>
            <a:ext cx="165100" cy="406400"/>
            <a:chOff x="2305" y="3704"/>
            <a:chExt cx="104" cy="256"/>
          </a:xfrm>
        </p:grpSpPr>
        <p:sp>
          <p:nvSpPr>
            <p:cNvPr id="118895" name="Line 111">
              <a:extLst>
                <a:ext uri="{FF2B5EF4-FFF2-40B4-BE49-F238E27FC236}">
                  <a16:creationId xmlns:a16="http://schemas.microsoft.com/office/drawing/2014/main" id="{CDFDC8BE-8580-D545-883E-3BF2EF24C4B8}"/>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8896" name="Line 112">
              <a:extLst>
                <a:ext uri="{FF2B5EF4-FFF2-40B4-BE49-F238E27FC236}">
                  <a16:creationId xmlns:a16="http://schemas.microsoft.com/office/drawing/2014/main" id="{BBC8AEEC-7077-0041-9FAD-5A2FFF0A290B}"/>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8897" name="Line 113">
              <a:extLst>
                <a:ext uri="{FF2B5EF4-FFF2-40B4-BE49-F238E27FC236}">
                  <a16:creationId xmlns:a16="http://schemas.microsoft.com/office/drawing/2014/main" id="{3A957744-B883-BA40-A361-F382F99CA5E5}"/>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18898" name="Group 114">
            <a:extLst>
              <a:ext uri="{FF2B5EF4-FFF2-40B4-BE49-F238E27FC236}">
                <a16:creationId xmlns:a16="http://schemas.microsoft.com/office/drawing/2014/main" id="{46F00015-8825-A54F-BCDF-231D87238DC3}"/>
              </a:ext>
            </a:extLst>
          </p:cNvPr>
          <p:cNvGrpSpPr>
            <a:grpSpLocks/>
          </p:cNvGrpSpPr>
          <p:nvPr/>
        </p:nvGrpSpPr>
        <p:grpSpPr bwMode="auto">
          <a:xfrm>
            <a:off x="7837488" y="4622800"/>
            <a:ext cx="165100" cy="406400"/>
            <a:chOff x="2305" y="3704"/>
            <a:chExt cx="104" cy="256"/>
          </a:xfrm>
        </p:grpSpPr>
        <p:sp>
          <p:nvSpPr>
            <p:cNvPr id="118899" name="Line 115">
              <a:extLst>
                <a:ext uri="{FF2B5EF4-FFF2-40B4-BE49-F238E27FC236}">
                  <a16:creationId xmlns:a16="http://schemas.microsoft.com/office/drawing/2014/main" id="{4BDF4FC3-BFA5-A544-A5EA-384D179B9558}"/>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8900" name="Line 116">
              <a:extLst>
                <a:ext uri="{FF2B5EF4-FFF2-40B4-BE49-F238E27FC236}">
                  <a16:creationId xmlns:a16="http://schemas.microsoft.com/office/drawing/2014/main" id="{E4C8AC8C-A77E-0741-88EE-C6C728306CA5}"/>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8901" name="Line 117">
              <a:extLst>
                <a:ext uri="{FF2B5EF4-FFF2-40B4-BE49-F238E27FC236}">
                  <a16:creationId xmlns:a16="http://schemas.microsoft.com/office/drawing/2014/main" id="{A1F93857-F5D8-8B45-8A55-15F6894DCF2A}"/>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18902" name="Text Box 118">
            <a:extLst>
              <a:ext uri="{FF2B5EF4-FFF2-40B4-BE49-F238E27FC236}">
                <a16:creationId xmlns:a16="http://schemas.microsoft.com/office/drawing/2014/main" id="{ACC8B049-E949-E340-97AB-4AC2CE08826E}"/>
              </a:ext>
            </a:extLst>
          </p:cNvPr>
          <p:cNvSpPr txBox="1">
            <a:spLocks noChangeArrowheads="1"/>
          </p:cNvSpPr>
          <p:nvPr/>
        </p:nvSpPr>
        <p:spPr bwMode="auto">
          <a:xfrm>
            <a:off x="1978025" y="2816225"/>
            <a:ext cx="2492990" cy="400110"/>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a:latin typeface="Courier New" panose="02070309020205020404" pitchFamily="49" charset="0"/>
              </a:rPr>
              <a:t>Output: 1 3 7 9</a:t>
            </a:r>
          </a:p>
        </p:txBody>
      </p:sp>
      <p:sp>
        <p:nvSpPr>
          <p:cNvPr id="118903" name="Oval 119">
            <a:extLst>
              <a:ext uri="{FF2B5EF4-FFF2-40B4-BE49-F238E27FC236}">
                <a16:creationId xmlns:a16="http://schemas.microsoft.com/office/drawing/2014/main" id="{1624F8F0-7697-8C47-B7DC-063ABDEDECC3}"/>
              </a:ext>
            </a:extLst>
          </p:cNvPr>
          <p:cNvSpPr>
            <a:spLocks noChangeArrowheads="1"/>
          </p:cNvSpPr>
          <p:nvPr/>
        </p:nvSpPr>
        <p:spPr bwMode="auto">
          <a:xfrm>
            <a:off x="2044700" y="1308100"/>
            <a:ext cx="254000" cy="254000"/>
          </a:xfrm>
          <a:prstGeom prst="ellipse">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118904" name="Oval 120">
            <a:extLst>
              <a:ext uri="{FF2B5EF4-FFF2-40B4-BE49-F238E27FC236}">
                <a16:creationId xmlns:a16="http://schemas.microsoft.com/office/drawing/2014/main" id="{4E594F4D-AEFC-B743-BF42-986CC7E0D794}"/>
              </a:ext>
            </a:extLst>
          </p:cNvPr>
          <p:cNvSpPr>
            <a:spLocks noChangeArrowheads="1"/>
          </p:cNvSpPr>
          <p:nvPr/>
        </p:nvSpPr>
        <p:spPr bwMode="auto">
          <a:xfrm>
            <a:off x="2044700" y="1651000"/>
            <a:ext cx="254000" cy="254000"/>
          </a:xfrm>
          <a:prstGeom prst="ellipse">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118905" name="Oval 121">
            <a:extLst>
              <a:ext uri="{FF2B5EF4-FFF2-40B4-BE49-F238E27FC236}">
                <a16:creationId xmlns:a16="http://schemas.microsoft.com/office/drawing/2014/main" id="{A32B03E8-7053-F949-A9C7-6ACB23E8B7AA}"/>
              </a:ext>
            </a:extLst>
          </p:cNvPr>
          <p:cNvSpPr>
            <a:spLocks noChangeArrowheads="1"/>
          </p:cNvSpPr>
          <p:nvPr/>
        </p:nvSpPr>
        <p:spPr bwMode="auto">
          <a:xfrm>
            <a:off x="2044700" y="1993900"/>
            <a:ext cx="254000" cy="254000"/>
          </a:xfrm>
          <a:prstGeom prst="ellipse">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118906" name="Oval 122">
            <a:extLst>
              <a:ext uri="{FF2B5EF4-FFF2-40B4-BE49-F238E27FC236}">
                <a16:creationId xmlns:a16="http://schemas.microsoft.com/office/drawing/2014/main" id="{7CBFC57B-EA67-5448-8E62-E14440E412FB}"/>
              </a:ext>
            </a:extLst>
          </p:cNvPr>
          <p:cNvSpPr>
            <a:spLocks noChangeArrowheads="1"/>
          </p:cNvSpPr>
          <p:nvPr/>
        </p:nvSpPr>
        <p:spPr bwMode="auto">
          <a:xfrm>
            <a:off x="6743700" y="1473200"/>
            <a:ext cx="254000" cy="254000"/>
          </a:xfrm>
          <a:prstGeom prst="ellipse">
            <a:avLst/>
          </a:prstGeom>
          <a:solidFill>
            <a:srgbClr val="66FF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118907" name="Oval 123">
            <a:extLst>
              <a:ext uri="{FF2B5EF4-FFF2-40B4-BE49-F238E27FC236}">
                <a16:creationId xmlns:a16="http://schemas.microsoft.com/office/drawing/2014/main" id="{82EE4779-6431-EF47-8936-AF41890D4F67}"/>
              </a:ext>
            </a:extLst>
          </p:cNvPr>
          <p:cNvSpPr>
            <a:spLocks noChangeArrowheads="1"/>
          </p:cNvSpPr>
          <p:nvPr/>
        </p:nvSpPr>
        <p:spPr bwMode="auto">
          <a:xfrm>
            <a:off x="5740400" y="27305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118908" name="Oval 124">
            <a:extLst>
              <a:ext uri="{FF2B5EF4-FFF2-40B4-BE49-F238E27FC236}">
                <a16:creationId xmlns:a16="http://schemas.microsoft.com/office/drawing/2014/main" id="{4C1845EF-0BB9-2C46-B1B5-E8C8210BB6FA}"/>
              </a:ext>
            </a:extLst>
          </p:cNvPr>
          <p:cNvSpPr>
            <a:spLocks noChangeArrowheads="1"/>
          </p:cNvSpPr>
          <p:nvPr/>
        </p:nvSpPr>
        <p:spPr bwMode="auto">
          <a:xfrm>
            <a:off x="5740400" y="30353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118909" name="Oval 125">
            <a:extLst>
              <a:ext uri="{FF2B5EF4-FFF2-40B4-BE49-F238E27FC236}">
                <a16:creationId xmlns:a16="http://schemas.microsoft.com/office/drawing/2014/main" id="{2E98C6E1-1C83-4745-9D30-3B0A6385DC8F}"/>
              </a:ext>
            </a:extLst>
          </p:cNvPr>
          <p:cNvSpPr>
            <a:spLocks noChangeArrowheads="1"/>
          </p:cNvSpPr>
          <p:nvPr/>
        </p:nvSpPr>
        <p:spPr bwMode="auto">
          <a:xfrm>
            <a:off x="5740400" y="3340100"/>
            <a:ext cx="254000" cy="254000"/>
          </a:xfrm>
          <a:prstGeom prst="ellipse">
            <a:avLst/>
          </a:prstGeom>
          <a:solidFill>
            <a:srgbClr val="66FF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118910" name="Oval 126">
            <a:extLst>
              <a:ext uri="{FF2B5EF4-FFF2-40B4-BE49-F238E27FC236}">
                <a16:creationId xmlns:a16="http://schemas.microsoft.com/office/drawing/2014/main" id="{5EB92433-0363-AF46-BBEA-CF2E1D60FC14}"/>
              </a:ext>
            </a:extLst>
          </p:cNvPr>
          <p:cNvSpPr>
            <a:spLocks noChangeArrowheads="1"/>
          </p:cNvSpPr>
          <p:nvPr/>
        </p:nvSpPr>
        <p:spPr bwMode="auto">
          <a:xfrm>
            <a:off x="4762500" y="52070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118911" name="Oval 127">
            <a:extLst>
              <a:ext uri="{FF2B5EF4-FFF2-40B4-BE49-F238E27FC236}">
                <a16:creationId xmlns:a16="http://schemas.microsoft.com/office/drawing/2014/main" id="{8FDA8AFC-A0B3-2F4B-8FA2-41320ADD886C}"/>
              </a:ext>
            </a:extLst>
          </p:cNvPr>
          <p:cNvSpPr>
            <a:spLocks noChangeArrowheads="1"/>
          </p:cNvSpPr>
          <p:nvPr/>
        </p:nvSpPr>
        <p:spPr bwMode="auto">
          <a:xfrm>
            <a:off x="4749800" y="55118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118912" name="Oval 128">
            <a:extLst>
              <a:ext uri="{FF2B5EF4-FFF2-40B4-BE49-F238E27FC236}">
                <a16:creationId xmlns:a16="http://schemas.microsoft.com/office/drawing/2014/main" id="{D768DD1F-2746-9F45-90F5-DC84B8FC0371}"/>
              </a:ext>
            </a:extLst>
          </p:cNvPr>
          <p:cNvSpPr>
            <a:spLocks noChangeArrowheads="1"/>
          </p:cNvSpPr>
          <p:nvPr/>
        </p:nvSpPr>
        <p:spPr bwMode="auto">
          <a:xfrm>
            <a:off x="4749800" y="58166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118913" name="Oval 129">
            <a:extLst>
              <a:ext uri="{FF2B5EF4-FFF2-40B4-BE49-F238E27FC236}">
                <a16:creationId xmlns:a16="http://schemas.microsoft.com/office/drawing/2014/main" id="{C48DFF1D-C288-EF44-A2CE-EEF008A5C2CF}"/>
              </a:ext>
            </a:extLst>
          </p:cNvPr>
          <p:cNvSpPr>
            <a:spLocks noChangeArrowheads="1"/>
          </p:cNvSpPr>
          <p:nvPr/>
        </p:nvSpPr>
        <p:spPr bwMode="auto">
          <a:xfrm>
            <a:off x="5207000" y="39116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118914" name="Oval 130">
            <a:extLst>
              <a:ext uri="{FF2B5EF4-FFF2-40B4-BE49-F238E27FC236}">
                <a16:creationId xmlns:a16="http://schemas.microsoft.com/office/drawing/2014/main" id="{1DAD27B9-78BD-A346-92B4-0C9EDD599D66}"/>
              </a:ext>
            </a:extLst>
          </p:cNvPr>
          <p:cNvSpPr>
            <a:spLocks noChangeArrowheads="1"/>
          </p:cNvSpPr>
          <p:nvPr/>
        </p:nvSpPr>
        <p:spPr bwMode="auto">
          <a:xfrm>
            <a:off x="5207000" y="42164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118915" name="Oval 131">
            <a:extLst>
              <a:ext uri="{FF2B5EF4-FFF2-40B4-BE49-F238E27FC236}">
                <a16:creationId xmlns:a16="http://schemas.microsoft.com/office/drawing/2014/main" id="{F4E16C4C-5168-6641-B3C4-9B432002092A}"/>
              </a:ext>
            </a:extLst>
          </p:cNvPr>
          <p:cNvSpPr>
            <a:spLocks noChangeArrowheads="1"/>
          </p:cNvSpPr>
          <p:nvPr/>
        </p:nvSpPr>
        <p:spPr bwMode="auto">
          <a:xfrm>
            <a:off x="5207000" y="45339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118916" name="Oval 132">
            <a:extLst>
              <a:ext uri="{FF2B5EF4-FFF2-40B4-BE49-F238E27FC236}">
                <a16:creationId xmlns:a16="http://schemas.microsoft.com/office/drawing/2014/main" id="{DBE7EEB9-5A87-E64A-BDF5-D067B6F0AD73}"/>
              </a:ext>
            </a:extLst>
          </p:cNvPr>
          <p:cNvSpPr>
            <a:spLocks noChangeArrowheads="1"/>
          </p:cNvSpPr>
          <p:nvPr/>
        </p:nvSpPr>
        <p:spPr bwMode="auto">
          <a:xfrm>
            <a:off x="5740400" y="51943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118917" name="Oval 133">
            <a:extLst>
              <a:ext uri="{FF2B5EF4-FFF2-40B4-BE49-F238E27FC236}">
                <a16:creationId xmlns:a16="http://schemas.microsoft.com/office/drawing/2014/main" id="{DF6590F4-839B-104F-81AA-79F71E1A1600}"/>
              </a:ext>
            </a:extLst>
          </p:cNvPr>
          <p:cNvSpPr>
            <a:spLocks noChangeArrowheads="1"/>
          </p:cNvSpPr>
          <p:nvPr/>
        </p:nvSpPr>
        <p:spPr bwMode="auto">
          <a:xfrm>
            <a:off x="5740400" y="55118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118918" name="Oval 134">
            <a:extLst>
              <a:ext uri="{FF2B5EF4-FFF2-40B4-BE49-F238E27FC236}">
                <a16:creationId xmlns:a16="http://schemas.microsoft.com/office/drawing/2014/main" id="{84712E09-86C3-AB4B-BE0C-5CA133B051C2}"/>
              </a:ext>
            </a:extLst>
          </p:cNvPr>
          <p:cNvSpPr>
            <a:spLocks noChangeArrowheads="1"/>
          </p:cNvSpPr>
          <p:nvPr/>
        </p:nvSpPr>
        <p:spPr bwMode="auto">
          <a:xfrm>
            <a:off x="5740400" y="58293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118919" name="Oval 135">
            <a:extLst>
              <a:ext uri="{FF2B5EF4-FFF2-40B4-BE49-F238E27FC236}">
                <a16:creationId xmlns:a16="http://schemas.microsoft.com/office/drawing/2014/main" id="{0F024C2A-02D8-D344-AA92-7AF7B42FCC24}"/>
              </a:ext>
            </a:extLst>
          </p:cNvPr>
          <p:cNvSpPr>
            <a:spLocks noChangeArrowheads="1"/>
          </p:cNvSpPr>
          <p:nvPr/>
        </p:nvSpPr>
        <p:spPr bwMode="auto">
          <a:xfrm>
            <a:off x="6299200" y="39116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Tree>
    <p:extLst>
      <p:ext uri="{BB962C8B-B14F-4D97-AF65-F5344CB8AC3E}">
        <p14:creationId xmlns:p14="http://schemas.microsoft.com/office/powerpoint/2010/main" val="42264412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Rectangle 2">
            <a:extLst>
              <a:ext uri="{FF2B5EF4-FFF2-40B4-BE49-F238E27FC236}">
                <a16:creationId xmlns:a16="http://schemas.microsoft.com/office/drawing/2014/main" id="{03537E6B-8E38-FC44-8484-92C8E86F7B43}"/>
              </a:ext>
            </a:extLst>
          </p:cNvPr>
          <p:cNvSpPr>
            <a:spLocks noChangeArrowheads="1"/>
          </p:cNvSpPr>
          <p:nvPr/>
        </p:nvSpPr>
        <p:spPr bwMode="auto">
          <a:xfrm>
            <a:off x="1981201" y="457201"/>
            <a:ext cx="4341813" cy="1895475"/>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64" tIns="46033" rIns="92064" bIns="46033">
            <a:spAutoFit/>
          </a:bodyPr>
          <a:lstStyle>
            <a:lvl1pPr indent="4763">
              <a:spcBef>
                <a:spcPct val="20000"/>
              </a:spcBef>
              <a:buChar char="•"/>
              <a:defRPr sz="2400">
                <a:solidFill>
                  <a:schemeClr val="tx1"/>
                </a:solidFill>
                <a:latin typeface="Arial" panose="020B0604020202020204" pitchFamily="34" charset="0"/>
              </a:defRPr>
            </a:lvl1pPr>
            <a:lvl2pPr marL="747713"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buFontTx/>
              <a:buNone/>
            </a:pPr>
            <a:r>
              <a:rPr lang="en-US" altLang="en-US" sz="2000">
                <a:latin typeface="Courier New" panose="02070309020205020404" pitchFamily="49" charset="0"/>
              </a:rPr>
              <a:t>Proc InOrderPrint(pointer) </a:t>
            </a:r>
          </a:p>
          <a:p>
            <a:pPr>
              <a:buFontTx/>
              <a:buNone/>
            </a:pPr>
            <a:r>
              <a:rPr lang="en-US" altLang="en-US" sz="2000">
                <a:latin typeface="Courier New" panose="02070309020205020404" pitchFamily="49" charset="0"/>
              </a:rPr>
              <a:t> pointer NOT NIL?</a:t>
            </a:r>
          </a:p>
          <a:p>
            <a:pPr>
              <a:buFontTx/>
              <a:buNone/>
            </a:pPr>
            <a:r>
              <a:rPr lang="en-US" altLang="en-US" sz="2000">
                <a:latin typeface="Courier New" panose="02070309020205020404" pitchFamily="49" charset="0"/>
              </a:rPr>
              <a:t>  InOrderPrint(left child)</a:t>
            </a:r>
          </a:p>
          <a:p>
            <a:pPr>
              <a:buFontTx/>
              <a:buNone/>
            </a:pPr>
            <a:r>
              <a:rPr lang="en-US" altLang="en-US" sz="2000">
                <a:latin typeface="Courier New" panose="02070309020205020404" pitchFamily="49" charset="0"/>
              </a:rPr>
              <a:t>  </a:t>
            </a:r>
            <a:r>
              <a:rPr lang="en-US" altLang="en-US" sz="2000">
                <a:solidFill>
                  <a:srgbClr val="FF0033"/>
                </a:solidFill>
                <a:latin typeface="Courier New" panose="02070309020205020404" pitchFamily="49" charset="0"/>
              </a:rPr>
              <a:t>print(data)</a:t>
            </a:r>
          </a:p>
          <a:p>
            <a:pPr>
              <a:buFontTx/>
              <a:buNone/>
            </a:pPr>
            <a:r>
              <a:rPr lang="en-US" altLang="en-US" sz="2000">
                <a:latin typeface="Courier New" panose="02070309020205020404" pitchFamily="49" charset="0"/>
              </a:rPr>
              <a:t>  InOrderPrint(right child)</a:t>
            </a:r>
          </a:p>
        </p:txBody>
      </p:sp>
      <p:grpSp>
        <p:nvGrpSpPr>
          <p:cNvPr id="289795" name="Group 3">
            <a:extLst>
              <a:ext uri="{FF2B5EF4-FFF2-40B4-BE49-F238E27FC236}">
                <a16:creationId xmlns:a16="http://schemas.microsoft.com/office/drawing/2014/main" id="{DEED9E2E-3C92-B542-9092-4CEFAB135666}"/>
              </a:ext>
            </a:extLst>
          </p:cNvPr>
          <p:cNvGrpSpPr>
            <a:grpSpLocks/>
          </p:cNvGrpSpPr>
          <p:nvPr/>
        </p:nvGrpSpPr>
        <p:grpSpPr bwMode="auto">
          <a:xfrm>
            <a:off x="7099301" y="1501775"/>
            <a:ext cx="587375" cy="749300"/>
            <a:chOff x="1760" y="2442"/>
            <a:chExt cx="370" cy="472"/>
          </a:xfrm>
        </p:grpSpPr>
        <p:sp>
          <p:nvSpPr>
            <p:cNvPr id="289796" name="Text Box 4">
              <a:extLst>
                <a:ext uri="{FF2B5EF4-FFF2-40B4-BE49-F238E27FC236}">
                  <a16:creationId xmlns:a16="http://schemas.microsoft.com/office/drawing/2014/main" id="{16998AEE-F673-2B4A-A657-D68255F20822}"/>
                </a:ext>
              </a:extLst>
            </p:cNvPr>
            <p:cNvSpPr txBox="1">
              <a:spLocks noChangeArrowheads="1"/>
            </p:cNvSpPr>
            <p:nvPr/>
          </p:nvSpPr>
          <p:spPr bwMode="auto">
            <a:xfrm>
              <a:off x="1760" y="2442"/>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latin typeface="Courier New" panose="02070309020205020404" pitchFamily="49" charset="0"/>
                </a:rPr>
                <a:t>22</a:t>
              </a:r>
            </a:p>
          </p:txBody>
        </p:sp>
        <p:grpSp>
          <p:nvGrpSpPr>
            <p:cNvPr id="289797" name="Group 5">
              <a:extLst>
                <a:ext uri="{FF2B5EF4-FFF2-40B4-BE49-F238E27FC236}">
                  <a16:creationId xmlns:a16="http://schemas.microsoft.com/office/drawing/2014/main" id="{38FCDF50-1D19-4448-8C55-AAA999DC4B95}"/>
                </a:ext>
              </a:extLst>
            </p:cNvPr>
            <p:cNvGrpSpPr>
              <a:grpSpLocks/>
            </p:cNvGrpSpPr>
            <p:nvPr/>
          </p:nvGrpSpPr>
          <p:grpSpPr bwMode="auto">
            <a:xfrm>
              <a:off x="1760" y="2754"/>
              <a:ext cx="370" cy="160"/>
              <a:chOff x="1378" y="3290"/>
              <a:chExt cx="370" cy="312"/>
            </a:xfrm>
          </p:grpSpPr>
          <p:sp>
            <p:nvSpPr>
              <p:cNvPr id="289798" name="Text Box 6">
                <a:extLst>
                  <a:ext uri="{FF2B5EF4-FFF2-40B4-BE49-F238E27FC236}">
                    <a16:creationId xmlns:a16="http://schemas.microsoft.com/office/drawing/2014/main" id="{F2EC9589-08DA-6544-A71D-37F393B66C02}"/>
                  </a:ext>
                </a:extLst>
              </p:cNvPr>
              <p:cNvSpPr txBox="1">
                <a:spLocks noChangeArrowheads="1"/>
              </p:cNvSpPr>
              <p:nvPr/>
            </p:nvSpPr>
            <p:spPr bwMode="auto">
              <a:xfrm>
                <a:off x="1378" y="3290"/>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289799" name="Line 7">
                <a:extLst>
                  <a:ext uri="{FF2B5EF4-FFF2-40B4-BE49-F238E27FC236}">
                    <a16:creationId xmlns:a16="http://schemas.microsoft.com/office/drawing/2014/main" id="{7B579C65-598F-F74F-B18C-6B180D529354}"/>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289800" name="Text Box 8">
            <a:extLst>
              <a:ext uri="{FF2B5EF4-FFF2-40B4-BE49-F238E27FC236}">
                <a16:creationId xmlns:a16="http://schemas.microsoft.com/office/drawing/2014/main" id="{229A9963-97C2-1D40-BD0C-963DC3EEF74F}"/>
              </a:ext>
            </a:extLst>
          </p:cNvPr>
          <p:cNvSpPr txBox="1">
            <a:spLocks noChangeArrowheads="1"/>
          </p:cNvSpPr>
          <p:nvPr/>
        </p:nvSpPr>
        <p:spPr bwMode="auto">
          <a:xfrm>
            <a:off x="7032626" y="646113"/>
            <a:ext cx="62619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715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a:t>root</a:t>
            </a:r>
          </a:p>
        </p:txBody>
      </p:sp>
      <p:sp>
        <p:nvSpPr>
          <p:cNvPr id="289801" name="Line 9">
            <a:extLst>
              <a:ext uri="{FF2B5EF4-FFF2-40B4-BE49-F238E27FC236}">
                <a16:creationId xmlns:a16="http://schemas.microsoft.com/office/drawing/2014/main" id="{DBD355A3-0A98-6B4B-9BA9-514D8DBCD921}"/>
              </a:ext>
            </a:extLst>
          </p:cNvPr>
          <p:cNvSpPr>
            <a:spLocks noChangeShapeType="1"/>
          </p:cNvSpPr>
          <p:nvPr/>
        </p:nvSpPr>
        <p:spPr bwMode="auto">
          <a:xfrm>
            <a:off x="7404100" y="1028700"/>
            <a:ext cx="0" cy="4572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89802" name="Group 10">
            <a:extLst>
              <a:ext uri="{FF2B5EF4-FFF2-40B4-BE49-F238E27FC236}">
                <a16:creationId xmlns:a16="http://schemas.microsoft.com/office/drawing/2014/main" id="{B364D98D-2948-4849-BEC6-F77F7269CBD1}"/>
              </a:ext>
            </a:extLst>
          </p:cNvPr>
          <p:cNvGrpSpPr>
            <a:grpSpLocks/>
          </p:cNvGrpSpPr>
          <p:nvPr/>
        </p:nvGrpSpPr>
        <p:grpSpPr bwMode="auto">
          <a:xfrm>
            <a:off x="8280401" y="2746375"/>
            <a:ext cx="587375" cy="749300"/>
            <a:chOff x="1760" y="2442"/>
            <a:chExt cx="370" cy="472"/>
          </a:xfrm>
        </p:grpSpPr>
        <p:sp>
          <p:nvSpPr>
            <p:cNvPr id="289803" name="Text Box 11">
              <a:extLst>
                <a:ext uri="{FF2B5EF4-FFF2-40B4-BE49-F238E27FC236}">
                  <a16:creationId xmlns:a16="http://schemas.microsoft.com/office/drawing/2014/main" id="{565C5561-4122-8542-BECB-DE98BB553E57}"/>
                </a:ext>
              </a:extLst>
            </p:cNvPr>
            <p:cNvSpPr txBox="1">
              <a:spLocks noChangeArrowheads="1"/>
            </p:cNvSpPr>
            <p:nvPr/>
          </p:nvSpPr>
          <p:spPr bwMode="auto">
            <a:xfrm>
              <a:off x="1760" y="2442"/>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latin typeface="Courier New" panose="02070309020205020404" pitchFamily="49" charset="0"/>
                </a:rPr>
                <a:t>67</a:t>
              </a:r>
            </a:p>
          </p:txBody>
        </p:sp>
        <p:grpSp>
          <p:nvGrpSpPr>
            <p:cNvPr id="289804" name="Group 12">
              <a:extLst>
                <a:ext uri="{FF2B5EF4-FFF2-40B4-BE49-F238E27FC236}">
                  <a16:creationId xmlns:a16="http://schemas.microsoft.com/office/drawing/2014/main" id="{B4AADBF9-3C02-A741-9FA6-9932AD44A9AB}"/>
                </a:ext>
              </a:extLst>
            </p:cNvPr>
            <p:cNvGrpSpPr>
              <a:grpSpLocks/>
            </p:cNvGrpSpPr>
            <p:nvPr/>
          </p:nvGrpSpPr>
          <p:grpSpPr bwMode="auto">
            <a:xfrm>
              <a:off x="1760" y="2754"/>
              <a:ext cx="370" cy="160"/>
              <a:chOff x="1378" y="3290"/>
              <a:chExt cx="370" cy="312"/>
            </a:xfrm>
          </p:grpSpPr>
          <p:sp>
            <p:nvSpPr>
              <p:cNvPr id="289805" name="Text Box 13">
                <a:extLst>
                  <a:ext uri="{FF2B5EF4-FFF2-40B4-BE49-F238E27FC236}">
                    <a16:creationId xmlns:a16="http://schemas.microsoft.com/office/drawing/2014/main" id="{B1230677-2835-364C-9C49-E2843CC41AD8}"/>
                  </a:ext>
                </a:extLst>
              </p:cNvPr>
              <p:cNvSpPr txBox="1">
                <a:spLocks noChangeArrowheads="1"/>
              </p:cNvSpPr>
              <p:nvPr/>
            </p:nvSpPr>
            <p:spPr bwMode="auto">
              <a:xfrm>
                <a:off x="1378" y="3290"/>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289806" name="Line 14">
                <a:extLst>
                  <a:ext uri="{FF2B5EF4-FFF2-40B4-BE49-F238E27FC236}">
                    <a16:creationId xmlns:a16="http://schemas.microsoft.com/office/drawing/2014/main" id="{886ADC8F-C0B2-EB4A-8B90-912978008890}"/>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289807" name="Group 15">
            <a:extLst>
              <a:ext uri="{FF2B5EF4-FFF2-40B4-BE49-F238E27FC236}">
                <a16:creationId xmlns:a16="http://schemas.microsoft.com/office/drawing/2014/main" id="{6FF47995-6CE9-274E-BEB7-5F2EC6291C26}"/>
              </a:ext>
            </a:extLst>
          </p:cNvPr>
          <p:cNvGrpSpPr>
            <a:grpSpLocks/>
          </p:cNvGrpSpPr>
          <p:nvPr/>
        </p:nvGrpSpPr>
        <p:grpSpPr bwMode="auto">
          <a:xfrm>
            <a:off x="7759701" y="3978275"/>
            <a:ext cx="587375" cy="749300"/>
            <a:chOff x="1760" y="2442"/>
            <a:chExt cx="370" cy="472"/>
          </a:xfrm>
        </p:grpSpPr>
        <p:sp>
          <p:nvSpPr>
            <p:cNvPr id="289808" name="Text Box 16">
              <a:extLst>
                <a:ext uri="{FF2B5EF4-FFF2-40B4-BE49-F238E27FC236}">
                  <a16:creationId xmlns:a16="http://schemas.microsoft.com/office/drawing/2014/main" id="{FD5E47BA-97B3-7E41-997C-B11B998A935E}"/>
                </a:ext>
              </a:extLst>
            </p:cNvPr>
            <p:cNvSpPr txBox="1">
              <a:spLocks noChangeArrowheads="1"/>
            </p:cNvSpPr>
            <p:nvPr/>
          </p:nvSpPr>
          <p:spPr bwMode="auto">
            <a:xfrm>
              <a:off x="1760" y="2442"/>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latin typeface="Courier New" panose="02070309020205020404" pitchFamily="49" charset="0"/>
                </a:rPr>
                <a:t>36</a:t>
              </a:r>
            </a:p>
          </p:txBody>
        </p:sp>
        <p:grpSp>
          <p:nvGrpSpPr>
            <p:cNvPr id="289809" name="Group 17">
              <a:extLst>
                <a:ext uri="{FF2B5EF4-FFF2-40B4-BE49-F238E27FC236}">
                  <a16:creationId xmlns:a16="http://schemas.microsoft.com/office/drawing/2014/main" id="{466F3489-3BC3-8B4F-867D-DF589A1EACC7}"/>
                </a:ext>
              </a:extLst>
            </p:cNvPr>
            <p:cNvGrpSpPr>
              <a:grpSpLocks/>
            </p:cNvGrpSpPr>
            <p:nvPr/>
          </p:nvGrpSpPr>
          <p:grpSpPr bwMode="auto">
            <a:xfrm>
              <a:off x="1760" y="2754"/>
              <a:ext cx="370" cy="160"/>
              <a:chOff x="1378" y="3290"/>
              <a:chExt cx="370" cy="312"/>
            </a:xfrm>
          </p:grpSpPr>
          <p:sp>
            <p:nvSpPr>
              <p:cNvPr id="289810" name="Text Box 18">
                <a:extLst>
                  <a:ext uri="{FF2B5EF4-FFF2-40B4-BE49-F238E27FC236}">
                    <a16:creationId xmlns:a16="http://schemas.microsoft.com/office/drawing/2014/main" id="{C1562D4B-9DD1-AE4E-BCAD-506106FE80D0}"/>
                  </a:ext>
                </a:extLst>
              </p:cNvPr>
              <p:cNvSpPr txBox="1">
                <a:spLocks noChangeArrowheads="1"/>
              </p:cNvSpPr>
              <p:nvPr/>
            </p:nvSpPr>
            <p:spPr bwMode="auto">
              <a:xfrm>
                <a:off x="1378" y="3290"/>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289811" name="Line 19">
                <a:extLst>
                  <a:ext uri="{FF2B5EF4-FFF2-40B4-BE49-F238E27FC236}">
                    <a16:creationId xmlns:a16="http://schemas.microsoft.com/office/drawing/2014/main" id="{0A31FBD5-129A-8244-96A1-BF5F0CDDC441}"/>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289812" name="Group 20">
            <a:extLst>
              <a:ext uri="{FF2B5EF4-FFF2-40B4-BE49-F238E27FC236}">
                <a16:creationId xmlns:a16="http://schemas.microsoft.com/office/drawing/2014/main" id="{CE0E8EED-FFD5-5C40-86DE-CE2D1711A932}"/>
              </a:ext>
            </a:extLst>
          </p:cNvPr>
          <p:cNvGrpSpPr>
            <a:grpSpLocks/>
          </p:cNvGrpSpPr>
          <p:nvPr/>
        </p:nvGrpSpPr>
        <p:grpSpPr bwMode="auto">
          <a:xfrm>
            <a:off x="5588001" y="3940175"/>
            <a:ext cx="587375" cy="749300"/>
            <a:chOff x="1760" y="2442"/>
            <a:chExt cx="370" cy="472"/>
          </a:xfrm>
        </p:grpSpPr>
        <p:sp>
          <p:nvSpPr>
            <p:cNvPr id="289813" name="Text Box 21">
              <a:extLst>
                <a:ext uri="{FF2B5EF4-FFF2-40B4-BE49-F238E27FC236}">
                  <a16:creationId xmlns:a16="http://schemas.microsoft.com/office/drawing/2014/main" id="{A2D10210-226E-1F49-95D2-5A9A264DA27B}"/>
                </a:ext>
              </a:extLst>
            </p:cNvPr>
            <p:cNvSpPr txBox="1">
              <a:spLocks noChangeArrowheads="1"/>
            </p:cNvSpPr>
            <p:nvPr/>
          </p:nvSpPr>
          <p:spPr bwMode="auto">
            <a:xfrm>
              <a:off x="1760" y="2442"/>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a:r>
                <a:rPr lang="en-US" altLang="en-US">
                  <a:solidFill>
                    <a:srgbClr val="FF0033"/>
                  </a:solidFill>
                  <a:latin typeface="Courier New" panose="02070309020205020404" pitchFamily="49" charset="0"/>
                </a:rPr>
                <a:t>3</a:t>
              </a:r>
              <a:endParaRPr lang="en-US" altLang="en-US">
                <a:latin typeface="Courier New" panose="02070309020205020404" pitchFamily="49" charset="0"/>
              </a:endParaRPr>
            </a:p>
          </p:txBody>
        </p:sp>
        <p:grpSp>
          <p:nvGrpSpPr>
            <p:cNvPr id="289814" name="Group 22">
              <a:extLst>
                <a:ext uri="{FF2B5EF4-FFF2-40B4-BE49-F238E27FC236}">
                  <a16:creationId xmlns:a16="http://schemas.microsoft.com/office/drawing/2014/main" id="{E9709811-8D40-9841-A571-5643BA788BDD}"/>
                </a:ext>
              </a:extLst>
            </p:cNvPr>
            <p:cNvGrpSpPr>
              <a:grpSpLocks/>
            </p:cNvGrpSpPr>
            <p:nvPr/>
          </p:nvGrpSpPr>
          <p:grpSpPr bwMode="auto">
            <a:xfrm>
              <a:off x="1760" y="2754"/>
              <a:ext cx="370" cy="160"/>
              <a:chOff x="1378" y="3290"/>
              <a:chExt cx="370" cy="312"/>
            </a:xfrm>
          </p:grpSpPr>
          <p:sp>
            <p:nvSpPr>
              <p:cNvPr id="289815" name="Text Box 23">
                <a:extLst>
                  <a:ext uri="{FF2B5EF4-FFF2-40B4-BE49-F238E27FC236}">
                    <a16:creationId xmlns:a16="http://schemas.microsoft.com/office/drawing/2014/main" id="{AED99486-8C38-2140-920C-565188980EB2}"/>
                  </a:ext>
                </a:extLst>
              </p:cNvPr>
              <p:cNvSpPr txBox="1">
                <a:spLocks noChangeArrowheads="1"/>
              </p:cNvSpPr>
              <p:nvPr/>
            </p:nvSpPr>
            <p:spPr bwMode="auto">
              <a:xfrm>
                <a:off x="1378" y="3290"/>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289816" name="Line 24">
                <a:extLst>
                  <a:ext uri="{FF2B5EF4-FFF2-40B4-BE49-F238E27FC236}">
                    <a16:creationId xmlns:a16="http://schemas.microsoft.com/office/drawing/2014/main" id="{B28D427F-B0A3-5E4F-A2BD-73097DABEB94}"/>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289817" name="Group 25">
            <a:extLst>
              <a:ext uri="{FF2B5EF4-FFF2-40B4-BE49-F238E27FC236}">
                <a16:creationId xmlns:a16="http://schemas.microsoft.com/office/drawing/2014/main" id="{55D26493-9E19-534F-999C-0C461D46A7FF}"/>
              </a:ext>
            </a:extLst>
          </p:cNvPr>
          <p:cNvGrpSpPr>
            <a:grpSpLocks/>
          </p:cNvGrpSpPr>
          <p:nvPr/>
        </p:nvGrpSpPr>
        <p:grpSpPr bwMode="auto">
          <a:xfrm>
            <a:off x="6667501" y="3940175"/>
            <a:ext cx="587375" cy="749300"/>
            <a:chOff x="1760" y="2442"/>
            <a:chExt cx="370" cy="472"/>
          </a:xfrm>
        </p:grpSpPr>
        <p:sp>
          <p:nvSpPr>
            <p:cNvPr id="289818" name="Text Box 26">
              <a:extLst>
                <a:ext uri="{FF2B5EF4-FFF2-40B4-BE49-F238E27FC236}">
                  <a16:creationId xmlns:a16="http://schemas.microsoft.com/office/drawing/2014/main" id="{C1AEE83F-7247-9F4B-A44A-3BFB86859891}"/>
                </a:ext>
              </a:extLst>
            </p:cNvPr>
            <p:cNvSpPr txBox="1">
              <a:spLocks noChangeArrowheads="1"/>
            </p:cNvSpPr>
            <p:nvPr/>
          </p:nvSpPr>
          <p:spPr bwMode="auto">
            <a:xfrm>
              <a:off x="1760" y="2442"/>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solidFill>
                    <a:srgbClr val="FF0033"/>
                  </a:solidFill>
                  <a:latin typeface="Courier New" panose="02070309020205020404" pitchFamily="49" charset="0"/>
                </a:rPr>
                <a:t>14</a:t>
              </a:r>
              <a:endParaRPr lang="en-US" altLang="en-US">
                <a:latin typeface="Courier New" panose="02070309020205020404" pitchFamily="49" charset="0"/>
              </a:endParaRPr>
            </a:p>
          </p:txBody>
        </p:sp>
        <p:grpSp>
          <p:nvGrpSpPr>
            <p:cNvPr id="289819" name="Group 27">
              <a:extLst>
                <a:ext uri="{FF2B5EF4-FFF2-40B4-BE49-F238E27FC236}">
                  <a16:creationId xmlns:a16="http://schemas.microsoft.com/office/drawing/2014/main" id="{C51C48FF-79C9-6348-B61F-9A1E1211135F}"/>
                </a:ext>
              </a:extLst>
            </p:cNvPr>
            <p:cNvGrpSpPr>
              <a:grpSpLocks/>
            </p:cNvGrpSpPr>
            <p:nvPr/>
          </p:nvGrpSpPr>
          <p:grpSpPr bwMode="auto">
            <a:xfrm>
              <a:off x="1760" y="2754"/>
              <a:ext cx="370" cy="160"/>
              <a:chOff x="1378" y="3290"/>
              <a:chExt cx="370" cy="312"/>
            </a:xfrm>
          </p:grpSpPr>
          <p:sp>
            <p:nvSpPr>
              <p:cNvPr id="289820" name="Text Box 28">
                <a:extLst>
                  <a:ext uri="{FF2B5EF4-FFF2-40B4-BE49-F238E27FC236}">
                    <a16:creationId xmlns:a16="http://schemas.microsoft.com/office/drawing/2014/main" id="{A9993438-ABC3-064F-B3A7-73DD11C4FFA7}"/>
                  </a:ext>
                </a:extLst>
              </p:cNvPr>
              <p:cNvSpPr txBox="1">
                <a:spLocks noChangeArrowheads="1"/>
              </p:cNvSpPr>
              <p:nvPr/>
            </p:nvSpPr>
            <p:spPr bwMode="auto">
              <a:xfrm>
                <a:off x="1378" y="3290"/>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289821" name="Line 29">
                <a:extLst>
                  <a:ext uri="{FF2B5EF4-FFF2-40B4-BE49-F238E27FC236}">
                    <a16:creationId xmlns:a16="http://schemas.microsoft.com/office/drawing/2014/main" id="{F84B296F-EFDE-8145-9EC0-EA33601A683F}"/>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289822" name="Group 30">
            <a:extLst>
              <a:ext uri="{FF2B5EF4-FFF2-40B4-BE49-F238E27FC236}">
                <a16:creationId xmlns:a16="http://schemas.microsoft.com/office/drawing/2014/main" id="{9F46185B-A9C3-4D43-B830-B2FD8F77E06F}"/>
              </a:ext>
            </a:extLst>
          </p:cNvPr>
          <p:cNvGrpSpPr>
            <a:grpSpLocks/>
          </p:cNvGrpSpPr>
          <p:nvPr/>
        </p:nvGrpSpPr>
        <p:grpSpPr bwMode="auto">
          <a:xfrm>
            <a:off x="8216901" y="5172075"/>
            <a:ext cx="587375" cy="749300"/>
            <a:chOff x="1760" y="2442"/>
            <a:chExt cx="370" cy="472"/>
          </a:xfrm>
        </p:grpSpPr>
        <p:sp>
          <p:nvSpPr>
            <p:cNvPr id="289823" name="Text Box 31">
              <a:extLst>
                <a:ext uri="{FF2B5EF4-FFF2-40B4-BE49-F238E27FC236}">
                  <a16:creationId xmlns:a16="http://schemas.microsoft.com/office/drawing/2014/main" id="{BC023D6C-F707-1A4D-86CE-C1DBEEFA636F}"/>
                </a:ext>
              </a:extLst>
            </p:cNvPr>
            <p:cNvSpPr txBox="1">
              <a:spLocks noChangeArrowheads="1"/>
            </p:cNvSpPr>
            <p:nvPr/>
          </p:nvSpPr>
          <p:spPr bwMode="auto">
            <a:xfrm>
              <a:off x="1760" y="2442"/>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latin typeface="Courier New" panose="02070309020205020404" pitchFamily="49" charset="0"/>
                </a:rPr>
                <a:t>44</a:t>
              </a:r>
            </a:p>
          </p:txBody>
        </p:sp>
        <p:grpSp>
          <p:nvGrpSpPr>
            <p:cNvPr id="289824" name="Group 32">
              <a:extLst>
                <a:ext uri="{FF2B5EF4-FFF2-40B4-BE49-F238E27FC236}">
                  <a16:creationId xmlns:a16="http://schemas.microsoft.com/office/drawing/2014/main" id="{540ED908-5AC9-5B40-8FCD-10A8A87B5E39}"/>
                </a:ext>
              </a:extLst>
            </p:cNvPr>
            <p:cNvGrpSpPr>
              <a:grpSpLocks/>
            </p:cNvGrpSpPr>
            <p:nvPr/>
          </p:nvGrpSpPr>
          <p:grpSpPr bwMode="auto">
            <a:xfrm>
              <a:off x="1760" y="2754"/>
              <a:ext cx="370" cy="160"/>
              <a:chOff x="1378" y="3290"/>
              <a:chExt cx="370" cy="312"/>
            </a:xfrm>
          </p:grpSpPr>
          <p:sp>
            <p:nvSpPr>
              <p:cNvPr id="289825" name="Text Box 33">
                <a:extLst>
                  <a:ext uri="{FF2B5EF4-FFF2-40B4-BE49-F238E27FC236}">
                    <a16:creationId xmlns:a16="http://schemas.microsoft.com/office/drawing/2014/main" id="{8F45351B-B2E7-FC41-88AC-B0259747A9E7}"/>
                  </a:ext>
                </a:extLst>
              </p:cNvPr>
              <p:cNvSpPr txBox="1">
                <a:spLocks noChangeArrowheads="1"/>
              </p:cNvSpPr>
              <p:nvPr/>
            </p:nvSpPr>
            <p:spPr bwMode="auto">
              <a:xfrm>
                <a:off x="1378" y="3290"/>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289826" name="Line 34">
                <a:extLst>
                  <a:ext uri="{FF2B5EF4-FFF2-40B4-BE49-F238E27FC236}">
                    <a16:creationId xmlns:a16="http://schemas.microsoft.com/office/drawing/2014/main" id="{D2CCC7D8-EFD0-204D-BE6E-5A7338D1AA33}"/>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289827" name="Group 35">
            <a:extLst>
              <a:ext uri="{FF2B5EF4-FFF2-40B4-BE49-F238E27FC236}">
                <a16:creationId xmlns:a16="http://schemas.microsoft.com/office/drawing/2014/main" id="{D97C4719-29E5-E040-A167-760097AB87DB}"/>
              </a:ext>
            </a:extLst>
          </p:cNvPr>
          <p:cNvGrpSpPr>
            <a:grpSpLocks/>
          </p:cNvGrpSpPr>
          <p:nvPr/>
        </p:nvGrpSpPr>
        <p:grpSpPr bwMode="auto">
          <a:xfrm>
            <a:off x="6045201" y="5248275"/>
            <a:ext cx="587375" cy="749300"/>
            <a:chOff x="1760" y="2442"/>
            <a:chExt cx="370" cy="472"/>
          </a:xfrm>
        </p:grpSpPr>
        <p:sp>
          <p:nvSpPr>
            <p:cNvPr id="289828" name="Text Box 36">
              <a:extLst>
                <a:ext uri="{FF2B5EF4-FFF2-40B4-BE49-F238E27FC236}">
                  <a16:creationId xmlns:a16="http://schemas.microsoft.com/office/drawing/2014/main" id="{FBA92344-0333-DF40-B989-74D36276396D}"/>
                </a:ext>
              </a:extLst>
            </p:cNvPr>
            <p:cNvSpPr txBox="1">
              <a:spLocks noChangeArrowheads="1"/>
            </p:cNvSpPr>
            <p:nvPr/>
          </p:nvSpPr>
          <p:spPr bwMode="auto">
            <a:xfrm>
              <a:off x="1760" y="2442"/>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a:r>
                <a:rPr lang="en-US" altLang="en-US">
                  <a:solidFill>
                    <a:srgbClr val="FF0033"/>
                  </a:solidFill>
                  <a:latin typeface="Courier New" panose="02070309020205020404" pitchFamily="49" charset="0"/>
                </a:rPr>
                <a:t>7</a:t>
              </a:r>
              <a:endParaRPr lang="en-US" altLang="en-US">
                <a:latin typeface="Courier New" panose="02070309020205020404" pitchFamily="49" charset="0"/>
              </a:endParaRPr>
            </a:p>
          </p:txBody>
        </p:sp>
        <p:grpSp>
          <p:nvGrpSpPr>
            <p:cNvPr id="289829" name="Group 37">
              <a:extLst>
                <a:ext uri="{FF2B5EF4-FFF2-40B4-BE49-F238E27FC236}">
                  <a16:creationId xmlns:a16="http://schemas.microsoft.com/office/drawing/2014/main" id="{70DA0E0F-35C0-FD41-9F72-D9EE05E57D80}"/>
                </a:ext>
              </a:extLst>
            </p:cNvPr>
            <p:cNvGrpSpPr>
              <a:grpSpLocks/>
            </p:cNvGrpSpPr>
            <p:nvPr/>
          </p:nvGrpSpPr>
          <p:grpSpPr bwMode="auto">
            <a:xfrm>
              <a:off x="1760" y="2754"/>
              <a:ext cx="370" cy="160"/>
              <a:chOff x="1378" y="3290"/>
              <a:chExt cx="370" cy="312"/>
            </a:xfrm>
          </p:grpSpPr>
          <p:sp>
            <p:nvSpPr>
              <p:cNvPr id="289830" name="Text Box 38">
                <a:extLst>
                  <a:ext uri="{FF2B5EF4-FFF2-40B4-BE49-F238E27FC236}">
                    <a16:creationId xmlns:a16="http://schemas.microsoft.com/office/drawing/2014/main" id="{0F9551E6-8E63-694F-AF6A-D92361A1A78D}"/>
                  </a:ext>
                </a:extLst>
              </p:cNvPr>
              <p:cNvSpPr txBox="1">
                <a:spLocks noChangeArrowheads="1"/>
              </p:cNvSpPr>
              <p:nvPr/>
            </p:nvSpPr>
            <p:spPr bwMode="auto">
              <a:xfrm>
                <a:off x="1378" y="3290"/>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289831" name="Line 39">
                <a:extLst>
                  <a:ext uri="{FF2B5EF4-FFF2-40B4-BE49-F238E27FC236}">
                    <a16:creationId xmlns:a16="http://schemas.microsoft.com/office/drawing/2014/main" id="{6A8ED0C6-CB19-7941-B381-8C76A2F7E8B9}"/>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289832" name="Group 40">
            <a:extLst>
              <a:ext uri="{FF2B5EF4-FFF2-40B4-BE49-F238E27FC236}">
                <a16:creationId xmlns:a16="http://schemas.microsoft.com/office/drawing/2014/main" id="{D6D93510-BC25-9741-8DF0-F7D4D1E10817}"/>
              </a:ext>
            </a:extLst>
          </p:cNvPr>
          <p:cNvGrpSpPr>
            <a:grpSpLocks/>
          </p:cNvGrpSpPr>
          <p:nvPr/>
        </p:nvGrpSpPr>
        <p:grpSpPr bwMode="auto">
          <a:xfrm>
            <a:off x="8813801" y="3978275"/>
            <a:ext cx="587375" cy="749300"/>
            <a:chOff x="1760" y="2442"/>
            <a:chExt cx="370" cy="472"/>
          </a:xfrm>
        </p:grpSpPr>
        <p:sp>
          <p:nvSpPr>
            <p:cNvPr id="289833" name="Text Box 41">
              <a:extLst>
                <a:ext uri="{FF2B5EF4-FFF2-40B4-BE49-F238E27FC236}">
                  <a16:creationId xmlns:a16="http://schemas.microsoft.com/office/drawing/2014/main" id="{41776002-ECC9-5C4D-A0EC-CE9351898049}"/>
                </a:ext>
              </a:extLst>
            </p:cNvPr>
            <p:cNvSpPr txBox="1">
              <a:spLocks noChangeArrowheads="1"/>
            </p:cNvSpPr>
            <p:nvPr/>
          </p:nvSpPr>
          <p:spPr bwMode="auto">
            <a:xfrm>
              <a:off x="1760" y="2442"/>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latin typeface="Courier New" panose="02070309020205020404" pitchFamily="49" charset="0"/>
                </a:rPr>
                <a:t>94</a:t>
              </a:r>
            </a:p>
          </p:txBody>
        </p:sp>
        <p:grpSp>
          <p:nvGrpSpPr>
            <p:cNvPr id="289834" name="Group 42">
              <a:extLst>
                <a:ext uri="{FF2B5EF4-FFF2-40B4-BE49-F238E27FC236}">
                  <a16:creationId xmlns:a16="http://schemas.microsoft.com/office/drawing/2014/main" id="{C2E7F671-24D7-0B45-A2C9-B65E4859FD9C}"/>
                </a:ext>
              </a:extLst>
            </p:cNvPr>
            <p:cNvGrpSpPr>
              <a:grpSpLocks/>
            </p:cNvGrpSpPr>
            <p:nvPr/>
          </p:nvGrpSpPr>
          <p:grpSpPr bwMode="auto">
            <a:xfrm>
              <a:off x="1760" y="2754"/>
              <a:ext cx="370" cy="160"/>
              <a:chOff x="1378" y="3290"/>
              <a:chExt cx="370" cy="312"/>
            </a:xfrm>
          </p:grpSpPr>
          <p:sp>
            <p:nvSpPr>
              <p:cNvPr id="289835" name="Text Box 43">
                <a:extLst>
                  <a:ext uri="{FF2B5EF4-FFF2-40B4-BE49-F238E27FC236}">
                    <a16:creationId xmlns:a16="http://schemas.microsoft.com/office/drawing/2014/main" id="{E6DFE34F-B655-F04F-83DB-16F907370814}"/>
                  </a:ext>
                </a:extLst>
              </p:cNvPr>
              <p:cNvSpPr txBox="1">
                <a:spLocks noChangeArrowheads="1"/>
              </p:cNvSpPr>
              <p:nvPr/>
            </p:nvSpPr>
            <p:spPr bwMode="auto">
              <a:xfrm>
                <a:off x="1378" y="3290"/>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289836" name="Line 44">
                <a:extLst>
                  <a:ext uri="{FF2B5EF4-FFF2-40B4-BE49-F238E27FC236}">
                    <a16:creationId xmlns:a16="http://schemas.microsoft.com/office/drawing/2014/main" id="{92FAA664-302C-1F4C-AB9D-B3087895F1C4}"/>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289837" name="Group 45">
            <a:extLst>
              <a:ext uri="{FF2B5EF4-FFF2-40B4-BE49-F238E27FC236}">
                <a16:creationId xmlns:a16="http://schemas.microsoft.com/office/drawing/2014/main" id="{FD849A53-7FF5-724D-A8E0-26F1E0A60DF7}"/>
              </a:ext>
            </a:extLst>
          </p:cNvPr>
          <p:cNvGrpSpPr>
            <a:grpSpLocks/>
          </p:cNvGrpSpPr>
          <p:nvPr/>
        </p:nvGrpSpPr>
        <p:grpSpPr bwMode="auto">
          <a:xfrm>
            <a:off x="9283701" y="5159375"/>
            <a:ext cx="587375" cy="749300"/>
            <a:chOff x="1760" y="2442"/>
            <a:chExt cx="370" cy="472"/>
          </a:xfrm>
        </p:grpSpPr>
        <p:sp>
          <p:nvSpPr>
            <p:cNvPr id="289838" name="Text Box 46">
              <a:extLst>
                <a:ext uri="{FF2B5EF4-FFF2-40B4-BE49-F238E27FC236}">
                  <a16:creationId xmlns:a16="http://schemas.microsoft.com/office/drawing/2014/main" id="{45A5E6AA-5D81-1748-98CA-395953D60C16}"/>
                </a:ext>
              </a:extLst>
            </p:cNvPr>
            <p:cNvSpPr txBox="1">
              <a:spLocks noChangeArrowheads="1"/>
            </p:cNvSpPr>
            <p:nvPr/>
          </p:nvSpPr>
          <p:spPr bwMode="auto">
            <a:xfrm>
              <a:off x="1760" y="2442"/>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latin typeface="Courier New" panose="02070309020205020404" pitchFamily="49" charset="0"/>
                </a:rPr>
                <a:t>97</a:t>
              </a:r>
            </a:p>
          </p:txBody>
        </p:sp>
        <p:grpSp>
          <p:nvGrpSpPr>
            <p:cNvPr id="289839" name="Group 47">
              <a:extLst>
                <a:ext uri="{FF2B5EF4-FFF2-40B4-BE49-F238E27FC236}">
                  <a16:creationId xmlns:a16="http://schemas.microsoft.com/office/drawing/2014/main" id="{17492845-5643-A342-91CB-01A2579A27A0}"/>
                </a:ext>
              </a:extLst>
            </p:cNvPr>
            <p:cNvGrpSpPr>
              <a:grpSpLocks/>
            </p:cNvGrpSpPr>
            <p:nvPr/>
          </p:nvGrpSpPr>
          <p:grpSpPr bwMode="auto">
            <a:xfrm>
              <a:off x="1760" y="2754"/>
              <a:ext cx="370" cy="160"/>
              <a:chOff x="1378" y="3290"/>
              <a:chExt cx="370" cy="312"/>
            </a:xfrm>
          </p:grpSpPr>
          <p:sp>
            <p:nvSpPr>
              <p:cNvPr id="289840" name="Text Box 48">
                <a:extLst>
                  <a:ext uri="{FF2B5EF4-FFF2-40B4-BE49-F238E27FC236}">
                    <a16:creationId xmlns:a16="http://schemas.microsoft.com/office/drawing/2014/main" id="{497D8E85-44A2-8343-9E45-00DD08CD601D}"/>
                  </a:ext>
                </a:extLst>
              </p:cNvPr>
              <p:cNvSpPr txBox="1">
                <a:spLocks noChangeArrowheads="1"/>
              </p:cNvSpPr>
              <p:nvPr/>
            </p:nvSpPr>
            <p:spPr bwMode="auto">
              <a:xfrm>
                <a:off x="1378" y="3290"/>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289841" name="Line 49">
                <a:extLst>
                  <a:ext uri="{FF2B5EF4-FFF2-40B4-BE49-F238E27FC236}">
                    <a16:creationId xmlns:a16="http://schemas.microsoft.com/office/drawing/2014/main" id="{EE438AC2-95A6-524C-BF7C-9FEB3E5A0C19}"/>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289842" name="Group 50">
            <a:extLst>
              <a:ext uri="{FF2B5EF4-FFF2-40B4-BE49-F238E27FC236}">
                <a16:creationId xmlns:a16="http://schemas.microsoft.com/office/drawing/2014/main" id="{9AB97791-1B0C-F74E-9D9D-12AE92C0CC03}"/>
              </a:ext>
            </a:extLst>
          </p:cNvPr>
          <p:cNvGrpSpPr>
            <a:grpSpLocks/>
          </p:cNvGrpSpPr>
          <p:nvPr/>
        </p:nvGrpSpPr>
        <p:grpSpPr bwMode="auto">
          <a:xfrm>
            <a:off x="5118101" y="5248275"/>
            <a:ext cx="587375" cy="749300"/>
            <a:chOff x="1760" y="2442"/>
            <a:chExt cx="370" cy="472"/>
          </a:xfrm>
        </p:grpSpPr>
        <p:sp>
          <p:nvSpPr>
            <p:cNvPr id="289843" name="Text Box 51">
              <a:extLst>
                <a:ext uri="{FF2B5EF4-FFF2-40B4-BE49-F238E27FC236}">
                  <a16:creationId xmlns:a16="http://schemas.microsoft.com/office/drawing/2014/main" id="{7CC36866-FA09-EE42-B46E-D0F58D12DC3C}"/>
                </a:ext>
              </a:extLst>
            </p:cNvPr>
            <p:cNvSpPr txBox="1">
              <a:spLocks noChangeArrowheads="1"/>
            </p:cNvSpPr>
            <p:nvPr/>
          </p:nvSpPr>
          <p:spPr bwMode="auto">
            <a:xfrm>
              <a:off x="1760" y="2442"/>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a:r>
                <a:rPr lang="en-US" altLang="en-US">
                  <a:solidFill>
                    <a:srgbClr val="FF0033"/>
                  </a:solidFill>
                  <a:latin typeface="Courier New" panose="02070309020205020404" pitchFamily="49" charset="0"/>
                </a:rPr>
                <a:t>1</a:t>
              </a:r>
              <a:endParaRPr lang="en-US" altLang="en-US">
                <a:latin typeface="Courier New" panose="02070309020205020404" pitchFamily="49" charset="0"/>
              </a:endParaRPr>
            </a:p>
          </p:txBody>
        </p:sp>
        <p:grpSp>
          <p:nvGrpSpPr>
            <p:cNvPr id="289844" name="Group 52">
              <a:extLst>
                <a:ext uri="{FF2B5EF4-FFF2-40B4-BE49-F238E27FC236}">
                  <a16:creationId xmlns:a16="http://schemas.microsoft.com/office/drawing/2014/main" id="{84DC0BBC-1BE0-4C42-8FF8-CEA01EECE9D5}"/>
                </a:ext>
              </a:extLst>
            </p:cNvPr>
            <p:cNvGrpSpPr>
              <a:grpSpLocks/>
            </p:cNvGrpSpPr>
            <p:nvPr/>
          </p:nvGrpSpPr>
          <p:grpSpPr bwMode="auto">
            <a:xfrm>
              <a:off x="1760" y="2754"/>
              <a:ext cx="370" cy="160"/>
              <a:chOff x="1378" y="3290"/>
              <a:chExt cx="370" cy="312"/>
            </a:xfrm>
          </p:grpSpPr>
          <p:sp>
            <p:nvSpPr>
              <p:cNvPr id="289845" name="Text Box 53">
                <a:extLst>
                  <a:ext uri="{FF2B5EF4-FFF2-40B4-BE49-F238E27FC236}">
                    <a16:creationId xmlns:a16="http://schemas.microsoft.com/office/drawing/2014/main" id="{22FBDCE4-7E60-E34A-B251-A253CE098095}"/>
                  </a:ext>
                </a:extLst>
              </p:cNvPr>
              <p:cNvSpPr txBox="1">
                <a:spLocks noChangeArrowheads="1"/>
              </p:cNvSpPr>
              <p:nvPr/>
            </p:nvSpPr>
            <p:spPr bwMode="auto">
              <a:xfrm>
                <a:off x="1378" y="3290"/>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289846" name="Line 54">
                <a:extLst>
                  <a:ext uri="{FF2B5EF4-FFF2-40B4-BE49-F238E27FC236}">
                    <a16:creationId xmlns:a16="http://schemas.microsoft.com/office/drawing/2014/main" id="{F4F7E261-459B-3548-8BBD-7904FCE2DA4B}"/>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289847" name="Group 55">
            <a:extLst>
              <a:ext uri="{FF2B5EF4-FFF2-40B4-BE49-F238E27FC236}">
                <a16:creationId xmlns:a16="http://schemas.microsoft.com/office/drawing/2014/main" id="{5EB1E311-F4B2-9E4A-81A2-750F1AD79853}"/>
              </a:ext>
            </a:extLst>
          </p:cNvPr>
          <p:cNvGrpSpPr>
            <a:grpSpLocks/>
          </p:cNvGrpSpPr>
          <p:nvPr/>
        </p:nvGrpSpPr>
        <p:grpSpPr bwMode="auto">
          <a:xfrm>
            <a:off x="6096001" y="2771775"/>
            <a:ext cx="587375" cy="749300"/>
            <a:chOff x="1760" y="2442"/>
            <a:chExt cx="370" cy="472"/>
          </a:xfrm>
        </p:grpSpPr>
        <p:sp>
          <p:nvSpPr>
            <p:cNvPr id="289848" name="Text Box 56">
              <a:extLst>
                <a:ext uri="{FF2B5EF4-FFF2-40B4-BE49-F238E27FC236}">
                  <a16:creationId xmlns:a16="http://schemas.microsoft.com/office/drawing/2014/main" id="{BBCBA2D2-4507-EE49-B180-62FE87B71B4E}"/>
                </a:ext>
              </a:extLst>
            </p:cNvPr>
            <p:cNvSpPr txBox="1">
              <a:spLocks noChangeArrowheads="1"/>
            </p:cNvSpPr>
            <p:nvPr/>
          </p:nvSpPr>
          <p:spPr bwMode="auto">
            <a:xfrm>
              <a:off x="1760" y="2442"/>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a:r>
                <a:rPr lang="en-US" altLang="en-US">
                  <a:solidFill>
                    <a:srgbClr val="FF0033"/>
                  </a:solidFill>
                  <a:latin typeface="Courier New" panose="02070309020205020404" pitchFamily="49" charset="0"/>
                </a:rPr>
                <a:t>9</a:t>
              </a:r>
              <a:endParaRPr lang="en-US" altLang="en-US">
                <a:latin typeface="Courier New" panose="02070309020205020404" pitchFamily="49" charset="0"/>
              </a:endParaRPr>
            </a:p>
          </p:txBody>
        </p:sp>
        <p:grpSp>
          <p:nvGrpSpPr>
            <p:cNvPr id="289849" name="Group 57">
              <a:extLst>
                <a:ext uri="{FF2B5EF4-FFF2-40B4-BE49-F238E27FC236}">
                  <a16:creationId xmlns:a16="http://schemas.microsoft.com/office/drawing/2014/main" id="{ACB6B9DC-97C2-864D-B97E-D2BF6B9F48A8}"/>
                </a:ext>
              </a:extLst>
            </p:cNvPr>
            <p:cNvGrpSpPr>
              <a:grpSpLocks/>
            </p:cNvGrpSpPr>
            <p:nvPr/>
          </p:nvGrpSpPr>
          <p:grpSpPr bwMode="auto">
            <a:xfrm>
              <a:off x="1760" y="2754"/>
              <a:ext cx="370" cy="160"/>
              <a:chOff x="1378" y="3290"/>
              <a:chExt cx="370" cy="312"/>
            </a:xfrm>
          </p:grpSpPr>
          <p:sp>
            <p:nvSpPr>
              <p:cNvPr id="289850" name="Text Box 58">
                <a:extLst>
                  <a:ext uri="{FF2B5EF4-FFF2-40B4-BE49-F238E27FC236}">
                    <a16:creationId xmlns:a16="http://schemas.microsoft.com/office/drawing/2014/main" id="{B4D5B9D0-ED85-A444-A974-8532E95AB113}"/>
                  </a:ext>
                </a:extLst>
              </p:cNvPr>
              <p:cNvSpPr txBox="1">
                <a:spLocks noChangeArrowheads="1"/>
              </p:cNvSpPr>
              <p:nvPr/>
            </p:nvSpPr>
            <p:spPr bwMode="auto">
              <a:xfrm>
                <a:off x="1378" y="3290"/>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289851" name="Line 59">
                <a:extLst>
                  <a:ext uri="{FF2B5EF4-FFF2-40B4-BE49-F238E27FC236}">
                    <a16:creationId xmlns:a16="http://schemas.microsoft.com/office/drawing/2014/main" id="{D3CE26BE-CE11-EB47-ABC4-DC724896FE7A}"/>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289852" name="Line 60">
            <a:extLst>
              <a:ext uri="{FF2B5EF4-FFF2-40B4-BE49-F238E27FC236}">
                <a16:creationId xmlns:a16="http://schemas.microsoft.com/office/drawing/2014/main" id="{C0FC9EF6-5EB9-A040-8A3E-45464AA59951}"/>
              </a:ext>
            </a:extLst>
          </p:cNvPr>
          <p:cNvSpPr>
            <a:spLocks noChangeShapeType="1"/>
          </p:cNvSpPr>
          <p:nvPr/>
        </p:nvSpPr>
        <p:spPr bwMode="auto">
          <a:xfrm flipH="1">
            <a:off x="6400800" y="2133600"/>
            <a:ext cx="850900" cy="6223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9853" name="Line 61">
            <a:extLst>
              <a:ext uri="{FF2B5EF4-FFF2-40B4-BE49-F238E27FC236}">
                <a16:creationId xmlns:a16="http://schemas.microsoft.com/office/drawing/2014/main" id="{3EAFEB4B-55F1-144A-B89A-5F97D95A038C}"/>
              </a:ext>
            </a:extLst>
          </p:cNvPr>
          <p:cNvSpPr>
            <a:spLocks noChangeShapeType="1"/>
          </p:cNvSpPr>
          <p:nvPr/>
        </p:nvSpPr>
        <p:spPr bwMode="auto">
          <a:xfrm>
            <a:off x="7531100" y="2133600"/>
            <a:ext cx="1041400" cy="596900"/>
          </a:xfrm>
          <a:prstGeom prst="line">
            <a:avLst/>
          </a:prstGeom>
          <a:noFill/>
          <a:ln w="381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9854" name="Line 62">
            <a:extLst>
              <a:ext uri="{FF2B5EF4-FFF2-40B4-BE49-F238E27FC236}">
                <a16:creationId xmlns:a16="http://schemas.microsoft.com/office/drawing/2014/main" id="{1C265B55-480A-CF46-B2E6-CF93ED0312F1}"/>
              </a:ext>
            </a:extLst>
          </p:cNvPr>
          <p:cNvSpPr>
            <a:spLocks noChangeShapeType="1"/>
          </p:cNvSpPr>
          <p:nvPr/>
        </p:nvSpPr>
        <p:spPr bwMode="auto">
          <a:xfrm flipH="1">
            <a:off x="5880100" y="3403600"/>
            <a:ext cx="381000" cy="5080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9855" name="Line 63">
            <a:extLst>
              <a:ext uri="{FF2B5EF4-FFF2-40B4-BE49-F238E27FC236}">
                <a16:creationId xmlns:a16="http://schemas.microsoft.com/office/drawing/2014/main" id="{860B3EF2-2E10-6246-802D-A8000CAF711C}"/>
              </a:ext>
            </a:extLst>
          </p:cNvPr>
          <p:cNvSpPr>
            <a:spLocks noChangeShapeType="1"/>
          </p:cNvSpPr>
          <p:nvPr/>
        </p:nvSpPr>
        <p:spPr bwMode="auto">
          <a:xfrm>
            <a:off x="6540500" y="3390900"/>
            <a:ext cx="406400" cy="5334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9856" name="Line 64">
            <a:extLst>
              <a:ext uri="{FF2B5EF4-FFF2-40B4-BE49-F238E27FC236}">
                <a16:creationId xmlns:a16="http://schemas.microsoft.com/office/drawing/2014/main" id="{55CB9C53-24EA-4147-916C-EAAC2A1E51EE}"/>
              </a:ext>
            </a:extLst>
          </p:cNvPr>
          <p:cNvSpPr>
            <a:spLocks noChangeShapeType="1"/>
          </p:cNvSpPr>
          <p:nvPr/>
        </p:nvSpPr>
        <p:spPr bwMode="auto">
          <a:xfrm flipH="1">
            <a:off x="5410200" y="4546600"/>
            <a:ext cx="317500" cy="6858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9857" name="Line 65">
            <a:extLst>
              <a:ext uri="{FF2B5EF4-FFF2-40B4-BE49-F238E27FC236}">
                <a16:creationId xmlns:a16="http://schemas.microsoft.com/office/drawing/2014/main" id="{48D51DE8-DD10-7E48-A7D3-99FDCA149ED8}"/>
              </a:ext>
            </a:extLst>
          </p:cNvPr>
          <p:cNvSpPr>
            <a:spLocks noChangeShapeType="1"/>
          </p:cNvSpPr>
          <p:nvPr/>
        </p:nvSpPr>
        <p:spPr bwMode="auto">
          <a:xfrm>
            <a:off x="6032500" y="4559300"/>
            <a:ext cx="304800" cy="6731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9858" name="Line 66">
            <a:extLst>
              <a:ext uri="{FF2B5EF4-FFF2-40B4-BE49-F238E27FC236}">
                <a16:creationId xmlns:a16="http://schemas.microsoft.com/office/drawing/2014/main" id="{417C98B0-447F-3C47-AB17-73841462C424}"/>
              </a:ext>
            </a:extLst>
          </p:cNvPr>
          <p:cNvSpPr>
            <a:spLocks noChangeShapeType="1"/>
          </p:cNvSpPr>
          <p:nvPr/>
        </p:nvSpPr>
        <p:spPr bwMode="auto">
          <a:xfrm flipH="1">
            <a:off x="8051800" y="3365500"/>
            <a:ext cx="381000" cy="609600"/>
          </a:xfrm>
          <a:prstGeom prst="line">
            <a:avLst/>
          </a:prstGeom>
          <a:noFill/>
          <a:ln w="381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9859" name="Line 67">
            <a:extLst>
              <a:ext uri="{FF2B5EF4-FFF2-40B4-BE49-F238E27FC236}">
                <a16:creationId xmlns:a16="http://schemas.microsoft.com/office/drawing/2014/main" id="{A408884A-83EB-544F-8625-D29F2DB1BCEF}"/>
              </a:ext>
            </a:extLst>
          </p:cNvPr>
          <p:cNvSpPr>
            <a:spLocks noChangeShapeType="1"/>
          </p:cNvSpPr>
          <p:nvPr/>
        </p:nvSpPr>
        <p:spPr bwMode="auto">
          <a:xfrm>
            <a:off x="8724900" y="3365500"/>
            <a:ext cx="381000" cy="596900"/>
          </a:xfrm>
          <a:prstGeom prst="line">
            <a:avLst/>
          </a:prstGeom>
          <a:noFill/>
          <a:ln w="381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9860" name="Line 68">
            <a:extLst>
              <a:ext uri="{FF2B5EF4-FFF2-40B4-BE49-F238E27FC236}">
                <a16:creationId xmlns:a16="http://schemas.microsoft.com/office/drawing/2014/main" id="{81062749-2029-FD40-91D9-7EAAC0134699}"/>
              </a:ext>
            </a:extLst>
          </p:cNvPr>
          <p:cNvSpPr>
            <a:spLocks noChangeShapeType="1"/>
          </p:cNvSpPr>
          <p:nvPr/>
        </p:nvSpPr>
        <p:spPr bwMode="auto">
          <a:xfrm>
            <a:off x="8191500" y="4610100"/>
            <a:ext cx="304800" cy="558800"/>
          </a:xfrm>
          <a:prstGeom prst="line">
            <a:avLst/>
          </a:prstGeom>
          <a:noFill/>
          <a:ln w="381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9861" name="Line 69">
            <a:extLst>
              <a:ext uri="{FF2B5EF4-FFF2-40B4-BE49-F238E27FC236}">
                <a16:creationId xmlns:a16="http://schemas.microsoft.com/office/drawing/2014/main" id="{E3B0D433-C0AA-544C-834B-B18EBE16AC8F}"/>
              </a:ext>
            </a:extLst>
          </p:cNvPr>
          <p:cNvSpPr>
            <a:spLocks noChangeShapeType="1"/>
          </p:cNvSpPr>
          <p:nvPr/>
        </p:nvSpPr>
        <p:spPr bwMode="auto">
          <a:xfrm>
            <a:off x="9258300" y="4597400"/>
            <a:ext cx="304800" cy="546100"/>
          </a:xfrm>
          <a:prstGeom prst="line">
            <a:avLst/>
          </a:prstGeom>
          <a:noFill/>
          <a:ln w="381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89862" name="Group 70">
            <a:extLst>
              <a:ext uri="{FF2B5EF4-FFF2-40B4-BE49-F238E27FC236}">
                <a16:creationId xmlns:a16="http://schemas.microsoft.com/office/drawing/2014/main" id="{A65B3A5A-64A9-5C45-88DA-22E025DD4431}"/>
              </a:ext>
            </a:extLst>
          </p:cNvPr>
          <p:cNvGrpSpPr>
            <a:grpSpLocks/>
          </p:cNvGrpSpPr>
          <p:nvPr/>
        </p:nvGrpSpPr>
        <p:grpSpPr bwMode="auto">
          <a:xfrm>
            <a:off x="5183188" y="5880100"/>
            <a:ext cx="165100" cy="406400"/>
            <a:chOff x="2305" y="3704"/>
            <a:chExt cx="104" cy="256"/>
          </a:xfrm>
        </p:grpSpPr>
        <p:sp>
          <p:nvSpPr>
            <p:cNvPr id="289863" name="Line 71">
              <a:extLst>
                <a:ext uri="{FF2B5EF4-FFF2-40B4-BE49-F238E27FC236}">
                  <a16:creationId xmlns:a16="http://schemas.microsoft.com/office/drawing/2014/main" id="{1823722B-7AE1-EA48-A60F-F649F37EA019}"/>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9864" name="Line 72">
              <a:extLst>
                <a:ext uri="{FF2B5EF4-FFF2-40B4-BE49-F238E27FC236}">
                  <a16:creationId xmlns:a16="http://schemas.microsoft.com/office/drawing/2014/main" id="{5274AC02-1750-2049-A248-42BF1E200AEE}"/>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9865" name="Line 73">
              <a:extLst>
                <a:ext uri="{FF2B5EF4-FFF2-40B4-BE49-F238E27FC236}">
                  <a16:creationId xmlns:a16="http://schemas.microsoft.com/office/drawing/2014/main" id="{9EC095E7-2BF3-1B44-A827-89E41D8D303E}"/>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89866" name="Group 74">
            <a:extLst>
              <a:ext uri="{FF2B5EF4-FFF2-40B4-BE49-F238E27FC236}">
                <a16:creationId xmlns:a16="http://schemas.microsoft.com/office/drawing/2014/main" id="{EB7AA442-9088-F24C-A7A6-81F5B4C29EC5}"/>
              </a:ext>
            </a:extLst>
          </p:cNvPr>
          <p:cNvGrpSpPr>
            <a:grpSpLocks/>
          </p:cNvGrpSpPr>
          <p:nvPr/>
        </p:nvGrpSpPr>
        <p:grpSpPr bwMode="auto">
          <a:xfrm>
            <a:off x="6402388" y="5880100"/>
            <a:ext cx="165100" cy="406400"/>
            <a:chOff x="2305" y="3704"/>
            <a:chExt cx="104" cy="256"/>
          </a:xfrm>
        </p:grpSpPr>
        <p:sp>
          <p:nvSpPr>
            <p:cNvPr id="289867" name="Line 75">
              <a:extLst>
                <a:ext uri="{FF2B5EF4-FFF2-40B4-BE49-F238E27FC236}">
                  <a16:creationId xmlns:a16="http://schemas.microsoft.com/office/drawing/2014/main" id="{237EA493-A0A4-3844-B217-DA2E26FF23AD}"/>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9868" name="Line 76">
              <a:extLst>
                <a:ext uri="{FF2B5EF4-FFF2-40B4-BE49-F238E27FC236}">
                  <a16:creationId xmlns:a16="http://schemas.microsoft.com/office/drawing/2014/main" id="{91B57584-11FD-1D45-B684-86DA7BDAFB8D}"/>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9869" name="Line 77">
              <a:extLst>
                <a:ext uri="{FF2B5EF4-FFF2-40B4-BE49-F238E27FC236}">
                  <a16:creationId xmlns:a16="http://schemas.microsoft.com/office/drawing/2014/main" id="{06161596-3A67-184B-8CF8-B61919A30F99}"/>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89870" name="Group 78">
            <a:extLst>
              <a:ext uri="{FF2B5EF4-FFF2-40B4-BE49-F238E27FC236}">
                <a16:creationId xmlns:a16="http://schemas.microsoft.com/office/drawing/2014/main" id="{16E3AF2C-146B-0149-A436-5EF6A3AA3C16}"/>
              </a:ext>
            </a:extLst>
          </p:cNvPr>
          <p:cNvGrpSpPr>
            <a:grpSpLocks/>
          </p:cNvGrpSpPr>
          <p:nvPr/>
        </p:nvGrpSpPr>
        <p:grpSpPr bwMode="auto">
          <a:xfrm>
            <a:off x="9640888" y="5803900"/>
            <a:ext cx="165100" cy="406400"/>
            <a:chOff x="2305" y="3704"/>
            <a:chExt cx="104" cy="256"/>
          </a:xfrm>
        </p:grpSpPr>
        <p:sp>
          <p:nvSpPr>
            <p:cNvPr id="289871" name="Line 79">
              <a:extLst>
                <a:ext uri="{FF2B5EF4-FFF2-40B4-BE49-F238E27FC236}">
                  <a16:creationId xmlns:a16="http://schemas.microsoft.com/office/drawing/2014/main" id="{A069178D-22D7-F44A-ADD4-DD4A5EB48C11}"/>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9872" name="Line 80">
              <a:extLst>
                <a:ext uri="{FF2B5EF4-FFF2-40B4-BE49-F238E27FC236}">
                  <a16:creationId xmlns:a16="http://schemas.microsoft.com/office/drawing/2014/main" id="{F6B00E4E-3268-E143-A942-08A5FFB7BA30}"/>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9873" name="Line 81">
              <a:extLst>
                <a:ext uri="{FF2B5EF4-FFF2-40B4-BE49-F238E27FC236}">
                  <a16:creationId xmlns:a16="http://schemas.microsoft.com/office/drawing/2014/main" id="{E934E39A-C032-AD43-969B-5F0CA15AC81B}"/>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89874" name="Group 82">
            <a:extLst>
              <a:ext uri="{FF2B5EF4-FFF2-40B4-BE49-F238E27FC236}">
                <a16:creationId xmlns:a16="http://schemas.microsoft.com/office/drawing/2014/main" id="{686EB136-D280-F14F-B06E-3AD095AAD5DD}"/>
              </a:ext>
            </a:extLst>
          </p:cNvPr>
          <p:cNvGrpSpPr>
            <a:grpSpLocks/>
          </p:cNvGrpSpPr>
          <p:nvPr/>
        </p:nvGrpSpPr>
        <p:grpSpPr bwMode="auto">
          <a:xfrm>
            <a:off x="8574088" y="5791200"/>
            <a:ext cx="165100" cy="406400"/>
            <a:chOff x="2305" y="3704"/>
            <a:chExt cx="104" cy="256"/>
          </a:xfrm>
        </p:grpSpPr>
        <p:sp>
          <p:nvSpPr>
            <p:cNvPr id="289875" name="Line 83">
              <a:extLst>
                <a:ext uri="{FF2B5EF4-FFF2-40B4-BE49-F238E27FC236}">
                  <a16:creationId xmlns:a16="http://schemas.microsoft.com/office/drawing/2014/main" id="{E9BEB858-CB97-4044-A25A-4EC65DD26510}"/>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9876" name="Line 84">
              <a:extLst>
                <a:ext uri="{FF2B5EF4-FFF2-40B4-BE49-F238E27FC236}">
                  <a16:creationId xmlns:a16="http://schemas.microsoft.com/office/drawing/2014/main" id="{B6DB3CC1-4C7C-7945-AD19-71D71AA82DFD}"/>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9877" name="Line 85">
              <a:extLst>
                <a:ext uri="{FF2B5EF4-FFF2-40B4-BE49-F238E27FC236}">
                  <a16:creationId xmlns:a16="http://schemas.microsoft.com/office/drawing/2014/main" id="{F3E5C9B2-F77A-834E-90A6-5790454061DF}"/>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89878" name="Group 86">
            <a:extLst>
              <a:ext uri="{FF2B5EF4-FFF2-40B4-BE49-F238E27FC236}">
                <a16:creationId xmlns:a16="http://schemas.microsoft.com/office/drawing/2014/main" id="{A87DBBC3-E6B8-9944-8131-A47436238062}"/>
              </a:ext>
            </a:extLst>
          </p:cNvPr>
          <p:cNvGrpSpPr>
            <a:grpSpLocks/>
          </p:cNvGrpSpPr>
          <p:nvPr/>
        </p:nvGrpSpPr>
        <p:grpSpPr bwMode="auto">
          <a:xfrm>
            <a:off x="8269288" y="5803900"/>
            <a:ext cx="165100" cy="406400"/>
            <a:chOff x="2305" y="3704"/>
            <a:chExt cx="104" cy="256"/>
          </a:xfrm>
        </p:grpSpPr>
        <p:sp>
          <p:nvSpPr>
            <p:cNvPr id="289879" name="Line 87">
              <a:extLst>
                <a:ext uri="{FF2B5EF4-FFF2-40B4-BE49-F238E27FC236}">
                  <a16:creationId xmlns:a16="http://schemas.microsoft.com/office/drawing/2014/main" id="{7E7838D5-71D5-9F40-9A89-92167293FF19}"/>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9880" name="Line 88">
              <a:extLst>
                <a:ext uri="{FF2B5EF4-FFF2-40B4-BE49-F238E27FC236}">
                  <a16:creationId xmlns:a16="http://schemas.microsoft.com/office/drawing/2014/main" id="{49917A38-E371-E542-A052-ACA9819F562B}"/>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9881" name="Line 89">
              <a:extLst>
                <a:ext uri="{FF2B5EF4-FFF2-40B4-BE49-F238E27FC236}">
                  <a16:creationId xmlns:a16="http://schemas.microsoft.com/office/drawing/2014/main" id="{057BFB3A-B6C0-EB4D-A576-FF9FF9D08F72}"/>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89882" name="Group 90">
            <a:extLst>
              <a:ext uri="{FF2B5EF4-FFF2-40B4-BE49-F238E27FC236}">
                <a16:creationId xmlns:a16="http://schemas.microsoft.com/office/drawing/2014/main" id="{90BD1D29-EC7F-3F45-808C-EE8D3A362AE5}"/>
              </a:ext>
            </a:extLst>
          </p:cNvPr>
          <p:cNvGrpSpPr>
            <a:grpSpLocks/>
          </p:cNvGrpSpPr>
          <p:nvPr/>
        </p:nvGrpSpPr>
        <p:grpSpPr bwMode="auto">
          <a:xfrm>
            <a:off x="5462588" y="5880100"/>
            <a:ext cx="165100" cy="406400"/>
            <a:chOff x="2305" y="3704"/>
            <a:chExt cx="104" cy="256"/>
          </a:xfrm>
        </p:grpSpPr>
        <p:sp>
          <p:nvSpPr>
            <p:cNvPr id="289883" name="Line 91">
              <a:extLst>
                <a:ext uri="{FF2B5EF4-FFF2-40B4-BE49-F238E27FC236}">
                  <a16:creationId xmlns:a16="http://schemas.microsoft.com/office/drawing/2014/main" id="{F3B261CF-B66D-3341-9154-C6BB365AE6D6}"/>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9884" name="Line 92">
              <a:extLst>
                <a:ext uri="{FF2B5EF4-FFF2-40B4-BE49-F238E27FC236}">
                  <a16:creationId xmlns:a16="http://schemas.microsoft.com/office/drawing/2014/main" id="{87A024DF-8A7E-A949-A70C-A910F9689C19}"/>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9885" name="Line 93">
              <a:extLst>
                <a:ext uri="{FF2B5EF4-FFF2-40B4-BE49-F238E27FC236}">
                  <a16:creationId xmlns:a16="http://schemas.microsoft.com/office/drawing/2014/main" id="{96B31ED0-B433-1D4B-BC01-79DE42CDB36D}"/>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89886" name="Group 94">
            <a:extLst>
              <a:ext uri="{FF2B5EF4-FFF2-40B4-BE49-F238E27FC236}">
                <a16:creationId xmlns:a16="http://schemas.microsoft.com/office/drawing/2014/main" id="{B8F290BD-D31F-CD4B-987A-BC689FF7F8CD}"/>
              </a:ext>
            </a:extLst>
          </p:cNvPr>
          <p:cNvGrpSpPr>
            <a:grpSpLocks/>
          </p:cNvGrpSpPr>
          <p:nvPr/>
        </p:nvGrpSpPr>
        <p:grpSpPr bwMode="auto">
          <a:xfrm>
            <a:off x="6110288" y="5867400"/>
            <a:ext cx="165100" cy="406400"/>
            <a:chOff x="2305" y="3704"/>
            <a:chExt cx="104" cy="256"/>
          </a:xfrm>
        </p:grpSpPr>
        <p:sp>
          <p:nvSpPr>
            <p:cNvPr id="289887" name="Line 95">
              <a:extLst>
                <a:ext uri="{FF2B5EF4-FFF2-40B4-BE49-F238E27FC236}">
                  <a16:creationId xmlns:a16="http://schemas.microsoft.com/office/drawing/2014/main" id="{448BFA8F-D41A-1847-934A-EE72DCECB7F6}"/>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9888" name="Line 96">
              <a:extLst>
                <a:ext uri="{FF2B5EF4-FFF2-40B4-BE49-F238E27FC236}">
                  <a16:creationId xmlns:a16="http://schemas.microsoft.com/office/drawing/2014/main" id="{32656558-E406-BD47-9BF5-68F06457034B}"/>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9889" name="Line 97">
              <a:extLst>
                <a:ext uri="{FF2B5EF4-FFF2-40B4-BE49-F238E27FC236}">
                  <a16:creationId xmlns:a16="http://schemas.microsoft.com/office/drawing/2014/main" id="{7951F8ED-0130-8E4E-9C70-CA1EBF5EA3E3}"/>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89890" name="Group 98">
            <a:extLst>
              <a:ext uri="{FF2B5EF4-FFF2-40B4-BE49-F238E27FC236}">
                <a16:creationId xmlns:a16="http://schemas.microsoft.com/office/drawing/2014/main" id="{5780467B-BB0E-7142-9EB8-52E3DD8830BD}"/>
              </a:ext>
            </a:extLst>
          </p:cNvPr>
          <p:cNvGrpSpPr>
            <a:grpSpLocks/>
          </p:cNvGrpSpPr>
          <p:nvPr/>
        </p:nvGrpSpPr>
        <p:grpSpPr bwMode="auto">
          <a:xfrm>
            <a:off x="7024688" y="4546600"/>
            <a:ext cx="165100" cy="406400"/>
            <a:chOff x="2305" y="3704"/>
            <a:chExt cx="104" cy="256"/>
          </a:xfrm>
        </p:grpSpPr>
        <p:sp>
          <p:nvSpPr>
            <p:cNvPr id="289891" name="Line 99">
              <a:extLst>
                <a:ext uri="{FF2B5EF4-FFF2-40B4-BE49-F238E27FC236}">
                  <a16:creationId xmlns:a16="http://schemas.microsoft.com/office/drawing/2014/main" id="{B2BB2CD8-D41F-7445-88DC-D12BAA17F797}"/>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9892" name="Line 100">
              <a:extLst>
                <a:ext uri="{FF2B5EF4-FFF2-40B4-BE49-F238E27FC236}">
                  <a16:creationId xmlns:a16="http://schemas.microsoft.com/office/drawing/2014/main" id="{A0CF2028-6EEB-B443-9FB1-5DCCB1FDB90B}"/>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9893" name="Line 101">
              <a:extLst>
                <a:ext uri="{FF2B5EF4-FFF2-40B4-BE49-F238E27FC236}">
                  <a16:creationId xmlns:a16="http://schemas.microsoft.com/office/drawing/2014/main" id="{4BB3A47B-6617-0D43-914A-0655F93E0ADA}"/>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89894" name="Group 102">
            <a:extLst>
              <a:ext uri="{FF2B5EF4-FFF2-40B4-BE49-F238E27FC236}">
                <a16:creationId xmlns:a16="http://schemas.microsoft.com/office/drawing/2014/main" id="{B2609905-EC58-5F42-8225-1F66D700B8EB}"/>
              </a:ext>
            </a:extLst>
          </p:cNvPr>
          <p:cNvGrpSpPr>
            <a:grpSpLocks/>
          </p:cNvGrpSpPr>
          <p:nvPr/>
        </p:nvGrpSpPr>
        <p:grpSpPr bwMode="auto">
          <a:xfrm>
            <a:off x="6719888" y="4559300"/>
            <a:ext cx="165100" cy="406400"/>
            <a:chOff x="2305" y="3704"/>
            <a:chExt cx="104" cy="256"/>
          </a:xfrm>
        </p:grpSpPr>
        <p:sp>
          <p:nvSpPr>
            <p:cNvPr id="289895" name="Line 103">
              <a:extLst>
                <a:ext uri="{FF2B5EF4-FFF2-40B4-BE49-F238E27FC236}">
                  <a16:creationId xmlns:a16="http://schemas.microsoft.com/office/drawing/2014/main" id="{B9E0312B-3BE4-2049-8478-D0EC7842A2B6}"/>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9896" name="Line 104">
              <a:extLst>
                <a:ext uri="{FF2B5EF4-FFF2-40B4-BE49-F238E27FC236}">
                  <a16:creationId xmlns:a16="http://schemas.microsoft.com/office/drawing/2014/main" id="{305CBF0B-E229-3645-95EF-0F6A61CF0377}"/>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9897" name="Line 105">
              <a:extLst>
                <a:ext uri="{FF2B5EF4-FFF2-40B4-BE49-F238E27FC236}">
                  <a16:creationId xmlns:a16="http://schemas.microsoft.com/office/drawing/2014/main" id="{636E7AC6-D7C4-AA42-B2AB-D8541661F956}"/>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89898" name="Group 106">
            <a:extLst>
              <a:ext uri="{FF2B5EF4-FFF2-40B4-BE49-F238E27FC236}">
                <a16:creationId xmlns:a16="http://schemas.microsoft.com/office/drawing/2014/main" id="{274927D0-490F-9141-BBB5-76772E6A2118}"/>
              </a:ext>
            </a:extLst>
          </p:cNvPr>
          <p:cNvGrpSpPr>
            <a:grpSpLocks/>
          </p:cNvGrpSpPr>
          <p:nvPr/>
        </p:nvGrpSpPr>
        <p:grpSpPr bwMode="auto">
          <a:xfrm>
            <a:off x="9348788" y="5816600"/>
            <a:ext cx="165100" cy="406400"/>
            <a:chOff x="2305" y="3704"/>
            <a:chExt cx="104" cy="256"/>
          </a:xfrm>
        </p:grpSpPr>
        <p:sp>
          <p:nvSpPr>
            <p:cNvPr id="289899" name="Line 107">
              <a:extLst>
                <a:ext uri="{FF2B5EF4-FFF2-40B4-BE49-F238E27FC236}">
                  <a16:creationId xmlns:a16="http://schemas.microsoft.com/office/drawing/2014/main" id="{FB7611E3-6531-984D-B936-6220EAB2DEFB}"/>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9900" name="Line 108">
              <a:extLst>
                <a:ext uri="{FF2B5EF4-FFF2-40B4-BE49-F238E27FC236}">
                  <a16:creationId xmlns:a16="http://schemas.microsoft.com/office/drawing/2014/main" id="{3E7314D3-E039-DC48-AE92-982A65C0975D}"/>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9901" name="Line 109">
              <a:extLst>
                <a:ext uri="{FF2B5EF4-FFF2-40B4-BE49-F238E27FC236}">
                  <a16:creationId xmlns:a16="http://schemas.microsoft.com/office/drawing/2014/main" id="{2DED71A3-A06F-EE42-A08B-5B6BDB0E9A70}"/>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89902" name="Group 110">
            <a:extLst>
              <a:ext uri="{FF2B5EF4-FFF2-40B4-BE49-F238E27FC236}">
                <a16:creationId xmlns:a16="http://schemas.microsoft.com/office/drawing/2014/main" id="{9B032244-45B1-3C4B-846B-BD87A0EA25D2}"/>
              </a:ext>
            </a:extLst>
          </p:cNvPr>
          <p:cNvGrpSpPr>
            <a:grpSpLocks/>
          </p:cNvGrpSpPr>
          <p:nvPr/>
        </p:nvGrpSpPr>
        <p:grpSpPr bwMode="auto">
          <a:xfrm>
            <a:off x="8878888" y="4610100"/>
            <a:ext cx="165100" cy="406400"/>
            <a:chOff x="2305" y="3704"/>
            <a:chExt cx="104" cy="256"/>
          </a:xfrm>
        </p:grpSpPr>
        <p:sp>
          <p:nvSpPr>
            <p:cNvPr id="289903" name="Line 111">
              <a:extLst>
                <a:ext uri="{FF2B5EF4-FFF2-40B4-BE49-F238E27FC236}">
                  <a16:creationId xmlns:a16="http://schemas.microsoft.com/office/drawing/2014/main" id="{16384A76-0D2F-5845-A41D-09BC3CF3CE57}"/>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9904" name="Line 112">
              <a:extLst>
                <a:ext uri="{FF2B5EF4-FFF2-40B4-BE49-F238E27FC236}">
                  <a16:creationId xmlns:a16="http://schemas.microsoft.com/office/drawing/2014/main" id="{2252EEA7-1CBC-0346-8C03-44CB6AD5DC7F}"/>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9905" name="Line 113">
              <a:extLst>
                <a:ext uri="{FF2B5EF4-FFF2-40B4-BE49-F238E27FC236}">
                  <a16:creationId xmlns:a16="http://schemas.microsoft.com/office/drawing/2014/main" id="{EF9B9543-F565-114C-B0C9-451FBED69B7C}"/>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89906" name="Group 114">
            <a:extLst>
              <a:ext uri="{FF2B5EF4-FFF2-40B4-BE49-F238E27FC236}">
                <a16:creationId xmlns:a16="http://schemas.microsoft.com/office/drawing/2014/main" id="{4C615D0E-8E2B-974D-BFDC-3E6EFB12846C}"/>
              </a:ext>
            </a:extLst>
          </p:cNvPr>
          <p:cNvGrpSpPr>
            <a:grpSpLocks/>
          </p:cNvGrpSpPr>
          <p:nvPr/>
        </p:nvGrpSpPr>
        <p:grpSpPr bwMode="auto">
          <a:xfrm>
            <a:off x="7837488" y="4622800"/>
            <a:ext cx="165100" cy="406400"/>
            <a:chOff x="2305" y="3704"/>
            <a:chExt cx="104" cy="256"/>
          </a:xfrm>
        </p:grpSpPr>
        <p:sp>
          <p:nvSpPr>
            <p:cNvPr id="289907" name="Line 115">
              <a:extLst>
                <a:ext uri="{FF2B5EF4-FFF2-40B4-BE49-F238E27FC236}">
                  <a16:creationId xmlns:a16="http://schemas.microsoft.com/office/drawing/2014/main" id="{C364B937-6E01-3A45-A716-936800E52FA4}"/>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9908" name="Line 116">
              <a:extLst>
                <a:ext uri="{FF2B5EF4-FFF2-40B4-BE49-F238E27FC236}">
                  <a16:creationId xmlns:a16="http://schemas.microsoft.com/office/drawing/2014/main" id="{EE8AB93F-B19F-4F44-A165-5607A4212044}"/>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9909" name="Line 117">
              <a:extLst>
                <a:ext uri="{FF2B5EF4-FFF2-40B4-BE49-F238E27FC236}">
                  <a16:creationId xmlns:a16="http://schemas.microsoft.com/office/drawing/2014/main" id="{0915BEBC-2867-3D4C-A6EA-B67172EB1728}"/>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89910" name="Text Box 118">
            <a:extLst>
              <a:ext uri="{FF2B5EF4-FFF2-40B4-BE49-F238E27FC236}">
                <a16:creationId xmlns:a16="http://schemas.microsoft.com/office/drawing/2014/main" id="{BC13D6DA-F977-8740-8D61-C69C721B2CD7}"/>
              </a:ext>
            </a:extLst>
          </p:cNvPr>
          <p:cNvSpPr txBox="1">
            <a:spLocks noChangeArrowheads="1"/>
          </p:cNvSpPr>
          <p:nvPr/>
        </p:nvSpPr>
        <p:spPr bwMode="auto">
          <a:xfrm>
            <a:off x="1978026" y="2816225"/>
            <a:ext cx="2954655" cy="400110"/>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a:latin typeface="Courier New" panose="02070309020205020404" pitchFamily="49" charset="0"/>
              </a:rPr>
              <a:t>Output: 1 3 7 9 14</a:t>
            </a:r>
          </a:p>
        </p:txBody>
      </p:sp>
      <p:sp>
        <p:nvSpPr>
          <p:cNvPr id="289911" name="Oval 119">
            <a:extLst>
              <a:ext uri="{FF2B5EF4-FFF2-40B4-BE49-F238E27FC236}">
                <a16:creationId xmlns:a16="http://schemas.microsoft.com/office/drawing/2014/main" id="{68CD4A99-581D-BC46-A748-73D66A5EACFF}"/>
              </a:ext>
            </a:extLst>
          </p:cNvPr>
          <p:cNvSpPr>
            <a:spLocks noChangeArrowheads="1"/>
          </p:cNvSpPr>
          <p:nvPr/>
        </p:nvSpPr>
        <p:spPr bwMode="auto">
          <a:xfrm>
            <a:off x="2044700" y="1308100"/>
            <a:ext cx="254000" cy="254000"/>
          </a:xfrm>
          <a:prstGeom prst="ellipse">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289912" name="Oval 120">
            <a:extLst>
              <a:ext uri="{FF2B5EF4-FFF2-40B4-BE49-F238E27FC236}">
                <a16:creationId xmlns:a16="http://schemas.microsoft.com/office/drawing/2014/main" id="{294FA4CC-38E7-E54D-9F2C-C571F1A177D3}"/>
              </a:ext>
            </a:extLst>
          </p:cNvPr>
          <p:cNvSpPr>
            <a:spLocks noChangeArrowheads="1"/>
          </p:cNvSpPr>
          <p:nvPr/>
        </p:nvSpPr>
        <p:spPr bwMode="auto">
          <a:xfrm>
            <a:off x="2044700" y="1651000"/>
            <a:ext cx="254000" cy="254000"/>
          </a:xfrm>
          <a:prstGeom prst="ellipse">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289913" name="Oval 121">
            <a:extLst>
              <a:ext uri="{FF2B5EF4-FFF2-40B4-BE49-F238E27FC236}">
                <a16:creationId xmlns:a16="http://schemas.microsoft.com/office/drawing/2014/main" id="{856D9DBD-D8EC-3340-A6C3-B848A797B1DD}"/>
              </a:ext>
            </a:extLst>
          </p:cNvPr>
          <p:cNvSpPr>
            <a:spLocks noChangeArrowheads="1"/>
          </p:cNvSpPr>
          <p:nvPr/>
        </p:nvSpPr>
        <p:spPr bwMode="auto">
          <a:xfrm>
            <a:off x="2044700" y="1993900"/>
            <a:ext cx="254000" cy="254000"/>
          </a:xfrm>
          <a:prstGeom prst="ellipse">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289914" name="Oval 122">
            <a:extLst>
              <a:ext uri="{FF2B5EF4-FFF2-40B4-BE49-F238E27FC236}">
                <a16:creationId xmlns:a16="http://schemas.microsoft.com/office/drawing/2014/main" id="{768E99BD-6CBF-6246-8BFF-1FB41FD742E8}"/>
              </a:ext>
            </a:extLst>
          </p:cNvPr>
          <p:cNvSpPr>
            <a:spLocks noChangeArrowheads="1"/>
          </p:cNvSpPr>
          <p:nvPr/>
        </p:nvSpPr>
        <p:spPr bwMode="auto">
          <a:xfrm>
            <a:off x="6743700" y="1473200"/>
            <a:ext cx="254000" cy="254000"/>
          </a:xfrm>
          <a:prstGeom prst="ellipse">
            <a:avLst/>
          </a:prstGeom>
          <a:solidFill>
            <a:srgbClr val="66FF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289915" name="Oval 123">
            <a:extLst>
              <a:ext uri="{FF2B5EF4-FFF2-40B4-BE49-F238E27FC236}">
                <a16:creationId xmlns:a16="http://schemas.microsoft.com/office/drawing/2014/main" id="{29A6DF71-21FE-6949-A841-5B81CAE7B002}"/>
              </a:ext>
            </a:extLst>
          </p:cNvPr>
          <p:cNvSpPr>
            <a:spLocks noChangeArrowheads="1"/>
          </p:cNvSpPr>
          <p:nvPr/>
        </p:nvSpPr>
        <p:spPr bwMode="auto">
          <a:xfrm>
            <a:off x="5740400" y="27305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289916" name="Oval 124">
            <a:extLst>
              <a:ext uri="{FF2B5EF4-FFF2-40B4-BE49-F238E27FC236}">
                <a16:creationId xmlns:a16="http://schemas.microsoft.com/office/drawing/2014/main" id="{CE9483A6-9532-CD40-890D-22EA5A00AB91}"/>
              </a:ext>
            </a:extLst>
          </p:cNvPr>
          <p:cNvSpPr>
            <a:spLocks noChangeArrowheads="1"/>
          </p:cNvSpPr>
          <p:nvPr/>
        </p:nvSpPr>
        <p:spPr bwMode="auto">
          <a:xfrm>
            <a:off x="5740400" y="30353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289917" name="Oval 125">
            <a:extLst>
              <a:ext uri="{FF2B5EF4-FFF2-40B4-BE49-F238E27FC236}">
                <a16:creationId xmlns:a16="http://schemas.microsoft.com/office/drawing/2014/main" id="{86B37A0E-6760-F241-A333-ABD3F8F2B82D}"/>
              </a:ext>
            </a:extLst>
          </p:cNvPr>
          <p:cNvSpPr>
            <a:spLocks noChangeArrowheads="1"/>
          </p:cNvSpPr>
          <p:nvPr/>
        </p:nvSpPr>
        <p:spPr bwMode="auto">
          <a:xfrm>
            <a:off x="5740400" y="3340100"/>
            <a:ext cx="254000" cy="254000"/>
          </a:xfrm>
          <a:prstGeom prst="ellipse">
            <a:avLst/>
          </a:prstGeom>
          <a:solidFill>
            <a:srgbClr val="66FF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289918" name="Oval 126">
            <a:extLst>
              <a:ext uri="{FF2B5EF4-FFF2-40B4-BE49-F238E27FC236}">
                <a16:creationId xmlns:a16="http://schemas.microsoft.com/office/drawing/2014/main" id="{25C39664-680C-D149-98A4-964A1849108F}"/>
              </a:ext>
            </a:extLst>
          </p:cNvPr>
          <p:cNvSpPr>
            <a:spLocks noChangeArrowheads="1"/>
          </p:cNvSpPr>
          <p:nvPr/>
        </p:nvSpPr>
        <p:spPr bwMode="auto">
          <a:xfrm>
            <a:off x="4762500" y="52070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289919" name="Oval 127">
            <a:extLst>
              <a:ext uri="{FF2B5EF4-FFF2-40B4-BE49-F238E27FC236}">
                <a16:creationId xmlns:a16="http://schemas.microsoft.com/office/drawing/2014/main" id="{D508C1CE-9901-BE4E-AEF5-2EDFA452F3BB}"/>
              </a:ext>
            </a:extLst>
          </p:cNvPr>
          <p:cNvSpPr>
            <a:spLocks noChangeArrowheads="1"/>
          </p:cNvSpPr>
          <p:nvPr/>
        </p:nvSpPr>
        <p:spPr bwMode="auto">
          <a:xfrm>
            <a:off x="4749800" y="55118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289920" name="Oval 128">
            <a:extLst>
              <a:ext uri="{FF2B5EF4-FFF2-40B4-BE49-F238E27FC236}">
                <a16:creationId xmlns:a16="http://schemas.microsoft.com/office/drawing/2014/main" id="{BC92CEAF-8531-8241-AF23-30D66AA668DB}"/>
              </a:ext>
            </a:extLst>
          </p:cNvPr>
          <p:cNvSpPr>
            <a:spLocks noChangeArrowheads="1"/>
          </p:cNvSpPr>
          <p:nvPr/>
        </p:nvSpPr>
        <p:spPr bwMode="auto">
          <a:xfrm>
            <a:off x="4749800" y="58166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289921" name="Oval 129">
            <a:extLst>
              <a:ext uri="{FF2B5EF4-FFF2-40B4-BE49-F238E27FC236}">
                <a16:creationId xmlns:a16="http://schemas.microsoft.com/office/drawing/2014/main" id="{BAD3B23A-ABE8-5A47-9831-CF7F6C0AD504}"/>
              </a:ext>
            </a:extLst>
          </p:cNvPr>
          <p:cNvSpPr>
            <a:spLocks noChangeArrowheads="1"/>
          </p:cNvSpPr>
          <p:nvPr/>
        </p:nvSpPr>
        <p:spPr bwMode="auto">
          <a:xfrm>
            <a:off x="5207000" y="39116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289922" name="Oval 130">
            <a:extLst>
              <a:ext uri="{FF2B5EF4-FFF2-40B4-BE49-F238E27FC236}">
                <a16:creationId xmlns:a16="http://schemas.microsoft.com/office/drawing/2014/main" id="{6AC72E9D-A9C5-C14E-862C-3A8F3734AD07}"/>
              </a:ext>
            </a:extLst>
          </p:cNvPr>
          <p:cNvSpPr>
            <a:spLocks noChangeArrowheads="1"/>
          </p:cNvSpPr>
          <p:nvPr/>
        </p:nvSpPr>
        <p:spPr bwMode="auto">
          <a:xfrm>
            <a:off x="5207000" y="42164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289923" name="Oval 131">
            <a:extLst>
              <a:ext uri="{FF2B5EF4-FFF2-40B4-BE49-F238E27FC236}">
                <a16:creationId xmlns:a16="http://schemas.microsoft.com/office/drawing/2014/main" id="{E3663713-F309-6142-96FF-D0EFE63FF0BD}"/>
              </a:ext>
            </a:extLst>
          </p:cNvPr>
          <p:cNvSpPr>
            <a:spLocks noChangeArrowheads="1"/>
          </p:cNvSpPr>
          <p:nvPr/>
        </p:nvSpPr>
        <p:spPr bwMode="auto">
          <a:xfrm>
            <a:off x="5207000" y="45339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289924" name="Oval 132">
            <a:extLst>
              <a:ext uri="{FF2B5EF4-FFF2-40B4-BE49-F238E27FC236}">
                <a16:creationId xmlns:a16="http://schemas.microsoft.com/office/drawing/2014/main" id="{A58CAF15-2868-E149-9C51-3AC1D5AB105B}"/>
              </a:ext>
            </a:extLst>
          </p:cNvPr>
          <p:cNvSpPr>
            <a:spLocks noChangeArrowheads="1"/>
          </p:cNvSpPr>
          <p:nvPr/>
        </p:nvSpPr>
        <p:spPr bwMode="auto">
          <a:xfrm>
            <a:off x="5740400" y="51943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289925" name="Oval 133">
            <a:extLst>
              <a:ext uri="{FF2B5EF4-FFF2-40B4-BE49-F238E27FC236}">
                <a16:creationId xmlns:a16="http://schemas.microsoft.com/office/drawing/2014/main" id="{18B017BB-FB39-3146-94D8-37202ACB20EC}"/>
              </a:ext>
            </a:extLst>
          </p:cNvPr>
          <p:cNvSpPr>
            <a:spLocks noChangeArrowheads="1"/>
          </p:cNvSpPr>
          <p:nvPr/>
        </p:nvSpPr>
        <p:spPr bwMode="auto">
          <a:xfrm>
            <a:off x="5740400" y="55118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289926" name="Oval 134">
            <a:extLst>
              <a:ext uri="{FF2B5EF4-FFF2-40B4-BE49-F238E27FC236}">
                <a16:creationId xmlns:a16="http://schemas.microsoft.com/office/drawing/2014/main" id="{A442E6F1-636B-934C-869B-57853534E650}"/>
              </a:ext>
            </a:extLst>
          </p:cNvPr>
          <p:cNvSpPr>
            <a:spLocks noChangeArrowheads="1"/>
          </p:cNvSpPr>
          <p:nvPr/>
        </p:nvSpPr>
        <p:spPr bwMode="auto">
          <a:xfrm>
            <a:off x="5740400" y="58293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289927" name="Oval 135">
            <a:extLst>
              <a:ext uri="{FF2B5EF4-FFF2-40B4-BE49-F238E27FC236}">
                <a16:creationId xmlns:a16="http://schemas.microsoft.com/office/drawing/2014/main" id="{7FAD18D2-3533-124A-973A-95000447B011}"/>
              </a:ext>
            </a:extLst>
          </p:cNvPr>
          <p:cNvSpPr>
            <a:spLocks noChangeArrowheads="1"/>
          </p:cNvSpPr>
          <p:nvPr/>
        </p:nvSpPr>
        <p:spPr bwMode="auto">
          <a:xfrm>
            <a:off x="6299200" y="39116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289928" name="Oval 136">
            <a:extLst>
              <a:ext uri="{FF2B5EF4-FFF2-40B4-BE49-F238E27FC236}">
                <a16:creationId xmlns:a16="http://schemas.microsoft.com/office/drawing/2014/main" id="{47DA6E77-EDD4-9440-AC19-7CB24C4D1256}"/>
              </a:ext>
            </a:extLst>
          </p:cNvPr>
          <p:cNvSpPr>
            <a:spLocks noChangeArrowheads="1"/>
          </p:cNvSpPr>
          <p:nvPr/>
        </p:nvSpPr>
        <p:spPr bwMode="auto">
          <a:xfrm>
            <a:off x="6299200" y="4229100"/>
            <a:ext cx="254000" cy="254000"/>
          </a:xfrm>
          <a:prstGeom prst="ellipse">
            <a:avLst/>
          </a:prstGeom>
          <a:solidFill>
            <a:srgbClr val="66FF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Tree>
    <p:extLst>
      <p:ext uri="{BB962C8B-B14F-4D97-AF65-F5344CB8AC3E}">
        <p14:creationId xmlns:p14="http://schemas.microsoft.com/office/powerpoint/2010/main" val="291108542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Rectangle 2">
            <a:extLst>
              <a:ext uri="{FF2B5EF4-FFF2-40B4-BE49-F238E27FC236}">
                <a16:creationId xmlns:a16="http://schemas.microsoft.com/office/drawing/2014/main" id="{C44A80DF-07C8-B54F-BE7C-AA01D234E5F6}"/>
              </a:ext>
            </a:extLst>
          </p:cNvPr>
          <p:cNvSpPr>
            <a:spLocks noChangeArrowheads="1"/>
          </p:cNvSpPr>
          <p:nvPr/>
        </p:nvSpPr>
        <p:spPr bwMode="auto">
          <a:xfrm>
            <a:off x="1981201" y="457201"/>
            <a:ext cx="4341813" cy="1895475"/>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64" tIns="46033" rIns="92064" bIns="46033">
            <a:spAutoFit/>
          </a:bodyPr>
          <a:lstStyle>
            <a:lvl1pPr indent="4763">
              <a:spcBef>
                <a:spcPct val="20000"/>
              </a:spcBef>
              <a:buChar char="•"/>
              <a:defRPr sz="2400">
                <a:solidFill>
                  <a:schemeClr val="tx1"/>
                </a:solidFill>
                <a:latin typeface="Arial" panose="020B0604020202020204" pitchFamily="34" charset="0"/>
              </a:defRPr>
            </a:lvl1pPr>
            <a:lvl2pPr marL="747713"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buFontTx/>
              <a:buNone/>
            </a:pPr>
            <a:r>
              <a:rPr lang="en-US" altLang="en-US" sz="2000">
                <a:latin typeface="Courier New" panose="02070309020205020404" pitchFamily="49" charset="0"/>
              </a:rPr>
              <a:t>Proc InOrderPrint(pointer) </a:t>
            </a:r>
          </a:p>
          <a:p>
            <a:pPr>
              <a:buFontTx/>
              <a:buNone/>
            </a:pPr>
            <a:r>
              <a:rPr lang="en-US" altLang="en-US" sz="2000">
                <a:latin typeface="Courier New" panose="02070309020205020404" pitchFamily="49" charset="0"/>
              </a:rPr>
              <a:t> pointer NOT NIL?</a:t>
            </a:r>
          </a:p>
          <a:p>
            <a:pPr>
              <a:buFontTx/>
              <a:buNone/>
            </a:pPr>
            <a:r>
              <a:rPr lang="en-US" altLang="en-US" sz="2000">
                <a:latin typeface="Courier New" panose="02070309020205020404" pitchFamily="49" charset="0"/>
              </a:rPr>
              <a:t>  InOrderPrint(left child)</a:t>
            </a:r>
          </a:p>
          <a:p>
            <a:pPr>
              <a:buFontTx/>
              <a:buNone/>
            </a:pPr>
            <a:r>
              <a:rPr lang="en-US" altLang="en-US" sz="2000">
                <a:latin typeface="Courier New" panose="02070309020205020404" pitchFamily="49" charset="0"/>
              </a:rPr>
              <a:t>  print(data)</a:t>
            </a:r>
          </a:p>
          <a:p>
            <a:pPr>
              <a:buFontTx/>
              <a:buNone/>
            </a:pPr>
            <a:r>
              <a:rPr lang="en-US" altLang="en-US" sz="2000">
                <a:solidFill>
                  <a:srgbClr val="FF0033"/>
                </a:solidFill>
                <a:latin typeface="Courier New" panose="02070309020205020404" pitchFamily="49" charset="0"/>
              </a:rPr>
              <a:t>  InOrderPrint(right child)</a:t>
            </a:r>
          </a:p>
        </p:txBody>
      </p:sp>
      <p:grpSp>
        <p:nvGrpSpPr>
          <p:cNvPr id="291843" name="Group 3">
            <a:extLst>
              <a:ext uri="{FF2B5EF4-FFF2-40B4-BE49-F238E27FC236}">
                <a16:creationId xmlns:a16="http://schemas.microsoft.com/office/drawing/2014/main" id="{D0E41081-71F6-6E41-8B82-AE7A036C9739}"/>
              </a:ext>
            </a:extLst>
          </p:cNvPr>
          <p:cNvGrpSpPr>
            <a:grpSpLocks/>
          </p:cNvGrpSpPr>
          <p:nvPr/>
        </p:nvGrpSpPr>
        <p:grpSpPr bwMode="auto">
          <a:xfrm>
            <a:off x="7099301" y="1501775"/>
            <a:ext cx="587375" cy="749300"/>
            <a:chOff x="1760" y="2442"/>
            <a:chExt cx="370" cy="472"/>
          </a:xfrm>
        </p:grpSpPr>
        <p:sp>
          <p:nvSpPr>
            <p:cNvPr id="291844" name="Text Box 4">
              <a:extLst>
                <a:ext uri="{FF2B5EF4-FFF2-40B4-BE49-F238E27FC236}">
                  <a16:creationId xmlns:a16="http://schemas.microsoft.com/office/drawing/2014/main" id="{BB289379-AF96-CE4D-8463-406575DCC6A6}"/>
                </a:ext>
              </a:extLst>
            </p:cNvPr>
            <p:cNvSpPr txBox="1">
              <a:spLocks noChangeArrowheads="1"/>
            </p:cNvSpPr>
            <p:nvPr/>
          </p:nvSpPr>
          <p:spPr bwMode="auto">
            <a:xfrm>
              <a:off x="1760" y="2442"/>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latin typeface="Courier New" panose="02070309020205020404" pitchFamily="49" charset="0"/>
                </a:rPr>
                <a:t>22</a:t>
              </a:r>
            </a:p>
          </p:txBody>
        </p:sp>
        <p:grpSp>
          <p:nvGrpSpPr>
            <p:cNvPr id="291845" name="Group 5">
              <a:extLst>
                <a:ext uri="{FF2B5EF4-FFF2-40B4-BE49-F238E27FC236}">
                  <a16:creationId xmlns:a16="http://schemas.microsoft.com/office/drawing/2014/main" id="{645F33DE-F8F9-DE4D-B492-D411C0F849DC}"/>
                </a:ext>
              </a:extLst>
            </p:cNvPr>
            <p:cNvGrpSpPr>
              <a:grpSpLocks/>
            </p:cNvGrpSpPr>
            <p:nvPr/>
          </p:nvGrpSpPr>
          <p:grpSpPr bwMode="auto">
            <a:xfrm>
              <a:off x="1760" y="2754"/>
              <a:ext cx="370" cy="160"/>
              <a:chOff x="1378" y="3290"/>
              <a:chExt cx="370" cy="312"/>
            </a:xfrm>
          </p:grpSpPr>
          <p:sp>
            <p:nvSpPr>
              <p:cNvPr id="291846" name="Text Box 6">
                <a:extLst>
                  <a:ext uri="{FF2B5EF4-FFF2-40B4-BE49-F238E27FC236}">
                    <a16:creationId xmlns:a16="http://schemas.microsoft.com/office/drawing/2014/main" id="{20375992-8821-ED47-A141-6336B8C0A205}"/>
                  </a:ext>
                </a:extLst>
              </p:cNvPr>
              <p:cNvSpPr txBox="1">
                <a:spLocks noChangeArrowheads="1"/>
              </p:cNvSpPr>
              <p:nvPr/>
            </p:nvSpPr>
            <p:spPr bwMode="auto">
              <a:xfrm>
                <a:off x="1378" y="3290"/>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291847" name="Line 7">
                <a:extLst>
                  <a:ext uri="{FF2B5EF4-FFF2-40B4-BE49-F238E27FC236}">
                    <a16:creationId xmlns:a16="http://schemas.microsoft.com/office/drawing/2014/main" id="{79400D06-145B-C042-9E58-D496B295E209}"/>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291848" name="Text Box 8">
            <a:extLst>
              <a:ext uri="{FF2B5EF4-FFF2-40B4-BE49-F238E27FC236}">
                <a16:creationId xmlns:a16="http://schemas.microsoft.com/office/drawing/2014/main" id="{DBE2CA47-D26A-604A-87A1-10D0E9464172}"/>
              </a:ext>
            </a:extLst>
          </p:cNvPr>
          <p:cNvSpPr txBox="1">
            <a:spLocks noChangeArrowheads="1"/>
          </p:cNvSpPr>
          <p:nvPr/>
        </p:nvSpPr>
        <p:spPr bwMode="auto">
          <a:xfrm>
            <a:off x="7032626" y="646113"/>
            <a:ext cx="62619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715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a:t>root</a:t>
            </a:r>
          </a:p>
        </p:txBody>
      </p:sp>
      <p:sp>
        <p:nvSpPr>
          <p:cNvPr id="291849" name="Line 9">
            <a:extLst>
              <a:ext uri="{FF2B5EF4-FFF2-40B4-BE49-F238E27FC236}">
                <a16:creationId xmlns:a16="http://schemas.microsoft.com/office/drawing/2014/main" id="{0B4DF3F3-D8B7-114B-9795-057F663222EF}"/>
              </a:ext>
            </a:extLst>
          </p:cNvPr>
          <p:cNvSpPr>
            <a:spLocks noChangeShapeType="1"/>
          </p:cNvSpPr>
          <p:nvPr/>
        </p:nvSpPr>
        <p:spPr bwMode="auto">
          <a:xfrm>
            <a:off x="7404100" y="1028700"/>
            <a:ext cx="0" cy="4572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91850" name="Group 10">
            <a:extLst>
              <a:ext uri="{FF2B5EF4-FFF2-40B4-BE49-F238E27FC236}">
                <a16:creationId xmlns:a16="http://schemas.microsoft.com/office/drawing/2014/main" id="{37B7C10D-623C-9E41-822A-E0C4CB8CEFAE}"/>
              </a:ext>
            </a:extLst>
          </p:cNvPr>
          <p:cNvGrpSpPr>
            <a:grpSpLocks/>
          </p:cNvGrpSpPr>
          <p:nvPr/>
        </p:nvGrpSpPr>
        <p:grpSpPr bwMode="auto">
          <a:xfrm>
            <a:off x="8280401" y="2746375"/>
            <a:ext cx="587375" cy="749300"/>
            <a:chOff x="1760" y="2442"/>
            <a:chExt cx="370" cy="472"/>
          </a:xfrm>
        </p:grpSpPr>
        <p:sp>
          <p:nvSpPr>
            <p:cNvPr id="291851" name="Text Box 11">
              <a:extLst>
                <a:ext uri="{FF2B5EF4-FFF2-40B4-BE49-F238E27FC236}">
                  <a16:creationId xmlns:a16="http://schemas.microsoft.com/office/drawing/2014/main" id="{C7C057A9-2063-7144-8E19-835D59D4DB1E}"/>
                </a:ext>
              </a:extLst>
            </p:cNvPr>
            <p:cNvSpPr txBox="1">
              <a:spLocks noChangeArrowheads="1"/>
            </p:cNvSpPr>
            <p:nvPr/>
          </p:nvSpPr>
          <p:spPr bwMode="auto">
            <a:xfrm>
              <a:off x="1760" y="2442"/>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latin typeface="Courier New" panose="02070309020205020404" pitchFamily="49" charset="0"/>
                </a:rPr>
                <a:t>67</a:t>
              </a:r>
            </a:p>
          </p:txBody>
        </p:sp>
        <p:grpSp>
          <p:nvGrpSpPr>
            <p:cNvPr id="291852" name="Group 12">
              <a:extLst>
                <a:ext uri="{FF2B5EF4-FFF2-40B4-BE49-F238E27FC236}">
                  <a16:creationId xmlns:a16="http://schemas.microsoft.com/office/drawing/2014/main" id="{B73E7017-D6FD-EC48-8E67-F032421790F4}"/>
                </a:ext>
              </a:extLst>
            </p:cNvPr>
            <p:cNvGrpSpPr>
              <a:grpSpLocks/>
            </p:cNvGrpSpPr>
            <p:nvPr/>
          </p:nvGrpSpPr>
          <p:grpSpPr bwMode="auto">
            <a:xfrm>
              <a:off x="1760" y="2754"/>
              <a:ext cx="370" cy="160"/>
              <a:chOff x="1378" y="3290"/>
              <a:chExt cx="370" cy="312"/>
            </a:xfrm>
          </p:grpSpPr>
          <p:sp>
            <p:nvSpPr>
              <p:cNvPr id="291853" name="Text Box 13">
                <a:extLst>
                  <a:ext uri="{FF2B5EF4-FFF2-40B4-BE49-F238E27FC236}">
                    <a16:creationId xmlns:a16="http://schemas.microsoft.com/office/drawing/2014/main" id="{A72A8BAF-4023-1A4F-AF59-AE5FCFE59D92}"/>
                  </a:ext>
                </a:extLst>
              </p:cNvPr>
              <p:cNvSpPr txBox="1">
                <a:spLocks noChangeArrowheads="1"/>
              </p:cNvSpPr>
              <p:nvPr/>
            </p:nvSpPr>
            <p:spPr bwMode="auto">
              <a:xfrm>
                <a:off x="1378" y="3290"/>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291854" name="Line 14">
                <a:extLst>
                  <a:ext uri="{FF2B5EF4-FFF2-40B4-BE49-F238E27FC236}">
                    <a16:creationId xmlns:a16="http://schemas.microsoft.com/office/drawing/2014/main" id="{6A602FE1-2EEF-494F-898B-AB5313A3FA6B}"/>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291855" name="Group 15">
            <a:extLst>
              <a:ext uri="{FF2B5EF4-FFF2-40B4-BE49-F238E27FC236}">
                <a16:creationId xmlns:a16="http://schemas.microsoft.com/office/drawing/2014/main" id="{8706156B-116A-5C4B-9EA9-1C7A2F543A79}"/>
              </a:ext>
            </a:extLst>
          </p:cNvPr>
          <p:cNvGrpSpPr>
            <a:grpSpLocks/>
          </p:cNvGrpSpPr>
          <p:nvPr/>
        </p:nvGrpSpPr>
        <p:grpSpPr bwMode="auto">
          <a:xfrm>
            <a:off x="7759701" y="3978275"/>
            <a:ext cx="587375" cy="749300"/>
            <a:chOff x="1760" y="2442"/>
            <a:chExt cx="370" cy="472"/>
          </a:xfrm>
        </p:grpSpPr>
        <p:sp>
          <p:nvSpPr>
            <p:cNvPr id="291856" name="Text Box 16">
              <a:extLst>
                <a:ext uri="{FF2B5EF4-FFF2-40B4-BE49-F238E27FC236}">
                  <a16:creationId xmlns:a16="http://schemas.microsoft.com/office/drawing/2014/main" id="{50065537-38E4-F744-9EBA-16F52E38185F}"/>
                </a:ext>
              </a:extLst>
            </p:cNvPr>
            <p:cNvSpPr txBox="1">
              <a:spLocks noChangeArrowheads="1"/>
            </p:cNvSpPr>
            <p:nvPr/>
          </p:nvSpPr>
          <p:spPr bwMode="auto">
            <a:xfrm>
              <a:off x="1760" y="2442"/>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latin typeface="Courier New" panose="02070309020205020404" pitchFamily="49" charset="0"/>
                </a:rPr>
                <a:t>36</a:t>
              </a:r>
            </a:p>
          </p:txBody>
        </p:sp>
        <p:grpSp>
          <p:nvGrpSpPr>
            <p:cNvPr id="291857" name="Group 17">
              <a:extLst>
                <a:ext uri="{FF2B5EF4-FFF2-40B4-BE49-F238E27FC236}">
                  <a16:creationId xmlns:a16="http://schemas.microsoft.com/office/drawing/2014/main" id="{808F0567-9B28-3D4B-BD30-8D027673ECA8}"/>
                </a:ext>
              </a:extLst>
            </p:cNvPr>
            <p:cNvGrpSpPr>
              <a:grpSpLocks/>
            </p:cNvGrpSpPr>
            <p:nvPr/>
          </p:nvGrpSpPr>
          <p:grpSpPr bwMode="auto">
            <a:xfrm>
              <a:off x="1760" y="2754"/>
              <a:ext cx="370" cy="160"/>
              <a:chOff x="1378" y="3290"/>
              <a:chExt cx="370" cy="312"/>
            </a:xfrm>
          </p:grpSpPr>
          <p:sp>
            <p:nvSpPr>
              <p:cNvPr id="291858" name="Text Box 18">
                <a:extLst>
                  <a:ext uri="{FF2B5EF4-FFF2-40B4-BE49-F238E27FC236}">
                    <a16:creationId xmlns:a16="http://schemas.microsoft.com/office/drawing/2014/main" id="{5050C5B5-DA1A-AD45-81CC-9F0DF4B307F6}"/>
                  </a:ext>
                </a:extLst>
              </p:cNvPr>
              <p:cNvSpPr txBox="1">
                <a:spLocks noChangeArrowheads="1"/>
              </p:cNvSpPr>
              <p:nvPr/>
            </p:nvSpPr>
            <p:spPr bwMode="auto">
              <a:xfrm>
                <a:off x="1378" y="3290"/>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291859" name="Line 19">
                <a:extLst>
                  <a:ext uri="{FF2B5EF4-FFF2-40B4-BE49-F238E27FC236}">
                    <a16:creationId xmlns:a16="http://schemas.microsoft.com/office/drawing/2014/main" id="{A4F58578-1F9C-E947-8088-93B722DDE442}"/>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291860" name="Group 20">
            <a:extLst>
              <a:ext uri="{FF2B5EF4-FFF2-40B4-BE49-F238E27FC236}">
                <a16:creationId xmlns:a16="http://schemas.microsoft.com/office/drawing/2014/main" id="{2ABD20CD-9D6F-244D-B803-224A6600688B}"/>
              </a:ext>
            </a:extLst>
          </p:cNvPr>
          <p:cNvGrpSpPr>
            <a:grpSpLocks/>
          </p:cNvGrpSpPr>
          <p:nvPr/>
        </p:nvGrpSpPr>
        <p:grpSpPr bwMode="auto">
          <a:xfrm>
            <a:off x="5588001" y="3940175"/>
            <a:ext cx="587375" cy="749300"/>
            <a:chOff x="1760" y="2442"/>
            <a:chExt cx="370" cy="472"/>
          </a:xfrm>
        </p:grpSpPr>
        <p:sp>
          <p:nvSpPr>
            <p:cNvPr id="291861" name="Text Box 21">
              <a:extLst>
                <a:ext uri="{FF2B5EF4-FFF2-40B4-BE49-F238E27FC236}">
                  <a16:creationId xmlns:a16="http://schemas.microsoft.com/office/drawing/2014/main" id="{B628D127-8E14-594A-8C96-5B66D3531174}"/>
                </a:ext>
              </a:extLst>
            </p:cNvPr>
            <p:cNvSpPr txBox="1">
              <a:spLocks noChangeArrowheads="1"/>
            </p:cNvSpPr>
            <p:nvPr/>
          </p:nvSpPr>
          <p:spPr bwMode="auto">
            <a:xfrm>
              <a:off x="1760" y="2442"/>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a:r>
                <a:rPr lang="en-US" altLang="en-US">
                  <a:solidFill>
                    <a:srgbClr val="FF0033"/>
                  </a:solidFill>
                  <a:latin typeface="Courier New" panose="02070309020205020404" pitchFamily="49" charset="0"/>
                </a:rPr>
                <a:t>3</a:t>
              </a:r>
              <a:endParaRPr lang="en-US" altLang="en-US">
                <a:latin typeface="Courier New" panose="02070309020205020404" pitchFamily="49" charset="0"/>
              </a:endParaRPr>
            </a:p>
          </p:txBody>
        </p:sp>
        <p:grpSp>
          <p:nvGrpSpPr>
            <p:cNvPr id="291862" name="Group 22">
              <a:extLst>
                <a:ext uri="{FF2B5EF4-FFF2-40B4-BE49-F238E27FC236}">
                  <a16:creationId xmlns:a16="http://schemas.microsoft.com/office/drawing/2014/main" id="{C8A4A155-6B59-CB47-9312-8F99EF4F41B0}"/>
                </a:ext>
              </a:extLst>
            </p:cNvPr>
            <p:cNvGrpSpPr>
              <a:grpSpLocks/>
            </p:cNvGrpSpPr>
            <p:nvPr/>
          </p:nvGrpSpPr>
          <p:grpSpPr bwMode="auto">
            <a:xfrm>
              <a:off x="1760" y="2754"/>
              <a:ext cx="370" cy="160"/>
              <a:chOff x="1378" y="3290"/>
              <a:chExt cx="370" cy="312"/>
            </a:xfrm>
          </p:grpSpPr>
          <p:sp>
            <p:nvSpPr>
              <p:cNvPr id="291863" name="Text Box 23">
                <a:extLst>
                  <a:ext uri="{FF2B5EF4-FFF2-40B4-BE49-F238E27FC236}">
                    <a16:creationId xmlns:a16="http://schemas.microsoft.com/office/drawing/2014/main" id="{3DCA4297-BA78-3148-8D47-1E9364A4AEDC}"/>
                  </a:ext>
                </a:extLst>
              </p:cNvPr>
              <p:cNvSpPr txBox="1">
                <a:spLocks noChangeArrowheads="1"/>
              </p:cNvSpPr>
              <p:nvPr/>
            </p:nvSpPr>
            <p:spPr bwMode="auto">
              <a:xfrm>
                <a:off x="1378" y="3290"/>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291864" name="Line 24">
                <a:extLst>
                  <a:ext uri="{FF2B5EF4-FFF2-40B4-BE49-F238E27FC236}">
                    <a16:creationId xmlns:a16="http://schemas.microsoft.com/office/drawing/2014/main" id="{EA4AE5D4-4B1D-B84E-B979-A703B3326892}"/>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291865" name="Group 25">
            <a:extLst>
              <a:ext uri="{FF2B5EF4-FFF2-40B4-BE49-F238E27FC236}">
                <a16:creationId xmlns:a16="http://schemas.microsoft.com/office/drawing/2014/main" id="{F7B75FB6-8C17-A240-91CB-DB1789AD0A1D}"/>
              </a:ext>
            </a:extLst>
          </p:cNvPr>
          <p:cNvGrpSpPr>
            <a:grpSpLocks/>
          </p:cNvGrpSpPr>
          <p:nvPr/>
        </p:nvGrpSpPr>
        <p:grpSpPr bwMode="auto">
          <a:xfrm>
            <a:off x="6667501" y="3940175"/>
            <a:ext cx="587375" cy="749300"/>
            <a:chOff x="1760" y="2442"/>
            <a:chExt cx="370" cy="472"/>
          </a:xfrm>
        </p:grpSpPr>
        <p:sp>
          <p:nvSpPr>
            <p:cNvPr id="291866" name="Text Box 26">
              <a:extLst>
                <a:ext uri="{FF2B5EF4-FFF2-40B4-BE49-F238E27FC236}">
                  <a16:creationId xmlns:a16="http://schemas.microsoft.com/office/drawing/2014/main" id="{E0C2FF20-FCFA-0542-8A7B-1C2A1C7112C9}"/>
                </a:ext>
              </a:extLst>
            </p:cNvPr>
            <p:cNvSpPr txBox="1">
              <a:spLocks noChangeArrowheads="1"/>
            </p:cNvSpPr>
            <p:nvPr/>
          </p:nvSpPr>
          <p:spPr bwMode="auto">
            <a:xfrm>
              <a:off x="1760" y="2442"/>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solidFill>
                    <a:srgbClr val="FF0033"/>
                  </a:solidFill>
                  <a:latin typeface="Courier New" panose="02070309020205020404" pitchFamily="49" charset="0"/>
                </a:rPr>
                <a:t>14</a:t>
              </a:r>
              <a:endParaRPr lang="en-US" altLang="en-US">
                <a:latin typeface="Courier New" panose="02070309020205020404" pitchFamily="49" charset="0"/>
              </a:endParaRPr>
            </a:p>
          </p:txBody>
        </p:sp>
        <p:grpSp>
          <p:nvGrpSpPr>
            <p:cNvPr id="291867" name="Group 27">
              <a:extLst>
                <a:ext uri="{FF2B5EF4-FFF2-40B4-BE49-F238E27FC236}">
                  <a16:creationId xmlns:a16="http://schemas.microsoft.com/office/drawing/2014/main" id="{2E470E02-69C0-254A-BB13-6FEFCBF15BBB}"/>
                </a:ext>
              </a:extLst>
            </p:cNvPr>
            <p:cNvGrpSpPr>
              <a:grpSpLocks/>
            </p:cNvGrpSpPr>
            <p:nvPr/>
          </p:nvGrpSpPr>
          <p:grpSpPr bwMode="auto">
            <a:xfrm>
              <a:off x="1760" y="2754"/>
              <a:ext cx="370" cy="160"/>
              <a:chOff x="1378" y="3290"/>
              <a:chExt cx="370" cy="312"/>
            </a:xfrm>
          </p:grpSpPr>
          <p:sp>
            <p:nvSpPr>
              <p:cNvPr id="291868" name="Text Box 28">
                <a:extLst>
                  <a:ext uri="{FF2B5EF4-FFF2-40B4-BE49-F238E27FC236}">
                    <a16:creationId xmlns:a16="http://schemas.microsoft.com/office/drawing/2014/main" id="{55660B0C-0D7D-A044-B75B-1C7EEB2961DA}"/>
                  </a:ext>
                </a:extLst>
              </p:cNvPr>
              <p:cNvSpPr txBox="1">
                <a:spLocks noChangeArrowheads="1"/>
              </p:cNvSpPr>
              <p:nvPr/>
            </p:nvSpPr>
            <p:spPr bwMode="auto">
              <a:xfrm>
                <a:off x="1378" y="3290"/>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291869" name="Line 29">
                <a:extLst>
                  <a:ext uri="{FF2B5EF4-FFF2-40B4-BE49-F238E27FC236}">
                    <a16:creationId xmlns:a16="http://schemas.microsoft.com/office/drawing/2014/main" id="{44B99595-FD11-A546-BED7-51ED3B3EDCCA}"/>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291870" name="Group 30">
            <a:extLst>
              <a:ext uri="{FF2B5EF4-FFF2-40B4-BE49-F238E27FC236}">
                <a16:creationId xmlns:a16="http://schemas.microsoft.com/office/drawing/2014/main" id="{25285A89-F013-0148-B570-2F0851763E6D}"/>
              </a:ext>
            </a:extLst>
          </p:cNvPr>
          <p:cNvGrpSpPr>
            <a:grpSpLocks/>
          </p:cNvGrpSpPr>
          <p:nvPr/>
        </p:nvGrpSpPr>
        <p:grpSpPr bwMode="auto">
          <a:xfrm>
            <a:off x="8216901" y="5172075"/>
            <a:ext cx="587375" cy="749300"/>
            <a:chOff x="1760" y="2442"/>
            <a:chExt cx="370" cy="472"/>
          </a:xfrm>
        </p:grpSpPr>
        <p:sp>
          <p:nvSpPr>
            <p:cNvPr id="291871" name="Text Box 31">
              <a:extLst>
                <a:ext uri="{FF2B5EF4-FFF2-40B4-BE49-F238E27FC236}">
                  <a16:creationId xmlns:a16="http://schemas.microsoft.com/office/drawing/2014/main" id="{ABA717D1-DA59-B343-A07C-4A0F61BFA660}"/>
                </a:ext>
              </a:extLst>
            </p:cNvPr>
            <p:cNvSpPr txBox="1">
              <a:spLocks noChangeArrowheads="1"/>
            </p:cNvSpPr>
            <p:nvPr/>
          </p:nvSpPr>
          <p:spPr bwMode="auto">
            <a:xfrm>
              <a:off x="1760" y="2442"/>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latin typeface="Courier New" panose="02070309020205020404" pitchFamily="49" charset="0"/>
                </a:rPr>
                <a:t>44</a:t>
              </a:r>
            </a:p>
          </p:txBody>
        </p:sp>
        <p:grpSp>
          <p:nvGrpSpPr>
            <p:cNvPr id="291872" name="Group 32">
              <a:extLst>
                <a:ext uri="{FF2B5EF4-FFF2-40B4-BE49-F238E27FC236}">
                  <a16:creationId xmlns:a16="http://schemas.microsoft.com/office/drawing/2014/main" id="{2E717234-3DAB-4B4B-90FE-184B6A85EA2A}"/>
                </a:ext>
              </a:extLst>
            </p:cNvPr>
            <p:cNvGrpSpPr>
              <a:grpSpLocks/>
            </p:cNvGrpSpPr>
            <p:nvPr/>
          </p:nvGrpSpPr>
          <p:grpSpPr bwMode="auto">
            <a:xfrm>
              <a:off x="1760" y="2754"/>
              <a:ext cx="370" cy="160"/>
              <a:chOff x="1378" y="3290"/>
              <a:chExt cx="370" cy="312"/>
            </a:xfrm>
          </p:grpSpPr>
          <p:sp>
            <p:nvSpPr>
              <p:cNvPr id="291873" name="Text Box 33">
                <a:extLst>
                  <a:ext uri="{FF2B5EF4-FFF2-40B4-BE49-F238E27FC236}">
                    <a16:creationId xmlns:a16="http://schemas.microsoft.com/office/drawing/2014/main" id="{4E0A0FD8-2CFF-CC4E-A331-0893C24CC082}"/>
                  </a:ext>
                </a:extLst>
              </p:cNvPr>
              <p:cNvSpPr txBox="1">
                <a:spLocks noChangeArrowheads="1"/>
              </p:cNvSpPr>
              <p:nvPr/>
            </p:nvSpPr>
            <p:spPr bwMode="auto">
              <a:xfrm>
                <a:off x="1378" y="3290"/>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291874" name="Line 34">
                <a:extLst>
                  <a:ext uri="{FF2B5EF4-FFF2-40B4-BE49-F238E27FC236}">
                    <a16:creationId xmlns:a16="http://schemas.microsoft.com/office/drawing/2014/main" id="{0AA2EB20-2733-1F49-A3B6-D9302AB58ACD}"/>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291875" name="Group 35">
            <a:extLst>
              <a:ext uri="{FF2B5EF4-FFF2-40B4-BE49-F238E27FC236}">
                <a16:creationId xmlns:a16="http://schemas.microsoft.com/office/drawing/2014/main" id="{68AAC962-708D-E640-BF72-3BDE095B9999}"/>
              </a:ext>
            </a:extLst>
          </p:cNvPr>
          <p:cNvGrpSpPr>
            <a:grpSpLocks/>
          </p:cNvGrpSpPr>
          <p:nvPr/>
        </p:nvGrpSpPr>
        <p:grpSpPr bwMode="auto">
          <a:xfrm>
            <a:off x="6045201" y="5248275"/>
            <a:ext cx="587375" cy="749300"/>
            <a:chOff x="1760" y="2442"/>
            <a:chExt cx="370" cy="472"/>
          </a:xfrm>
        </p:grpSpPr>
        <p:sp>
          <p:nvSpPr>
            <p:cNvPr id="291876" name="Text Box 36">
              <a:extLst>
                <a:ext uri="{FF2B5EF4-FFF2-40B4-BE49-F238E27FC236}">
                  <a16:creationId xmlns:a16="http://schemas.microsoft.com/office/drawing/2014/main" id="{6E885140-9758-DF42-96FB-404FA04CD6E9}"/>
                </a:ext>
              </a:extLst>
            </p:cNvPr>
            <p:cNvSpPr txBox="1">
              <a:spLocks noChangeArrowheads="1"/>
            </p:cNvSpPr>
            <p:nvPr/>
          </p:nvSpPr>
          <p:spPr bwMode="auto">
            <a:xfrm>
              <a:off x="1760" y="2442"/>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a:r>
                <a:rPr lang="en-US" altLang="en-US">
                  <a:solidFill>
                    <a:srgbClr val="FF0033"/>
                  </a:solidFill>
                  <a:latin typeface="Courier New" panose="02070309020205020404" pitchFamily="49" charset="0"/>
                </a:rPr>
                <a:t>7</a:t>
              </a:r>
              <a:endParaRPr lang="en-US" altLang="en-US">
                <a:latin typeface="Courier New" panose="02070309020205020404" pitchFamily="49" charset="0"/>
              </a:endParaRPr>
            </a:p>
          </p:txBody>
        </p:sp>
        <p:grpSp>
          <p:nvGrpSpPr>
            <p:cNvPr id="291877" name="Group 37">
              <a:extLst>
                <a:ext uri="{FF2B5EF4-FFF2-40B4-BE49-F238E27FC236}">
                  <a16:creationId xmlns:a16="http://schemas.microsoft.com/office/drawing/2014/main" id="{E8AF02BB-D82D-E54B-A21F-C9AB95A80511}"/>
                </a:ext>
              </a:extLst>
            </p:cNvPr>
            <p:cNvGrpSpPr>
              <a:grpSpLocks/>
            </p:cNvGrpSpPr>
            <p:nvPr/>
          </p:nvGrpSpPr>
          <p:grpSpPr bwMode="auto">
            <a:xfrm>
              <a:off x="1760" y="2754"/>
              <a:ext cx="370" cy="160"/>
              <a:chOff x="1378" y="3290"/>
              <a:chExt cx="370" cy="312"/>
            </a:xfrm>
          </p:grpSpPr>
          <p:sp>
            <p:nvSpPr>
              <p:cNvPr id="291878" name="Text Box 38">
                <a:extLst>
                  <a:ext uri="{FF2B5EF4-FFF2-40B4-BE49-F238E27FC236}">
                    <a16:creationId xmlns:a16="http://schemas.microsoft.com/office/drawing/2014/main" id="{2D7C2248-F6FF-6F46-B392-3FADD787E125}"/>
                  </a:ext>
                </a:extLst>
              </p:cNvPr>
              <p:cNvSpPr txBox="1">
                <a:spLocks noChangeArrowheads="1"/>
              </p:cNvSpPr>
              <p:nvPr/>
            </p:nvSpPr>
            <p:spPr bwMode="auto">
              <a:xfrm>
                <a:off x="1378" y="3290"/>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291879" name="Line 39">
                <a:extLst>
                  <a:ext uri="{FF2B5EF4-FFF2-40B4-BE49-F238E27FC236}">
                    <a16:creationId xmlns:a16="http://schemas.microsoft.com/office/drawing/2014/main" id="{4C04B64F-50FD-374D-812D-B22CCE8666CF}"/>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291880" name="Group 40">
            <a:extLst>
              <a:ext uri="{FF2B5EF4-FFF2-40B4-BE49-F238E27FC236}">
                <a16:creationId xmlns:a16="http://schemas.microsoft.com/office/drawing/2014/main" id="{2165D8A0-64BD-2D4B-A782-5F0977731492}"/>
              </a:ext>
            </a:extLst>
          </p:cNvPr>
          <p:cNvGrpSpPr>
            <a:grpSpLocks/>
          </p:cNvGrpSpPr>
          <p:nvPr/>
        </p:nvGrpSpPr>
        <p:grpSpPr bwMode="auto">
          <a:xfrm>
            <a:off x="8813801" y="3978275"/>
            <a:ext cx="587375" cy="749300"/>
            <a:chOff x="1760" y="2442"/>
            <a:chExt cx="370" cy="472"/>
          </a:xfrm>
        </p:grpSpPr>
        <p:sp>
          <p:nvSpPr>
            <p:cNvPr id="291881" name="Text Box 41">
              <a:extLst>
                <a:ext uri="{FF2B5EF4-FFF2-40B4-BE49-F238E27FC236}">
                  <a16:creationId xmlns:a16="http://schemas.microsoft.com/office/drawing/2014/main" id="{D57A5F13-9BB7-2645-A151-E61989E35A3A}"/>
                </a:ext>
              </a:extLst>
            </p:cNvPr>
            <p:cNvSpPr txBox="1">
              <a:spLocks noChangeArrowheads="1"/>
            </p:cNvSpPr>
            <p:nvPr/>
          </p:nvSpPr>
          <p:spPr bwMode="auto">
            <a:xfrm>
              <a:off x="1760" y="2442"/>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latin typeface="Courier New" panose="02070309020205020404" pitchFamily="49" charset="0"/>
                </a:rPr>
                <a:t>94</a:t>
              </a:r>
            </a:p>
          </p:txBody>
        </p:sp>
        <p:grpSp>
          <p:nvGrpSpPr>
            <p:cNvPr id="291882" name="Group 42">
              <a:extLst>
                <a:ext uri="{FF2B5EF4-FFF2-40B4-BE49-F238E27FC236}">
                  <a16:creationId xmlns:a16="http://schemas.microsoft.com/office/drawing/2014/main" id="{1DD4D55C-BE14-D744-A973-7A759E599273}"/>
                </a:ext>
              </a:extLst>
            </p:cNvPr>
            <p:cNvGrpSpPr>
              <a:grpSpLocks/>
            </p:cNvGrpSpPr>
            <p:nvPr/>
          </p:nvGrpSpPr>
          <p:grpSpPr bwMode="auto">
            <a:xfrm>
              <a:off x="1760" y="2754"/>
              <a:ext cx="370" cy="160"/>
              <a:chOff x="1378" y="3290"/>
              <a:chExt cx="370" cy="312"/>
            </a:xfrm>
          </p:grpSpPr>
          <p:sp>
            <p:nvSpPr>
              <p:cNvPr id="291883" name="Text Box 43">
                <a:extLst>
                  <a:ext uri="{FF2B5EF4-FFF2-40B4-BE49-F238E27FC236}">
                    <a16:creationId xmlns:a16="http://schemas.microsoft.com/office/drawing/2014/main" id="{B464A8C0-0B1C-734D-BF74-0D23BE5DE03A}"/>
                  </a:ext>
                </a:extLst>
              </p:cNvPr>
              <p:cNvSpPr txBox="1">
                <a:spLocks noChangeArrowheads="1"/>
              </p:cNvSpPr>
              <p:nvPr/>
            </p:nvSpPr>
            <p:spPr bwMode="auto">
              <a:xfrm>
                <a:off x="1378" y="3290"/>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291884" name="Line 44">
                <a:extLst>
                  <a:ext uri="{FF2B5EF4-FFF2-40B4-BE49-F238E27FC236}">
                    <a16:creationId xmlns:a16="http://schemas.microsoft.com/office/drawing/2014/main" id="{B2D883A5-5042-714E-92DB-B4365FEB2F32}"/>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291885" name="Group 45">
            <a:extLst>
              <a:ext uri="{FF2B5EF4-FFF2-40B4-BE49-F238E27FC236}">
                <a16:creationId xmlns:a16="http://schemas.microsoft.com/office/drawing/2014/main" id="{C35C7D72-5667-C541-9556-17B5DFC0BC7F}"/>
              </a:ext>
            </a:extLst>
          </p:cNvPr>
          <p:cNvGrpSpPr>
            <a:grpSpLocks/>
          </p:cNvGrpSpPr>
          <p:nvPr/>
        </p:nvGrpSpPr>
        <p:grpSpPr bwMode="auto">
          <a:xfrm>
            <a:off x="9283701" y="5159375"/>
            <a:ext cx="587375" cy="749300"/>
            <a:chOff x="1760" y="2442"/>
            <a:chExt cx="370" cy="472"/>
          </a:xfrm>
        </p:grpSpPr>
        <p:sp>
          <p:nvSpPr>
            <p:cNvPr id="291886" name="Text Box 46">
              <a:extLst>
                <a:ext uri="{FF2B5EF4-FFF2-40B4-BE49-F238E27FC236}">
                  <a16:creationId xmlns:a16="http://schemas.microsoft.com/office/drawing/2014/main" id="{E9CCA813-5E4B-254C-909F-D7EB67D1C37C}"/>
                </a:ext>
              </a:extLst>
            </p:cNvPr>
            <p:cNvSpPr txBox="1">
              <a:spLocks noChangeArrowheads="1"/>
            </p:cNvSpPr>
            <p:nvPr/>
          </p:nvSpPr>
          <p:spPr bwMode="auto">
            <a:xfrm>
              <a:off x="1760" y="2442"/>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latin typeface="Courier New" panose="02070309020205020404" pitchFamily="49" charset="0"/>
                </a:rPr>
                <a:t>97</a:t>
              </a:r>
            </a:p>
          </p:txBody>
        </p:sp>
        <p:grpSp>
          <p:nvGrpSpPr>
            <p:cNvPr id="291887" name="Group 47">
              <a:extLst>
                <a:ext uri="{FF2B5EF4-FFF2-40B4-BE49-F238E27FC236}">
                  <a16:creationId xmlns:a16="http://schemas.microsoft.com/office/drawing/2014/main" id="{A24EAF14-30ED-484D-9AD4-28A1C7ABD372}"/>
                </a:ext>
              </a:extLst>
            </p:cNvPr>
            <p:cNvGrpSpPr>
              <a:grpSpLocks/>
            </p:cNvGrpSpPr>
            <p:nvPr/>
          </p:nvGrpSpPr>
          <p:grpSpPr bwMode="auto">
            <a:xfrm>
              <a:off x="1760" y="2754"/>
              <a:ext cx="370" cy="160"/>
              <a:chOff x="1378" y="3290"/>
              <a:chExt cx="370" cy="312"/>
            </a:xfrm>
          </p:grpSpPr>
          <p:sp>
            <p:nvSpPr>
              <p:cNvPr id="291888" name="Text Box 48">
                <a:extLst>
                  <a:ext uri="{FF2B5EF4-FFF2-40B4-BE49-F238E27FC236}">
                    <a16:creationId xmlns:a16="http://schemas.microsoft.com/office/drawing/2014/main" id="{B313E591-3E1D-B641-8952-6F3AFAAC56B5}"/>
                  </a:ext>
                </a:extLst>
              </p:cNvPr>
              <p:cNvSpPr txBox="1">
                <a:spLocks noChangeArrowheads="1"/>
              </p:cNvSpPr>
              <p:nvPr/>
            </p:nvSpPr>
            <p:spPr bwMode="auto">
              <a:xfrm>
                <a:off x="1378" y="3290"/>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291889" name="Line 49">
                <a:extLst>
                  <a:ext uri="{FF2B5EF4-FFF2-40B4-BE49-F238E27FC236}">
                    <a16:creationId xmlns:a16="http://schemas.microsoft.com/office/drawing/2014/main" id="{B20BC0F6-07CF-CC40-8792-AD848DDCEF85}"/>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291890" name="Group 50">
            <a:extLst>
              <a:ext uri="{FF2B5EF4-FFF2-40B4-BE49-F238E27FC236}">
                <a16:creationId xmlns:a16="http://schemas.microsoft.com/office/drawing/2014/main" id="{F7C09738-CD8C-3948-BD4A-A2051A60EA81}"/>
              </a:ext>
            </a:extLst>
          </p:cNvPr>
          <p:cNvGrpSpPr>
            <a:grpSpLocks/>
          </p:cNvGrpSpPr>
          <p:nvPr/>
        </p:nvGrpSpPr>
        <p:grpSpPr bwMode="auto">
          <a:xfrm>
            <a:off x="5118101" y="5248275"/>
            <a:ext cx="587375" cy="749300"/>
            <a:chOff x="1760" y="2442"/>
            <a:chExt cx="370" cy="472"/>
          </a:xfrm>
        </p:grpSpPr>
        <p:sp>
          <p:nvSpPr>
            <p:cNvPr id="291891" name="Text Box 51">
              <a:extLst>
                <a:ext uri="{FF2B5EF4-FFF2-40B4-BE49-F238E27FC236}">
                  <a16:creationId xmlns:a16="http://schemas.microsoft.com/office/drawing/2014/main" id="{19148177-989C-9046-BB34-09EC59FAB39E}"/>
                </a:ext>
              </a:extLst>
            </p:cNvPr>
            <p:cNvSpPr txBox="1">
              <a:spLocks noChangeArrowheads="1"/>
            </p:cNvSpPr>
            <p:nvPr/>
          </p:nvSpPr>
          <p:spPr bwMode="auto">
            <a:xfrm>
              <a:off x="1760" y="2442"/>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a:r>
                <a:rPr lang="en-US" altLang="en-US">
                  <a:solidFill>
                    <a:srgbClr val="FF0033"/>
                  </a:solidFill>
                  <a:latin typeface="Courier New" panose="02070309020205020404" pitchFamily="49" charset="0"/>
                </a:rPr>
                <a:t>1</a:t>
              </a:r>
              <a:endParaRPr lang="en-US" altLang="en-US">
                <a:latin typeface="Courier New" panose="02070309020205020404" pitchFamily="49" charset="0"/>
              </a:endParaRPr>
            </a:p>
          </p:txBody>
        </p:sp>
        <p:grpSp>
          <p:nvGrpSpPr>
            <p:cNvPr id="291892" name="Group 52">
              <a:extLst>
                <a:ext uri="{FF2B5EF4-FFF2-40B4-BE49-F238E27FC236}">
                  <a16:creationId xmlns:a16="http://schemas.microsoft.com/office/drawing/2014/main" id="{2C915018-56EF-364E-99C8-E507074BA58F}"/>
                </a:ext>
              </a:extLst>
            </p:cNvPr>
            <p:cNvGrpSpPr>
              <a:grpSpLocks/>
            </p:cNvGrpSpPr>
            <p:nvPr/>
          </p:nvGrpSpPr>
          <p:grpSpPr bwMode="auto">
            <a:xfrm>
              <a:off x="1760" y="2754"/>
              <a:ext cx="370" cy="160"/>
              <a:chOff x="1378" y="3290"/>
              <a:chExt cx="370" cy="312"/>
            </a:xfrm>
          </p:grpSpPr>
          <p:sp>
            <p:nvSpPr>
              <p:cNvPr id="291893" name="Text Box 53">
                <a:extLst>
                  <a:ext uri="{FF2B5EF4-FFF2-40B4-BE49-F238E27FC236}">
                    <a16:creationId xmlns:a16="http://schemas.microsoft.com/office/drawing/2014/main" id="{6D1945D0-AF35-884C-BBA4-3F1DA763C836}"/>
                  </a:ext>
                </a:extLst>
              </p:cNvPr>
              <p:cNvSpPr txBox="1">
                <a:spLocks noChangeArrowheads="1"/>
              </p:cNvSpPr>
              <p:nvPr/>
            </p:nvSpPr>
            <p:spPr bwMode="auto">
              <a:xfrm>
                <a:off x="1378" y="3290"/>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291894" name="Line 54">
                <a:extLst>
                  <a:ext uri="{FF2B5EF4-FFF2-40B4-BE49-F238E27FC236}">
                    <a16:creationId xmlns:a16="http://schemas.microsoft.com/office/drawing/2014/main" id="{81157061-12AB-054E-ACE9-F5CCB3D319A9}"/>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291895" name="Group 55">
            <a:extLst>
              <a:ext uri="{FF2B5EF4-FFF2-40B4-BE49-F238E27FC236}">
                <a16:creationId xmlns:a16="http://schemas.microsoft.com/office/drawing/2014/main" id="{A5DCF6A0-608A-AF4F-96F1-806C60364400}"/>
              </a:ext>
            </a:extLst>
          </p:cNvPr>
          <p:cNvGrpSpPr>
            <a:grpSpLocks/>
          </p:cNvGrpSpPr>
          <p:nvPr/>
        </p:nvGrpSpPr>
        <p:grpSpPr bwMode="auto">
          <a:xfrm>
            <a:off x="6096001" y="2771775"/>
            <a:ext cx="587375" cy="749300"/>
            <a:chOff x="1760" y="2442"/>
            <a:chExt cx="370" cy="472"/>
          </a:xfrm>
        </p:grpSpPr>
        <p:sp>
          <p:nvSpPr>
            <p:cNvPr id="291896" name="Text Box 56">
              <a:extLst>
                <a:ext uri="{FF2B5EF4-FFF2-40B4-BE49-F238E27FC236}">
                  <a16:creationId xmlns:a16="http://schemas.microsoft.com/office/drawing/2014/main" id="{24285B3F-2162-A643-9254-B14669DDF7B9}"/>
                </a:ext>
              </a:extLst>
            </p:cNvPr>
            <p:cNvSpPr txBox="1">
              <a:spLocks noChangeArrowheads="1"/>
            </p:cNvSpPr>
            <p:nvPr/>
          </p:nvSpPr>
          <p:spPr bwMode="auto">
            <a:xfrm>
              <a:off x="1760" y="2442"/>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a:r>
                <a:rPr lang="en-US" altLang="en-US">
                  <a:solidFill>
                    <a:srgbClr val="FF0033"/>
                  </a:solidFill>
                  <a:latin typeface="Courier New" panose="02070309020205020404" pitchFamily="49" charset="0"/>
                </a:rPr>
                <a:t>9</a:t>
              </a:r>
              <a:endParaRPr lang="en-US" altLang="en-US">
                <a:latin typeface="Courier New" panose="02070309020205020404" pitchFamily="49" charset="0"/>
              </a:endParaRPr>
            </a:p>
          </p:txBody>
        </p:sp>
        <p:grpSp>
          <p:nvGrpSpPr>
            <p:cNvPr id="291897" name="Group 57">
              <a:extLst>
                <a:ext uri="{FF2B5EF4-FFF2-40B4-BE49-F238E27FC236}">
                  <a16:creationId xmlns:a16="http://schemas.microsoft.com/office/drawing/2014/main" id="{4455A8DC-E2CB-714C-8B54-0FD593075CB7}"/>
                </a:ext>
              </a:extLst>
            </p:cNvPr>
            <p:cNvGrpSpPr>
              <a:grpSpLocks/>
            </p:cNvGrpSpPr>
            <p:nvPr/>
          </p:nvGrpSpPr>
          <p:grpSpPr bwMode="auto">
            <a:xfrm>
              <a:off x="1760" y="2754"/>
              <a:ext cx="370" cy="160"/>
              <a:chOff x="1378" y="3290"/>
              <a:chExt cx="370" cy="312"/>
            </a:xfrm>
          </p:grpSpPr>
          <p:sp>
            <p:nvSpPr>
              <p:cNvPr id="291898" name="Text Box 58">
                <a:extLst>
                  <a:ext uri="{FF2B5EF4-FFF2-40B4-BE49-F238E27FC236}">
                    <a16:creationId xmlns:a16="http://schemas.microsoft.com/office/drawing/2014/main" id="{A0628DAD-1194-DA4A-8DBE-23409D34921B}"/>
                  </a:ext>
                </a:extLst>
              </p:cNvPr>
              <p:cNvSpPr txBox="1">
                <a:spLocks noChangeArrowheads="1"/>
              </p:cNvSpPr>
              <p:nvPr/>
            </p:nvSpPr>
            <p:spPr bwMode="auto">
              <a:xfrm>
                <a:off x="1378" y="3290"/>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291899" name="Line 59">
                <a:extLst>
                  <a:ext uri="{FF2B5EF4-FFF2-40B4-BE49-F238E27FC236}">
                    <a16:creationId xmlns:a16="http://schemas.microsoft.com/office/drawing/2014/main" id="{D9482B1B-06D2-9747-ADF0-7F34FE372A30}"/>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291900" name="Line 60">
            <a:extLst>
              <a:ext uri="{FF2B5EF4-FFF2-40B4-BE49-F238E27FC236}">
                <a16:creationId xmlns:a16="http://schemas.microsoft.com/office/drawing/2014/main" id="{0A713842-ED41-0A4D-82F2-CE5883D8597A}"/>
              </a:ext>
            </a:extLst>
          </p:cNvPr>
          <p:cNvSpPr>
            <a:spLocks noChangeShapeType="1"/>
          </p:cNvSpPr>
          <p:nvPr/>
        </p:nvSpPr>
        <p:spPr bwMode="auto">
          <a:xfrm flipH="1">
            <a:off x="6400800" y="2133600"/>
            <a:ext cx="850900" cy="6223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1901" name="Line 61">
            <a:extLst>
              <a:ext uri="{FF2B5EF4-FFF2-40B4-BE49-F238E27FC236}">
                <a16:creationId xmlns:a16="http://schemas.microsoft.com/office/drawing/2014/main" id="{4DCB1FF3-4779-4D45-9EDF-4EEC37B19BAD}"/>
              </a:ext>
            </a:extLst>
          </p:cNvPr>
          <p:cNvSpPr>
            <a:spLocks noChangeShapeType="1"/>
          </p:cNvSpPr>
          <p:nvPr/>
        </p:nvSpPr>
        <p:spPr bwMode="auto">
          <a:xfrm>
            <a:off x="7531100" y="2133600"/>
            <a:ext cx="1041400" cy="596900"/>
          </a:xfrm>
          <a:prstGeom prst="line">
            <a:avLst/>
          </a:prstGeom>
          <a:noFill/>
          <a:ln w="381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1902" name="Line 62">
            <a:extLst>
              <a:ext uri="{FF2B5EF4-FFF2-40B4-BE49-F238E27FC236}">
                <a16:creationId xmlns:a16="http://schemas.microsoft.com/office/drawing/2014/main" id="{EE6E232D-9693-914D-8CF3-9877DBFBB7AB}"/>
              </a:ext>
            </a:extLst>
          </p:cNvPr>
          <p:cNvSpPr>
            <a:spLocks noChangeShapeType="1"/>
          </p:cNvSpPr>
          <p:nvPr/>
        </p:nvSpPr>
        <p:spPr bwMode="auto">
          <a:xfrm flipH="1">
            <a:off x="5880100" y="3403600"/>
            <a:ext cx="381000" cy="5080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1903" name="Line 63">
            <a:extLst>
              <a:ext uri="{FF2B5EF4-FFF2-40B4-BE49-F238E27FC236}">
                <a16:creationId xmlns:a16="http://schemas.microsoft.com/office/drawing/2014/main" id="{B1CD2780-1710-3C4F-8AB1-B74E6FBC205D}"/>
              </a:ext>
            </a:extLst>
          </p:cNvPr>
          <p:cNvSpPr>
            <a:spLocks noChangeShapeType="1"/>
          </p:cNvSpPr>
          <p:nvPr/>
        </p:nvSpPr>
        <p:spPr bwMode="auto">
          <a:xfrm>
            <a:off x="6540500" y="3390900"/>
            <a:ext cx="406400" cy="5334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1904" name="Line 64">
            <a:extLst>
              <a:ext uri="{FF2B5EF4-FFF2-40B4-BE49-F238E27FC236}">
                <a16:creationId xmlns:a16="http://schemas.microsoft.com/office/drawing/2014/main" id="{846097EB-2C77-384F-AC37-515015FEBE19}"/>
              </a:ext>
            </a:extLst>
          </p:cNvPr>
          <p:cNvSpPr>
            <a:spLocks noChangeShapeType="1"/>
          </p:cNvSpPr>
          <p:nvPr/>
        </p:nvSpPr>
        <p:spPr bwMode="auto">
          <a:xfrm flipH="1">
            <a:off x="5410200" y="4546600"/>
            <a:ext cx="317500" cy="6858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1905" name="Line 65">
            <a:extLst>
              <a:ext uri="{FF2B5EF4-FFF2-40B4-BE49-F238E27FC236}">
                <a16:creationId xmlns:a16="http://schemas.microsoft.com/office/drawing/2014/main" id="{5CB41073-9CE5-9446-AA87-139A355D8BC5}"/>
              </a:ext>
            </a:extLst>
          </p:cNvPr>
          <p:cNvSpPr>
            <a:spLocks noChangeShapeType="1"/>
          </p:cNvSpPr>
          <p:nvPr/>
        </p:nvSpPr>
        <p:spPr bwMode="auto">
          <a:xfrm>
            <a:off x="6032500" y="4559300"/>
            <a:ext cx="304800" cy="6731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1906" name="Line 66">
            <a:extLst>
              <a:ext uri="{FF2B5EF4-FFF2-40B4-BE49-F238E27FC236}">
                <a16:creationId xmlns:a16="http://schemas.microsoft.com/office/drawing/2014/main" id="{5AB4037A-929D-CD47-8BC6-EB709B25FE1C}"/>
              </a:ext>
            </a:extLst>
          </p:cNvPr>
          <p:cNvSpPr>
            <a:spLocks noChangeShapeType="1"/>
          </p:cNvSpPr>
          <p:nvPr/>
        </p:nvSpPr>
        <p:spPr bwMode="auto">
          <a:xfrm flipH="1">
            <a:off x="8051800" y="3365500"/>
            <a:ext cx="381000" cy="609600"/>
          </a:xfrm>
          <a:prstGeom prst="line">
            <a:avLst/>
          </a:prstGeom>
          <a:noFill/>
          <a:ln w="381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1907" name="Line 67">
            <a:extLst>
              <a:ext uri="{FF2B5EF4-FFF2-40B4-BE49-F238E27FC236}">
                <a16:creationId xmlns:a16="http://schemas.microsoft.com/office/drawing/2014/main" id="{5E4265DA-6273-9344-9283-BC11DC10011F}"/>
              </a:ext>
            </a:extLst>
          </p:cNvPr>
          <p:cNvSpPr>
            <a:spLocks noChangeShapeType="1"/>
          </p:cNvSpPr>
          <p:nvPr/>
        </p:nvSpPr>
        <p:spPr bwMode="auto">
          <a:xfrm>
            <a:off x="8724900" y="3365500"/>
            <a:ext cx="381000" cy="596900"/>
          </a:xfrm>
          <a:prstGeom prst="line">
            <a:avLst/>
          </a:prstGeom>
          <a:noFill/>
          <a:ln w="381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1908" name="Line 68">
            <a:extLst>
              <a:ext uri="{FF2B5EF4-FFF2-40B4-BE49-F238E27FC236}">
                <a16:creationId xmlns:a16="http://schemas.microsoft.com/office/drawing/2014/main" id="{10DB6F96-D96E-6144-894F-6CDB592B79BC}"/>
              </a:ext>
            </a:extLst>
          </p:cNvPr>
          <p:cNvSpPr>
            <a:spLocks noChangeShapeType="1"/>
          </p:cNvSpPr>
          <p:nvPr/>
        </p:nvSpPr>
        <p:spPr bwMode="auto">
          <a:xfrm>
            <a:off x="8191500" y="4610100"/>
            <a:ext cx="304800" cy="558800"/>
          </a:xfrm>
          <a:prstGeom prst="line">
            <a:avLst/>
          </a:prstGeom>
          <a:noFill/>
          <a:ln w="381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1909" name="Line 69">
            <a:extLst>
              <a:ext uri="{FF2B5EF4-FFF2-40B4-BE49-F238E27FC236}">
                <a16:creationId xmlns:a16="http://schemas.microsoft.com/office/drawing/2014/main" id="{BD497661-E6E6-3947-B430-F7CF8A288D6E}"/>
              </a:ext>
            </a:extLst>
          </p:cNvPr>
          <p:cNvSpPr>
            <a:spLocks noChangeShapeType="1"/>
          </p:cNvSpPr>
          <p:nvPr/>
        </p:nvSpPr>
        <p:spPr bwMode="auto">
          <a:xfrm>
            <a:off x="9258300" y="4597400"/>
            <a:ext cx="304800" cy="546100"/>
          </a:xfrm>
          <a:prstGeom prst="line">
            <a:avLst/>
          </a:prstGeom>
          <a:noFill/>
          <a:ln w="381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91910" name="Group 70">
            <a:extLst>
              <a:ext uri="{FF2B5EF4-FFF2-40B4-BE49-F238E27FC236}">
                <a16:creationId xmlns:a16="http://schemas.microsoft.com/office/drawing/2014/main" id="{43AB0E33-4AF0-9342-862C-F00FFEE5984F}"/>
              </a:ext>
            </a:extLst>
          </p:cNvPr>
          <p:cNvGrpSpPr>
            <a:grpSpLocks/>
          </p:cNvGrpSpPr>
          <p:nvPr/>
        </p:nvGrpSpPr>
        <p:grpSpPr bwMode="auto">
          <a:xfrm>
            <a:off x="5183188" y="5880100"/>
            <a:ext cx="165100" cy="406400"/>
            <a:chOff x="2305" y="3704"/>
            <a:chExt cx="104" cy="256"/>
          </a:xfrm>
        </p:grpSpPr>
        <p:sp>
          <p:nvSpPr>
            <p:cNvPr id="291911" name="Line 71">
              <a:extLst>
                <a:ext uri="{FF2B5EF4-FFF2-40B4-BE49-F238E27FC236}">
                  <a16:creationId xmlns:a16="http://schemas.microsoft.com/office/drawing/2014/main" id="{EDCE40E7-BDF4-DD44-B7D3-69D76920E122}"/>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1912" name="Line 72">
              <a:extLst>
                <a:ext uri="{FF2B5EF4-FFF2-40B4-BE49-F238E27FC236}">
                  <a16:creationId xmlns:a16="http://schemas.microsoft.com/office/drawing/2014/main" id="{585F729E-7900-594F-A7AA-CF3A2C510A1A}"/>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1913" name="Line 73">
              <a:extLst>
                <a:ext uri="{FF2B5EF4-FFF2-40B4-BE49-F238E27FC236}">
                  <a16:creationId xmlns:a16="http://schemas.microsoft.com/office/drawing/2014/main" id="{0F082ABE-9B6E-534D-879D-F4C7721C6D48}"/>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91914" name="Group 74">
            <a:extLst>
              <a:ext uri="{FF2B5EF4-FFF2-40B4-BE49-F238E27FC236}">
                <a16:creationId xmlns:a16="http://schemas.microsoft.com/office/drawing/2014/main" id="{1469572B-5FAE-2140-9099-C6F1624093EC}"/>
              </a:ext>
            </a:extLst>
          </p:cNvPr>
          <p:cNvGrpSpPr>
            <a:grpSpLocks/>
          </p:cNvGrpSpPr>
          <p:nvPr/>
        </p:nvGrpSpPr>
        <p:grpSpPr bwMode="auto">
          <a:xfrm>
            <a:off x="6402388" y="5880100"/>
            <a:ext cx="165100" cy="406400"/>
            <a:chOff x="2305" y="3704"/>
            <a:chExt cx="104" cy="256"/>
          </a:xfrm>
        </p:grpSpPr>
        <p:sp>
          <p:nvSpPr>
            <p:cNvPr id="291915" name="Line 75">
              <a:extLst>
                <a:ext uri="{FF2B5EF4-FFF2-40B4-BE49-F238E27FC236}">
                  <a16:creationId xmlns:a16="http://schemas.microsoft.com/office/drawing/2014/main" id="{C2EF1D22-ADAC-7D4F-984A-E0E7840E30ED}"/>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1916" name="Line 76">
              <a:extLst>
                <a:ext uri="{FF2B5EF4-FFF2-40B4-BE49-F238E27FC236}">
                  <a16:creationId xmlns:a16="http://schemas.microsoft.com/office/drawing/2014/main" id="{15FB6ED3-BB7B-FF44-B8C3-EDC15B3B1CD9}"/>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1917" name="Line 77">
              <a:extLst>
                <a:ext uri="{FF2B5EF4-FFF2-40B4-BE49-F238E27FC236}">
                  <a16:creationId xmlns:a16="http://schemas.microsoft.com/office/drawing/2014/main" id="{DA57631F-8623-064F-98EC-139DC23DEBB5}"/>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91918" name="Group 78">
            <a:extLst>
              <a:ext uri="{FF2B5EF4-FFF2-40B4-BE49-F238E27FC236}">
                <a16:creationId xmlns:a16="http://schemas.microsoft.com/office/drawing/2014/main" id="{D89FEAD5-F7C5-FE4C-AA8D-B535B6B82226}"/>
              </a:ext>
            </a:extLst>
          </p:cNvPr>
          <p:cNvGrpSpPr>
            <a:grpSpLocks/>
          </p:cNvGrpSpPr>
          <p:nvPr/>
        </p:nvGrpSpPr>
        <p:grpSpPr bwMode="auto">
          <a:xfrm>
            <a:off x="9640888" y="5803900"/>
            <a:ext cx="165100" cy="406400"/>
            <a:chOff x="2305" y="3704"/>
            <a:chExt cx="104" cy="256"/>
          </a:xfrm>
        </p:grpSpPr>
        <p:sp>
          <p:nvSpPr>
            <p:cNvPr id="291919" name="Line 79">
              <a:extLst>
                <a:ext uri="{FF2B5EF4-FFF2-40B4-BE49-F238E27FC236}">
                  <a16:creationId xmlns:a16="http://schemas.microsoft.com/office/drawing/2014/main" id="{9AB96131-B930-9E4C-83DB-801403251075}"/>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1920" name="Line 80">
              <a:extLst>
                <a:ext uri="{FF2B5EF4-FFF2-40B4-BE49-F238E27FC236}">
                  <a16:creationId xmlns:a16="http://schemas.microsoft.com/office/drawing/2014/main" id="{D7D0F63A-F5F7-B943-927F-3CFAD7B83EC4}"/>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1921" name="Line 81">
              <a:extLst>
                <a:ext uri="{FF2B5EF4-FFF2-40B4-BE49-F238E27FC236}">
                  <a16:creationId xmlns:a16="http://schemas.microsoft.com/office/drawing/2014/main" id="{45C61B8B-2C7B-E449-986D-D3C4F02A5B0E}"/>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91922" name="Group 82">
            <a:extLst>
              <a:ext uri="{FF2B5EF4-FFF2-40B4-BE49-F238E27FC236}">
                <a16:creationId xmlns:a16="http://schemas.microsoft.com/office/drawing/2014/main" id="{1D2EF196-5671-B146-8F3C-3579C9292C57}"/>
              </a:ext>
            </a:extLst>
          </p:cNvPr>
          <p:cNvGrpSpPr>
            <a:grpSpLocks/>
          </p:cNvGrpSpPr>
          <p:nvPr/>
        </p:nvGrpSpPr>
        <p:grpSpPr bwMode="auto">
          <a:xfrm>
            <a:off x="8574088" y="5791200"/>
            <a:ext cx="165100" cy="406400"/>
            <a:chOff x="2305" y="3704"/>
            <a:chExt cx="104" cy="256"/>
          </a:xfrm>
        </p:grpSpPr>
        <p:sp>
          <p:nvSpPr>
            <p:cNvPr id="291923" name="Line 83">
              <a:extLst>
                <a:ext uri="{FF2B5EF4-FFF2-40B4-BE49-F238E27FC236}">
                  <a16:creationId xmlns:a16="http://schemas.microsoft.com/office/drawing/2014/main" id="{070D0681-E11C-1043-AD27-0433604FECF7}"/>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1924" name="Line 84">
              <a:extLst>
                <a:ext uri="{FF2B5EF4-FFF2-40B4-BE49-F238E27FC236}">
                  <a16:creationId xmlns:a16="http://schemas.microsoft.com/office/drawing/2014/main" id="{ACE7F8E3-937E-4F49-85D3-EC07C791B46D}"/>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1925" name="Line 85">
              <a:extLst>
                <a:ext uri="{FF2B5EF4-FFF2-40B4-BE49-F238E27FC236}">
                  <a16:creationId xmlns:a16="http://schemas.microsoft.com/office/drawing/2014/main" id="{386C702F-7E7E-5947-A566-963A07D19FF2}"/>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91926" name="Group 86">
            <a:extLst>
              <a:ext uri="{FF2B5EF4-FFF2-40B4-BE49-F238E27FC236}">
                <a16:creationId xmlns:a16="http://schemas.microsoft.com/office/drawing/2014/main" id="{D790723F-D41A-ED41-864C-5B1B66E372B3}"/>
              </a:ext>
            </a:extLst>
          </p:cNvPr>
          <p:cNvGrpSpPr>
            <a:grpSpLocks/>
          </p:cNvGrpSpPr>
          <p:nvPr/>
        </p:nvGrpSpPr>
        <p:grpSpPr bwMode="auto">
          <a:xfrm>
            <a:off x="8269288" y="5803900"/>
            <a:ext cx="165100" cy="406400"/>
            <a:chOff x="2305" y="3704"/>
            <a:chExt cx="104" cy="256"/>
          </a:xfrm>
        </p:grpSpPr>
        <p:sp>
          <p:nvSpPr>
            <p:cNvPr id="291927" name="Line 87">
              <a:extLst>
                <a:ext uri="{FF2B5EF4-FFF2-40B4-BE49-F238E27FC236}">
                  <a16:creationId xmlns:a16="http://schemas.microsoft.com/office/drawing/2014/main" id="{E3A9CF56-55E0-4D46-8BFD-EC65B9EAF6FB}"/>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1928" name="Line 88">
              <a:extLst>
                <a:ext uri="{FF2B5EF4-FFF2-40B4-BE49-F238E27FC236}">
                  <a16:creationId xmlns:a16="http://schemas.microsoft.com/office/drawing/2014/main" id="{DD94AAF0-E832-904A-B2EA-B7FBF6B5D153}"/>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1929" name="Line 89">
              <a:extLst>
                <a:ext uri="{FF2B5EF4-FFF2-40B4-BE49-F238E27FC236}">
                  <a16:creationId xmlns:a16="http://schemas.microsoft.com/office/drawing/2014/main" id="{AFC2BB4D-EC08-754D-89AF-2279D622686C}"/>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91930" name="Group 90">
            <a:extLst>
              <a:ext uri="{FF2B5EF4-FFF2-40B4-BE49-F238E27FC236}">
                <a16:creationId xmlns:a16="http://schemas.microsoft.com/office/drawing/2014/main" id="{A6A27D47-F14E-754B-8FBE-2F9CB9F27EEC}"/>
              </a:ext>
            </a:extLst>
          </p:cNvPr>
          <p:cNvGrpSpPr>
            <a:grpSpLocks/>
          </p:cNvGrpSpPr>
          <p:nvPr/>
        </p:nvGrpSpPr>
        <p:grpSpPr bwMode="auto">
          <a:xfrm>
            <a:off x="5462588" y="5880100"/>
            <a:ext cx="165100" cy="406400"/>
            <a:chOff x="2305" y="3704"/>
            <a:chExt cx="104" cy="256"/>
          </a:xfrm>
        </p:grpSpPr>
        <p:sp>
          <p:nvSpPr>
            <p:cNvPr id="291931" name="Line 91">
              <a:extLst>
                <a:ext uri="{FF2B5EF4-FFF2-40B4-BE49-F238E27FC236}">
                  <a16:creationId xmlns:a16="http://schemas.microsoft.com/office/drawing/2014/main" id="{0096C5AE-83C3-A442-BDB5-3F880C4BD982}"/>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1932" name="Line 92">
              <a:extLst>
                <a:ext uri="{FF2B5EF4-FFF2-40B4-BE49-F238E27FC236}">
                  <a16:creationId xmlns:a16="http://schemas.microsoft.com/office/drawing/2014/main" id="{2B47282B-AFD6-F74F-BCBE-EF5DA911CAAB}"/>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1933" name="Line 93">
              <a:extLst>
                <a:ext uri="{FF2B5EF4-FFF2-40B4-BE49-F238E27FC236}">
                  <a16:creationId xmlns:a16="http://schemas.microsoft.com/office/drawing/2014/main" id="{F9F214F1-C989-814E-BA95-FB403D6566F3}"/>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91934" name="Group 94">
            <a:extLst>
              <a:ext uri="{FF2B5EF4-FFF2-40B4-BE49-F238E27FC236}">
                <a16:creationId xmlns:a16="http://schemas.microsoft.com/office/drawing/2014/main" id="{C9841C1F-7AE7-C142-B367-FA648AB75E2B}"/>
              </a:ext>
            </a:extLst>
          </p:cNvPr>
          <p:cNvGrpSpPr>
            <a:grpSpLocks/>
          </p:cNvGrpSpPr>
          <p:nvPr/>
        </p:nvGrpSpPr>
        <p:grpSpPr bwMode="auto">
          <a:xfrm>
            <a:off x="6110288" y="5867400"/>
            <a:ext cx="165100" cy="406400"/>
            <a:chOff x="2305" y="3704"/>
            <a:chExt cx="104" cy="256"/>
          </a:xfrm>
        </p:grpSpPr>
        <p:sp>
          <p:nvSpPr>
            <p:cNvPr id="291935" name="Line 95">
              <a:extLst>
                <a:ext uri="{FF2B5EF4-FFF2-40B4-BE49-F238E27FC236}">
                  <a16:creationId xmlns:a16="http://schemas.microsoft.com/office/drawing/2014/main" id="{F7126D90-7436-F148-A40F-75E5AF10126C}"/>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1936" name="Line 96">
              <a:extLst>
                <a:ext uri="{FF2B5EF4-FFF2-40B4-BE49-F238E27FC236}">
                  <a16:creationId xmlns:a16="http://schemas.microsoft.com/office/drawing/2014/main" id="{155CBCB5-15B5-C84D-B2BC-1CC318350293}"/>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1937" name="Line 97">
              <a:extLst>
                <a:ext uri="{FF2B5EF4-FFF2-40B4-BE49-F238E27FC236}">
                  <a16:creationId xmlns:a16="http://schemas.microsoft.com/office/drawing/2014/main" id="{FA5AB4EE-322D-4448-AFD0-8A5779757E3D}"/>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91938" name="Group 98">
            <a:extLst>
              <a:ext uri="{FF2B5EF4-FFF2-40B4-BE49-F238E27FC236}">
                <a16:creationId xmlns:a16="http://schemas.microsoft.com/office/drawing/2014/main" id="{60B73C48-710A-6744-9136-7DFDB6B8D196}"/>
              </a:ext>
            </a:extLst>
          </p:cNvPr>
          <p:cNvGrpSpPr>
            <a:grpSpLocks/>
          </p:cNvGrpSpPr>
          <p:nvPr/>
        </p:nvGrpSpPr>
        <p:grpSpPr bwMode="auto">
          <a:xfrm>
            <a:off x="7024688" y="4546600"/>
            <a:ext cx="165100" cy="406400"/>
            <a:chOff x="2305" y="3704"/>
            <a:chExt cx="104" cy="256"/>
          </a:xfrm>
        </p:grpSpPr>
        <p:sp>
          <p:nvSpPr>
            <p:cNvPr id="291939" name="Line 99">
              <a:extLst>
                <a:ext uri="{FF2B5EF4-FFF2-40B4-BE49-F238E27FC236}">
                  <a16:creationId xmlns:a16="http://schemas.microsoft.com/office/drawing/2014/main" id="{14551D16-4342-544E-81CB-307E8EEE0225}"/>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1940" name="Line 100">
              <a:extLst>
                <a:ext uri="{FF2B5EF4-FFF2-40B4-BE49-F238E27FC236}">
                  <a16:creationId xmlns:a16="http://schemas.microsoft.com/office/drawing/2014/main" id="{375BD896-7C03-C04C-91CC-D034D545E2CA}"/>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1941" name="Line 101">
              <a:extLst>
                <a:ext uri="{FF2B5EF4-FFF2-40B4-BE49-F238E27FC236}">
                  <a16:creationId xmlns:a16="http://schemas.microsoft.com/office/drawing/2014/main" id="{C4490B5D-68A4-7B4D-809A-3524C0BA5FED}"/>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91942" name="Group 102">
            <a:extLst>
              <a:ext uri="{FF2B5EF4-FFF2-40B4-BE49-F238E27FC236}">
                <a16:creationId xmlns:a16="http://schemas.microsoft.com/office/drawing/2014/main" id="{5B6546B0-AB88-D848-B7BE-D5B9D1D35229}"/>
              </a:ext>
            </a:extLst>
          </p:cNvPr>
          <p:cNvGrpSpPr>
            <a:grpSpLocks/>
          </p:cNvGrpSpPr>
          <p:nvPr/>
        </p:nvGrpSpPr>
        <p:grpSpPr bwMode="auto">
          <a:xfrm>
            <a:off x="6719888" y="4559300"/>
            <a:ext cx="165100" cy="406400"/>
            <a:chOff x="2305" y="3704"/>
            <a:chExt cx="104" cy="256"/>
          </a:xfrm>
        </p:grpSpPr>
        <p:sp>
          <p:nvSpPr>
            <p:cNvPr id="291943" name="Line 103">
              <a:extLst>
                <a:ext uri="{FF2B5EF4-FFF2-40B4-BE49-F238E27FC236}">
                  <a16:creationId xmlns:a16="http://schemas.microsoft.com/office/drawing/2014/main" id="{33EAE751-EEE1-AC43-AF59-65E74885FE06}"/>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1944" name="Line 104">
              <a:extLst>
                <a:ext uri="{FF2B5EF4-FFF2-40B4-BE49-F238E27FC236}">
                  <a16:creationId xmlns:a16="http://schemas.microsoft.com/office/drawing/2014/main" id="{E6C7470F-2655-2042-A0FD-90EB321C8318}"/>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1945" name="Line 105">
              <a:extLst>
                <a:ext uri="{FF2B5EF4-FFF2-40B4-BE49-F238E27FC236}">
                  <a16:creationId xmlns:a16="http://schemas.microsoft.com/office/drawing/2014/main" id="{4351B03D-AAE3-754B-9817-5F4FABDC3CCA}"/>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91946" name="Group 106">
            <a:extLst>
              <a:ext uri="{FF2B5EF4-FFF2-40B4-BE49-F238E27FC236}">
                <a16:creationId xmlns:a16="http://schemas.microsoft.com/office/drawing/2014/main" id="{3BFAB673-5B38-E44C-AA36-900D5D841A79}"/>
              </a:ext>
            </a:extLst>
          </p:cNvPr>
          <p:cNvGrpSpPr>
            <a:grpSpLocks/>
          </p:cNvGrpSpPr>
          <p:nvPr/>
        </p:nvGrpSpPr>
        <p:grpSpPr bwMode="auto">
          <a:xfrm>
            <a:off x="9348788" y="5816600"/>
            <a:ext cx="165100" cy="406400"/>
            <a:chOff x="2305" y="3704"/>
            <a:chExt cx="104" cy="256"/>
          </a:xfrm>
        </p:grpSpPr>
        <p:sp>
          <p:nvSpPr>
            <p:cNvPr id="291947" name="Line 107">
              <a:extLst>
                <a:ext uri="{FF2B5EF4-FFF2-40B4-BE49-F238E27FC236}">
                  <a16:creationId xmlns:a16="http://schemas.microsoft.com/office/drawing/2014/main" id="{F78F5194-E022-6545-ACEA-1818839A5B1A}"/>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1948" name="Line 108">
              <a:extLst>
                <a:ext uri="{FF2B5EF4-FFF2-40B4-BE49-F238E27FC236}">
                  <a16:creationId xmlns:a16="http://schemas.microsoft.com/office/drawing/2014/main" id="{567A92A2-3090-4746-96D6-324F129C8AF4}"/>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1949" name="Line 109">
              <a:extLst>
                <a:ext uri="{FF2B5EF4-FFF2-40B4-BE49-F238E27FC236}">
                  <a16:creationId xmlns:a16="http://schemas.microsoft.com/office/drawing/2014/main" id="{22E50482-FB8D-2B4C-A88C-B34821E2CC31}"/>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91950" name="Group 110">
            <a:extLst>
              <a:ext uri="{FF2B5EF4-FFF2-40B4-BE49-F238E27FC236}">
                <a16:creationId xmlns:a16="http://schemas.microsoft.com/office/drawing/2014/main" id="{1A7B3A31-FABC-F942-9304-5B9DE12BBF41}"/>
              </a:ext>
            </a:extLst>
          </p:cNvPr>
          <p:cNvGrpSpPr>
            <a:grpSpLocks/>
          </p:cNvGrpSpPr>
          <p:nvPr/>
        </p:nvGrpSpPr>
        <p:grpSpPr bwMode="auto">
          <a:xfrm>
            <a:off x="8878888" y="4610100"/>
            <a:ext cx="165100" cy="406400"/>
            <a:chOff x="2305" y="3704"/>
            <a:chExt cx="104" cy="256"/>
          </a:xfrm>
        </p:grpSpPr>
        <p:sp>
          <p:nvSpPr>
            <p:cNvPr id="291951" name="Line 111">
              <a:extLst>
                <a:ext uri="{FF2B5EF4-FFF2-40B4-BE49-F238E27FC236}">
                  <a16:creationId xmlns:a16="http://schemas.microsoft.com/office/drawing/2014/main" id="{BDF61A78-455C-5948-A4BF-84DB65B2BA45}"/>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1952" name="Line 112">
              <a:extLst>
                <a:ext uri="{FF2B5EF4-FFF2-40B4-BE49-F238E27FC236}">
                  <a16:creationId xmlns:a16="http://schemas.microsoft.com/office/drawing/2014/main" id="{F0CEA245-A7B0-254C-B84C-4BB6A80BD56D}"/>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1953" name="Line 113">
              <a:extLst>
                <a:ext uri="{FF2B5EF4-FFF2-40B4-BE49-F238E27FC236}">
                  <a16:creationId xmlns:a16="http://schemas.microsoft.com/office/drawing/2014/main" id="{CCAC35F8-EBA4-8445-BEEB-9FE9C533ED20}"/>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91954" name="Group 114">
            <a:extLst>
              <a:ext uri="{FF2B5EF4-FFF2-40B4-BE49-F238E27FC236}">
                <a16:creationId xmlns:a16="http://schemas.microsoft.com/office/drawing/2014/main" id="{F87A51F4-A1E0-D146-A249-A5688DF394F7}"/>
              </a:ext>
            </a:extLst>
          </p:cNvPr>
          <p:cNvGrpSpPr>
            <a:grpSpLocks/>
          </p:cNvGrpSpPr>
          <p:nvPr/>
        </p:nvGrpSpPr>
        <p:grpSpPr bwMode="auto">
          <a:xfrm>
            <a:off x="7837488" y="4622800"/>
            <a:ext cx="165100" cy="406400"/>
            <a:chOff x="2305" y="3704"/>
            <a:chExt cx="104" cy="256"/>
          </a:xfrm>
        </p:grpSpPr>
        <p:sp>
          <p:nvSpPr>
            <p:cNvPr id="291955" name="Line 115">
              <a:extLst>
                <a:ext uri="{FF2B5EF4-FFF2-40B4-BE49-F238E27FC236}">
                  <a16:creationId xmlns:a16="http://schemas.microsoft.com/office/drawing/2014/main" id="{EE5383A1-5DBB-8947-B527-6578BBE5C0C0}"/>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1956" name="Line 116">
              <a:extLst>
                <a:ext uri="{FF2B5EF4-FFF2-40B4-BE49-F238E27FC236}">
                  <a16:creationId xmlns:a16="http://schemas.microsoft.com/office/drawing/2014/main" id="{E0ADE574-588C-ED4F-BDDC-BC40D02BEE5A}"/>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1957" name="Line 117">
              <a:extLst>
                <a:ext uri="{FF2B5EF4-FFF2-40B4-BE49-F238E27FC236}">
                  <a16:creationId xmlns:a16="http://schemas.microsoft.com/office/drawing/2014/main" id="{FAEB9809-AF36-294B-A9CF-500840190297}"/>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91958" name="Text Box 118">
            <a:extLst>
              <a:ext uri="{FF2B5EF4-FFF2-40B4-BE49-F238E27FC236}">
                <a16:creationId xmlns:a16="http://schemas.microsoft.com/office/drawing/2014/main" id="{5929D210-329D-6E49-B1B4-70B9E28B7CDD}"/>
              </a:ext>
            </a:extLst>
          </p:cNvPr>
          <p:cNvSpPr txBox="1">
            <a:spLocks noChangeArrowheads="1"/>
          </p:cNvSpPr>
          <p:nvPr/>
        </p:nvSpPr>
        <p:spPr bwMode="auto">
          <a:xfrm>
            <a:off x="1978026" y="2816225"/>
            <a:ext cx="2954655" cy="400110"/>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a:latin typeface="Courier New" panose="02070309020205020404" pitchFamily="49" charset="0"/>
              </a:rPr>
              <a:t>Output: 1 3 7 9 14</a:t>
            </a:r>
          </a:p>
        </p:txBody>
      </p:sp>
      <p:sp>
        <p:nvSpPr>
          <p:cNvPr id="291959" name="Oval 119">
            <a:extLst>
              <a:ext uri="{FF2B5EF4-FFF2-40B4-BE49-F238E27FC236}">
                <a16:creationId xmlns:a16="http://schemas.microsoft.com/office/drawing/2014/main" id="{3287C559-FA40-2049-A7B2-58ADF4A2A0CA}"/>
              </a:ext>
            </a:extLst>
          </p:cNvPr>
          <p:cNvSpPr>
            <a:spLocks noChangeArrowheads="1"/>
          </p:cNvSpPr>
          <p:nvPr/>
        </p:nvSpPr>
        <p:spPr bwMode="auto">
          <a:xfrm>
            <a:off x="2044700" y="1308100"/>
            <a:ext cx="254000" cy="254000"/>
          </a:xfrm>
          <a:prstGeom prst="ellipse">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291960" name="Oval 120">
            <a:extLst>
              <a:ext uri="{FF2B5EF4-FFF2-40B4-BE49-F238E27FC236}">
                <a16:creationId xmlns:a16="http://schemas.microsoft.com/office/drawing/2014/main" id="{BBC31933-7455-284E-AAAE-CEEA61502693}"/>
              </a:ext>
            </a:extLst>
          </p:cNvPr>
          <p:cNvSpPr>
            <a:spLocks noChangeArrowheads="1"/>
          </p:cNvSpPr>
          <p:nvPr/>
        </p:nvSpPr>
        <p:spPr bwMode="auto">
          <a:xfrm>
            <a:off x="2044700" y="1651000"/>
            <a:ext cx="254000" cy="254000"/>
          </a:xfrm>
          <a:prstGeom prst="ellipse">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291961" name="Oval 121">
            <a:extLst>
              <a:ext uri="{FF2B5EF4-FFF2-40B4-BE49-F238E27FC236}">
                <a16:creationId xmlns:a16="http://schemas.microsoft.com/office/drawing/2014/main" id="{3CAD7063-7441-0543-9162-57994461411C}"/>
              </a:ext>
            </a:extLst>
          </p:cNvPr>
          <p:cNvSpPr>
            <a:spLocks noChangeArrowheads="1"/>
          </p:cNvSpPr>
          <p:nvPr/>
        </p:nvSpPr>
        <p:spPr bwMode="auto">
          <a:xfrm>
            <a:off x="2044700" y="1993900"/>
            <a:ext cx="254000" cy="254000"/>
          </a:xfrm>
          <a:prstGeom prst="ellipse">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291962" name="Oval 122">
            <a:extLst>
              <a:ext uri="{FF2B5EF4-FFF2-40B4-BE49-F238E27FC236}">
                <a16:creationId xmlns:a16="http://schemas.microsoft.com/office/drawing/2014/main" id="{BBE5A86E-A13D-4C49-9BAF-E23CAD6DD5F0}"/>
              </a:ext>
            </a:extLst>
          </p:cNvPr>
          <p:cNvSpPr>
            <a:spLocks noChangeArrowheads="1"/>
          </p:cNvSpPr>
          <p:nvPr/>
        </p:nvSpPr>
        <p:spPr bwMode="auto">
          <a:xfrm>
            <a:off x="6743700" y="1473200"/>
            <a:ext cx="254000" cy="254000"/>
          </a:xfrm>
          <a:prstGeom prst="ellipse">
            <a:avLst/>
          </a:prstGeom>
          <a:solidFill>
            <a:srgbClr val="66FF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291963" name="Oval 123">
            <a:extLst>
              <a:ext uri="{FF2B5EF4-FFF2-40B4-BE49-F238E27FC236}">
                <a16:creationId xmlns:a16="http://schemas.microsoft.com/office/drawing/2014/main" id="{CB88845B-BC4D-C24F-A956-2D4256F65B7B}"/>
              </a:ext>
            </a:extLst>
          </p:cNvPr>
          <p:cNvSpPr>
            <a:spLocks noChangeArrowheads="1"/>
          </p:cNvSpPr>
          <p:nvPr/>
        </p:nvSpPr>
        <p:spPr bwMode="auto">
          <a:xfrm>
            <a:off x="5740400" y="27305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291964" name="Oval 124">
            <a:extLst>
              <a:ext uri="{FF2B5EF4-FFF2-40B4-BE49-F238E27FC236}">
                <a16:creationId xmlns:a16="http://schemas.microsoft.com/office/drawing/2014/main" id="{FC54BE85-4A15-9C44-9210-55C023B8927E}"/>
              </a:ext>
            </a:extLst>
          </p:cNvPr>
          <p:cNvSpPr>
            <a:spLocks noChangeArrowheads="1"/>
          </p:cNvSpPr>
          <p:nvPr/>
        </p:nvSpPr>
        <p:spPr bwMode="auto">
          <a:xfrm>
            <a:off x="5740400" y="30353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291965" name="Oval 125">
            <a:extLst>
              <a:ext uri="{FF2B5EF4-FFF2-40B4-BE49-F238E27FC236}">
                <a16:creationId xmlns:a16="http://schemas.microsoft.com/office/drawing/2014/main" id="{8DB9D392-3717-FA47-B953-482EC1A88585}"/>
              </a:ext>
            </a:extLst>
          </p:cNvPr>
          <p:cNvSpPr>
            <a:spLocks noChangeArrowheads="1"/>
          </p:cNvSpPr>
          <p:nvPr/>
        </p:nvSpPr>
        <p:spPr bwMode="auto">
          <a:xfrm>
            <a:off x="5740400" y="3340100"/>
            <a:ext cx="254000" cy="254000"/>
          </a:xfrm>
          <a:prstGeom prst="ellipse">
            <a:avLst/>
          </a:prstGeom>
          <a:solidFill>
            <a:srgbClr val="66FF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291966" name="Oval 126">
            <a:extLst>
              <a:ext uri="{FF2B5EF4-FFF2-40B4-BE49-F238E27FC236}">
                <a16:creationId xmlns:a16="http://schemas.microsoft.com/office/drawing/2014/main" id="{ECAF3BB5-7B9F-9A49-ACBB-2FAAD925E9BC}"/>
              </a:ext>
            </a:extLst>
          </p:cNvPr>
          <p:cNvSpPr>
            <a:spLocks noChangeArrowheads="1"/>
          </p:cNvSpPr>
          <p:nvPr/>
        </p:nvSpPr>
        <p:spPr bwMode="auto">
          <a:xfrm>
            <a:off x="4762500" y="52070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291967" name="Oval 127">
            <a:extLst>
              <a:ext uri="{FF2B5EF4-FFF2-40B4-BE49-F238E27FC236}">
                <a16:creationId xmlns:a16="http://schemas.microsoft.com/office/drawing/2014/main" id="{AAC4C393-C09A-7144-BCAA-11FB1DCBC9C6}"/>
              </a:ext>
            </a:extLst>
          </p:cNvPr>
          <p:cNvSpPr>
            <a:spLocks noChangeArrowheads="1"/>
          </p:cNvSpPr>
          <p:nvPr/>
        </p:nvSpPr>
        <p:spPr bwMode="auto">
          <a:xfrm>
            <a:off x="4749800" y="55118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291968" name="Oval 128">
            <a:extLst>
              <a:ext uri="{FF2B5EF4-FFF2-40B4-BE49-F238E27FC236}">
                <a16:creationId xmlns:a16="http://schemas.microsoft.com/office/drawing/2014/main" id="{C8640DCE-1ACE-E049-A674-993737841C95}"/>
              </a:ext>
            </a:extLst>
          </p:cNvPr>
          <p:cNvSpPr>
            <a:spLocks noChangeArrowheads="1"/>
          </p:cNvSpPr>
          <p:nvPr/>
        </p:nvSpPr>
        <p:spPr bwMode="auto">
          <a:xfrm>
            <a:off x="4749800" y="58166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291969" name="Oval 129">
            <a:extLst>
              <a:ext uri="{FF2B5EF4-FFF2-40B4-BE49-F238E27FC236}">
                <a16:creationId xmlns:a16="http://schemas.microsoft.com/office/drawing/2014/main" id="{34049A97-01DF-E84E-BC78-F228D6BC7D40}"/>
              </a:ext>
            </a:extLst>
          </p:cNvPr>
          <p:cNvSpPr>
            <a:spLocks noChangeArrowheads="1"/>
          </p:cNvSpPr>
          <p:nvPr/>
        </p:nvSpPr>
        <p:spPr bwMode="auto">
          <a:xfrm>
            <a:off x="5207000" y="39116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291970" name="Oval 130">
            <a:extLst>
              <a:ext uri="{FF2B5EF4-FFF2-40B4-BE49-F238E27FC236}">
                <a16:creationId xmlns:a16="http://schemas.microsoft.com/office/drawing/2014/main" id="{13952BDB-3E32-9448-89F7-FCEB12F8D1CB}"/>
              </a:ext>
            </a:extLst>
          </p:cNvPr>
          <p:cNvSpPr>
            <a:spLocks noChangeArrowheads="1"/>
          </p:cNvSpPr>
          <p:nvPr/>
        </p:nvSpPr>
        <p:spPr bwMode="auto">
          <a:xfrm>
            <a:off x="5207000" y="42164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291971" name="Oval 131">
            <a:extLst>
              <a:ext uri="{FF2B5EF4-FFF2-40B4-BE49-F238E27FC236}">
                <a16:creationId xmlns:a16="http://schemas.microsoft.com/office/drawing/2014/main" id="{72707BCD-A5A2-554A-9673-B215216405E1}"/>
              </a:ext>
            </a:extLst>
          </p:cNvPr>
          <p:cNvSpPr>
            <a:spLocks noChangeArrowheads="1"/>
          </p:cNvSpPr>
          <p:nvPr/>
        </p:nvSpPr>
        <p:spPr bwMode="auto">
          <a:xfrm>
            <a:off x="5207000" y="45339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291972" name="Oval 132">
            <a:extLst>
              <a:ext uri="{FF2B5EF4-FFF2-40B4-BE49-F238E27FC236}">
                <a16:creationId xmlns:a16="http://schemas.microsoft.com/office/drawing/2014/main" id="{9D41957F-668D-2149-B97E-2DB4164B0874}"/>
              </a:ext>
            </a:extLst>
          </p:cNvPr>
          <p:cNvSpPr>
            <a:spLocks noChangeArrowheads="1"/>
          </p:cNvSpPr>
          <p:nvPr/>
        </p:nvSpPr>
        <p:spPr bwMode="auto">
          <a:xfrm>
            <a:off x="5740400" y="51943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291973" name="Oval 133">
            <a:extLst>
              <a:ext uri="{FF2B5EF4-FFF2-40B4-BE49-F238E27FC236}">
                <a16:creationId xmlns:a16="http://schemas.microsoft.com/office/drawing/2014/main" id="{F88B42E2-D605-CF43-B86A-286344E3F710}"/>
              </a:ext>
            </a:extLst>
          </p:cNvPr>
          <p:cNvSpPr>
            <a:spLocks noChangeArrowheads="1"/>
          </p:cNvSpPr>
          <p:nvPr/>
        </p:nvSpPr>
        <p:spPr bwMode="auto">
          <a:xfrm>
            <a:off x="5740400" y="55118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291974" name="Oval 134">
            <a:extLst>
              <a:ext uri="{FF2B5EF4-FFF2-40B4-BE49-F238E27FC236}">
                <a16:creationId xmlns:a16="http://schemas.microsoft.com/office/drawing/2014/main" id="{41E80432-A1F8-A74D-A94A-C711CA0B418C}"/>
              </a:ext>
            </a:extLst>
          </p:cNvPr>
          <p:cNvSpPr>
            <a:spLocks noChangeArrowheads="1"/>
          </p:cNvSpPr>
          <p:nvPr/>
        </p:nvSpPr>
        <p:spPr bwMode="auto">
          <a:xfrm>
            <a:off x="5740400" y="58293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291975" name="Oval 135">
            <a:extLst>
              <a:ext uri="{FF2B5EF4-FFF2-40B4-BE49-F238E27FC236}">
                <a16:creationId xmlns:a16="http://schemas.microsoft.com/office/drawing/2014/main" id="{279AE0C9-6E9A-3143-AFAC-2126445DB5FB}"/>
              </a:ext>
            </a:extLst>
          </p:cNvPr>
          <p:cNvSpPr>
            <a:spLocks noChangeArrowheads="1"/>
          </p:cNvSpPr>
          <p:nvPr/>
        </p:nvSpPr>
        <p:spPr bwMode="auto">
          <a:xfrm>
            <a:off x="6299200" y="39116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291976" name="Oval 136">
            <a:extLst>
              <a:ext uri="{FF2B5EF4-FFF2-40B4-BE49-F238E27FC236}">
                <a16:creationId xmlns:a16="http://schemas.microsoft.com/office/drawing/2014/main" id="{F19C1514-6C74-0743-9222-247BAFCE8849}"/>
              </a:ext>
            </a:extLst>
          </p:cNvPr>
          <p:cNvSpPr>
            <a:spLocks noChangeArrowheads="1"/>
          </p:cNvSpPr>
          <p:nvPr/>
        </p:nvSpPr>
        <p:spPr bwMode="auto">
          <a:xfrm>
            <a:off x="6299200" y="42291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Tree>
    <p:extLst>
      <p:ext uri="{BB962C8B-B14F-4D97-AF65-F5344CB8AC3E}">
        <p14:creationId xmlns:p14="http://schemas.microsoft.com/office/powerpoint/2010/main" val="18096058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a:extLst>
              <a:ext uri="{FF2B5EF4-FFF2-40B4-BE49-F238E27FC236}">
                <a16:creationId xmlns:a16="http://schemas.microsoft.com/office/drawing/2014/main" id="{0FE8B3F3-2069-8B4C-949B-01DD93B19D5F}"/>
              </a:ext>
            </a:extLst>
          </p:cNvPr>
          <p:cNvSpPr>
            <a:spLocks noChangeArrowheads="1"/>
          </p:cNvSpPr>
          <p:nvPr/>
        </p:nvSpPr>
        <p:spPr bwMode="auto">
          <a:xfrm>
            <a:off x="1981201" y="457201"/>
            <a:ext cx="4341813" cy="1895475"/>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64" tIns="46033" rIns="92064" bIns="46033">
            <a:spAutoFit/>
          </a:bodyPr>
          <a:lstStyle>
            <a:lvl1pPr indent="4763">
              <a:spcBef>
                <a:spcPct val="20000"/>
              </a:spcBef>
              <a:buChar char="•"/>
              <a:defRPr sz="2400">
                <a:solidFill>
                  <a:schemeClr val="tx1"/>
                </a:solidFill>
                <a:latin typeface="Arial" panose="020B0604020202020204" pitchFamily="34" charset="0"/>
              </a:defRPr>
            </a:lvl1pPr>
            <a:lvl2pPr marL="747713"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buFontTx/>
              <a:buNone/>
            </a:pPr>
            <a:r>
              <a:rPr lang="en-US" altLang="en-US" sz="2000">
                <a:latin typeface="Courier New" panose="02070309020205020404" pitchFamily="49" charset="0"/>
              </a:rPr>
              <a:t>Proc InOrderPrint(pointer) </a:t>
            </a:r>
          </a:p>
          <a:p>
            <a:pPr>
              <a:buFontTx/>
              <a:buNone/>
            </a:pPr>
            <a:r>
              <a:rPr lang="en-US" altLang="en-US" sz="2000">
                <a:latin typeface="Courier New" panose="02070309020205020404" pitchFamily="49" charset="0"/>
              </a:rPr>
              <a:t> </a:t>
            </a:r>
            <a:r>
              <a:rPr lang="en-US" altLang="en-US" sz="2000">
                <a:solidFill>
                  <a:srgbClr val="FF0033"/>
                </a:solidFill>
                <a:latin typeface="Courier New" panose="02070309020205020404" pitchFamily="49" charset="0"/>
              </a:rPr>
              <a:t>pointer NOT NIL?</a:t>
            </a:r>
          </a:p>
          <a:p>
            <a:pPr>
              <a:buFontTx/>
              <a:buNone/>
            </a:pPr>
            <a:r>
              <a:rPr lang="en-US" altLang="en-US" sz="2000">
                <a:latin typeface="Courier New" panose="02070309020205020404" pitchFamily="49" charset="0"/>
              </a:rPr>
              <a:t>  InOrderPrint(left child)</a:t>
            </a:r>
          </a:p>
          <a:p>
            <a:pPr>
              <a:buFontTx/>
              <a:buNone/>
            </a:pPr>
            <a:r>
              <a:rPr lang="en-US" altLang="en-US" sz="2000">
                <a:latin typeface="Courier New" panose="02070309020205020404" pitchFamily="49" charset="0"/>
              </a:rPr>
              <a:t>  print(data)</a:t>
            </a:r>
          </a:p>
          <a:p>
            <a:pPr>
              <a:buFontTx/>
              <a:buNone/>
            </a:pPr>
            <a:r>
              <a:rPr lang="en-US" altLang="en-US" sz="2000">
                <a:latin typeface="Courier New" panose="02070309020205020404" pitchFamily="49" charset="0"/>
              </a:rPr>
              <a:t>  InOrderPrint(right child)</a:t>
            </a:r>
          </a:p>
        </p:txBody>
      </p:sp>
      <p:grpSp>
        <p:nvGrpSpPr>
          <p:cNvPr id="119811" name="Group 3">
            <a:extLst>
              <a:ext uri="{FF2B5EF4-FFF2-40B4-BE49-F238E27FC236}">
                <a16:creationId xmlns:a16="http://schemas.microsoft.com/office/drawing/2014/main" id="{C4899E09-8A4C-2144-9EF2-6AF8E837B240}"/>
              </a:ext>
            </a:extLst>
          </p:cNvPr>
          <p:cNvGrpSpPr>
            <a:grpSpLocks/>
          </p:cNvGrpSpPr>
          <p:nvPr/>
        </p:nvGrpSpPr>
        <p:grpSpPr bwMode="auto">
          <a:xfrm>
            <a:off x="7099301" y="1501775"/>
            <a:ext cx="587375" cy="749300"/>
            <a:chOff x="1760" y="2442"/>
            <a:chExt cx="370" cy="472"/>
          </a:xfrm>
        </p:grpSpPr>
        <p:sp>
          <p:nvSpPr>
            <p:cNvPr id="119812" name="Text Box 4">
              <a:extLst>
                <a:ext uri="{FF2B5EF4-FFF2-40B4-BE49-F238E27FC236}">
                  <a16:creationId xmlns:a16="http://schemas.microsoft.com/office/drawing/2014/main" id="{AB2E4A27-E8CF-BD48-9047-7E6EEA043BB2}"/>
                </a:ext>
              </a:extLst>
            </p:cNvPr>
            <p:cNvSpPr txBox="1">
              <a:spLocks noChangeArrowheads="1"/>
            </p:cNvSpPr>
            <p:nvPr/>
          </p:nvSpPr>
          <p:spPr bwMode="auto">
            <a:xfrm>
              <a:off x="1760" y="2442"/>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latin typeface="Courier New" panose="02070309020205020404" pitchFamily="49" charset="0"/>
                </a:rPr>
                <a:t>22</a:t>
              </a:r>
            </a:p>
          </p:txBody>
        </p:sp>
        <p:grpSp>
          <p:nvGrpSpPr>
            <p:cNvPr id="119813" name="Group 5">
              <a:extLst>
                <a:ext uri="{FF2B5EF4-FFF2-40B4-BE49-F238E27FC236}">
                  <a16:creationId xmlns:a16="http://schemas.microsoft.com/office/drawing/2014/main" id="{7778327B-2CDD-4B40-B793-5CFDAAFF339F}"/>
                </a:ext>
              </a:extLst>
            </p:cNvPr>
            <p:cNvGrpSpPr>
              <a:grpSpLocks/>
            </p:cNvGrpSpPr>
            <p:nvPr/>
          </p:nvGrpSpPr>
          <p:grpSpPr bwMode="auto">
            <a:xfrm>
              <a:off x="1760" y="2754"/>
              <a:ext cx="370" cy="160"/>
              <a:chOff x="1378" y="3290"/>
              <a:chExt cx="370" cy="312"/>
            </a:xfrm>
          </p:grpSpPr>
          <p:sp>
            <p:nvSpPr>
              <p:cNvPr id="119814" name="Text Box 6">
                <a:extLst>
                  <a:ext uri="{FF2B5EF4-FFF2-40B4-BE49-F238E27FC236}">
                    <a16:creationId xmlns:a16="http://schemas.microsoft.com/office/drawing/2014/main" id="{88F38DF0-9BBB-1B42-889A-07B3C6D9DB88}"/>
                  </a:ext>
                </a:extLst>
              </p:cNvPr>
              <p:cNvSpPr txBox="1">
                <a:spLocks noChangeArrowheads="1"/>
              </p:cNvSpPr>
              <p:nvPr/>
            </p:nvSpPr>
            <p:spPr bwMode="auto">
              <a:xfrm>
                <a:off x="1378" y="3290"/>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19815" name="Line 7">
                <a:extLst>
                  <a:ext uri="{FF2B5EF4-FFF2-40B4-BE49-F238E27FC236}">
                    <a16:creationId xmlns:a16="http://schemas.microsoft.com/office/drawing/2014/main" id="{87409B93-B8B8-7A4A-AC77-1B84BCED4ED9}"/>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119816" name="Text Box 8">
            <a:extLst>
              <a:ext uri="{FF2B5EF4-FFF2-40B4-BE49-F238E27FC236}">
                <a16:creationId xmlns:a16="http://schemas.microsoft.com/office/drawing/2014/main" id="{AA6C5C71-CB18-0D4A-B2F2-54B1F5C56F74}"/>
              </a:ext>
            </a:extLst>
          </p:cNvPr>
          <p:cNvSpPr txBox="1">
            <a:spLocks noChangeArrowheads="1"/>
          </p:cNvSpPr>
          <p:nvPr/>
        </p:nvSpPr>
        <p:spPr bwMode="auto">
          <a:xfrm>
            <a:off x="7032626" y="646113"/>
            <a:ext cx="62619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715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a:t>root</a:t>
            </a:r>
          </a:p>
        </p:txBody>
      </p:sp>
      <p:sp>
        <p:nvSpPr>
          <p:cNvPr id="119817" name="Line 9">
            <a:extLst>
              <a:ext uri="{FF2B5EF4-FFF2-40B4-BE49-F238E27FC236}">
                <a16:creationId xmlns:a16="http://schemas.microsoft.com/office/drawing/2014/main" id="{70E4AD94-3616-6240-A496-27124A1558FD}"/>
              </a:ext>
            </a:extLst>
          </p:cNvPr>
          <p:cNvSpPr>
            <a:spLocks noChangeShapeType="1"/>
          </p:cNvSpPr>
          <p:nvPr/>
        </p:nvSpPr>
        <p:spPr bwMode="auto">
          <a:xfrm>
            <a:off x="7404100" y="1028700"/>
            <a:ext cx="0" cy="4572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19818" name="Group 10">
            <a:extLst>
              <a:ext uri="{FF2B5EF4-FFF2-40B4-BE49-F238E27FC236}">
                <a16:creationId xmlns:a16="http://schemas.microsoft.com/office/drawing/2014/main" id="{05C39839-364D-8B44-A1C8-621859ABE46E}"/>
              </a:ext>
            </a:extLst>
          </p:cNvPr>
          <p:cNvGrpSpPr>
            <a:grpSpLocks/>
          </p:cNvGrpSpPr>
          <p:nvPr/>
        </p:nvGrpSpPr>
        <p:grpSpPr bwMode="auto">
          <a:xfrm>
            <a:off x="8280401" y="2746375"/>
            <a:ext cx="587375" cy="749300"/>
            <a:chOff x="1760" y="2442"/>
            <a:chExt cx="370" cy="472"/>
          </a:xfrm>
        </p:grpSpPr>
        <p:sp>
          <p:nvSpPr>
            <p:cNvPr id="119819" name="Text Box 11">
              <a:extLst>
                <a:ext uri="{FF2B5EF4-FFF2-40B4-BE49-F238E27FC236}">
                  <a16:creationId xmlns:a16="http://schemas.microsoft.com/office/drawing/2014/main" id="{9E65F14D-6FF2-C847-8CB7-FF48A72BC013}"/>
                </a:ext>
              </a:extLst>
            </p:cNvPr>
            <p:cNvSpPr txBox="1">
              <a:spLocks noChangeArrowheads="1"/>
            </p:cNvSpPr>
            <p:nvPr/>
          </p:nvSpPr>
          <p:spPr bwMode="auto">
            <a:xfrm>
              <a:off x="1760" y="2442"/>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latin typeface="Courier New" panose="02070309020205020404" pitchFamily="49" charset="0"/>
                </a:rPr>
                <a:t>67</a:t>
              </a:r>
            </a:p>
          </p:txBody>
        </p:sp>
        <p:grpSp>
          <p:nvGrpSpPr>
            <p:cNvPr id="119820" name="Group 12">
              <a:extLst>
                <a:ext uri="{FF2B5EF4-FFF2-40B4-BE49-F238E27FC236}">
                  <a16:creationId xmlns:a16="http://schemas.microsoft.com/office/drawing/2014/main" id="{3F49F9AF-1043-2646-8152-B9B8DEF69175}"/>
                </a:ext>
              </a:extLst>
            </p:cNvPr>
            <p:cNvGrpSpPr>
              <a:grpSpLocks/>
            </p:cNvGrpSpPr>
            <p:nvPr/>
          </p:nvGrpSpPr>
          <p:grpSpPr bwMode="auto">
            <a:xfrm>
              <a:off x="1760" y="2754"/>
              <a:ext cx="370" cy="160"/>
              <a:chOff x="1378" y="3290"/>
              <a:chExt cx="370" cy="312"/>
            </a:xfrm>
          </p:grpSpPr>
          <p:sp>
            <p:nvSpPr>
              <p:cNvPr id="119821" name="Text Box 13">
                <a:extLst>
                  <a:ext uri="{FF2B5EF4-FFF2-40B4-BE49-F238E27FC236}">
                    <a16:creationId xmlns:a16="http://schemas.microsoft.com/office/drawing/2014/main" id="{C8BBAC22-1EB8-1145-9077-7616AC29E4F9}"/>
                  </a:ext>
                </a:extLst>
              </p:cNvPr>
              <p:cNvSpPr txBox="1">
                <a:spLocks noChangeArrowheads="1"/>
              </p:cNvSpPr>
              <p:nvPr/>
            </p:nvSpPr>
            <p:spPr bwMode="auto">
              <a:xfrm>
                <a:off x="1378" y="3290"/>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19822" name="Line 14">
                <a:extLst>
                  <a:ext uri="{FF2B5EF4-FFF2-40B4-BE49-F238E27FC236}">
                    <a16:creationId xmlns:a16="http://schemas.microsoft.com/office/drawing/2014/main" id="{2125CD9B-71B3-9343-B506-B66B566E40E1}"/>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19823" name="Group 15">
            <a:extLst>
              <a:ext uri="{FF2B5EF4-FFF2-40B4-BE49-F238E27FC236}">
                <a16:creationId xmlns:a16="http://schemas.microsoft.com/office/drawing/2014/main" id="{441724DA-F734-D644-BE23-23BD2857F2AC}"/>
              </a:ext>
            </a:extLst>
          </p:cNvPr>
          <p:cNvGrpSpPr>
            <a:grpSpLocks/>
          </p:cNvGrpSpPr>
          <p:nvPr/>
        </p:nvGrpSpPr>
        <p:grpSpPr bwMode="auto">
          <a:xfrm>
            <a:off x="7759701" y="3978275"/>
            <a:ext cx="587375" cy="749300"/>
            <a:chOff x="1760" y="2442"/>
            <a:chExt cx="370" cy="472"/>
          </a:xfrm>
        </p:grpSpPr>
        <p:sp>
          <p:nvSpPr>
            <p:cNvPr id="119824" name="Text Box 16">
              <a:extLst>
                <a:ext uri="{FF2B5EF4-FFF2-40B4-BE49-F238E27FC236}">
                  <a16:creationId xmlns:a16="http://schemas.microsoft.com/office/drawing/2014/main" id="{37A2B6FF-7397-404C-891C-66749F371D6A}"/>
                </a:ext>
              </a:extLst>
            </p:cNvPr>
            <p:cNvSpPr txBox="1">
              <a:spLocks noChangeArrowheads="1"/>
            </p:cNvSpPr>
            <p:nvPr/>
          </p:nvSpPr>
          <p:spPr bwMode="auto">
            <a:xfrm>
              <a:off x="1760" y="2442"/>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latin typeface="Courier New" panose="02070309020205020404" pitchFamily="49" charset="0"/>
                </a:rPr>
                <a:t>36</a:t>
              </a:r>
            </a:p>
          </p:txBody>
        </p:sp>
        <p:grpSp>
          <p:nvGrpSpPr>
            <p:cNvPr id="119825" name="Group 17">
              <a:extLst>
                <a:ext uri="{FF2B5EF4-FFF2-40B4-BE49-F238E27FC236}">
                  <a16:creationId xmlns:a16="http://schemas.microsoft.com/office/drawing/2014/main" id="{34083DE8-7BB4-AC46-B2F2-2D7DE4A74546}"/>
                </a:ext>
              </a:extLst>
            </p:cNvPr>
            <p:cNvGrpSpPr>
              <a:grpSpLocks/>
            </p:cNvGrpSpPr>
            <p:nvPr/>
          </p:nvGrpSpPr>
          <p:grpSpPr bwMode="auto">
            <a:xfrm>
              <a:off x="1760" y="2754"/>
              <a:ext cx="370" cy="160"/>
              <a:chOff x="1378" y="3290"/>
              <a:chExt cx="370" cy="312"/>
            </a:xfrm>
          </p:grpSpPr>
          <p:sp>
            <p:nvSpPr>
              <p:cNvPr id="119826" name="Text Box 18">
                <a:extLst>
                  <a:ext uri="{FF2B5EF4-FFF2-40B4-BE49-F238E27FC236}">
                    <a16:creationId xmlns:a16="http://schemas.microsoft.com/office/drawing/2014/main" id="{52A37C5C-A119-9147-B9EB-277176340DCC}"/>
                  </a:ext>
                </a:extLst>
              </p:cNvPr>
              <p:cNvSpPr txBox="1">
                <a:spLocks noChangeArrowheads="1"/>
              </p:cNvSpPr>
              <p:nvPr/>
            </p:nvSpPr>
            <p:spPr bwMode="auto">
              <a:xfrm>
                <a:off x="1378" y="3290"/>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19827" name="Line 19">
                <a:extLst>
                  <a:ext uri="{FF2B5EF4-FFF2-40B4-BE49-F238E27FC236}">
                    <a16:creationId xmlns:a16="http://schemas.microsoft.com/office/drawing/2014/main" id="{18E8F755-32DB-524F-BEFE-AF903BA009BB}"/>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19828" name="Group 20">
            <a:extLst>
              <a:ext uri="{FF2B5EF4-FFF2-40B4-BE49-F238E27FC236}">
                <a16:creationId xmlns:a16="http://schemas.microsoft.com/office/drawing/2014/main" id="{2065AF98-ECFD-DD45-80C2-E16B0BEA14A2}"/>
              </a:ext>
            </a:extLst>
          </p:cNvPr>
          <p:cNvGrpSpPr>
            <a:grpSpLocks/>
          </p:cNvGrpSpPr>
          <p:nvPr/>
        </p:nvGrpSpPr>
        <p:grpSpPr bwMode="auto">
          <a:xfrm>
            <a:off x="5588001" y="3940175"/>
            <a:ext cx="587375" cy="749300"/>
            <a:chOff x="1760" y="2442"/>
            <a:chExt cx="370" cy="472"/>
          </a:xfrm>
        </p:grpSpPr>
        <p:sp>
          <p:nvSpPr>
            <p:cNvPr id="119829" name="Text Box 21">
              <a:extLst>
                <a:ext uri="{FF2B5EF4-FFF2-40B4-BE49-F238E27FC236}">
                  <a16:creationId xmlns:a16="http://schemas.microsoft.com/office/drawing/2014/main" id="{A02112D5-DFB7-EC48-8B9F-ABB500964419}"/>
                </a:ext>
              </a:extLst>
            </p:cNvPr>
            <p:cNvSpPr txBox="1">
              <a:spLocks noChangeArrowheads="1"/>
            </p:cNvSpPr>
            <p:nvPr/>
          </p:nvSpPr>
          <p:spPr bwMode="auto">
            <a:xfrm>
              <a:off x="1760" y="2442"/>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a:r>
                <a:rPr lang="en-US" altLang="en-US">
                  <a:solidFill>
                    <a:srgbClr val="FF0033"/>
                  </a:solidFill>
                  <a:latin typeface="Courier New" panose="02070309020205020404" pitchFamily="49" charset="0"/>
                </a:rPr>
                <a:t>3</a:t>
              </a:r>
              <a:endParaRPr lang="en-US" altLang="en-US">
                <a:latin typeface="Courier New" panose="02070309020205020404" pitchFamily="49" charset="0"/>
              </a:endParaRPr>
            </a:p>
          </p:txBody>
        </p:sp>
        <p:grpSp>
          <p:nvGrpSpPr>
            <p:cNvPr id="119830" name="Group 22">
              <a:extLst>
                <a:ext uri="{FF2B5EF4-FFF2-40B4-BE49-F238E27FC236}">
                  <a16:creationId xmlns:a16="http://schemas.microsoft.com/office/drawing/2014/main" id="{95CDF4FF-C071-9746-8E94-D26485AAFFE5}"/>
                </a:ext>
              </a:extLst>
            </p:cNvPr>
            <p:cNvGrpSpPr>
              <a:grpSpLocks/>
            </p:cNvGrpSpPr>
            <p:nvPr/>
          </p:nvGrpSpPr>
          <p:grpSpPr bwMode="auto">
            <a:xfrm>
              <a:off x="1760" y="2754"/>
              <a:ext cx="370" cy="160"/>
              <a:chOff x="1378" y="3290"/>
              <a:chExt cx="370" cy="312"/>
            </a:xfrm>
          </p:grpSpPr>
          <p:sp>
            <p:nvSpPr>
              <p:cNvPr id="119831" name="Text Box 23">
                <a:extLst>
                  <a:ext uri="{FF2B5EF4-FFF2-40B4-BE49-F238E27FC236}">
                    <a16:creationId xmlns:a16="http://schemas.microsoft.com/office/drawing/2014/main" id="{457766D4-51F4-E54A-8180-AAB5F1C8822F}"/>
                  </a:ext>
                </a:extLst>
              </p:cNvPr>
              <p:cNvSpPr txBox="1">
                <a:spLocks noChangeArrowheads="1"/>
              </p:cNvSpPr>
              <p:nvPr/>
            </p:nvSpPr>
            <p:spPr bwMode="auto">
              <a:xfrm>
                <a:off x="1378" y="3290"/>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19832" name="Line 24">
                <a:extLst>
                  <a:ext uri="{FF2B5EF4-FFF2-40B4-BE49-F238E27FC236}">
                    <a16:creationId xmlns:a16="http://schemas.microsoft.com/office/drawing/2014/main" id="{64C1F807-7290-6B40-9D08-F13A59F6A956}"/>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19833" name="Group 25">
            <a:extLst>
              <a:ext uri="{FF2B5EF4-FFF2-40B4-BE49-F238E27FC236}">
                <a16:creationId xmlns:a16="http://schemas.microsoft.com/office/drawing/2014/main" id="{45295293-9004-7B49-8D9B-F668620E98D5}"/>
              </a:ext>
            </a:extLst>
          </p:cNvPr>
          <p:cNvGrpSpPr>
            <a:grpSpLocks/>
          </p:cNvGrpSpPr>
          <p:nvPr/>
        </p:nvGrpSpPr>
        <p:grpSpPr bwMode="auto">
          <a:xfrm>
            <a:off x="6667501" y="3940175"/>
            <a:ext cx="587375" cy="749300"/>
            <a:chOff x="1760" y="2442"/>
            <a:chExt cx="370" cy="472"/>
          </a:xfrm>
        </p:grpSpPr>
        <p:sp>
          <p:nvSpPr>
            <p:cNvPr id="119834" name="Text Box 26">
              <a:extLst>
                <a:ext uri="{FF2B5EF4-FFF2-40B4-BE49-F238E27FC236}">
                  <a16:creationId xmlns:a16="http://schemas.microsoft.com/office/drawing/2014/main" id="{B22EA7E0-66F0-6843-9590-4C48698345A4}"/>
                </a:ext>
              </a:extLst>
            </p:cNvPr>
            <p:cNvSpPr txBox="1">
              <a:spLocks noChangeArrowheads="1"/>
            </p:cNvSpPr>
            <p:nvPr/>
          </p:nvSpPr>
          <p:spPr bwMode="auto">
            <a:xfrm>
              <a:off x="1760" y="2442"/>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solidFill>
                    <a:srgbClr val="FF0033"/>
                  </a:solidFill>
                  <a:latin typeface="Courier New" panose="02070309020205020404" pitchFamily="49" charset="0"/>
                </a:rPr>
                <a:t>14</a:t>
              </a:r>
              <a:endParaRPr lang="en-US" altLang="en-US">
                <a:latin typeface="Courier New" panose="02070309020205020404" pitchFamily="49" charset="0"/>
              </a:endParaRPr>
            </a:p>
          </p:txBody>
        </p:sp>
        <p:grpSp>
          <p:nvGrpSpPr>
            <p:cNvPr id="119835" name="Group 27">
              <a:extLst>
                <a:ext uri="{FF2B5EF4-FFF2-40B4-BE49-F238E27FC236}">
                  <a16:creationId xmlns:a16="http://schemas.microsoft.com/office/drawing/2014/main" id="{2A60AA73-0E1E-C449-85FB-F0727ED5E345}"/>
                </a:ext>
              </a:extLst>
            </p:cNvPr>
            <p:cNvGrpSpPr>
              <a:grpSpLocks/>
            </p:cNvGrpSpPr>
            <p:nvPr/>
          </p:nvGrpSpPr>
          <p:grpSpPr bwMode="auto">
            <a:xfrm>
              <a:off x="1760" y="2754"/>
              <a:ext cx="370" cy="160"/>
              <a:chOff x="1378" y="3290"/>
              <a:chExt cx="370" cy="312"/>
            </a:xfrm>
          </p:grpSpPr>
          <p:sp>
            <p:nvSpPr>
              <p:cNvPr id="119836" name="Text Box 28">
                <a:extLst>
                  <a:ext uri="{FF2B5EF4-FFF2-40B4-BE49-F238E27FC236}">
                    <a16:creationId xmlns:a16="http://schemas.microsoft.com/office/drawing/2014/main" id="{50F2BCC2-F1F8-1543-BF17-F83AB8372070}"/>
                  </a:ext>
                </a:extLst>
              </p:cNvPr>
              <p:cNvSpPr txBox="1">
                <a:spLocks noChangeArrowheads="1"/>
              </p:cNvSpPr>
              <p:nvPr/>
            </p:nvSpPr>
            <p:spPr bwMode="auto">
              <a:xfrm>
                <a:off x="1378" y="3290"/>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19837" name="Line 29">
                <a:extLst>
                  <a:ext uri="{FF2B5EF4-FFF2-40B4-BE49-F238E27FC236}">
                    <a16:creationId xmlns:a16="http://schemas.microsoft.com/office/drawing/2014/main" id="{0C4A60AC-235A-D14A-AA84-F5B8E30039F0}"/>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19838" name="Group 30">
            <a:extLst>
              <a:ext uri="{FF2B5EF4-FFF2-40B4-BE49-F238E27FC236}">
                <a16:creationId xmlns:a16="http://schemas.microsoft.com/office/drawing/2014/main" id="{ECB3A609-3ECA-4148-B029-B0D989677355}"/>
              </a:ext>
            </a:extLst>
          </p:cNvPr>
          <p:cNvGrpSpPr>
            <a:grpSpLocks/>
          </p:cNvGrpSpPr>
          <p:nvPr/>
        </p:nvGrpSpPr>
        <p:grpSpPr bwMode="auto">
          <a:xfrm>
            <a:off x="8216901" y="5172075"/>
            <a:ext cx="587375" cy="749300"/>
            <a:chOff x="1760" y="2442"/>
            <a:chExt cx="370" cy="472"/>
          </a:xfrm>
        </p:grpSpPr>
        <p:sp>
          <p:nvSpPr>
            <p:cNvPr id="119839" name="Text Box 31">
              <a:extLst>
                <a:ext uri="{FF2B5EF4-FFF2-40B4-BE49-F238E27FC236}">
                  <a16:creationId xmlns:a16="http://schemas.microsoft.com/office/drawing/2014/main" id="{F3E53B69-9510-0640-B42B-199497C58FFF}"/>
                </a:ext>
              </a:extLst>
            </p:cNvPr>
            <p:cNvSpPr txBox="1">
              <a:spLocks noChangeArrowheads="1"/>
            </p:cNvSpPr>
            <p:nvPr/>
          </p:nvSpPr>
          <p:spPr bwMode="auto">
            <a:xfrm>
              <a:off x="1760" y="2442"/>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latin typeface="Courier New" panose="02070309020205020404" pitchFamily="49" charset="0"/>
                </a:rPr>
                <a:t>44</a:t>
              </a:r>
            </a:p>
          </p:txBody>
        </p:sp>
        <p:grpSp>
          <p:nvGrpSpPr>
            <p:cNvPr id="119840" name="Group 32">
              <a:extLst>
                <a:ext uri="{FF2B5EF4-FFF2-40B4-BE49-F238E27FC236}">
                  <a16:creationId xmlns:a16="http://schemas.microsoft.com/office/drawing/2014/main" id="{DB3C1FCD-CDF9-6C42-B9AA-37C63E72BB03}"/>
                </a:ext>
              </a:extLst>
            </p:cNvPr>
            <p:cNvGrpSpPr>
              <a:grpSpLocks/>
            </p:cNvGrpSpPr>
            <p:nvPr/>
          </p:nvGrpSpPr>
          <p:grpSpPr bwMode="auto">
            <a:xfrm>
              <a:off x="1760" y="2754"/>
              <a:ext cx="370" cy="160"/>
              <a:chOff x="1378" y="3290"/>
              <a:chExt cx="370" cy="312"/>
            </a:xfrm>
          </p:grpSpPr>
          <p:sp>
            <p:nvSpPr>
              <p:cNvPr id="119841" name="Text Box 33">
                <a:extLst>
                  <a:ext uri="{FF2B5EF4-FFF2-40B4-BE49-F238E27FC236}">
                    <a16:creationId xmlns:a16="http://schemas.microsoft.com/office/drawing/2014/main" id="{660A4946-1E9D-394C-8BD5-C26718136753}"/>
                  </a:ext>
                </a:extLst>
              </p:cNvPr>
              <p:cNvSpPr txBox="1">
                <a:spLocks noChangeArrowheads="1"/>
              </p:cNvSpPr>
              <p:nvPr/>
            </p:nvSpPr>
            <p:spPr bwMode="auto">
              <a:xfrm>
                <a:off x="1378" y="3290"/>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19842" name="Line 34">
                <a:extLst>
                  <a:ext uri="{FF2B5EF4-FFF2-40B4-BE49-F238E27FC236}">
                    <a16:creationId xmlns:a16="http://schemas.microsoft.com/office/drawing/2014/main" id="{6FD5C306-56E6-594F-B097-C05AB2BC0C82}"/>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19843" name="Group 35">
            <a:extLst>
              <a:ext uri="{FF2B5EF4-FFF2-40B4-BE49-F238E27FC236}">
                <a16:creationId xmlns:a16="http://schemas.microsoft.com/office/drawing/2014/main" id="{ECED2EB2-59FB-0E48-8811-D271BAB86D4B}"/>
              </a:ext>
            </a:extLst>
          </p:cNvPr>
          <p:cNvGrpSpPr>
            <a:grpSpLocks/>
          </p:cNvGrpSpPr>
          <p:nvPr/>
        </p:nvGrpSpPr>
        <p:grpSpPr bwMode="auto">
          <a:xfrm>
            <a:off x="6045201" y="5248275"/>
            <a:ext cx="587375" cy="749300"/>
            <a:chOff x="1760" y="2442"/>
            <a:chExt cx="370" cy="472"/>
          </a:xfrm>
        </p:grpSpPr>
        <p:sp>
          <p:nvSpPr>
            <p:cNvPr id="119844" name="Text Box 36">
              <a:extLst>
                <a:ext uri="{FF2B5EF4-FFF2-40B4-BE49-F238E27FC236}">
                  <a16:creationId xmlns:a16="http://schemas.microsoft.com/office/drawing/2014/main" id="{252DC073-9B4D-0948-A4C5-EAC9B2A81B6A}"/>
                </a:ext>
              </a:extLst>
            </p:cNvPr>
            <p:cNvSpPr txBox="1">
              <a:spLocks noChangeArrowheads="1"/>
            </p:cNvSpPr>
            <p:nvPr/>
          </p:nvSpPr>
          <p:spPr bwMode="auto">
            <a:xfrm>
              <a:off x="1760" y="2442"/>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a:r>
                <a:rPr lang="en-US" altLang="en-US">
                  <a:solidFill>
                    <a:srgbClr val="FF0033"/>
                  </a:solidFill>
                  <a:latin typeface="Courier New" panose="02070309020205020404" pitchFamily="49" charset="0"/>
                </a:rPr>
                <a:t>7</a:t>
              </a:r>
              <a:endParaRPr lang="en-US" altLang="en-US">
                <a:latin typeface="Courier New" panose="02070309020205020404" pitchFamily="49" charset="0"/>
              </a:endParaRPr>
            </a:p>
          </p:txBody>
        </p:sp>
        <p:grpSp>
          <p:nvGrpSpPr>
            <p:cNvPr id="119845" name="Group 37">
              <a:extLst>
                <a:ext uri="{FF2B5EF4-FFF2-40B4-BE49-F238E27FC236}">
                  <a16:creationId xmlns:a16="http://schemas.microsoft.com/office/drawing/2014/main" id="{464CD980-644F-4B44-9023-30538D5EC32F}"/>
                </a:ext>
              </a:extLst>
            </p:cNvPr>
            <p:cNvGrpSpPr>
              <a:grpSpLocks/>
            </p:cNvGrpSpPr>
            <p:nvPr/>
          </p:nvGrpSpPr>
          <p:grpSpPr bwMode="auto">
            <a:xfrm>
              <a:off x="1760" y="2754"/>
              <a:ext cx="370" cy="160"/>
              <a:chOff x="1378" y="3290"/>
              <a:chExt cx="370" cy="312"/>
            </a:xfrm>
          </p:grpSpPr>
          <p:sp>
            <p:nvSpPr>
              <p:cNvPr id="119846" name="Text Box 38">
                <a:extLst>
                  <a:ext uri="{FF2B5EF4-FFF2-40B4-BE49-F238E27FC236}">
                    <a16:creationId xmlns:a16="http://schemas.microsoft.com/office/drawing/2014/main" id="{8634BC7B-2E33-E448-A453-8B83F67660D5}"/>
                  </a:ext>
                </a:extLst>
              </p:cNvPr>
              <p:cNvSpPr txBox="1">
                <a:spLocks noChangeArrowheads="1"/>
              </p:cNvSpPr>
              <p:nvPr/>
            </p:nvSpPr>
            <p:spPr bwMode="auto">
              <a:xfrm>
                <a:off x="1378" y="3290"/>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19847" name="Line 39">
                <a:extLst>
                  <a:ext uri="{FF2B5EF4-FFF2-40B4-BE49-F238E27FC236}">
                    <a16:creationId xmlns:a16="http://schemas.microsoft.com/office/drawing/2014/main" id="{3FC497CC-3C3A-3648-A859-FFEFF6E32820}"/>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19848" name="Group 40">
            <a:extLst>
              <a:ext uri="{FF2B5EF4-FFF2-40B4-BE49-F238E27FC236}">
                <a16:creationId xmlns:a16="http://schemas.microsoft.com/office/drawing/2014/main" id="{915B5224-7ACA-A54A-A345-2E71C56DD7BC}"/>
              </a:ext>
            </a:extLst>
          </p:cNvPr>
          <p:cNvGrpSpPr>
            <a:grpSpLocks/>
          </p:cNvGrpSpPr>
          <p:nvPr/>
        </p:nvGrpSpPr>
        <p:grpSpPr bwMode="auto">
          <a:xfrm>
            <a:off x="8813801" y="3978275"/>
            <a:ext cx="587375" cy="749300"/>
            <a:chOff x="1760" y="2442"/>
            <a:chExt cx="370" cy="472"/>
          </a:xfrm>
        </p:grpSpPr>
        <p:sp>
          <p:nvSpPr>
            <p:cNvPr id="119849" name="Text Box 41">
              <a:extLst>
                <a:ext uri="{FF2B5EF4-FFF2-40B4-BE49-F238E27FC236}">
                  <a16:creationId xmlns:a16="http://schemas.microsoft.com/office/drawing/2014/main" id="{4BC4F620-962F-594F-9DE0-8B97849E4670}"/>
                </a:ext>
              </a:extLst>
            </p:cNvPr>
            <p:cNvSpPr txBox="1">
              <a:spLocks noChangeArrowheads="1"/>
            </p:cNvSpPr>
            <p:nvPr/>
          </p:nvSpPr>
          <p:spPr bwMode="auto">
            <a:xfrm>
              <a:off x="1760" y="2442"/>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latin typeface="Courier New" panose="02070309020205020404" pitchFamily="49" charset="0"/>
                </a:rPr>
                <a:t>94</a:t>
              </a:r>
            </a:p>
          </p:txBody>
        </p:sp>
        <p:grpSp>
          <p:nvGrpSpPr>
            <p:cNvPr id="119850" name="Group 42">
              <a:extLst>
                <a:ext uri="{FF2B5EF4-FFF2-40B4-BE49-F238E27FC236}">
                  <a16:creationId xmlns:a16="http://schemas.microsoft.com/office/drawing/2014/main" id="{58E6E316-A86B-F243-810F-F9C3ABD0BF01}"/>
                </a:ext>
              </a:extLst>
            </p:cNvPr>
            <p:cNvGrpSpPr>
              <a:grpSpLocks/>
            </p:cNvGrpSpPr>
            <p:nvPr/>
          </p:nvGrpSpPr>
          <p:grpSpPr bwMode="auto">
            <a:xfrm>
              <a:off x="1760" y="2754"/>
              <a:ext cx="370" cy="160"/>
              <a:chOff x="1378" y="3290"/>
              <a:chExt cx="370" cy="312"/>
            </a:xfrm>
          </p:grpSpPr>
          <p:sp>
            <p:nvSpPr>
              <p:cNvPr id="119851" name="Text Box 43">
                <a:extLst>
                  <a:ext uri="{FF2B5EF4-FFF2-40B4-BE49-F238E27FC236}">
                    <a16:creationId xmlns:a16="http://schemas.microsoft.com/office/drawing/2014/main" id="{21B78115-AEC1-C641-87BF-5997AB9A0C7B}"/>
                  </a:ext>
                </a:extLst>
              </p:cNvPr>
              <p:cNvSpPr txBox="1">
                <a:spLocks noChangeArrowheads="1"/>
              </p:cNvSpPr>
              <p:nvPr/>
            </p:nvSpPr>
            <p:spPr bwMode="auto">
              <a:xfrm>
                <a:off x="1378" y="3290"/>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19852" name="Line 44">
                <a:extLst>
                  <a:ext uri="{FF2B5EF4-FFF2-40B4-BE49-F238E27FC236}">
                    <a16:creationId xmlns:a16="http://schemas.microsoft.com/office/drawing/2014/main" id="{5D185974-034C-B247-BC7D-FD1F1109FFD6}"/>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19853" name="Group 45">
            <a:extLst>
              <a:ext uri="{FF2B5EF4-FFF2-40B4-BE49-F238E27FC236}">
                <a16:creationId xmlns:a16="http://schemas.microsoft.com/office/drawing/2014/main" id="{4BC4FB98-06D4-664D-946F-E3C3C10EBAB5}"/>
              </a:ext>
            </a:extLst>
          </p:cNvPr>
          <p:cNvGrpSpPr>
            <a:grpSpLocks/>
          </p:cNvGrpSpPr>
          <p:nvPr/>
        </p:nvGrpSpPr>
        <p:grpSpPr bwMode="auto">
          <a:xfrm>
            <a:off x="9283701" y="5159375"/>
            <a:ext cx="587375" cy="749300"/>
            <a:chOff x="1760" y="2442"/>
            <a:chExt cx="370" cy="472"/>
          </a:xfrm>
        </p:grpSpPr>
        <p:sp>
          <p:nvSpPr>
            <p:cNvPr id="119854" name="Text Box 46">
              <a:extLst>
                <a:ext uri="{FF2B5EF4-FFF2-40B4-BE49-F238E27FC236}">
                  <a16:creationId xmlns:a16="http://schemas.microsoft.com/office/drawing/2014/main" id="{664CB4E1-2E4E-484A-A4EB-9DBE3C12FCD9}"/>
                </a:ext>
              </a:extLst>
            </p:cNvPr>
            <p:cNvSpPr txBox="1">
              <a:spLocks noChangeArrowheads="1"/>
            </p:cNvSpPr>
            <p:nvPr/>
          </p:nvSpPr>
          <p:spPr bwMode="auto">
            <a:xfrm>
              <a:off x="1760" y="2442"/>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latin typeface="Courier New" panose="02070309020205020404" pitchFamily="49" charset="0"/>
                </a:rPr>
                <a:t>97</a:t>
              </a:r>
            </a:p>
          </p:txBody>
        </p:sp>
        <p:grpSp>
          <p:nvGrpSpPr>
            <p:cNvPr id="119855" name="Group 47">
              <a:extLst>
                <a:ext uri="{FF2B5EF4-FFF2-40B4-BE49-F238E27FC236}">
                  <a16:creationId xmlns:a16="http://schemas.microsoft.com/office/drawing/2014/main" id="{F370544E-4F90-1845-8F6E-DB9972CD3112}"/>
                </a:ext>
              </a:extLst>
            </p:cNvPr>
            <p:cNvGrpSpPr>
              <a:grpSpLocks/>
            </p:cNvGrpSpPr>
            <p:nvPr/>
          </p:nvGrpSpPr>
          <p:grpSpPr bwMode="auto">
            <a:xfrm>
              <a:off x="1760" y="2754"/>
              <a:ext cx="370" cy="160"/>
              <a:chOff x="1378" y="3290"/>
              <a:chExt cx="370" cy="312"/>
            </a:xfrm>
          </p:grpSpPr>
          <p:sp>
            <p:nvSpPr>
              <p:cNvPr id="119856" name="Text Box 48">
                <a:extLst>
                  <a:ext uri="{FF2B5EF4-FFF2-40B4-BE49-F238E27FC236}">
                    <a16:creationId xmlns:a16="http://schemas.microsoft.com/office/drawing/2014/main" id="{9E36CB3B-5B52-CA41-A0BB-1822AAA451BA}"/>
                  </a:ext>
                </a:extLst>
              </p:cNvPr>
              <p:cNvSpPr txBox="1">
                <a:spLocks noChangeArrowheads="1"/>
              </p:cNvSpPr>
              <p:nvPr/>
            </p:nvSpPr>
            <p:spPr bwMode="auto">
              <a:xfrm>
                <a:off x="1378" y="3290"/>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19857" name="Line 49">
                <a:extLst>
                  <a:ext uri="{FF2B5EF4-FFF2-40B4-BE49-F238E27FC236}">
                    <a16:creationId xmlns:a16="http://schemas.microsoft.com/office/drawing/2014/main" id="{F91D389B-1A44-F34F-980A-2B39BDB16BF1}"/>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19858" name="Group 50">
            <a:extLst>
              <a:ext uri="{FF2B5EF4-FFF2-40B4-BE49-F238E27FC236}">
                <a16:creationId xmlns:a16="http://schemas.microsoft.com/office/drawing/2014/main" id="{4F36D6F3-4408-3B4A-8F03-077C037132BF}"/>
              </a:ext>
            </a:extLst>
          </p:cNvPr>
          <p:cNvGrpSpPr>
            <a:grpSpLocks/>
          </p:cNvGrpSpPr>
          <p:nvPr/>
        </p:nvGrpSpPr>
        <p:grpSpPr bwMode="auto">
          <a:xfrm>
            <a:off x="5118101" y="5248275"/>
            <a:ext cx="587375" cy="749300"/>
            <a:chOff x="1760" y="2442"/>
            <a:chExt cx="370" cy="472"/>
          </a:xfrm>
        </p:grpSpPr>
        <p:sp>
          <p:nvSpPr>
            <p:cNvPr id="119859" name="Text Box 51">
              <a:extLst>
                <a:ext uri="{FF2B5EF4-FFF2-40B4-BE49-F238E27FC236}">
                  <a16:creationId xmlns:a16="http://schemas.microsoft.com/office/drawing/2014/main" id="{CF71D137-9AEC-D945-BA49-395858522F4A}"/>
                </a:ext>
              </a:extLst>
            </p:cNvPr>
            <p:cNvSpPr txBox="1">
              <a:spLocks noChangeArrowheads="1"/>
            </p:cNvSpPr>
            <p:nvPr/>
          </p:nvSpPr>
          <p:spPr bwMode="auto">
            <a:xfrm>
              <a:off x="1760" y="2442"/>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a:r>
                <a:rPr lang="en-US" altLang="en-US">
                  <a:solidFill>
                    <a:srgbClr val="FF0033"/>
                  </a:solidFill>
                  <a:latin typeface="Courier New" panose="02070309020205020404" pitchFamily="49" charset="0"/>
                </a:rPr>
                <a:t>1</a:t>
              </a:r>
              <a:endParaRPr lang="en-US" altLang="en-US">
                <a:latin typeface="Courier New" panose="02070309020205020404" pitchFamily="49" charset="0"/>
              </a:endParaRPr>
            </a:p>
          </p:txBody>
        </p:sp>
        <p:grpSp>
          <p:nvGrpSpPr>
            <p:cNvPr id="119860" name="Group 52">
              <a:extLst>
                <a:ext uri="{FF2B5EF4-FFF2-40B4-BE49-F238E27FC236}">
                  <a16:creationId xmlns:a16="http://schemas.microsoft.com/office/drawing/2014/main" id="{F99B0AFE-FC6D-134F-BA3E-77D6DD0A4E7C}"/>
                </a:ext>
              </a:extLst>
            </p:cNvPr>
            <p:cNvGrpSpPr>
              <a:grpSpLocks/>
            </p:cNvGrpSpPr>
            <p:nvPr/>
          </p:nvGrpSpPr>
          <p:grpSpPr bwMode="auto">
            <a:xfrm>
              <a:off x="1760" y="2754"/>
              <a:ext cx="370" cy="160"/>
              <a:chOff x="1378" y="3290"/>
              <a:chExt cx="370" cy="312"/>
            </a:xfrm>
          </p:grpSpPr>
          <p:sp>
            <p:nvSpPr>
              <p:cNvPr id="119861" name="Text Box 53">
                <a:extLst>
                  <a:ext uri="{FF2B5EF4-FFF2-40B4-BE49-F238E27FC236}">
                    <a16:creationId xmlns:a16="http://schemas.microsoft.com/office/drawing/2014/main" id="{5E8F8BEE-A42E-BC43-9921-962ADE79109B}"/>
                  </a:ext>
                </a:extLst>
              </p:cNvPr>
              <p:cNvSpPr txBox="1">
                <a:spLocks noChangeArrowheads="1"/>
              </p:cNvSpPr>
              <p:nvPr/>
            </p:nvSpPr>
            <p:spPr bwMode="auto">
              <a:xfrm>
                <a:off x="1378" y="3290"/>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19862" name="Line 54">
                <a:extLst>
                  <a:ext uri="{FF2B5EF4-FFF2-40B4-BE49-F238E27FC236}">
                    <a16:creationId xmlns:a16="http://schemas.microsoft.com/office/drawing/2014/main" id="{51F66B74-EB59-004D-B044-F65998C56DF1}"/>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19863" name="Group 55">
            <a:extLst>
              <a:ext uri="{FF2B5EF4-FFF2-40B4-BE49-F238E27FC236}">
                <a16:creationId xmlns:a16="http://schemas.microsoft.com/office/drawing/2014/main" id="{9EA59077-1BC2-D94A-A205-A6DA86C35DF7}"/>
              </a:ext>
            </a:extLst>
          </p:cNvPr>
          <p:cNvGrpSpPr>
            <a:grpSpLocks/>
          </p:cNvGrpSpPr>
          <p:nvPr/>
        </p:nvGrpSpPr>
        <p:grpSpPr bwMode="auto">
          <a:xfrm>
            <a:off x="6096001" y="2771775"/>
            <a:ext cx="587375" cy="749300"/>
            <a:chOff x="1760" y="2442"/>
            <a:chExt cx="370" cy="472"/>
          </a:xfrm>
        </p:grpSpPr>
        <p:sp>
          <p:nvSpPr>
            <p:cNvPr id="119864" name="Text Box 56">
              <a:extLst>
                <a:ext uri="{FF2B5EF4-FFF2-40B4-BE49-F238E27FC236}">
                  <a16:creationId xmlns:a16="http://schemas.microsoft.com/office/drawing/2014/main" id="{D8B07091-C9EF-3A44-B4C6-D8E8408DDB52}"/>
                </a:ext>
              </a:extLst>
            </p:cNvPr>
            <p:cNvSpPr txBox="1">
              <a:spLocks noChangeArrowheads="1"/>
            </p:cNvSpPr>
            <p:nvPr/>
          </p:nvSpPr>
          <p:spPr bwMode="auto">
            <a:xfrm>
              <a:off x="1760" y="2442"/>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a:r>
                <a:rPr lang="en-US" altLang="en-US">
                  <a:solidFill>
                    <a:srgbClr val="FF0033"/>
                  </a:solidFill>
                  <a:latin typeface="Courier New" panose="02070309020205020404" pitchFamily="49" charset="0"/>
                </a:rPr>
                <a:t>9</a:t>
              </a:r>
              <a:endParaRPr lang="en-US" altLang="en-US">
                <a:latin typeface="Courier New" panose="02070309020205020404" pitchFamily="49" charset="0"/>
              </a:endParaRPr>
            </a:p>
          </p:txBody>
        </p:sp>
        <p:grpSp>
          <p:nvGrpSpPr>
            <p:cNvPr id="119865" name="Group 57">
              <a:extLst>
                <a:ext uri="{FF2B5EF4-FFF2-40B4-BE49-F238E27FC236}">
                  <a16:creationId xmlns:a16="http://schemas.microsoft.com/office/drawing/2014/main" id="{19C76B18-FBB3-E642-A1FB-ACA8FEB5470E}"/>
                </a:ext>
              </a:extLst>
            </p:cNvPr>
            <p:cNvGrpSpPr>
              <a:grpSpLocks/>
            </p:cNvGrpSpPr>
            <p:nvPr/>
          </p:nvGrpSpPr>
          <p:grpSpPr bwMode="auto">
            <a:xfrm>
              <a:off x="1760" y="2754"/>
              <a:ext cx="370" cy="160"/>
              <a:chOff x="1378" y="3290"/>
              <a:chExt cx="370" cy="312"/>
            </a:xfrm>
          </p:grpSpPr>
          <p:sp>
            <p:nvSpPr>
              <p:cNvPr id="119866" name="Text Box 58">
                <a:extLst>
                  <a:ext uri="{FF2B5EF4-FFF2-40B4-BE49-F238E27FC236}">
                    <a16:creationId xmlns:a16="http://schemas.microsoft.com/office/drawing/2014/main" id="{DFBB20B1-7AE9-9B4B-AAD1-A9453EEFAC98}"/>
                  </a:ext>
                </a:extLst>
              </p:cNvPr>
              <p:cNvSpPr txBox="1">
                <a:spLocks noChangeArrowheads="1"/>
              </p:cNvSpPr>
              <p:nvPr/>
            </p:nvSpPr>
            <p:spPr bwMode="auto">
              <a:xfrm>
                <a:off x="1378" y="3290"/>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19867" name="Line 59">
                <a:extLst>
                  <a:ext uri="{FF2B5EF4-FFF2-40B4-BE49-F238E27FC236}">
                    <a16:creationId xmlns:a16="http://schemas.microsoft.com/office/drawing/2014/main" id="{2D6E85E1-0C79-F849-A984-1025B89BFDF6}"/>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119868" name="Line 60">
            <a:extLst>
              <a:ext uri="{FF2B5EF4-FFF2-40B4-BE49-F238E27FC236}">
                <a16:creationId xmlns:a16="http://schemas.microsoft.com/office/drawing/2014/main" id="{D39AB614-717E-AE4F-B643-F01C731E8A1E}"/>
              </a:ext>
            </a:extLst>
          </p:cNvPr>
          <p:cNvSpPr>
            <a:spLocks noChangeShapeType="1"/>
          </p:cNvSpPr>
          <p:nvPr/>
        </p:nvSpPr>
        <p:spPr bwMode="auto">
          <a:xfrm flipH="1">
            <a:off x="6400800" y="2133600"/>
            <a:ext cx="850900" cy="6223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9869" name="Line 61">
            <a:extLst>
              <a:ext uri="{FF2B5EF4-FFF2-40B4-BE49-F238E27FC236}">
                <a16:creationId xmlns:a16="http://schemas.microsoft.com/office/drawing/2014/main" id="{39F840F2-7B4D-2340-91A6-CB1B8E021112}"/>
              </a:ext>
            </a:extLst>
          </p:cNvPr>
          <p:cNvSpPr>
            <a:spLocks noChangeShapeType="1"/>
          </p:cNvSpPr>
          <p:nvPr/>
        </p:nvSpPr>
        <p:spPr bwMode="auto">
          <a:xfrm>
            <a:off x="7531100" y="2133600"/>
            <a:ext cx="1041400" cy="596900"/>
          </a:xfrm>
          <a:prstGeom prst="line">
            <a:avLst/>
          </a:prstGeom>
          <a:noFill/>
          <a:ln w="381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9870" name="Line 62">
            <a:extLst>
              <a:ext uri="{FF2B5EF4-FFF2-40B4-BE49-F238E27FC236}">
                <a16:creationId xmlns:a16="http://schemas.microsoft.com/office/drawing/2014/main" id="{292642C7-AF68-7049-A34F-4286583FD3A8}"/>
              </a:ext>
            </a:extLst>
          </p:cNvPr>
          <p:cNvSpPr>
            <a:spLocks noChangeShapeType="1"/>
          </p:cNvSpPr>
          <p:nvPr/>
        </p:nvSpPr>
        <p:spPr bwMode="auto">
          <a:xfrm flipH="1">
            <a:off x="5880100" y="3403600"/>
            <a:ext cx="381000" cy="5080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9871" name="Line 63">
            <a:extLst>
              <a:ext uri="{FF2B5EF4-FFF2-40B4-BE49-F238E27FC236}">
                <a16:creationId xmlns:a16="http://schemas.microsoft.com/office/drawing/2014/main" id="{A62FE114-A1FF-2743-8F05-DF2C975696D4}"/>
              </a:ext>
            </a:extLst>
          </p:cNvPr>
          <p:cNvSpPr>
            <a:spLocks noChangeShapeType="1"/>
          </p:cNvSpPr>
          <p:nvPr/>
        </p:nvSpPr>
        <p:spPr bwMode="auto">
          <a:xfrm>
            <a:off x="6540500" y="3390900"/>
            <a:ext cx="406400" cy="5334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9872" name="Line 64">
            <a:extLst>
              <a:ext uri="{FF2B5EF4-FFF2-40B4-BE49-F238E27FC236}">
                <a16:creationId xmlns:a16="http://schemas.microsoft.com/office/drawing/2014/main" id="{31FF644D-FFDE-C94D-808F-A4D845414F64}"/>
              </a:ext>
            </a:extLst>
          </p:cNvPr>
          <p:cNvSpPr>
            <a:spLocks noChangeShapeType="1"/>
          </p:cNvSpPr>
          <p:nvPr/>
        </p:nvSpPr>
        <p:spPr bwMode="auto">
          <a:xfrm flipH="1">
            <a:off x="5410200" y="4546600"/>
            <a:ext cx="317500" cy="6858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9873" name="Line 65">
            <a:extLst>
              <a:ext uri="{FF2B5EF4-FFF2-40B4-BE49-F238E27FC236}">
                <a16:creationId xmlns:a16="http://schemas.microsoft.com/office/drawing/2014/main" id="{1D7D92D8-3081-D649-8808-B53F4C0EA92F}"/>
              </a:ext>
            </a:extLst>
          </p:cNvPr>
          <p:cNvSpPr>
            <a:spLocks noChangeShapeType="1"/>
          </p:cNvSpPr>
          <p:nvPr/>
        </p:nvSpPr>
        <p:spPr bwMode="auto">
          <a:xfrm>
            <a:off x="6032500" y="4559300"/>
            <a:ext cx="304800" cy="6731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9874" name="Line 66">
            <a:extLst>
              <a:ext uri="{FF2B5EF4-FFF2-40B4-BE49-F238E27FC236}">
                <a16:creationId xmlns:a16="http://schemas.microsoft.com/office/drawing/2014/main" id="{BD92FA0C-D094-E74A-981A-26E9C701867E}"/>
              </a:ext>
            </a:extLst>
          </p:cNvPr>
          <p:cNvSpPr>
            <a:spLocks noChangeShapeType="1"/>
          </p:cNvSpPr>
          <p:nvPr/>
        </p:nvSpPr>
        <p:spPr bwMode="auto">
          <a:xfrm flipH="1">
            <a:off x="8051800" y="3365500"/>
            <a:ext cx="381000" cy="609600"/>
          </a:xfrm>
          <a:prstGeom prst="line">
            <a:avLst/>
          </a:prstGeom>
          <a:noFill/>
          <a:ln w="381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9875" name="Line 67">
            <a:extLst>
              <a:ext uri="{FF2B5EF4-FFF2-40B4-BE49-F238E27FC236}">
                <a16:creationId xmlns:a16="http://schemas.microsoft.com/office/drawing/2014/main" id="{F0E73492-C8E6-BE40-A250-AF6BD6D80E47}"/>
              </a:ext>
            </a:extLst>
          </p:cNvPr>
          <p:cNvSpPr>
            <a:spLocks noChangeShapeType="1"/>
          </p:cNvSpPr>
          <p:nvPr/>
        </p:nvSpPr>
        <p:spPr bwMode="auto">
          <a:xfrm>
            <a:off x="8724900" y="3365500"/>
            <a:ext cx="381000" cy="596900"/>
          </a:xfrm>
          <a:prstGeom prst="line">
            <a:avLst/>
          </a:prstGeom>
          <a:noFill/>
          <a:ln w="381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9876" name="Line 68">
            <a:extLst>
              <a:ext uri="{FF2B5EF4-FFF2-40B4-BE49-F238E27FC236}">
                <a16:creationId xmlns:a16="http://schemas.microsoft.com/office/drawing/2014/main" id="{C1EAA704-FE95-3947-A3DC-0ABA7FD0ADE9}"/>
              </a:ext>
            </a:extLst>
          </p:cNvPr>
          <p:cNvSpPr>
            <a:spLocks noChangeShapeType="1"/>
          </p:cNvSpPr>
          <p:nvPr/>
        </p:nvSpPr>
        <p:spPr bwMode="auto">
          <a:xfrm>
            <a:off x="8191500" y="4610100"/>
            <a:ext cx="304800" cy="558800"/>
          </a:xfrm>
          <a:prstGeom prst="line">
            <a:avLst/>
          </a:prstGeom>
          <a:noFill/>
          <a:ln w="381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9877" name="Line 69">
            <a:extLst>
              <a:ext uri="{FF2B5EF4-FFF2-40B4-BE49-F238E27FC236}">
                <a16:creationId xmlns:a16="http://schemas.microsoft.com/office/drawing/2014/main" id="{6B879BF1-A07C-2547-91A1-E92A1BAD125E}"/>
              </a:ext>
            </a:extLst>
          </p:cNvPr>
          <p:cNvSpPr>
            <a:spLocks noChangeShapeType="1"/>
          </p:cNvSpPr>
          <p:nvPr/>
        </p:nvSpPr>
        <p:spPr bwMode="auto">
          <a:xfrm>
            <a:off x="9258300" y="4597400"/>
            <a:ext cx="304800" cy="546100"/>
          </a:xfrm>
          <a:prstGeom prst="line">
            <a:avLst/>
          </a:prstGeom>
          <a:noFill/>
          <a:ln w="381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19878" name="Group 70">
            <a:extLst>
              <a:ext uri="{FF2B5EF4-FFF2-40B4-BE49-F238E27FC236}">
                <a16:creationId xmlns:a16="http://schemas.microsoft.com/office/drawing/2014/main" id="{7943F643-8699-224B-9291-63104B586575}"/>
              </a:ext>
            </a:extLst>
          </p:cNvPr>
          <p:cNvGrpSpPr>
            <a:grpSpLocks/>
          </p:cNvGrpSpPr>
          <p:nvPr/>
        </p:nvGrpSpPr>
        <p:grpSpPr bwMode="auto">
          <a:xfrm>
            <a:off x="5183188" y="5880100"/>
            <a:ext cx="165100" cy="406400"/>
            <a:chOff x="2305" y="3704"/>
            <a:chExt cx="104" cy="256"/>
          </a:xfrm>
        </p:grpSpPr>
        <p:sp>
          <p:nvSpPr>
            <p:cNvPr id="119879" name="Line 71">
              <a:extLst>
                <a:ext uri="{FF2B5EF4-FFF2-40B4-BE49-F238E27FC236}">
                  <a16:creationId xmlns:a16="http://schemas.microsoft.com/office/drawing/2014/main" id="{33928C44-308A-DB45-91A3-532657027173}"/>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9880" name="Line 72">
              <a:extLst>
                <a:ext uri="{FF2B5EF4-FFF2-40B4-BE49-F238E27FC236}">
                  <a16:creationId xmlns:a16="http://schemas.microsoft.com/office/drawing/2014/main" id="{A343414A-3A2B-A546-8066-CD57C1E0CB06}"/>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9881" name="Line 73">
              <a:extLst>
                <a:ext uri="{FF2B5EF4-FFF2-40B4-BE49-F238E27FC236}">
                  <a16:creationId xmlns:a16="http://schemas.microsoft.com/office/drawing/2014/main" id="{0E960933-CB37-7545-9AFA-9E9BF55C80A7}"/>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19882" name="Group 74">
            <a:extLst>
              <a:ext uri="{FF2B5EF4-FFF2-40B4-BE49-F238E27FC236}">
                <a16:creationId xmlns:a16="http://schemas.microsoft.com/office/drawing/2014/main" id="{67D7AF43-5D07-EE42-9452-3A0FE0A5FB5E}"/>
              </a:ext>
            </a:extLst>
          </p:cNvPr>
          <p:cNvGrpSpPr>
            <a:grpSpLocks/>
          </p:cNvGrpSpPr>
          <p:nvPr/>
        </p:nvGrpSpPr>
        <p:grpSpPr bwMode="auto">
          <a:xfrm>
            <a:off x="6402388" y="5880100"/>
            <a:ext cx="165100" cy="406400"/>
            <a:chOff x="2305" y="3704"/>
            <a:chExt cx="104" cy="256"/>
          </a:xfrm>
        </p:grpSpPr>
        <p:sp>
          <p:nvSpPr>
            <p:cNvPr id="119883" name="Line 75">
              <a:extLst>
                <a:ext uri="{FF2B5EF4-FFF2-40B4-BE49-F238E27FC236}">
                  <a16:creationId xmlns:a16="http://schemas.microsoft.com/office/drawing/2014/main" id="{DFE5D6FF-A47C-ED42-8187-6182E3436BF2}"/>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9884" name="Line 76">
              <a:extLst>
                <a:ext uri="{FF2B5EF4-FFF2-40B4-BE49-F238E27FC236}">
                  <a16:creationId xmlns:a16="http://schemas.microsoft.com/office/drawing/2014/main" id="{F53A9831-7930-004E-8C0C-311415D0EBE4}"/>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9885" name="Line 77">
              <a:extLst>
                <a:ext uri="{FF2B5EF4-FFF2-40B4-BE49-F238E27FC236}">
                  <a16:creationId xmlns:a16="http://schemas.microsoft.com/office/drawing/2014/main" id="{BE81D324-4628-8540-944A-2602CDD98D0F}"/>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19886" name="Group 78">
            <a:extLst>
              <a:ext uri="{FF2B5EF4-FFF2-40B4-BE49-F238E27FC236}">
                <a16:creationId xmlns:a16="http://schemas.microsoft.com/office/drawing/2014/main" id="{7D164CC2-E2CD-BF4A-B004-0CE5F1FA4198}"/>
              </a:ext>
            </a:extLst>
          </p:cNvPr>
          <p:cNvGrpSpPr>
            <a:grpSpLocks/>
          </p:cNvGrpSpPr>
          <p:nvPr/>
        </p:nvGrpSpPr>
        <p:grpSpPr bwMode="auto">
          <a:xfrm>
            <a:off x="9640888" y="5803900"/>
            <a:ext cx="165100" cy="406400"/>
            <a:chOff x="2305" y="3704"/>
            <a:chExt cx="104" cy="256"/>
          </a:xfrm>
        </p:grpSpPr>
        <p:sp>
          <p:nvSpPr>
            <p:cNvPr id="119887" name="Line 79">
              <a:extLst>
                <a:ext uri="{FF2B5EF4-FFF2-40B4-BE49-F238E27FC236}">
                  <a16:creationId xmlns:a16="http://schemas.microsoft.com/office/drawing/2014/main" id="{FE2FECFF-44F0-1948-80B0-2199A013EA71}"/>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9888" name="Line 80">
              <a:extLst>
                <a:ext uri="{FF2B5EF4-FFF2-40B4-BE49-F238E27FC236}">
                  <a16:creationId xmlns:a16="http://schemas.microsoft.com/office/drawing/2014/main" id="{6CE2BFC8-1253-BA48-8ACF-E5F7F7420786}"/>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9889" name="Line 81">
              <a:extLst>
                <a:ext uri="{FF2B5EF4-FFF2-40B4-BE49-F238E27FC236}">
                  <a16:creationId xmlns:a16="http://schemas.microsoft.com/office/drawing/2014/main" id="{F04557A1-C722-654E-845E-7F082BAA3B5A}"/>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19890" name="Group 82">
            <a:extLst>
              <a:ext uri="{FF2B5EF4-FFF2-40B4-BE49-F238E27FC236}">
                <a16:creationId xmlns:a16="http://schemas.microsoft.com/office/drawing/2014/main" id="{604005EE-FF63-8E45-A715-4AEE1C52AF73}"/>
              </a:ext>
            </a:extLst>
          </p:cNvPr>
          <p:cNvGrpSpPr>
            <a:grpSpLocks/>
          </p:cNvGrpSpPr>
          <p:nvPr/>
        </p:nvGrpSpPr>
        <p:grpSpPr bwMode="auto">
          <a:xfrm>
            <a:off x="8574088" y="5791200"/>
            <a:ext cx="165100" cy="406400"/>
            <a:chOff x="2305" y="3704"/>
            <a:chExt cx="104" cy="256"/>
          </a:xfrm>
        </p:grpSpPr>
        <p:sp>
          <p:nvSpPr>
            <p:cNvPr id="119891" name="Line 83">
              <a:extLst>
                <a:ext uri="{FF2B5EF4-FFF2-40B4-BE49-F238E27FC236}">
                  <a16:creationId xmlns:a16="http://schemas.microsoft.com/office/drawing/2014/main" id="{65CCE0F1-2748-7C4F-A80A-6CF07B5A1E90}"/>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9892" name="Line 84">
              <a:extLst>
                <a:ext uri="{FF2B5EF4-FFF2-40B4-BE49-F238E27FC236}">
                  <a16:creationId xmlns:a16="http://schemas.microsoft.com/office/drawing/2014/main" id="{2F2C00AD-FBE1-6143-B705-43A3F7A7447A}"/>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9893" name="Line 85">
              <a:extLst>
                <a:ext uri="{FF2B5EF4-FFF2-40B4-BE49-F238E27FC236}">
                  <a16:creationId xmlns:a16="http://schemas.microsoft.com/office/drawing/2014/main" id="{F27F34C5-922F-CB42-9ECF-B862014BF83A}"/>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19894" name="Group 86">
            <a:extLst>
              <a:ext uri="{FF2B5EF4-FFF2-40B4-BE49-F238E27FC236}">
                <a16:creationId xmlns:a16="http://schemas.microsoft.com/office/drawing/2014/main" id="{3BD7226E-8077-0541-B360-EC5484336D43}"/>
              </a:ext>
            </a:extLst>
          </p:cNvPr>
          <p:cNvGrpSpPr>
            <a:grpSpLocks/>
          </p:cNvGrpSpPr>
          <p:nvPr/>
        </p:nvGrpSpPr>
        <p:grpSpPr bwMode="auto">
          <a:xfrm>
            <a:off x="8269288" y="5803900"/>
            <a:ext cx="165100" cy="406400"/>
            <a:chOff x="2305" y="3704"/>
            <a:chExt cx="104" cy="256"/>
          </a:xfrm>
        </p:grpSpPr>
        <p:sp>
          <p:nvSpPr>
            <p:cNvPr id="119895" name="Line 87">
              <a:extLst>
                <a:ext uri="{FF2B5EF4-FFF2-40B4-BE49-F238E27FC236}">
                  <a16:creationId xmlns:a16="http://schemas.microsoft.com/office/drawing/2014/main" id="{32A23728-23A9-FC47-9331-0D6B06949956}"/>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9896" name="Line 88">
              <a:extLst>
                <a:ext uri="{FF2B5EF4-FFF2-40B4-BE49-F238E27FC236}">
                  <a16:creationId xmlns:a16="http://schemas.microsoft.com/office/drawing/2014/main" id="{E186F310-3282-2642-AB12-FFA08EEA59C1}"/>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9897" name="Line 89">
              <a:extLst>
                <a:ext uri="{FF2B5EF4-FFF2-40B4-BE49-F238E27FC236}">
                  <a16:creationId xmlns:a16="http://schemas.microsoft.com/office/drawing/2014/main" id="{FEFC1611-3758-8E40-84F3-5AB3F14EC36E}"/>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19898" name="Group 90">
            <a:extLst>
              <a:ext uri="{FF2B5EF4-FFF2-40B4-BE49-F238E27FC236}">
                <a16:creationId xmlns:a16="http://schemas.microsoft.com/office/drawing/2014/main" id="{C0C3CE7E-56D4-5940-A67A-BC6C4C4CA79B}"/>
              </a:ext>
            </a:extLst>
          </p:cNvPr>
          <p:cNvGrpSpPr>
            <a:grpSpLocks/>
          </p:cNvGrpSpPr>
          <p:nvPr/>
        </p:nvGrpSpPr>
        <p:grpSpPr bwMode="auto">
          <a:xfrm>
            <a:off x="5462588" y="5880100"/>
            <a:ext cx="165100" cy="406400"/>
            <a:chOff x="2305" y="3704"/>
            <a:chExt cx="104" cy="256"/>
          </a:xfrm>
        </p:grpSpPr>
        <p:sp>
          <p:nvSpPr>
            <p:cNvPr id="119899" name="Line 91">
              <a:extLst>
                <a:ext uri="{FF2B5EF4-FFF2-40B4-BE49-F238E27FC236}">
                  <a16:creationId xmlns:a16="http://schemas.microsoft.com/office/drawing/2014/main" id="{C3F2B007-5833-C147-A930-D4B7512CFE20}"/>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9900" name="Line 92">
              <a:extLst>
                <a:ext uri="{FF2B5EF4-FFF2-40B4-BE49-F238E27FC236}">
                  <a16:creationId xmlns:a16="http://schemas.microsoft.com/office/drawing/2014/main" id="{F1E54E5B-E734-7245-8373-957210882BF5}"/>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9901" name="Line 93">
              <a:extLst>
                <a:ext uri="{FF2B5EF4-FFF2-40B4-BE49-F238E27FC236}">
                  <a16:creationId xmlns:a16="http://schemas.microsoft.com/office/drawing/2014/main" id="{D9FC3605-8535-6A43-9AE7-CD7818210CD8}"/>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19902" name="Group 94">
            <a:extLst>
              <a:ext uri="{FF2B5EF4-FFF2-40B4-BE49-F238E27FC236}">
                <a16:creationId xmlns:a16="http://schemas.microsoft.com/office/drawing/2014/main" id="{61F80C90-A0C0-1D45-BB88-5380F86FCF5C}"/>
              </a:ext>
            </a:extLst>
          </p:cNvPr>
          <p:cNvGrpSpPr>
            <a:grpSpLocks/>
          </p:cNvGrpSpPr>
          <p:nvPr/>
        </p:nvGrpSpPr>
        <p:grpSpPr bwMode="auto">
          <a:xfrm>
            <a:off x="6110288" y="5867400"/>
            <a:ext cx="165100" cy="406400"/>
            <a:chOff x="2305" y="3704"/>
            <a:chExt cx="104" cy="256"/>
          </a:xfrm>
        </p:grpSpPr>
        <p:sp>
          <p:nvSpPr>
            <p:cNvPr id="119903" name="Line 95">
              <a:extLst>
                <a:ext uri="{FF2B5EF4-FFF2-40B4-BE49-F238E27FC236}">
                  <a16:creationId xmlns:a16="http://schemas.microsoft.com/office/drawing/2014/main" id="{75ECEDE2-96DA-B94B-A287-08CF05DF47CB}"/>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9904" name="Line 96">
              <a:extLst>
                <a:ext uri="{FF2B5EF4-FFF2-40B4-BE49-F238E27FC236}">
                  <a16:creationId xmlns:a16="http://schemas.microsoft.com/office/drawing/2014/main" id="{CA97DF92-2ED4-9C40-9610-10F94796EA8C}"/>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9905" name="Line 97">
              <a:extLst>
                <a:ext uri="{FF2B5EF4-FFF2-40B4-BE49-F238E27FC236}">
                  <a16:creationId xmlns:a16="http://schemas.microsoft.com/office/drawing/2014/main" id="{34BA25E8-4802-154B-B39D-FD3F50F9655D}"/>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19906" name="Group 98">
            <a:extLst>
              <a:ext uri="{FF2B5EF4-FFF2-40B4-BE49-F238E27FC236}">
                <a16:creationId xmlns:a16="http://schemas.microsoft.com/office/drawing/2014/main" id="{310482E5-F647-864E-8893-3DD8EEFB7FA3}"/>
              </a:ext>
            </a:extLst>
          </p:cNvPr>
          <p:cNvGrpSpPr>
            <a:grpSpLocks/>
          </p:cNvGrpSpPr>
          <p:nvPr/>
        </p:nvGrpSpPr>
        <p:grpSpPr bwMode="auto">
          <a:xfrm>
            <a:off x="7024688" y="4546600"/>
            <a:ext cx="165100" cy="406400"/>
            <a:chOff x="2305" y="3704"/>
            <a:chExt cx="104" cy="256"/>
          </a:xfrm>
        </p:grpSpPr>
        <p:sp>
          <p:nvSpPr>
            <p:cNvPr id="119907" name="Line 99">
              <a:extLst>
                <a:ext uri="{FF2B5EF4-FFF2-40B4-BE49-F238E27FC236}">
                  <a16:creationId xmlns:a16="http://schemas.microsoft.com/office/drawing/2014/main" id="{43508F0C-76D4-C745-BD63-79CCD5330D16}"/>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9908" name="Line 100">
              <a:extLst>
                <a:ext uri="{FF2B5EF4-FFF2-40B4-BE49-F238E27FC236}">
                  <a16:creationId xmlns:a16="http://schemas.microsoft.com/office/drawing/2014/main" id="{8F1D77B7-7494-1144-A3F1-7D9836E2AD8E}"/>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9909" name="Line 101">
              <a:extLst>
                <a:ext uri="{FF2B5EF4-FFF2-40B4-BE49-F238E27FC236}">
                  <a16:creationId xmlns:a16="http://schemas.microsoft.com/office/drawing/2014/main" id="{EA7784DE-EDCF-964F-BED4-EEEDB074E2EB}"/>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19910" name="Group 102">
            <a:extLst>
              <a:ext uri="{FF2B5EF4-FFF2-40B4-BE49-F238E27FC236}">
                <a16:creationId xmlns:a16="http://schemas.microsoft.com/office/drawing/2014/main" id="{3E2A2E97-7F0A-9A45-B006-882933F64EA4}"/>
              </a:ext>
            </a:extLst>
          </p:cNvPr>
          <p:cNvGrpSpPr>
            <a:grpSpLocks/>
          </p:cNvGrpSpPr>
          <p:nvPr/>
        </p:nvGrpSpPr>
        <p:grpSpPr bwMode="auto">
          <a:xfrm>
            <a:off x="6719888" y="4559300"/>
            <a:ext cx="165100" cy="406400"/>
            <a:chOff x="2305" y="3704"/>
            <a:chExt cx="104" cy="256"/>
          </a:xfrm>
        </p:grpSpPr>
        <p:sp>
          <p:nvSpPr>
            <p:cNvPr id="119911" name="Line 103">
              <a:extLst>
                <a:ext uri="{FF2B5EF4-FFF2-40B4-BE49-F238E27FC236}">
                  <a16:creationId xmlns:a16="http://schemas.microsoft.com/office/drawing/2014/main" id="{21E63446-9BE8-254C-BD04-3E70ECE3DD45}"/>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9912" name="Line 104">
              <a:extLst>
                <a:ext uri="{FF2B5EF4-FFF2-40B4-BE49-F238E27FC236}">
                  <a16:creationId xmlns:a16="http://schemas.microsoft.com/office/drawing/2014/main" id="{1EA2DC29-93F1-CF4C-8C74-58F4A5BB6168}"/>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9913" name="Line 105">
              <a:extLst>
                <a:ext uri="{FF2B5EF4-FFF2-40B4-BE49-F238E27FC236}">
                  <a16:creationId xmlns:a16="http://schemas.microsoft.com/office/drawing/2014/main" id="{6C42A4F6-7880-DB4D-B517-C8E817D5B831}"/>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19914" name="Group 106">
            <a:extLst>
              <a:ext uri="{FF2B5EF4-FFF2-40B4-BE49-F238E27FC236}">
                <a16:creationId xmlns:a16="http://schemas.microsoft.com/office/drawing/2014/main" id="{DD172FD9-B309-EA4C-BBB4-FC18B57BD96E}"/>
              </a:ext>
            </a:extLst>
          </p:cNvPr>
          <p:cNvGrpSpPr>
            <a:grpSpLocks/>
          </p:cNvGrpSpPr>
          <p:nvPr/>
        </p:nvGrpSpPr>
        <p:grpSpPr bwMode="auto">
          <a:xfrm>
            <a:off x="9348788" y="5816600"/>
            <a:ext cx="165100" cy="406400"/>
            <a:chOff x="2305" y="3704"/>
            <a:chExt cx="104" cy="256"/>
          </a:xfrm>
        </p:grpSpPr>
        <p:sp>
          <p:nvSpPr>
            <p:cNvPr id="119915" name="Line 107">
              <a:extLst>
                <a:ext uri="{FF2B5EF4-FFF2-40B4-BE49-F238E27FC236}">
                  <a16:creationId xmlns:a16="http://schemas.microsoft.com/office/drawing/2014/main" id="{5CA50D89-D803-ED4C-AF72-63423A2A8EE9}"/>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9916" name="Line 108">
              <a:extLst>
                <a:ext uri="{FF2B5EF4-FFF2-40B4-BE49-F238E27FC236}">
                  <a16:creationId xmlns:a16="http://schemas.microsoft.com/office/drawing/2014/main" id="{B504A07E-1580-0547-B91E-4210098BB0D0}"/>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9917" name="Line 109">
              <a:extLst>
                <a:ext uri="{FF2B5EF4-FFF2-40B4-BE49-F238E27FC236}">
                  <a16:creationId xmlns:a16="http://schemas.microsoft.com/office/drawing/2014/main" id="{1ED1516C-9E65-A24A-ADAF-5FDE0A83BBAB}"/>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19918" name="Group 110">
            <a:extLst>
              <a:ext uri="{FF2B5EF4-FFF2-40B4-BE49-F238E27FC236}">
                <a16:creationId xmlns:a16="http://schemas.microsoft.com/office/drawing/2014/main" id="{130D2158-9709-354F-9FF5-37D89B0FB5DE}"/>
              </a:ext>
            </a:extLst>
          </p:cNvPr>
          <p:cNvGrpSpPr>
            <a:grpSpLocks/>
          </p:cNvGrpSpPr>
          <p:nvPr/>
        </p:nvGrpSpPr>
        <p:grpSpPr bwMode="auto">
          <a:xfrm>
            <a:off x="8878888" y="4610100"/>
            <a:ext cx="165100" cy="406400"/>
            <a:chOff x="2305" y="3704"/>
            <a:chExt cx="104" cy="256"/>
          </a:xfrm>
        </p:grpSpPr>
        <p:sp>
          <p:nvSpPr>
            <p:cNvPr id="119919" name="Line 111">
              <a:extLst>
                <a:ext uri="{FF2B5EF4-FFF2-40B4-BE49-F238E27FC236}">
                  <a16:creationId xmlns:a16="http://schemas.microsoft.com/office/drawing/2014/main" id="{A5FD38F2-01EA-2844-8EDD-13CFA2DF9E6B}"/>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9920" name="Line 112">
              <a:extLst>
                <a:ext uri="{FF2B5EF4-FFF2-40B4-BE49-F238E27FC236}">
                  <a16:creationId xmlns:a16="http://schemas.microsoft.com/office/drawing/2014/main" id="{678C237B-35F7-DD49-96D9-457C5A4D6752}"/>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9921" name="Line 113">
              <a:extLst>
                <a:ext uri="{FF2B5EF4-FFF2-40B4-BE49-F238E27FC236}">
                  <a16:creationId xmlns:a16="http://schemas.microsoft.com/office/drawing/2014/main" id="{57729971-0FA9-4B40-A0B5-FBFEFB21D506}"/>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19922" name="Group 114">
            <a:extLst>
              <a:ext uri="{FF2B5EF4-FFF2-40B4-BE49-F238E27FC236}">
                <a16:creationId xmlns:a16="http://schemas.microsoft.com/office/drawing/2014/main" id="{67970AB0-DB01-0A45-90DF-DA7D2579C41D}"/>
              </a:ext>
            </a:extLst>
          </p:cNvPr>
          <p:cNvGrpSpPr>
            <a:grpSpLocks/>
          </p:cNvGrpSpPr>
          <p:nvPr/>
        </p:nvGrpSpPr>
        <p:grpSpPr bwMode="auto">
          <a:xfrm>
            <a:off x="7837488" y="4622800"/>
            <a:ext cx="165100" cy="406400"/>
            <a:chOff x="2305" y="3704"/>
            <a:chExt cx="104" cy="256"/>
          </a:xfrm>
        </p:grpSpPr>
        <p:sp>
          <p:nvSpPr>
            <p:cNvPr id="119923" name="Line 115">
              <a:extLst>
                <a:ext uri="{FF2B5EF4-FFF2-40B4-BE49-F238E27FC236}">
                  <a16:creationId xmlns:a16="http://schemas.microsoft.com/office/drawing/2014/main" id="{39FD9D00-C70A-4040-988E-813143EE093B}"/>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9924" name="Line 116">
              <a:extLst>
                <a:ext uri="{FF2B5EF4-FFF2-40B4-BE49-F238E27FC236}">
                  <a16:creationId xmlns:a16="http://schemas.microsoft.com/office/drawing/2014/main" id="{9923458B-E4CA-084A-BEAF-57A1C9651BE1}"/>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9925" name="Line 117">
              <a:extLst>
                <a:ext uri="{FF2B5EF4-FFF2-40B4-BE49-F238E27FC236}">
                  <a16:creationId xmlns:a16="http://schemas.microsoft.com/office/drawing/2014/main" id="{2C212789-0CF0-E54B-AED9-70364644F30A}"/>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19926" name="Text Box 118">
            <a:extLst>
              <a:ext uri="{FF2B5EF4-FFF2-40B4-BE49-F238E27FC236}">
                <a16:creationId xmlns:a16="http://schemas.microsoft.com/office/drawing/2014/main" id="{44753984-8333-A943-AB35-7277917953A7}"/>
              </a:ext>
            </a:extLst>
          </p:cNvPr>
          <p:cNvSpPr txBox="1">
            <a:spLocks noChangeArrowheads="1"/>
          </p:cNvSpPr>
          <p:nvPr/>
        </p:nvSpPr>
        <p:spPr bwMode="auto">
          <a:xfrm>
            <a:off x="1978026" y="2816225"/>
            <a:ext cx="2954655" cy="400110"/>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a:latin typeface="Courier New" panose="02070309020205020404" pitchFamily="49" charset="0"/>
              </a:rPr>
              <a:t>Output: 1 3 7 9 14</a:t>
            </a:r>
          </a:p>
        </p:txBody>
      </p:sp>
      <p:sp>
        <p:nvSpPr>
          <p:cNvPr id="119927" name="Oval 119">
            <a:extLst>
              <a:ext uri="{FF2B5EF4-FFF2-40B4-BE49-F238E27FC236}">
                <a16:creationId xmlns:a16="http://schemas.microsoft.com/office/drawing/2014/main" id="{61FA33B0-E382-1D4E-965A-ADA20044E9F7}"/>
              </a:ext>
            </a:extLst>
          </p:cNvPr>
          <p:cNvSpPr>
            <a:spLocks noChangeArrowheads="1"/>
          </p:cNvSpPr>
          <p:nvPr/>
        </p:nvSpPr>
        <p:spPr bwMode="auto">
          <a:xfrm>
            <a:off x="2044700" y="1308100"/>
            <a:ext cx="254000" cy="254000"/>
          </a:xfrm>
          <a:prstGeom prst="ellipse">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119928" name="Oval 120">
            <a:extLst>
              <a:ext uri="{FF2B5EF4-FFF2-40B4-BE49-F238E27FC236}">
                <a16:creationId xmlns:a16="http://schemas.microsoft.com/office/drawing/2014/main" id="{3AE6A237-EBCE-B74A-8EB7-BCFE86798AAA}"/>
              </a:ext>
            </a:extLst>
          </p:cNvPr>
          <p:cNvSpPr>
            <a:spLocks noChangeArrowheads="1"/>
          </p:cNvSpPr>
          <p:nvPr/>
        </p:nvSpPr>
        <p:spPr bwMode="auto">
          <a:xfrm>
            <a:off x="2044700" y="1651000"/>
            <a:ext cx="254000" cy="254000"/>
          </a:xfrm>
          <a:prstGeom prst="ellipse">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119929" name="Oval 121">
            <a:extLst>
              <a:ext uri="{FF2B5EF4-FFF2-40B4-BE49-F238E27FC236}">
                <a16:creationId xmlns:a16="http://schemas.microsoft.com/office/drawing/2014/main" id="{B5531503-0031-7B41-B300-F7A8E70A9C43}"/>
              </a:ext>
            </a:extLst>
          </p:cNvPr>
          <p:cNvSpPr>
            <a:spLocks noChangeArrowheads="1"/>
          </p:cNvSpPr>
          <p:nvPr/>
        </p:nvSpPr>
        <p:spPr bwMode="auto">
          <a:xfrm>
            <a:off x="2044700" y="1993900"/>
            <a:ext cx="254000" cy="254000"/>
          </a:xfrm>
          <a:prstGeom prst="ellipse">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119930" name="Oval 122">
            <a:extLst>
              <a:ext uri="{FF2B5EF4-FFF2-40B4-BE49-F238E27FC236}">
                <a16:creationId xmlns:a16="http://schemas.microsoft.com/office/drawing/2014/main" id="{AD8B4556-AB46-B14B-8314-AAAF5A1848E6}"/>
              </a:ext>
            </a:extLst>
          </p:cNvPr>
          <p:cNvSpPr>
            <a:spLocks noChangeArrowheads="1"/>
          </p:cNvSpPr>
          <p:nvPr/>
        </p:nvSpPr>
        <p:spPr bwMode="auto">
          <a:xfrm>
            <a:off x="6743700" y="1473200"/>
            <a:ext cx="254000" cy="254000"/>
          </a:xfrm>
          <a:prstGeom prst="ellipse">
            <a:avLst/>
          </a:prstGeom>
          <a:solidFill>
            <a:srgbClr val="66FF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119931" name="Oval 123">
            <a:extLst>
              <a:ext uri="{FF2B5EF4-FFF2-40B4-BE49-F238E27FC236}">
                <a16:creationId xmlns:a16="http://schemas.microsoft.com/office/drawing/2014/main" id="{9C58C3EB-987C-844C-ACBB-6FF4A523880C}"/>
              </a:ext>
            </a:extLst>
          </p:cNvPr>
          <p:cNvSpPr>
            <a:spLocks noChangeArrowheads="1"/>
          </p:cNvSpPr>
          <p:nvPr/>
        </p:nvSpPr>
        <p:spPr bwMode="auto">
          <a:xfrm>
            <a:off x="5740400" y="27305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119932" name="Oval 124">
            <a:extLst>
              <a:ext uri="{FF2B5EF4-FFF2-40B4-BE49-F238E27FC236}">
                <a16:creationId xmlns:a16="http://schemas.microsoft.com/office/drawing/2014/main" id="{2B27548C-558B-9449-9CFE-FB5A23A784C6}"/>
              </a:ext>
            </a:extLst>
          </p:cNvPr>
          <p:cNvSpPr>
            <a:spLocks noChangeArrowheads="1"/>
          </p:cNvSpPr>
          <p:nvPr/>
        </p:nvSpPr>
        <p:spPr bwMode="auto">
          <a:xfrm>
            <a:off x="5740400" y="30353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119933" name="Oval 125">
            <a:extLst>
              <a:ext uri="{FF2B5EF4-FFF2-40B4-BE49-F238E27FC236}">
                <a16:creationId xmlns:a16="http://schemas.microsoft.com/office/drawing/2014/main" id="{ABB54F48-B701-9441-94CE-1913FCD1FDFD}"/>
              </a:ext>
            </a:extLst>
          </p:cNvPr>
          <p:cNvSpPr>
            <a:spLocks noChangeArrowheads="1"/>
          </p:cNvSpPr>
          <p:nvPr/>
        </p:nvSpPr>
        <p:spPr bwMode="auto">
          <a:xfrm>
            <a:off x="5740400" y="3340100"/>
            <a:ext cx="254000" cy="254000"/>
          </a:xfrm>
          <a:prstGeom prst="ellipse">
            <a:avLst/>
          </a:prstGeom>
          <a:solidFill>
            <a:srgbClr val="66FF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119934" name="Oval 126">
            <a:extLst>
              <a:ext uri="{FF2B5EF4-FFF2-40B4-BE49-F238E27FC236}">
                <a16:creationId xmlns:a16="http://schemas.microsoft.com/office/drawing/2014/main" id="{87110FE5-C1DA-2947-A4C9-829C518BFD4C}"/>
              </a:ext>
            </a:extLst>
          </p:cNvPr>
          <p:cNvSpPr>
            <a:spLocks noChangeArrowheads="1"/>
          </p:cNvSpPr>
          <p:nvPr/>
        </p:nvSpPr>
        <p:spPr bwMode="auto">
          <a:xfrm>
            <a:off x="4762500" y="52070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119935" name="Oval 127">
            <a:extLst>
              <a:ext uri="{FF2B5EF4-FFF2-40B4-BE49-F238E27FC236}">
                <a16:creationId xmlns:a16="http://schemas.microsoft.com/office/drawing/2014/main" id="{73D106A8-D0C8-DB48-95CB-3F0728EBDC6A}"/>
              </a:ext>
            </a:extLst>
          </p:cNvPr>
          <p:cNvSpPr>
            <a:spLocks noChangeArrowheads="1"/>
          </p:cNvSpPr>
          <p:nvPr/>
        </p:nvSpPr>
        <p:spPr bwMode="auto">
          <a:xfrm>
            <a:off x="4749800" y="55118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119936" name="Oval 128">
            <a:extLst>
              <a:ext uri="{FF2B5EF4-FFF2-40B4-BE49-F238E27FC236}">
                <a16:creationId xmlns:a16="http://schemas.microsoft.com/office/drawing/2014/main" id="{41AFD13D-6371-4C46-8A55-018EB5B883A1}"/>
              </a:ext>
            </a:extLst>
          </p:cNvPr>
          <p:cNvSpPr>
            <a:spLocks noChangeArrowheads="1"/>
          </p:cNvSpPr>
          <p:nvPr/>
        </p:nvSpPr>
        <p:spPr bwMode="auto">
          <a:xfrm>
            <a:off x="4749800" y="58166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119937" name="Oval 129">
            <a:extLst>
              <a:ext uri="{FF2B5EF4-FFF2-40B4-BE49-F238E27FC236}">
                <a16:creationId xmlns:a16="http://schemas.microsoft.com/office/drawing/2014/main" id="{BBD767D1-1CF1-4147-877F-4EF0C731A739}"/>
              </a:ext>
            </a:extLst>
          </p:cNvPr>
          <p:cNvSpPr>
            <a:spLocks noChangeArrowheads="1"/>
          </p:cNvSpPr>
          <p:nvPr/>
        </p:nvSpPr>
        <p:spPr bwMode="auto">
          <a:xfrm>
            <a:off x="5207000" y="39116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119938" name="Oval 130">
            <a:extLst>
              <a:ext uri="{FF2B5EF4-FFF2-40B4-BE49-F238E27FC236}">
                <a16:creationId xmlns:a16="http://schemas.microsoft.com/office/drawing/2014/main" id="{2E1BCBC1-2E15-B44D-BE72-58F250F0BB08}"/>
              </a:ext>
            </a:extLst>
          </p:cNvPr>
          <p:cNvSpPr>
            <a:spLocks noChangeArrowheads="1"/>
          </p:cNvSpPr>
          <p:nvPr/>
        </p:nvSpPr>
        <p:spPr bwMode="auto">
          <a:xfrm>
            <a:off x="5207000" y="42164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119939" name="Oval 131">
            <a:extLst>
              <a:ext uri="{FF2B5EF4-FFF2-40B4-BE49-F238E27FC236}">
                <a16:creationId xmlns:a16="http://schemas.microsoft.com/office/drawing/2014/main" id="{C59D2465-379B-E24D-B990-1E9E778E695F}"/>
              </a:ext>
            </a:extLst>
          </p:cNvPr>
          <p:cNvSpPr>
            <a:spLocks noChangeArrowheads="1"/>
          </p:cNvSpPr>
          <p:nvPr/>
        </p:nvSpPr>
        <p:spPr bwMode="auto">
          <a:xfrm>
            <a:off x="5207000" y="45339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119940" name="Oval 132">
            <a:extLst>
              <a:ext uri="{FF2B5EF4-FFF2-40B4-BE49-F238E27FC236}">
                <a16:creationId xmlns:a16="http://schemas.microsoft.com/office/drawing/2014/main" id="{15DD35EA-2028-7A4F-94F8-4F8DA17C33E8}"/>
              </a:ext>
            </a:extLst>
          </p:cNvPr>
          <p:cNvSpPr>
            <a:spLocks noChangeArrowheads="1"/>
          </p:cNvSpPr>
          <p:nvPr/>
        </p:nvSpPr>
        <p:spPr bwMode="auto">
          <a:xfrm>
            <a:off x="5740400" y="51943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119941" name="Oval 133">
            <a:extLst>
              <a:ext uri="{FF2B5EF4-FFF2-40B4-BE49-F238E27FC236}">
                <a16:creationId xmlns:a16="http://schemas.microsoft.com/office/drawing/2014/main" id="{770837E6-9482-2B49-8BF7-5043D827C956}"/>
              </a:ext>
            </a:extLst>
          </p:cNvPr>
          <p:cNvSpPr>
            <a:spLocks noChangeArrowheads="1"/>
          </p:cNvSpPr>
          <p:nvPr/>
        </p:nvSpPr>
        <p:spPr bwMode="auto">
          <a:xfrm>
            <a:off x="5740400" y="55118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119942" name="Oval 134">
            <a:extLst>
              <a:ext uri="{FF2B5EF4-FFF2-40B4-BE49-F238E27FC236}">
                <a16:creationId xmlns:a16="http://schemas.microsoft.com/office/drawing/2014/main" id="{A0E91FF4-C552-8147-8976-2A109D633AA1}"/>
              </a:ext>
            </a:extLst>
          </p:cNvPr>
          <p:cNvSpPr>
            <a:spLocks noChangeArrowheads="1"/>
          </p:cNvSpPr>
          <p:nvPr/>
        </p:nvSpPr>
        <p:spPr bwMode="auto">
          <a:xfrm>
            <a:off x="5740400" y="58293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119943" name="Oval 135">
            <a:extLst>
              <a:ext uri="{FF2B5EF4-FFF2-40B4-BE49-F238E27FC236}">
                <a16:creationId xmlns:a16="http://schemas.microsoft.com/office/drawing/2014/main" id="{87194A3B-7D2E-D847-85C9-2DEEB8EEE359}"/>
              </a:ext>
            </a:extLst>
          </p:cNvPr>
          <p:cNvSpPr>
            <a:spLocks noChangeArrowheads="1"/>
          </p:cNvSpPr>
          <p:nvPr/>
        </p:nvSpPr>
        <p:spPr bwMode="auto">
          <a:xfrm>
            <a:off x="6299200" y="39116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119944" name="Oval 136">
            <a:extLst>
              <a:ext uri="{FF2B5EF4-FFF2-40B4-BE49-F238E27FC236}">
                <a16:creationId xmlns:a16="http://schemas.microsoft.com/office/drawing/2014/main" id="{36F76400-4F9D-9A44-AC54-6A3D7E1AD2E9}"/>
              </a:ext>
            </a:extLst>
          </p:cNvPr>
          <p:cNvSpPr>
            <a:spLocks noChangeArrowheads="1"/>
          </p:cNvSpPr>
          <p:nvPr/>
        </p:nvSpPr>
        <p:spPr bwMode="auto">
          <a:xfrm>
            <a:off x="6299200" y="42291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119945" name="Oval 137">
            <a:extLst>
              <a:ext uri="{FF2B5EF4-FFF2-40B4-BE49-F238E27FC236}">
                <a16:creationId xmlns:a16="http://schemas.microsoft.com/office/drawing/2014/main" id="{C50703FE-7C73-A945-93D7-D4BFAE7BA36D}"/>
              </a:ext>
            </a:extLst>
          </p:cNvPr>
          <p:cNvSpPr>
            <a:spLocks noChangeArrowheads="1"/>
          </p:cNvSpPr>
          <p:nvPr/>
        </p:nvSpPr>
        <p:spPr bwMode="auto">
          <a:xfrm>
            <a:off x="6299200" y="4546600"/>
            <a:ext cx="254000" cy="254000"/>
          </a:xfrm>
          <a:prstGeom prst="ellipse">
            <a:avLst/>
          </a:prstGeom>
          <a:solidFill>
            <a:srgbClr val="66FF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Tree>
    <p:extLst>
      <p:ext uri="{BB962C8B-B14F-4D97-AF65-F5344CB8AC3E}">
        <p14:creationId xmlns:p14="http://schemas.microsoft.com/office/powerpoint/2010/main" val="150814871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a:extLst>
              <a:ext uri="{FF2B5EF4-FFF2-40B4-BE49-F238E27FC236}">
                <a16:creationId xmlns:a16="http://schemas.microsoft.com/office/drawing/2014/main" id="{6F661D3E-4EE0-FA40-A908-A801741AECA8}"/>
              </a:ext>
            </a:extLst>
          </p:cNvPr>
          <p:cNvSpPr>
            <a:spLocks noChangeArrowheads="1"/>
          </p:cNvSpPr>
          <p:nvPr/>
        </p:nvSpPr>
        <p:spPr bwMode="auto">
          <a:xfrm>
            <a:off x="1981201" y="457201"/>
            <a:ext cx="4341813" cy="1895475"/>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64" tIns="46033" rIns="92064" bIns="46033">
            <a:spAutoFit/>
          </a:bodyPr>
          <a:lstStyle>
            <a:lvl1pPr indent="4763">
              <a:spcBef>
                <a:spcPct val="20000"/>
              </a:spcBef>
              <a:buChar char="•"/>
              <a:defRPr sz="2400">
                <a:solidFill>
                  <a:schemeClr val="tx1"/>
                </a:solidFill>
                <a:latin typeface="Arial" panose="020B0604020202020204" pitchFamily="34" charset="0"/>
              </a:defRPr>
            </a:lvl1pPr>
            <a:lvl2pPr marL="747713"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buFontTx/>
              <a:buNone/>
            </a:pPr>
            <a:r>
              <a:rPr lang="en-US" altLang="en-US" sz="2000">
                <a:latin typeface="Courier New" panose="02070309020205020404" pitchFamily="49" charset="0"/>
              </a:rPr>
              <a:t>Proc InOrderPrint(pointer) </a:t>
            </a:r>
          </a:p>
          <a:p>
            <a:pPr>
              <a:buFontTx/>
              <a:buNone/>
            </a:pPr>
            <a:r>
              <a:rPr lang="en-US" altLang="en-US" sz="2000">
                <a:latin typeface="Courier New" panose="02070309020205020404" pitchFamily="49" charset="0"/>
              </a:rPr>
              <a:t> pointer NOT NIL?</a:t>
            </a:r>
          </a:p>
          <a:p>
            <a:pPr>
              <a:buFontTx/>
              <a:buNone/>
            </a:pPr>
            <a:r>
              <a:rPr lang="en-US" altLang="en-US" sz="2000">
                <a:latin typeface="Courier New" panose="02070309020205020404" pitchFamily="49" charset="0"/>
              </a:rPr>
              <a:t>  InOrderPrint(left child)</a:t>
            </a:r>
          </a:p>
          <a:p>
            <a:pPr>
              <a:buFontTx/>
              <a:buNone/>
            </a:pPr>
            <a:r>
              <a:rPr lang="en-US" altLang="en-US" sz="2000">
                <a:latin typeface="Courier New" panose="02070309020205020404" pitchFamily="49" charset="0"/>
              </a:rPr>
              <a:t>  print(data)</a:t>
            </a:r>
          </a:p>
          <a:p>
            <a:pPr>
              <a:buFontTx/>
              <a:buNone/>
            </a:pPr>
            <a:r>
              <a:rPr lang="en-US" altLang="en-US" sz="2000">
                <a:solidFill>
                  <a:srgbClr val="3333FF"/>
                </a:solidFill>
                <a:latin typeface="Courier New" panose="02070309020205020404" pitchFamily="49" charset="0"/>
              </a:rPr>
              <a:t>  InOrderPrint(right child)</a:t>
            </a:r>
          </a:p>
        </p:txBody>
      </p:sp>
      <p:grpSp>
        <p:nvGrpSpPr>
          <p:cNvPr id="193539" name="Group 3">
            <a:extLst>
              <a:ext uri="{FF2B5EF4-FFF2-40B4-BE49-F238E27FC236}">
                <a16:creationId xmlns:a16="http://schemas.microsoft.com/office/drawing/2014/main" id="{D2F56406-93B0-F547-A1D7-1D633671FF09}"/>
              </a:ext>
            </a:extLst>
          </p:cNvPr>
          <p:cNvGrpSpPr>
            <a:grpSpLocks/>
          </p:cNvGrpSpPr>
          <p:nvPr/>
        </p:nvGrpSpPr>
        <p:grpSpPr bwMode="auto">
          <a:xfrm>
            <a:off x="7099301" y="1501775"/>
            <a:ext cx="587375" cy="749300"/>
            <a:chOff x="1760" y="2442"/>
            <a:chExt cx="370" cy="472"/>
          </a:xfrm>
        </p:grpSpPr>
        <p:sp>
          <p:nvSpPr>
            <p:cNvPr id="193540" name="Text Box 4">
              <a:extLst>
                <a:ext uri="{FF2B5EF4-FFF2-40B4-BE49-F238E27FC236}">
                  <a16:creationId xmlns:a16="http://schemas.microsoft.com/office/drawing/2014/main" id="{5F4D341E-DCC1-7A4A-A34F-D2352AD2E4AF}"/>
                </a:ext>
              </a:extLst>
            </p:cNvPr>
            <p:cNvSpPr txBox="1">
              <a:spLocks noChangeArrowheads="1"/>
            </p:cNvSpPr>
            <p:nvPr/>
          </p:nvSpPr>
          <p:spPr bwMode="auto">
            <a:xfrm>
              <a:off x="1760" y="2442"/>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latin typeface="Courier New" panose="02070309020205020404" pitchFamily="49" charset="0"/>
                </a:rPr>
                <a:t>22</a:t>
              </a:r>
            </a:p>
          </p:txBody>
        </p:sp>
        <p:grpSp>
          <p:nvGrpSpPr>
            <p:cNvPr id="193541" name="Group 5">
              <a:extLst>
                <a:ext uri="{FF2B5EF4-FFF2-40B4-BE49-F238E27FC236}">
                  <a16:creationId xmlns:a16="http://schemas.microsoft.com/office/drawing/2014/main" id="{8798055F-08EC-7F42-906A-CE892A547CCD}"/>
                </a:ext>
              </a:extLst>
            </p:cNvPr>
            <p:cNvGrpSpPr>
              <a:grpSpLocks/>
            </p:cNvGrpSpPr>
            <p:nvPr/>
          </p:nvGrpSpPr>
          <p:grpSpPr bwMode="auto">
            <a:xfrm>
              <a:off x="1760" y="2754"/>
              <a:ext cx="370" cy="160"/>
              <a:chOff x="1378" y="3290"/>
              <a:chExt cx="370" cy="312"/>
            </a:xfrm>
          </p:grpSpPr>
          <p:sp>
            <p:nvSpPr>
              <p:cNvPr id="193542" name="Text Box 6">
                <a:extLst>
                  <a:ext uri="{FF2B5EF4-FFF2-40B4-BE49-F238E27FC236}">
                    <a16:creationId xmlns:a16="http://schemas.microsoft.com/office/drawing/2014/main" id="{165CFD1E-E49B-4643-A54E-2C55600F94E3}"/>
                  </a:ext>
                </a:extLst>
              </p:cNvPr>
              <p:cNvSpPr txBox="1">
                <a:spLocks noChangeArrowheads="1"/>
              </p:cNvSpPr>
              <p:nvPr/>
            </p:nvSpPr>
            <p:spPr bwMode="auto">
              <a:xfrm>
                <a:off x="1378" y="3290"/>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93543" name="Line 7">
                <a:extLst>
                  <a:ext uri="{FF2B5EF4-FFF2-40B4-BE49-F238E27FC236}">
                    <a16:creationId xmlns:a16="http://schemas.microsoft.com/office/drawing/2014/main" id="{2FB9C1AB-DD19-274F-A648-852182D04055}"/>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193544" name="Text Box 8">
            <a:extLst>
              <a:ext uri="{FF2B5EF4-FFF2-40B4-BE49-F238E27FC236}">
                <a16:creationId xmlns:a16="http://schemas.microsoft.com/office/drawing/2014/main" id="{2FC5341F-6673-FA44-8EBA-A70A75D303B9}"/>
              </a:ext>
            </a:extLst>
          </p:cNvPr>
          <p:cNvSpPr txBox="1">
            <a:spLocks noChangeArrowheads="1"/>
          </p:cNvSpPr>
          <p:nvPr/>
        </p:nvSpPr>
        <p:spPr bwMode="auto">
          <a:xfrm>
            <a:off x="7032626" y="646113"/>
            <a:ext cx="62619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715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a:t>root</a:t>
            </a:r>
          </a:p>
        </p:txBody>
      </p:sp>
      <p:sp>
        <p:nvSpPr>
          <p:cNvPr id="193545" name="Line 9">
            <a:extLst>
              <a:ext uri="{FF2B5EF4-FFF2-40B4-BE49-F238E27FC236}">
                <a16:creationId xmlns:a16="http://schemas.microsoft.com/office/drawing/2014/main" id="{EF6DA374-BB83-C446-9241-A1054CAD08E2}"/>
              </a:ext>
            </a:extLst>
          </p:cNvPr>
          <p:cNvSpPr>
            <a:spLocks noChangeShapeType="1"/>
          </p:cNvSpPr>
          <p:nvPr/>
        </p:nvSpPr>
        <p:spPr bwMode="auto">
          <a:xfrm>
            <a:off x="7404100" y="1028700"/>
            <a:ext cx="0" cy="4572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93546" name="Group 10">
            <a:extLst>
              <a:ext uri="{FF2B5EF4-FFF2-40B4-BE49-F238E27FC236}">
                <a16:creationId xmlns:a16="http://schemas.microsoft.com/office/drawing/2014/main" id="{506615A8-3FE5-B54B-BEC7-86BDCA3F11F4}"/>
              </a:ext>
            </a:extLst>
          </p:cNvPr>
          <p:cNvGrpSpPr>
            <a:grpSpLocks/>
          </p:cNvGrpSpPr>
          <p:nvPr/>
        </p:nvGrpSpPr>
        <p:grpSpPr bwMode="auto">
          <a:xfrm>
            <a:off x="8280401" y="2746375"/>
            <a:ext cx="587375" cy="749300"/>
            <a:chOff x="1760" y="2442"/>
            <a:chExt cx="370" cy="472"/>
          </a:xfrm>
        </p:grpSpPr>
        <p:sp>
          <p:nvSpPr>
            <p:cNvPr id="193547" name="Text Box 11">
              <a:extLst>
                <a:ext uri="{FF2B5EF4-FFF2-40B4-BE49-F238E27FC236}">
                  <a16:creationId xmlns:a16="http://schemas.microsoft.com/office/drawing/2014/main" id="{DDC59B1D-D273-414D-979D-22FF62BA1A3D}"/>
                </a:ext>
              </a:extLst>
            </p:cNvPr>
            <p:cNvSpPr txBox="1">
              <a:spLocks noChangeArrowheads="1"/>
            </p:cNvSpPr>
            <p:nvPr/>
          </p:nvSpPr>
          <p:spPr bwMode="auto">
            <a:xfrm>
              <a:off x="1760" y="2442"/>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latin typeface="Courier New" panose="02070309020205020404" pitchFamily="49" charset="0"/>
                </a:rPr>
                <a:t>67</a:t>
              </a:r>
            </a:p>
          </p:txBody>
        </p:sp>
        <p:grpSp>
          <p:nvGrpSpPr>
            <p:cNvPr id="193548" name="Group 12">
              <a:extLst>
                <a:ext uri="{FF2B5EF4-FFF2-40B4-BE49-F238E27FC236}">
                  <a16:creationId xmlns:a16="http://schemas.microsoft.com/office/drawing/2014/main" id="{9E385C1A-797D-B14C-B127-11B2FC2BA56C}"/>
                </a:ext>
              </a:extLst>
            </p:cNvPr>
            <p:cNvGrpSpPr>
              <a:grpSpLocks/>
            </p:cNvGrpSpPr>
            <p:nvPr/>
          </p:nvGrpSpPr>
          <p:grpSpPr bwMode="auto">
            <a:xfrm>
              <a:off x="1760" y="2754"/>
              <a:ext cx="370" cy="160"/>
              <a:chOff x="1378" y="3290"/>
              <a:chExt cx="370" cy="312"/>
            </a:xfrm>
          </p:grpSpPr>
          <p:sp>
            <p:nvSpPr>
              <p:cNvPr id="193549" name="Text Box 13">
                <a:extLst>
                  <a:ext uri="{FF2B5EF4-FFF2-40B4-BE49-F238E27FC236}">
                    <a16:creationId xmlns:a16="http://schemas.microsoft.com/office/drawing/2014/main" id="{4EC2CE1C-C90E-EC43-A454-4B55F4EC7EDC}"/>
                  </a:ext>
                </a:extLst>
              </p:cNvPr>
              <p:cNvSpPr txBox="1">
                <a:spLocks noChangeArrowheads="1"/>
              </p:cNvSpPr>
              <p:nvPr/>
            </p:nvSpPr>
            <p:spPr bwMode="auto">
              <a:xfrm>
                <a:off x="1378" y="3290"/>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93550" name="Line 14">
                <a:extLst>
                  <a:ext uri="{FF2B5EF4-FFF2-40B4-BE49-F238E27FC236}">
                    <a16:creationId xmlns:a16="http://schemas.microsoft.com/office/drawing/2014/main" id="{62E28341-49C0-9041-ACA4-A351F59C0DE1}"/>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93551" name="Group 15">
            <a:extLst>
              <a:ext uri="{FF2B5EF4-FFF2-40B4-BE49-F238E27FC236}">
                <a16:creationId xmlns:a16="http://schemas.microsoft.com/office/drawing/2014/main" id="{B9C9B50D-2B8B-F342-850E-194B3F2C98E1}"/>
              </a:ext>
            </a:extLst>
          </p:cNvPr>
          <p:cNvGrpSpPr>
            <a:grpSpLocks/>
          </p:cNvGrpSpPr>
          <p:nvPr/>
        </p:nvGrpSpPr>
        <p:grpSpPr bwMode="auto">
          <a:xfrm>
            <a:off x="7759701" y="3978275"/>
            <a:ext cx="587375" cy="749300"/>
            <a:chOff x="1760" y="2442"/>
            <a:chExt cx="370" cy="472"/>
          </a:xfrm>
        </p:grpSpPr>
        <p:sp>
          <p:nvSpPr>
            <p:cNvPr id="193552" name="Text Box 16">
              <a:extLst>
                <a:ext uri="{FF2B5EF4-FFF2-40B4-BE49-F238E27FC236}">
                  <a16:creationId xmlns:a16="http://schemas.microsoft.com/office/drawing/2014/main" id="{CABB1B5D-8292-F549-B307-17AD0789F734}"/>
                </a:ext>
              </a:extLst>
            </p:cNvPr>
            <p:cNvSpPr txBox="1">
              <a:spLocks noChangeArrowheads="1"/>
            </p:cNvSpPr>
            <p:nvPr/>
          </p:nvSpPr>
          <p:spPr bwMode="auto">
            <a:xfrm>
              <a:off x="1760" y="2442"/>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latin typeface="Courier New" panose="02070309020205020404" pitchFamily="49" charset="0"/>
                </a:rPr>
                <a:t>36</a:t>
              </a:r>
            </a:p>
          </p:txBody>
        </p:sp>
        <p:grpSp>
          <p:nvGrpSpPr>
            <p:cNvPr id="193553" name="Group 17">
              <a:extLst>
                <a:ext uri="{FF2B5EF4-FFF2-40B4-BE49-F238E27FC236}">
                  <a16:creationId xmlns:a16="http://schemas.microsoft.com/office/drawing/2014/main" id="{406D390B-2ECC-2741-8F01-4E12BF5FC2E7}"/>
                </a:ext>
              </a:extLst>
            </p:cNvPr>
            <p:cNvGrpSpPr>
              <a:grpSpLocks/>
            </p:cNvGrpSpPr>
            <p:nvPr/>
          </p:nvGrpSpPr>
          <p:grpSpPr bwMode="auto">
            <a:xfrm>
              <a:off x="1760" y="2754"/>
              <a:ext cx="370" cy="160"/>
              <a:chOff x="1378" y="3290"/>
              <a:chExt cx="370" cy="312"/>
            </a:xfrm>
          </p:grpSpPr>
          <p:sp>
            <p:nvSpPr>
              <p:cNvPr id="193554" name="Text Box 18">
                <a:extLst>
                  <a:ext uri="{FF2B5EF4-FFF2-40B4-BE49-F238E27FC236}">
                    <a16:creationId xmlns:a16="http://schemas.microsoft.com/office/drawing/2014/main" id="{A6A27CB7-FB25-5440-B244-7D2C22081747}"/>
                  </a:ext>
                </a:extLst>
              </p:cNvPr>
              <p:cNvSpPr txBox="1">
                <a:spLocks noChangeArrowheads="1"/>
              </p:cNvSpPr>
              <p:nvPr/>
            </p:nvSpPr>
            <p:spPr bwMode="auto">
              <a:xfrm>
                <a:off x="1378" y="3290"/>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93555" name="Line 19">
                <a:extLst>
                  <a:ext uri="{FF2B5EF4-FFF2-40B4-BE49-F238E27FC236}">
                    <a16:creationId xmlns:a16="http://schemas.microsoft.com/office/drawing/2014/main" id="{DEB4E569-9C44-054D-8C93-4225677840FB}"/>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93556" name="Group 20">
            <a:extLst>
              <a:ext uri="{FF2B5EF4-FFF2-40B4-BE49-F238E27FC236}">
                <a16:creationId xmlns:a16="http://schemas.microsoft.com/office/drawing/2014/main" id="{3E75B6C3-E7FC-9041-BDAA-58C59D27E3E0}"/>
              </a:ext>
            </a:extLst>
          </p:cNvPr>
          <p:cNvGrpSpPr>
            <a:grpSpLocks/>
          </p:cNvGrpSpPr>
          <p:nvPr/>
        </p:nvGrpSpPr>
        <p:grpSpPr bwMode="auto">
          <a:xfrm>
            <a:off x="5588001" y="3940175"/>
            <a:ext cx="587375" cy="749300"/>
            <a:chOff x="1760" y="2442"/>
            <a:chExt cx="370" cy="472"/>
          </a:xfrm>
        </p:grpSpPr>
        <p:sp>
          <p:nvSpPr>
            <p:cNvPr id="193557" name="Text Box 21">
              <a:extLst>
                <a:ext uri="{FF2B5EF4-FFF2-40B4-BE49-F238E27FC236}">
                  <a16:creationId xmlns:a16="http://schemas.microsoft.com/office/drawing/2014/main" id="{0C2EA542-3E7D-214D-8E9E-03BB59DB8CCA}"/>
                </a:ext>
              </a:extLst>
            </p:cNvPr>
            <p:cNvSpPr txBox="1">
              <a:spLocks noChangeArrowheads="1"/>
            </p:cNvSpPr>
            <p:nvPr/>
          </p:nvSpPr>
          <p:spPr bwMode="auto">
            <a:xfrm>
              <a:off x="1760" y="2442"/>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a:r>
                <a:rPr lang="en-US" altLang="en-US">
                  <a:solidFill>
                    <a:srgbClr val="FF0033"/>
                  </a:solidFill>
                  <a:latin typeface="Courier New" panose="02070309020205020404" pitchFamily="49" charset="0"/>
                </a:rPr>
                <a:t>3</a:t>
              </a:r>
              <a:endParaRPr lang="en-US" altLang="en-US">
                <a:latin typeface="Courier New" panose="02070309020205020404" pitchFamily="49" charset="0"/>
              </a:endParaRPr>
            </a:p>
          </p:txBody>
        </p:sp>
        <p:grpSp>
          <p:nvGrpSpPr>
            <p:cNvPr id="193558" name="Group 22">
              <a:extLst>
                <a:ext uri="{FF2B5EF4-FFF2-40B4-BE49-F238E27FC236}">
                  <a16:creationId xmlns:a16="http://schemas.microsoft.com/office/drawing/2014/main" id="{59983425-4223-9747-BBF5-8E63B19C58DE}"/>
                </a:ext>
              </a:extLst>
            </p:cNvPr>
            <p:cNvGrpSpPr>
              <a:grpSpLocks/>
            </p:cNvGrpSpPr>
            <p:nvPr/>
          </p:nvGrpSpPr>
          <p:grpSpPr bwMode="auto">
            <a:xfrm>
              <a:off x="1760" y="2754"/>
              <a:ext cx="370" cy="160"/>
              <a:chOff x="1378" y="3290"/>
              <a:chExt cx="370" cy="312"/>
            </a:xfrm>
          </p:grpSpPr>
          <p:sp>
            <p:nvSpPr>
              <p:cNvPr id="193559" name="Text Box 23">
                <a:extLst>
                  <a:ext uri="{FF2B5EF4-FFF2-40B4-BE49-F238E27FC236}">
                    <a16:creationId xmlns:a16="http://schemas.microsoft.com/office/drawing/2014/main" id="{52B771B4-C54D-A84A-AE74-2D7180318FF0}"/>
                  </a:ext>
                </a:extLst>
              </p:cNvPr>
              <p:cNvSpPr txBox="1">
                <a:spLocks noChangeArrowheads="1"/>
              </p:cNvSpPr>
              <p:nvPr/>
            </p:nvSpPr>
            <p:spPr bwMode="auto">
              <a:xfrm>
                <a:off x="1378" y="3290"/>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93560" name="Line 24">
                <a:extLst>
                  <a:ext uri="{FF2B5EF4-FFF2-40B4-BE49-F238E27FC236}">
                    <a16:creationId xmlns:a16="http://schemas.microsoft.com/office/drawing/2014/main" id="{60BB68BE-39BA-EA48-AB32-1BC884648347}"/>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93561" name="Group 25">
            <a:extLst>
              <a:ext uri="{FF2B5EF4-FFF2-40B4-BE49-F238E27FC236}">
                <a16:creationId xmlns:a16="http://schemas.microsoft.com/office/drawing/2014/main" id="{0BCEFE65-AF12-664D-A43C-CE8E466D1C17}"/>
              </a:ext>
            </a:extLst>
          </p:cNvPr>
          <p:cNvGrpSpPr>
            <a:grpSpLocks/>
          </p:cNvGrpSpPr>
          <p:nvPr/>
        </p:nvGrpSpPr>
        <p:grpSpPr bwMode="auto">
          <a:xfrm>
            <a:off x="6667501" y="3940175"/>
            <a:ext cx="587375" cy="749300"/>
            <a:chOff x="1760" y="2442"/>
            <a:chExt cx="370" cy="472"/>
          </a:xfrm>
        </p:grpSpPr>
        <p:sp>
          <p:nvSpPr>
            <p:cNvPr id="193562" name="Text Box 26">
              <a:extLst>
                <a:ext uri="{FF2B5EF4-FFF2-40B4-BE49-F238E27FC236}">
                  <a16:creationId xmlns:a16="http://schemas.microsoft.com/office/drawing/2014/main" id="{D5504B27-85F3-0041-8353-BE1FB67877AC}"/>
                </a:ext>
              </a:extLst>
            </p:cNvPr>
            <p:cNvSpPr txBox="1">
              <a:spLocks noChangeArrowheads="1"/>
            </p:cNvSpPr>
            <p:nvPr/>
          </p:nvSpPr>
          <p:spPr bwMode="auto">
            <a:xfrm>
              <a:off x="1760" y="2442"/>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solidFill>
                    <a:srgbClr val="FF0033"/>
                  </a:solidFill>
                  <a:latin typeface="Courier New" panose="02070309020205020404" pitchFamily="49" charset="0"/>
                </a:rPr>
                <a:t>14</a:t>
              </a:r>
              <a:endParaRPr lang="en-US" altLang="en-US">
                <a:latin typeface="Courier New" panose="02070309020205020404" pitchFamily="49" charset="0"/>
              </a:endParaRPr>
            </a:p>
          </p:txBody>
        </p:sp>
        <p:grpSp>
          <p:nvGrpSpPr>
            <p:cNvPr id="193563" name="Group 27">
              <a:extLst>
                <a:ext uri="{FF2B5EF4-FFF2-40B4-BE49-F238E27FC236}">
                  <a16:creationId xmlns:a16="http://schemas.microsoft.com/office/drawing/2014/main" id="{2FA68E45-DCEF-7343-86B9-4C27322D9F3F}"/>
                </a:ext>
              </a:extLst>
            </p:cNvPr>
            <p:cNvGrpSpPr>
              <a:grpSpLocks/>
            </p:cNvGrpSpPr>
            <p:nvPr/>
          </p:nvGrpSpPr>
          <p:grpSpPr bwMode="auto">
            <a:xfrm>
              <a:off x="1760" y="2754"/>
              <a:ext cx="370" cy="160"/>
              <a:chOff x="1378" y="3290"/>
              <a:chExt cx="370" cy="312"/>
            </a:xfrm>
          </p:grpSpPr>
          <p:sp>
            <p:nvSpPr>
              <p:cNvPr id="193564" name="Text Box 28">
                <a:extLst>
                  <a:ext uri="{FF2B5EF4-FFF2-40B4-BE49-F238E27FC236}">
                    <a16:creationId xmlns:a16="http://schemas.microsoft.com/office/drawing/2014/main" id="{BFE38F80-FDF0-B243-B024-823492DE7E1E}"/>
                  </a:ext>
                </a:extLst>
              </p:cNvPr>
              <p:cNvSpPr txBox="1">
                <a:spLocks noChangeArrowheads="1"/>
              </p:cNvSpPr>
              <p:nvPr/>
            </p:nvSpPr>
            <p:spPr bwMode="auto">
              <a:xfrm>
                <a:off x="1378" y="3290"/>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93565" name="Line 29">
                <a:extLst>
                  <a:ext uri="{FF2B5EF4-FFF2-40B4-BE49-F238E27FC236}">
                    <a16:creationId xmlns:a16="http://schemas.microsoft.com/office/drawing/2014/main" id="{8EC77167-7FF0-A341-9F69-D5B2CF54C7B7}"/>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93566" name="Group 30">
            <a:extLst>
              <a:ext uri="{FF2B5EF4-FFF2-40B4-BE49-F238E27FC236}">
                <a16:creationId xmlns:a16="http://schemas.microsoft.com/office/drawing/2014/main" id="{E4C4881D-CF1F-D74E-985B-0ED5B2935BE7}"/>
              </a:ext>
            </a:extLst>
          </p:cNvPr>
          <p:cNvGrpSpPr>
            <a:grpSpLocks/>
          </p:cNvGrpSpPr>
          <p:nvPr/>
        </p:nvGrpSpPr>
        <p:grpSpPr bwMode="auto">
          <a:xfrm>
            <a:off x="8216901" y="5172075"/>
            <a:ext cx="587375" cy="749300"/>
            <a:chOff x="1760" y="2442"/>
            <a:chExt cx="370" cy="472"/>
          </a:xfrm>
        </p:grpSpPr>
        <p:sp>
          <p:nvSpPr>
            <p:cNvPr id="193567" name="Text Box 31">
              <a:extLst>
                <a:ext uri="{FF2B5EF4-FFF2-40B4-BE49-F238E27FC236}">
                  <a16:creationId xmlns:a16="http://schemas.microsoft.com/office/drawing/2014/main" id="{597E59B7-8A55-2741-BF1C-B4B0F18E00DF}"/>
                </a:ext>
              </a:extLst>
            </p:cNvPr>
            <p:cNvSpPr txBox="1">
              <a:spLocks noChangeArrowheads="1"/>
            </p:cNvSpPr>
            <p:nvPr/>
          </p:nvSpPr>
          <p:spPr bwMode="auto">
            <a:xfrm>
              <a:off x="1760" y="2442"/>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latin typeface="Courier New" panose="02070309020205020404" pitchFamily="49" charset="0"/>
                </a:rPr>
                <a:t>44</a:t>
              </a:r>
            </a:p>
          </p:txBody>
        </p:sp>
        <p:grpSp>
          <p:nvGrpSpPr>
            <p:cNvPr id="193568" name="Group 32">
              <a:extLst>
                <a:ext uri="{FF2B5EF4-FFF2-40B4-BE49-F238E27FC236}">
                  <a16:creationId xmlns:a16="http://schemas.microsoft.com/office/drawing/2014/main" id="{07B415A8-E24E-6740-BD40-0E37138C7AB7}"/>
                </a:ext>
              </a:extLst>
            </p:cNvPr>
            <p:cNvGrpSpPr>
              <a:grpSpLocks/>
            </p:cNvGrpSpPr>
            <p:nvPr/>
          </p:nvGrpSpPr>
          <p:grpSpPr bwMode="auto">
            <a:xfrm>
              <a:off x="1760" y="2754"/>
              <a:ext cx="370" cy="160"/>
              <a:chOff x="1378" y="3290"/>
              <a:chExt cx="370" cy="312"/>
            </a:xfrm>
          </p:grpSpPr>
          <p:sp>
            <p:nvSpPr>
              <p:cNvPr id="193569" name="Text Box 33">
                <a:extLst>
                  <a:ext uri="{FF2B5EF4-FFF2-40B4-BE49-F238E27FC236}">
                    <a16:creationId xmlns:a16="http://schemas.microsoft.com/office/drawing/2014/main" id="{C667BFB2-51DB-0948-95AE-4E0620F4DB55}"/>
                  </a:ext>
                </a:extLst>
              </p:cNvPr>
              <p:cNvSpPr txBox="1">
                <a:spLocks noChangeArrowheads="1"/>
              </p:cNvSpPr>
              <p:nvPr/>
            </p:nvSpPr>
            <p:spPr bwMode="auto">
              <a:xfrm>
                <a:off x="1378" y="3290"/>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93570" name="Line 34">
                <a:extLst>
                  <a:ext uri="{FF2B5EF4-FFF2-40B4-BE49-F238E27FC236}">
                    <a16:creationId xmlns:a16="http://schemas.microsoft.com/office/drawing/2014/main" id="{5480E70F-3C91-FD4A-9C9A-DF34021B19C4}"/>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93571" name="Group 35">
            <a:extLst>
              <a:ext uri="{FF2B5EF4-FFF2-40B4-BE49-F238E27FC236}">
                <a16:creationId xmlns:a16="http://schemas.microsoft.com/office/drawing/2014/main" id="{D3577C8D-9164-A842-9854-6131B8170C6F}"/>
              </a:ext>
            </a:extLst>
          </p:cNvPr>
          <p:cNvGrpSpPr>
            <a:grpSpLocks/>
          </p:cNvGrpSpPr>
          <p:nvPr/>
        </p:nvGrpSpPr>
        <p:grpSpPr bwMode="auto">
          <a:xfrm>
            <a:off x="6045201" y="5248275"/>
            <a:ext cx="587375" cy="749300"/>
            <a:chOff x="1760" y="2442"/>
            <a:chExt cx="370" cy="472"/>
          </a:xfrm>
        </p:grpSpPr>
        <p:sp>
          <p:nvSpPr>
            <p:cNvPr id="193572" name="Text Box 36">
              <a:extLst>
                <a:ext uri="{FF2B5EF4-FFF2-40B4-BE49-F238E27FC236}">
                  <a16:creationId xmlns:a16="http://schemas.microsoft.com/office/drawing/2014/main" id="{B3A3D4BC-E60A-8040-84CD-7E5657619A94}"/>
                </a:ext>
              </a:extLst>
            </p:cNvPr>
            <p:cNvSpPr txBox="1">
              <a:spLocks noChangeArrowheads="1"/>
            </p:cNvSpPr>
            <p:nvPr/>
          </p:nvSpPr>
          <p:spPr bwMode="auto">
            <a:xfrm>
              <a:off x="1760" y="2442"/>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a:r>
                <a:rPr lang="en-US" altLang="en-US">
                  <a:solidFill>
                    <a:srgbClr val="FF0033"/>
                  </a:solidFill>
                  <a:latin typeface="Courier New" panose="02070309020205020404" pitchFamily="49" charset="0"/>
                </a:rPr>
                <a:t>7</a:t>
              </a:r>
              <a:endParaRPr lang="en-US" altLang="en-US">
                <a:latin typeface="Courier New" panose="02070309020205020404" pitchFamily="49" charset="0"/>
              </a:endParaRPr>
            </a:p>
          </p:txBody>
        </p:sp>
        <p:grpSp>
          <p:nvGrpSpPr>
            <p:cNvPr id="193573" name="Group 37">
              <a:extLst>
                <a:ext uri="{FF2B5EF4-FFF2-40B4-BE49-F238E27FC236}">
                  <a16:creationId xmlns:a16="http://schemas.microsoft.com/office/drawing/2014/main" id="{43DBD4FB-D64B-DC47-9777-CEFF1688EE1A}"/>
                </a:ext>
              </a:extLst>
            </p:cNvPr>
            <p:cNvGrpSpPr>
              <a:grpSpLocks/>
            </p:cNvGrpSpPr>
            <p:nvPr/>
          </p:nvGrpSpPr>
          <p:grpSpPr bwMode="auto">
            <a:xfrm>
              <a:off x="1760" y="2754"/>
              <a:ext cx="370" cy="160"/>
              <a:chOff x="1378" y="3290"/>
              <a:chExt cx="370" cy="312"/>
            </a:xfrm>
          </p:grpSpPr>
          <p:sp>
            <p:nvSpPr>
              <p:cNvPr id="193574" name="Text Box 38">
                <a:extLst>
                  <a:ext uri="{FF2B5EF4-FFF2-40B4-BE49-F238E27FC236}">
                    <a16:creationId xmlns:a16="http://schemas.microsoft.com/office/drawing/2014/main" id="{74D7821F-F97F-0748-8A8B-2049EB7D18C6}"/>
                  </a:ext>
                </a:extLst>
              </p:cNvPr>
              <p:cNvSpPr txBox="1">
                <a:spLocks noChangeArrowheads="1"/>
              </p:cNvSpPr>
              <p:nvPr/>
            </p:nvSpPr>
            <p:spPr bwMode="auto">
              <a:xfrm>
                <a:off x="1378" y="3290"/>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93575" name="Line 39">
                <a:extLst>
                  <a:ext uri="{FF2B5EF4-FFF2-40B4-BE49-F238E27FC236}">
                    <a16:creationId xmlns:a16="http://schemas.microsoft.com/office/drawing/2014/main" id="{F0FD8A77-DB04-1C4B-B100-27B718A0AD59}"/>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93576" name="Group 40">
            <a:extLst>
              <a:ext uri="{FF2B5EF4-FFF2-40B4-BE49-F238E27FC236}">
                <a16:creationId xmlns:a16="http://schemas.microsoft.com/office/drawing/2014/main" id="{7DA56FB1-609C-464F-AE22-9A27F7DB26CB}"/>
              </a:ext>
            </a:extLst>
          </p:cNvPr>
          <p:cNvGrpSpPr>
            <a:grpSpLocks/>
          </p:cNvGrpSpPr>
          <p:nvPr/>
        </p:nvGrpSpPr>
        <p:grpSpPr bwMode="auto">
          <a:xfrm>
            <a:off x="8813801" y="3978275"/>
            <a:ext cx="587375" cy="749300"/>
            <a:chOff x="1760" y="2442"/>
            <a:chExt cx="370" cy="472"/>
          </a:xfrm>
        </p:grpSpPr>
        <p:sp>
          <p:nvSpPr>
            <p:cNvPr id="193577" name="Text Box 41">
              <a:extLst>
                <a:ext uri="{FF2B5EF4-FFF2-40B4-BE49-F238E27FC236}">
                  <a16:creationId xmlns:a16="http://schemas.microsoft.com/office/drawing/2014/main" id="{259BB651-CD01-8042-B9B7-4C96127772C4}"/>
                </a:ext>
              </a:extLst>
            </p:cNvPr>
            <p:cNvSpPr txBox="1">
              <a:spLocks noChangeArrowheads="1"/>
            </p:cNvSpPr>
            <p:nvPr/>
          </p:nvSpPr>
          <p:spPr bwMode="auto">
            <a:xfrm>
              <a:off x="1760" y="2442"/>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latin typeface="Courier New" panose="02070309020205020404" pitchFamily="49" charset="0"/>
                </a:rPr>
                <a:t>94</a:t>
              </a:r>
            </a:p>
          </p:txBody>
        </p:sp>
        <p:grpSp>
          <p:nvGrpSpPr>
            <p:cNvPr id="193578" name="Group 42">
              <a:extLst>
                <a:ext uri="{FF2B5EF4-FFF2-40B4-BE49-F238E27FC236}">
                  <a16:creationId xmlns:a16="http://schemas.microsoft.com/office/drawing/2014/main" id="{3A46CF35-E387-CA4D-B7DE-26422D9C171E}"/>
                </a:ext>
              </a:extLst>
            </p:cNvPr>
            <p:cNvGrpSpPr>
              <a:grpSpLocks/>
            </p:cNvGrpSpPr>
            <p:nvPr/>
          </p:nvGrpSpPr>
          <p:grpSpPr bwMode="auto">
            <a:xfrm>
              <a:off x="1760" y="2754"/>
              <a:ext cx="370" cy="160"/>
              <a:chOff x="1378" y="3290"/>
              <a:chExt cx="370" cy="312"/>
            </a:xfrm>
          </p:grpSpPr>
          <p:sp>
            <p:nvSpPr>
              <p:cNvPr id="193579" name="Text Box 43">
                <a:extLst>
                  <a:ext uri="{FF2B5EF4-FFF2-40B4-BE49-F238E27FC236}">
                    <a16:creationId xmlns:a16="http://schemas.microsoft.com/office/drawing/2014/main" id="{4B18F0D8-F664-B845-A320-75E6E8FBC087}"/>
                  </a:ext>
                </a:extLst>
              </p:cNvPr>
              <p:cNvSpPr txBox="1">
                <a:spLocks noChangeArrowheads="1"/>
              </p:cNvSpPr>
              <p:nvPr/>
            </p:nvSpPr>
            <p:spPr bwMode="auto">
              <a:xfrm>
                <a:off x="1378" y="3290"/>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93580" name="Line 44">
                <a:extLst>
                  <a:ext uri="{FF2B5EF4-FFF2-40B4-BE49-F238E27FC236}">
                    <a16:creationId xmlns:a16="http://schemas.microsoft.com/office/drawing/2014/main" id="{C94CD7AE-3488-FF40-BCCE-E7D58AACF8F1}"/>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93581" name="Group 45">
            <a:extLst>
              <a:ext uri="{FF2B5EF4-FFF2-40B4-BE49-F238E27FC236}">
                <a16:creationId xmlns:a16="http://schemas.microsoft.com/office/drawing/2014/main" id="{70AFBBAC-E42E-7648-A64B-EA5845AB6A7A}"/>
              </a:ext>
            </a:extLst>
          </p:cNvPr>
          <p:cNvGrpSpPr>
            <a:grpSpLocks/>
          </p:cNvGrpSpPr>
          <p:nvPr/>
        </p:nvGrpSpPr>
        <p:grpSpPr bwMode="auto">
          <a:xfrm>
            <a:off x="9283701" y="5159375"/>
            <a:ext cx="587375" cy="749300"/>
            <a:chOff x="1760" y="2442"/>
            <a:chExt cx="370" cy="472"/>
          </a:xfrm>
        </p:grpSpPr>
        <p:sp>
          <p:nvSpPr>
            <p:cNvPr id="193582" name="Text Box 46">
              <a:extLst>
                <a:ext uri="{FF2B5EF4-FFF2-40B4-BE49-F238E27FC236}">
                  <a16:creationId xmlns:a16="http://schemas.microsoft.com/office/drawing/2014/main" id="{988BB739-2D14-AD48-A975-CA9C314CD822}"/>
                </a:ext>
              </a:extLst>
            </p:cNvPr>
            <p:cNvSpPr txBox="1">
              <a:spLocks noChangeArrowheads="1"/>
            </p:cNvSpPr>
            <p:nvPr/>
          </p:nvSpPr>
          <p:spPr bwMode="auto">
            <a:xfrm>
              <a:off x="1760" y="2442"/>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latin typeface="Courier New" panose="02070309020205020404" pitchFamily="49" charset="0"/>
                </a:rPr>
                <a:t>97</a:t>
              </a:r>
            </a:p>
          </p:txBody>
        </p:sp>
        <p:grpSp>
          <p:nvGrpSpPr>
            <p:cNvPr id="193583" name="Group 47">
              <a:extLst>
                <a:ext uri="{FF2B5EF4-FFF2-40B4-BE49-F238E27FC236}">
                  <a16:creationId xmlns:a16="http://schemas.microsoft.com/office/drawing/2014/main" id="{B9F43495-74E0-F249-A2A1-85B8E82D2801}"/>
                </a:ext>
              </a:extLst>
            </p:cNvPr>
            <p:cNvGrpSpPr>
              <a:grpSpLocks/>
            </p:cNvGrpSpPr>
            <p:nvPr/>
          </p:nvGrpSpPr>
          <p:grpSpPr bwMode="auto">
            <a:xfrm>
              <a:off x="1760" y="2754"/>
              <a:ext cx="370" cy="160"/>
              <a:chOff x="1378" y="3290"/>
              <a:chExt cx="370" cy="312"/>
            </a:xfrm>
          </p:grpSpPr>
          <p:sp>
            <p:nvSpPr>
              <p:cNvPr id="193584" name="Text Box 48">
                <a:extLst>
                  <a:ext uri="{FF2B5EF4-FFF2-40B4-BE49-F238E27FC236}">
                    <a16:creationId xmlns:a16="http://schemas.microsoft.com/office/drawing/2014/main" id="{6A2DF2B3-2A77-9C4A-B144-A34E86F3576C}"/>
                  </a:ext>
                </a:extLst>
              </p:cNvPr>
              <p:cNvSpPr txBox="1">
                <a:spLocks noChangeArrowheads="1"/>
              </p:cNvSpPr>
              <p:nvPr/>
            </p:nvSpPr>
            <p:spPr bwMode="auto">
              <a:xfrm>
                <a:off x="1378" y="3290"/>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93585" name="Line 49">
                <a:extLst>
                  <a:ext uri="{FF2B5EF4-FFF2-40B4-BE49-F238E27FC236}">
                    <a16:creationId xmlns:a16="http://schemas.microsoft.com/office/drawing/2014/main" id="{4FCC1210-D06D-EF48-B3A6-E19E162125D9}"/>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93586" name="Group 50">
            <a:extLst>
              <a:ext uri="{FF2B5EF4-FFF2-40B4-BE49-F238E27FC236}">
                <a16:creationId xmlns:a16="http://schemas.microsoft.com/office/drawing/2014/main" id="{F0D5C6C7-C73E-AB4F-902E-325B972782FF}"/>
              </a:ext>
            </a:extLst>
          </p:cNvPr>
          <p:cNvGrpSpPr>
            <a:grpSpLocks/>
          </p:cNvGrpSpPr>
          <p:nvPr/>
        </p:nvGrpSpPr>
        <p:grpSpPr bwMode="auto">
          <a:xfrm>
            <a:off x="5118101" y="5248275"/>
            <a:ext cx="587375" cy="749300"/>
            <a:chOff x="1760" y="2442"/>
            <a:chExt cx="370" cy="472"/>
          </a:xfrm>
        </p:grpSpPr>
        <p:sp>
          <p:nvSpPr>
            <p:cNvPr id="193587" name="Text Box 51">
              <a:extLst>
                <a:ext uri="{FF2B5EF4-FFF2-40B4-BE49-F238E27FC236}">
                  <a16:creationId xmlns:a16="http://schemas.microsoft.com/office/drawing/2014/main" id="{740BF167-A9D2-E44D-98B5-F38F4C7C5449}"/>
                </a:ext>
              </a:extLst>
            </p:cNvPr>
            <p:cNvSpPr txBox="1">
              <a:spLocks noChangeArrowheads="1"/>
            </p:cNvSpPr>
            <p:nvPr/>
          </p:nvSpPr>
          <p:spPr bwMode="auto">
            <a:xfrm>
              <a:off x="1760" y="2442"/>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a:r>
                <a:rPr lang="en-US" altLang="en-US">
                  <a:solidFill>
                    <a:srgbClr val="FF0033"/>
                  </a:solidFill>
                  <a:latin typeface="Courier New" panose="02070309020205020404" pitchFamily="49" charset="0"/>
                </a:rPr>
                <a:t>1</a:t>
              </a:r>
              <a:endParaRPr lang="en-US" altLang="en-US">
                <a:latin typeface="Courier New" panose="02070309020205020404" pitchFamily="49" charset="0"/>
              </a:endParaRPr>
            </a:p>
          </p:txBody>
        </p:sp>
        <p:grpSp>
          <p:nvGrpSpPr>
            <p:cNvPr id="193588" name="Group 52">
              <a:extLst>
                <a:ext uri="{FF2B5EF4-FFF2-40B4-BE49-F238E27FC236}">
                  <a16:creationId xmlns:a16="http://schemas.microsoft.com/office/drawing/2014/main" id="{5B801709-828B-F841-AE14-B37B5E2DBD73}"/>
                </a:ext>
              </a:extLst>
            </p:cNvPr>
            <p:cNvGrpSpPr>
              <a:grpSpLocks/>
            </p:cNvGrpSpPr>
            <p:nvPr/>
          </p:nvGrpSpPr>
          <p:grpSpPr bwMode="auto">
            <a:xfrm>
              <a:off x="1760" y="2754"/>
              <a:ext cx="370" cy="160"/>
              <a:chOff x="1378" y="3290"/>
              <a:chExt cx="370" cy="312"/>
            </a:xfrm>
          </p:grpSpPr>
          <p:sp>
            <p:nvSpPr>
              <p:cNvPr id="193589" name="Text Box 53">
                <a:extLst>
                  <a:ext uri="{FF2B5EF4-FFF2-40B4-BE49-F238E27FC236}">
                    <a16:creationId xmlns:a16="http://schemas.microsoft.com/office/drawing/2014/main" id="{C0D25B66-5AAA-264F-928F-FBDD65777FF1}"/>
                  </a:ext>
                </a:extLst>
              </p:cNvPr>
              <p:cNvSpPr txBox="1">
                <a:spLocks noChangeArrowheads="1"/>
              </p:cNvSpPr>
              <p:nvPr/>
            </p:nvSpPr>
            <p:spPr bwMode="auto">
              <a:xfrm>
                <a:off x="1378" y="3290"/>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93590" name="Line 54">
                <a:extLst>
                  <a:ext uri="{FF2B5EF4-FFF2-40B4-BE49-F238E27FC236}">
                    <a16:creationId xmlns:a16="http://schemas.microsoft.com/office/drawing/2014/main" id="{11A150BA-50A5-6241-BCC4-50C6A1C4EDFB}"/>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93591" name="Group 55">
            <a:extLst>
              <a:ext uri="{FF2B5EF4-FFF2-40B4-BE49-F238E27FC236}">
                <a16:creationId xmlns:a16="http://schemas.microsoft.com/office/drawing/2014/main" id="{A445F96A-337B-5246-9D80-036FA646AB35}"/>
              </a:ext>
            </a:extLst>
          </p:cNvPr>
          <p:cNvGrpSpPr>
            <a:grpSpLocks/>
          </p:cNvGrpSpPr>
          <p:nvPr/>
        </p:nvGrpSpPr>
        <p:grpSpPr bwMode="auto">
          <a:xfrm>
            <a:off x="6096001" y="2771775"/>
            <a:ext cx="587375" cy="749300"/>
            <a:chOff x="1760" y="2442"/>
            <a:chExt cx="370" cy="472"/>
          </a:xfrm>
        </p:grpSpPr>
        <p:sp>
          <p:nvSpPr>
            <p:cNvPr id="193592" name="Text Box 56">
              <a:extLst>
                <a:ext uri="{FF2B5EF4-FFF2-40B4-BE49-F238E27FC236}">
                  <a16:creationId xmlns:a16="http://schemas.microsoft.com/office/drawing/2014/main" id="{AF33F339-2082-9B4C-A672-B5C2404B4087}"/>
                </a:ext>
              </a:extLst>
            </p:cNvPr>
            <p:cNvSpPr txBox="1">
              <a:spLocks noChangeArrowheads="1"/>
            </p:cNvSpPr>
            <p:nvPr/>
          </p:nvSpPr>
          <p:spPr bwMode="auto">
            <a:xfrm>
              <a:off x="1760" y="2442"/>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a:r>
                <a:rPr lang="en-US" altLang="en-US">
                  <a:solidFill>
                    <a:srgbClr val="FF0033"/>
                  </a:solidFill>
                  <a:latin typeface="Courier New" panose="02070309020205020404" pitchFamily="49" charset="0"/>
                </a:rPr>
                <a:t>9</a:t>
              </a:r>
              <a:endParaRPr lang="en-US" altLang="en-US">
                <a:latin typeface="Courier New" panose="02070309020205020404" pitchFamily="49" charset="0"/>
              </a:endParaRPr>
            </a:p>
          </p:txBody>
        </p:sp>
        <p:grpSp>
          <p:nvGrpSpPr>
            <p:cNvPr id="193593" name="Group 57">
              <a:extLst>
                <a:ext uri="{FF2B5EF4-FFF2-40B4-BE49-F238E27FC236}">
                  <a16:creationId xmlns:a16="http://schemas.microsoft.com/office/drawing/2014/main" id="{C77FBB68-F01B-954E-84E8-2FA379265F5B}"/>
                </a:ext>
              </a:extLst>
            </p:cNvPr>
            <p:cNvGrpSpPr>
              <a:grpSpLocks/>
            </p:cNvGrpSpPr>
            <p:nvPr/>
          </p:nvGrpSpPr>
          <p:grpSpPr bwMode="auto">
            <a:xfrm>
              <a:off x="1760" y="2754"/>
              <a:ext cx="370" cy="160"/>
              <a:chOff x="1378" y="3290"/>
              <a:chExt cx="370" cy="312"/>
            </a:xfrm>
          </p:grpSpPr>
          <p:sp>
            <p:nvSpPr>
              <p:cNvPr id="193594" name="Text Box 58">
                <a:extLst>
                  <a:ext uri="{FF2B5EF4-FFF2-40B4-BE49-F238E27FC236}">
                    <a16:creationId xmlns:a16="http://schemas.microsoft.com/office/drawing/2014/main" id="{F7EC64E5-F7E0-7A4B-8D67-B81EB96A7A77}"/>
                  </a:ext>
                </a:extLst>
              </p:cNvPr>
              <p:cNvSpPr txBox="1">
                <a:spLocks noChangeArrowheads="1"/>
              </p:cNvSpPr>
              <p:nvPr/>
            </p:nvSpPr>
            <p:spPr bwMode="auto">
              <a:xfrm>
                <a:off x="1378" y="3290"/>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93595" name="Line 59">
                <a:extLst>
                  <a:ext uri="{FF2B5EF4-FFF2-40B4-BE49-F238E27FC236}">
                    <a16:creationId xmlns:a16="http://schemas.microsoft.com/office/drawing/2014/main" id="{0BA9A03E-1D19-F248-A62A-39ADC81C04D4}"/>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193596" name="Line 60">
            <a:extLst>
              <a:ext uri="{FF2B5EF4-FFF2-40B4-BE49-F238E27FC236}">
                <a16:creationId xmlns:a16="http://schemas.microsoft.com/office/drawing/2014/main" id="{686DDF91-2569-DF4B-8923-2E88A1DDDC4F}"/>
              </a:ext>
            </a:extLst>
          </p:cNvPr>
          <p:cNvSpPr>
            <a:spLocks noChangeShapeType="1"/>
          </p:cNvSpPr>
          <p:nvPr/>
        </p:nvSpPr>
        <p:spPr bwMode="auto">
          <a:xfrm flipH="1">
            <a:off x="6400800" y="2133600"/>
            <a:ext cx="850900" cy="6223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3597" name="Line 61">
            <a:extLst>
              <a:ext uri="{FF2B5EF4-FFF2-40B4-BE49-F238E27FC236}">
                <a16:creationId xmlns:a16="http://schemas.microsoft.com/office/drawing/2014/main" id="{4AB62C6E-C42B-B44C-AAC3-1E12309CCD88}"/>
              </a:ext>
            </a:extLst>
          </p:cNvPr>
          <p:cNvSpPr>
            <a:spLocks noChangeShapeType="1"/>
          </p:cNvSpPr>
          <p:nvPr/>
        </p:nvSpPr>
        <p:spPr bwMode="auto">
          <a:xfrm>
            <a:off x="7531100" y="2133600"/>
            <a:ext cx="1041400" cy="596900"/>
          </a:xfrm>
          <a:prstGeom prst="line">
            <a:avLst/>
          </a:prstGeom>
          <a:noFill/>
          <a:ln w="381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3598" name="Line 62">
            <a:extLst>
              <a:ext uri="{FF2B5EF4-FFF2-40B4-BE49-F238E27FC236}">
                <a16:creationId xmlns:a16="http://schemas.microsoft.com/office/drawing/2014/main" id="{09B0EABC-0E53-E64E-B91F-2B4302C7C1F3}"/>
              </a:ext>
            </a:extLst>
          </p:cNvPr>
          <p:cNvSpPr>
            <a:spLocks noChangeShapeType="1"/>
          </p:cNvSpPr>
          <p:nvPr/>
        </p:nvSpPr>
        <p:spPr bwMode="auto">
          <a:xfrm flipH="1">
            <a:off x="5880100" y="3403600"/>
            <a:ext cx="381000" cy="5080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3599" name="Line 63">
            <a:extLst>
              <a:ext uri="{FF2B5EF4-FFF2-40B4-BE49-F238E27FC236}">
                <a16:creationId xmlns:a16="http://schemas.microsoft.com/office/drawing/2014/main" id="{2D28C630-6949-B744-8241-516DFF8009E4}"/>
              </a:ext>
            </a:extLst>
          </p:cNvPr>
          <p:cNvSpPr>
            <a:spLocks noChangeShapeType="1"/>
          </p:cNvSpPr>
          <p:nvPr/>
        </p:nvSpPr>
        <p:spPr bwMode="auto">
          <a:xfrm>
            <a:off x="6540500" y="3390900"/>
            <a:ext cx="406400" cy="5334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3600" name="Line 64">
            <a:extLst>
              <a:ext uri="{FF2B5EF4-FFF2-40B4-BE49-F238E27FC236}">
                <a16:creationId xmlns:a16="http://schemas.microsoft.com/office/drawing/2014/main" id="{3C6C7AD0-0BDD-F742-8622-953CCDF5B434}"/>
              </a:ext>
            </a:extLst>
          </p:cNvPr>
          <p:cNvSpPr>
            <a:spLocks noChangeShapeType="1"/>
          </p:cNvSpPr>
          <p:nvPr/>
        </p:nvSpPr>
        <p:spPr bwMode="auto">
          <a:xfrm flipH="1">
            <a:off x="5410200" y="4546600"/>
            <a:ext cx="317500" cy="6858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3601" name="Line 65">
            <a:extLst>
              <a:ext uri="{FF2B5EF4-FFF2-40B4-BE49-F238E27FC236}">
                <a16:creationId xmlns:a16="http://schemas.microsoft.com/office/drawing/2014/main" id="{A0B41313-A24A-F544-89A6-114915DF85A8}"/>
              </a:ext>
            </a:extLst>
          </p:cNvPr>
          <p:cNvSpPr>
            <a:spLocks noChangeShapeType="1"/>
          </p:cNvSpPr>
          <p:nvPr/>
        </p:nvSpPr>
        <p:spPr bwMode="auto">
          <a:xfrm>
            <a:off x="6032500" y="4559300"/>
            <a:ext cx="304800" cy="6731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3602" name="Line 66">
            <a:extLst>
              <a:ext uri="{FF2B5EF4-FFF2-40B4-BE49-F238E27FC236}">
                <a16:creationId xmlns:a16="http://schemas.microsoft.com/office/drawing/2014/main" id="{F7BF5B9E-CEF1-E94D-ADF2-D41FC7D9A811}"/>
              </a:ext>
            </a:extLst>
          </p:cNvPr>
          <p:cNvSpPr>
            <a:spLocks noChangeShapeType="1"/>
          </p:cNvSpPr>
          <p:nvPr/>
        </p:nvSpPr>
        <p:spPr bwMode="auto">
          <a:xfrm flipH="1">
            <a:off x="8051800" y="3365500"/>
            <a:ext cx="381000" cy="609600"/>
          </a:xfrm>
          <a:prstGeom prst="line">
            <a:avLst/>
          </a:prstGeom>
          <a:noFill/>
          <a:ln w="381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3603" name="Line 67">
            <a:extLst>
              <a:ext uri="{FF2B5EF4-FFF2-40B4-BE49-F238E27FC236}">
                <a16:creationId xmlns:a16="http://schemas.microsoft.com/office/drawing/2014/main" id="{1BAAC2DF-C216-3C4F-8E59-25A6FE5EE636}"/>
              </a:ext>
            </a:extLst>
          </p:cNvPr>
          <p:cNvSpPr>
            <a:spLocks noChangeShapeType="1"/>
          </p:cNvSpPr>
          <p:nvPr/>
        </p:nvSpPr>
        <p:spPr bwMode="auto">
          <a:xfrm>
            <a:off x="8724900" y="3365500"/>
            <a:ext cx="381000" cy="596900"/>
          </a:xfrm>
          <a:prstGeom prst="line">
            <a:avLst/>
          </a:prstGeom>
          <a:noFill/>
          <a:ln w="381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3604" name="Line 68">
            <a:extLst>
              <a:ext uri="{FF2B5EF4-FFF2-40B4-BE49-F238E27FC236}">
                <a16:creationId xmlns:a16="http://schemas.microsoft.com/office/drawing/2014/main" id="{683B2536-8675-D14B-A518-338D64B0F2B8}"/>
              </a:ext>
            </a:extLst>
          </p:cNvPr>
          <p:cNvSpPr>
            <a:spLocks noChangeShapeType="1"/>
          </p:cNvSpPr>
          <p:nvPr/>
        </p:nvSpPr>
        <p:spPr bwMode="auto">
          <a:xfrm>
            <a:off x="8191500" y="4610100"/>
            <a:ext cx="304800" cy="558800"/>
          </a:xfrm>
          <a:prstGeom prst="line">
            <a:avLst/>
          </a:prstGeom>
          <a:noFill/>
          <a:ln w="381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3605" name="Line 69">
            <a:extLst>
              <a:ext uri="{FF2B5EF4-FFF2-40B4-BE49-F238E27FC236}">
                <a16:creationId xmlns:a16="http://schemas.microsoft.com/office/drawing/2014/main" id="{E3571AE6-4C22-0742-8405-12DB7224FE81}"/>
              </a:ext>
            </a:extLst>
          </p:cNvPr>
          <p:cNvSpPr>
            <a:spLocks noChangeShapeType="1"/>
          </p:cNvSpPr>
          <p:nvPr/>
        </p:nvSpPr>
        <p:spPr bwMode="auto">
          <a:xfrm>
            <a:off x="9258300" y="4597400"/>
            <a:ext cx="304800" cy="546100"/>
          </a:xfrm>
          <a:prstGeom prst="line">
            <a:avLst/>
          </a:prstGeom>
          <a:noFill/>
          <a:ln w="381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93606" name="Group 70">
            <a:extLst>
              <a:ext uri="{FF2B5EF4-FFF2-40B4-BE49-F238E27FC236}">
                <a16:creationId xmlns:a16="http://schemas.microsoft.com/office/drawing/2014/main" id="{5A4734CA-2484-2640-8DEC-268438D793A0}"/>
              </a:ext>
            </a:extLst>
          </p:cNvPr>
          <p:cNvGrpSpPr>
            <a:grpSpLocks/>
          </p:cNvGrpSpPr>
          <p:nvPr/>
        </p:nvGrpSpPr>
        <p:grpSpPr bwMode="auto">
          <a:xfrm>
            <a:off x="5183188" y="5880100"/>
            <a:ext cx="165100" cy="406400"/>
            <a:chOff x="2305" y="3704"/>
            <a:chExt cx="104" cy="256"/>
          </a:xfrm>
        </p:grpSpPr>
        <p:sp>
          <p:nvSpPr>
            <p:cNvPr id="193607" name="Line 71">
              <a:extLst>
                <a:ext uri="{FF2B5EF4-FFF2-40B4-BE49-F238E27FC236}">
                  <a16:creationId xmlns:a16="http://schemas.microsoft.com/office/drawing/2014/main" id="{C8C49FF4-7D45-AA45-A493-CE653E3FD1C2}"/>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3608" name="Line 72">
              <a:extLst>
                <a:ext uri="{FF2B5EF4-FFF2-40B4-BE49-F238E27FC236}">
                  <a16:creationId xmlns:a16="http://schemas.microsoft.com/office/drawing/2014/main" id="{248A3F9B-5CB6-8747-83B1-03F3B6491BC3}"/>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3609" name="Line 73">
              <a:extLst>
                <a:ext uri="{FF2B5EF4-FFF2-40B4-BE49-F238E27FC236}">
                  <a16:creationId xmlns:a16="http://schemas.microsoft.com/office/drawing/2014/main" id="{F4712E2B-276E-564C-A5E5-63BC8F30AF94}"/>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93610" name="Group 74">
            <a:extLst>
              <a:ext uri="{FF2B5EF4-FFF2-40B4-BE49-F238E27FC236}">
                <a16:creationId xmlns:a16="http://schemas.microsoft.com/office/drawing/2014/main" id="{5B13BE84-1D9B-5F48-9D23-274420F29509}"/>
              </a:ext>
            </a:extLst>
          </p:cNvPr>
          <p:cNvGrpSpPr>
            <a:grpSpLocks/>
          </p:cNvGrpSpPr>
          <p:nvPr/>
        </p:nvGrpSpPr>
        <p:grpSpPr bwMode="auto">
          <a:xfrm>
            <a:off x="6402388" y="5880100"/>
            <a:ext cx="165100" cy="406400"/>
            <a:chOff x="2305" y="3704"/>
            <a:chExt cx="104" cy="256"/>
          </a:xfrm>
        </p:grpSpPr>
        <p:sp>
          <p:nvSpPr>
            <p:cNvPr id="193611" name="Line 75">
              <a:extLst>
                <a:ext uri="{FF2B5EF4-FFF2-40B4-BE49-F238E27FC236}">
                  <a16:creationId xmlns:a16="http://schemas.microsoft.com/office/drawing/2014/main" id="{68BB20C1-6210-B944-B986-6AF54C27019F}"/>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3612" name="Line 76">
              <a:extLst>
                <a:ext uri="{FF2B5EF4-FFF2-40B4-BE49-F238E27FC236}">
                  <a16:creationId xmlns:a16="http://schemas.microsoft.com/office/drawing/2014/main" id="{E594D60D-F3D4-394A-9B6D-CDE760898A42}"/>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3613" name="Line 77">
              <a:extLst>
                <a:ext uri="{FF2B5EF4-FFF2-40B4-BE49-F238E27FC236}">
                  <a16:creationId xmlns:a16="http://schemas.microsoft.com/office/drawing/2014/main" id="{FD8142C3-EDB7-F547-BBC2-323C7B11A614}"/>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93614" name="Group 78">
            <a:extLst>
              <a:ext uri="{FF2B5EF4-FFF2-40B4-BE49-F238E27FC236}">
                <a16:creationId xmlns:a16="http://schemas.microsoft.com/office/drawing/2014/main" id="{1F510F6F-0E08-DC46-A68E-E4BE4915A89E}"/>
              </a:ext>
            </a:extLst>
          </p:cNvPr>
          <p:cNvGrpSpPr>
            <a:grpSpLocks/>
          </p:cNvGrpSpPr>
          <p:nvPr/>
        </p:nvGrpSpPr>
        <p:grpSpPr bwMode="auto">
          <a:xfrm>
            <a:off x="9640888" y="5803900"/>
            <a:ext cx="165100" cy="406400"/>
            <a:chOff x="2305" y="3704"/>
            <a:chExt cx="104" cy="256"/>
          </a:xfrm>
        </p:grpSpPr>
        <p:sp>
          <p:nvSpPr>
            <p:cNvPr id="193615" name="Line 79">
              <a:extLst>
                <a:ext uri="{FF2B5EF4-FFF2-40B4-BE49-F238E27FC236}">
                  <a16:creationId xmlns:a16="http://schemas.microsoft.com/office/drawing/2014/main" id="{DD50F563-3B94-6A47-B8C6-F991DCF9C616}"/>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3616" name="Line 80">
              <a:extLst>
                <a:ext uri="{FF2B5EF4-FFF2-40B4-BE49-F238E27FC236}">
                  <a16:creationId xmlns:a16="http://schemas.microsoft.com/office/drawing/2014/main" id="{BFEB3930-2785-6940-B52C-EDD436C3CE42}"/>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3617" name="Line 81">
              <a:extLst>
                <a:ext uri="{FF2B5EF4-FFF2-40B4-BE49-F238E27FC236}">
                  <a16:creationId xmlns:a16="http://schemas.microsoft.com/office/drawing/2014/main" id="{8DEF6841-451B-A342-953A-66646A1CF76B}"/>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93618" name="Group 82">
            <a:extLst>
              <a:ext uri="{FF2B5EF4-FFF2-40B4-BE49-F238E27FC236}">
                <a16:creationId xmlns:a16="http://schemas.microsoft.com/office/drawing/2014/main" id="{F3F4B914-4356-FC4D-BF96-06018CB34074}"/>
              </a:ext>
            </a:extLst>
          </p:cNvPr>
          <p:cNvGrpSpPr>
            <a:grpSpLocks/>
          </p:cNvGrpSpPr>
          <p:nvPr/>
        </p:nvGrpSpPr>
        <p:grpSpPr bwMode="auto">
          <a:xfrm>
            <a:off x="8574088" y="5791200"/>
            <a:ext cx="165100" cy="406400"/>
            <a:chOff x="2305" y="3704"/>
            <a:chExt cx="104" cy="256"/>
          </a:xfrm>
        </p:grpSpPr>
        <p:sp>
          <p:nvSpPr>
            <p:cNvPr id="193619" name="Line 83">
              <a:extLst>
                <a:ext uri="{FF2B5EF4-FFF2-40B4-BE49-F238E27FC236}">
                  <a16:creationId xmlns:a16="http://schemas.microsoft.com/office/drawing/2014/main" id="{6C47A33C-8391-434D-8550-9737D8260437}"/>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3620" name="Line 84">
              <a:extLst>
                <a:ext uri="{FF2B5EF4-FFF2-40B4-BE49-F238E27FC236}">
                  <a16:creationId xmlns:a16="http://schemas.microsoft.com/office/drawing/2014/main" id="{52710200-8FCB-6945-9510-57E7B20253FB}"/>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3621" name="Line 85">
              <a:extLst>
                <a:ext uri="{FF2B5EF4-FFF2-40B4-BE49-F238E27FC236}">
                  <a16:creationId xmlns:a16="http://schemas.microsoft.com/office/drawing/2014/main" id="{A4F45874-7827-EC44-9E34-959AA50DA0FA}"/>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93622" name="Group 86">
            <a:extLst>
              <a:ext uri="{FF2B5EF4-FFF2-40B4-BE49-F238E27FC236}">
                <a16:creationId xmlns:a16="http://schemas.microsoft.com/office/drawing/2014/main" id="{05C956FD-FEE8-7945-BA41-10973355360A}"/>
              </a:ext>
            </a:extLst>
          </p:cNvPr>
          <p:cNvGrpSpPr>
            <a:grpSpLocks/>
          </p:cNvGrpSpPr>
          <p:nvPr/>
        </p:nvGrpSpPr>
        <p:grpSpPr bwMode="auto">
          <a:xfrm>
            <a:off x="8269288" y="5803900"/>
            <a:ext cx="165100" cy="406400"/>
            <a:chOff x="2305" y="3704"/>
            <a:chExt cx="104" cy="256"/>
          </a:xfrm>
        </p:grpSpPr>
        <p:sp>
          <p:nvSpPr>
            <p:cNvPr id="193623" name="Line 87">
              <a:extLst>
                <a:ext uri="{FF2B5EF4-FFF2-40B4-BE49-F238E27FC236}">
                  <a16:creationId xmlns:a16="http://schemas.microsoft.com/office/drawing/2014/main" id="{30A2663B-D2BF-E44A-900D-B948B79C6139}"/>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3624" name="Line 88">
              <a:extLst>
                <a:ext uri="{FF2B5EF4-FFF2-40B4-BE49-F238E27FC236}">
                  <a16:creationId xmlns:a16="http://schemas.microsoft.com/office/drawing/2014/main" id="{A839389E-2503-F54A-B794-E50DC88E095A}"/>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3625" name="Line 89">
              <a:extLst>
                <a:ext uri="{FF2B5EF4-FFF2-40B4-BE49-F238E27FC236}">
                  <a16:creationId xmlns:a16="http://schemas.microsoft.com/office/drawing/2014/main" id="{15775267-1602-1D46-8B5B-44DA2FD34DC2}"/>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93626" name="Group 90">
            <a:extLst>
              <a:ext uri="{FF2B5EF4-FFF2-40B4-BE49-F238E27FC236}">
                <a16:creationId xmlns:a16="http://schemas.microsoft.com/office/drawing/2014/main" id="{96F62300-EEB3-634F-BE76-EAFDD572538F}"/>
              </a:ext>
            </a:extLst>
          </p:cNvPr>
          <p:cNvGrpSpPr>
            <a:grpSpLocks/>
          </p:cNvGrpSpPr>
          <p:nvPr/>
        </p:nvGrpSpPr>
        <p:grpSpPr bwMode="auto">
          <a:xfrm>
            <a:off x="5462588" y="5880100"/>
            <a:ext cx="165100" cy="406400"/>
            <a:chOff x="2305" y="3704"/>
            <a:chExt cx="104" cy="256"/>
          </a:xfrm>
        </p:grpSpPr>
        <p:sp>
          <p:nvSpPr>
            <p:cNvPr id="193627" name="Line 91">
              <a:extLst>
                <a:ext uri="{FF2B5EF4-FFF2-40B4-BE49-F238E27FC236}">
                  <a16:creationId xmlns:a16="http://schemas.microsoft.com/office/drawing/2014/main" id="{E975BC70-1348-1F49-880D-ED73B9B5CD8F}"/>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3628" name="Line 92">
              <a:extLst>
                <a:ext uri="{FF2B5EF4-FFF2-40B4-BE49-F238E27FC236}">
                  <a16:creationId xmlns:a16="http://schemas.microsoft.com/office/drawing/2014/main" id="{A6A48742-B2DB-1244-8A80-9325708622EB}"/>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3629" name="Line 93">
              <a:extLst>
                <a:ext uri="{FF2B5EF4-FFF2-40B4-BE49-F238E27FC236}">
                  <a16:creationId xmlns:a16="http://schemas.microsoft.com/office/drawing/2014/main" id="{DCD54F50-C093-D244-BA2C-297C752625B1}"/>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93630" name="Group 94">
            <a:extLst>
              <a:ext uri="{FF2B5EF4-FFF2-40B4-BE49-F238E27FC236}">
                <a16:creationId xmlns:a16="http://schemas.microsoft.com/office/drawing/2014/main" id="{8937B713-D1F1-2240-9FF2-4046C15F74D4}"/>
              </a:ext>
            </a:extLst>
          </p:cNvPr>
          <p:cNvGrpSpPr>
            <a:grpSpLocks/>
          </p:cNvGrpSpPr>
          <p:nvPr/>
        </p:nvGrpSpPr>
        <p:grpSpPr bwMode="auto">
          <a:xfrm>
            <a:off x="6110288" y="5867400"/>
            <a:ext cx="165100" cy="406400"/>
            <a:chOff x="2305" y="3704"/>
            <a:chExt cx="104" cy="256"/>
          </a:xfrm>
        </p:grpSpPr>
        <p:sp>
          <p:nvSpPr>
            <p:cNvPr id="193631" name="Line 95">
              <a:extLst>
                <a:ext uri="{FF2B5EF4-FFF2-40B4-BE49-F238E27FC236}">
                  <a16:creationId xmlns:a16="http://schemas.microsoft.com/office/drawing/2014/main" id="{618F01AD-AC09-AE40-BDF9-549C5C4E4406}"/>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3632" name="Line 96">
              <a:extLst>
                <a:ext uri="{FF2B5EF4-FFF2-40B4-BE49-F238E27FC236}">
                  <a16:creationId xmlns:a16="http://schemas.microsoft.com/office/drawing/2014/main" id="{47CAC242-DDE6-754D-BF5D-7FBAD5E16F22}"/>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3633" name="Line 97">
              <a:extLst>
                <a:ext uri="{FF2B5EF4-FFF2-40B4-BE49-F238E27FC236}">
                  <a16:creationId xmlns:a16="http://schemas.microsoft.com/office/drawing/2014/main" id="{E14BB939-1F76-C54E-BBBE-377EBC7C6627}"/>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93634" name="Group 98">
            <a:extLst>
              <a:ext uri="{FF2B5EF4-FFF2-40B4-BE49-F238E27FC236}">
                <a16:creationId xmlns:a16="http://schemas.microsoft.com/office/drawing/2014/main" id="{5C47CB98-ABBC-0948-B71F-1AB50D56F38B}"/>
              </a:ext>
            </a:extLst>
          </p:cNvPr>
          <p:cNvGrpSpPr>
            <a:grpSpLocks/>
          </p:cNvGrpSpPr>
          <p:nvPr/>
        </p:nvGrpSpPr>
        <p:grpSpPr bwMode="auto">
          <a:xfrm>
            <a:off x="7024688" y="4546600"/>
            <a:ext cx="165100" cy="406400"/>
            <a:chOff x="2305" y="3704"/>
            <a:chExt cx="104" cy="256"/>
          </a:xfrm>
        </p:grpSpPr>
        <p:sp>
          <p:nvSpPr>
            <p:cNvPr id="193635" name="Line 99">
              <a:extLst>
                <a:ext uri="{FF2B5EF4-FFF2-40B4-BE49-F238E27FC236}">
                  <a16:creationId xmlns:a16="http://schemas.microsoft.com/office/drawing/2014/main" id="{30EE5DBF-7B6B-E340-B94A-FB61B255903B}"/>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3636" name="Line 100">
              <a:extLst>
                <a:ext uri="{FF2B5EF4-FFF2-40B4-BE49-F238E27FC236}">
                  <a16:creationId xmlns:a16="http://schemas.microsoft.com/office/drawing/2014/main" id="{AE830E6A-9E28-8B45-842B-9C78BB9BBE30}"/>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3637" name="Line 101">
              <a:extLst>
                <a:ext uri="{FF2B5EF4-FFF2-40B4-BE49-F238E27FC236}">
                  <a16:creationId xmlns:a16="http://schemas.microsoft.com/office/drawing/2014/main" id="{6F22DEDD-B90D-FB41-8ED9-ADCFCEECDBE1}"/>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93638" name="Group 102">
            <a:extLst>
              <a:ext uri="{FF2B5EF4-FFF2-40B4-BE49-F238E27FC236}">
                <a16:creationId xmlns:a16="http://schemas.microsoft.com/office/drawing/2014/main" id="{02080F2C-6496-784F-A951-35BDC33C256A}"/>
              </a:ext>
            </a:extLst>
          </p:cNvPr>
          <p:cNvGrpSpPr>
            <a:grpSpLocks/>
          </p:cNvGrpSpPr>
          <p:nvPr/>
        </p:nvGrpSpPr>
        <p:grpSpPr bwMode="auto">
          <a:xfrm>
            <a:off x="6719888" y="4559300"/>
            <a:ext cx="165100" cy="406400"/>
            <a:chOff x="2305" y="3704"/>
            <a:chExt cx="104" cy="256"/>
          </a:xfrm>
        </p:grpSpPr>
        <p:sp>
          <p:nvSpPr>
            <p:cNvPr id="193639" name="Line 103">
              <a:extLst>
                <a:ext uri="{FF2B5EF4-FFF2-40B4-BE49-F238E27FC236}">
                  <a16:creationId xmlns:a16="http://schemas.microsoft.com/office/drawing/2014/main" id="{AA4BF992-01B8-9841-869E-B8E057E6A683}"/>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3640" name="Line 104">
              <a:extLst>
                <a:ext uri="{FF2B5EF4-FFF2-40B4-BE49-F238E27FC236}">
                  <a16:creationId xmlns:a16="http://schemas.microsoft.com/office/drawing/2014/main" id="{6D2688C1-646F-AB41-9D3F-8D969DF331F7}"/>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3641" name="Line 105">
              <a:extLst>
                <a:ext uri="{FF2B5EF4-FFF2-40B4-BE49-F238E27FC236}">
                  <a16:creationId xmlns:a16="http://schemas.microsoft.com/office/drawing/2014/main" id="{03896B63-05CA-8943-B511-9F7D54A93FCA}"/>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93642" name="Group 106">
            <a:extLst>
              <a:ext uri="{FF2B5EF4-FFF2-40B4-BE49-F238E27FC236}">
                <a16:creationId xmlns:a16="http://schemas.microsoft.com/office/drawing/2014/main" id="{C2435850-8CF4-444D-B813-6BAD9D671CF6}"/>
              </a:ext>
            </a:extLst>
          </p:cNvPr>
          <p:cNvGrpSpPr>
            <a:grpSpLocks/>
          </p:cNvGrpSpPr>
          <p:nvPr/>
        </p:nvGrpSpPr>
        <p:grpSpPr bwMode="auto">
          <a:xfrm>
            <a:off x="9348788" y="5816600"/>
            <a:ext cx="165100" cy="406400"/>
            <a:chOff x="2305" y="3704"/>
            <a:chExt cx="104" cy="256"/>
          </a:xfrm>
        </p:grpSpPr>
        <p:sp>
          <p:nvSpPr>
            <p:cNvPr id="193643" name="Line 107">
              <a:extLst>
                <a:ext uri="{FF2B5EF4-FFF2-40B4-BE49-F238E27FC236}">
                  <a16:creationId xmlns:a16="http://schemas.microsoft.com/office/drawing/2014/main" id="{51C5C9BC-741E-504D-A6F7-77B2209DE785}"/>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3644" name="Line 108">
              <a:extLst>
                <a:ext uri="{FF2B5EF4-FFF2-40B4-BE49-F238E27FC236}">
                  <a16:creationId xmlns:a16="http://schemas.microsoft.com/office/drawing/2014/main" id="{4140A18C-0C71-F04F-8F04-72AC5DFE681A}"/>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3645" name="Line 109">
              <a:extLst>
                <a:ext uri="{FF2B5EF4-FFF2-40B4-BE49-F238E27FC236}">
                  <a16:creationId xmlns:a16="http://schemas.microsoft.com/office/drawing/2014/main" id="{960FB70C-29B4-2D4D-88D7-46E82FD06155}"/>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93646" name="Group 110">
            <a:extLst>
              <a:ext uri="{FF2B5EF4-FFF2-40B4-BE49-F238E27FC236}">
                <a16:creationId xmlns:a16="http://schemas.microsoft.com/office/drawing/2014/main" id="{8874EE3B-25BB-2D47-95A6-5B08ECFD596A}"/>
              </a:ext>
            </a:extLst>
          </p:cNvPr>
          <p:cNvGrpSpPr>
            <a:grpSpLocks/>
          </p:cNvGrpSpPr>
          <p:nvPr/>
        </p:nvGrpSpPr>
        <p:grpSpPr bwMode="auto">
          <a:xfrm>
            <a:off x="8878888" y="4610100"/>
            <a:ext cx="165100" cy="406400"/>
            <a:chOff x="2305" y="3704"/>
            <a:chExt cx="104" cy="256"/>
          </a:xfrm>
        </p:grpSpPr>
        <p:sp>
          <p:nvSpPr>
            <p:cNvPr id="193647" name="Line 111">
              <a:extLst>
                <a:ext uri="{FF2B5EF4-FFF2-40B4-BE49-F238E27FC236}">
                  <a16:creationId xmlns:a16="http://schemas.microsoft.com/office/drawing/2014/main" id="{1CA6E39C-755D-3D48-87D1-11E8438FE81A}"/>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3648" name="Line 112">
              <a:extLst>
                <a:ext uri="{FF2B5EF4-FFF2-40B4-BE49-F238E27FC236}">
                  <a16:creationId xmlns:a16="http://schemas.microsoft.com/office/drawing/2014/main" id="{773E28BF-1B36-A14B-AE74-DC687D5EC7D2}"/>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3649" name="Line 113">
              <a:extLst>
                <a:ext uri="{FF2B5EF4-FFF2-40B4-BE49-F238E27FC236}">
                  <a16:creationId xmlns:a16="http://schemas.microsoft.com/office/drawing/2014/main" id="{847F428C-B978-0148-9A51-28CD6067C316}"/>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93650" name="Group 114">
            <a:extLst>
              <a:ext uri="{FF2B5EF4-FFF2-40B4-BE49-F238E27FC236}">
                <a16:creationId xmlns:a16="http://schemas.microsoft.com/office/drawing/2014/main" id="{B3012FCD-05B0-654A-A181-144BB8BBDD79}"/>
              </a:ext>
            </a:extLst>
          </p:cNvPr>
          <p:cNvGrpSpPr>
            <a:grpSpLocks/>
          </p:cNvGrpSpPr>
          <p:nvPr/>
        </p:nvGrpSpPr>
        <p:grpSpPr bwMode="auto">
          <a:xfrm>
            <a:off x="7837488" y="4622800"/>
            <a:ext cx="165100" cy="406400"/>
            <a:chOff x="2305" y="3704"/>
            <a:chExt cx="104" cy="256"/>
          </a:xfrm>
        </p:grpSpPr>
        <p:sp>
          <p:nvSpPr>
            <p:cNvPr id="193651" name="Line 115">
              <a:extLst>
                <a:ext uri="{FF2B5EF4-FFF2-40B4-BE49-F238E27FC236}">
                  <a16:creationId xmlns:a16="http://schemas.microsoft.com/office/drawing/2014/main" id="{182D03D9-5350-9441-AE22-6E8DFA083752}"/>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3652" name="Line 116">
              <a:extLst>
                <a:ext uri="{FF2B5EF4-FFF2-40B4-BE49-F238E27FC236}">
                  <a16:creationId xmlns:a16="http://schemas.microsoft.com/office/drawing/2014/main" id="{73879CA1-9931-A345-9EE5-6ADED05E3A6A}"/>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3653" name="Line 117">
              <a:extLst>
                <a:ext uri="{FF2B5EF4-FFF2-40B4-BE49-F238E27FC236}">
                  <a16:creationId xmlns:a16="http://schemas.microsoft.com/office/drawing/2014/main" id="{23040616-C55D-334B-8E2E-1827CA16CE01}"/>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93654" name="Text Box 118">
            <a:extLst>
              <a:ext uri="{FF2B5EF4-FFF2-40B4-BE49-F238E27FC236}">
                <a16:creationId xmlns:a16="http://schemas.microsoft.com/office/drawing/2014/main" id="{DD5A4347-5914-0946-9CE6-E4E5052F8F3B}"/>
              </a:ext>
            </a:extLst>
          </p:cNvPr>
          <p:cNvSpPr txBox="1">
            <a:spLocks noChangeArrowheads="1"/>
          </p:cNvSpPr>
          <p:nvPr/>
        </p:nvSpPr>
        <p:spPr bwMode="auto">
          <a:xfrm>
            <a:off x="1978026" y="2816225"/>
            <a:ext cx="2954655" cy="400110"/>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a:latin typeface="Courier New" panose="02070309020205020404" pitchFamily="49" charset="0"/>
              </a:rPr>
              <a:t>Output: 1 3 7 9 14</a:t>
            </a:r>
          </a:p>
        </p:txBody>
      </p:sp>
      <p:sp>
        <p:nvSpPr>
          <p:cNvPr id="193655" name="Oval 119">
            <a:extLst>
              <a:ext uri="{FF2B5EF4-FFF2-40B4-BE49-F238E27FC236}">
                <a16:creationId xmlns:a16="http://schemas.microsoft.com/office/drawing/2014/main" id="{F00FCB67-36AA-C14E-B6ED-BD18409D5F6D}"/>
              </a:ext>
            </a:extLst>
          </p:cNvPr>
          <p:cNvSpPr>
            <a:spLocks noChangeArrowheads="1"/>
          </p:cNvSpPr>
          <p:nvPr/>
        </p:nvSpPr>
        <p:spPr bwMode="auto">
          <a:xfrm>
            <a:off x="2044700" y="1308100"/>
            <a:ext cx="254000" cy="254000"/>
          </a:xfrm>
          <a:prstGeom prst="ellipse">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193656" name="Oval 120">
            <a:extLst>
              <a:ext uri="{FF2B5EF4-FFF2-40B4-BE49-F238E27FC236}">
                <a16:creationId xmlns:a16="http://schemas.microsoft.com/office/drawing/2014/main" id="{499B0E39-90CF-EE4C-800E-18E24DE576CB}"/>
              </a:ext>
            </a:extLst>
          </p:cNvPr>
          <p:cNvSpPr>
            <a:spLocks noChangeArrowheads="1"/>
          </p:cNvSpPr>
          <p:nvPr/>
        </p:nvSpPr>
        <p:spPr bwMode="auto">
          <a:xfrm>
            <a:off x="2044700" y="1651000"/>
            <a:ext cx="254000" cy="254000"/>
          </a:xfrm>
          <a:prstGeom prst="ellipse">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193657" name="Oval 121">
            <a:extLst>
              <a:ext uri="{FF2B5EF4-FFF2-40B4-BE49-F238E27FC236}">
                <a16:creationId xmlns:a16="http://schemas.microsoft.com/office/drawing/2014/main" id="{AB750755-E19C-D549-9BEE-454103B88287}"/>
              </a:ext>
            </a:extLst>
          </p:cNvPr>
          <p:cNvSpPr>
            <a:spLocks noChangeArrowheads="1"/>
          </p:cNvSpPr>
          <p:nvPr/>
        </p:nvSpPr>
        <p:spPr bwMode="auto">
          <a:xfrm>
            <a:off x="2044700" y="1993900"/>
            <a:ext cx="254000" cy="254000"/>
          </a:xfrm>
          <a:prstGeom prst="ellipse">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193658" name="Oval 122">
            <a:extLst>
              <a:ext uri="{FF2B5EF4-FFF2-40B4-BE49-F238E27FC236}">
                <a16:creationId xmlns:a16="http://schemas.microsoft.com/office/drawing/2014/main" id="{A3DF256F-5D72-6E41-BD73-F93C8E25BD1E}"/>
              </a:ext>
            </a:extLst>
          </p:cNvPr>
          <p:cNvSpPr>
            <a:spLocks noChangeArrowheads="1"/>
          </p:cNvSpPr>
          <p:nvPr/>
        </p:nvSpPr>
        <p:spPr bwMode="auto">
          <a:xfrm>
            <a:off x="6743700" y="1473200"/>
            <a:ext cx="254000" cy="254000"/>
          </a:xfrm>
          <a:prstGeom prst="ellipse">
            <a:avLst/>
          </a:prstGeom>
          <a:solidFill>
            <a:srgbClr val="66FF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193659" name="Oval 123">
            <a:extLst>
              <a:ext uri="{FF2B5EF4-FFF2-40B4-BE49-F238E27FC236}">
                <a16:creationId xmlns:a16="http://schemas.microsoft.com/office/drawing/2014/main" id="{211DF594-76BF-6641-B78E-E0CFB296C169}"/>
              </a:ext>
            </a:extLst>
          </p:cNvPr>
          <p:cNvSpPr>
            <a:spLocks noChangeArrowheads="1"/>
          </p:cNvSpPr>
          <p:nvPr/>
        </p:nvSpPr>
        <p:spPr bwMode="auto">
          <a:xfrm>
            <a:off x="5740400" y="27305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193660" name="Oval 124">
            <a:extLst>
              <a:ext uri="{FF2B5EF4-FFF2-40B4-BE49-F238E27FC236}">
                <a16:creationId xmlns:a16="http://schemas.microsoft.com/office/drawing/2014/main" id="{17FE7C85-5EF1-4F47-8A0A-D46282ED1180}"/>
              </a:ext>
            </a:extLst>
          </p:cNvPr>
          <p:cNvSpPr>
            <a:spLocks noChangeArrowheads="1"/>
          </p:cNvSpPr>
          <p:nvPr/>
        </p:nvSpPr>
        <p:spPr bwMode="auto">
          <a:xfrm>
            <a:off x="5740400" y="30353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193661" name="Oval 125">
            <a:extLst>
              <a:ext uri="{FF2B5EF4-FFF2-40B4-BE49-F238E27FC236}">
                <a16:creationId xmlns:a16="http://schemas.microsoft.com/office/drawing/2014/main" id="{2FBB7DC5-2C17-194E-91AB-98DDC5BDEF2A}"/>
              </a:ext>
            </a:extLst>
          </p:cNvPr>
          <p:cNvSpPr>
            <a:spLocks noChangeArrowheads="1"/>
          </p:cNvSpPr>
          <p:nvPr/>
        </p:nvSpPr>
        <p:spPr bwMode="auto">
          <a:xfrm>
            <a:off x="5740400" y="3340100"/>
            <a:ext cx="254000" cy="254000"/>
          </a:xfrm>
          <a:prstGeom prst="ellipse">
            <a:avLst/>
          </a:prstGeom>
          <a:solidFill>
            <a:srgbClr val="66FF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193662" name="Oval 126">
            <a:extLst>
              <a:ext uri="{FF2B5EF4-FFF2-40B4-BE49-F238E27FC236}">
                <a16:creationId xmlns:a16="http://schemas.microsoft.com/office/drawing/2014/main" id="{DBB0A635-95A5-0042-A7C7-A55AD1BAD5AE}"/>
              </a:ext>
            </a:extLst>
          </p:cNvPr>
          <p:cNvSpPr>
            <a:spLocks noChangeArrowheads="1"/>
          </p:cNvSpPr>
          <p:nvPr/>
        </p:nvSpPr>
        <p:spPr bwMode="auto">
          <a:xfrm>
            <a:off x="4762500" y="52070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193663" name="Oval 127">
            <a:extLst>
              <a:ext uri="{FF2B5EF4-FFF2-40B4-BE49-F238E27FC236}">
                <a16:creationId xmlns:a16="http://schemas.microsoft.com/office/drawing/2014/main" id="{29D3EC0D-43E5-9142-B792-55A3C0BB3D43}"/>
              </a:ext>
            </a:extLst>
          </p:cNvPr>
          <p:cNvSpPr>
            <a:spLocks noChangeArrowheads="1"/>
          </p:cNvSpPr>
          <p:nvPr/>
        </p:nvSpPr>
        <p:spPr bwMode="auto">
          <a:xfrm>
            <a:off x="4749800" y="55118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193664" name="Oval 128">
            <a:extLst>
              <a:ext uri="{FF2B5EF4-FFF2-40B4-BE49-F238E27FC236}">
                <a16:creationId xmlns:a16="http://schemas.microsoft.com/office/drawing/2014/main" id="{A61AD396-D0E1-794B-B3D9-5E51A54B31E7}"/>
              </a:ext>
            </a:extLst>
          </p:cNvPr>
          <p:cNvSpPr>
            <a:spLocks noChangeArrowheads="1"/>
          </p:cNvSpPr>
          <p:nvPr/>
        </p:nvSpPr>
        <p:spPr bwMode="auto">
          <a:xfrm>
            <a:off x="4749800" y="58166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193665" name="Oval 129">
            <a:extLst>
              <a:ext uri="{FF2B5EF4-FFF2-40B4-BE49-F238E27FC236}">
                <a16:creationId xmlns:a16="http://schemas.microsoft.com/office/drawing/2014/main" id="{72142C09-206B-A942-A595-D33CFA91A83E}"/>
              </a:ext>
            </a:extLst>
          </p:cNvPr>
          <p:cNvSpPr>
            <a:spLocks noChangeArrowheads="1"/>
          </p:cNvSpPr>
          <p:nvPr/>
        </p:nvSpPr>
        <p:spPr bwMode="auto">
          <a:xfrm>
            <a:off x="5207000" y="39116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193666" name="Oval 130">
            <a:extLst>
              <a:ext uri="{FF2B5EF4-FFF2-40B4-BE49-F238E27FC236}">
                <a16:creationId xmlns:a16="http://schemas.microsoft.com/office/drawing/2014/main" id="{97176E39-DAEB-0947-9D86-E316659E4F31}"/>
              </a:ext>
            </a:extLst>
          </p:cNvPr>
          <p:cNvSpPr>
            <a:spLocks noChangeArrowheads="1"/>
          </p:cNvSpPr>
          <p:nvPr/>
        </p:nvSpPr>
        <p:spPr bwMode="auto">
          <a:xfrm>
            <a:off x="5207000" y="42164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193667" name="Oval 131">
            <a:extLst>
              <a:ext uri="{FF2B5EF4-FFF2-40B4-BE49-F238E27FC236}">
                <a16:creationId xmlns:a16="http://schemas.microsoft.com/office/drawing/2014/main" id="{10F6930E-157A-E943-9C25-406D41491300}"/>
              </a:ext>
            </a:extLst>
          </p:cNvPr>
          <p:cNvSpPr>
            <a:spLocks noChangeArrowheads="1"/>
          </p:cNvSpPr>
          <p:nvPr/>
        </p:nvSpPr>
        <p:spPr bwMode="auto">
          <a:xfrm>
            <a:off x="5207000" y="45339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193668" name="Oval 132">
            <a:extLst>
              <a:ext uri="{FF2B5EF4-FFF2-40B4-BE49-F238E27FC236}">
                <a16:creationId xmlns:a16="http://schemas.microsoft.com/office/drawing/2014/main" id="{F8DBB09F-F9B3-A344-9890-99FA49084056}"/>
              </a:ext>
            </a:extLst>
          </p:cNvPr>
          <p:cNvSpPr>
            <a:spLocks noChangeArrowheads="1"/>
          </p:cNvSpPr>
          <p:nvPr/>
        </p:nvSpPr>
        <p:spPr bwMode="auto">
          <a:xfrm>
            <a:off x="5740400" y="51943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193669" name="Oval 133">
            <a:extLst>
              <a:ext uri="{FF2B5EF4-FFF2-40B4-BE49-F238E27FC236}">
                <a16:creationId xmlns:a16="http://schemas.microsoft.com/office/drawing/2014/main" id="{60C8FE60-5BAC-3C4B-A7D2-52136190CB4D}"/>
              </a:ext>
            </a:extLst>
          </p:cNvPr>
          <p:cNvSpPr>
            <a:spLocks noChangeArrowheads="1"/>
          </p:cNvSpPr>
          <p:nvPr/>
        </p:nvSpPr>
        <p:spPr bwMode="auto">
          <a:xfrm>
            <a:off x="5740400" y="55118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193670" name="Oval 134">
            <a:extLst>
              <a:ext uri="{FF2B5EF4-FFF2-40B4-BE49-F238E27FC236}">
                <a16:creationId xmlns:a16="http://schemas.microsoft.com/office/drawing/2014/main" id="{941EC1C3-B73E-6247-8AFA-16824AEADBBF}"/>
              </a:ext>
            </a:extLst>
          </p:cNvPr>
          <p:cNvSpPr>
            <a:spLocks noChangeArrowheads="1"/>
          </p:cNvSpPr>
          <p:nvPr/>
        </p:nvSpPr>
        <p:spPr bwMode="auto">
          <a:xfrm>
            <a:off x="5740400" y="58293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193671" name="Oval 135">
            <a:extLst>
              <a:ext uri="{FF2B5EF4-FFF2-40B4-BE49-F238E27FC236}">
                <a16:creationId xmlns:a16="http://schemas.microsoft.com/office/drawing/2014/main" id="{F4BBF121-1140-4B4F-87BF-736324DC8214}"/>
              </a:ext>
            </a:extLst>
          </p:cNvPr>
          <p:cNvSpPr>
            <a:spLocks noChangeArrowheads="1"/>
          </p:cNvSpPr>
          <p:nvPr/>
        </p:nvSpPr>
        <p:spPr bwMode="auto">
          <a:xfrm>
            <a:off x="6299200" y="39116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193672" name="Oval 136">
            <a:extLst>
              <a:ext uri="{FF2B5EF4-FFF2-40B4-BE49-F238E27FC236}">
                <a16:creationId xmlns:a16="http://schemas.microsoft.com/office/drawing/2014/main" id="{4057FEB8-A817-4849-B0CB-D515027E5A5D}"/>
              </a:ext>
            </a:extLst>
          </p:cNvPr>
          <p:cNvSpPr>
            <a:spLocks noChangeArrowheads="1"/>
          </p:cNvSpPr>
          <p:nvPr/>
        </p:nvSpPr>
        <p:spPr bwMode="auto">
          <a:xfrm>
            <a:off x="6299200" y="42291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193673" name="Oval 137">
            <a:extLst>
              <a:ext uri="{FF2B5EF4-FFF2-40B4-BE49-F238E27FC236}">
                <a16:creationId xmlns:a16="http://schemas.microsoft.com/office/drawing/2014/main" id="{2D4A0CB6-0A48-7A47-977E-414B229122AB}"/>
              </a:ext>
            </a:extLst>
          </p:cNvPr>
          <p:cNvSpPr>
            <a:spLocks noChangeArrowheads="1"/>
          </p:cNvSpPr>
          <p:nvPr/>
        </p:nvSpPr>
        <p:spPr bwMode="auto">
          <a:xfrm>
            <a:off x="6299200" y="45466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Tree>
    <p:extLst>
      <p:ext uri="{BB962C8B-B14F-4D97-AF65-F5344CB8AC3E}">
        <p14:creationId xmlns:p14="http://schemas.microsoft.com/office/powerpoint/2010/main" val="279346783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a:extLst>
              <a:ext uri="{FF2B5EF4-FFF2-40B4-BE49-F238E27FC236}">
                <a16:creationId xmlns:a16="http://schemas.microsoft.com/office/drawing/2014/main" id="{B0914221-911D-664D-8A29-128B01FD8323}"/>
              </a:ext>
            </a:extLst>
          </p:cNvPr>
          <p:cNvSpPr>
            <a:spLocks noChangeArrowheads="1"/>
          </p:cNvSpPr>
          <p:nvPr/>
        </p:nvSpPr>
        <p:spPr bwMode="auto">
          <a:xfrm>
            <a:off x="1981201" y="457201"/>
            <a:ext cx="4341813" cy="1895475"/>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64" tIns="46033" rIns="92064" bIns="46033">
            <a:spAutoFit/>
          </a:bodyPr>
          <a:lstStyle>
            <a:lvl1pPr indent="4763">
              <a:spcBef>
                <a:spcPct val="20000"/>
              </a:spcBef>
              <a:buChar char="•"/>
              <a:defRPr sz="2400">
                <a:solidFill>
                  <a:schemeClr val="tx1"/>
                </a:solidFill>
                <a:latin typeface="Arial" panose="020B0604020202020204" pitchFamily="34" charset="0"/>
              </a:defRPr>
            </a:lvl1pPr>
            <a:lvl2pPr marL="747713"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buFontTx/>
              <a:buNone/>
            </a:pPr>
            <a:r>
              <a:rPr lang="en-US" altLang="en-US" sz="2000">
                <a:latin typeface="Courier New" panose="02070309020205020404" pitchFamily="49" charset="0"/>
              </a:rPr>
              <a:t>Proc InOrderPrint(pointer) </a:t>
            </a:r>
          </a:p>
          <a:p>
            <a:pPr>
              <a:buFontTx/>
              <a:buNone/>
            </a:pPr>
            <a:r>
              <a:rPr lang="en-US" altLang="en-US" sz="2000">
                <a:latin typeface="Courier New" panose="02070309020205020404" pitchFamily="49" charset="0"/>
              </a:rPr>
              <a:t> pointer NOT NIL?</a:t>
            </a:r>
          </a:p>
          <a:p>
            <a:pPr>
              <a:buFontTx/>
              <a:buNone/>
            </a:pPr>
            <a:r>
              <a:rPr lang="en-US" altLang="en-US" sz="2000">
                <a:latin typeface="Courier New" panose="02070309020205020404" pitchFamily="49" charset="0"/>
              </a:rPr>
              <a:t>  InOrderPrint(left child)</a:t>
            </a:r>
          </a:p>
          <a:p>
            <a:pPr>
              <a:buFontTx/>
              <a:buNone/>
            </a:pPr>
            <a:r>
              <a:rPr lang="en-US" altLang="en-US" sz="2000">
                <a:latin typeface="Courier New" panose="02070309020205020404" pitchFamily="49" charset="0"/>
              </a:rPr>
              <a:t>  print(data)</a:t>
            </a:r>
          </a:p>
          <a:p>
            <a:pPr>
              <a:buFontTx/>
              <a:buNone/>
            </a:pPr>
            <a:r>
              <a:rPr lang="en-US" altLang="en-US" sz="2000">
                <a:solidFill>
                  <a:srgbClr val="3333FF"/>
                </a:solidFill>
                <a:latin typeface="Courier New" panose="02070309020205020404" pitchFamily="49" charset="0"/>
              </a:rPr>
              <a:t>  InOrderPrint(right child)</a:t>
            </a:r>
          </a:p>
        </p:txBody>
      </p:sp>
      <p:grpSp>
        <p:nvGrpSpPr>
          <p:cNvPr id="194563" name="Group 3">
            <a:extLst>
              <a:ext uri="{FF2B5EF4-FFF2-40B4-BE49-F238E27FC236}">
                <a16:creationId xmlns:a16="http://schemas.microsoft.com/office/drawing/2014/main" id="{11DA5B19-7E5B-334A-8BF3-C6A6D6C5AF43}"/>
              </a:ext>
            </a:extLst>
          </p:cNvPr>
          <p:cNvGrpSpPr>
            <a:grpSpLocks/>
          </p:cNvGrpSpPr>
          <p:nvPr/>
        </p:nvGrpSpPr>
        <p:grpSpPr bwMode="auto">
          <a:xfrm>
            <a:off x="7099301" y="1501775"/>
            <a:ext cx="587375" cy="749300"/>
            <a:chOff x="1760" y="2442"/>
            <a:chExt cx="370" cy="472"/>
          </a:xfrm>
        </p:grpSpPr>
        <p:sp>
          <p:nvSpPr>
            <p:cNvPr id="194564" name="Text Box 4">
              <a:extLst>
                <a:ext uri="{FF2B5EF4-FFF2-40B4-BE49-F238E27FC236}">
                  <a16:creationId xmlns:a16="http://schemas.microsoft.com/office/drawing/2014/main" id="{A2D18A54-4708-0641-B069-5F3D58AB1FB4}"/>
                </a:ext>
              </a:extLst>
            </p:cNvPr>
            <p:cNvSpPr txBox="1">
              <a:spLocks noChangeArrowheads="1"/>
            </p:cNvSpPr>
            <p:nvPr/>
          </p:nvSpPr>
          <p:spPr bwMode="auto">
            <a:xfrm>
              <a:off x="1760" y="2442"/>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latin typeface="Courier New" panose="02070309020205020404" pitchFamily="49" charset="0"/>
                </a:rPr>
                <a:t>22</a:t>
              </a:r>
            </a:p>
          </p:txBody>
        </p:sp>
        <p:grpSp>
          <p:nvGrpSpPr>
            <p:cNvPr id="194565" name="Group 5">
              <a:extLst>
                <a:ext uri="{FF2B5EF4-FFF2-40B4-BE49-F238E27FC236}">
                  <a16:creationId xmlns:a16="http://schemas.microsoft.com/office/drawing/2014/main" id="{2396744A-AC58-8545-A459-6C92A99B0670}"/>
                </a:ext>
              </a:extLst>
            </p:cNvPr>
            <p:cNvGrpSpPr>
              <a:grpSpLocks/>
            </p:cNvGrpSpPr>
            <p:nvPr/>
          </p:nvGrpSpPr>
          <p:grpSpPr bwMode="auto">
            <a:xfrm>
              <a:off x="1760" y="2754"/>
              <a:ext cx="370" cy="160"/>
              <a:chOff x="1378" y="3290"/>
              <a:chExt cx="370" cy="312"/>
            </a:xfrm>
          </p:grpSpPr>
          <p:sp>
            <p:nvSpPr>
              <p:cNvPr id="194566" name="Text Box 6">
                <a:extLst>
                  <a:ext uri="{FF2B5EF4-FFF2-40B4-BE49-F238E27FC236}">
                    <a16:creationId xmlns:a16="http://schemas.microsoft.com/office/drawing/2014/main" id="{30EBBCAD-C740-7B45-A4B8-078A2FFCC591}"/>
                  </a:ext>
                </a:extLst>
              </p:cNvPr>
              <p:cNvSpPr txBox="1">
                <a:spLocks noChangeArrowheads="1"/>
              </p:cNvSpPr>
              <p:nvPr/>
            </p:nvSpPr>
            <p:spPr bwMode="auto">
              <a:xfrm>
                <a:off x="1378" y="3290"/>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94567" name="Line 7">
                <a:extLst>
                  <a:ext uri="{FF2B5EF4-FFF2-40B4-BE49-F238E27FC236}">
                    <a16:creationId xmlns:a16="http://schemas.microsoft.com/office/drawing/2014/main" id="{74FEB8E4-AD19-5A48-9CC9-F2D929C83BFF}"/>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194568" name="Text Box 8">
            <a:extLst>
              <a:ext uri="{FF2B5EF4-FFF2-40B4-BE49-F238E27FC236}">
                <a16:creationId xmlns:a16="http://schemas.microsoft.com/office/drawing/2014/main" id="{A5F2C74E-1F4D-2241-ADF8-83FE8CD63CAF}"/>
              </a:ext>
            </a:extLst>
          </p:cNvPr>
          <p:cNvSpPr txBox="1">
            <a:spLocks noChangeArrowheads="1"/>
          </p:cNvSpPr>
          <p:nvPr/>
        </p:nvSpPr>
        <p:spPr bwMode="auto">
          <a:xfrm>
            <a:off x="7032626" y="646113"/>
            <a:ext cx="62619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715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a:t>root</a:t>
            </a:r>
          </a:p>
        </p:txBody>
      </p:sp>
      <p:sp>
        <p:nvSpPr>
          <p:cNvPr id="194569" name="Line 9">
            <a:extLst>
              <a:ext uri="{FF2B5EF4-FFF2-40B4-BE49-F238E27FC236}">
                <a16:creationId xmlns:a16="http://schemas.microsoft.com/office/drawing/2014/main" id="{DAD5A1F5-7842-334A-AF8B-F154CF450F06}"/>
              </a:ext>
            </a:extLst>
          </p:cNvPr>
          <p:cNvSpPr>
            <a:spLocks noChangeShapeType="1"/>
          </p:cNvSpPr>
          <p:nvPr/>
        </p:nvSpPr>
        <p:spPr bwMode="auto">
          <a:xfrm>
            <a:off x="7404100" y="1028700"/>
            <a:ext cx="0" cy="4572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94570" name="Group 10">
            <a:extLst>
              <a:ext uri="{FF2B5EF4-FFF2-40B4-BE49-F238E27FC236}">
                <a16:creationId xmlns:a16="http://schemas.microsoft.com/office/drawing/2014/main" id="{422EE790-3C66-E241-B953-930112EAC717}"/>
              </a:ext>
            </a:extLst>
          </p:cNvPr>
          <p:cNvGrpSpPr>
            <a:grpSpLocks/>
          </p:cNvGrpSpPr>
          <p:nvPr/>
        </p:nvGrpSpPr>
        <p:grpSpPr bwMode="auto">
          <a:xfrm>
            <a:off x="8280401" y="2746375"/>
            <a:ext cx="587375" cy="749300"/>
            <a:chOff x="1760" y="2442"/>
            <a:chExt cx="370" cy="472"/>
          </a:xfrm>
        </p:grpSpPr>
        <p:sp>
          <p:nvSpPr>
            <p:cNvPr id="194571" name="Text Box 11">
              <a:extLst>
                <a:ext uri="{FF2B5EF4-FFF2-40B4-BE49-F238E27FC236}">
                  <a16:creationId xmlns:a16="http://schemas.microsoft.com/office/drawing/2014/main" id="{4FB2A2F3-5931-A34F-B297-5B91BDCBCC4B}"/>
                </a:ext>
              </a:extLst>
            </p:cNvPr>
            <p:cNvSpPr txBox="1">
              <a:spLocks noChangeArrowheads="1"/>
            </p:cNvSpPr>
            <p:nvPr/>
          </p:nvSpPr>
          <p:spPr bwMode="auto">
            <a:xfrm>
              <a:off x="1760" y="2442"/>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latin typeface="Courier New" panose="02070309020205020404" pitchFamily="49" charset="0"/>
                </a:rPr>
                <a:t>67</a:t>
              </a:r>
            </a:p>
          </p:txBody>
        </p:sp>
        <p:grpSp>
          <p:nvGrpSpPr>
            <p:cNvPr id="194572" name="Group 12">
              <a:extLst>
                <a:ext uri="{FF2B5EF4-FFF2-40B4-BE49-F238E27FC236}">
                  <a16:creationId xmlns:a16="http://schemas.microsoft.com/office/drawing/2014/main" id="{5664C4ED-66BE-1143-800E-F37E49765334}"/>
                </a:ext>
              </a:extLst>
            </p:cNvPr>
            <p:cNvGrpSpPr>
              <a:grpSpLocks/>
            </p:cNvGrpSpPr>
            <p:nvPr/>
          </p:nvGrpSpPr>
          <p:grpSpPr bwMode="auto">
            <a:xfrm>
              <a:off x="1760" y="2754"/>
              <a:ext cx="370" cy="160"/>
              <a:chOff x="1378" y="3290"/>
              <a:chExt cx="370" cy="312"/>
            </a:xfrm>
          </p:grpSpPr>
          <p:sp>
            <p:nvSpPr>
              <p:cNvPr id="194573" name="Text Box 13">
                <a:extLst>
                  <a:ext uri="{FF2B5EF4-FFF2-40B4-BE49-F238E27FC236}">
                    <a16:creationId xmlns:a16="http://schemas.microsoft.com/office/drawing/2014/main" id="{22FDE75F-5EED-3C4E-8E83-C7F5D7790884}"/>
                  </a:ext>
                </a:extLst>
              </p:cNvPr>
              <p:cNvSpPr txBox="1">
                <a:spLocks noChangeArrowheads="1"/>
              </p:cNvSpPr>
              <p:nvPr/>
            </p:nvSpPr>
            <p:spPr bwMode="auto">
              <a:xfrm>
                <a:off x="1378" y="3290"/>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94574" name="Line 14">
                <a:extLst>
                  <a:ext uri="{FF2B5EF4-FFF2-40B4-BE49-F238E27FC236}">
                    <a16:creationId xmlns:a16="http://schemas.microsoft.com/office/drawing/2014/main" id="{30A87556-A1D2-FE4C-BE04-B9AA03A64C1C}"/>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94575" name="Group 15">
            <a:extLst>
              <a:ext uri="{FF2B5EF4-FFF2-40B4-BE49-F238E27FC236}">
                <a16:creationId xmlns:a16="http://schemas.microsoft.com/office/drawing/2014/main" id="{779C45F2-5C4A-0246-AB76-4CFF6D782013}"/>
              </a:ext>
            </a:extLst>
          </p:cNvPr>
          <p:cNvGrpSpPr>
            <a:grpSpLocks/>
          </p:cNvGrpSpPr>
          <p:nvPr/>
        </p:nvGrpSpPr>
        <p:grpSpPr bwMode="auto">
          <a:xfrm>
            <a:off x="7759701" y="3978275"/>
            <a:ext cx="587375" cy="749300"/>
            <a:chOff x="1760" y="2442"/>
            <a:chExt cx="370" cy="472"/>
          </a:xfrm>
        </p:grpSpPr>
        <p:sp>
          <p:nvSpPr>
            <p:cNvPr id="194576" name="Text Box 16">
              <a:extLst>
                <a:ext uri="{FF2B5EF4-FFF2-40B4-BE49-F238E27FC236}">
                  <a16:creationId xmlns:a16="http://schemas.microsoft.com/office/drawing/2014/main" id="{523257C5-F635-BB4E-BBEE-691AD2E22C98}"/>
                </a:ext>
              </a:extLst>
            </p:cNvPr>
            <p:cNvSpPr txBox="1">
              <a:spLocks noChangeArrowheads="1"/>
            </p:cNvSpPr>
            <p:nvPr/>
          </p:nvSpPr>
          <p:spPr bwMode="auto">
            <a:xfrm>
              <a:off x="1760" y="2442"/>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latin typeface="Courier New" panose="02070309020205020404" pitchFamily="49" charset="0"/>
                </a:rPr>
                <a:t>36</a:t>
              </a:r>
            </a:p>
          </p:txBody>
        </p:sp>
        <p:grpSp>
          <p:nvGrpSpPr>
            <p:cNvPr id="194577" name="Group 17">
              <a:extLst>
                <a:ext uri="{FF2B5EF4-FFF2-40B4-BE49-F238E27FC236}">
                  <a16:creationId xmlns:a16="http://schemas.microsoft.com/office/drawing/2014/main" id="{BBF5CF7F-2541-0646-BCA4-DC1B5998AECE}"/>
                </a:ext>
              </a:extLst>
            </p:cNvPr>
            <p:cNvGrpSpPr>
              <a:grpSpLocks/>
            </p:cNvGrpSpPr>
            <p:nvPr/>
          </p:nvGrpSpPr>
          <p:grpSpPr bwMode="auto">
            <a:xfrm>
              <a:off x="1760" y="2754"/>
              <a:ext cx="370" cy="160"/>
              <a:chOff x="1378" y="3290"/>
              <a:chExt cx="370" cy="312"/>
            </a:xfrm>
          </p:grpSpPr>
          <p:sp>
            <p:nvSpPr>
              <p:cNvPr id="194578" name="Text Box 18">
                <a:extLst>
                  <a:ext uri="{FF2B5EF4-FFF2-40B4-BE49-F238E27FC236}">
                    <a16:creationId xmlns:a16="http://schemas.microsoft.com/office/drawing/2014/main" id="{E2EEE8EB-9F4C-2040-9C66-F1C3754D90CB}"/>
                  </a:ext>
                </a:extLst>
              </p:cNvPr>
              <p:cNvSpPr txBox="1">
                <a:spLocks noChangeArrowheads="1"/>
              </p:cNvSpPr>
              <p:nvPr/>
            </p:nvSpPr>
            <p:spPr bwMode="auto">
              <a:xfrm>
                <a:off x="1378" y="3290"/>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94579" name="Line 19">
                <a:extLst>
                  <a:ext uri="{FF2B5EF4-FFF2-40B4-BE49-F238E27FC236}">
                    <a16:creationId xmlns:a16="http://schemas.microsoft.com/office/drawing/2014/main" id="{26159352-9A2B-2240-B312-0E2051002B10}"/>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94580" name="Group 20">
            <a:extLst>
              <a:ext uri="{FF2B5EF4-FFF2-40B4-BE49-F238E27FC236}">
                <a16:creationId xmlns:a16="http://schemas.microsoft.com/office/drawing/2014/main" id="{23343EF3-C297-E341-9115-8E55F9E70DC4}"/>
              </a:ext>
            </a:extLst>
          </p:cNvPr>
          <p:cNvGrpSpPr>
            <a:grpSpLocks/>
          </p:cNvGrpSpPr>
          <p:nvPr/>
        </p:nvGrpSpPr>
        <p:grpSpPr bwMode="auto">
          <a:xfrm>
            <a:off x="5588001" y="3940175"/>
            <a:ext cx="587375" cy="749300"/>
            <a:chOff x="1760" y="2442"/>
            <a:chExt cx="370" cy="472"/>
          </a:xfrm>
        </p:grpSpPr>
        <p:sp>
          <p:nvSpPr>
            <p:cNvPr id="194581" name="Text Box 21">
              <a:extLst>
                <a:ext uri="{FF2B5EF4-FFF2-40B4-BE49-F238E27FC236}">
                  <a16:creationId xmlns:a16="http://schemas.microsoft.com/office/drawing/2014/main" id="{F4803A9D-C875-E246-86FA-250AF31B22C8}"/>
                </a:ext>
              </a:extLst>
            </p:cNvPr>
            <p:cNvSpPr txBox="1">
              <a:spLocks noChangeArrowheads="1"/>
            </p:cNvSpPr>
            <p:nvPr/>
          </p:nvSpPr>
          <p:spPr bwMode="auto">
            <a:xfrm>
              <a:off x="1760" y="2442"/>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a:r>
                <a:rPr lang="en-US" altLang="en-US">
                  <a:solidFill>
                    <a:srgbClr val="FF0033"/>
                  </a:solidFill>
                  <a:latin typeface="Courier New" panose="02070309020205020404" pitchFamily="49" charset="0"/>
                </a:rPr>
                <a:t>3</a:t>
              </a:r>
              <a:endParaRPr lang="en-US" altLang="en-US">
                <a:latin typeface="Courier New" panose="02070309020205020404" pitchFamily="49" charset="0"/>
              </a:endParaRPr>
            </a:p>
          </p:txBody>
        </p:sp>
        <p:grpSp>
          <p:nvGrpSpPr>
            <p:cNvPr id="194582" name="Group 22">
              <a:extLst>
                <a:ext uri="{FF2B5EF4-FFF2-40B4-BE49-F238E27FC236}">
                  <a16:creationId xmlns:a16="http://schemas.microsoft.com/office/drawing/2014/main" id="{4AAEF2BC-9D3A-8A48-83E6-9D87731E138D}"/>
                </a:ext>
              </a:extLst>
            </p:cNvPr>
            <p:cNvGrpSpPr>
              <a:grpSpLocks/>
            </p:cNvGrpSpPr>
            <p:nvPr/>
          </p:nvGrpSpPr>
          <p:grpSpPr bwMode="auto">
            <a:xfrm>
              <a:off x="1760" y="2754"/>
              <a:ext cx="370" cy="160"/>
              <a:chOff x="1378" y="3290"/>
              <a:chExt cx="370" cy="312"/>
            </a:xfrm>
          </p:grpSpPr>
          <p:sp>
            <p:nvSpPr>
              <p:cNvPr id="194583" name="Text Box 23">
                <a:extLst>
                  <a:ext uri="{FF2B5EF4-FFF2-40B4-BE49-F238E27FC236}">
                    <a16:creationId xmlns:a16="http://schemas.microsoft.com/office/drawing/2014/main" id="{30FEC3CD-1EC1-3E49-AE8F-9449A3B38458}"/>
                  </a:ext>
                </a:extLst>
              </p:cNvPr>
              <p:cNvSpPr txBox="1">
                <a:spLocks noChangeArrowheads="1"/>
              </p:cNvSpPr>
              <p:nvPr/>
            </p:nvSpPr>
            <p:spPr bwMode="auto">
              <a:xfrm>
                <a:off x="1378" y="3290"/>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94584" name="Line 24">
                <a:extLst>
                  <a:ext uri="{FF2B5EF4-FFF2-40B4-BE49-F238E27FC236}">
                    <a16:creationId xmlns:a16="http://schemas.microsoft.com/office/drawing/2014/main" id="{9A6E177C-B12E-3240-9BED-45954C552081}"/>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94585" name="Group 25">
            <a:extLst>
              <a:ext uri="{FF2B5EF4-FFF2-40B4-BE49-F238E27FC236}">
                <a16:creationId xmlns:a16="http://schemas.microsoft.com/office/drawing/2014/main" id="{F802D553-AF22-E34F-AD2A-6270EEB0ECDD}"/>
              </a:ext>
            </a:extLst>
          </p:cNvPr>
          <p:cNvGrpSpPr>
            <a:grpSpLocks/>
          </p:cNvGrpSpPr>
          <p:nvPr/>
        </p:nvGrpSpPr>
        <p:grpSpPr bwMode="auto">
          <a:xfrm>
            <a:off x="6667501" y="3940175"/>
            <a:ext cx="587375" cy="749300"/>
            <a:chOff x="1760" y="2442"/>
            <a:chExt cx="370" cy="472"/>
          </a:xfrm>
        </p:grpSpPr>
        <p:sp>
          <p:nvSpPr>
            <p:cNvPr id="194586" name="Text Box 26">
              <a:extLst>
                <a:ext uri="{FF2B5EF4-FFF2-40B4-BE49-F238E27FC236}">
                  <a16:creationId xmlns:a16="http://schemas.microsoft.com/office/drawing/2014/main" id="{4007B802-015E-EC4F-B347-39A5E5057ABC}"/>
                </a:ext>
              </a:extLst>
            </p:cNvPr>
            <p:cNvSpPr txBox="1">
              <a:spLocks noChangeArrowheads="1"/>
            </p:cNvSpPr>
            <p:nvPr/>
          </p:nvSpPr>
          <p:spPr bwMode="auto">
            <a:xfrm>
              <a:off x="1760" y="2442"/>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solidFill>
                    <a:srgbClr val="FF0033"/>
                  </a:solidFill>
                  <a:latin typeface="Courier New" panose="02070309020205020404" pitchFamily="49" charset="0"/>
                </a:rPr>
                <a:t>14</a:t>
              </a:r>
              <a:endParaRPr lang="en-US" altLang="en-US">
                <a:latin typeface="Courier New" panose="02070309020205020404" pitchFamily="49" charset="0"/>
              </a:endParaRPr>
            </a:p>
          </p:txBody>
        </p:sp>
        <p:grpSp>
          <p:nvGrpSpPr>
            <p:cNvPr id="194587" name="Group 27">
              <a:extLst>
                <a:ext uri="{FF2B5EF4-FFF2-40B4-BE49-F238E27FC236}">
                  <a16:creationId xmlns:a16="http://schemas.microsoft.com/office/drawing/2014/main" id="{82D7F9A3-DADC-6746-BEBB-071E90187396}"/>
                </a:ext>
              </a:extLst>
            </p:cNvPr>
            <p:cNvGrpSpPr>
              <a:grpSpLocks/>
            </p:cNvGrpSpPr>
            <p:nvPr/>
          </p:nvGrpSpPr>
          <p:grpSpPr bwMode="auto">
            <a:xfrm>
              <a:off x="1760" y="2754"/>
              <a:ext cx="370" cy="160"/>
              <a:chOff x="1378" y="3290"/>
              <a:chExt cx="370" cy="312"/>
            </a:xfrm>
          </p:grpSpPr>
          <p:sp>
            <p:nvSpPr>
              <p:cNvPr id="194588" name="Text Box 28">
                <a:extLst>
                  <a:ext uri="{FF2B5EF4-FFF2-40B4-BE49-F238E27FC236}">
                    <a16:creationId xmlns:a16="http://schemas.microsoft.com/office/drawing/2014/main" id="{6B6183C6-2608-3C46-9D1F-43CE952502E7}"/>
                  </a:ext>
                </a:extLst>
              </p:cNvPr>
              <p:cNvSpPr txBox="1">
                <a:spLocks noChangeArrowheads="1"/>
              </p:cNvSpPr>
              <p:nvPr/>
            </p:nvSpPr>
            <p:spPr bwMode="auto">
              <a:xfrm>
                <a:off x="1378" y="3290"/>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94589" name="Line 29">
                <a:extLst>
                  <a:ext uri="{FF2B5EF4-FFF2-40B4-BE49-F238E27FC236}">
                    <a16:creationId xmlns:a16="http://schemas.microsoft.com/office/drawing/2014/main" id="{F72BF801-DCA4-854E-886C-135DB53F7671}"/>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94590" name="Group 30">
            <a:extLst>
              <a:ext uri="{FF2B5EF4-FFF2-40B4-BE49-F238E27FC236}">
                <a16:creationId xmlns:a16="http://schemas.microsoft.com/office/drawing/2014/main" id="{29A46E82-CF7F-3547-9EC4-4004B1AB982B}"/>
              </a:ext>
            </a:extLst>
          </p:cNvPr>
          <p:cNvGrpSpPr>
            <a:grpSpLocks/>
          </p:cNvGrpSpPr>
          <p:nvPr/>
        </p:nvGrpSpPr>
        <p:grpSpPr bwMode="auto">
          <a:xfrm>
            <a:off x="8216901" y="5172075"/>
            <a:ext cx="587375" cy="749300"/>
            <a:chOff x="1760" y="2442"/>
            <a:chExt cx="370" cy="472"/>
          </a:xfrm>
        </p:grpSpPr>
        <p:sp>
          <p:nvSpPr>
            <p:cNvPr id="194591" name="Text Box 31">
              <a:extLst>
                <a:ext uri="{FF2B5EF4-FFF2-40B4-BE49-F238E27FC236}">
                  <a16:creationId xmlns:a16="http://schemas.microsoft.com/office/drawing/2014/main" id="{C784DB9D-31C1-8546-AAD1-8365A7A2F574}"/>
                </a:ext>
              </a:extLst>
            </p:cNvPr>
            <p:cNvSpPr txBox="1">
              <a:spLocks noChangeArrowheads="1"/>
            </p:cNvSpPr>
            <p:nvPr/>
          </p:nvSpPr>
          <p:spPr bwMode="auto">
            <a:xfrm>
              <a:off x="1760" y="2442"/>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latin typeface="Courier New" panose="02070309020205020404" pitchFamily="49" charset="0"/>
                </a:rPr>
                <a:t>44</a:t>
              </a:r>
            </a:p>
          </p:txBody>
        </p:sp>
        <p:grpSp>
          <p:nvGrpSpPr>
            <p:cNvPr id="194592" name="Group 32">
              <a:extLst>
                <a:ext uri="{FF2B5EF4-FFF2-40B4-BE49-F238E27FC236}">
                  <a16:creationId xmlns:a16="http://schemas.microsoft.com/office/drawing/2014/main" id="{58D4C33C-32CE-4F40-B1C7-06D49FAF9E05}"/>
                </a:ext>
              </a:extLst>
            </p:cNvPr>
            <p:cNvGrpSpPr>
              <a:grpSpLocks/>
            </p:cNvGrpSpPr>
            <p:nvPr/>
          </p:nvGrpSpPr>
          <p:grpSpPr bwMode="auto">
            <a:xfrm>
              <a:off x="1760" y="2754"/>
              <a:ext cx="370" cy="160"/>
              <a:chOff x="1378" y="3290"/>
              <a:chExt cx="370" cy="312"/>
            </a:xfrm>
          </p:grpSpPr>
          <p:sp>
            <p:nvSpPr>
              <p:cNvPr id="194593" name="Text Box 33">
                <a:extLst>
                  <a:ext uri="{FF2B5EF4-FFF2-40B4-BE49-F238E27FC236}">
                    <a16:creationId xmlns:a16="http://schemas.microsoft.com/office/drawing/2014/main" id="{F8C50FED-5CB1-EF4E-B158-06B5705E4B2F}"/>
                  </a:ext>
                </a:extLst>
              </p:cNvPr>
              <p:cNvSpPr txBox="1">
                <a:spLocks noChangeArrowheads="1"/>
              </p:cNvSpPr>
              <p:nvPr/>
            </p:nvSpPr>
            <p:spPr bwMode="auto">
              <a:xfrm>
                <a:off x="1378" y="3290"/>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94594" name="Line 34">
                <a:extLst>
                  <a:ext uri="{FF2B5EF4-FFF2-40B4-BE49-F238E27FC236}">
                    <a16:creationId xmlns:a16="http://schemas.microsoft.com/office/drawing/2014/main" id="{0FF65C5C-A170-B543-9367-6A8F5D120A36}"/>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94595" name="Group 35">
            <a:extLst>
              <a:ext uri="{FF2B5EF4-FFF2-40B4-BE49-F238E27FC236}">
                <a16:creationId xmlns:a16="http://schemas.microsoft.com/office/drawing/2014/main" id="{861AD435-CFB8-174E-B86C-3BB9DBA75954}"/>
              </a:ext>
            </a:extLst>
          </p:cNvPr>
          <p:cNvGrpSpPr>
            <a:grpSpLocks/>
          </p:cNvGrpSpPr>
          <p:nvPr/>
        </p:nvGrpSpPr>
        <p:grpSpPr bwMode="auto">
          <a:xfrm>
            <a:off x="6045201" y="5248275"/>
            <a:ext cx="587375" cy="749300"/>
            <a:chOff x="1760" y="2442"/>
            <a:chExt cx="370" cy="472"/>
          </a:xfrm>
        </p:grpSpPr>
        <p:sp>
          <p:nvSpPr>
            <p:cNvPr id="194596" name="Text Box 36">
              <a:extLst>
                <a:ext uri="{FF2B5EF4-FFF2-40B4-BE49-F238E27FC236}">
                  <a16:creationId xmlns:a16="http://schemas.microsoft.com/office/drawing/2014/main" id="{7CC924A4-B405-5147-9119-C6ECC9290711}"/>
                </a:ext>
              </a:extLst>
            </p:cNvPr>
            <p:cNvSpPr txBox="1">
              <a:spLocks noChangeArrowheads="1"/>
            </p:cNvSpPr>
            <p:nvPr/>
          </p:nvSpPr>
          <p:spPr bwMode="auto">
            <a:xfrm>
              <a:off x="1760" y="2442"/>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a:r>
                <a:rPr lang="en-US" altLang="en-US">
                  <a:solidFill>
                    <a:srgbClr val="FF0033"/>
                  </a:solidFill>
                  <a:latin typeface="Courier New" panose="02070309020205020404" pitchFamily="49" charset="0"/>
                </a:rPr>
                <a:t>7</a:t>
              </a:r>
              <a:endParaRPr lang="en-US" altLang="en-US">
                <a:latin typeface="Courier New" panose="02070309020205020404" pitchFamily="49" charset="0"/>
              </a:endParaRPr>
            </a:p>
          </p:txBody>
        </p:sp>
        <p:grpSp>
          <p:nvGrpSpPr>
            <p:cNvPr id="194597" name="Group 37">
              <a:extLst>
                <a:ext uri="{FF2B5EF4-FFF2-40B4-BE49-F238E27FC236}">
                  <a16:creationId xmlns:a16="http://schemas.microsoft.com/office/drawing/2014/main" id="{D8A6D488-05B2-5144-BED0-E66CA26466DC}"/>
                </a:ext>
              </a:extLst>
            </p:cNvPr>
            <p:cNvGrpSpPr>
              <a:grpSpLocks/>
            </p:cNvGrpSpPr>
            <p:nvPr/>
          </p:nvGrpSpPr>
          <p:grpSpPr bwMode="auto">
            <a:xfrm>
              <a:off x="1760" y="2754"/>
              <a:ext cx="370" cy="160"/>
              <a:chOff x="1378" y="3290"/>
              <a:chExt cx="370" cy="312"/>
            </a:xfrm>
          </p:grpSpPr>
          <p:sp>
            <p:nvSpPr>
              <p:cNvPr id="194598" name="Text Box 38">
                <a:extLst>
                  <a:ext uri="{FF2B5EF4-FFF2-40B4-BE49-F238E27FC236}">
                    <a16:creationId xmlns:a16="http://schemas.microsoft.com/office/drawing/2014/main" id="{24D328B9-CC0C-254A-AB5B-D2A3A0D07FAC}"/>
                  </a:ext>
                </a:extLst>
              </p:cNvPr>
              <p:cNvSpPr txBox="1">
                <a:spLocks noChangeArrowheads="1"/>
              </p:cNvSpPr>
              <p:nvPr/>
            </p:nvSpPr>
            <p:spPr bwMode="auto">
              <a:xfrm>
                <a:off x="1378" y="3290"/>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94599" name="Line 39">
                <a:extLst>
                  <a:ext uri="{FF2B5EF4-FFF2-40B4-BE49-F238E27FC236}">
                    <a16:creationId xmlns:a16="http://schemas.microsoft.com/office/drawing/2014/main" id="{67D426B2-71AA-8F48-BD67-8041F1197398}"/>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94600" name="Group 40">
            <a:extLst>
              <a:ext uri="{FF2B5EF4-FFF2-40B4-BE49-F238E27FC236}">
                <a16:creationId xmlns:a16="http://schemas.microsoft.com/office/drawing/2014/main" id="{27F8DEE9-9501-3A44-9C60-83DF565FC8ED}"/>
              </a:ext>
            </a:extLst>
          </p:cNvPr>
          <p:cNvGrpSpPr>
            <a:grpSpLocks/>
          </p:cNvGrpSpPr>
          <p:nvPr/>
        </p:nvGrpSpPr>
        <p:grpSpPr bwMode="auto">
          <a:xfrm>
            <a:off x="8813801" y="3978275"/>
            <a:ext cx="587375" cy="749300"/>
            <a:chOff x="1760" y="2442"/>
            <a:chExt cx="370" cy="472"/>
          </a:xfrm>
        </p:grpSpPr>
        <p:sp>
          <p:nvSpPr>
            <p:cNvPr id="194601" name="Text Box 41">
              <a:extLst>
                <a:ext uri="{FF2B5EF4-FFF2-40B4-BE49-F238E27FC236}">
                  <a16:creationId xmlns:a16="http://schemas.microsoft.com/office/drawing/2014/main" id="{73F2C5F1-7398-774E-A883-352D4765C7F3}"/>
                </a:ext>
              </a:extLst>
            </p:cNvPr>
            <p:cNvSpPr txBox="1">
              <a:spLocks noChangeArrowheads="1"/>
            </p:cNvSpPr>
            <p:nvPr/>
          </p:nvSpPr>
          <p:spPr bwMode="auto">
            <a:xfrm>
              <a:off x="1760" y="2442"/>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latin typeface="Courier New" panose="02070309020205020404" pitchFamily="49" charset="0"/>
                </a:rPr>
                <a:t>94</a:t>
              </a:r>
            </a:p>
          </p:txBody>
        </p:sp>
        <p:grpSp>
          <p:nvGrpSpPr>
            <p:cNvPr id="194602" name="Group 42">
              <a:extLst>
                <a:ext uri="{FF2B5EF4-FFF2-40B4-BE49-F238E27FC236}">
                  <a16:creationId xmlns:a16="http://schemas.microsoft.com/office/drawing/2014/main" id="{D3B59D26-2AA5-6648-A3C9-56B04ED83F96}"/>
                </a:ext>
              </a:extLst>
            </p:cNvPr>
            <p:cNvGrpSpPr>
              <a:grpSpLocks/>
            </p:cNvGrpSpPr>
            <p:nvPr/>
          </p:nvGrpSpPr>
          <p:grpSpPr bwMode="auto">
            <a:xfrm>
              <a:off x="1760" y="2754"/>
              <a:ext cx="370" cy="160"/>
              <a:chOff x="1378" y="3290"/>
              <a:chExt cx="370" cy="312"/>
            </a:xfrm>
          </p:grpSpPr>
          <p:sp>
            <p:nvSpPr>
              <p:cNvPr id="194603" name="Text Box 43">
                <a:extLst>
                  <a:ext uri="{FF2B5EF4-FFF2-40B4-BE49-F238E27FC236}">
                    <a16:creationId xmlns:a16="http://schemas.microsoft.com/office/drawing/2014/main" id="{3B4068CB-617C-6A43-A45A-2038817506C3}"/>
                  </a:ext>
                </a:extLst>
              </p:cNvPr>
              <p:cNvSpPr txBox="1">
                <a:spLocks noChangeArrowheads="1"/>
              </p:cNvSpPr>
              <p:nvPr/>
            </p:nvSpPr>
            <p:spPr bwMode="auto">
              <a:xfrm>
                <a:off x="1378" y="3290"/>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94604" name="Line 44">
                <a:extLst>
                  <a:ext uri="{FF2B5EF4-FFF2-40B4-BE49-F238E27FC236}">
                    <a16:creationId xmlns:a16="http://schemas.microsoft.com/office/drawing/2014/main" id="{F19E0AC5-A0DE-F441-94AC-BA09FDA60A5D}"/>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94605" name="Group 45">
            <a:extLst>
              <a:ext uri="{FF2B5EF4-FFF2-40B4-BE49-F238E27FC236}">
                <a16:creationId xmlns:a16="http://schemas.microsoft.com/office/drawing/2014/main" id="{EFC3AB85-E3D8-D046-9F74-743BC3393947}"/>
              </a:ext>
            </a:extLst>
          </p:cNvPr>
          <p:cNvGrpSpPr>
            <a:grpSpLocks/>
          </p:cNvGrpSpPr>
          <p:nvPr/>
        </p:nvGrpSpPr>
        <p:grpSpPr bwMode="auto">
          <a:xfrm>
            <a:off x="9283701" y="5159375"/>
            <a:ext cx="587375" cy="749300"/>
            <a:chOff x="1760" y="2442"/>
            <a:chExt cx="370" cy="472"/>
          </a:xfrm>
        </p:grpSpPr>
        <p:sp>
          <p:nvSpPr>
            <p:cNvPr id="194606" name="Text Box 46">
              <a:extLst>
                <a:ext uri="{FF2B5EF4-FFF2-40B4-BE49-F238E27FC236}">
                  <a16:creationId xmlns:a16="http://schemas.microsoft.com/office/drawing/2014/main" id="{6FC1680F-2A9A-4D46-87D1-D4687AE6DF15}"/>
                </a:ext>
              </a:extLst>
            </p:cNvPr>
            <p:cNvSpPr txBox="1">
              <a:spLocks noChangeArrowheads="1"/>
            </p:cNvSpPr>
            <p:nvPr/>
          </p:nvSpPr>
          <p:spPr bwMode="auto">
            <a:xfrm>
              <a:off x="1760" y="2442"/>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latin typeface="Courier New" panose="02070309020205020404" pitchFamily="49" charset="0"/>
                </a:rPr>
                <a:t>97</a:t>
              </a:r>
            </a:p>
          </p:txBody>
        </p:sp>
        <p:grpSp>
          <p:nvGrpSpPr>
            <p:cNvPr id="194607" name="Group 47">
              <a:extLst>
                <a:ext uri="{FF2B5EF4-FFF2-40B4-BE49-F238E27FC236}">
                  <a16:creationId xmlns:a16="http://schemas.microsoft.com/office/drawing/2014/main" id="{892E1902-557B-BE40-9935-FE6F40C79E45}"/>
                </a:ext>
              </a:extLst>
            </p:cNvPr>
            <p:cNvGrpSpPr>
              <a:grpSpLocks/>
            </p:cNvGrpSpPr>
            <p:nvPr/>
          </p:nvGrpSpPr>
          <p:grpSpPr bwMode="auto">
            <a:xfrm>
              <a:off x="1760" y="2754"/>
              <a:ext cx="370" cy="160"/>
              <a:chOff x="1378" y="3290"/>
              <a:chExt cx="370" cy="312"/>
            </a:xfrm>
          </p:grpSpPr>
          <p:sp>
            <p:nvSpPr>
              <p:cNvPr id="194608" name="Text Box 48">
                <a:extLst>
                  <a:ext uri="{FF2B5EF4-FFF2-40B4-BE49-F238E27FC236}">
                    <a16:creationId xmlns:a16="http://schemas.microsoft.com/office/drawing/2014/main" id="{29D52317-32B7-764B-9704-4117CB7C3D28}"/>
                  </a:ext>
                </a:extLst>
              </p:cNvPr>
              <p:cNvSpPr txBox="1">
                <a:spLocks noChangeArrowheads="1"/>
              </p:cNvSpPr>
              <p:nvPr/>
            </p:nvSpPr>
            <p:spPr bwMode="auto">
              <a:xfrm>
                <a:off x="1378" y="3290"/>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94609" name="Line 49">
                <a:extLst>
                  <a:ext uri="{FF2B5EF4-FFF2-40B4-BE49-F238E27FC236}">
                    <a16:creationId xmlns:a16="http://schemas.microsoft.com/office/drawing/2014/main" id="{F802EC15-3805-CF41-AE2E-60C87B33B75A}"/>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94610" name="Group 50">
            <a:extLst>
              <a:ext uri="{FF2B5EF4-FFF2-40B4-BE49-F238E27FC236}">
                <a16:creationId xmlns:a16="http://schemas.microsoft.com/office/drawing/2014/main" id="{ADC91AB8-845A-1543-9F38-3467842432EF}"/>
              </a:ext>
            </a:extLst>
          </p:cNvPr>
          <p:cNvGrpSpPr>
            <a:grpSpLocks/>
          </p:cNvGrpSpPr>
          <p:nvPr/>
        </p:nvGrpSpPr>
        <p:grpSpPr bwMode="auto">
          <a:xfrm>
            <a:off x="5118101" y="5248275"/>
            <a:ext cx="587375" cy="749300"/>
            <a:chOff x="1760" y="2442"/>
            <a:chExt cx="370" cy="472"/>
          </a:xfrm>
        </p:grpSpPr>
        <p:sp>
          <p:nvSpPr>
            <p:cNvPr id="194611" name="Text Box 51">
              <a:extLst>
                <a:ext uri="{FF2B5EF4-FFF2-40B4-BE49-F238E27FC236}">
                  <a16:creationId xmlns:a16="http://schemas.microsoft.com/office/drawing/2014/main" id="{50F0CD11-A1E7-EC4A-B447-8E254DCCA8AA}"/>
                </a:ext>
              </a:extLst>
            </p:cNvPr>
            <p:cNvSpPr txBox="1">
              <a:spLocks noChangeArrowheads="1"/>
            </p:cNvSpPr>
            <p:nvPr/>
          </p:nvSpPr>
          <p:spPr bwMode="auto">
            <a:xfrm>
              <a:off x="1760" y="2442"/>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a:r>
                <a:rPr lang="en-US" altLang="en-US">
                  <a:solidFill>
                    <a:srgbClr val="FF0033"/>
                  </a:solidFill>
                  <a:latin typeface="Courier New" panose="02070309020205020404" pitchFamily="49" charset="0"/>
                </a:rPr>
                <a:t>1</a:t>
              </a:r>
              <a:endParaRPr lang="en-US" altLang="en-US">
                <a:latin typeface="Courier New" panose="02070309020205020404" pitchFamily="49" charset="0"/>
              </a:endParaRPr>
            </a:p>
          </p:txBody>
        </p:sp>
        <p:grpSp>
          <p:nvGrpSpPr>
            <p:cNvPr id="194612" name="Group 52">
              <a:extLst>
                <a:ext uri="{FF2B5EF4-FFF2-40B4-BE49-F238E27FC236}">
                  <a16:creationId xmlns:a16="http://schemas.microsoft.com/office/drawing/2014/main" id="{7B1B9209-1A74-F040-87E2-C916DAAE549C}"/>
                </a:ext>
              </a:extLst>
            </p:cNvPr>
            <p:cNvGrpSpPr>
              <a:grpSpLocks/>
            </p:cNvGrpSpPr>
            <p:nvPr/>
          </p:nvGrpSpPr>
          <p:grpSpPr bwMode="auto">
            <a:xfrm>
              <a:off x="1760" y="2754"/>
              <a:ext cx="370" cy="160"/>
              <a:chOff x="1378" y="3290"/>
              <a:chExt cx="370" cy="312"/>
            </a:xfrm>
          </p:grpSpPr>
          <p:sp>
            <p:nvSpPr>
              <p:cNvPr id="194613" name="Text Box 53">
                <a:extLst>
                  <a:ext uri="{FF2B5EF4-FFF2-40B4-BE49-F238E27FC236}">
                    <a16:creationId xmlns:a16="http://schemas.microsoft.com/office/drawing/2014/main" id="{4C317618-33CE-C44C-9D3B-30172174FE74}"/>
                  </a:ext>
                </a:extLst>
              </p:cNvPr>
              <p:cNvSpPr txBox="1">
                <a:spLocks noChangeArrowheads="1"/>
              </p:cNvSpPr>
              <p:nvPr/>
            </p:nvSpPr>
            <p:spPr bwMode="auto">
              <a:xfrm>
                <a:off x="1378" y="3290"/>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94614" name="Line 54">
                <a:extLst>
                  <a:ext uri="{FF2B5EF4-FFF2-40B4-BE49-F238E27FC236}">
                    <a16:creationId xmlns:a16="http://schemas.microsoft.com/office/drawing/2014/main" id="{7EAEB526-14FB-874F-B2E7-85FFF97D336E}"/>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94615" name="Group 55">
            <a:extLst>
              <a:ext uri="{FF2B5EF4-FFF2-40B4-BE49-F238E27FC236}">
                <a16:creationId xmlns:a16="http://schemas.microsoft.com/office/drawing/2014/main" id="{FBE4CF32-BAA8-004E-BC6D-9ECA047483CF}"/>
              </a:ext>
            </a:extLst>
          </p:cNvPr>
          <p:cNvGrpSpPr>
            <a:grpSpLocks/>
          </p:cNvGrpSpPr>
          <p:nvPr/>
        </p:nvGrpSpPr>
        <p:grpSpPr bwMode="auto">
          <a:xfrm>
            <a:off x="6096001" y="2771775"/>
            <a:ext cx="587375" cy="749300"/>
            <a:chOff x="1760" y="2442"/>
            <a:chExt cx="370" cy="472"/>
          </a:xfrm>
        </p:grpSpPr>
        <p:sp>
          <p:nvSpPr>
            <p:cNvPr id="194616" name="Text Box 56">
              <a:extLst>
                <a:ext uri="{FF2B5EF4-FFF2-40B4-BE49-F238E27FC236}">
                  <a16:creationId xmlns:a16="http://schemas.microsoft.com/office/drawing/2014/main" id="{C8DB42CB-9B25-2145-A219-9040F1DDA867}"/>
                </a:ext>
              </a:extLst>
            </p:cNvPr>
            <p:cNvSpPr txBox="1">
              <a:spLocks noChangeArrowheads="1"/>
            </p:cNvSpPr>
            <p:nvPr/>
          </p:nvSpPr>
          <p:spPr bwMode="auto">
            <a:xfrm>
              <a:off x="1760" y="2442"/>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a:r>
                <a:rPr lang="en-US" altLang="en-US">
                  <a:solidFill>
                    <a:srgbClr val="FF0033"/>
                  </a:solidFill>
                  <a:latin typeface="Courier New" panose="02070309020205020404" pitchFamily="49" charset="0"/>
                </a:rPr>
                <a:t>9</a:t>
              </a:r>
              <a:endParaRPr lang="en-US" altLang="en-US">
                <a:latin typeface="Courier New" panose="02070309020205020404" pitchFamily="49" charset="0"/>
              </a:endParaRPr>
            </a:p>
          </p:txBody>
        </p:sp>
        <p:grpSp>
          <p:nvGrpSpPr>
            <p:cNvPr id="194617" name="Group 57">
              <a:extLst>
                <a:ext uri="{FF2B5EF4-FFF2-40B4-BE49-F238E27FC236}">
                  <a16:creationId xmlns:a16="http://schemas.microsoft.com/office/drawing/2014/main" id="{00DEEABB-5F1A-7243-BD67-E224C367FE8E}"/>
                </a:ext>
              </a:extLst>
            </p:cNvPr>
            <p:cNvGrpSpPr>
              <a:grpSpLocks/>
            </p:cNvGrpSpPr>
            <p:nvPr/>
          </p:nvGrpSpPr>
          <p:grpSpPr bwMode="auto">
            <a:xfrm>
              <a:off x="1760" y="2754"/>
              <a:ext cx="370" cy="160"/>
              <a:chOff x="1378" y="3290"/>
              <a:chExt cx="370" cy="312"/>
            </a:xfrm>
          </p:grpSpPr>
          <p:sp>
            <p:nvSpPr>
              <p:cNvPr id="194618" name="Text Box 58">
                <a:extLst>
                  <a:ext uri="{FF2B5EF4-FFF2-40B4-BE49-F238E27FC236}">
                    <a16:creationId xmlns:a16="http://schemas.microsoft.com/office/drawing/2014/main" id="{C44D5952-E79F-A445-82A2-FD4CFBCFF179}"/>
                  </a:ext>
                </a:extLst>
              </p:cNvPr>
              <p:cNvSpPr txBox="1">
                <a:spLocks noChangeArrowheads="1"/>
              </p:cNvSpPr>
              <p:nvPr/>
            </p:nvSpPr>
            <p:spPr bwMode="auto">
              <a:xfrm>
                <a:off x="1378" y="3290"/>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94619" name="Line 59">
                <a:extLst>
                  <a:ext uri="{FF2B5EF4-FFF2-40B4-BE49-F238E27FC236}">
                    <a16:creationId xmlns:a16="http://schemas.microsoft.com/office/drawing/2014/main" id="{013DAB26-7BE8-644B-B178-1A84C8292880}"/>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194620" name="Line 60">
            <a:extLst>
              <a:ext uri="{FF2B5EF4-FFF2-40B4-BE49-F238E27FC236}">
                <a16:creationId xmlns:a16="http://schemas.microsoft.com/office/drawing/2014/main" id="{5E8BC187-309B-AA48-8D0F-D5369A159F57}"/>
              </a:ext>
            </a:extLst>
          </p:cNvPr>
          <p:cNvSpPr>
            <a:spLocks noChangeShapeType="1"/>
          </p:cNvSpPr>
          <p:nvPr/>
        </p:nvSpPr>
        <p:spPr bwMode="auto">
          <a:xfrm flipH="1">
            <a:off x="6400800" y="2133600"/>
            <a:ext cx="850900" cy="6223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621" name="Line 61">
            <a:extLst>
              <a:ext uri="{FF2B5EF4-FFF2-40B4-BE49-F238E27FC236}">
                <a16:creationId xmlns:a16="http://schemas.microsoft.com/office/drawing/2014/main" id="{AF3BABA5-62E6-7F47-A372-CCFF217D2E59}"/>
              </a:ext>
            </a:extLst>
          </p:cNvPr>
          <p:cNvSpPr>
            <a:spLocks noChangeShapeType="1"/>
          </p:cNvSpPr>
          <p:nvPr/>
        </p:nvSpPr>
        <p:spPr bwMode="auto">
          <a:xfrm>
            <a:off x="7531100" y="2133600"/>
            <a:ext cx="1041400" cy="596900"/>
          </a:xfrm>
          <a:prstGeom prst="line">
            <a:avLst/>
          </a:prstGeom>
          <a:noFill/>
          <a:ln w="381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622" name="Line 62">
            <a:extLst>
              <a:ext uri="{FF2B5EF4-FFF2-40B4-BE49-F238E27FC236}">
                <a16:creationId xmlns:a16="http://schemas.microsoft.com/office/drawing/2014/main" id="{5B78694F-6992-144D-8FA4-A65DA43FBAAA}"/>
              </a:ext>
            </a:extLst>
          </p:cNvPr>
          <p:cNvSpPr>
            <a:spLocks noChangeShapeType="1"/>
          </p:cNvSpPr>
          <p:nvPr/>
        </p:nvSpPr>
        <p:spPr bwMode="auto">
          <a:xfrm flipH="1">
            <a:off x="5880100" y="3403600"/>
            <a:ext cx="381000" cy="5080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623" name="Line 63">
            <a:extLst>
              <a:ext uri="{FF2B5EF4-FFF2-40B4-BE49-F238E27FC236}">
                <a16:creationId xmlns:a16="http://schemas.microsoft.com/office/drawing/2014/main" id="{84258979-E37F-724C-8EFF-F3C5D7C9D919}"/>
              </a:ext>
            </a:extLst>
          </p:cNvPr>
          <p:cNvSpPr>
            <a:spLocks noChangeShapeType="1"/>
          </p:cNvSpPr>
          <p:nvPr/>
        </p:nvSpPr>
        <p:spPr bwMode="auto">
          <a:xfrm>
            <a:off x="6540500" y="3390900"/>
            <a:ext cx="406400" cy="5334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624" name="Line 64">
            <a:extLst>
              <a:ext uri="{FF2B5EF4-FFF2-40B4-BE49-F238E27FC236}">
                <a16:creationId xmlns:a16="http://schemas.microsoft.com/office/drawing/2014/main" id="{E984DF5C-BDD1-A14A-BF6D-D1BD3609FBD4}"/>
              </a:ext>
            </a:extLst>
          </p:cNvPr>
          <p:cNvSpPr>
            <a:spLocks noChangeShapeType="1"/>
          </p:cNvSpPr>
          <p:nvPr/>
        </p:nvSpPr>
        <p:spPr bwMode="auto">
          <a:xfrm flipH="1">
            <a:off x="5410200" y="4546600"/>
            <a:ext cx="317500" cy="6858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625" name="Line 65">
            <a:extLst>
              <a:ext uri="{FF2B5EF4-FFF2-40B4-BE49-F238E27FC236}">
                <a16:creationId xmlns:a16="http://schemas.microsoft.com/office/drawing/2014/main" id="{D461912C-9A2F-B542-A7F6-D6AC997AF32A}"/>
              </a:ext>
            </a:extLst>
          </p:cNvPr>
          <p:cNvSpPr>
            <a:spLocks noChangeShapeType="1"/>
          </p:cNvSpPr>
          <p:nvPr/>
        </p:nvSpPr>
        <p:spPr bwMode="auto">
          <a:xfrm>
            <a:off x="6032500" y="4559300"/>
            <a:ext cx="304800" cy="6731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626" name="Line 66">
            <a:extLst>
              <a:ext uri="{FF2B5EF4-FFF2-40B4-BE49-F238E27FC236}">
                <a16:creationId xmlns:a16="http://schemas.microsoft.com/office/drawing/2014/main" id="{384AAFD1-AE29-2C4B-A4C4-8EE7302AAB05}"/>
              </a:ext>
            </a:extLst>
          </p:cNvPr>
          <p:cNvSpPr>
            <a:spLocks noChangeShapeType="1"/>
          </p:cNvSpPr>
          <p:nvPr/>
        </p:nvSpPr>
        <p:spPr bwMode="auto">
          <a:xfrm flipH="1">
            <a:off x="8051800" y="3365500"/>
            <a:ext cx="381000" cy="609600"/>
          </a:xfrm>
          <a:prstGeom prst="line">
            <a:avLst/>
          </a:prstGeom>
          <a:noFill/>
          <a:ln w="381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627" name="Line 67">
            <a:extLst>
              <a:ext uri="{FF2B5EF4-FFF2-40B4-BE49-F238E27FC236}">
                <a16:creationId xmlns:a16="http://schemas.microsoft.com/office/drawing/2014/main" id="{0F077E5E-BE6F-7346-829F-86E9259B7D2C}"/>
              </a:ext>
            </a:extLst>
          </p:cNvPr>
          <p:cNvSpPr>
            <a:spLocks noChangeShapeType="1"/>
          </p:cNvSpPr>
          <p:nvPr/>
        </p:nvSpPr>
        <p:spPr bwMode="auto">
          <a:xfrm>
            <a:off x="8724900" y="3365500"/>
            <a:ext cx="381000" cy="596900"/>
          </a:xfrm>
          <a:prstGeom prst="line">
            <a:avLst/>
          </a:prstGeom>
          <a:noFill/>
          <a:ln w="381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628" name="Line 68">
            <a:extLst>
              <a:ext uri="{FF2B5EF4-FFF2-40B4-BE49-F238E27FC236}">
                <a16:creationId xmlns:a16="http://schemas.microsoft.com/office/drawing/2014/main" id="{811E6AA6-2B7A-A347-897F-0F098AEF8880}"/>
              </a:ext>
            </a:extLst>
          </p:cNvPr>
          <p:cNvSpPr>
            <a:spLocks noChangeShapeType="1"/>
          </p:cNvSpPr>
          <p:nvPr/>
        </p:nvSpPr>
        <p:spPr bwMode="auto">
          <a:xfrm>
            <a:off x="8191500" y="4610100"/>
            <a:ext cx="304800" cy="558800"/>
          </a:xfrm>
          <a:prstGeom prst="line">
            <a:avLst/>
          </a:prstGeom>
          <a:noFill/>
          <a:ln w="381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629" name="Line 69">
            <a:extLst>
              <a:ext uri="{FF2B5EF4-FFF2-40B4-BE49-F238E27FC236}">
                <a16:creationId xmlns:a16="http://schemas.microsoft.com/office/drawing/2014/main" id="{C15CB9E1-036B-ED42-88EE-840B71AFD78A}"/>
              </a:ext>
            </a:extLst>
          </p:cNvPr>
          <p:cNvSpPr>
            <a:spLocks noChangeShapeType="1"/>
          </p:cNvSpPr>
          <p:nvPr/>
        </p:nvSpPr>
        <p:spPr bwMode="auto">
          <a:xfrm>
            <a:off x="9258300" y="4597400"/>
            <a:ext cx="304800" cy="546100"/>
          </a:xfrm>
          <a:prstGeom prst="line">
            <a:avLst/>
          </a:prstGeom>
          <a:noFill/>
          <a:ln w="381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94630" name="Group 70">
            <a:extLst>
              <a:ext uri="{FF2B5EF4-FFF2-40B4-BE49-F238E27FC236}">
                <a16:creationId xmlns:a16="http://schemas.microsoft.com/office/drawing/2014/main" id="{4829B59A-3854-1744-9EA4-CE60B8668494}"/>
              </a:ext>
            </a:extLst>
          </p:cNvPr>
          <p:cNvGrpSpPr>
            <a:grpSpLocks/>
          </p:cNvGrpSpPr>
          <p:nvPr/>
        </p:nvGrpSpPr>
        <p:grpSpPr bwMode="auto">
          <a:xfrm>
            <a:off x="5183188" y="5880100"/>
            <a:ext cx="165100" cy="406400"/>
            <a:chOff x="2305" y="3704"/>
            <a:chExt cx="104" cy="256"/>
          </a:xfrm>
        </p:grpSpPr>
        <p:sp>
          <p:nvSpPr>
            <p:cNvPr id="194631" name="Line 71">
              <a:extLst>
                <a:ext uri="{FF2B5EF4-FFF2-40B4-BE49-F238E27FC236}">
                  <a16:creationId xmlns:a16="http://schemas.microsoft.com/office/drawing/2014/main" id="{F0199ECD-FB04-2242-A322-BA0DE46DC83D}"/>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632" name="Line 72">
              <a:extLst>
                <a:ext uri="{FF2B5EF4-FFF2-40B4-BE49-F238E27FC236}">
                  <a16:creationId xmlns:a16="http://schemas.microsoft.com/office/drawing/2014/main" id="{D1B0F042-2C7E-654B-9E48-FA48A95C2767}"/>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633" name="Line 73">
              <a:extLst>
                <a:ext uri="{FF2B5EF4-FFF2-40B4-BE49-F238E27FC236}">
                  <a16:creationId xmlns:a16="http://schemas.microsoft.com/office/drawing/2014/main" id="{0E2FAAAB-7D6B-C748-8E39-CA9440EB74DF}"/>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94634" name="Group 74">
            <a:extLst>
              <a:ext uri="{FF2B5EF4-FFF2-40B4-BE49-F238E27FC236}">
                <a16:creationId xmlns:a16="http://schemas.microsoft.com/office/drawing/2014/main" id="{72522439-336E-9C46-86D1-8605ACA3BA8D}"/>
              </a:ext>
            </a:extLst>
          </p:cNvPr>
          <p:cNvGrpSpPr>
            <a:grpSpLocks/>
          </p:cNvGrpSpPr>
          <p:nvPr/>
        </p:nvGrpSpPr>
        <p:grpSpPr bwMode="auto">
          <a:xfrm>
            <a:off x="6402388" y="5880100"/>
            <a:ext cx="165100" cy="406400"/>
            <a:chOff x="2305" y="3704"/>
            <a:chExt cx="104" cy="256"/>
          </a:xfrm>
        </p:grpSpPr>
        <p:sp>
          <p:nvSpPr>
            <p:cNvPr id="194635" name="Line 75">
              <a:extLst>
                <a:ext uri="{FF2B5EF4-FFF2-40B4-BE49-F238E27FC236}">
                  <a16:creationId xmlns:a16="http://schemas.microsoft.com/office/drawing/2014/main" id="{0C135A99-C0BD-7343-B3F1-1063B0DB784F}"/>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636" name="Line 76">
              <a:extLst>
                <a:ext uri="{FF2B5EF4-FFF2-40B4-BE49-F238E27FC236}">
                  <a16:creationId xmlns:a16="http://schemas.microsoft.com/office/drawing/2014/main" id="{DC6A50A3-4761-CA4F-AA07-1935E6839B8A}"/>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637" name="Line 77">
              <a:extLst>
                <a:ext uri="{FF2B5EF4-FFF2-40B4-BE49-F238E27FC236}">
                  <a16:creationId xmlns:a16="http://schemas.microsoft.com/office/drawing/2014/main" id="{ADBCB7AD-DE16-9F4C-9551-7FE9EC8E8E6C}"/>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94638" name="Group 78">
            <a:extLst>
              <a:ext uri="{FF2B5EF4-FFF2-40B4-BE49-F238E27FC236}">
                <a16:creationId xmlns:a16="http://schemas.microsoft.com/office/drawing/2014/main" id="{7BF7BA13-F6DC-C745-AE42-69396B50D2CA}"/>
              </a:ext>
            </a:extLst>
          </p:cNvPr>
          <p:cNvGrpSpPr>
            <a:grpSpLocks/>
          </p:cNvGrpSpPr>
          <p:nvPr/>
        </p:nvGrpSpPr>
        <p:grpSpPr bwMode="auto">
          <a:xfrm>
            <a:off x="9640888" y="5803900"/>
            <a:ext cx="165100" cy="406400"/>
            <a:chOff x="2305" y="3704"/>
            <a:chExt cx="104" cy="256"/>
          </a:xfrm>
        </p:grpSpPr>
        <p:sp>
          <p:nvSpPr>
            <p:cNvPr id="194639" name="Line 79">
              <a:extLst>
                <a:ext uri="{FF2B5EF4-FFF2-40B4-BE49-F238E27FC236}">
                  <a16:creationId xmlns:a16="http://schemas.microsoft.com/office/drawing/2014/main" id="{2CCB8819-9BFF-3147-8DDD-57335E524351}"/>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640" name="Line 80">
              <a:extLst>
                <a:ext uri="{FF2B5EF4-FFF2-40B4-BE49-F238E27FC236}">
                  <a16:creationId xmlns:a16="http://schemas.microsoft.com/office/drawing/2014/main" id="{5CC58C35-EB0F-9B49-A136-6260616A8687}"/>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641" name="Line 81">
              <a:extLst>
                <a:ext uri="{FF2B5EF4-FFF2-40B4-BE49-F238E27FC236}">
                  <a16:creationId xmlns:a16="http://schemas.microsoft.com/office/drawing/2014/main" id="{FA131110-BDB4-3C42-9186-6FE4ABCB7C39}"/>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94642" name="Group 82">
            <a:extLst>
              <a:ext uri="{FF2B5EF4-FFF2-40B4-BE49-F238E27FC236}">
                <a16:creationId xmlns:a16="http://schemas.microsoft.com/office/drawing/2014/main" id="{8172B098-41EE-074E-8AA5-BD38078C31DC}"/>
              </a:ext>
            </a:extLst>
          </p:cNvPr>
          <p:cNvGrpSpPr>
            <a:grpSpLocks/>
          </p:cNvGrpSpPr>
          <p:nvPr/>
        </p:nvGrpSpPr>
        <p:grpSpPr bwMode="auto">
          <a:xfrm>
            <a:off x="8574088" y="5791200"/>
            <a:ext cx="165100" cy="406400"/>
            <a:chOff x="2305" y="3704"/>
            <a:chExt cx="104" cy="256"/>
          </a:xfrm>
        </p:grpSpPr>
        <p:sp>
          <p:nvSpPr>
            <p:cNvPr id="194643" name="Line 83">
              <a:extLst>
                <a:ext uri="{FF2B5EF4-FFF2-40B4-BE49-F238E27FC236}">
                  <a16:creationId xmlns:a16="http://schemas.microsoft.com/office/drawing/2014/main" id="{9B02634A-D162-1C45-B462-65CD431998ED}"/>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644" name="Line 84">
              <a:extLst>
                <a:ext uri="{FF2B5EF4-FFF2-40B4-BE49-F238E27FC236}">
                  <a16:creationId xmlns:a16="http://schemas.microsoft.com/office/drawing/2014/main" id="{4F2DCDBD-8E4B-EC40-BED6-838B92E644F2}"/>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645" name="Line 85">
              <a:extLst>
                <a:ext uri="{FF2B5EF4-FFF2-40B4-BE49-F238E27FC236}">
                  <a16:creationId xmlns:a16="http://schemas.microsoft.com/office/drawing/2014/main" id="{24A4AC84-A118-4C49-BF25-B03D3A7CF0BB}"/>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94646" name="Group 86">
            <a:extLst>
              <a:ext uri="{FF2B5EF4-FFF2-40B4-BE49-F238E27FC236}">
                <a16:creationId xmlns:a16="http://schemas.microsoft.com/office/drawing/2014/main" id="{98313BD5-3ABA-FF45-BCCD-32DE88A3D427}"/>
              </a:ext>
            </a:extLst>
          </p:cNvPr>
          <p:cNvGrpSpPr>
            <a:grpSpLocks/>
          </p:cNvGrpSpPr>
          <p:nvPr/>
        </p:nvGrpSpPr>
        <p:grpSpPr bwMode="auto">
          <a:xfrm>
            <a:off x="8269288" y="5803900"/>
            <a:ext cx="165100" cy="406400"/>
            <a:chOff x="2305" y="3704"/>
            <a:chExt cx="104" cy="256"/>
          </a:xfrm>
        </p:grpSpPr>
        <p:sp>
          <p:nvSpPr>
            <p:cNvPr id="194647" name="Line 87">
              <a:extLst>
                <a:ext uri="{FF2B5EF4-FFF2-40B4-BE49-F238E27FC236}">
                  <a16:creationId xmlns:a16="http://schemas.microsoft.com/office/drawing/2014/main" id="{0AB1D6E4-7D02-9F40-A54D-E5BDB4160D35}"/>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648" name="Line 88">
              <a:extLst>
                <a:ext uri="{FF2B5EF4-FFF2-40B4-BE49-F238E27FC236}">
                  <a16:creationId xmlns:a16="http://schemas.microsoft.com/office/drawing/2014/main" id="{13AC6DDE-43B8-094C-A396-D63AD9849E54}"/>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649" name="Line 89">
              <a:extLst>
                <a:ext uri="{FF2B5EF4-FFF2-40B4-BE49-F238E27FC236}">
                  <a16:creationId xmlns:a16="http://schemas.microsoft.com/office/drawing/2014/main" id="{6773D037-3645-424A-A075-927D11D15BDE}"/>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94650" name="Group 90">
            <a:extLst>
              <a:ext uri="{FF2B5EF4-FFF2-40B4-BE49-F238E27FC236}">
                <a16:creationId xmlns:a16="http://schemas.microsoft.com/office/drawing/2014/main" id="{E955348A-857A-D040-8582-4B5C97E2DD3C}"/>
              </a:ext>
            </a:extLst>
          </p:cNvPr>
          <p:cNvGrpSpPr>
            <a:grpSpLocks/>
          </p:cNvGrpSpPr>
          <p:nvPr/>
        </p:nvGrpSpPr>
        <p:grpSpPr bwMode="auto">
          <a:xfrm>
            <a:off x="5462588" y="5880100"/>
            <a:ext cx="165100" cy="406400"/>
            <a:chOff x="2305" y="3704"/>
            <a:chExt cx="104" cy="256"/>
          </a:xfrm>
        </p:grpSpPr>
        <p:sp>
          <p:nvSpPr>
            <p:cNvPr id="194651" name="Line 91">
              <a:extLst>
                <a:ext uri="{FF2B5EF4-FFF2-40B4-BE49-F238E27FC236}">
                  <a16:creationId xmlns:a16="http://schemas.microsoft.com/office/drawing/2014/main" id="{4A1B404C-494C-E345-BE99-A4BE539E8BF6}"/>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652" name="Line 92">
              <a:extLst>
                <a:ext uri="{FF2B5EF4-FFF2-40B4-BE49-F238E27FC236}">
                  <a16:creationId xmlns:a16="http://schemas.microsoft.com/office/drawing/2014/main" id="{FB738C6E-8C89-2E4E-868F-C24AF60DFAAC}"/>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653" name="Line 93">
              <a:extLst>
                <a:ext uri="{FF2B5EF4-FFF2-40B4-BE49-F238E27FC236}">
                  <a16:creationId xmlns:a16="http://schemas.microsoft.com/office/drawing/2014/main" id="{0D67ADDF-FE47-644F-982A-110BA9D273C2}"/>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94654" name="Group 94">
            <a:extLst>
              <a:ext uri="{FF2B5EF4-FFF2-40B4-BE49-F238E27FC236}">
                <a16:creationId xmlns:a16="http://schemas.microsoft.com/office/drawing/2014/main" id="{FF6BBF8A-CE8D-A74D-8256-943DFEB4730F}"/>
              </a:ext>
            </a:extLst>
          </p:cNvPr>
          <p:cNvGrpSpPr>
            <a:grpSpLocks/>
          </p:cNvGrpSpPr>
          <p:nvPr/>
        </p:nvGrpSpPr>
        <p:grpSpPr bwMode="auto">
          <a:xfrm>
            <a:off x="6110288" y="5867400"/>
            <a:ext cx="165100" cy="406400"/>
            <a:chOff x="2305" y="3704"/>
            <a:chExt cx="104" cy="256"/>
          </a:xfrm>
        </p:grpSpPr>
        <p:sp>
          <p:nvSpPr>
            <p:cNvPr id="194655" name="Line 95">
              <a:extLst>
                <a:ext uri="{FF2B5EF4-FFF2-40B4-BE49-F238E27FC236}">
                  <a16:creationId xmlns:a16="http://schemas.microsoft.com/office/drawing/2014/main" id="{958A5291-DA03-524C-B751-73743F8F045C}"/>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656" name="Line 96">
              <a:extLst>
                <a:ext uri="{FF2B5EF4-FFF2-40B4-BE49-F238E27FC236}">
                  <a16:creationId xmlns:a16="http://schemas.microsoft.com/office/drawing/2014/main" id="{78165C44-1B14-9647-995D-0601FAAE5447}"/>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657" name="Line 97">
              <a:extLst>
                <a:ext uri="{FF2B5EF4-FFF2-40B4-BE49-F238E27FC236}">
                  <a16:creationId xmlns:a16="http://schemas.microsoft.com/office/drawing/2014/main" id="{E37161E2-90A3-954C-8376-A1DCB920C754}"/>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94658" name="Group 98">
            <a:extLst>
              <a:ext uri="{FF2B5EF4-FFF2-40B4-BE49-F238E27FC236}">
                <a16:creationId xmlns:a16="http://schemas.microsoft.com/office/drawing/2014/main" id="{68036842-D785-764E-99AC-DDDD3760C4FE}"/>
              </a:ext>
            </a:extLst>
          </p:cNvPr>
          <p:cNvGrpSpPr>
            <a:grpSpLocks/>
          </p:cNvGrpSpPr>
          <p:nvPr/>
        </p:nvGrpSpPr>
        <p:grpSpPr bwMode="auto">
          <a:xfrm>
            <a:off x="7024688" y="4546600"/>
            <a:ext cx="165100" cy="406400"/>
            <a:chOff x="2305" y="3704"/>
            <a:chExt cx="104" cy="256"/>
          </a:xfrm>
        </p:grpSpPr>
        <p:sp>
          <p:nvSpPr>
            <p:cNvPr id="194659" name="Line 99">
              <a:extLst>
                <a:ext uri="{FF2B5EF4-FFF2-40B4-BE49-F238E27FC236}">
                  <a16:creationId xmlns:a16="http://schemas.microsoft.com/office/drawing/2014/main" id="{E0AF2151-850F-BA4E-8922-CFF4EDFD9362}"/>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660" name="Line 100">
              <a:extLst>
                <a:ext uri="{FF2B5EF4-FFF2-40B4-BE49-F238E27FC236}">
                  <a16:creationId xmlns:a16="http://schemas.microsoft.com/office/drawing/2014/main" id="{580C4A56-7D12-7447-8D69-654835A7B5C4}"/>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661" name="Line 101">
              <a:extLst>
                <a:ext uri="{FF2B5EF4-FFF2-40B4-BE49-F238E27FC236}">
                  <a16:creationId xmlns:a16="http://schemas.microsoft.com/office/drawing/2014/main" id="{847A6EC5-C772-8240-91E8-2122BD03E31F}"/>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94662" name="Group 102">
            <a:extLst>
              <a:ext uri="{FF2B5EF4-FFF2-40B4-BE49-F238E27FC236}">
                <a16:creationId xmlns:a16="http://schemas.microsoft.com/office/drawing/2014/main" id="{B82FF319-AD40-D346-B6DC-8123FD1E7F68}"/>
              </a:ext>
            </a:extLst>
          </p:cNvPr>
          <p:cNvGrpSpPr>
            <a:grpSpLocks/>
          </p:cNvGrpSpPr>
          <p:nvPr/>
        </p:nvGrpSpPr>
        <p:grpSpPr bwMode="auto">
          <a:xfrm>
            <a:off x="6719888" y="4559300"/>
            <a:ext cx="165100" cy="406400"/>
            <a:chOff x="2305" y="3704"/>
            <a:chExt cx="104" cy="256"/>
          </a:xfrm>
        </p:grpSpPr>
        <p:sp>
          <p:nvSpPr>
            <p:cNvPr id="194663" name="Line 103">
              <a:extLst>
                <a:ext uri="{FF2B5EF4-FFF2-40B4-BE49-F238E27FC236}">
                  <a16:creationId xmlns:a16="http://schemas.microsoft.com/office/drawing/2014/main" id="{70A890FF-9209-D34B-986C-6C589213EB59}"/>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664" name="Line 104">
              <a:extLst>
                <a:ext uri="{FF2B5EF4-FFF2-40B4-BE49-F238E27FC236}">
                  <a16:creationId xmlns:a16="http://schemas.microsoft.com/office/drawing/2014/main" id="{60839066-7CB7-CD4F-980A-28E3E0F3AAE3}"/>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665" name="Line 105">
              <a:extLst>
                <a:ext uri="{FF2B5EF4-FFF2-40B4-BE49-F238E27FC236}">
                  <a16:creationId xmlns:a16="http://schemas.microsoft.com/office/drawing/2014/main" id="{F6CFC609-6130-7F47-814C-AAF86D7BD24F}"/>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94666" name="Group 106">
            <a:extLst>
              <a:ext uri="{FF2B5EF4-FFF2-40B4-BE49-F238E27FC236}">
                <a16:creationId xmlns:a16="http://schemas.microsoft.com/office/drawing/2014/main" id="{D5BCE592-08F0-1141-ADF3-A1434B59DE35}"/>
              </a:ext>
            </a:extLst>
          </p:cNvPr>
          <p:cNvGrpSpPr>
            <a:grpSpLocks/>
          </p:cNvGrpSpPr>
          <p:nvPr/>
        </p:nvGrpSpPr>
        <p:grpSpPr bwMode="auto">
          <a:xfrm>
            <a:off x="9348788" y="5816600"/>
            <a:ext cx="165100" cy="406400"/>
            <a:chOff x="2305" y="3704"/>
            <a:chExt cx="104" cy="256"/>
          </a:xfrm>
        </p:grpSpPr>
        <p:sp>
          <p:nvSpPr>
            <p:cNvPr id="194667" name="Line 107">
              <a:extLst>
                <a:ext uri="{FF2B5EF4-FFF2-40B4-BE49-F238E27FC236}">
                  <a16:creationId xmlns:a16="http://schemas.microsoft.com/office/drawing/2014/main" id="{F26B98B4-C4A4-8A4F-B7D2-78B639D80249}"/>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668" name="Line 108">
              <a:extLst>
                <a:ext uri="{FF2B5EF4-FFF2-40B4-BE49-F238E27FC236}">
                  <a16:creationId xmlns:a16="http://schemas.microsoft.com/office/drawing/2014/main" id="{CBBB7E81-2149-744D-B650-FF88D04AD773}"/>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669" name="Line 109">
              <a:extLst>
                <a:ext uri="{FF2B5EF4-FFF2-40B4-BE49-F238E27FC236}">
                  <a16:creationId xmlns:a16="http://schemas.microsoft.com/office/drawing/2014/main" id="{6EB2099E-1D32-1648-B581-815090F4E2C3}"/>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94670" name="Group 110">
            <a:extLst>
              <a:ext uri="{FF2B5EF4-FFF2-40B4-BE49-F238E27FC236}">
                <a16:creationId xmlns:a16="http://schemas.microsoft.com/office/drawing/2014/main" id="{EAA7C6AB-37D2-3B41-8104-B53449404C83}"/>
              </a:ext>
            </a:extLst>
          </p:cNvPr>
          <p:cNvGrpSpPr>
            <a:grpSpLocks/>
          </p:cNvGrpSpPr>
          <p:nvPr/>
        </p:nvGrpSpPr>
        <p:grpSpPr bwMode="auto">
          <a:xfrm>
            <a:off x="8878888" y="4610100"/>
            <a:ext cx="165100" cy="406400"/>
            <a:chOff x="2305" y="3704"/>
            <a:chExt cx="104" cy="256"/>
          </a:xfrm>
        </p:grpSpPr>
        <p:sp>
          <p:nvSpPr>
            <p:cNvPr id="194671" name="Line 111">
              <a:extLst>
                <a:ext uri="{FF2B5EF4-FFF2-40B4-BE49-F238E27FC236}">
                  <a16:creationId xmlns:a16="http://schemas.microsoft.com/office/drawing/2014/main" id="{4E443904-5D2E-8045-88F1-758F45EBA8BC}"/>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672" name="Line 112">
              <a:extLst>
                <a:ext uri="{FF2B5EF4-FFF2-40B4-BE49-F238E27FC236}">
                  <a16:creationId xmlns:a16="http://schemas.microsoft.com/office/drawing/2014/main" id="{2AB0BE1F-6E9D-964C-846B-ECC65B4EEA10}"/>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673" name="Line 113">
              <a:extLst>
                <a:ext uri="{FF2B5EF4-FFF2-40B4-BE49-F238E27FC236}">
                  <a16:creationId xmlns:a16="http://schemas.microsoft.com/office/drawing/2014/main" id="{9E3A0F3A-DBE6-CC44-8F79-1898EFB6F7A4}"/>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94674" name="Group 114">
            <a:extLst>
              <a:ext uri="{FF2B5EF4-FFF2-40B4-BE49-F238E27FC236}">
                <a16:creationId xmlns:a16="http://schemas.microsoft.com/office/drawing/2014/main" id="{40D9DDE6-8E1F-6D4A-80CB-E83DBBB096A7}"/>
              </a:ext>
            </a:extLst>
          </p:cNvPr>
          <p:cNvGrpSpPr>
            <a:grpSpLocks/>
          </p:cNvGrpSpPr>
          <p:nvPr/>
        </p:nvGrpSpPr>
        <p:grpSpPr bwMode="auto">
          <a:xfrm>
            <a:off x="7837488" y="4622800"/>
            <a:ext cx="165100" cy="406400"/>
            <a:chOff x="2305" y="3704"/>
            <a:chExt cx="104" cy="256"/>
          </a:xfrm>
        </p:grpSpPr>
        <p:sp>
          <p:nvSpPr>
            <p:cNvPr id="194675" name="Line 115">
              <a:extLst>
                <a:ext uri="{FF2B5EF4-FFF2-40B4-BE49-F238E27FC236}">
                  <a16:creationId xmlns:a16="http://schemas.microsoft.com/office/drawing/2014/main" id="{F1C74093-64C6-184D-B0F2-CC9C159753B4}"/>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676" name="Line 116">
              <a:extLst>
                <a:ext uri="{FF2B5EF4-FFF2-40B4-BE49-F238E27FC236}">
                  <a16:creationId xmlns:a16="http://schemas.microsoft.com/office/drawing/2014/main" id="{535885F9-8B5C-FC46-A274-5C688D825431}"/>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677" name="Line 117">
              <a:extLst>
                <a:ext uri="{FF2B5EF4-FFF2-40B4-BE49-F238E27FC236}">
                  <a16:creationId xmlns:a16="http://schemas.microsoft.com/office/drawing/2014/main" id="{9F036110-E2D7-764E-B27A-18FCEF3340A2}"/>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94678" name="Text Box 118">
            <a:extLst>
              <a:ext uri="{FF2B5EF4-FFF2-40B4-BE49-F238E27FC236}">
                <a16:creationId xmlns:a16="http://schemas.microsoft.com/office/drawing/2014/main" id="{31E8B765-EC20-194C-96EC-CEBD2709585A}"/>
              </a:ext>
            </a:extLst>
          </p:cNvPr>
          <p:cNvSpPr txBox="1">
            <a:spLocks noChangeArrowheads="1"/>
          </p:cNvSpPr>
          <p:nvPr/>
        </p:nvSpPr>
        <p:spPr bwMode="auto">
          <a:xfrm>
            <a:off x="1978026" y="2816225"/>
            <a:ext cx="2954655" cy="400110"/>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a:latin typeface="Courier New" panose="02070309020205020404" pitchFamily="49" charset="0"/>
              </a:rPr>
              <a:t>Output: 1 3 7 9 14</a:t>
            </a:r>
          </a:p>
        </p:txBody>
      </p:sp>
      <p:sp>
        <p:nvSpPr>
          <p:cNvPr id="194679" name="Oval 119">
            <a:extLst>
              <a:ext uri="{FF2B5EF4-FFF2-40B4-BE49-F238E27FC236}">
                <a16:creationId xmlns:a16="http://schemas.microsoft.com/office/drawing/2014/main" id="{D91D4513-635A-284B-88DC-F913EB125AA2}"/>
              </a:ext>
            </a:extLst>
          </p:cNvPr>
          <p:cNvSpPr>
            <a:spLocks noChangeArrowheads="1"/>
          </p:cNvSpPr>
          <p:nvPr/>
        </p:nvSpPr>
        <p:spPr bwMode="auto">
          <a:xfrm>
            <a:off x="2044700" y="1308100"/>
            <a:ext cx="254000" cy="254000"/>
          </a:xfrm>
          <a:prstGeom prst="ellipse">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194680" name="Oval 120">
            <a:extLst>
              <a:ext uri="{FF2B5EF4-FFF2-40B4-BE49-F238E27FC236}">
                <a16:creationId xmlns:a16="http://schemas.microsoft.com/office/drawing/2014/main" id="{04B460D2-1ECC-6544-B500-1977E2D4442C}"/>
              </a:ext>
            </a:extLst>
          </p:cNvPr>
          <p:cNvSpPr>
            <a:spLocks noChangeArrowheads="1"/>
          </p:cNvSpPr>
          <p:nvPr/>
        </p:nvSpPr>
        <p:spPr bwMode="auto">
          <a:xfrm>
            <a:off x="2044700" y="1651000"/>
            <a:ext cx="254000" cy="254000"/>
          </a:xfrm>
          <a:prstGeom prst="ellipse">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194681" name="Oval 121">
            <a:extLst>
              <a:ext uri="{FF2B5EF4-FFF2-40B4-BE49-F238E27FC236}">
                <a16:creationId xmlns:a16="http://schemas.microsoft.com/office/drawing/2014/main" id="{B1184BEA-597D-2949-B983-315C17BD36E1}"/>
              </a:ext>
            </a:extLst>
          </p:cNvPr>
          <p:cNvSpPr>
            <a:spLocks noChangeArrowheads="1"/>
          </p:cNvSpPr>
          <p:nvPr/>
        </p:nvSpPr>
        <p:spPr bwMode="auto">
          <a:xfrm>
            <a:off x="2044700" y="1993900"/>
            <a:ext cx="254000" cy="254000"/>
          </a:xfrm>
          <a:prstGeom prst="ellipse">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194682" name="Oval 122">
            <a:extLst>
              <a:ext uri="{FF2B5EF4-FFF2-40B4-BE49-F238E27FC236}">
                <a16:creationId xmlns:a16="http://schemas.microsoft.com/office/drawing/2014/main" id="{A0ACBA1B-1D9E-FB45-B6CD-2FEC8FC746C2}"/>
              </a:ext>
            </a:extLst>
          </p:cNvPr>
          <p:cNvSpPr>
            <a:spLocks noChangeArrowheads="1"/>
          </p:cNvSpPr>
          <p:nvPr/>
        </p:nvSpPr>
        <p:spPr bwMode="auto">
          <a:xfrm>
            <a:off x="6743700" y="1473200"/>
            <a:ext cx="254000" cy="254000"/>
          </a:xfrm>
          <a:prstGeom prst="ellipse">
            <a:avLst/>
          </a:prstGeom>
          <a:solidFill>
            <a:srgbClr val="66FF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194683" name="Oval 123">
            <a:extLst>
              <a:ext uri="{FF2B5EF4-FFF2-40B4-BE49-F238E27FC236}">
                <a16:creationId xmlns:a16="http://schemas.microsoft.com/office/drawing/2014/main" id="{6FDE093A-85E4-E240-AAA6-0CCE33E10E81}"/>
              </a:ext>
            </a:extLst>
          </p:cNvPr>
          <p:cNvSpPr>
            <a:spLocks noChangeArrowheads="1"/>
          </p:cNvSpPr>
          <p:nvPr/>
        </p:nvSpPr>
        <p:spPr bwMode="auto">
          <a:xfrm>
            <a:off x="5740400" y="27305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194684" name="Oval 124">
            <a:extLst>
              <a:ext uri="{FF2B5EF4-FFF2-40B4-BE49-F238E27FC236}">
                <a16:creationId xmlns:a16="http://schemas.microsoft.com/office/drawing/2014/main" id="{C5D409BA-04EA-7A4E-A66B-AEE5356AE2F6}"/>
              </a:ext>
            </a:extLst>
          </p:cNvPr>
          <p:cNvSpPr>
            <a:spLocks noChangeArrowheads="1"/>
          </p:cNvSpPr>
          <p:nvPr/>
        </p:nvSpPr>
        <p:spPr bwMode="auto">
          <a:xfrm>
            <a:off x="5740400" y="30353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194685" name="Oval 125">
            <a:extLst>
              <a:ext uri="{FF2B5EF4-FFF2-40B4-BE49-F238E27FC236}">
                <a16:creationId xmlns:a16="http://schemas.microsoft.com/office/drawing/2014/main" id="{63F4FF10-382E-1D42-A99E-A94F85DDAEA2}"/>
              </a:ext>
            </a:extLst>
          </p:cNvPr>
          <p:cNvSpPr>
            <a:spLocks noChangeArrowheads="1"/>
          </p:cNvSpPr>
          <p:nvPr/>
        </p:nvSpPr>
        <p:spPr bwMode="auto">
          <a:xfrm>
            <a:off x="5740400" y="33401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194686" name="Oval 126">
            <a:extLst>
              <a:ext uri="{FF2B5EF4-FFF2-40B4-BE49-F238E27FC236}">
                <a16:creationId xmlns:a16="http://schemas.microsoft.com/office/drawing/2014/main" id="{399B0013-9AC1-E44E-A789-50DD688F491B}"/>
              </a:ext>
            </a:extLst>
          </p:cNvPr>
          <p:cNvSpPr>
            <a:spLocks noChangeArrowheads="1"/>
          </p:cNvSpPr>
          <p:nvPr/>
        </p:nvSpPr>
        <p:spPr bwMode="auto">
          <a:xfrm>
            <a:off x="4762500" y="52070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194687" name="Oval 127">
            <a:extLst>
              <a:ext uri="{FF2B5EF4-FFF2-40B4-BE49-F238E27FC236}">
                <a16:creationId xmlns:a16="http://schemas.microsoft.com/office/drawing/2014/main" id="{BA57CF6A-0D22-9241-B2A9-315D6F8D212A}"/>
              </a:ext>
            </a:extLst>
          </p:cNvPr>
          <p:cNvSpPr>
            <a:spLocks noChangeArrowheads="1"/>
          </p:cNvSpPr>
          <p:nvPr/>
        </p:nvSpPr>
        <p:spPr bwMode="auto">
          <a:xfrm>
            <a:off x="4749800" y="55118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194688" name="Oval 128">
            <a:extLst>
              <a:ext uri="{FF2B5EF4-FFF2-40B4-BE49-F238E27FC236}">
                <a16:creationId xmlns:a16="http://schemas.microsoft.com/office/drawing/2014/main" id="{A1642FA3-CA16-104C-BCB3-8CA658D3CD9F}"/>
              </a:ext>
            </a:extLst>
          </p:cNvPr>
          <p:cNvSpPr>
            <a:spLocks noChangeArrowheads="1"/>
          </p:cNvSpPr>
          <p:nvPr/>
        </p:nvSpPr>
        <p:spPr bwMode="auto">
          <a:xfrm>
            <a:off x="4749800" y="58166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194689" name="Oval 129">
            <a:extLst>
              <a:ext uri="{FF2B5EF4-FFF2-40B4-BE49-F238E27FC236}">
                <a16:creationId xmlns:a16="http://schemas.microsoft.com/office/drawing/2014/main" id="{778411F8-D9C5-EC4F-9989-74ECBAD6255D}"/>
              </a:ext>
            </a:extLst>
          </p:cNvPr>
          <p:cNvSpPr>
            <a:spLocks noChangeArrowheads="1"/>
          </p:cNvSpPr>
          <p:nvPr/>
        </p:nvSpPr>
        <p:spPr bwMode="auto">
          <a:xfrm>
            <a:off x="5207000" y="39116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194690" name="Oval 130">
            <a:extLst>
              <a:ext uri="{FF2B5EF4-FFF2-40B4-BE49-F238E27FC236}">
                <a16:creationId xmlns:a16="http://schemas.microsoft.com/office/drawing/2014/main" id="{34981DA6-FEAD-F340-913E-2D852493CECE}"/>
              </a:ext>
            </a:extLst>
          </p:cNvPr>
          <p:cNvSpPr>
            <a:spLocks noChangeArrowheads="1"/>
          </p:cNvSpPr>
          <p:nvPr/>
        </p:nvSpPr>
        <p:spPr bwMode="auto">
          <a:xfrm>
            <a:off x="5207000" y="42164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194691" name="Oval 131">
            <a:extLst>
              <a:ext uri="{FF2B5EF4-FFF2-40B4-BE49-F238E27FC236}">
                <a16:creationId xmlns:a16="http://schemas.microsoft.com/office/drawing/2014/main" id="{630EC8ED-4D7D-AB42-9259-B309538B9ECE}"/>
              </a:ext>
            </a:extLst>
          </p:cNvPr>
          <p:cNvSpPr>
            <a:spLocks noChangeArrowheads="1"/>
          </p:cNvSpPr>
          <p:nvPr/>
        </p:nvSpPr>
        <p:spPr bwMode="auto">
          <a:xfrm>
            <a:off x="5207000" y="45339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194692" name="Oval 132">
            <a:extLst>
              <a:ext uri="{FF2B5EF4-FFF2-40B4-BE49-F238E27FC236}">
                <a16:creationId xmlns:a16="http://schemas.microsoft.com/office/drawing/2014/main" id="{3254381B-0BD1-164A-9674-1B4C5DD62ED3}"/>
              </a:ext>
            </a:extLst>
          </p:cNvPr>
          <p:cNvSpPr>
            <a:spLocks noChangeArrowheads="1"/>
          </p:cNvSpPr>
          <p:nvPr/>
        </p:nvSpPr>
        <p:spPr bwMode="auto">
          <a:xfrm>
            <a:off x="5740400" y="51943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194693" name="Oval 133">
            <a:extLst>
              <a:ext uri="{FF2B5EF4-FFF2-40B4-BE49-F238E27FC236}">
                <a16:creationId xmlns:a16="http://schemas.microsoft.com/office/drawing/2014/main" id="{5BD80C7B-F583-E643-85C5-A2E88BB46D64}"/>
              </a:ext>
            </a:extLst>
          </p:cNvPr>
          <p:cNvSpPr>
            <a:spLocks noChangeArrowheads="1"/>
          </p:cNvSpPr>
          <p:nvPr/>
        </p:nvSpPr>
        <p:spPr bwMode="auto">
          <a:xfrm>
            <a:off x="5740400" y="55118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194694" name="Oval 134">
            <a:extLst>
              <a:ext uri="{FF2B5EF4-FFF2-40B4-BE49-F238E27FC236}">
                <a16:creationId xmlns:a16="http://schemas.microsoft.com/office/drawing/2014/main" id="{EA850150-B04F-C642-BC46-B6EFEB1D2EAE}"/>
              </a:ext>
            </a:extLst>
          </p:cNvPr>
          <p:cNvSpPr>
            <a:spLocks noChangeArrowheads="1"/>
          </p:cNvSpPr>
          <p:nvPr/>
        </p:nvSpPr>
        <p:spPr bwMode="auto">
          <a:xfrm>
            <a:off x="5740400" y="58293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194695" name="Oval 135">
            <a:extLst>
              <a:ext uri="{FF2B5EF4-FFF2-40B4-BE49-F238E27FC236}">
                <a16:creationId xmlns:a16="http://schemas.microsoft.com/office/drawing/2014/main" id="{8DFB8062-9F1A-FD43-87FF-B3F9A1A99305}"/>
              </a:ext>
            </a:extLst>
          </p:cNvPr>
          <p:cNvSpPr>
            <a:spLocks noChangeArrowheads="1"/>
          </p:cNvSpPr>
          <p:nvPr/>
        </p:nvSpPr>
        <p:spPr bwMode="auto">
          <a:xfrm>
            <a:off x="6299200" y="39116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194696" name="Oval 136">
            <a:extLst>
              <a:ext uri="{FF2B5EF4-FFF2-40B4-BE49-F238E27FC236}">
                <a16:creationId xmlns:a16="http://schemas.microsoft.com/office/drawing/2014/main" id="{7305EF99-3205-F640-BB31-BB48B1AC7460}"/>
              </a:ext>
            </a:extLst>
          </p:cNvPr>
          <p:cNvSpPr>
            <a:spLocks noChangeArrowheads="1"/>
          </p:cNvSpPr>
          <p:nvPr/>
        </p:nvSpPr>
        <p:spPr bwMode="auto">
          <a:xfrm>
            <a:off x="6299200" y="42291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194697" name="Oval 137">
            <a:extLst>
              <a:ext uri="{FF2B5EF4-FFF2-40B4-BE49-F238E27FC236}">
                <a16:creationId xmlns:a16="http://schemas.microsoft.com/office/drawing/2014/main" id="{51AE9451-1D22-FA4F-9973-0DB8E6BE825B}"/>
              </a:ext>
            </a:extLst>
          </p:cNvPr>
          <p:cNvSpPr>
            <a:spLocks noChangeArrowheads="1"/>
          </p:cNvSpPr>
          <p:nvPr/>
        </p:nvSpPr>
        <p:spPr bwMode="auto">
          <a:xfrm>
            <a:off x="6299200" y="45466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Tree>
    <p:extLst>
      <p:ext uri="{BB962C8B-B14F-4D97-AF65-F5344CB8AC3E}">
        <p14:creationId xmlns:p14="http://schemas.microsoft.com/office/powerpoint/2010/main" val="24229760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a:extLst>
              <a:ext uri="{FF2B5EF4-FFF2-40B4-BE49-F238E27FC236}">
                <a16:creationId xmlns:a16="http://schemas.microsoft.com/office/drawing/2014/main" id="{623CABC8-8F69-3348-BEF6-B900688E4231}"/>
              </a:ext>
            </a:extLst>
          </p:cNvPr>
          <p:cNvSpPr>
            <a:spLocks noChangeArrowheads="1"/>
          </p:cNvSpPr>
          <p:nvPr/>
        </p:nvSpPr>
        <p:spPr bwMode="auto">
          <a:xfrm>
            <a:off x="1981201" y="457201"/>
            <a:ext cx="4341813" cy="1895475"/>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64" tIns="46033" rIns="92064" bIns="46033">
            <a:spAutoFit/>
          </a:bodyPr>
          <a:lstStyle>
            <a:lvl1pPr indent="4763">
              <a:spcBef>
                <a:spcPct val="20000"/>
              </a:spcBef>
              <a:buChar char="•"/>
              <a:defRPr sz="2400">
                <a:solidFill>
                  <a:schemeClr val="tx1"/>
                </a:solidFill>
                <a:latin typeface="Arial" panose="020B0604020202020204" pitchFamily="34" charset="0"/>
              </a:defRPr>
            </a:lvl1pPr>
            <a:lvl2pPr marL="747713"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buFontTx/>
              <a:buNone/>
            </a:pPr>
            <a:r>
              <a:rPr lang="en-US" altLang="en-US" sz="2000">
                <a:latin typeface="Courier New" panose="02070309020205020404" pitchFamily="49" charset="0"/>
              </a:rPr>
              <a:t>Proc InOrderPrint(pointer) </a:t>
            </a:r>
          </a:p>
          <a:p>
            <a:pPr>
              <a:buFontTx/>
              <a:buNone/>
            </a:pPr>
            <a:r>
              <a:rPr lang="en-US" altLang="en-US" sz="2000">
                <a:latin typeface="Courier New" panose="02070309020205020404" pitchFamily="49" charset="0"/>
              </a:rPr>
              <a:t> pointer NOT NIL?</a:t>
            </a:r>
          </a:p>
          <a:p>
            <a:pPr>
              <a:buFontTx/>
              <a:buNone/>
            </a:pPr>
            <a:r>
              <a:rPr lang="en-US" altLang="en-US" sz="2000">
                <a:solidFill>
                  <a:srgbClr val="3333FF"/>
                </a:solidFill>
                <a:latin typeface="Courier New" panose="02070309020205020404" pitchFamily="49" charset="0"/>
              </a:rPr>
              <a:t>  InOrderPrint(left child)</a:t>
            </a:r>
          </a:p>
          <a:p>
            <a:pPr>
              <a:buFontTx/>
              <a:buNone/>
            </a:pPr>
            <a:r>
              <a:rPr lang="en-US" altLang="en-US" sz="2000">
                <a:latin typeface="Courier New" panose="02070309020205020404" pitchFamily="49" charset="0"/>
              </a:rPr>
              <a:t>  print(data)</a:t>
            </a:r>
          </a:p>
          <a:p>
            <a:pPr>
              <a:buFontTx/>
              <a:buNone/>
            </a:pPr>
            <a:r>
              <a:rPr lang="en-US" altLang="en-US" sz="2000">
                <a:latin typeface="Courier New" panose="02070309020205020404" pitchFamily="49" charset="0"/>
              </a:rPr>
              <a:t>  InOrderPrint(right child)</a:t>
            </a:r>
          </a:p>
        </p:txBody>
      </p:sp>
      <p:grpSp>
        <p:nvGrpSpPr>
          <p:cNvPr id="120835" name="Group 3">
            <a:extLst>
              <a:ext uri="{FF2B5EF4-FFF2-40B4-BE49-F238E27FC236}">
                <a16:creationId xmlns:a16="http://schemas.microsoft.com/office/drawing/2014/main" id="{EC79837D-06FB-6F48-8A9A-564EF29119A4}"/>
              </a:ext>
            </a:extLst>
          </p:cNvPr>
          <p:cNvGrpSpPr>
            <a:grpSpLocks/>
          </p:cNvGrpSpPr>
          <p:nvPr/>
        </p:nvGrpSpPr>
        <p:grpSpPr bwMode="auto">
          <a:xfrm>
            <a:off x="7099301" y="1501775"/>
            <a:ext cx="587375" cy="749300"/>
            <a:chOff x="1760" y="2442"/>
            <a:chExt cx="370" cy="472"/>
          </a:xfrm>
        </p:grpSpPr>
        <p:sp>
          <p:nvSpPr>
            <p:cNvPr id="120836" name="Text Box 4">
              <a:extLst>
                <a:ext uri="{FF2B5EF4-FFF2-40B4-BE49-F238E27FC236}">
                  <a16:creationId xmlns:a16="http://schemas.microsoft.com/office/drawing/2014/main" id="{60C0ACA2-0E3F-434D-B612-FF4F0D0CAAF6}"/>
                </a:ext>
              </a:extLst>
            </p:cNvPr>
            <p:cNvSpPr txBox="1">
              <a:spLocks noChangeArrowheads="1"/>
            </p:cNvSpPr>
            <p:nvPr/>
          </p:nvSpPr>
          <p:spPr bwMode="auto">
            <a:xfrm>
              <a:off x="1760" y="2442"/>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latin typeface="Courier New" panose="02070309020205020404" pitchFamily="49" charset="0"/>
                </a:rPr>
                <a:t>22</a:t>
              </a:r>
            </a:p>
          </p:txBody>
        </p:sp>
        <p:grpSp>
          <p:nvGrpSpPr>
            <p:cNvPr id="120837" name="Group 5">
              <a:extLst>
                <a:ext uri="{FF2B5EF4-FFF2-40B4-BE49-F238E27FC236}">
                  <a16:creationId xmlns:a16="http://schemas.microsoft.com/office/drawing/2014/main" id="{D50E83D0-2A43-E74C-AEFD-2196C2EEF4FD}"/>
                </a:ext>
              </a:extLst>
            </p:cNvPr>
            <p:cNvGrpSpPr>
              <a:grpSpLocks/>
            </p:cNvGrpSpPr>
            <p:nvPr/>
          </p:nvGrpSpPr>
          <p:grpSpPr bwMode="auto">
            <a:xfrm>
              <a:off x="1760" y="2754"/>
              <a:ext cx="370" cy="160"/>
              <a:chOff x="1378" y="3290"/>
              <a:chExt cx="370" cy="312"/>
            </a:xfrm>
          </p:grpSpPr>
          <p:sp>
            <p:nvSpPr>
              <p:cNvPr id="120838" name="Text Box 6">
                <a:extLst>
                  <a:ext uri="{FF2B5EF4-FFF2-40B4-BE49-F238E27FC236}">
                    <a16:creationId xmlns:a16="http://schemas.microsoft.com/office/drawing/2014/main" id="{635A8AB4-1506-3543-A726-5A78745E9FF4}"/>
                  </a:ext>
                </a:extLst>
              </p:cNvPr>
              <p:cNvSpPr txBox="1">
                <a:spLocks noChangeArrowheads="1"/>
              </p:cNvSpPr>
              <p:nvPr/>
            </p:nvSpPr>
            <p:spPr bwMode="auto">
              <a:xfrm>
                <a:off x="1378" y="3290"/>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20839" name="Line 7">
                <a:extLst>
                  <a:ext uri="{FF2B5EF4-FFF2-40B4-BE49-F238E27FC236}">
                    <a16:creationId xmlns:a16="http://schemas.microsoft.com/office/drawing/2014/main" id="{C53053E1-1AF5-2644-9BBF-66DD71F9016C}"/>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120840" name="Text Box 8">
            <a:extLst>
              <a:ext uri="{FF2B5EF4-FFF2-40B4-BE49-F238E27FC236}">
                <a16:creationId xmlns:a16="http://schemas.microsoft.com/office/drawing/2014/main" id="{F71A8C41-94CA-8540-A67E-37030982F4BE}"/>
              </a:ext>
            </a:extLst>
          </p:cNvPr>
          <p:cNvSpPr txBox="1">
            <a:spLocks noChangeArrowheads="1"/>
          </p:cNvSpPr>
          <p:nvPr/>
        </p:nvSpPr>
        <p:spPr bwMode="auto">
          <a:xfrm>
            <a:off x="7032626" y="646113"/>
            <a:ext cx="62619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715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a:t>root</a:t>
            </a:r>
          </a:p>
        </p:txBody>
      </p:sp>
      <p:sp>
        <p:nvSpPr>
          <p:cNvPr id="120841" name="Line 9">
            <a:extLst>
              <a:ext uri="{FF2B5EF4-FFF2-40B4-BE49-F238E27FC236}">
                <a16:creationId xmlns:a16="http://schemas.microsoft.com/office/drawing/2014/main" id="{3737D543-9AE5-794F-A1E4-59CE006EA80F}"/>
              </a:ext>
            </a:extLst>
          </p:cNvPr>
          <p:cNvSpPr>
            <a:spLocks noChangeShapeType="1"/>
          </p:cNvSpPr>
          <p:nvPr/>
        </p:nvSpPr>
        <p:spPr bwMode="auto">
          <a:xfrm>
            <a:off x="7404100" y="1028700"/>
            <a:ext cx="0" cy="4572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20842" name="Group 10">
            <a:extLst>
              <a:ext uri="{FF2B5EF4-FFF2-40B4-BE49-F238E27FC236}">
                <a16:creationId xmlns:a16="http://schemas.microsoft.com/office/drawing/2014/main" id="{D940B901-4DC0-8344-8849-66A22C31F69E}"/>
              </a:ext>
            </a:extLst>
          </p:cNvPr>
          <p:cNvGrpSpPr>
            <a:grpSpLocks/>
          </p:cNvGrpSpPr>
          <p:nvPr/>
        </p:nvGrpSpPr>
        <p:grpSpPr bwMode="auto">
          <a:xfrm>
            <a:off x="8280401" y="2746375"/>
            <a:ext cx="587375" cy="749300"/>
            <a:chOff x="1760" y="2442"/>
            <a:chExt cx="370" cy="472"/>
          </a:xfrm>
        </p:grpSpPr>
        <p:sp>
          <p:nvSpPr>
            <p:cNvPr id="120843" name="Text Box 11">
              <a:extLst>
                <a:ext uri="{FF2B5EF4-FFF2-40B4-BE49-F238E27FC236}">
                  <a16:creationId xmlns:a16="http://schemas.microsoft.com/office/drawing/2014/main" id="{A73AE781-382C-494D-A060-5167AF5FCAD5}"/>
                </a:ext>
              </a:extLst>
            </p:cNvPr>
            <p:cNvSpPr txBox="1">
              <a:spLocks noChangeArrowheads="1"/>
            </p:cNvSpPr>
            <p:nvPr/>
          </p:nvSpPr>
          <p:spPr bwMode="auto">
            <a:xfrm>
              <a:off x="1760" y="2442"/>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latin typeface="Courier New" panose="02070309020205020404" pitchFamily="49" charset="0"/>
                </a:rPr>
                <a:t>67</a:t>
              </a:r>
            </a:p>
          </p:txBody>
        </p:sp>
        <p:grpSp>
          <p:nvGrpSpPr>
            <p:cNvPr id="120844" name="Group 12">
              <a:extLst>
                <a:ext uri="{FF2B5EF4-FFF2-40B4-BE49-F238E27FC236}">
                  <a16:creationId xmlns:a16="http://schemas.microsoft.com/office/drawing/2014/main" id="{8EB22C47-41D7-B148-B21D-DA128573318A}"/>
                </a:ext>
              </a:extLst>
            </p:cNvPr>
            <p:cNvGrpSpPr>
              <a:grpSpLocks/>
            </p:cNvGrpSpPr>
            <p:nvPr/>
          </p:nvGrpSpPr>
          <p:grpSpPr bwMode="auto">
            <a:xfrm>
              <a:off x="1760" y="2754"/>
              <a:ext cx="370" cy="160"/>
              <a:chOff x="1378" y="3290"/>
              <a:chExt cx="370" cy="312"/>
            </a:xfrm>
          </p:grpSpPr>
          <p:sp>
            <p:nvSpPr>
              <p:cNvPr id="120845" name="Text Box 13">
                <a:extLst>
                  <a:ext uri="{FF2B5EF4-FFF2-40B4-BE49-F238E27FC236}">
                    <a16:creationId xmlns:a16="http://schemas.microsoft.com/office/drawing/2014/main" id="{AB161E78-058A-8544-BD98-E9F95A8E421D}"/>
                  </a:ext>
                </a:extLst>
              </p:cNvPr>
              <p:cNvSpPr txBox="1">
                <a:spLocks noChangeArrowheads="1"/>
              </p:cNvSpPr>
              <p:nvPr/>
            </p:nvSpPr>
            <p:spPr bwMode="auto">
              <a:xfrm>
                <a:off x="1378" y="3290"/>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20846" name="Line 14">
                <a:extLst>
                  <a:ext uri="{FF2B5EF4-FFF2-40B4-BE49-F238E27FC236}">
                    <a16:creationId xmlns:a16="http://schemas.microsoft.com/office/drawing/2014/main" id="{C7C6D748-5963-F24E-9ABC-19621C7EA54E}"/>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20847" name="Group 15">
            <a:extLst>
              <a:ext uri="{FF2B5EF4-FFF2-40B4-BE49-F238E27FC236}">
                <a16:creationId xmlns:a16="http://schemas.microsoft.com/office/drawing/2014/main" id="{7E823946-53CF-804A-8439-623E69DA2B1B}"/>
              </a:ext>
            </a:extLst>
          </p:cNvPr>
          <p:cNvGrpSpPr>
            <a:grpSpLocks/>
          </p:cNvGrpSpPr>
          <p:nvPr/>
        </p:nvGrpSpPr>
        <p:grpSpPr bwMode="auto">
          <a:xfrm>
            <a:off x="7759701" y="3978275"/>
            <a:ext cx="587375" cy="749300"/>
            <a:chOff x="1760" y="2442"/>
            <a:chExt cx="370" cy="472"/>
          </a:xfrm>
        </p:grpSpPr>
        <p:sp>
          <p:nvSpPr>
            <p:cNvPr id="120848" name="Text Box 16">
              <a:extLst>
                <a:ext uri="{FF2B5EF4-FFF2-40B4-BE49-F238E27FC236}">
                  <a16:creationId xmlns:a16="http://schemas.microsoft.com/office/drawing/2014/main" id="{93352017-9CB1-AD47-8028-69DE11F75ECD}"/>
                </a:ext>
              </a:extLst>
            </p:cNvPr>
            <p:cNvSpPr txBox="1">
              <a:spLocks noChangeArrowheads="1"/>
            </p:cNvSpPr>
            <p:nvPr/>
          </p:nvSpPr>
          <p:spPr bwMode="auto">
            <a:xfrm>
              <a:off x="1760" y="2442"/>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latin typeface="Courier New" panose="02070309020205020404" pitchFamily="49" charset="0"/>
                </a:rPr>
                <a:t>36</a:t>
              </a:r>
            </a:p>
          </p:txBody>
        </p:sp>
        <p:grpSp>
          <p:nvGrpSpPr>
            <p:cNvPr id="120849" name="Group 17">
              <a:extLst>
                <a:ext uri="{FF2B5EF4-FFF2-40B4-BE49-F238E27FC236}">
                  <a16:creationId xmlns:a16="http://schemas.microsoft.com/office/drawing/2014/main" id="{D895044B-A4AD-C348-B853-058C75E205FA}"/>
                </a:ext>
              </a:extLst>
            </p:cNvPr>
            <p:cNvGrpSpPr>
              <a:grpSpLocks/>
            </p:cNvGrpSpPr>
            <p:nvPr/>
          </p:nvGrpSpPr>
          <p:grpSpPr bwMode="auto">
            <a:xfrm>
              <a:off x="1760" y="2754"/>
              <a:ext cx="370" cy="160"/>
              <a:chOff x="1378" y="3290"/>
              <a:chExt cx="370" cy="312"/>
            </a:xfrm>
          </p:grpSpPr>
          <p:sp>
            <p:nvSpPr>
              <p:cNvPr id="120850" name="Text Box 18">
                <a:extLst>
                  <a:ext uri="{FF2B5EF4-FFF2-40B4-BE49-F238E27FC236}">
                    <a16:creationId xmlns:a16="http://schemas.microsoft.com/office/drawing/2014/main" id="{D1AD068A-4FAF-AB4C-9349-E1B6BBB7ACCB}"/>
                  </a:ext>
                </a:extLst>
              </p:cNvPr>
              <p:cNvSpPr txBox="1">
                <a:spLocks noChangeArrowheads="1"/>
              </p:cNvSpPr>
              <p:nvPr/>
            </p:nvSpPr>
            <p:spPr bwMode="auto">
              <a:xfrm>
                <a:off x="1378" y="3290"/>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20851" name="Line 19">
                <a:extLst>
                  <a:ext uri="{FF2B5EF4-FFF2-40B4-BE49-F238E27FC236}">
                    <a16:creationId xmlns:a16="http://schemas.microsoft.com/office/drawing/2014/main" id="{A97C2D79-BD33-4243-9D55-438B843826E4}"/>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20852" name="Group 20">
            <a:extLst>
              <a:ext uri="{FF2B5EF4-FFF2-40B4-BE49-F238E27FC236}">
                <a16:creationId xmlns:a16="http://schemas.microsoft.com/office/drawing/2014/main" id="{62EECDB1-2424-1A4F-9DB2-B82465A326A9}"/>
              </a:ext>
            </a:extLst>
          </p:cNvPr>
          <p:cNvGrpSpPr>
            <a:grpSpLocks/>
          </p:cNvGrpSpPr>
          <p:nvPr/>
        </p:nvGrpSpPr>
        <p:grpSpPr bwMode="auto">
          <a:xfrm>
            <a:off x="5588001" y="3940175"/>
            <a:ext cx="587375" cy="749300"/>
            <a:chOff x="1760" y="2442"/>
            <a:chExt cx="370" cy="472"/>
          </a:xfrm>
        </p:grpSpPr>
        <p:sp>
          <p:nvSpPr>
            <p:cNvPr id="120853" name="Text Box 21">
              <a:extLst>
                <a:ext uri="{FF2B5EF4-FFF2-40B4-BE49-F238E27FC236}">
                  <a16:creationId xmlns:a16="http://schemas.microsoft.com/office/drawing/2014/main" id="{E1374916-DA0C-C641-B465-38CB29269BC2}"/>
                </a:ext>
              </a:extLst>
            </p:cNvPr>
            <p:cNvSpPr txBox="1">
              <a:spLocks noChangeArrowheads="1"/>
            </p:cNvSpPr>
            <p:nvPr/>
          </p:nvSpPr>
          <p:spPr bwMode="auto">
            <a:xfrm>
              <a:off x="1760" y="2442"/>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a:r>
                <a:rPr lang="en-US" altLang="en-US">
                  <a:solidFill>
                    <a:srgbClr val="FF0033"/>
                  </a:solidFill>
                  <a:latin typeface="Courier New" panose="02070309020205020404" pitchFamily="49" charset="0"/>
                </a:rPr>
                <a:t>3</a:t>
              </a:r>
              <a:endParaRPr lang="en-US" altLang="en-US">
                <a:latin typeface="Courier New" panose="02070309020205020404" pitchFamily="49" charset="0"/>
              </a:endParaRPr>
            </a:p>
          </p:txBody>
        </p:sp>
        <p:grpSp>
          <p:nvGrpSpPr>
            <p:cNvPr id="120854" name="Group 22">
              <a:extLst>
                <a:ext uri="{FF2B5EF4-FFF2-40B4-BE49-F238E27FC236}">
                  <a16:creationId xmlns:a16="http://schemas.microsoft.com/office/drawing/2014/main" id="{7807C980-3014-A748-92BD-76F66BB5EEA1}"/>
                </a:ext>
              </a:extLst>
            </p:cNvPr>
            <p:cNvGrpSpPr>
              <a:grpSpLocks/>
            </p:cNvGrpSpPr>
            <p:nvPr/>
          </p:nvGrpSpPr>
          <p:grpSpPr bwMode="auto">
            <a:xfrm>
              <a:off x="1760" y="2754"/>
              <a:ext cx="370" cy="160"/>
              <a:chOff x="1378" y="3290"/>
              <a:chExt cx="370" cy="312"/>
            </a:xfrm>
          </p:grpSpPr>
          <p:sp>
            <p:nvSpPr>
              <p:cNvPr id="120855" name="Text Box 23">
                <a:extLst>
                  <a:ext uri="{FF2B5EF4-FFF2-40B4-BE49-F238E27FC236}">
                    <a16:creationId xmlns:a16="http://schemas.microsoft.com/office/drawing/2014/main" id="{46668590-EFE1-7740-9110-B2F685483151}"/>
                  </a:ext>
                </a:extLst>
              </p:cNvPr>
              <p:cNvSpPr txBox="1">
                <a:spLocks noChangeArrowheads="1"/>
              </p:cNvSpPr>
              <p:nvPr/>
            </p:nvSpPr>
            <p:spPr bwMode="auto">
              <a:xfrm>
                <a:off x="1378" y="3290"/>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20856" name="Line 24">
                <a:extLst>
                  <a:ext uri="{FF2B5EF4-FFF2-40B4-BE49-F238E27FC236}">
                    <a16:creationId xmlns:a16="http://schemas.microsoft.com/office/drawing/2014/main" id="{2B0449F5-EDB1-B549-90B5-8A1D126D267C}"/>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20857" name="Group 25">
            <a:extLst>
              <a:ext uri="{FF2B5EF4-FFF2-40B4-BE49-F238E27FC236}">
                <a16:creationId xmlns:a16="http://schemas.microsoft.com/office/drawing/2014/main" id="{C39B6462-89B1-7246-A86D-EBBBD86AC905}"/>
              </a:ext>
            </a:extLst>
          </p:cNvPr>
          <p:cNvGrpSpPr>
            <a:grpSpLocks/>
          </p:cNvGrpSpPr>
          <p:nvPr/>
        </p:nvGrpSpPr>
        <p:grpSpPr bwMode="auto">
          <a:xfrm>
            <a:off x="6667501" y="3940175"/>
            <a:ext cx="587375" cy="749300"/>
            <a:chOff x="1760" y="2442"/>
            <a:chExt cx="370" cy="472"/>
          </a:xfrm>
        </p:grpSpPr>
        <p:sp>
          <p:nvSpPr>
            <p:cNvPr id="120858" name="Text Box 26">
              <a:extLst>
                <a:ext uri="{FF2B5EF4-FFF2-40B4-BE49-F238E27FC236}">
                  <a16:creationId xmlns:a16="http://schemas.microsoft.com/office/drawing/2014/main" id="{12592AEB-85D0-5E47-9364-494C0300E151}"/>
                </a:ext>
              </a:extLst>
            </p:cNvPr>
            <p:cNvSpPr txBox="1">
              <a:spLocks noChangeArrowheads="1"/>
            </p:cNvSpPr>
            <p:nvPr/>
          </p:nvSpPr>
          <p:spPr bwMode="auto">
            <a:xfrm>
              <a:off x="1760" y="2442"/>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solidFill>
                    <a:srgbClr val="FF0033"/>
                  </a:solidFill>
                  <a:latin typeface="Courier New" panose="02070309020205020404" pitchFamily="49" charset="0"/>
                </a:rPr>
                <a:t>14</a:t>
              </a:r>
              <a:endParaRPr lang="en-US" altLang="en-US">
                <a:latin typeface="Courier New" panose="02070309020205020404" pitchFamily="49" charset="0"/>
              </a:endParaRPr>
            </a:p>
          </p:txBody>
        </p:sp>
        <p:grpSp>
          <p:nvGrpSpPr>
            <p:cNvPr id="120859" name="Group 27">
              <a:extLst>
                <a:ext uri="{FF2B5EF4-FFF2-40B4-BE49-F238E27FC236}">
                  <a16:creationId xmlns:a16="http://schemas.microsoft.com/office/drawing/2014/main" id="{140E1F1C-8CAD-194E-AB0A-AFC0FDC5D38A}"/>
                </a:ext>
              </a:extLst>
            </p:cNvPr>
            <p:cNvGrpSpPr>
              <a:grpSpLocks/>
            </p:cNvGrpSpPr>
            <p:nvPr/>
          </p:nvGrpSpPr>
          <p:grpSpPr bwMode="auto">
            <a:xfrm>
              <a:off x="1760" y="2754"/>
              <a:ext cx="370" cy="160"/>
              <a:chOff x="1378" y="3290"/>
              <a:chExt cx="370" cy="312"/>
            </a:xfrm>
          </p:grpSpPr>
          <p:sp>
            <p:nvSpPr>
              <p:cNvPr id="120860" name="Text Box 28">
                <a:extLst>
                  <a:ext uri="{FF2B5EF4-FFF2-40B4-BE49-F238E27FC236}">
                    <a16:creationId xmlns:a16="http://schemas.microsoft.com/office/drawing/2014/main" id="{32433363-A5FE-5D4B-BCFD-47177463A81D}"/>
                  </a:ext>
                </a:extLst>
              </p:cNvPr>
              <p:cNvSpPr txBox="1">
                <a:spLocks noChangeArrowheads="1"/>
              </p:cNvSpPr>
              <p:nvPr/>
            </p:nvSpPr>
            <p:spPr bwMode="auto">
              <a:xfrm>
                <a:off x="1378" y="3290"/>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20861" name="Line 29">
                <a:extLst>
                  <a:ext uri="{FF2B5EF4-FFF2-40B4-BE49-F238E27FC236}">
                    <a16:creationId xmlns:a16="http://schemas.microsoft.com/office/drawing/2014/main" id="{F9CCF160-FDC9-B54F-B8CD-293F816443BC}"/>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20862" name="Group 30">
            <a:extLst>
              <a:ext uri="{FF2B5EF4-FFF2-40B4-BE49-F238E27FC236}">
                <a16:creationId xmlns:a16="http://schemas.microsoft.com/office/drawing/2014/main" id="{5D71343E-C9F2-1449-A8AB-70F1D84348F2}"/>
              </a:ext>
            </a:extLst>
          </p:cNvPr>
          <p:cNvGrpSpPr>
            <a:grpSpLocks/>
          </p:cNvGrpSpPr>
          <p:nvPr/>
        </p:nvGrpSpPr>
        <p:grpSpPr bwMode="auto">
          <a:xfrm>
            <a:off x="8216901" y="5172075"/>
            <a:ext cx="587375" cy="749300"/>
            <a:chOff x="1760" y="2442"/>
            <a:chExt cx="370" cy="472"/>
          </a:xfrm>
        </p:grpSpPr>
        <p:sp>
          <p:nvSpPr>
            <p:cNvPr id="120863" name="Text Box 31">
              <a:extLst>
                <a:ext uri="{FF2B5EF4-FFF2-40B4-BE49-F238E27FC236}">
                  <a16:creationId xmlns:a16="http://schemas.microsoft.com/office/drawing/2014/main" id="{89142AE2-5B57-FB42-A4BC-13659C3D1607}"/>
                </a:ext>
              </a:extLst>
            </p:cNvPr>
            <p:cNvSpPr txBox="1">
              <a:spLocks noChangeArrowheads="1"/>
            </p:cNvSpPr>
            <p:nvPr/>
          </p:nvSpPr>
          <p:spPr bwMode="auto">
            <a:xfrm>
              <a:off x="1760" y="2442"/>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latin typeface="Courier New" panose="02070309020205020404" pitchFamily="49" charset="0"/>
                </a:rPr>
                <a:t>44</a:t>
              </a:r>
            </a:p>
          </p:txBody>
        </p:sp>
        <p:grpSp>
          <p:nvGrpSpPr>
            <p:cNvPr id="120864" name="Group 32">
              <a:extLst>
                <a:ext uri="{FF2B5EF4-FFF2-40B4-BE49-F238E27FC236}">
                  <a16:creationId xmlns:a16="http://schemas.microsoft.com/office/drawing/2014/main" id="{1A8FAA27-A953-3140-8732-2857A95F5467}"/>
                </a:ext>
              </a:extLst>
            </p:cNvPr>
            <p:cNvGrpSpPr>
              <a:grpSpLocks/>
            </p:cNvGrpSpPr>
            <p:nvPr/>
          </p:nvGrpSpPr>
          <p:grpSpPr bwMode="auto">
            <a:xfrm>
              <a:off x="1760" y="2754"/>
              <a:ext cx="370" cy="160"/>
              <a:chOff x="1378" y="3290"/>
              <a:chExt cx="370" cy="312"/>
            </a:xfrm>
          </p:grpSpPr>
          <p:sp>
            <p:nvSpPr>
              <p:cNvPr id="120865" name="Text Box 33">
                <a:extLst>
                  <a:ext uri="{FF2B5EF4-FFF2-40B4-BE49-F238E27FC236}">
                    <a16:creationId xmlns:a16="http://schemas.microsoft.com/office/drawing/2014/main" id="{C92A97DA-FBED-1140-8217-5753A3E01F96}"/>
                  </a:ext>
                </a:extLst>
              </p:cNvPr>
              <p:cNvSpPr txBox="1">
                <a:spLocks noChangeArrowheads="1"/>
              </p:cNvSpPr>
              <p:nvPr/>
            </p:nvSpPr>
            <p:spPr bwMode="auto">
              <a:xfrm>
                <a:off x="1378" y="3290"/>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20866" name="Line 34">
                <a:extLst>
                  <a:ext uri="{FF2B5EF4-FFF2-40B4-BE49-F238E27FC236}">
                    <a16:creationId xmlns:a16="http://schemas.microsoft.com/office/drawing/2014/main" id="{650E0846-D2DD-1C46-8870-3F4C4D7E8C42}"/>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20867" name="Group 35">
            <a:extLst>
              <a:ext uri="{FF2B5EF4-FFF2-40B4-BE49-F238E27FC236}">
                <a16:creationId xmlns:a16="http://schemas.microsoft.com/office/drawing/2014/main" id="{B275E851-018C-F947-9909-4985D641A5FE}"/>
              </a:ext>
            </a:extLst>
          </p:cNvPr>
          <p:cNvGrpSpPr>
            <a:grpSpLocks/>
          </p:cNvGrpSpPr>
          <p:nvPr/>
        </p:nvGrpSpPr>
        <p:grpSpPr bwMode="auto">
          <a:xfrm>
            <a:off x="6045201" y="5248275"/>
            <a:ext cx="587375" cy="749300"/>
            <a:chOff x="1760" y="2442"/>
            <a:chExt cx="370" cy="472"/>
          </a:xfrm>
        </p:grpSpPr>
        <p:sp>
          <p:nvSpPr>
            <p:cNvPr id="120868" name="Text Box 36">
              <a:extLst>
                <a:ext uri="{FF2B5EF4-FFF2-40B4-BE49-F238E27FC236}">
                  <a16:creationId xmlns:a16="http://schemas.microsoft.com/office/drawing/2014/main" id="{4BBDAD6E-0E44-AE4E-96E4-50B041D0C0AE}"/>
                </a:ext>
              </a:extLst>
            </p:cNvPr>
            <p:cNvSpPr txBox="1">
              <a:spLocks noChangeArrowheads="1"/>
            </p:cNvSpPr>
            <p:nvPr/>
          </p:nvSpPr>
          <p:spPr bwMode="auto">
            <a:xfrm>
              <a:off x="1760" y="2442"/>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a:r>
                <a:rPr lang="en-US" altLang="en-US">
                  <a:solidFill>
                    <a:srgbClr val="FF0033"/>
                  </a:solidFill>
                  <a:latin typeface="Courier New" panose="02070309020205020404" pitchFamily="49" charset="0"/>
                </a:rPr>
                <a:t>7</a:t>
              </a:r>
              <a:endParaRPr lang="en-US" altLang="en-US">
                <a:latin typeface="Courier New" panose="02070309020205020404" pitchFamily="49" charset="0"/>
              </a:endParaRPr>
            </a:p>
          </p:txBody>
        </p:sp>
        <p:grpSp>
          <p:nvGrpSpPr>
            <p:cNvPr id="120869" name="Group 37">
              <a:extLst>
                <a:ext uri="{FF2B5EF4-FFF2-40B4-BE49-F238E27FC236}">
                  <a16:creationId xmlns:a16="http://schemas.microsoft.com/office/drawing/2014/main" id="{FF85826C-442A-A349-AB66-B7C498783C37}"/>
                </a:ext>
              </a:extLst>
            </p:cNvPr>
            <p:cNvGrpSpPr>
              <a:grpSpLocks/>
            </p:cNvGrpSpPr>
            <p:nvPr/>
          </p:nvGrpSpPr>
          <p:grpSpPr bwMode="auto">
            <a:xfrm>
              <a:off x="1760" y="2754"/>
              <a:ext cx="370" cy="160"/>
              <a:chOff x="1378" y="3290"/>
              <a:chExt cx="370" cy="312"/>
            </a:xfrm>
          </p:grpSpPr>
          <p:sp>
            <p:nvSpPr>
              <p:cNvPr id="120870" name="Text Box 38">
                <a:extLst>
                  <a:ext uri="{FF2B5EF4-FFF2-40B4-BE49-F238E27FC236}">
                    <a16:creationId xmlns:a16="http://schemas.microsoft.com/office/drawing/2014/main" id="{6C4B2065-A85F-944B-AF69-3FBD196967A8}"/>
                  </a:ext>
                </a:extLst>
              </p:cNvPr>
              <p:cNvSpPr txBox="1">
                <a:spLocks noChangeArrowheads="1"/>
              </p:cNvSpPr>
              <p:nvPr/>
            </p:nvSpPr>
            <p:spPr bwMode="auto">
              <a:xfrm>
                <a:off x="1378" y="3290"/>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20871" name="Line 39">
                <a:extLst>
                  <a:ext uri="{FF2B5EF4-FFF2-40B4-BE49-F238E27FC236}">
                    <a16:creationId xmlns:a16="http://schemas.microsoft.com/office/drawing/2014/main" id="{C44F3618-B122-3841-9ECB-F9CF07CAD940}"/>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20872" name="Group 40">
            <a:extLst>
              <a:ext uri="{FF2B5EF4-FFF2-40B4-BE49-F238E27FC236}">
                <a16:creationId xmlns:a16="http://schemas.microsoft.com/office/drawing/2014/main" id="{CB2094E6-EB10-3848-BB9A-35FB4E3591D0}"/>
              </a:ext>
            </a:extLst>
          </p:cNvPr>
          <p:cNvGrpSpPr>
            <a:grpSpLocks/>
          </p:cNvGrpSpPr>
          <p:nvPr/>
        </p:nvGrpSpPr>
        <p:grpSpPr bwMode="auto">
          <a:xfrm>
            <a:off x="8813801" y="3978275"/>
            <a:ext cx="587375" cy="749300"/>
            <a:chOff x="1760" y="2442"/>
            <a:chExt cx="370" cy="472"/>
          </a:xfrm>
        </p:grpSpPr>
        <p:sp>
          <p:nvSpPr>
            <p:cNvPr id="120873" name="Text Box 41">
              <a:extLst>
                <a:ext uri="{FF2B5EF4-FFF2-40B4-BE49-F238E27FC236}">
                  <a16:creationId xmlns:a16="http://schemas.microsoft.com/office/drawing/2014/main" id="{FA77F702-3FDF-BB4F-846E-8D717A44862C}"/>
                </a:ext>
              </a:extLst>
            </p:cNvPr>
            <p:cNvSpPr txBox="1">
              <a:spLocks noChangeArrowheads="1"/>
            </p:cNvSpPr>
            <p:nvPr/>
          </p:nvSpPr>
          <p:spPr bwMode="auto">
            <a:xfrm>
              <a:off x="1760" y="2442"/>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latin typeface="Courier New" panose="02070309020205020404" pitchFamily="49" charset="0"/>
                </a:rPr>
                <a:t>94</a:t>
              </a:r>
            </a:p>
          </p:txBody>
        </p:sp>
        <p:grpSp>
          <p:nvGrpSpPr>
            <p:cNvPr id="120874" name="Group 42">
              <a:extLst>
                <a:ext uri="{FF2B5EF4-FFF2-40B4-BE49-F238E27FC236}">
                  <a16:creationId xmlns:a16="http://schemas.microsoft.com/office/drawing/2014/main" id="{AAC97802-2725-F445-8F05-DDF962A2A917}"/>
                </a:ext>
              </a:extLst>
            </p:cNvPr>
            <p:cNvGrpSpPr>
              <a:grpSpLocks/>
            </p:cNvGrpSpPr>
            <p:nvPr/>
          </p:nvGrpSpPr>
          <p:grpSpPr bwMode="auto">
            <a:xfrm>
              <a:off x="1760" y="2754"/>
              <a:ext cx="370" cy="160"/>
              <a:chOff x="1378" y="3290"/>
              <a:chExt cx="370" cy="312"/>
            </a:xfrm>
          </p:grpSpPr>
          <p:sp>
            <p:nvSpPr>
              <p:cNvPr id="120875" name="Text Box 43">
                <a:extLst>
                  <a:ext uri="{FF2B5EF4-FFF2-40B4-BE49-F238E27FC236}">
                    <a16:creationId xmlns:a16="http://schemas.microsoft.com/office/drawing/2014/main" id="{51EA0028-ADED-0A47-8C28-254A01C545D5}"/>
                  </a:ext>
                </a:extLst>
              </p:cNvPr>
              <p:cNvSpPr txBox="1">
                <a:spLocks noChangeArrowheads="1"/>
              </p:cNvSpPr>
              <p:nvPr/>
            </p:nvSpPr>
            <p:spPr bwMode="auto">
              <a:xfrm>
                <a:off x="1378" y="3290"/>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20876" name="Line 44">
                <a:extLst>
                  <a:ext uri="{FF2B5EF4-FFF2-40B4-BE49-F238E27FC236}">
                    <a16:creationId xmlns:a16="http://schemas.microsoft.com/office/drawing/2014/main" id="{DE8BED26-CC1C-2C49-9CB0-540A53CAD33B}"/>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20877" name="Group 45">
            <a:extLst>
              <a:ext uri="{FF2B5EF4-FFF2-40B4-BE49-F238E27FC236}">
                <a16:creationId xmlns:a16="http://schemas.microsoft.com/office/drawing/2014/main" id="{3B20586C-D478-724B-A5ED-999E50B9FE57}"/>
              </a:ext>
            </a:extLst>
          </p:cNvPr>
          <p:cNvGrpSpPr>
            <a:grpSpLocks/>
          </p:cNvGrpSpPr>
          <p:nvPr/>
        </p:nvGrpSpPr>
        <p:grpSpPr bwMode="auto">
          <a:xfrm>
            <a:off x="9283701" y="5159375"/>
            <a:ext cx="587375" cy="749300"/>
            <a:chOff x="1760" y="2442"/>
            <a:chExt cx="370" cy="472"/>
          </a:xfrm>
        </p:grpSpPr>
        <p:sp>
          <p:nvSpPr>
            <p:cNvPr id="120878" name="Text Box 46">
              <a:extLst>
                <a:ext uri="{FF2B5EF4-FFF2-40B4-BE49-F238E27FC236}">
                  <a16:creationId xmlns:a16="http://schemas.microsoft.com/office/drawing/2014/main" id="{A81BBCD5-C54C-034F-A7A2-CBAA987D0E70}"/>
                </a:ext>
              </a:extLst>
            </p:cNvPr>
            <p:cNvSpPr txBox="1">
              <a:spLocks noChangeArrowheads="1"/>
            </p:cNvSpPr>
            <p:nvPr/>
          </p:nvSpPr>
          <p:spPr bwMode="auto">
            <a:xfrm>
              <a:off x="1760" y="2442"/>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latin typeface="Courier New" panose="02070309020205020404" pitchFamily="49" charset="0"/>
                </a:rPr>
                <a:t>97</a:t>
              </a:r>
            </a:p>
          </p:txBody>
        </p:sp>
        <p:grpSp>
          <p:nvGrpSpPr>
            <p:cNvPr id="120879" name="Group 47">
              <a:extLst>
                <a:ext uri="{FF2B5EF4-FFF2-40B4-BE49-F238E27FC236}">
                  <a16:creationId xmlns:a16="http://schemas.microsoft.com/office/drawing/2014/main" id="{A24B8C76-7497-6C4A-8BD3-44EDD48684A2}"/>
                </a:ext>
              </a:extLst>
            </p:cNvPr>
            <p:cNvGrpSpPr>
              <a:grpSpLocks/>
            </p:cNvGrpSpPr>
            <p:nvPr/>
          </p:nvGrpSpPr>
          <p:grpSpPr bwMode="auto">
            <a:xfrm>
              <a:off x="1760" y="2754"/>
              <a:ext cx="370" cy="160"/>
              <a:chOff x="1378" y="3290"/>
              <a:chExt cx="370" cy="312"/>
            </a:xfrm>
          </p:grpSpPr>
          <p:sp>
            <p:nvSpPr>
              <p:cNvPr id="120880" name="Text Box 48">
                <a:extLst>
                  <a:ext uri="{FF2B5EF4-FFF2-40B4-BE49-F238E27FC236}">
                    <a16:creationId xmlns:a16="http://schemas.microsoft.com/office/drawing/2014/main" id="{9B720574-FC17-CB4F-8748-7B18AF423500}"/>
                  </a:ext>
                </a:extLst>
              </p:cNvPr>
              <p:cNvSpPr txBox="1">
                <a:spLocks noChangeArrowheads="1"/>
              </p:cNvSpPr>
              <p:nvPr/>
            </p:nvSpPr>
            <p:spPr bwMode="auto">
              <a:xfrm>
                <a:off x="1378" y="3290"/>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20881" name="Line 49">
                <a:extLst>
                  <a:ext uri="{FF2B5EF4-FFF2-40B4-BE49-F238E27FC236}">
                    <a16:creationId xmlns:a16="http://schemas.microsoft.com/office/drawing/2014/main" id="{A8E4DCB2-BA00-1C4B-8F96-5890DC146678}"/>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20882" name="Group 50">
            <a:extLst>
              <a:ext uri="{FF2B5EF4-FFF2-40B4-BE49-F238E27FC236}">
                <a16:creationId xmlns:a16="http://schemas.microsoft.com/office/drawing/2014/main" id="{22703A76-E0B7-5C4D-8A85-86C883F06475}"/>
              </a:ext>
            </a:extLst>
          </p:cNvPr>
          <p:cNvGrpSpPr>
            <a:grpSpLocks/>
          </p:cNvGrpSpPr>
          <p:nvPr/>
        </p:nvGrpSpPr>
        <p:grpSpPr bwMode="auto">
          <a:xfrm>
            <a:off x="5118101" y="5248275"/>
            <a:ext cx="587375" cy="749300"/>
            <a:chOff x="1760" y="2442"/>
            <a:chExt cx="370" cy="472"/>
          </a:xfrm>
        </p:grpSpPr>
        <p:sp>
          <p:nvSpPr>
            <p:cNvPr id="120883" name="Text Box 51">
              <a:extLst>
                <a:ext uri="{FF2B5EF4-FFF2-40B4-BE49-F238E27FC236}">
                  <a16:creationId xmlns:a16="http://schemas.microsoft.com/office/drawing/2014/main" id="{EEADFFBA-4E39-D241-A954-AEEB182F4DCC}"/>
                </a:ext>
              </a:extLst>
            </p:cNvPr>
            <p:cNvSpPr txBox="1">
              <a:spLocks noChangeArrowheads="1"/>
            </p:cNvSpPr>
            <p:nvPr/>
          </p:nvSpPr>
          <p:spPr bwMode="auto">
            <a:xfrm>
              <a:off x="1760" y="2442"/>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a:r>
                <a:rPr lang="en-US" altLang="en-US">
                  <a:solidFill>
                    <a:srgbClr val="FF0033"/>
                  </a:solidFill>
                  <a:latin typeface="Courier New" panose="02070309020205020404" pitchFamily="49" charset="0"/>
                </a:rPr>
                <a:t>1</a:t>
              </a:r>
              <a:endParaRPr lang="en-US" altLang="en-US">
                <a:latin typeface="Courier New" panose="02070309020205020404" pitchFamily="49" charset="0"/>
              </a:endParaRPr>
            </a:p>
          </p:txBody>
        </p:sp>
        <p:grpSp>
          <p:nvGrpSpPr>
            <p:cNvPr id="120884" name="Group 52">
              <a:extLst>
                <a:ext uri="{FF2B5EF4-FFF2-40B4-BE49-F238E27FC236}">
                  <a16:creationId xmlns:a16="http://schemas.microsoft.com/office/drawing/2014/main" id="{87485C34-67D4-CB47-80C1-95E6607A3320}"/>
                </a:ext>
              </a:extLst>
            </p:cNvPr>
            <p:cNvGrpSpPr>
              <a:grpSpLocks/>
            </p:cNvGrpSpPr>
            <p:nvPr/>
          </p:nvGrpSpPr>
          <p:grpSpPr bwMode="auto">
            <a:xfrm>
              <a:off x="1760" y="2754"/>
              <a:ext cx="370" cy="160"/>
              <a:chOff x="1378" y="3290"/>
              <a:chExt cx="370" cy="312"/>
            </a:xfrm>
          </p:grpSpPr>
          <p:sp>
            <p:nvSpPr>
              <p:cNvPr id="120885" name="Text Box 53">
                <a:extLst>
                  <a:ext uri="{FF2B5EF4-FFF2-40B4-BE49-F238E27FC236}">
                    <a16:creationId xmlns:a16="http://schemas.microsoft.com/office/drawing/2014/main" id="{F6BF9A04-0DA1-AE4A-B7AF-F2A649E77139}"/>
                  </a:ext>
                </a:extLst>
              </p:cNvPr>
              <p:cNvSpPr txBox="1">
                <a:spLocks noChangeArrowheads="1"/>
              </p:cNvSpPr>
              <p:nvPr/>
            </p:nvSpPr>
            <p:spPr bwMode="auto">
              <a:xfrm>
                <a:off x="1378" y="3290"/>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20886" name="Line 54">
                <a:extLst>
                  <a:ext uri="{FF2B5EF4-FFF2-40B4-BE49-F238E27FC236}">
                    <a16:creationId xmlns:a16="http://schemas.microsoft.com/office/drawing/2014/main" id="{D0AAFF9B-212E-6C49-BCF5-FE656141FB14}"/>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20887" name="Group 55">
            <a:extLst>
              <a:ext uri="{FF2B5EF4-FFF2-40B4-BE49-F238E27FC236}">
                <a16:creationId xmlns:a16="http://schemas.microsoft.com/office/drawing/2014/main" id="{A3780EF6-7873-7C40-A3DF-7BE92E5D79E3}"/>
              </a:ext>
            </a:extLst>
          </p:cNvPr>
          <p:cNvGrpSpPr>
            <a:grpSpLocks/>
          </p:cNvGrpSpPr>
          <p:nvPr/>
        </p:nvGrpSpPr>
        <p:grpSpPr bwMode="auto">
          <a:xfrm>
            <a:off x="6096001" y="2771775"/>
            <a:ext cx="587375" cy="749300"/>
            <a:chOff x="1760" y="2442"/>
            <a:chExt cx="370" cy="472"/>
          </a:xfrm>
        </p:grpSpPr>
        <p:sp>
          <p:nvSpPr>
            <p:cNvPr id="120888" name="Text Box 56">
              <a:extLst>
                <a:ext uri="{FF2B5EF4-FFF2-40B4-BE49-F238E27FC236}">
                  <a16:creationId xmlns:a16="http://schemas.microsoft.com/office/drawing/2014/main" id="{ED8AB864-4B7C-2648-B5DF-D294FFDBC502}"/>
                </a:ext>
              </a:extLst>
            </p:cNvPr>
            <p:cNvSpPr txBox="1">
              <a:spLocks noChangeArrowheads="1"/>
            </p:cNvSpPr>
            <p:nvPr/>
          </p:nvSpPr>
          <p:spPr bwMode="auto">
            <a:xfrm>
              <a:off x="1760" y="2442"/>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a:r>
                <a:rPr lang="en-US" altLang="en-US">
                  <a:solidFill>
                    <a:srgbClr val="FF0033"/>
                  </a:solidFill>
                  <a:latin typeface="Courier New" panose="02070309020205020404" pitchFamily="49" charset="0"/>
                </a:rPr>
                <a:t>9</a:t>
              </a:r>
              <a:endParaRPr lang="en-US" altLang="en-US">
                <a:latin typeface="Courier New" panose="02070309020205020404" pitchFamily="49" charset="0"/>
              </a:endParaRPr>
            </a:p>
          </p:txBody>
        </p:sp>
        <p:grpSp>
          <p:nvGrpSpPr>
            <p:cNvPr id="120889" name="Group 57">
              <a:extLst>
                <a:ext uri="{FF2B5EF4-FFF2-40B4-BE49-F238E27FC236}">
                  <a16:creationId xmlns:a16="http://schemas.microsoft.com/office/drawing/2014/main" id="{6ABAE38F-D96D-E941-976F-A24615817C3A}"/>
                </a:ext>
              </a:extLst>
            </p:cNvPr>
            <p:cNvGrpSpPr>
              <a:grpSpLocks/>
            </p:cNvGrpSpPr>
            <p:nvPr/>
          </p:nvGrpSpPr>
          <p:grpSpPr bwMode="auto">
            <a:xfrm>
              <a:off x="1760" y="2754"/>
              <a:ext cx="370" cy="160"/>
              <a:chOff x="1378" y="3290"/>
              <a:chExt cx="370" cy="312"/>
            </a:xfrm>
          </p:grpSpPr>
          <p:sp>
            <p:nvSpPr>
              <p:cNvPr id="120890" name="Text Box 58">
                <a:extLst>
                  <a:ext uri="{FF2B5EF4-FFF2-40B4-BE49-F238E27FC236}">
                    <a16:creationId xmlns:a16="http://schemas.microsoft.com/office/drawing/2014/main" id="{4D92A09F-DD7D-944E-A657-440BC321695B}"/>
                  </a:ext>
                </a:extLst>
              </p:cNvPr>
              <p:cNvSpPr txBox="1">
                <a:spLocks noChangeArrowheads="1"/>
              </p:cNvSpPr>
              <p:nvPr/>
            </p:nvSpPr>
            <p:spPr bwMode="auto">
              <a:xfrm>
                <a:off x="1378" y="3290"/>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20891" name="Line 59">
                <a:extLst>
                  <a:ext uri="{FF2B5EF4-FFF2-40B4-BE49-F238E27FC236}">
                    <a16:creationId xmlns:a16="http://schemas.microsoft.com/office/drawing/2014/main" id="{B867F3C3-2997-A84C-9B46-78CFD896E8F5}"/>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120892" name="Line 60">
            <a:extLst>
              <a:ext uri="{FF2B5EF4-FFF2-40B4-BE49-F238E27FC236}">
                <a16:creationId xmlns:a16="http://schemas.microsoft.com/office/drawing/2014/main" id="{6361D506-00A6-8C46-A967-E1CFA585E006}"/>
              </a:ext>
            </a:extLst>
          </p:cNvPr>
          <p:cNvSpPr>
            <a:spLocks noChangeShapeType="1"/>
          </p:cNvSpPr>
          <p:nvPr/>
        </p:nvSpPr>
        <p:spPr bwMode="auto">
          <a:xfrm flipH="1">
            <a:off x="6400800" y="2133600"/>
            <a:ext cx="850900" cy="6223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0893" name="Line 61">
            <a:extLst>
              <a:ext uri="{FF2B5EF4-FFF2-40B4-BE49-F238E27FC236}">
                <a16:creationId xmlns:a16="http://schemas.microsoft.com/office/drawing/2014/main" id="{83150E49-EE7E-2E44-B857-24A92889E1FF}"/>
              </a:ext>
            </a:extLst>
          </p:cNvPr>
          <p:cNvSpPr>
            <a:spLocks noChangeShapeType="1"/>
          </p:cNvSpPr>
          <p:nvPr/>
        </p:nvSpPr>
        <p:spPr bwMode="auto">
          <a:xfrm>
            <a:off x="7531100" y="2133600"/>
            <a:ext cx="1041400" cy="596900"/>
          </a:xfrm>
          <a:prstGeom prst="line">
            <a:avLst/>
          </a:prstGeom>
          <a:noFill/>
          <a:ln w="381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0894" name="Line 62">
            <a:extLst>
              <a:ext uri="{FF2B5EF4-FFF2-40B4-BE49-F238E27FC236}">
                <a16:creationId xmlns:a16="http://schemas.microsoft.com/office/drawing/2014/main" id="{FFFC5900-B760-1949-B893-4D641948EDE8}"/>
              </a:ext>
            </a:extLst>
          </p:cNvPr>
          <p:cNvSpPr>
            <a:spLocks noChangeShapeType="1"/>
          </p:cNvSpPr>
          <p:nvPr/>
        </p:nvSpPr>
        <p:spPr bwMode="auto">
          <a:xfrm flipH="1">
            <a:off x="5880100" y="3403600"/>
            <a:ext cx="381000" cy="5080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0895" name="Line 63">
            <a:extLst>
              <a:ext uri="{FF2B5EF4-FFF2-40B4-BE49-F238E27FC236}">
                <a16:creationId xmlns:a16="http://schemas.microsoft.com/office/drawing/2014/main" id="{63FF2343-E367-2540-AD5F-CEE2B1D0F57C}"/>
              </a:ext>
            </a:extLst>
          </p:cNvPr>
          <p:cNvSpPr>
            <a:spLocks noChangeShapeType="1"/>
          </p:cNvSpPr>
          <p:nvPr/>
        </p:nvSpPr>
        <p:spPr bwMode="auto">
          <a:xfrm>
            <a:off x="6540500" y="3390900"/>
            <a:ext cx="406400" cy="5334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0896" name="Line 64">
            <a:extLst>
              <a:ext uri="{FF2B5EF4-FFF2-40B4-BE49-F238E27FC236}">
                <a16:creationId xmlns:a16="http://schemas.microsoft.com/office/drawing/2014/main" id="{02E85825-58E1-454F-A043-81692B1A67A7}"/>
              </a:ext>
            </a:extLst>
          </p:cNvPr>
          <p:cNvSpPr>
            <a:spLocks noChangeShapeType="1"/>
          </p:cNvSpPr>
          <p:nvPr/>
        </p:nvSpPr>
        <p:spPr bwMode="auto">
          <a:xfrm flipH="1">
            <a:off x="5410200" y="4546600"/>
            <a:ext cx="317500" cy="6858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0897" name="Line 65">
            <a:extLst>
              <a:ext uri="{FF2B5EF4-FFF2-40B4-BE49-F238E27FC236}">
                <a16:creationId xmlns:a16="http://schemas.microsoft.com/office/drawing/2014/main" id="{503DC578-CB1C-9640-AC4E-71A1E45C20C5}"/>
              </a:ext>
            </a:extLst>
          </p:cNvPr>
          <p:cNvSpPr>
            <a:spLocks noChangeShapeType="1"/>
          </p:cNvSpPr>
          <p:nvPr/>
        </p:nvSpPr>
        <p:spPr bwMode="auto">
          <a:xfrm>
            <a:off x="6032500" y="4559300"/>
            <a:ext cx="304800" cy="6731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0898" name="Line 66">
            <a:extLst>
              <a:ext uri="{FF2B5EF4-FFF2-40B4-BE49-F238E27FC236}">
                <a16:creationId xmlns:a16="http://schemas.microsoft.com/office/drawing/2014/main" id="{0FDFDD5F-76C0-AE4A-B6BB-4808618F846D}"/>
              </a:ext>
            </a:extLst>
          </p:cNvPr>
          <p:cNvSpPr>
            <a:spLocks noChangeShapeType="1"/>
          </p:cNvSpPr>
          <p:nvPr/>
        </p:nvSpPr>
        <p:spPr bwMode="auto">
          <a:xfrm flipH="1">
            <a:off x="8051800" y="3365500"/>
            <a:ext cx="381000" cy="609600"/>
          </a:xfrm>
          <a:prstGeom prst="line">
            <a:avLst/>
          </a:prstGeom>
          <a:noFill/>
          <a:ln w="381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0899" name="Line 67">
            <a:extLst>
              <a:ext uri="{FF2B5EF4-FFF2-40B4-BE49-F238E27FC236}">
                <a16:creationId xmlns:a16="http://schemas.microsoft.com/office/drawing/2014/main" id="{481F1DF2-8386-2C4E-92E1-D65129274C62}"/>
              </a:ext>
            </a:extLst>
          </p:cNvPr>
          <p:cNvSpPr>
            <a:spLocks noChangeShapeType="1"/>
          </p:cNvSpPr>
          <p:nvPr/>
        </p:nvSpPr>
        <p:spPr bwMode="auto">
          <a:xfrm>
            <a:off x="8724900" y="3365500"/>
            <a:ext cx="381000" cy="596900"/>
          </a:xfrm>
          <a:prstGeom prst="line">
            <a:avLst/>
          </a:prstGeom>
          <a:noFill/>
          <a:ln w="381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0900" name="Line 68">
            <a:extLst>
              <a:ext uri="{FF2B5EF4-FFF2-40B4-BE49-F238E27FC236}">
                <a16:creationId xmlns:a16="http://schemas.microsoft.com/office/drawing/2014/main" id="{F8658B8A-4D90-1946-992B-874E84CB55D4}"/>
              </a:ext>
            </a:extLst>
          </p:cNvPr>
          <p:cNvSpPr>
            <a:spLocks noChangeShapeType="1"/>
          </p:cNvSpPr>
          <p:nvPr/>
        </p:nvSpPr>
        <p:spPr bwMode="auto">
          <a:xfrm>
            <a:off x="8191500" y="4610100"/>
            <a:ext cx="304800" cy="558800"/>
          </a:xfrm>
          <a:prstGeom prst="line">
            <a:avLst/>
          </a:prstGeom>
          <a:noFill/>
          <a:ln w="381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0901" name="Line 69">
            <a:extLst>
              <a:ext uri="{FF2B5EF4-FFF2-40B4-BE49-F238E27FC236}">
                <a16:creationId xmlns:a16="http://schemas.microsoft.com/office/drawing/2014/main" id="{BBFA902E-65B5-8F4B-AA62-1B57058AADFE}"/>
              </a:ext>
            </a:extLst>
          </p:cNvPr>
          <p:cNvSpPr>
            <a:spLocks noChangeShapeType="1"/>
          </p:cNvSpPr>
          <p:nvPr/>
        </p:nvSpPr>
        <p:spPr bwMode="auto">
          <a:xfrm>
            <a:off x="9258300" y="4597400"/>
            <a:ext cx="304800" cy="546100"/>
          </a:xfrm>
          <a:prstGeom prst="line">
            <a:avLst/>
          </a:prstGeom>
          <a:noFill/>
          <a:ln w="381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20902" name="Group 70">
            <a:extLst>
              <a:ext uri="{FF2B5EF4-FFF2-40B4-BE49-F238E27FC236}">
                <a16:creationId xmlns:a16="http://schemas.microsoft.com/office/drawing/2014/main" id="{50029970-D3FF-214F-B1CB-EFE96B53027E}"/>
              </a:ext>
            </a:extLst>
          </p:cNvPr>
          <p:cNvGrpSpPr>
            <a:grpSpLocks/>
          </p:cNvGrpSpPr>
          <p:nvPr/>
        </p:nvGrpSpPr>
        <p:grpSpPr bwMode="auto">
          <a:xfrm>
            <a:off x="5183188" y="5880100"/>
            <a:ext cx="165100" cy="406400"/>
            <a:chOff x="2305" y="3704"/>
            <a:chExt cx="104" cy="256"/>
          </a:xfrm>
        </p:grpSpPr>
        <p:sp>
          <p:nvSpPr>
            <p:cNvPr id="120903" name="Line 71">
              <a:extLst>
                <a:ext uri="{FF2B5EF4-FFF2-40B4-BE49-F238E27FC236}">
                  <a16:creationId xmlns:a16="http://schemas.microsoft.com/office/drawing/2014/main" id="{AD567738-9A6B-E542-8E34-81846E412181}"/>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0904" name="Line 72">
              <a:extLst>
                <a:ext uri="{FF2B5EF4-FFF2-40B4-BE49-F238E27FC236}">
                  <a16:creationId xmlns:a16="http://schemas.microsoft.com/office/drawing/2014/main" id="{36DCB80B-0E6D-4D4A-B077-D35F5F47D061}"/>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0905" name="Line 73">
              <a:extLst>
                <a:ext uri="{FF2B5EF4-FFF2-40B4-BE49-F238E27FC236}">
                  <a16:creationId xmlns:a16="http://schemas.microsoft.com/office/drawing/2014/main" id="{EFB76AC7-50F9-3146-9A9A-0D9A0FEB3F34}"/>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20906" name="Group 74">
            <a:extLst>
              <a:ext uri="{FF2B5EF4-FFF2-40B4-BE49-F238E27FC236}">
                <a16:creationId xmlns:a16="http://schemas.microsoft.com/office/drawing/2014/main" id="{260BEC92-5773-BD4B-ADD6-6E13C82DC414}"/>
              </a:ext>
            </a:extLst>
          </p:cNvPr>
          <p:cNvGrpSpPr>
            <a:grpSpLocks/>
          </p:cNvGrpSpPr>
          <p:nvPr/>
        </p:nvGrpSpPr>
        <p:grpSpPr bwMode="auto">
          <a:xfrm>
            <a:off x="6402388" y="5880100"/>
            <a:ext cx="165100" cy="406400"/>
            <a:chOff x="2305" y="3704"/>
            <a:chExt cx="104" cy="256"/>
          </a:xfrm>
        </p:grpSpPr>
        <p:sp>
          <p:nvSpPr>
            <p:cNvPr id="120907" name="Line 75">
              <a:extLst>
                <a:ext uri="{FF2B5EF4-FFF2-40B4-BE49-F238E27FC236}">
                  <a16:creationId xmlns:a16="http://schemas.microsoft.com/office/drawing/2014/main" id="{969C9D4C-F626-114E-8EE6-61BD91AA4676}"/>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0908" name="Line 76">
              <a:extLst>
                <a:ext uri="{FF2B5EF4-FFF2-40B4-BE49-F238E27FC236}">
                  <a16:creationId xmlns:a16="http://schemas.microsoft.com/office/drawing/2014/main" id="{34B04C56-A216-AD48-A0F0-27D0D16F3FBF}"/>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0909" name="Line 77">
              <a:extLst>
                <a:ext uri="{FF2B5EF4-FFF2-40B4-BE49-F238E27FC236}">
                  <a16:creationId xmlns:a16="http://schemas.microsoft.com/office/drawing/2014/main" id="{A14765EF-BDF3-BB4F-A7F2-238A28937257}"/>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20910" name="Group 78">
            <a:extLst>
              <a:ext uri="{FF2B5EF4-FFF2-40B4-BE49-F238E27FC236}">
                <a16:creationId xmlns:a16="http://schemas.microsoft.com/office/drawing/2014/main" id="{0FA07160-8362-0941-A414-583917D7B60A}"/>
              </a:ext>
            </a:extLst>
          </p:cNvPr>
          <p:cNvGrpSpPr>
            <a:grpSpLocks/>
          </p:cNvGrpSpPr>
          <p:nvPr/>
        </p:nvGrpSpPr>
        <p:grpSpPr bwMode="auto">
          <a:xfrm>
            <a:off x="9640888" y="5803900"/>
            <a:ext cx="165100" cy="406400"/>
            <a:chOff x="2305" y="3704"/>
            <a:chExt cx="104" cy="256"/>
          </a:xfrm>
        </p:grpSpPr>
        <p:sp>
          <p:nvSpPr>
            <p:cNvPr id="120911" name="Line 79">
              <a:extLst>
                <a:ext uri="{FF2B5EF4-FFF2-40B4-BE49-F238E27FC236}">
                  <a16:creationId xmlns:a16="http://schemas.microsoft.com/office/drawing/2014/main" id="{E265066F-0886-0442-B1CC-B2E0C9513E9C}"/>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0912" name="Line 80">
              <a:extLst>
                <a:ext uri="{FF2B5EF4-FFF2-40B4-BE49-F238E27FC236}">
                  <a16:creationId xmlns:a16="http://schemas.microsoft.com/office/drawing/2014/main" id="{99A972F7-FFD7-B542-B9DD-6F6344696F1B}"/>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0913" name="Line 81">
              <a:extLst>
                <a:ext uri="{FF2B5EF4-FFF2-40B4-BE49-F238E27FC236}">
                  <a16:creationId xmlns:a16="http://schemas.microsoft.com/office/drawing/2014/main" id="{51D27A9F-565D-274C-B81F-51FE4F6C5E46}"/>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20914" name="Group 82">
            <a:extLst>
              <a:ext uri="{FF2B5EF4-FFF2-40B4-BE49-F238E27FC236}">
                <a16:creationId xmlns:a16="http://schemas.microsoft.com/office/drawing/2014/main" id="{4BAABBF4-5303-504D-9F3A-79A7FBA58924}"/>
              </a:ext>
            </a:extLst>
          </p:cNvPr>
          <p:cNvGrpSpPr>
            <a:grpSpLocks/>
          </p:cNvGrpSpPr>
          <p:nvPr/>
        </p:nvGrpSpPr>
        <p:grpSpPr bwMode="auto">
          <a:xfrm>
            <a:off x="8574088" y="5791200"/>
            <a:ext cx="165100" cy="406400"/>
            <a:chOff x="2305" y="3704"/>
            <a:chExt cx="104" cy="256"/>
          </a:xfrm>
        </p:grpSpPr>
        <p:sp>
          <p:nvSpPr>
            <p:cNvPr id="120915" name="Line 83">
              <a:extLst>
                <a:ext uri="{FF2B5EF4-FFF2-40B4-BE49-F238E27FC236}">
                  <a16:creationId xmlns:a16="http://schemas.microsoft.com/office/drawing/2014/main" id="{87782768-2530-C244-9EFF-81605B46A7C0}"/>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0916" name="Line 84">
              <a:extLst>
                <a:ext uri="{FF2B5EF4-FFF2-40B4-BE49-F238E27FC236}">
                  <a16:creationId xmlns:a16="http://schemas.microsoft.com/office/drawing/2014/main" id="{BB0103BD-E9F3-DE40-AEF3-80037C770265}"/>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0917" name="Line 85">
              <a:extLst>
                <a:ext uri="{FF2B5EF4-FFF2-40B4-BE49-F238E27FC236}">
                  <a16:creationId xmlns:a16="http://schemas.microsoft.com/office/drawing/2014/main" id="{0EF4AF3F-178D-E841-94DA-6221037675CF}"/>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20918" name="Group 86">
            <a:extLst>
              <a:ext uri="{FF2B5EF4-FFF2-40B4-BE49-F238E27FC236}">
                <a16:creationId xmlns:a16="http://schemas.microsoft.com/office/drawing/2014/main" id="{0AB659E6-409F-534F-A483-432ABCD34CD8}"/>
              </a:ext>
            </a:extLst>
          </p:cNvPr>
          <p:cNvGrpSpPr>
            <a:grpSpLocks/>
          </p:cNvGrpSpPr>
          <p:nvPr/>
        </p:nvGrpSpPr>
        <p:grpSpPr bwMode="auto">
          <a:xfrm>
            <a:off x="8269288" y="5803900"/>
            <a:ext cx="165100" cy="406400"/>
            <a:chOff x="2305" y="3704"/>
            <a:chExt cx="104" cy="256"/>
          </a:xfrm>
        </p:grpSpPr>
        <p:sp>
          <p:nvSpPr>
            <p:cNvPr id="120919" name="Line 87">
              <a:extLst>
                <a:ext uri="{FF2B5EF4-FFF2-40B4-BE49-F238E27FC236}">
                  <a16:creationId xmlns:a16="http://schemas.microsoft.com/office/drawing/2014/main" id="{B3983C4E-8CED-3B44-9D07-F4185165D75F}"/>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0920" name="Line 88">
              <a:extLst>
                <a:ext uri="{FF2B5EF4-FFF2-40B4-BE49-F238E27FC236}">
                  <a16:creationId xmlns:a16="http://schemas.microsoft.com/office/drawing/2014/main" id="{F667FF0C-BAA9-CD4F-B512-D811FF71F5DF}"/>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0921" name="Line 89">
              <a:extLst>
                <a:ext uri="{FF2B5EF4-FFF2-40B4-BE49-F238E27FC236}">
                  <a16:creationId xmlns:a16="http://schemas.microsoft.com/office/drawing/2014/main" id="{2D3929CF-86D1-BE46-BDFF-0056D96B994A}"/>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20922" name="Group 90">
            <a:extLst>
              <a:ext uri="{FF2B5EF4-FFF2-40B4-BE49-F238E27FC236}">
                <a16:creationId xmlns:a16="http://schemas.microsoft.com/office/drawing/2014/main" id="{6B95C798-5416-7849-9DC2-91B891F433CC}"/>
              </a:ext>
            </a:extLst>
          </p:cNvPr>
          <p:cNvGrpSpPr>
            <a:grpSpLocks/>
          </p:cNvGrpSpPr>
          <p:nvPr/>
        </p:nvGrpSpPr>
        <p:grpSpPr bwMode="auto">
          <a:xfrm>
            <a:off x="5462588" y="5880100"/>
            <a:ext cx="165100" cy="406400"/>
            <a:chOff x="2305" y="3704"/>
            <a:chExt cx="104" cy="256"/>
          </a:xfrm>
        </p:grpSpPr>
        <p:sp>
          <p:nvSpPr>
            <p:cNvPr id="120923" name="Line 91">
              <a:extLst>
                <a:ext uri="{FF2B5EF4-FFF2-40B4-BE49-F238E27FC236}">
                  <a16:creationId xmlns:a16="http://schemas.microsoft.com/office/drawing/2014/main" id="{05D2DC5D-6330-5B4E-B84C-49B5E022C979}"/>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0924" name="Line 92">
              <a:extLst>
                <a:ext uri="{FF2B5EF4-FFF2-40B4-BE49-F238E27FC236}">
                  <a16:creationId xmlns:a16="http://schemas.microsoft.com/office/drawing/2014/main" id="{BD6C013E-57A3-4E48-BD6F-EF4FA67F1F29}"/>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0925" name="Line 93">
              <a:extLst>
                <a:ext uri="{FF2B5EF4-FFF2-40B4-BE49-F238E27FC236}">
                  <a16:creationId xmlns:a16="http://schemas.microsoft.com/office/drawing/2014/main" id="{EA70FB69-D783-7740-A882-7BFA91A04269}"/>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20926" name="Group 94">
            <a:extLst>
              <a:ext uri="{FF2B5EF4-FFF2-40B4-BE49-F238E27FC236}">
                <a16:creationId xmlns:a16="http://schemas.microsoft.com/office/drawing/2014/main" id="{9FEB4071-0AD2-0640-BAF9-23E1AEC9061B}"/>
              </a:ext>
            </a:extLst>
          </p:cNvPr>
          <p:cNvGrpSpPr>
            <a:grpSpLocks/>
          </p:cNvGrpSpPr>
          <p:nvPr/>
        </p:nvGrpSpPr>
        <p:grpSpPr bwMode="auto">
          <a:xfrm>
            <a:off x="6110288" y="5867400"/>
            <a:ext cx="165100" cy="406400"/>
            <a:chOff x="2305" y="3704"/>
            <a:chExt cx="104" cy="256"/>
          </a:xfrm>
        </p:grpSpPr>
        <p:sp>
          <p:nvSpPr>
            <p:cNvPr id="120927" name="Line 95">
              <a:extLst>
                <a:ext uri="{FF2B5EF4-FFF2-40B4-BE49-F238E27FC236}">
                  <a16:creationId xmlns:a16="http://schemas.microsoft.com/office/drawing/2014/main" id="{D625484F-1AB0-164B-8150-7268A04E149E}"/>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0928" name="Line 96">
              <a:extLst>
                <a:ext uri="{FF2B5EF4-FFF2-40B4-BE49-F238E27FC236}">
                  <a16:creationId xmlns:a16="http://schemas.microsoft.com/office/drawing/2014/main" id="{DBE4E188-9620-EC4F-BCF9-7DAB60405189}"/>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0929" name="Line 97">
              <a:extLst>
                <a:ext uri="{FF2B5EF4-FFF2-40B4-BE49-F238E27FC236}">
                  <a16:creationId xmlns:a16="http://schemas.microsoft.com/office/drawing/2014/main" id="{8D921E10-C0AF-2940-808D-2E44A59A8EB0}"/>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20930" name="Group 98">
            <a:extLst>
              <a:ext uri="{FF2B5EF4-FFF2-40B4-BE49-F238E27FC236}">
                <a16:creationId xmlns:a16="http://schemas.microsoft.com/office/drawing/2014/main" id="{60B1527C-970A-3A45-85C0-47622D258688}"/>
              </a:ext>
            </a:extLst>
          </p:cNvPr>
          <p:cNvGrpSpPr>
            <a:grpSpLocks/>
          </p:cNvGrpSpPr>
          <p:nvPr/>
        </p:nvGrpSpPr>
        <p:grpSpPr bwMode="auto">
          <a:xfrm>
            <a:off x="7024688" y="4546600"/>
            <a:ext cx="165100" cy="406400"/>
            <a:chOff x="2305" y="3704"/>
            <a:chExt cx="104" cy="256"/>
          </a:xfrm>
        </p:grpSpPr>
        <p:sp>
          <p:nvSpPr>
            <p:cNvPr id="120931" name="Line 99">
              <a:extLst>
                <a:ext uri="{FF2B5EF4-FFF2-40B4-BE49-F238E27FC236}">
                  <a16:creationId xmlns:a16="http://schemas.microsoft.com/office/drawing/2014/main" id="{B99BCEE6-AA41-B84F-A243-36047A2B6AAA}"/>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0932" name="Line 100">
              <a:extLst>
                <a:ext uri="{FF2B5EF4-FFF2-40B4-BE49-F238E27FC236}">
                  <a16:creationId xmlns:a16="http://schemas.microsoft.com/office/drawing/2014/main" id="{F7293282-BBC0-3D4F-A9CC-63DFA336E26B}"/>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0933" name="Line 101">
              <a:extLst>
                <a:ext uri="{FF2B5EF4-FFF2-40B4-BE49-F238E27FC236}">
                  <a16:creationId xmlns:a16="http://schemas.microsoft.com/office/drawing/2014/main" id="{A8BB0287-BB2E-364C-B937-6EC35902B712}"/>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20934" name="Group 102">
            <a:extLst>
              <a:ext uri="{FF2B5EF4-FFF2-40B4-BE49-F238E27FC236}">
                <a16:creationId xmlns:a16="http://schemas.microsoft.com/office/drawing/2014/main" id="{9C0430D8-A7A4-7041-8B2B-F899026847A4}"/>
              </a:ext>
            </a:extLst>
          </p:cNvPr>
          <p:cNvGrpSpPr>
            <a:grpSpLocks/>
          </p:cNvGrpSpPr>
          <p:nvPr/>
        </p:nvGrpSpPr>
        <p:grpSpPr bwMode="auto">
          <a:xfrm>
            <a:off x="6719888" y="4559300"/>
            <a:ext cx="165100" cy="406400"/>
            <a:chOff x="2305" y="3704"/>
            <a:chExt cx="104" cy="256"/>
          </a:xfrm>
        </p:grpSpPr>
        <p:sp>
          <p:nvSpPr>
            <p:cNvPr id="120935" name="Line 103">
              <a:extLst>
                <a:ext uri="{FF2B5EF4-FFF2-40B4-BE49-F238E27FC236}">
                  <a16:creationId xmlns:a16="http://schemas.microsoft.com/office/drawing/2014/main" id="{4730CF71-E3CA-FD42-BE65-68EB8D1F453C}"/>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0936" name="Line 104">
              <a:extLst>
                <a:ext uri="{FF2B5EF4-FFF2-40B4-BE49-F238E27FC236}">
                  <a16:creationId xmlns:a16="http://schemas.microsoft.com/office/drawing/2014/main" id="{226E6B62-DEAB-7241-B8EA-636996E571A9}"/>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0937" name="Line 105">
              <a:extLst>
                <a:ext uri="{FF2B5EF4-FFF2-40B4-BE49-F238E27FC236}">
                  <a16:creationId xmlns:a16="http://schemas.microsoft.com/office/drawing/2014/main" id="{6050A1DF-B82F-CA41-95BC-6AF7DAB88445}"/>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20938" name="Group 106">
            <a:extLst>
              <a:ext uri="{FF2B5EF4-FFF2-40B4-BE49-F238E27FC236}">
                <a16:creationId xmlns:a16="http://schemas.microsoft.com/office/drawing/2014/main" id="{DE964829-6A42-2F46-82C7-3B674FA3E0D4}"/>
              </a:ext>
            </a:extLst>
          </p:cNvPr>
          <p:cNvGrpSpPr>
            <a:grpSpLocks/>
          </p:cNvGrpSpPr>
          <p:nvPr/>
        </p:nvGrpSpPr>
        <p:grpSpPr bwMode="auto">
          <a:xfrm>
            <a:off x="9348788" y="5816600"/>
            <a:ext cx="165100" cy="406400"/>
            <a:chOff x="2305" y="3704"/>
            <a:chExt cx="104" cy="256"/>
          </a:xfrm>
        </p:grpSpPr>
        <p:sp>
          <p:nvSpPr>
            <p:cNvPr id="120939" name="Line 107">
              <a:extLst>
                <a:ext uri="{FF2B5EF4-FFF2-40B4-BE49-F238E27FC236}">
                  <a16:creationId xmlns:a16="http://schemas.microsoft.com/office/drawing/2014/main" id="{722F9F92-B0E7-7E40-8D29-90E0DC98B923}"/>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0940" name="Line 108">
              <a:extLst>
                <a:ext uri="{FF2B5EF4-FFF2-40B4-BE49-F238E27FC236}">
                  <a16:creationId xmlns:a16="http://schemas.microsoft.com/office/drawing/2014/main" id="{B29622AC-FAA2-404E-BA49-AAAD59D41E70}"/>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0941" name="Line 109">
              <a:extLst>
                <a:ext uri="{FF2B5EF4-FFF2-40B4-BE49-F238E27FC236}">
                  <a16:creationId xmlns:a16="http://schemas.microsoft.com/office/drawing/2014/main" id="{5A84E778-23C3-A142-B1A1-F6B6D8B5DC14}"/>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20942" name="Group 110">
            <a:extLst>
              <a:ext uri="{FF2B5EF4-FFF2-40B4-BE49-F238E27FC236}">
                <a16:creationId xmlns:a16="http://schemas.microsoft.com/office/drawing/2014/main" id="{4DD9596F-E89E-A245-BF83-80C5F88931C6}"/>
              </a:ext>
            </a:extLst>
          </p:cNvPr>
          <p:cNvGrpSpPr>
            <a:grpSpLocks/>
          </p:cNvGrpSpPr>
          <p:nvPr/>
        </p:nvGrpSpPr>
        <p:grpSpPr bwMode="auto">
          <a:xfrm>
            <a:off x="8878888" y="4610100"/>
            <a:ext cx="165100" cy="406400"/>
            <a:chOff x="2305" y="3704"/>
            <a:chExt cx="104" cy="256"/>
          </a:xfrm>
        </p:grpSpPr>
        <p:sp>
          <p:nvSpPr>
            <p:cNvPr id="120943" name="Line 111">
              <a:extLst>
                <a:ext uri="{FF2B5EF4-FFF2-40B4-BE49-F238E27FC236}">
                  <a16:creationId xmlns:a16="http://schemas.microsoft.com/office/drawing/2014/main" id="{089CC474-156E-0045-A90F-D448615BFAC3}"/>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0944" name="Line 112">
              <a:extLst>
                <a:ext uri="{FF2B5EF4-FFF2-40B4-BE49-F238E27FC236}">
                  <a16:creationId xmlns:a16="http://schemas.microsoft.com/office/drawing/2014/main" id="{06F7C56D-B2B3-E343-A3EC-6247F1E2E282}"/>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0945" name="Line 113">
              <a:extLst>
                <a:ext uri="{FF2B5EF4-FFF2-40B4-BE49-F238E27FC236}">
                  <a16:creationId xmlns:a16="http://schemas.microsoft.com/office/drawing/2014/main" id="{1E4CCFAB-8D8C-524A-9702-C3AEBF215EE1}"/>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20946" name="Group 114">
            <a:extLst>
              <a:ext uri="{FF2B5EF4-FFF2-40B4-BE49-F238E27FC236}">
                <a16:creationId xmlns:a16="http://schemas.microsoft.com/office/drawing/2014/main" id="{585978A3-804A-1D41-A310-B256373E5E37}"/>
              </a:ext>
            </a:extLst>
          </p:cNvPr>
          <p:cNvGrpSpPr>
            <a:grpSpLocks/>
          </p:cNvGrpSpPr>
          <p:nvPr/>
        </p:nvGrpSpPr>
        <p:grpSpPr bwMode="auto">
          <a:xfrm>
            <a:off x="7837488" y="4622800"/>
            <a:ext cx="165100" cy="406400"/>
            <a:chOff x="2305" y="3704"/>
            <a:chExt cx="104" cy="256"/>
          </a:xfrm>
        </p:grpSpPr>
        <p:sp>
          <p:nvSpPr>
            <p:cNvPr id="120947" name="Line 115">
              <a:extLst>
                <a:ext uri="{FF2B5EF4-FFF2-40B4-BE49-F238E27FC236}">
                  <a16:creationId xmlns:a16="http://schemas.microsoft.com/office/drawing/2014/main" id="{09049E6D-B7B8-0048-9C62-57B0EA08786B}"/>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0948" name="Line 116">
              <a:extLst>
                <a:ext uri="{FF2B5EF4-FFF2-40B4-BE49-F238E27FC236}">
                  <a16:creationId xmlns:a16="http://schemas.microsoft.com/office/drawing/2014/main" id="{1A23A962-F52B-1D4C-9CB8-9823F5C93FC9}"/>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0949" name="Line 117">
              <a:extLst>
                <a:ext uri="{FF2B5EF4-FFF2-40B4-BE49-F238E27FC236}">
                  <a16:creationId xmlns:a16="http://schemas.microsoft.com/office/drawing/2014/main" id="{58E74AA8-C131-DE48-9C39-892551F65D36}"/>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20950" name="Text Box 118">
            <a:extLst>
              <a:ext uri="{FF2B5EF4-FFF2-40B4-BE49-F238E27FC236}">
                <a16:creationId xmlns:a16="http://schemas.microsoft.com/office/drawing/2014/main" id="{0772AA16-43DB-B546-AC33-B48D7B079C4A}"/>
              </a:ext>
            </a:extLst>
          </p:cNvPr>
          <p:cNvSpPr txBox="1">
            <a:spLocks noChangeArrowheads="1"/>
          </p:cNvSpPr>
          <p:nvPr/>
        </p:nvSpPr>
        <p:spPr bwMode="auto">
          <a:xfrm>
            <a:off x="1978026" y="2816225"/>
            <a:ext cx="2954655" cy="400110"/>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a:latin typeface="Courier New" panose="02070309020205020404" pitchFamily="49" charset="0"/>
              </a:rPr>
              <a:t>Output: 1 3 7 9 14</a:t>
            </a:r>
          </a:p>
        </p:txBody>
      </p:sp>
      <p:sp>
        <p:nvSpPr>
          <p:cNvPr id="120951" name="Oval 119">
            <a:extLst>
              <a:ext uri="{FF2B5EF4-FFF2-40B4-BE49-F238E27FC236}">
                <a16:creationId xmlns:a16="http://schemas.microsoft.com/office/drawing/2014/main" id="{8D2127A8-AD6F-174C-9159-96B934278086}"/>
              </a:ext>
            </a:extLst>
          </p:cNvPr>
          <p:cNvSpPr>
            <a:spLocks noChangeArrowheads="1"/>
          </p:cNvSpPr>
          <p:nvPr/>
        </p:nvSpPr>
        <p:spPr bwMode="auto">
          <a:xfrm>
            <a:off x="2044700" y="1308100"/>
            <a:ext cx="254000" cy="254000"/>
          </a:xfrm>
          <a:prstGeom prst="ellipse">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120952" name="Oval 120">
            <a:extLst>
              <a:ext uri="{FF2B5EF4-FFF2-40B4-BE49-F238E27FC236}">
                <a16:creationId xmlns:a16="http://schemas.microsoft.com/office/drawing/2014/main" id="{B7BDE583-99EE-5649-BB43-5ABBC41D49AC}"/>
              </a:ext>
            </a:extLst>
          </p:cNvPr>
          <p:cNvSpPr>
            <a:spLocks noChangeArrowheads="1"/>
          </p:cNvSpPr>
          <p:nvPr/>
        </p:nvSpPr>
        <p:spPr bwMode="auto">
          <a:xfrm>
            <a:off x="2044700" y="1651000"/>
            <a:ext cx="254000" cy="254000"/>
          </a:xfrm>
          <a:prstGeom prst="ellipse">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120953" name="Oval 121">
            <a:extLst>
              <a:ext uri="{FF2B5EF4-FFF2-40B4-BE49-F238E27FC236}">
                <a16:creationId xmlns:a16="http://schemas.microsoft.com/office/drawing/2014/main" id="{B366FB86-30EB-F349-84E2-4F2F621EC42E}"/>
              </a:ext>
            </a:extLst>
          </p:cNvPr>
          <p:cNvSpPr>
            <a:spLocks noChangeArrowheads="1"/>
          </p:cNvSpPr>
          <p:nvPr/>
        </p:nvSpPr>
        <p:spPr bwMode="auto">
          <a:xfrm>
            <a:off x="2044700" y="1993900"/>
            <a:ext cx="254000" cy="254000"/>
          </a:xfrm>
          <a:prstGeom prst="ellipse">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120954" name="Oval 122">
            <a:extLst>
              <a:ext uri="{FF2B5EF4-FFF2-40B4-BE49-F238E27FC236}">
                <a16:creationId xmlns:a16="http://schemas.microsoft.com/office/drawing/2014/main" id="{DA153FC8-9890-5045-96F6-0293A13BE993}"/>
              </a:ext>
            </a:extLst>
          </p:cNvPr>
          <p:cNvSpPr>
            <a:spLocks noChangeArrowheads="1"/>
          </p:cNvSpPr>
          <p:nvPr/>
        </p:nvSpPr>
        <p:spPr bwMode="auto">
          <a:xfrm>
            <a:off x="6743700" y="14732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120956" name="Oval 124">
            <a:extLst>
              <a:ext uri="{FF2B5EF4-FFF2-40B4-BE49-F238E27FC236}">
                <a16:creationId xmlns:a16="http://schemas.microsoft.com/office/drawing/2014/main" id="{67425C5C-BD4B-3D4C-B57C-544D7CFD4F3C}"/>
              </a:ext>
            </a:extLst>
          </p:cNvPr>
          <p:cNvSpPr>
            <a:spLocks noChangeArrowheads="1"/>
          </p:cNvSpPr>
          <p:nvPr/>
        </p:nvSpPr>
        <p:spPr bwMode="auto">
          <a:xfrm>
            <a:off x="4762500" y="52070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120957" name="Oval 125">
            <a:extLst>
              <a:ext uri="{FF2B5EF4-FFF2-40B4-BE49-F238E27FC236}">
                <a16:creationId xmlns:a16="http://schemas.microsoft.com/office/drawing/2014/main" id="{DAF4AA2E-C9C8-E047-9D60-0E2CB2DE5CAF}"/>
              </a:ext>
            </a:extLst>
          </p:cNvPr>
          <p:cNvSpPr>
            <a:spLocks noChangeArrowheads="1"/>
          </p:cNvSpPr>
          <p:nvPr/>
        </p:nvSpPr>
        <p:spPr bwMode="auto">
          <a:xfrm>
            <a:off x="4749800" y="55118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120958" name="Oval 126">
            <a:extLst>
              <a:ext uri="{FF2B5EF4-FFF2-40B4-BE49-F238E27FC236}">
                <a16:creationId xmlns:a16="http://schemas.microsoft.com/office/drawing/2014/main" id="{3FEED647-ADF8-4443-AD93-2BA4322E5554}"/>
              </a:ext>
            </a:extLst>
          </p:cNvPr>
          <p:cNvSpPr>
            <a:spLocks noChangeArrowheads="1"/>
          </p:cNvSpPr>
          <p:nvPr/>
        </p:nvSpPr>
        <p:spPr bwMode="auto">
          <a:xfrm>
            <a:off x="4749800" y="58166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120959" name="Oval 127">
            <a:extLst>
              <a:ext uri="{FF2B5EF4-FFF2-40B4-BE49-F238E27FC236}">
                <a16:creationId xmlns:a16="http://schemas.microsoft.com/office/drawing/2014/main" id="{3F19FEAA-8BEA-344C-BBFE-EB05D4E0C984}"/>
              </a:ext>
            </a:extLst>
          </p:cNvPr>
          <p:cNvSpPr>
            <a:spLocks noChangeArrowheads="1"/>
          </p:cNvSpPr>
          <p:nvPr/>
        </p:nvSpPr>
        <p:spPr bwMode="auto">
          <a:xfrm>
            <a:off x="5207000" y="39116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120960" name="Oval 128">
            <a:extLst>
              <a:ext uri="{FF2B5EF4-FFF2-40B4-BE49-F238E27FC236}">
                <a16:creationId xmlns:a16="http://schemas.microsoft.com/office/drawing/2014/main" id="{19240B33-2022-CF47-A6A8-D2A83709B434}"/>
              </a:ext>
            </a:extLst>
          </p:cNvPr>
          <p:cNvSpPr>
            <a:spLocks noChangeArrowheads="1"/>
          </p:cNvSpPr>
          <p:nvPr/>
        </p:nvSpPr>
        <p:spPr bwMode="auto">
          <a:xfrm>
            <a:off x="5207000" y="42164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120961" name="Oval 129">
            <a:extLst>
              <a:ext uri="{FF2B5EF4-FFF2-40B4-BE49-F238E27FC236}">
                <a16:creationId xmlns:a16="http://schemas.microsoft.com/office/drawing/2014/main" id="{4A4278CB-A9B3-4C4C-AB0D-F135A47C185A}"/>
              </a:ext>
            </a:extLst>
          </p:cNvPr>
          <p:cNvSpPr>
            <a:spLocks noChangeArrowheads="1"/>
          </p:cNvSpPr>
          <p:nvPr/>
        </p:nvSpPr>
        <p:spPr bwMode="auto">
          <a:xfrm>
            <a:off x="5207000" y="45339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120962" name="Oval 130">
            <a:extLst>
              <a:ext uri="{FF2B5EF4-FFF2-40B4-BE49-F238E27FC236}">
                <a16:creationId xmlns:a16="http://schemas.microsoft.com/office/drawing/2014/main" id="{94D7B448-E66B-8243-BC40-FF5D43570475}"/>
              </a:ext>
            </a:extLst>
          </p:cNvPr>
          <p:cNvSpPr>
            <a:spLocks noChangeArrowheads="1"/>
          </p:cNvSpPr>
          <p:nvPr/>
        </p:nvSpPr>
        <p:spPr bwMode="auto">
          <a:xfrm>
            <a:off x="5740400" y="51943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120963" name="Oval 131">
            <a:extLst>
              <a:ext uri="{FF2B5EF4-FFF2-40B4-BE49-F238E27FC236}">
                <a16:creationId xmlns:a16="http://schemas.microsoft.com/office/drawing/2014/main" id="{89E1361F-A318-E549-9DED-4759A0F5B39E}"/>
              </a:ext>
            </a:extLst>
          </p:cNvPr>
          <p:cNvSpPr>
            <a:spLocks noChangeArrowheads="1"/>
          </p:cNvSpPr>
          <p:nvPr/>
        </p:nvSpPr>
        <p:spPr bwMode="auto">
          <a:xfrm>
            <a:off x="5740400" y="55118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120964" name="Oval 132">
            <a:extLst>
              <a:ext uri="{FF2B5EF4-FFF2-40B4-BE49-F238E27FC236}">
                <a16:creationId xmlns:a16="http://schemas.microsoft.com/office/drawing/2014/main" id="{1408B910-5F17-1C48-B88E-18F960933AC7}"/>
              </a:ext>
            </a:extLst>
          </p:cNvPr>
          <p:cNvSpPr>
            <a:spLocks noChangeArrowheads="1"/>
          </p:cNvSpPr>
          <p:nvPr/>
        </p:nvSpPr>
        <p:spPr bwMode="auto">
          <a:xfrm>
            <a:off x="5740400" y="58293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120965" name="Oval 133">
            <a:extLst>
              <a:ext uri="{FF2B5EF4-FFF2-40B4-BE49-F238E27FC236}">
                <a16:creationId xmlns:a16="http://schemas.microsoft.com/office/drawing/2014/main" id="{82BDE082-5C3C-0E43-9D76-16520AE73F94}"/>
              </a:ext>
            </a:extLst>
          </p:cNvPr>
          <p:cNvSpPr>
            <a:spLocks noChangeArrowheads="1"/>
          </p:cNvSpPr>
          <p:nvPr/>
        </p:nvSpPr>
        <p:spPr bwMode="auto">
          <a:xfrm>
            <a:off x="6299200" y="39116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120966" name="Oval 134">
            <a:extLst>
              <a:ext uri="{FF2B5EF4-FFF2-40B4-BE49-F238E27FC236}">
                <a16:creationId xmlns:a16="http://schemas.microsoft.com/office/drawing/2014/main" id="{7A44C912-92BC-8442-9447-DBF0340D9FF2}"/>
              </a:ext>
            </a:extLst>
          </p:cNvPr>
          <p:cNvSpPr>
            <a:spLocks noChangeArrowheads="1"/>
          </p:cNvSpPr>
          <p:nvPr/>
        </p:nvSpPr>
        <p:spPr bwMode="auto">
          <a:xfrm>
            <a:off x="6299200" y="42291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120967" name="Oval 135">
            <a:extLst>
              <a:ext uri="{FF2B5EF4-FFF2-40B4-BE49-F238E27FC236}">
                <a16:creationId xmlns:a16="http://schemas.microsoft.com/office/drawing/2014/main" id="{CEE2A5DD-4209-9D4C-AC04-93DDBFD35470}"/>
              </a:ext>
            </a:extLst>
          </p:cNvPr>
          <p:cNvSpPr>
            <a:spLocks noChangeArrowheads="1"/>
          </p:cNvSpPr>
          <p:nvPr/>
        </p:nvSpPr>
        <p:spPr bwMode="auto">
          <a:xfrm>
            <a:off x="6299200" y="45466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120968" name="Oval 136">
            <a:extLst>
              <a:ext uri="{FF2B5EF4-FFF2-40B4-BE49-F238E27FC236}">
                <a16:creationId xmlns:a16="http://schemas.microsoft.com/office/drawing/2014/main" id="{CC1EBD52-0054-2049-A271-D94B18145F4F}"/>
              </a:ext>
            </a:extLst>
          </p:cNvPr>
          <p:cNvSpPr>
            <a:spLocks noChangeArrowheads="1"/>
          </p:cNvSpPr>
          <p:nvPr/>
        </p:nvSpPr>
        <p:spPr bwMode="auto">
          <a:xfrm>
            <a:off x="5740400" y="27305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120969" name="Oval 137">
            <a:extLst>
              <a:ext uri="{FF2B5EF4-FFF2-40B4-BE49-F238E27FC236}">
                <a16:creationId xmlns:a16="http://schemas.microsoft.com/office/drawing/2014/main" id="{08566D4D-3BD5-734F-85F8-0E4D6F7F205E}"/>
              </a:ext>
            </a:extLst>
          </p:cNvPr>
          <p:cNvSpPr>
            <a:spLocks noChangeArrowheads="1"/>
          </p:cNvSpPr>
          <p:nvPr/>
        </p:nvSpPr>
        <p:spPr bwMode="auto">
          <a:xfrm>
            <a:off x="5740400" y="30353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120970" name="Oval 138">
            <a:extLst>
              <a:ext uri="{FF2B5EF4-FFF2-40B4-BE49-F238E27FC236}">
                <a16:creationId xmlns:a16="http://schemas.microsoft.com/office/drawing/2014/main" id="{7DC02EC2-C70E-9B4A-8C8B-954B7222E279}"/>
              </a:ext>
            </a:extLst>
          </p:cNvPr>
          <p:cNvSpPr>
            <a:spLocks noChangeArrowheads="1"/>
          </p:cNvSpPr>
          <p:nvPr/>
        </p:nvSpPr>
        <p:spPr bwMode="auto">
          <a:xfrm>
            <a:off x="5740400" y="33401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Tree>
    <p:extLst>
      <p:ext uri="{BB962C8B-B14F-4D97-AF65-F5344CB8AC3E}">
        <p14:creationId xmlns:p14="http://schemas.microsoft.com/office/powerpoint/2010/main" val="427062243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Rectangle 2">
            <a:extLst>
              <a:ext uri="{FF2B5EF4-FFF2-40B4-BE49-F238E27FC236}">
                <a16:creationId xmlns:a16="http://schemas.microsoft.com/office/drawing/2014/main" id="{61F16B02-E9B7-DD4C-94DE-E1C166BCBA66}"/>
              </a:ext>
            </a:extLst>
          </p:cNvPr>
          <p:cNvSpPr>
            <a:spLocks noChangeArrowheads="1"/>
          </p:cNvSpPr>
          <p:nvPr/>
        </p:nvSpPr>
        <p:spPr bwMode="auto">
          <a:xfrm>
            <a:off x="1981201" y="457201"/>
            <a:ext cx="4341813" cy="1895475"/>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64" tIns="46033" rIns="92064" bIns="46033">
            <a:spAutoFit/>
          </a:bodyPr>
          <a:lstStyle>
            <a:lvl1pPr indent="4763">
              <a:spcBef>
                <a:spcPct val="20000"/>
              </a:spcBef>
              <a:buChar char="•"/>
              <a:defRPr sz="2400">
                <a:solidFill>
                  <a:schemeClr val="tx1"/>
                </a:solidFill>
                <a:latin typeface="Arial" panose="020B0604020202020204" pitchFamily="34" charset="0"/>
              </a:defRPr>
            </a:lvl1pPr>
            <a:lvl2pPr marL="747713"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buFontTx/>
              <a:buNone/>
            </a:pPr>
            <a:r>
              <a:rPr lang="en-US" altLang="en-US" sz="2000">
                <a:latin typeface="Courier New" panose="02070309020205020404" pitchFamily="49" charset="0"/>
              </a:rPr>
              <a:t>Proc InOrderPrint(pointer) </a:t>
            </a:r>
          </a:p>
          <a:p>
            <a:pPr>
              <a:buFontTx/>
              <a:buNone/>
            </a:pPr>
            <a:r>
              <a:rPr lang="en-US" altLang="en-US" sz="2000">
                <a:latin typeface="Courier New" panose="02070309020205020404" pitchFamily="49" charset="0"/>
              </a:rPr>
              <a:t> pointer NOT NIL?</a:t>
            </a:r>
          </a:p>
          <a:p>
            <a:pPr>
              <a:buFontTx/>
              <a:buNone/>
            </a:pPr>
            <a:r>
              <a:rPr lang="en-US" altLang="en-US" sz="2000">
                <a:latin typeface="Courier New" panose="02070309020205020404" pitchFamily="49" charset="0"/>
              </a:rPr>
              <a:t>  InOrderPrint(left child)</a:t>
            </a:r>
          </a:p>
          <a:p>
            <a:pPr>
              <a:buFontTx/>
              <a:buNone/>
            </a:pPr>
            <a:r>
              <a:rPr lang="en-US" altLang="en-US" sz="2000">
                <a:latin typeface="Courier New" panose="02070309020205020404" pitchFamily="49" charset="0"/>
              </a:rPr>
              <a:t>  </a:t>
            </a:r>
            <a:r>
              <a:rPr lang="en-US" altLang="en-US" sz="2000">
                <a:solidFill>
                  <a:srgbClr val="FF0033"/>
                </a:solidFill>
                <a:latin typeface="Courier New" panose="02070309020205020404" pitchFamily="49" charset="0"/>
              </a:rPr>
              <a:t>print(data)</a:t>
            </a:r>
          </a:p>
          <a:p>
            <a:pPr>
              <a:buFontTx/>
              <a:buNone/>
            </a:pPr>
            <a:r>
              <a:rPr lang="en-US" altLang="en-US" sz="2000">
                <a:latin typeface="Courier New" panose="02070309020205020404" pitchFamily="49" charset="0"/>
              </a:rPr>
              <a:t>  InOrderPrint(right child)</a:t>
            </a:r>
          </a:p>
        </p:txBody>
      </p:sp>
      <p:grpSp>
        <p:nvGrpSpPr>
          <p:cNvPr id="293891" name="Group 3">
            <a:extLst>
              <a:ext uri="{FF2B5EF4-FFF2-40B4-BE49-F238E27FC236}">
                <a16:creationId xmlns:a16="http://schemas.microsoft.com/office/drawing/2014/main" id="{881ECA86-3AC8-C845-B094-EAB46DB20C09}"/>
              </a:ext>
            </a:extLst>
          </p:cNvPr>
          <p:cNvGrpSpPr>
            <a:grpSpLocks/>
          </p:cNvGrpSpPr>
          <p:nvPr/>
        </p:nvGrpSpPr>
        <p:grpSpPr bwMode="auto">
          <a:xfrm>
            <a:off x="7099301" y="1501775"/>
            <a:ext cx="587375" cy="749300"/>
            <a:chOff x="1760" y="2442"/>
            <a:chExt cx="370" cy="472"/>
          </a:xfrm>
        </p:grpSpPr>
        <p:sp>
          <p:nvSpPr>
            <p:cNvPr id="293892" name="Text Box 4">
              <a:extLst>
                <a:ext uri="{FF2B5EF4-FFF2-40B4-BE49-F238E27FC236}">
                  <a16:creationId xmlns:a16="http://schemas.microsoft.com/office/drawing/2014/main" id="{8CAAA346-4236-0B4E-8303-349F44F562FE}"/>
                </a:ext>
              </a:extLst>
            </p:cNvPr>
            <p:cNvSpPr txBox="1">
              <a:spLocks noChangeArrowheads="1"/>
            </p:cNvSpPr>
            <p:nvPr/>
          </p:nvSpPr>
          <p:spPr bwMode="auto">
            <a:xfrm>
              <a:off x="1760" y="2442"/>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solidFill>
                    <a:srgbClr val="FF0033"/>
                  </a:solidFill>
                  <a:latin typeface="Courier New" panose="02070309020205020404" pitchFamily="49" charset="0"/>
                </a:rPr>
                <a:t>22</a:t>
              </a:r>
            </a:p>
          </p:txBody>
        </p:sp>
        <p:grpSp>
          <p:nvGrpSpPr>
            <p:cNvPr id="293893" name="Group 5">
              <a:extLst>
                <a:ext uri="{FF2B5EF4-FFF2-40B4-BE49-F238E27FC236}">
                  <a16:creationId xmlns:a16="http://schemas.microsoft.com/office/drawing/2014/main" id="{27387B90-F346-B648-8DDC-5323FA875251}"/>
                </a:ext>
              </a:extLst>
            </p:cNvPr>
            <p:cNvGrpSpPr>
              <a:grpSpLocks/>
            </p:cNvGrpSpPr>
            <p:nvPr/>
          </p:nvGrpSpPr>
          <p:grpSpPr bwMode="auto">
            <a:xfrm>
              <a:off x="1760" y="2754"/>
              <a:ext cx="370" cy="160"/>
              <a:chOff x="1378" y="3290"/>
              <a:chExt cx="370" cy="312"/>
            </a:xfrm>
          </p:grpSpPr>
          <p:sp>
            <p:nvSpPr>
              <p:cNvPr id="293894" name="Text Box 6">
                <a:extLst>
                  <a:ext uri="{FF2B5EF4-FFF2-40B4-BE49-F238E27FC236}">
                    <a16:creationId xmlns:a16="http://schemas.microsoft.com/office/drawing/2014/main" id="{0BADBE19-2637-434C-9884-1AD894D387A0}"/>
                  </a:ext>
                </a:extLst>
              </p:cNvPr>
              <p:cNvSpPr txBox="1">
                <a:spLocks noChangeArrowheads="1"/>
              </p:cNvSpPr>
              <p:nvPr/>
            </p:nvSpPr>
            <p:spPr bwMode="auto">
              <a:xfrm>
                <a:off x="1378" y="3290"/>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293895" name="Line 7">
                <a:extLst>
                  <a:ext uri="{FF2B5EF4-FFF2-40B4-BE49-F238E27FC236}">
                    <a16:creationId xmlns:a16="http://schemas.microsoft.com/office/drawing/2014/main" id="{FBEDD1D1-4F51-3243-AD33-08E1653ECF8E}"/>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293896" name="Text Box 8">
            <a:extLst>
              <a:ext uri="{FF2B5EF4-FFF2-40B4-BE49-F238E27FC236}">
                <a16:creationId xmlns:a16="http://schemas.microsoft.com/office/drawing/2014/main" id="{4B2FF8BD-6D45-4A45-A86C-9267C3118DA9}"/>
              </a:ext>
            </a:extLst>
          </p:cNvPr>
          <p:cNvSpPr txBox="1">
            <a:spLocks noChangeArrowheads="1"/>
          </p:cNvSpPr>
          <p:nvPr/>
        </p:nvSpPr>
        <p:spPr bwMode="auto">
          <a:xfrm>
            <a:off x="7032626" y="646113"/>
            <a:ext cx="62619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715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a:t>root</a:t>
            </a:r>
          </a:p>
        </p:txBody>
      </p:sp>
      <p:sp>
        <p:nvSpPr>
          <p:cNvPr id="293897" name="Line 9">
            <a:extLst>
              <a:ext uri="{FF2B5EF4-FFF2-40B4-BE49-F238E27FC236}">
                <a16:creationId xmlns:a16="http://schemas.microsoft.com/office/drawing/2014/main" id="{35E6F9E1-037F-2044-95D6-76461243AA2A}"/>
              </a:ext>
            </a:extLst>
          </p:cNvPr>
          <p:cNvSpPr>
            <a:spLocks noChangeShapeType="1"/>
          </p:cNvSpPr>
          <p:nvPr/>
        </p:nvSpPr>
        <p:spPr bwMode="auto">
          <a:xfrm>
            <a:off x="7404100" y="1028700"/>
            <a:ext cx="0" cy="4572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93898" name="Group 10">
            <a:extLst>
              <a:ext uri="{FF2B5EF4-FFF2-40B4-BE49-F238E27FC236}">
                <a16:creationId xmlns:a16="http://schemas.microsoft.com/office/drawing/2014/main" id="{7180444B-8B81-CC44-BF06-50CFD983818A}"/>
              </a:ext>
            </a:extLst>
          </p:cNvPr>
          <p:cNvGrpSpPr>
            <a:grpSpLocks/>
          </p:cNvGrpSpPr>
          <p:nvPr/>
        </p:nvGrpSpPr>
        <p:grpSpPr bwMode="auto">
          <a:xfrm>
            <a:off x="8280401" y="2746375"/>
            <a:ext cx="587375" cy="749300"/>
            <a:chOff x="1760" y="2442"/>
            <a:chExt cx="370" cy="472"/>
          </a:xfrm>
        </p:grpSpPr>
        <p:sp>
          <p:nvSpPr>
            <p:cNvPr id="293899" name="Text Box 11">
              <a:extLst>
                <a:ext uri="{FF2B5EF4-FFF2-40B4-BE49-F238E27FC236}">
                  <a16:creationId xmlns:a16="http://schemas.microsoft.com/office/drawing/2014/main" id="{1B527B10-6793-D741-A2E9-CDA3E4D21584}"/>
                </a:ext>
              </a:extLst>
            </p:cNvPr>
            <p:cNvSpPr txBox="1">
              <a:spLocks noChangeArrowheads="1"/>
            </p:cNvSpPr>
            <p:nvPr/>
          </p:nvSpPr>
          <p:spPr bwMode="auto">
            <a:xfrm>
              <a:off x="1760" y="2442"/>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latin typeface="Courier New" panose="02070309020205020404" pitchFamily="49" charset="0"/>
                </a:rPr>
                <a:t>67</a:t>
              </a:r>
            </a:p>
          </p:txBody>
        </p:sp>
        <p:grpSp>
          <p:nvGrpSpPr>
            <p:cNvPr id="293900" name="Group 12">
              <a:extLst>
                <a:ext uri="{FF2B5EF4-FFF2-40B4-BE49-F238E27FC236}">
                  <a16:creationId xmlns:a16="http://schemas.microsoft.com/office/drawing/2014/main" id="{AA1D0AB1-775D-C845-ADC4-5E16C257E9B8}"/>
                </a:ext>
              </a:extLst>
            </p:cNvPr>
            <p:cNvGrpSpPr>
              <a:grpSpLocks/>
            </p:cNvGrpSpPr>
            <p:nvPr/>
          </p:nvGrpSpPr>
          <p:grpSpPr bwMode="auto">
            <a:xfrm>
              <a:off x="1760" y="2754"/>
              <a:ext cx="370" cy="160"/>
              <a:chOff x="1378" y="3290"/>
              <a:chExt cx="370" cy="312"/>
            </a:xfrm>
          </p:grpSpPr>
          <p:sp>
            <p:nvSpPr>
              <p:cNvPr id="293901" name="Text Box 13">
                <a:extLst>
                  <a:ext uri="{FF2B5EF4-FFF2-40B4-BE49-F238E27FC236}">
                    <a16:creationId xmlns:a16="http://schemas.microsoft.com/office/drawing/2014/main" id="{85E10083-45AF-FC4E-A5E4-17B2415533BE}"/>
                  </a:ext>
                </a:extLst>
              </p:cNvPr>
              <p:cNvSpPr txBox="1">
                <a:spLocks noChangeArrowheads="1"/>
              </p:cNvSpPr>
              <p:nvPr/>
            </p:nvSpPr>
            <p:spPr bwMode="auto">
              <a:xfrm>
                <a:off x="1378" y="3290"/>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293902" name="Line 14">
                <a:extLst>
                  <a:ext uri="{FF2B5EF4-FFF2-40B4-BE49-F238E27FC236}">
                    <a16:creationId xmlns:a16="http://schemas.microsoft.com/office/drawing/2014/main" id="{E87C33D3-406F-7540-978B-3D7E61FFF829}"/>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293903" name="Group 15">
            <a:extLst>
              <a:ext uri="{FF2B5EF4-FFF2-40B4-BE49-F238E27FC236}">
                <a16:creationId xmlns:a16="http://schemas.microsoft.com/office/drawing/2014/main" id="{9FE4DBB5-EC1D-4D47-99FE-7809E43FF2F2}"/>
              </a:ext>
            </a:extLst>
          </p:cNvPr>
          <p:cNvGrpSpPr>
            <a:grpSpLocks/>
          </p:cNvGrpSpPr>
          <p:nvPr/>
        </p:nvGrpSpPr>
        <p:grpSpPr bwMode="auto">
          <a:xfrm>
            <a:off x="7759701" y="3978275"/>
            <a:ext cx="587375" cy="749300"/>
            <a:chOff x="1760" y="2442"/>
            <a:chExt cx="370" cy="472"/>
          </a:xfrm>
        </p:grpSpPr>
        <p:sp>
          <p:nvSpPr>
            <p:cNvPr id="293904" name="Text Box 16">
              <a:extLst>
                <a:ext uri="{FF2B5EF4-FFF2-40B4-BE49-F238E27FC236}">
                  <a16:creationId xmlns:a16="http://schemas.microsoft.com/office/drawing/2014/main" id="{2CC463D8-2422-1144-A50E-6DB0B024546A}"/>
                </a:ext>
              </a:extLst>
            </p:cNvPr>
            <p:cNvSpPr txBox="1">
              <a:spLocks noChangeArrowheads="1"/>
            </p:cNvSpPr>
            <p:nvPr/>
          </p:nvSpPr>
          <p:spPr bwMode="auto">
            <a:xfrm>
              <a:off x="1760" y="2442"/>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latin typeface="Courier New" panose="02070309020205020404" pitchFamily="49" charset="0"/>
                </a:rPr>
                <a:t>36</a:t>
              </a:r>
            </a:p>
          </p:txBody>
        </p:sp>
        <p:grpSp>
          <p:nvGrpSpPr>
            <p:cNvPr id="293905" name="Group 17">
              <a:extLst>
                <a:ext uri="{FF2B5EF4-FFF2-40B4-BE49-F238E27FC236}">
                  <a16:creationId xmlns:a16="http://schemas.microsoft.com/office/drawing/2014/main" id="{867F33CE-90F0-B14F-B891-6667EEDE54DF}"/>
                </a:ext>
              </a:extLst>
            </p:cNvPr>
            <p:cNvGrpSpPr>
              <a:grpSpLocks/>
            </p:cNvGrpSpPr>
            <p:nvPr/>
          </p:nvGrpSpPr>
          <p:grpSpPr bwMode="auto">
            <a:xfrm>
              <a:off x="1760" y="2754"/>
              <a:ext cx="370" cy="160"/>
              <a:chOff x="1378" y="3290"/>
              <a:chExt cx="370" cy="312"/>
            </a:xfrm>
          </p:grpSpPr>
          <p:sp>
            <p:nvSpPr>
              <p:cNvPr id="293906" name="Text Box 18">
                <a:extLst>
                  <a:ext uri="{FF2B5EF4-FFF2-40B4-BE49-F238E27FC236}">
                    <a16:creationId xmlns:a16="http://schemas.microsoft.com/office/drawing/2014/main" id="{223B0EA7-7E69-D444-B916-212946CAF280}"/>
                  </a:ext>
                </a:extLst>
              </p:cNvPr>
              <p:cNvSpPr txBox="1">
                <a:spLocks noChangeArrowheads="1"/>
              </p:cNvSpPr>
              <p:nvPr/>
            </p:nvSpPr>
            <p:spPr bwMode="auto">
              <a:xfrm>
                <a:off x="1378" y="3290"/>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293907" name="Line 19">
                <a:extLst>
                  <a:ext uri="{FF2B5EF4-FFF2-40B4-BE49-F238E27FC236}">
                    <a16:creationId xmlns:a16="http://schemas.microsoft.com/office/drawing/2014/main" id="{D94D71B5-48F6-9B45-9B0C-4F6A4153CCD9}"/>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293908" name="Group 20">
            <a:extLst>
              <a:ext uri="{FF2B5EF4-FFF2-40B4-BE49-F238E27FC236}">
                <a16:creationId xmlns:a16="http://schemas.microsoft.com/office/drawing/2014/main" id="{0ECEDD53-EF88-3443-BFE7-D9314E9C75D1}"/>
              </a:ext>
            </a:extLst>
          </p:cNvPr>
          <p:cNvGrpSpPr>
            <a:grpSpLocks/>
          </p:cNvGrpSpPr>
          <p:nvPr/>
        </p:nvGrpSpPr>
        <p:grpSpPr bwMode="auto">
          <a:xfrm>
            <a:off x="5588001" y="3940175"/>
            <a:ext cx="587375" cy="749300"/>
            <a:chOff x="1760" y="2442"/>
            <a:chExt cx="370" cy="472"/>
          </a:xfrm>
        </p:grpSpPr>
        <p:sp>
          <p:nvSpPr>
            <p:cNvPr id="293909" name="Text Box 21">
              <a:extLst>
                <a:ext uri="{FF2B5EF4-FFF2-40B4-BE49-F238E27FC236}">
                  <a16:creationId xmlns:a16="http://schemas.microsoft.com/office/drawing/2014/main" id="{81FC29A9-23F1-F946-9CA2-8B7596A0A353}"/>
                </a:ext>
              </a:extLst>
            </p:cNvPr>
            <p:cNvSpPr txBox="1">
              <a:spLocks noChangeArrowheads="1"/>
            </p:cNvSpPr>
            <p:nvPr/>
          </p:nvSpPr>
          <p:spPr bwMode="auto">
            <a:xfrm>
              <a:off x="1760" y="2442"/>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a:r>
                <a:rPr lang="en-US" altLang="en-US">
                  <a:solidFill>
                    <a:srgbClr val="FF0033"/>
                  </a:solidFill>
                  <a:latin typeface="Courier New" panose="02070309020205020404" pitchFamily="49" charset="0"/>
                </a:rPr>
                <a:t>3</a:t>
              </a:r>
              <a:endParaRPr lang="en-US" altLang="en-US">
                <a:latin typeface="Courier New" panose="02070309020205020404" pitchFamily="49" charset="0"/>
              </a:endParaRPr>
            </a:p>
          </p:txBody>
        </p:sp>
        <p:grpSp>
          <p:nvGrpSpPr>
            <p:cNvPr id="293910" name="Group 22">
              <a:extLst>
                <a:ext uri="{FF2B5EF4-FFF2-40B4-BE49-F238E27FC236}">
                  <a16:creationId xmlns:a16="http://schemas.microsoft.com/office/drawing/2014/main" id="{9381B29F-0E22-F94B-A0EF-72CD5A74C210}"/>
                </a:ext>
              </a:extLst>
            </p:cNvPr>
            <p:cNvGrpSpPr>
              <a:grpSpLocks/>
            </p:cNvGrpSpPr>
            <p:nvPr/>
          </p:nvGrpSpPr>
          <p:grpSpPr bwMode="auto">
            <a:xfrm>
              <a:off x="1760" y="2754"/>
              <a:ext cx="370" cy="160"/>
              <a:chOff x="1378" y="3290"/>
              <a:chExt cx="370" cy="312"/>
            </a:xfrm>
          </p:grpSpPr>
          <p:sp>
            <p:nvSpPr>
              <p:cNvPr id="293911" name="Text Box 23">
                <a:extLst>
                  <a:ext uri="{FF2B5EF4-FFF2-40B4-BE49-F238E27FC236}">
                    <a16:creationId xmlns:a16="http://schemas.microsoft.com/office/drawing/2014/main" id="{11EC0A18-B3FE-8645-9FE6-C7553E396C79}"/>
                  </a:ext>
                </a:extLst>
              </p:cNvPr>
              <p:cNvSpPr txBox="1">
                <a:spLocks noChangeArrowheads="1"/>
              </p:cNvSpPr>
              <p:nvPr/>
            </p:nvSpPr>
            <p:spPr bwMode="auto">
              <a:xfrm>
                <a:off x="1378" y="3290"/>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293912" name="Line 24">
                <a:extLst>
                  <a:ext uri="{FF2B5EF4-FFF2-40B4-BE49-F238E27FC236}">
                    <a16:creationId xmlns:a16="http://schemas.microsoft.com/office/drawing/2014/main" id="{14C666BB-A0C5-F144-B09E-D71E77D7F4F6}"/>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293913" name="Group 25">
            <a:extLst>
              <a:ext uri="{FF2B5EF4-FFF2-40B4-BE49-F238E27FC236}">
                <a16:creationId xmlns:a16="http://schemas.microsoft.com/office/drawing/2014/main" id="{E3539006-7160-0A4E-9E8F-A5B1E0DB7375}"/>
              </a:ext>
            </a:extLst>
          </p:cNvPr>
          <p:cNvGrpSpPr>
            <a:grpSpLocks/>
          </p:cNvGrpSpPr>
          <p:nvPr/>
        </p:nvGrpSpPr>
        <p:grpSpPr bwMode="auto">
          <a:xfrm>
            <a:off x="6667501" y="3940175"/>
            <a:ext cx="587375" cy="749300"/>
            <a:chOff x="1760" y="2442"/>
            <a:chExt cx="370" cy="472"/>
          </a:xfrm>
        </p:grpSpPr>
        <p:sp>
          <p:nvSpPr>
            <p:cNvPr id="293914" name="Text Box 26">
              <a:extLst>
                <a:ext uri="{FF2B5EF4-FFF2-40B4-BE49-F238E27FC236}">
                  <a16:creationId xmlns:a16="http://schemas.microsoft.com/office/drawing/2014/main" id="{1E6ED9DE-A763-5D4C-AFC4-16A7204BB517}"/>
                </a:ext>
              </a:extLst>
            </p:cNvPr>
            <p:cNvSpPr txBox="1">
              <a:spLocks noChangeArrowheads="1"/>
            </p:cNvSpPr>
            <p:nvPr/>
          </p:nvSpPr>
          <p:spPr bwMode="auto">
            <a:xfrm>
              <a:off x="1760" y="2442"/>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solidFill>
                    <a:srgbClr val="FF0033"/>
                  </a:solidFill>
                  <a:latin typeface="Courier New" panose="02070309020205020404" pitchFamily="49" charset="0"/>
                </a:rPr>
                <a:t>14</a:t>
              </a:r>
              <a:endParaRPr lang="en-US" altLang="en-US">
                <a:latin typeface="Courier New" panose="02070309020205020404" pitchFamily="49" charset="0"/>
              </a:endParaRPr>
            </a:p>
          </p:txBody>
        </p:sp>
        <p:grpSp>
          <p:nvGrpSpPr>
            <p:cNvPr id="293915" name="Group 27">
              <a:extLst>
                <a:ext uri="{FF2B5EF4-FFF2-40B4-BE49-F238E27FC236}">
                  <a16:creationId xmlns:a16="http://schemas.microsoft.com/office/drawing/2014/main" id="{9713A64B-C11D-434E-9921-D6E7D21DFDF2}"/>
                </a:ext>
              </a:extLst>
            </p:cNvPr>
            <p:cNvGrpSpPr>
              <a:grpSpLocks/>
            </p:cNvGrpSpPr>
            <p:nvPr/>
          </p:nvGrpSpPr>
          <p:grpSpPr bwMode="auto">
            <a:xfrm>
              <a:off x="1760" y="2754"/>
              <a:ext cx="370" cy="160"/>
              <a:chOff x="1378" y="3290"/>
              <a:chExt cx="370" cy="312"/>
            </a:xfrm>
          </p:grpSpPr>
          <p:sp>
            <p:nvSpPr>
              <p:cNvPr id="293916" name="Text Box 28">
                <a:extLst>
                  <a:ext uri="{FF2B5EF4-FFF2-40B4-BE49-F238E27FC236}">
                    <a16:creationId xmlns:a16="http://schemas.microsoft.com/office/drawing/2014/main" id="{8DDCB582-30F9-914B-8A90-6A388D9A26AE}"/>
                  </a:ext>
                </a:extLst>
              </p:cNvPr>
              <p:cNvSpPr txBox="1">
                <a:spLocks noChangeArrowheads="1"/>
              </p:cNvSpPr>
              <p:nvPr/>
            </p:nvSpPr>
            <p:spPr bwMode="auto">
              <a:xfrm>
                <a:off x="1378" y="3290"/>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293917" name="Line 29">
                <a:extLst>
                  <a:ext uri="{FF2B5EF4-FFF2-40B4-BE49-F238E27FC236}">
                    <a16:creationId xmlns:a16="http://schemas.microsoft.com/office/drawing/2014/main" id="{58526B80-9FF3-2C4B-9FBD-EBDBC18338FA}"/>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293918" name="Group 30">
            <a:extLst>
              <a:ext uri="{FF2B5EF4-FFF2-40B4-BE49-F238E27FC236}">
                <a16:creationId xmlns:a16="http://schemas.microsoft.com/office/drawing/2014/main" id="{FFCEED1F-9DBC-2F4C-8423-68DFF38A401A}"/>
              </a:ext>
            </a:extLst>
          </p:cNvPr>
          <p:cNvGrpSpPr>
            <a:grpSpLocks/>
          </p:cNvGrpSpPr>
          <p:nvPr/>
        </p:nvGrpSpPr>
        <p:grpSpPr bwMode="auto">
          <a:xfrm>
            <a:off x="8216901" y="5172075"/>
            <a:ext cx="587375" cy="749300"/>
            <a:chOff x="1760" y="2442"/>
            <a:chExt cx="370" cy="472"/>
          </a:xfrm>
        </p:grpSpPr>
        <p:sp>
          <p:nvSpPr>
            <p:cNvPr id="293919" name="Text Box 31">
              <a:extLst>
                <a:ext uri="{FF2B5EF4-FFF2-40B4-BE49-F238E27FC236}">
                  <a16:creationId xmlns:a16="http://schemas.microsoft.com/office/drawing/2014/main" id="{081E2E8E-FA1A-CF4C-BD3D-50208B40DD32}"/>
                </a:ext>
              </a:extLst>
            </p:cNvPr>
            <p:cNvSpPr txBox="1">
              <a:spLocks noChangeArrowheads="1"/>
            </p:cNvSpPr>
            <p:nvPr/>
          </p:nvSpPr>
          <p:spPr bwMode="auto">
            <a:xfrm>
              <a:off x="1760" y="2442"/>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latin typeface="Courier New" panose="02070309020205020404" pitchFamily="49" charset="0"/>
                </a:rPr>
                <a:t>44</a:t>
              </a:r>
            </a:p>
          </p:txBody>
        </p:sp>
        <p:grpSp>
          <p:nvGrpSpPr>
            <p:cNvPr id="293920" name="Group 32">
              <a:extLst>
                <a:ext uri="{FF2B5EF4-FFF2-40B4-BE49-F238E27FC236}">
                  <a16:creationId xmlns:a16="http://schemas.microsoft.com/office/drawing/2014/main" id="{100B30DD-FC31-EC49-92BB-447F2764862B}"/>
                </a:ext>
              </a:extLst>
            </p:cNvPr>
            <p:cNvGrpSpPr>
              <a:grpSpLocks/>
            </p:cNvGrpSpPr>
            <p:nvPr/>
          </p:nvGrpSpPr>
          <p:grpSpPr bwMode="auto">
            <a:xfrm>
              <a:off x="1760" y="2754"/>
              <a:ext cx="370" cy="160"/>
              <a:chOff x="1378" y="3290"/>
              <a:chExt cx="370" cy="312"/>
            </a:xfrm>
          </p:grpSpPr>
          <p:sp>
            <p:nvSpPr>
              <p:cNvPr id="293921" name="Text Box 33">
                <a:extLst>
                  <a:ext uri="{FF2B5EF4-FFF2-40B4-BE49-F238E27FC236}">
                    <a16:creationId xmlns:a16="http://schemas.microsoft.com/office/drawing/2014/main" id="{9C70E771-7A8E-484E-8595-26D09C0B4BF1}"/>
                  </a:ext>
                </a:extLst>
              </p:cNvPr>
              <p:cNvSpPr txBox="1">
                <a:spLocks noChangeArrowheads="1"/>
              </p:cNvSpPr>
              <p:nvPr/>
            </p:nvSpPr>
            <p:spPr bwMode="auto">
              <a:xfrm>
                <a:off x="1378" y="3290"/>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293922" name="Line 34">
                <a:extLst>
                  <a:ext uri="{FF2B5EF4-FFF2-40B4-BE49-F238E27FC236}">
                    <a16:creationId xmlns:a16="http://schemas.microsoft.com/office/drawing/2014/main" id="{35349493-7251-AC41-8F74-F978DA933FF9}"/>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293923" name="Group 35">
            <a:extLst>
              <a:ext uri="{FF2B5EF4-FFF2-40B4-BE49-F238E27FC236}">
                <a16:creationId xmlns:a16="http://schemas.microsoft.com/office/drawing/2014/main" id="{CEC45927-C72E-374E-B9BE-BC95E6DA597E}"/>
              </a:ext>
            </a:extLst>
          </p:cNvPr>
          <p:cNvGrpSpPr>
            <a:grpSpLocks/>
          </p:cNvGrpSpPr>
          <p:nvPr/>
        </p:nvGrpSpPr>
        <p:grpSpPr bwMode="auto">
          <a:xfrm>
            <a:off x="6045201" y="5248275"/>
            <a:ext cx="587375" cy="749300"/>
            <a:chOff x="1760" y="2442"/>
            <a:chExt cx="370" cy="472"/>
          </a:xfrm>
        </p:grpSpPr>
        <p:sp>
          <p:nvSpPr>
            <p:cNvPr id="293924" name="Text Box 36">
              <a:extLst>
                <a:ext uri="{FF2B5EF4-FFF2-40B4-BE49-F238E27FC236}">
                  <a16:creationId xmlns:a16="http://schemas.microsoft.com/office/drawing/2014/main" id="{79B5B6FC-C353-F549-96B9-3AFEA2426B55}"/>
                </a:ext>
              </a:extLst>
            </p:cNvPr>
            <p:cNvSpPr txBox="1">
              <a:spLocks noChangeArrowheads="1"/>
            </p:cNvSpPr>
            <p:nvPr/>
          </p:nvSpPr>
          <p:spPr bwMode="auto">
            <a:xfrm>
              <a:off x="1760" y="2442"/>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a:r>
                <a:rPr lang="en-US" altLang="en-US">
                  <a:solidFill>
                    <a:srgbClr val="FF0033"/>
                  </a:solidFill>
                  <a:latin typeface="Courier New" panose="02070309020205020404" pitchFamily="49" charset="0"/>
                </a:rPr>
                <a:t>7</a:t>
              </a:r>
              <a:endParaRPr lang="en-US" altLang="en-US">
                <a:latin typeface="Courier New" panose="02070309020205020404" pitchFamily="49" charset="0"/>
              </a:endParaRPr>
            </a:p>
          </p:txBody>
        </p:sp>
        <p:grpSp>
          <p:nvGrpSpPr>
            <p:cNvPr id="293925" name="Group 37">
              <a:extLst>
                <a:ext uri="{FF2B5EF4-FFF2-40B4-BE49-F238E27FC236}">
                  <a16:creationId xmlns:a16="http://schemas.microsoft.com/office/drawing/2014/main" id="{F00EE9E4-9299-3E49-9414-7843162EFB24}"/>
                </a:ext>
              </a:extLst>
            </p:cNvPr>
            <p:cNvGrpSpPr>
              <a:grpSpLocks/>
            </p:cNvGrpSpPr>
            <p:nvPr/>
          </p:nvGrpSpPr>
          <p:grpSpPr bwMode="auto">
            <a:xfrm>
              <a:off x="1760" y="2754"/>
              <a:ext cx="370" cy="160"/>
              <a:chOff x="1378" y="3290"/>
              <a:chExt cx="370" cy="312"/>
            </a:xfrm>
          </p:grpSpPr>
          <p:sp>
            <p:nvSpPr>
              <p:cNvPr id="293926" name="Text Box 38">
                <a:extLst>
                  <a:ext uri="{FF2B5EF4-FFF2-40B4-BE49-F238E27FC236}">
                    <a16:creationId xmlns:a16="http://schemas.microsoft.com/office/drawing/2014/main" id="{D8110913-01E2-A549-BE2D-A5484E5CCC1D}"/>
                  </a:ext>
                </a:extLst>
              </p:cNvPr>
              <p:cNvSpPr txBox="1">
                <a:spLocks noChangeArrowheads="1"/>
              </p:cNvSpPr>
              <p:nvPr/>
            </p:nvSpPr>
            <p:spPr bwMode="auto">
              <a:xfrm>
                <a:off x="1378" y="3290"/>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293927" name="Line 39">
                <a:extLst>
                  <a:ext uri="{FF2B5EF4-FFF2-40B4-BE49-F238E27FC236}">
                    <a16:creationId xmlns:a16="http://schemas.microsoft.com/office/drawing/2014/main" id="{4DD6AD39-3AE9-FA42-811D-7B256DD285BE}"/>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293928" name="Group 40">
            <a:extLst>
              <a:ext uri="{FF2B5EF4-FFF2-40B4-BE49-F238E27FC236}">
                <a16:creationId xmlns:a16="http://schemas.microsoft.com/office/drawing/2014/main" id="{0D7D3A09-373B-C84F-8D86-95313A41920F}"/>
              </a:ext>
            </a:extLst>
          </p:cNvPr>
          <p:cNvGrpSpPr>
            <a:grpSpLocks/>
          </p:cNvGrpSpPr>
          <p:nvPr/>
        </p:nvGrpSpPr>
        <p:grpSpPr bwMode="auto">
          <a:xfrm>
            <a:off x="8813801" y="3978275"/>
            <a:ext cx="587375" cy="749300"/>
            <a:chOff x="1760" y="2442"/>
            <a:chExt cx="370" cy="472"/>
          </a:xfrm>
        </p:grpSpPr>
        <p:sp>
          <p:nvSpPr>
            <p:cNvPr id="293929" name="Text Box 41">
              <a:extLst>
                <a:ext uri="{FF2B5EF4-FFF2-40B4-BE49-F238E27FC236}">
                  <a16:creationId xmlns:a16="http://schemas.microsoft.com/office/drawing/2014/main" id="{4B45A1DD-E749-5B43-B52D-12E874A929E2}"/>
                </a:ext>
              </a:extLst>
            </p:cNvPr>
            <p:cNvSpPr txBox="1">
              <a:spLocks noChangeArrowheads="1"/>
            </p:cNvSpPr>
            <p:nvPr/>
          </p:nvSpPr>
          <p:spPr bwMode="auto">
            <a:xfrm>
              <a:off x="1760" y="2442"/>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latin typeface="Courier New" panose="02070309020205020404" pitchFamily="49" charset="0"/>
                </a:rPr>
                <a:t>94</a:t>
              </a:r>
            </a:p>
          </p:txBody>
        </p:sp>
        <p:grpSp>
          <p:nvGrpSpPr>
            <p:cNvPr id="293930" name="Group 42">
              <a:extLst>
                <a:ext uri="{FF2B5EF4-FFF2-40B4-BE49-F238E27FC236}">
                  <a16:creationId xmlns:a16="http://schemas.microsoft.com/office/drawing/2014/main" id="{B661B264-108B-3945-AA67-1E4A060629E5}"/>
                </a:ext>
              </a:extLst>
            </p:cNvPr>
            <p:cNvGrpSpPr>
              <a:grpSpLocks/>
            </p:cNvGrpSpPr>
            <p:nvPr/>
          </p:nvGrpSpPr>
          <p:grpSpPr bwMode="auto">
            <a:xfrm>
              <a:off x="1760" y="2754"/>
              <a:ext cx="370" cy="160"/>
              <a:chOff x="1378" y="3290"/>
              <a:chExt cx="370" cy="312"/>
            </a:xfrm>
          </p:grpSpPr>
          <p:sp>
            <p:nvSpPr>
              <p:cNvPr id="293931" name="Text Box 43">
                <a:extLst>
                  <a:ext uri="{FF2B5EF4-FFF2-40B4-BE49-F238E27FC236}">
                    <a16:creationId xmlns:a16="http://schemas.microsoft.com/office/drawing/2014/main" id="{39FD3B2F-EC4D-9B4E-9F08-15737C47FB0B}"/>
                  </a:ext>
                </a:extLst>
              </p:cNvPr>
              <p:cNvSpPr txBox="1">
                <a:spLocks noChangeArrowheads="1"/>
              </p:cNvSpPr>
              <p:nvPr/>
            </p:nvSpPr>
            <p:spPr bwMode="auto">
              <a:xfrm>
                <a:off x="1378" y="3290"/>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293932" name="Line 44">
                <a:extLst>
                  <a:ext uri="{FF2B5EF4-FFF2-40B4-BE49-F238E27FC236}">
                    <a16:creationId xmlns:a16="http://schemas.microsoft.com/office/drawing/2014/main" id="{81B99368-2FEC-7D45-B1C7-DC1893669DFD}"/>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293933" name="Group 45">
            <a:extLst>
              <a:ext uri="{FF2B5EF4-FFF2-40B4-BE49-F238E27FC236}">
                <a16:creationId xmlns:a16="http://schemas.microsoft.com/office/drawing/2014/main" id="{CE999522-6F10-DC41-B4D5-755C2B50D30B}"/>
              </a:ext>
            </a:extLst>
          </p:cNvPr>
          <p:cNvGrpSpPr>
            <a:grpSpLocks/>
          </p:cNvGrpSpPr>
          <p:nvPr/>
        </p:nvGrpSpPr>
        <p:grpSpPr bwMode="auto">
          <a:xfrm>
            <a:off x="9283701" y="5159375"/>
            <a:ext cx="587375" cy="749300"/>
            <a:chOff x="1760" y="2442"/>
            <a:chExt cx="370" cy="472"/>
          </a:xfrm>
        </p:grpSpPr>
        <p:sp>
          <p:nvSpPr>
            <p:cNvPr id="293934" name="Text Box 46">
              <a:extLst>
                <a:ext uri="{FF2B5EF4-FFF2-40B4-BE49-F238E27FC236}">
                  <a16:creationId xmlns:a16="http://schemas.microsoft.com/office/drawing/2014/main" id="{DF7C240D-7099-8B45-8E6D-8F206E81C953}"/>
                </a:ext>
              </a:extLst>
            </p:cNvPr>
            <p:cNvSpPr txBox="1">
              <a:spLocks noChangeArrowheads="1"/>
            </p:cNvSpPr>
            <p:nvPr/>
          </p:nvSpPr>
          <p:spPr bwMode="auto">
            <a:xfrm>
              <a:off x="1760" y="2442"/>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latin typeface="Courier New" panose="02070309020205020404" pitchFamily="49" charset="0"/>
                </a:rPr>
                <a:t>97</a:t>
              </a:r>
            </a:p>
          </p:txBody>
        </p:sp>
        <p:grpSp>
          <p:nvGrpSpPr>
            <p:cNvPr id="293935" name="Group 47">
              <a:extLst>
                <a:ext uri="{FF2B5EF4-FFF2-40B4-BE49-F238E27FC236}">
                  <a16:creationId xmlns:a16="http://schemas.microsoft.com/office/drawing/2014/main" id="{D1DFBEF4-574B-C043-BE4E-92182A164BE3}"/>
                </a:ext>
              </a:extLst>
            </p:cNvPr>
            <p:cNvGrpSpPr>
              <a:grpSpLocks/>
            </p:cNvGrpSpPr>
            <p:nvPr/>
          </p:nvGrpSpPr>
          <p:grpSpPr bwMode="auto">
            <a:xfrm>
              <a:off x="1760" y="2754"/>
              <a:ext cx="370" cy="160"/>
              <a:chOff x="1378" y="3290"/>
              <a:chExt cx="370" cy="312"/>
            </a:xfrm>
          </p:grpSpPr>
          <p:sp>
            <p:nvSpPr>
              <p:cNvPr id="293936" name="Text Box 48">
                <a:extLst>
                  <a:ext uri="{FF2B5EF4-FFF2-40B4-BE49-F238E27FC236}">
                    <a16:creationId xmlns:a16="http://schemas.microsoft.com/office/drawing/2014/main" id="{6BFBEA19-2271-3F40-A21C-A4D35460272C}"/>
                  </a:ext>
                </a:extLst>
              </p:cNvPr>
              <p:cNvSpPr txBox="1">
                <a:spLocks noChangeArrowheads="1"/>
              </p:cNvSpPr>
              <p:nvPr/>
            </p:nvSpPr>
            <p:spPr bwMode="auto">
              <a:xfrm>
                <a:off x="1378" y="3290"/>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293937" name="Line 49">
                <a:extLst>
                  <a:ext uri="{FF2B5EF4-FFF2-40B4-BE49-F238E27FC236}">
                    <a16:creationId xmlns:a16="http://schemas.microsoft.com/office/drawing/2014/main" id="{B74CDD7C-4E2E-F24B-97B4-49E6007873DC}"/>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293938" name="Group 50">
            <a:extLst>
              <a:ext uri="{FF2B5EF4-FFF2-40B4-BE49-F238E27FC236}">
                <a16:creationId xmlns:a16="http://schemas.microsoft.com/office/drawing/2014/main" id="{2D7D6378-8EBD-D948-8583-0B2A7BF56A33}"/>
              </a:ext>
            </a:extLst>
          </p:cNvPr>
          <p:cNvGrpSpPr>
            <a:grpSpLocks/>
          </p:cNvGrpSpPr>
          <p:nvPr/>
        </p:nvGrpSpPr>
        <p:grpSpPr bwMode="auto">
          <a:xfrm>
            <a:off x="5118101" y="5248275"/>
            <a:ext cx="587375" cy="749300"/>
            <a:chOff x="1760" y="2442"/>
            <a:chExt cx="370" cy="472"/>
          </a:xfrm>
        </p:grpSpPr>
        <p:sp>
          <p:nvSpPr>
            <p:cNvPr id="293939" name="Text Box 51">
              <a:extLst>
                <a:ext uri="{FF2B5EF4-FFF2-40B4-BE49-F238E27FC236}">
                  <a16:creationId xmlns:a16="http://schemas.microsoft.com/office/drawing/2014/main" id="{6FB7577F-909C-164E-A02A-790F29F8C206}"/>
                </a:ext>
              </a:extLst>
            </p:cNvPr>
            <p:cNvSpPr txBox="1">
              <a:spLocks noChangeArrowheads="1"/>
            </p:cNvSpPr>
            <p:nvPr/>
          </p:nvSpPr>
          <p:spPr bwMode="auto">
            <a:xfrm>
              <a:off x="1760" y="2442"/>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a:r>
                <a:rPr lang="en-US" altLang="en-US">
                  <a:solidFill>
                    <a:srgbClr val="FF0033"/>
                  </a:solidFill>
                  <a:latin typeface="Courier New" panose="02070309020205020404" pitchFamily="49" charset="0"/>
                </a:rPr>
                <a:t>1</a:t>
              </a:r>
              <a:endParaRPr lang="en-US" altLang="en-US">
                <a:latin typeface="Courier New" panose="02070309020205020404" pitchFamily="49" charset="0"/>
              </a:endParaRPr>
            </a:p>
          </p:txBody>
        </p:sp>
        <p:grpSp>
          <p:nvGrpSpPr>
            <p:cNvPr id="293940" name="Group 52">
              <a:extLst>
                <a:ext uri="{FF2B5EF4-FFF2-40B4-BE49-F238E27FC236}">
                  <a16:creationId xmlns:a16="http://schemas.microsoft.com/office/drawing/2014/main" id="{8FB4C687-7570-074A-81E0-09A56E6A5CF5}"/>
                </a:ext>
              </a:extLst>
            </p:cNvPr>
            <p:cNvGrpSpPr>
              <a:grpSpLocks/>
            </p:cNvGrpSpPr>
            <p:nvPr/>
          </p:nvGrpSpPr>
          <p:grpSpPr bwMode="auto">
            <a:xfrm>
              <a:off x="1760" y="2754"/>
              <a:ext cx="370" cy="160"/>
              <a:chOff x="1378" y="3290"/>
              <a:chExt cx="370" cy="312"/>
            </a:xfrm>
          </p:grpSpPr>
          <p:sp>
            <p:nvSpPr>
              <p:cNvPr id="293941" name="Text Box 53">
                <a:extLst>
                  <a:ext uri="{FF2B5EF4-FFF2-40B4-BE49-F238E27FC236}">
                    <a16:creationId xmlns:a16="http://schemas.microsoft.com/office/drawing/2014/main" id="{85F1A01F-35D5-D34D-83F3-E8F3AAF0321A}"/>
                  </a:ext>
                </a:extLst>
              </p:cNvPr>
              <p:cNvSpPr txBox="1">
                <a:spLocks noChangeArrowheads="1"/>
              </p:cNvSpPr>
              <p:nvPr/>
            </p:nvSpPr>
            <p:spPr bwMode="auto">
              <a:xfrm>
                <a:off x="1378" y="3290"/>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293942" name="Line 54">
                <a:extLst>
                  <a:ext uri="{FF2B5EF4-FFF2-40B4-BE49-F238E27FC236}">
                    <a16:creationId xmlns:a16="http://schemas.microsoft.com/office/drawing/2014/main" id="{6EF0185C-88FD-9D4C-9727-4C9DACC25A64}"/>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293943" name="Group 55">
            <a:extLst>
              <a:ext uri="{FF2B5EF4-FFF2-40B4-BE49-F238E27FC236}">
                <a16:creationId xmlns:a16="http://schemas.microsoft.com/office/drawing/2014/main" id="{B662401A-589D-FD4E-BF0A-38AD0B5A755C}"/>
              </a:ext>
            </a:extLst>
          </p:cNvPr>
          <p:cNvGrpSpPr>
            <a:grpSpLocks/>
          </p:cNvGrpSpPr>
          <p:nvPr/>
        </p:nvGrpSpPr>
        <p:grpSpPr bwMode="auto">
          <a:xfrm>
            <a:off x="6096001" y="2771775"/>
            <a:ext cx="587375" cy="749300"/>
            <a:chOff x="1760" y="2442"/>
            <a:chExt cx="370" cy="472"/>
          </a:xfrm>
        </p:grpSpPr>
        <p:sp>
          <p:nvSpPr>
            <p:cNvPr id="293944" name="Text Box 56">
              <a:extLst>
                <a:ext uri="{FF2B5EF4-FFF2-40B4-BE49-F238E27FC236}">
                  <a16:creationId xmlns:a16="http://schemas.microsoft.com/office/drawing/2014/main" id="{C898F7C6-D2B5-FA4D-9F77-067D02B5B4C8}"/>
                </a:ext>
              </a:extLst>
            </p:cNvPr>
            <p:cNvSpPr txBox="1">
              <a:spLocks noChangeArrowheads="1"/>
            </p:cNvSpPr>
            <p:nvPr/>
          </p:nvSpPr>
          <p:spPr bwMode="auto">
            <a:xfrm>
              <a:off x="1760" y="2442"/>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a:r>
                <a:rPr lang="en-US" altLang="en-US">
                  <a:solidFill>
                    <a:srgbClr val="FF0033"/>
                  </a:solidFill>
                  <a:latin typeface="Courier New" panose="02070309020205020404" pitchFamily="49" charset="0"/>
                </a:rPr>
                <a:t>9</a:t>
              </a:r>
              <a:endParaRPr lang="en-US" altLang="en-US">
                <a:latin typeface="Courier New" panose="02070309020205020404" pitchFamily="49" charset="0"/>
              </a:endParaRPr>
            </a:p>
          </p:txBody>
        </p:sp>
        <p:grpSp>
          <p:nvGrpSpPr>
            <p:cNvPr id="293945" name="Group 57">
              <a:extLst>
                <a:ext uri="{FF2B5EF4-FFF2-40B4-BE49-F238E27FC236}">
                  <a16:creationId xmlns:a16="http://schemas.microsoft.com/office/drawing/2014/main" id="{214735C7-E18F-C04B-BF5B-2C22F2253029}"/>
                </a:ext>
              </a:extLst>
            </p:cNvPr>
            <p:cNvGrpSpPr>
              <a:grpSpLocks/>
            </p:cNvGrpSpPr>
            <p:nvPr/>
          </p:nvGrpSpPr>
          <p:grpSpPr bwMode="auto">
            <a:xfrm>
              <a:off x="1760" y="2754"/>
              <a:ext cx="370" cy="160"/>
              <a:chOff x="1378" y="3290"/>
              <a:chExt cx="370" cy="312"/>
            </a:xfrm>
          </p:grpSpPr>
          <p:sp>
            <p:nvSpPr>
              <p:cNvPr id="293946" name="Text Box 58">
                <a:extLst>
                  <a:ext uri="{FF2B5EF4-FFF2-40B4-BE49-F238E27FC236}">
                    <a16:creationId xmlns:a16="http://schemas.microsoft.com/office/drawing/2014/main" id="{0582FD81-51C5-2B4F-8EB4-EEF33565D99A}"/>
                  </a:ext>
                </a:extLst>
              </p:cNvPr>
              <p:cNvSpPr txBox="1">
                <a:spLocks noChangeArrowheads="1"/>
              </p:cNvSpPr>
              <p:nvPr/>
            </p:nvSpPr>
            <p:spPr bwMode="auto">
              <a:xfrm>
                <a:off x="1378" y="3290"/>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293947" name="Line 59">
                <a:extLst>
                  <a:ext uri="{FF2B5EF4-FFF2-40B4-BE49-F238E27FC236}">
                    <a16:creationId xmlns:a16="http://schemas.microsoft.com/office/drawing/2014/main" id="{C78138E9-BEC6-A140-B110-EE855AB1EA64}"/>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293948" name="Line 60">
            <a:extLst>
              <a:ext uri="{FF2B5EF4-FFF2-40B4-BE49-F238E27FC236}">
                <a16:creationId xmlns:a16="http://schemas.microsoft.com/office/drawing/2014/main" id="{F811ECB6-AB9E-F845-B2D6-78D0F92CA536}"/>
              </a:ext>
            </a:extLst>
          </p:cNvPr>
          <p:cNvSpPr>
            <a:spLocks noChangeShapeType="1"/>
          </p:cNvSpPr>
          <p:nvPr/>
        </p:nvSpPr>
        <p:spPr bwMode="auto">
          <a:xfrm flipH="1">
            <a:off x="6400800" y="2133600"/>
            <a:ext cx="850900" cy="6223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3949" name="Line 61">
            <a:extLst>
              <a:ext uri="{FF2B5EF4-FFF2-40B4-BE49-F238E27FC236}">
                <a16:creationId xmlns:a16="http://schemas.microsoft.com/office/drawing/2014/main" id="{D1638E7A-3E0C-B24E-882C-E92875057C78}"/>
              </a:ext>
            </a:extLst>
          </p:cNvPr>
          <p:cNvSpPr>
            <a:spLocks noChangeShapeType="1"/>
          </p:cNvSpPr>
          <p:nvPr/>
        </p:nvSpPr>
        <p:spPr bwMode="auto">
          <a:xfrm>
            <a:off x="7531100" y="2133600"/>
            <a:ext cx="1041400" cy="596900"/>
          </a:xfrm>
          <a:prstGeom prst="line">
            <a:avLst/>
          </a:prstGeom>
          <a:noFill/>
          <a:ln w="381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3950" name="Line 62">
            <a:extLst>
              <a:ext uri="{FF2B5EF4-FFF2-40B4-BE49-F238E27FC236}">
                <a16:creationId xmlns:a16="http://schemas.microsoft.com/office/drawing/2014/main" id="{E7B71DBE-D77F-BA4C-A40C-7B925742BC91}"/>
              </a:ext>
            </a:extLst>
          </p:cNvPr>
          <p:cNvSpPr>
            <a:spLocks noChangeShapeType="1"/>
          </p:cNvSpPr>
          <p:nvPr/>
        </p:nvSpPr>
        <p:spPr bwMode="auto">
          <a:xfrm flipH="1">
            <a:off x="5880100" y="3403600"/>
            <a:ext cx="381000" cy="5080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3951" name="Line 63">
            <a:extLst>
              <a:ext uri="{FF2B5EF4-FFF2-40B4-BE49-F238E27FC236}">
                <a16:creationId xmlns:a16="http://schemas.microsoft.com/office/drawing/2014/main" id="{7FFDC13F-1F85-0A44-96A1-6C82A0D4DBD5}"/>
              </a:ext>
            </a:extLst>
          </p:cNvPr>
          <p:cNvSpPr>
            <a:spLocks noChangeShapeType="1"/>
          </p:cNvSpPr>
          <p:nvPr/>
        </p:nvSpPr>
        <p:spPr bwMode="auto">
          <a:xfrm>
            <a:off x="6540500" y="3390900"/>
            <a:ext cx="406400" cy="5334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3952" name="Line 64">
            <a:extLst>
              <a:ext uri="{FF2B5EF4-FFF2-40B4-BE49-F238E27FC236}">
                <a16:creationId xmlns:a16="http://schemas.microsoft.com/office/drawing/2014/main" id="{EC44F7AA-E939-A44E-89CC-C3F78186FD6E}"/>
              </a:ext>
            </a:extLst>
          </p:cNvPr>
          <p:cNvSpPr>
            <a:spLocks noChangeShapeType="1"/>
          </p:cNvSpPr>
          <p:nvPr/>
        </p:nvSpPr>
        <p:spPr bwMode="auto">
          <a:xfrm flipH="1">
            <a:off x="5410200" y="4546600"/>
            <a:ext cx="317500" cy="6858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3953" name="Line 65">
            <a:extLst>
              <a:ext uri="{FF2B5EF4-FFF2-40B4-BE49-F238E27FC236}">
                <a16:creationId xmlns:a16="http://schemas.microsoft.com/office/drawing/2014/main" id="{FEB2B3DF-23B5-4246-8E6F-5DA8F317D23B}"/>
              </a:ext>
            </a:extLst>
          </p:cNvPr>
          <p:cNvSpPr>
            <a:spLocks noChangeShapeType="1"/>
          </p:cNvSpPr>
          <p:nvPr/>
        </p:nvSpPr>
        <p:spPr bwMode="auto">
          <a:xfrm>
            <a:off x="6032500" y="4559300"/>
            <a:ext cx="304800" cy="6731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3954" name="Line 66">
            <a:extLst>
              <a:ext uri="{FF2B5EF4-FFF2-40B4-BE49-F238E27FC236}">
                <a16:creationId xmlns:a16="http://schemas.microsoft.com/office/drawing/2014/main" id="{C0C308C8-249B-0548-BB55-C374E08DD22B}"/>
              </a:ext>
            </a:extLst>
          </p:cNvPr>
          <p:cNvSpPr>
            <a:spLocks noChangeShapeType="1"/>
          </p:cNvSpPr>
          <p:nvPr/>
        </p:nvSpPr>
        <p:spPr bwMode="auto">
          <a:xfrm flipH="1">
            <a:off x="8051800" y="3365500"/>
            <a:ext cx="381000" cy="609600"/>
          </a:xfrm>
          <a:prstGeom prst="line">
            <a:avLst/>
          </a:prstGeom>
          <a:noFill/>
          <a:ln w="381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3955" name="Line 67">
            <a:extLst>
              <a:ext uri="{FF2B5EF4-FFF2-40B4-BE49-F238E27FC236}">
                <a16:creationId xmlns:a16="http://schemas.microsoft.com/office/drawing/2014/main" id="{A0A5D06F-B5D1-0B49-8959-F06E977CE1D0}"/>
              </a:ext>
            </a:extLst>
          </p:cNvPr>
          <p:cNvSpPr>
            <a:spLocks noChangeShapeType="1"/>
          </p:cNvSpPr>
          <p:nvPr/>
        </p:nvSpPr>
        <p:spPr bwMode="auto">
          <a:xfrm>
            <a:off x="8724900" y="3365500"/>
            <a:ext cx="381000" cy="596900"/>
          </a:xfrm>
          <a:prstGeom prst="line">
            <a:avLst/>
          </a:prstGeom>
          <a:noFill/>
          <a:ln w="381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3956" name="Line 68">
            <a:extLst>
              <a:ext uri="{FF2B5EF4-FFF2-40B4-BE49-F238E27FC236}">
                <a16:creationId xmlns:a16="http://schemas.microsoft.com/office/drawing/2014/main" id="{BB4635A4-CB3B-9848-8CAD-1D13914290EF}"/>
              </a:ext>
            </a:extLst>
          </p:cNvPr>
          <p:cNvSpPr>
            <a:spLocks noChangeShapeType="1"/>
          </p:cNvSpPr>
          <p:nvPr/>
        </p:nvSpPr>
        <p:spPr bwMode="auto">
          <a:xfrm>
            <a:off x="8191500" y="4610100"/>
            <a:ext cx="304800" cy="558800"/>
          </a:xfrm>
          <a:prstGeom prst="line">
            <a:avLst/>
          </a:prstGeom>
          <a:noFill/>
          <a:ln w="381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3957" name="Line 69">
            <a:extLst>
              <a:ext uri="{FF2B5EF4-FFF2-40B4-BE49-F238E27FC236}">
                <a16:creationId xmlns:a16="http://schemas.microsoft.com/office/drawing/2014/main" id="{6AE0D29D-5CBC-A24D-BECF-A811A47D4673}"/>
              </a:ext>
            </a:extLst>
          </p:cNvPr>
          <p:cNvSpPr>
            <a:spLocks noChangeShapeType="1"/>
          </p:cNvSpPr>
          <p:nvPr/>
        </p:nvSpPr>
        <p:spPr bwMode="auto">
          <a:xfrm>
            <a:off x="9258300" y="4597400"/>
            <a:ext cx="304800" cy="546100"/>
          </a:xfrm>
          <a:prstGeom prst="line">
            <a:avLst/>
          </a:prstGeom>
          <a:noFill/>
          <a:ln w="381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93958" name="Group 70">
            <a:extLst>
              <a:ext uri="{FF2B5EF4-FFF2-40B4-BE49-F238E27FC236}">
                <a16:creationId xmlns:a16="http://schemas.microsoft.com/office/drawing/2014/main" id="{7FE4BEC4-73FB-814E-9DA4-3E5C34E52F0D}"/>
              </a:ext>
            </a:extLst>
          </p:cNvPr>
          <p:cNvGrpSpPr>
            <a:grpSpLocks/>
          </p:cNvGrpSpPr>
          <p:nvPr/>
        </p:nvGrpSpPr>
        <p:grpSpPr bwMode="auto">
          <a:xfrm>
            <a:off x="5183188" y="5880100"/>
            <a:ext cx="165100" cy="406400"/>
            <a:chOff x="2305" y="3704"/>
            <a:chExt cx="104" cy="256"/>
          </a:xfrm>
        </p:grpSpPr>
        <p:sp>
          <p:nvSpPr>
            <p:cNvPr id="293959" name="Line 71">
              <a:extLst>
                <a:ext uri="{FF2B5EF4-FFF2-40B4-BE49-F238E27FC236}">
                  <a16:creationId xmlns:a16="http://schemas.microsoft.com/office/drawing/2014/main" id="{96CC3D6F-AA88-8A4F-A10C-B96E1E02DA34}"/>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3960" name="Line 72">
              <a:extLst>
                <a:ext uri="{FF2B5EF4-FFF2-40B4-BE49-F238E27FC236}">
                  <a16:creationId xmlns:a16="http://schemas.microsoft.com/office/drawing/2014/main" id="{04C6C131-77D0-DA45-9ADC-C313EA33F4B0}"/>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3961" name="Line 73">
              <a:extLst>
                <a:ext uri="{FF2B5EF4-FFF2-40B4-BE49-F238E27FC236}">
                  <a16:creationId xmlns:a16="http://schemas.microsoft.com/office/drawing/2014/main" id="{EDB788FF-A245-7A45-8D02-EED9AA89DF5A}"/>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93962" name="Group 74">
            <a:extLst>
              <a:ext uri="{FF2B5EF4-FFF2-40B4-BE49-F238E27FC236}">
                <a16:creationId xmlns:a16="http://schemas.microsoft.com/office/drawing/2014/main" id="{721AE7C3-A93A-D142-89A9-E5C029C72718}"/>
              </a:ext>
            </a:extLst>
          </p:cNvPr>
          <p:cNvGrpSpPr>
            <a:grpSpLocks/>
          </p:cNvGrpSpPr>
          <p:nvPr/>
        </p:nvGrpSpPr>
        <p:grpSpPr bwMode="auto">
          <a:xfrm>
            <a:off x="6402388" y="5880100"/>
            <a:ext cx="165100" cy="406400"/>
            <a:chOff x="2305" y="3704"/>
            <a:chExt cx="104" cy="256"/>
          </a:xfrm>
        </p:grpSpPr>
        <p:sp>
          <p:nvSpPr>
            <p:cNvPr id="293963" name="Line 75">
              <a:extLst>
                <a:ext uri="{FF2B5EF4-FFF2-40B4-BE49-F238E27FC236}">
                  <a16:creationId xmlns:a16="http://schemas.microsoft.com/office/drawing/2014/main" id="{5A6F9364-0011-6140-9C02-9F300D99E1FA}"/>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3964" name="Line 76">
              <a:extLst>
                <a:ext uri="{FF2B5EF4-FFF2-40B4-BE49-F238E27FC236}">
                  <a16:creationId xmlns:a16="http://schemas.microsoft.com/office/drawing/2014/main" id="{E22D2FDF-856F-7E4D-80C1-02FF48BBF825}"/>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3965" name="Line 77">
              <a:extLst>
                <a:ext uri="{FF2B5EF4-FFF2-40B4-BE49-F238E27FC236}">
                  <a16:creationId xmlns:a16="http://schemas.microsoft.com/office/drawing/2014/main" id="{FD70C1F0-68FD-8142-B86F-DF54F1383FDF}"/>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93966" name="Group 78">
            <a:extLst>
              <a:ext uri="{FF2B5EF4-FFF2-40B4-BE49-F238E27FC236}">
                <a16:creationId xmlns:a16="http://schemas.microsoft.com/office/drawing/2014/main" id="{F285FF42-EB7A-2445-B096-EC977578B28C}"/>
              </a:ext>
            </a:extLst>
          </p:cNvPr>
          <p:cNvGrpSpPr>
            <a:grpSpLocks/>
          </p:cNvGrpSpPr>
          <p:nvPr/>
        </p:nvGrpSpPr>
        <p:grpSpPr bwMode="auto">
          <a:xfrm>
            <a:off x="9640888" y="5803900"/>
            <a:ext cx="165100" cy="406400"/>
            <a:chOff x="2305" y="3704"/>
            <a:chExt cx="104" cy="256"/>
          </a:xfrm>
        </p:grpSpPr>
        <p:sp>
          <p:nvSpPr>
            <p:cNvPr id="293967" name="Line 79">
              <a:extLst>
                <a:ext uri="{FF2B5EF4-FFF2-40B4-BE49-F238E27FC236}">
                  <a16:creationId xmlns:a16="http://schemas.microsoft.com/office/drawing/2014/main" id="{C9B5436E-ED60-A440-9FFE-FCC4767A5C1B}"/>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3968" name="Line 80">
              <a:extLst>
                <a:ext uri="{FF2B5EF4-FFF2-40B4-BE49-F238E27FC236}">
                  <a16:creationId xmlns:a16="http://schemas.microsoft.com/office/drawing/2014/main" id="{1A4ED7AF-C16E-AE47-AC16-5C1480688349}"/>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3969" name="Line 81">
              <a:extLst>
                <a:ext uri="{FF2B5EF4-FFF2-40B4-BE49-F238E27FC236}">
                  <a16:creationId xmlns:a16="http://schemas.microsoft.com/office/drawing/2014/main" id="{C30072A1-30DD-9B4C-8B05-AABA3788A66A}"/>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93970" name="Group 82">
            <a:extLst>
              <a:ext uri="{FF2B5EF4-FFF2-40B4-BE49-F238E27FC236}">
                <a16:creationId xmlns:a16="http://schemas.microsoft.com/office/drawing/2014/main" id="{662D7CE1-505B-6B41-86AA-4964E9DB55AA}"/>
              </a:ext>
            </a:extLst>
          </p:cNvPr>
          <p:cNvGrpSpPr>
            <a:grpSpLocks/>
          </p:cNvGrpSpPr>
          <p:nvPr/>
        </p:nvGrpSpPr>
        <p:grpSpPr bwMode="auto">
          <a:xfrm>
            <a:off x="8574088" y="5791200"/>
            <a:ext cx="165100" cy="406400"/>
            <a:chOff x="2305" y="3704"/>
            <a:chExt cx="104" cy="256"/>
          </a:xfrm>
        </p:grpSpPr>
        <p:sp>
          <p:nvSpPr>
            <p:cNvPr id="293971" name="Line 83">
              <a:extLst>
                <a:ext uri="{FF2B5EF4-FFF2-40B4-BE49-F238E27FC236}">
                  <a16:creationId xmlns:a16="http://schemas.microsoft.com/office/drawing/2014/main" id="{6FF84467-F494-064C-B26A-4E0F1ABE43B6}"/>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3972" name="Line 84">
              <a:extLst>
                <a:ext uri="{FF2B5EF4-FFF2-40B4-BE49-F238E27FC236}">
                  <a16:creationId xmlns:a16="http://schemas.microsoft.com/office/drawing/2014/main" id="{985401AA-E107-AA4A-B7BB-5B82696C7765}"/>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3973" name="Line 85">
              <a:extLst>
                <a:ext uri="{FF2B5EF4-FFF2-40B4-BE49-F238E27FC236}">
                  <a16:creationId xmlns:a16="http://schemas.microsoft.com/office/drawing/2014/main" id="{539FF992-3B80-AD4D-A315-015FA019D4D2}"/>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93974" name="Group 86">
            <a:extLst>
              <a:ext uri="{FF2B5EF4-FFF2-40B4-BE49-F238E27FC236}">
                <a16:creationId xmlns:a16="http://schemas.microsoft.com/office/drawing/2014/main" id="{2B633FA7-9359-294D-9D8D-257DA1059041}"/>
              </a:ext>
            </a:extLst>
          </p:cNvPr>
          <p:cNvGrpSpPr>
            <a:grpSpLocks/>
          </p:cNvGrpSpPr>
          <p:nvPr/>
        </p:nvGrpSpPr>
        <p:grpSpPr bwMode="auto">
          <a:xfrm>
            <a:off x="8269288" y="5803900"/>
            <a:ext cx="165100" cy="406400"/>
            <a:chOff x="2305" y="3704"/>
            <a:chExt cx="104" cy="256"/>
          </a:xfrm>
        </p:grpSpPr>
        <p:sp>
          <p:nvSpPr>
            <p:cNvPr id="293975" name="Line 87">
              <a:extLst>
                <a:ext uri="{FF2B5EF4-FFF2-40B4-BE49-F238E27FC236}">
                  <a16:creationId xmlns:a16="http://schemas.microsoft.com/office/drawing/2014/main" id="{87F4ED10-013C-424C-AFE7-D5673D40F382}"/>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3976" name="Line 88">
              <a:extLst>
                <a:ext uri="{FF2B5EF4-FFF2-40B4-BE49-F238E27FC236}">
                  <a16:creationId xmlns:a16="http://schemas.microsoft.com/office/drawing/2014/main" id="{E3AD3657-3905-1B43-BF63-190CB15C10D4}"/>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3977" name="Line 89">
              <a:extLst>
                <a:ext uri="{FF2B5EF4-FFF2-40B4-BE49-F238E27FC236}">
                  <a16:creationId xmlns:a16="http://schemas.microsoft.com/office/drawing/2014/main" id="{B6D4072C-0D1A-1041-AA2F-86C7EBFCE60A}"/>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93978" name="Group 90">
            <a:extLst>
              <a:ext uri="{FF2B5EF4-FFF2-40B4-BE49-F238E27FC236}">
                <a16:creationId xmlns:a16="http://schemas.microsoft.com/office/drawing/2014/main" id="{63252C54-0A64-1445-9DD2-5FAD497DFD76}"/>
              </a:ext>
            </a:extLst>
          </p:cNvPr>
          <p:cNvGrpSpPr>
            <a:grpSpLocks/>
          </p:cNvGrpSpPr>
          <p:nvPr/>
        </p:nvGrpSpPr>
        <p:grpSpPr bwMode="auto">
          <a:xfrm>
            <a:off x="5462588" y="5880100"/>
            <a:ext cx="165100" cy="406400"/>
            <a:chOff x="2305" y="3704"/>
            <a:chExt cx="104" cy="256"/>
          </a:xfrm>
        </p:grpSpPr>
        <p:sp>
          <p:nvSpPr>
            <p:cNvPr id="293979" name="Line 91">
              <a:extLst>
                <a:ext uri="{FF2B5EF4-FFF2-40B4-BE49-F238E27FC236}">
                  <a16:creationId xmlns:a16="http://schemas.microsoft.com/office/drawing/2014/main" id="{23747831-D751-3E47-8312-A7C540242663}"/>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3980" name="Line 92">
              <a:extLst>
                <a:ext uri="{FF2B5EF4-FFF2-40B4-BE49-F238E27FC236}">
                  <a16:creationId xmlns:a16="http://schemas.microsoft.com/office/drawing/2014/main" id="{89AC6ED2-2B64-9C4E-90FD-DBD13929DFE3}"/>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3981" name="Line 93">
              <a:extLst>
                <a:ext uri="{FF2B5EF4-FFF2-40B4-BE49-F238E27FC236}">
                  <a16:creationId xmlns:a16="http://schemas.microsoft.com/office/drawing/2014/main" id="{4349250E-90A4-CA47-B3CC-360F0C95F5FC}"/>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93982" name="Group 94">
            <a:extLst>
              <a:ext uri="{FF2B5EF4-FFF2-40B4-BE49-F238E27FC236}">
                <a16:creationId xmlns:a16="http://schemas.microsoft.com/office/drawing/2014/main" id="{67158BE0-62B7-EA46-9C29-473CB5821577}"/>
              </a:ext>
            </a:extLst>
          </p:cNvPr>
          <p:cNvGrpSpPr>
            <a:grpSpLocks/>
          </p:cNvGrpSpPr>
          <p:nvPr/>
        </p:nvGrpSpPr>
        <p:grpSpPr bwMode="auto">
          <a:xfrm>
            <a:off x="6110288" y="5867400"/>
            <a:ext cx="165100" cy="406400"/>
            <a:chOff x="2305" y="3704"/>
            <a:chExt cx="104" cy="256"/>
          </a:xfrm>
        </p:grpSpPr>
        <p:sp>
          <p:nvSpPr>
            <p:cNvPr id="293983" name="Line 95">
              <a:extLst>
                <a:ext uri="{FF2B5EF4-FFF2-40B4-BE49-F238E27FC236}">
                  <a16:creationId xmlns:a16="http://schemas.microsoft.com/office/drawing/2014/main" id="{67191C5E-D901-EB49-92D3-0D83C472E0F7}"/>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3984" name="Line 96">
              <a:extLst>
                <a:ext uri="{FF2B5EF4-FFF2-40B4-BE49-F238E27FC236}">
                  <a16:creationId xmlns:a16="http://schemas.microsoft.com/office/drawing/2014/main" id="{8B2866DD-C19E-2F41-804F-AAEFAE6188BB}"/>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3985" name="Line 97">
              <a:extLst>
                <a:ext uri="{FF2B5EF4-FFF2-40B4-BE49-F238E27FC236}">
                  <a16:creationId xmlns:a16="http://schemas.microsoft.com/office/drawing/2014/main" id="{C5657E2D-831D-F04F-8060-61089EE2A173}"/>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93986" name="Group 98">
            <a:extLst>
              <a:ext uri="{FF2B5EF4-FFF2-40B4-BE49-F238E27FC236}">
                <a16:creationId xmlns:a16="http://schemas.microsoft.com/office/drawing/2014/main" id="{2BA676EF-C436-B84F-BBE6-6CFCD4C462FA}"/>
              </a:ext>
            </a:extLst>
          </p:cNvPr>
          <p:cNvGrpSpPr>
            <a:grpSpLocks/>
          </p:cNvGrpSpPr>
          <p:nvPr/>
        </p:nvGrpSpPr>
        <p:grpSpPr bwMode="auto">
          <a:xfrm>
            <a:off x="7024688" y="4546600"/>
            <a:ext cx="165100" cy="406400"/>
            <a:chOff x="2305" y="3704"/>
            <a:chExt cx="104" cy="256"/>
          </a:xfrm>
        </p:grpSpPr>
        <p:sp>
          <p:nvSpPr>
            <p:cNvPr id="293987" name="Line 99">
              <a:extLst>
                <a:ext uri="{FF2B5EF4-FFF2-40B4-BE49-F238E27FC236}">
                  <a16:creationId xmlns:a16="http://schemas.microsoft.com/office/drawing/2014/main" id="{E387A171-085D-AB4D-820A-7BDB63DD2904}"/>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3988" name="Line 100">
              <a:extLst>
                <a:ext uri="{FF2B5EF4-FFF2-40B4-BE49-F238E27FC236}">
                  <a16:creationId xmlns:a16="http://schemas.microsoft.com/office/drawing/2014/main" id="{0B42F6E2-3C46-6C4D-B1EC-757AB796DD4B}"/>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3989" name="Line 101">
              <a:extLst>
                <a:ext uri="{FF2B5EF4-FFF2-40B4-BE49-F238E27FC236}">
                  <a16:creationId xmlns:a16="http://schemas.microsoft.com/office/drawing/2014/main" id="{64393DCD-3CA8-E143-AB54-16C1ACF7EBB2}"/>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93990" name="Group 102">
            <a:extLst>
              <a:ext uri="{FF2B5EF4-FFF2-40B4-BE49-F238E27FC236}">
                <a16:creationId xmlns:a16="http://schemas.microsoft.com/office/drawing/2014/main" id="{F1A44C96-0BBF-8D47-919A-E4625BBF3D0D}"/>
              </a:ext>
            </a:extLst>
          </p:cNvPr>
          <p:cNvGrpSpPr>
            <a:grpSpLocks/>
          </p:cNvGrpSpPr>
          <p:nvPr/>
        </p:nvGrpSpPr>
        <p:grpSpPr bwMode="auto">
          <a:xfrm>
            <a:off x="6719888" y="4559300"/>
            <a:ext cx="165100" cy="406400"/>
            <a:chOff x="2305" y="3704"/>
            <a:chExt cx="104" cy="256"/>
          </a:xfrm>
        </p:grpSpPr>
        <p:sp>
          <p:nvSpPr>
            <p:cNvPr id="293991" name="Line 103">
              <a:extLst>
                <a:ext uri="{FF2B5EF4-FFF2-40B4-BE49-F238E27FC236}">
                  <a16:creationId xmlns:a16="http://schemas.microsoft.com/office/drawing/2014/main" id="{608BEB84-9EEF-2F42-9D34-A2355DE2C485}"/>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3992" name="Line 104">
              <a:extLst>
                <a:ext uri="{FF2B5EF4-FFF2-40B4-BE49-F238E27FC236}">
                  <a16:creationId xmlns:a16="http://schemas.microsoft.com/office/drawing/2014/main" id="{D9FD7D25-5F7C-1340-8298-9A603897226E}"/>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3993" name="Line 105">
              <a:extLst>
                <a:ext uri="{FF2B5EF4-FFF2-40B4-BE49-F238E27FC236}">
                  <a16:creationId xmlns:a16="http://schemas.microsoft.com/office/drawing/2014/main" id="{B1A9E57C-1DA0-BD44-8A19-37FC6D77E94B}"/>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93994" name="Group 106">
            <a:extLst>
              <a:ext uri="{FF2B5EF4-FFF2-40B4-BE49-F238E27FC236}">
                <a16:creationId xmlns:a16="http://schemas.microsoft.com/office/drawing/2014/main" id="{BCE973BA-EE35-2443-A454-E64A32DE58C1}"/>
              </a:ext>
            </a:extLst>
          </p:cNvPr>
          <p:cNvGrpSpPr>
            <a:grpSpLocks/>
          </p:cNvGrpSpPr>
          <p:nvPr/>
        </p:nvGrpSpPr>
        <p:grpSpPr bwMode="auto">
          <a:xfrm>
            <a:off x="9348788" y="5816600"/>
            <a:ext cx="165100" cy="406400"/>
            <a:chOff x="2305" y="3704"/>
            <a:chExt cx="104" cy="256"/>
          </a:xfrm>
        </p:grpSpPr>
        <p:sp>
          <p:nvSpPr>
            <p:cNvPr id="293995" name="Line 107">
              <a:extLst>
                <a:ext uri="{FF2B5EF4-FFF2-40B4-BE49-F238E27FC236}">
                  <a16:creationId xmlns:a16="http://schemas.microsoft.com/office/drawing/2014/main" id="{2DF56268-0E40-6C4A-A1C2-37D9E8B70CE8}"/>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3996" name="Line 108">
              <a:extLst>
                <a:ext uri="{FF2B5EF4-FFF2-40B4-BE49-F238E27FC236}">
                  <a16:creationId xmlns:a16="http://schemas.microsoft.com/office/drawing/2014/main" id="{BD5AF115-1E23-E949-B3A8-CDB0270C76B2}"/>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3997" name="Line 109">
              <a:extLst>
                <a:ext uri="{FF2B5EF4-FFF2-40B4-BE49-F238E27FC236}">
                  <a16:creationId xmlns:a16="http://schemas.microsoft.com/office/drawing/2014/main" id="{51817537-62CD-CC45-9831-B386C7528467}"/>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93998" name="Group 110">
            <a:extLst>
              <a:ext uri="{FF2B5EF4-FFF2-40B4-BE49-F238E27FC236}">
                <a16:creationId xmlns:a16="http://schemas.microsoft.com/office/drawing/2014/main" id="{E609C57D-2B09-3941-95B7-E77350AF2890}"/>
              </a:ext>
            </a:extLst>
          </p:cNvPr>
          <p:cNvGrpSpPr>
            <a:grpSpLocks/>
          </p:cNvGrpSpPr>
          <p:nvPr/>
        </p:nvGrpSpPr>
        <p:grpSpPr bwMode="auto">
          <a:xfrm>
            <a:off x="8878888" y="4610100"/>
            <a:ext cx="165100" cy="406400"/>
            <a:chOff x="2305" y="3704"/>
            <a:chExt cx="104" cy="256"/>
          </a:xfrm>
        </p:grpSpPr>
        <p:sp>
          <p:nvSpPr>
            <p:cNvPr id="293999" name="Line 111">
              <a:extLst>
                <a:ext uri="{FF2B5EF4-FFF2-40B4-BE49-F238E27FC236}">
                  <a16:creationId xmlns:a16="http://schemas.microsoft.com/office/drawing/2014/main" id="{927E8A0E-DD5C-264B-9C30-3F8A03B19957}"/>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4000" name="Line 112">
              <a:extLst>
                <a:ext uri="{FF2B5EF4-FFF2-40B4-BE49-F238E27FC236}">
                  <a16:creationId xmlns:a16="http://schemas.microsoft.com/office/drawing/2014/main" id="{54DDE232-2AAB-8A4A-B6B6-7DDF7A81956F}"/>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4001" name="Line 113">
              <a:extLst>
                <a:ext uri="{FF2B5EF4-FFF2-40B4-BE49-F238E27FC236}">
                  <a16:creationId xmlns:a16="http://schemas.microsoft.com/office/drawing/2014/main" id="{F41CCE13-828C-3440-A1C8-D1BCA566D899}"/>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94002" name="Group 114">
            <a:extLst>
              <a:ext uri="{FF2B5EF4-FFF2-40B4-BE49-F238E27FC236}">
                <a16:creationId xmlns:a16="http://schemas.microsoft.com/office/drawing/2014/main" id="{BDC78D59-F3BF-1F45-A395-3195D4C290F0}"/>
              </a:ext>
            </a:extLst>
          </p:cNvPr>
          <p:cNvGrpSpPr>
            <a:grpSpLocks/>
          </p:cNvGrpSpPr>
          <p:nvPr/>
        </p:nvGrpSpPr>
        <p:grpSpPr bwMode="auto">
          <a:xfrm>
            <a:off x="7837488" y="4622800"/>
            <a:ext cx="165100" cy="406400"/>
            <a:chOff x="2305" y="3704"/>
            <a:chExt cx="104" cy="256"/>
          </a:xfrm>
        </p:grpSpPr>
        <p:sp>
          <p:nvSpPr>
            <p:cNvPr id="294003" name="Line 115">
              <a:extLst>
                <a:ext uri="{FF2B5EF4-FFF2-40B4-BE49-F238E27FC236}">
                  <a16:creationId xmlns:a16="http://schemas.microsoft.com/office/drawing/2014/main" id="{3619BE5B-CBA1-1E49-9821-72DBFDAD4293}"/>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4004" name="Line 116">
              <a:extLst>
                <a:ext uri="{FF2B5EF4-FFF2-40B4-BE49-F238E27FC236}">
                  <a16:creationId xmlns:a16="http://schemas.microsoft.com/office/drawing/2014/main" id="{D83A126A-8611-D047-8B36-77312B60149F}"/>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4005" name="Line 117">
              <a:extLst>
                <a:ext uri="{FF2B5EF4-FFF2-40B4-BE49-F238E27FC236}">
                  <a16:creationId xmlns:a16="http://schemas.microsoft.com/office/drawing/2014/main" id="{77B3E35E-EC8E-4345-AF99-1CCFDAEE6D9F}"/>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94006" name="Text Box 118">
            <a:extLst>
              <a:ext uri="{FF2B5EF4-FFF2-40B4-BE49-F238E27FC236}">
                <a16:creationId xmlns:a16="http://schemas.microsoft.com/office/drawing/2014/main" id="{25960080-E576-054D-879E-1E6512FDCE7A}"/>
              </a:ext>
            </a:extLst>
          </p:cNvPr>
          <p:cNvSpPr txBox="1">
            <a:spLocks noChangeArrowheads="1"/>
          </p:cNvSpPr>
          <p:nvPr/>
        </p:nvSpPr>
        <p:spPr bwMode="auto">
          <a:xfrm>
            <a:off x="1978025" y="2816225"/>
            <a:ext cx="3416320" cy="400110"/>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a:latin typeface="Courier New" panose="02070309020205020404" pitchFamily="49" charset="0"/>
              </a:rPr>
              <a:t>Output: 1 3 7 9 14 22</a:t>
            </a:r>
          </a:p>
        </p:txBody>
      </p:sp>
      <p:sp>
        <p:nvSpPr>
          <p:cNvPr id="294007" name="Oval 119">
            <a:extLst>
              <a:ext uri="{FF2B5EF4-FFF2-40B4-BE49-F238E27FC236}">
                <a16:creationId xmlns:a16="http://schemas.microsoft.com/office/drawing/2014/main" id="{09757D81-6F48-B14B-BAE3-0786BB49135C}"/>
              </a:ext>
            </a:extLst>
          </p:cNvPr>
          <p:cNvSpPr>
            <a:spLocks noChangeArrowheads="1"/>
          </p:cNvSpPr>
          <p:nvPr/>
        </p:nvSpPr>
        <p:spPr bwMode="auto">
          <a:xfrm>
            <a:off x="2044700" y="1308100"/>
            <a:ext cx="254000" cy="254000"/>
          </a:xfrm>
          <a:prstGeom prst="ellipse">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294008" name="Oval 120">
            <a:extLst>
              <a:ext uri="{FF2B5EF4-FFF2-40B4-BE49-F238E27FC236}">
                <a16:creationId xmlns:a16="http://schemas.microsoft.com/office/drawing/2014/main" id="{EF961F65-0C67-5441-98F9-65371EF10F40}"/>
              </a:ext>
            </a:extLst>
          </p:cNvPr>
          <p:cNvSpPr>
            <a:spLocks noChangeArrowheads="1"/>
          </p:cNvSpPr>
          <p:nvPr/>
        </p:nvSpPr>
        <p:spPr bwMode="auto">
          <a:xfrm>
            <a:off x="2044700" y="1651000"/>
            <a:ext cx="254000" cy="254000"/>
          </a:xfrm>
          <a:prstGeom prst="ellipse">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294009" name="Oval 121">
            <a:extLst>
              <a:ext uri="{FF2B5EF4-FFF2-40B4-BE49-F238E27FC236}">
                <a16:creationId xmlns:a16="http://schemas.microsoft.com/office/drawing/2014/main" id="{AA91B875-3811-2D42-BD5E-D01FA9562290}"/>
              </a:ext>
            </a:extLst>
          </p:cNvPr>
          <p:cNvSpPr>
            <a:spLocks noChangeArrowheads="1"/>
          </p:cNvSpPr>
          <p:nvPr/>
        </p:nvSpPr>
        <p:spPr bwMode="auto">
          <a:xfrm>
            <a:off x="2044700" y="1993900"/>
            <a:ext cx="254000" cy="254000"/>
          </a:xfrm>
          <a:prstGeom prst="ellipse">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294010" name="Oval 122">
            <a:extLst>
              <a:ext uri="{FF2B5EF4-FFF2-40B4-BE49-F238E27FC236}">
                <a16:creationId xmlns:a16="http://schemas.microsoft.com/office/drawing/2014/main" id="{CEBB14A3-38AA-8444-A583-971AE769AB3C}"/>
              </a:ext>
            </a:extLst>
          </p:cNvPr>
          <p:cNvSpPr>
            <a:spLocks noChangeArrowheads="1"/>
          </p:cNvSpPr>
          <p:nvPr/>
        </p:nvSpPr>
        <p:spPr bwMode="auto">
          <a:xfrm>
            <a:off x="6743700" y="14732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294011" name="Oval 123">
            <a:extLst>
              <a:ext uri="{FF2B5EF4-FFF2-40B4-BE49-F238E27FC236}">
                <a16:creationId xmlns:a16="http://schemas.microsoft.com/office/drawing/2014/main" id="{809A78AB-7D50-F148-B89C-06B3685E207B}"/>
              </a:ext>
            </a:extLst>
          </p:cNvPr>
          <p:cNvSpPr>
            <a:spLocks noChangeArrowheads="1"/>
          </p:cNvSpPr>
          <p:nvPr/>
        </p:nvSpPr>
        <p:spPr bwMode="auto">
          <a:xfrm>
            <a:off x="6743700" y="1752600"/>
            <a:ext cx="254000" cy="254000"/>
          </a:xfrm>
          <a:prstGeom prst="ellipse">
            <a:avLst/>
          </a:prstGeom>
          <a:solidFill>
            <a:srgbClr val="66FF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294012" name="Oval 124">
            <a:extLst>
              <a:ext uri="{FF2B5EF4-FFF2-40B4-BE49-F238E27FC236}">
                <a16:creationId xmlns:a16="http://schemas.microsoft.com/office/drawing/2014/main" id="{E138FF5A-BDE8-5349-8181-96003C9B1C1F}"/>
              </a:ext>
            </a:extLst>
          </p:cNvPr>
          <p:cNvSpPr>
            <a:spLocks noChangeArrowheads="1"/>
          </p:cNvSpPr>
          <p:nvPr/>
        </p:nvSpPr>
        <p:spPr bwMode="auto">
          <a:xfrm>
            <a:off x="4762500" y="52070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294013" name="Oval 125">
            <a:extLst>
              <a:ext uri="{FF2B5EF4-FFF2-40B4-BE49-F238E27FC236}">
                <a16:creationId xmlns:a16="http://schemas.microsoft.com/office/drawing/2014/main" id="{7BAD5319-BFC6-B54B-98DF-BC4F4008109A}"/>
              </a:ext>
            </a:extLst>
          </p:cNvPr>
          <p:cNvSpPr>
            <a:spLocks noChangeArrowheads="1"/>
          </p:cNvSpPr>
          <p:nvPr/>
        </p:nvSpPr>
        <p:spPr bwMode="auto">
          <a:xfrm>
            <a:off x="4749800" y="55118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294014" name="Oval 126">
            <a:extLst>
              <a:ext uri="{FF2B5EF4-FFF2-40B4-BE49-F238E27FC236}">
                <a16:creationId xmlns:a16="http://schemas.microsoft.com/office/drawing/2014/main" id="{03EF7CB9-A53E-704D-951F-BB607D9880D6}"/>
              </a:ext>
            </a:extLst>
          </p:cNvPr>
          <p:cNvSpPr>
            <a:spLocks noChangeArrowheads="1"/>
          </p:cNvSpPr>
          <p:nvPr/>
        </p:nvSpPr>
        <p:spPr bwMode="auto">
          <a:xfrm>
            <a:off x="4749800" y="58166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294015" name="Oval 127">
            <a:extLst>
              <a:ext uri="{FF2B5EF4-FFF2-40B4-BE49-F238E27FC236}">
                <a16:creationId xmlns:a16="http://schemas.microsoft.com/office/drawing/2014/main" id="{586994C3-3CC8-E849-9176-AF34EB148460}"/>
              </a:ext>
            </a:extLst>
          </p:cNvPr>
          <p:cNvSpPr>
            <a:spLocks noChangeArrowheads="1"/>
          </p:cNvSpPr>
          <p:nvPr/>
        </p:nvSpPr>
        <p:spPr bwMode="auto">
          <a:xfrm>
            <a:off x="5207000" y="39116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294016" name="Oval 128">
            <a:extLst>
              <a:ext uri="{FF2B5EF4-FFF2-40B4-BE49-F238E27FC236}">
                <a16:creationId xmlns:a16="http://schemas.microsoft.com/office/drawing/2014/main" id="{F274D920-FD0F-C54A-9420-70EEBA7131B6}"/>
              </a:ext>
            </a:extLst>
          </p:cNvPr>
          <p:cNvSpPr>
            <a:spLocks noChangeArrowheads="1"/>
          </p:cNvSpPr>
          <p:nvPr/>
        </p:nvSpPr>
        <p:spPr bwMode="auto">
          <a:xfrm>
            <a:off x="5207000" y="42164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294017" name="Oval 129">
            <a:extLst>
              <a:ext uri="{FF2B5EF4-FFF2-40B4-BE49-F238E27FC236}">
                <a16:creationId xmlns:a16="http://schemas.microsoft.com/office/drawing/2014/main" id="{F2C945A4-FA08-1D46-9DE1-68AF4412910B}"/>
              </a:ext>
            </a:extLst>
          </p:cNvPr>
          <p:cNvSpPr>
            <a:spLocks noChangeArrowheads="1"/>
          </p:cNvSpPr>
          <p:nvPr/>
        </p:nvSpPr>
        <p:spPr bwMode="auto">
          <a:xfrm>
            <a:off x="5207000" y="45339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294018" name="Oval 130">
            <a:extLst>
              <a:ext uri="{FF2B5EF4-FFF2-40B4-BE49-F238E27FC236}">
                <a16:creationId xmlns:a16="http://schemas.microsoft.com/office/drawing/2014/main" id="{852B6790-AFCF-1247-8DAB-DD4C33E8394A}"/>
              </a:ext>
            </a:extLst>
          </p:cNvPr>
          <p:cNvSpPr>
            <a:spLocks noChangeArrowheads="1"/>
          </p:cNvSpPr>
          <p:nvPr/>
        </p:nvSpPr>
        <p:spPr bwMode="auto">
          <a:xfrm>
            <a:off x="5740400" y="51943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294019" name="Oval 131">
            <a:extLst>
              <a:ext uri="{FF2B5EF4-FFF2-40B4-BE49-F238E27FC236}">
                <a16:creationId xmlns:a16="http://schemas.microsoft.com/office/drawing/2014/main" id="{54CB3187-73FE-3846-82D8-B3D0D4D83BAD}"/>
              </a:ext>
            </a:extLst>
          </p:cNvPr>
          <p:cNvSpPr>
            <a:spLocks noChangeArrowheads="1"/>
          </p:cNvSpPr>
          <p:nvPr/>
        </p:nvSpPr>
        <p:spPr bwMode="auto">
          <a:xfrm>
            <a:off x="5740400" y="55118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294020" name="Oval 132">
            <a:extLst>
              <a:ext uri="{FF2B5EF4-FFF2-40B4-BE49-F238E27FC236}">
                <a16:creationId xmlns:a16="http://schemas.microsoft.com/office/drawing/2014/main" id="{A3275D56-792A-A74D-A260-1BCDBDB04755}"/>
              </a:ext>
            </a:extLst>
          </p:cNvPr>
          <p:cNvSpPr>
            <a:spLocks noChangeArrowheads="1"/>
          </p:cNvSpPr>
          <p:nvPr/>
        </p:nvSpPr>
        <p:spPr bwMode="auto">
          <a:xfrm>
            <a:off x="5740400" y="58293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294021" name="Oval 133">
            <a:extLst>
              <a:ext uri="{FF2B5EF4-FFF2-40B4-BE49-F238E27FC236}">
                <a16:creationId xmlns:a16="http://schemas.microsoft.com/office/drawing/2014/main" id="{B48E3EDE-736B-C74D-92C7-8811AC9E3E91}"/>
              </a:ext>
            </a:extLst>
          </p:cNvPr>
          <p:cNvSpPr>
            <a:spLocks noChangeArrowheads="1"/>
          </p:cNvSpPr>
          <p:nvPr/>
        </p:nvSpPr>
        <p:spPr bwMode="auto">
          <a:xfrm>
            <a:off x="6299200" y="39116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294022" name="Oval 134">
            <a:extLst>
              <a:ext uri="{FF2B5EF4-FFF2-40B4-BE49-F238E27FC236}">
                <a16:creationId xmlns:a16="http://schemas.microsoft.com/office/drawing/2014/main" id="{00CCAC73-0A37-ED40-A70D-6C47D0E2DE02}"/>
              </a:ext>
            </a:extLst>
          </p:cNvPr>
          <p:cNvSpPr>
            <a:spLocks noChangeArrowheads="1"/>
          </p:cNvSpPr>
          <p:nvPr/>
        </p:nvSpPr>
        <p:spPr bwMode="auto">
          <a:xfrm>
            <a:off x="6299200" y="42291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294023" name="Oval 135">
            <a:extLst>
              <a:ext uri="{FF2B5EF4-FFF2-40B4-BE49-F238E27FC236}">
                <a16:creationId xmlns:a16="http://schemas.microsoft.com/office/drawing/2014/main" id="{9A69C61C-1201-6542-B709-3CC33BF69A4A}"/>
              </a:ext>
            </a:extLst>
          </p:cNvPr>
          <p:cNvSpPr>
            <a:spLocks noChangeArrowheads="1"/>
          </p:cNvSpPr>
          <p:nvPr/>
        </p:nvSpPr>
        <p:spPr bwMode="auto">
          <a:xfrm>
            <a:off x="6299200" y="45466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294024" name="Oval 136">
            <a:extLst>
              <a:ext uri="{FF2B5EF4-FFF2-40B4-BE49-F238E27FC236}">
                <a16:creationId xmlns:a16="http://schemas.microsoft.com/office/drawing/2014/main" id="{F0EBFCD8-9360-8F4A-847B-4138460F9795}"/>
              </a:ext>
            </a:extLst>
          </p:cNvPr>
          <p:cNvSpPr>
            <a:spLocks noChangeArrowheads="1"/>
          </p:cNvSpPr>
          <p:nvPr/>
        </p:nvSpPr>
        <p:spPr bwMode="auto">
          <a:xfrm>
            <a:off x="5740400" y="27305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294025" name="Oval 137">
            <a:extLst>
              <a:ext uri="{FF2B5EF4-FFF2-40B4-BE49-F238E27FC236}">
                <a16:creationId xmlns:a16="http://schemas.microsoft.com/office/drawing/2014/main" id="{18FD8990-4D81-844D-95AC-CDFCECB07BDB}"/>
              </a:ext>
            </a:extLst>
          </p:cNvPr>
          <p:cNvSpPr>
            <a:spLocks noChangeArrowheads="1"/>
          </p:cNvSpPr>
          <p:nvPr/>
        </p:nvSpPr>
        <p:spPr bwMode="auto">
          <a:xfrm>
            <a:off x="5740400" y="30353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294026" name="Oval 138">
            <a:extLst>
              <a:ext uri="{FF2B5EF4-FFF2-40B4-BE49-F238E27FC236}">
                <a16:creationId xmlns:a16="http://schemas.microsoft.com/office/drawing/2014/main" id="{95E72A26-E652-BA49-9CA8-7B6B8A9A9782}"/>
              </a:ext>
            </a:extLst>
          </p:cNvPr>
          <p:cNvSpPr>
            <a:spLocks noChangeArrowheads="1"/>
          </p:cNvSpPr>
          <p:nvPr/>
        </p:nvSpPr>
        <p:spPr bwMode="auto">
          <a:xfrm>
            <a:off x="5740400" y="33401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Tree>
    <p:extLst>
      <p:ext uri="{BB962C8B-B14F-4D97-AF65-F5344CB8AC3E}">
        <p14:creationId xmlns:p14="http://schemas.microsoft.com/office/powerpoint/2010/main" val="7190800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503CA19E-2D49-CC41-BFD0-B2A6B788C1EA}"/>
              </a:ext>
            </a:extLst>
          </p:cNvPr>
          <p:cNvSpPr>
            <a:spLocks noGrp="1"/>
          </p:cNvSpPr>
          <p:nvPr>
            <p:ph type="sldNum" sz="quarter" idx="4294967295"/>
          </p:nvPr>
        </p:nvSpPr>
        <p:spPr>
          <a:xfrm>
            <a:off x="9096702" y="6356348"/>
            <a:ext cx="2743200" cy="365125"/>
          </a:xfrm>
        </p:spPr>
        <p:txBody>
          <a:bodyPr/>
          <a:lstStyle/>
          <a:p>
            <a:fld id="{D197CD4B-FF05-7D4E-8653-CD45504B156A}" type="slidenum">
              <a:rPr lang="en-US" altLang="en-US"/>
              <a:pPr/>
              <a:t>6</a:t>
            </a:fld>
            <a:endParaRPr lang="en-US" altLang="en-US" dirty="0"/>
          </a:p>
        </p:txBody>
      </p:sp>
      <p:sp>
        <p:nvSpPr>
          <p:cNvPr id="205826" name="Rectangle 2">
            <a:extLst>
              <a:ext uri="{FF2B5EF4-FFF2-40B4-BE49-F238E27FC236}">
                <a16:creationId xmlns:a16="http://schemas.microsoft.com/office/drawing/2014/main" id="{DA0216F5-400B-DB4A-A875-2F7DAC2ED264}"/>
              </a:ext>
            </a:extLst>
          </p:cNvPr>
          <p:cNvSpPr>
            <a:spLocks noGrp="1" noChangeArrowheads="1"/>
          </p:cNvSpPr>
          <p:nvPr>
            <p:ph type="title"/>
          </p:nvPr>
        </p:nvSpPr>
        <p:spPr/>
        <p:txBody>
          <a:bodyPr>
            <a:normAutofit/>
          </a:bodyPr>
          <a:lstStyle/>
          <a:p>
            <a:r>
              <a:rPr lang="en-US" altLang="en-US" sz="3600" dirty="0"/>
              <a:t>BST: Insertion - Pseudocode</a:t>
            </a:r>
          </a:p>
        </p:txBody>
      </p:sp>
      <p:sp>
        <p:nvSpPr>
          <p:cNvPr id="6" name="Rectangle 2">
            <a:extLst>
              <a:ext uri="{FF2B5EF4-FFF2-40B4-BE49-F238E27FC236}">
                <a16:creationId xmlns:a16="http://schemas.microsoft.com/office/drawing/2014/main" id="{9A585EF1-A095-C14A-8BB5-15EB3736B9D8}"/>
              </a:ext>
            </a:extLst>
          </p:cNvPr>
          <p:cNvSpPr>
            <a:spLocks noChangeArrowheads="1"/>
          </p:cNvSpPr>
          <p:nvPr/>
        </p:nvSpPr>
        <p:spPr bwMode="auto">
          <a:xfrm>
            <a:off x="1530626" y="971131"/>
            <a:ext cx="7967870" cy="5668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tabLst>
                <a:tab pos="476250" algn="l"/>
              </a:tabLst>
              <a:defRPr sz="2400">
                <a:solidFill>
                  <a:schemeClr val="tx1"/>
                </a:solidFill>
                <a:latin typeface="Tahoma" panose="020B0604030504040204" pitchFamily="34" charset="0"/>
              </a:defRPr>
            </a:lvl1pPr>
            <a:lvl2pPr>
              <a:tabLst>
                <a:tab pos="476250" algn="l"/>
              </a:tabLst>
              <a:defRPr sz="2400">
                <a:solidFill>
                  <a:schemeClr val="tx1"/>
                </a:solidFill>
                <a:latin typeface="Tahoma" panose="020B0604030504040204" pitchFamily="34" charset="0"/>
              </a:defRPr>
            </a:lvl2pPr>
            <a:lvl3pPr>
              <a:tabLst>
                <a:tab pos="476250" algn="l"/>
              </a:tabLst>
              <a:defRPr sz="2400">
                <a:solidFill>
                  <a:schemeClr val="tx1"/>
                </a:solidFill>
                <a:latin typeface="Tahoma" panose="020B0604030504040204" pitchFamily="34" charset="0"/>
              </a:defRPr>
            </a:lvl3pPr>
            <a:lvl4pPr>
              <a:tabLst>
                <a:tab pos="476250" algn="l"/>
              </a:tabLst>
              <a:defRPr sz="2400">
                <a:solidFill>
                  <a:schemeClr val="tx1"/>
                </a:solidFill>
                <a:latin typeface="Tahoma" panose="020B0604030504040204" pitchFamily="34" charset="0"/>
              </a:defRPr>
            </a:lvl4pPr>
            <a:lvl5pPr>
              <a:tabLst>
                <a:tab pos="476250" algn="l"/>
              </a:tabLst>
              <a:defRPr sz="2400">
                <a:solidFill>
                  <a:schemeClr val="tx1"/>
                </a:solidFill>
                <a:latin typeface="Tahoma" panose="020B0604030504040204" pitchFamily="34" charset="0"/>
              </a:defRPr>
            </a:lvl5pPr>
            <a:lvl6pPr fontAlgn="base">
              <a:spcBef>
                <a:spcPct val="0"/>
              </a:spcBef>
              <a:spcAft>
                <a:spcPct val="0"/>
              </a:spcAft>
              <a:tabLst>
                <a:tab pos="476250" algn="l"/>
              </a:tabLst>
              <a:defRPr sz="2400">
                <a:solidFill>
                  <a:schemeClr val="tx1"/>
                </a:solidFill>
                <a:latin typeface="Tahoma" panose="020B0604030504040204" pitchFamily="34" charset="0"/>
              </a:defRPr>
            </a:lvl6pPr>
            <a:lvl7pPr fontAlgn="base">
              <a:spcBef>
                <a:spcPct val="0"/>
              </a:spcBef>
              <a:spcAft>
                <a:spcPct val="0"/>
              </a:spcAft>
              <a:tabLst>
                <a:tab pos="476250" algn="l"/>
              </a:tabLst>
              <a:defRPr sz="2400">
                <a:solidFill>
                  <a:schemeClr val="tx1"/>
                </a:solidFill>
                <a:latin typeface="Tahoma" panose="020B0604030504040204" pitchFamily="34" charset="0"/>
              </a:defRPr>
            </a:lvl7pPr>
            <a:lvl8pPr fontAlgn="base">
              <a:spcBef>
                <a:spcPct val="0"/>
              </a:spcBef>
              <a:spcAft>
                <a:spcPct val="0"/>
              </a:spcAft>
              <a:tabLst>
                <a:tab pos="476250" algn="l"/>
              </a:tabLst>
              <a:defRPr sz="2400">
                <a:solidFill>
                  <a:schemeClr val="tx1"/>
                </a:solidFill>
                <a:latin typeface="Tahoma" panose="020B0604030504040204" pitchFamily="34" charset="0"/>
              </a:defRPr>
            </a:lvl8pPr>
            <a:lvl9pPr fontAlgn="base">
              <a:spcBef>
                <a:spcPct val="0"/>
              </a:spcBef>
              <a:spcAft>
                <a:spcPct val="0"/>
              </a:spcAft>
              <a:tabLst>
                <a:tab pos="476250" algn="l"/>
              </a:tabLst>
              <a:defRPr sz="2400">
                <a:solidFill>
                  <a:schemeClr val="tx1"/>
                </a:solidFill>
                <a:latin typeface="Tahoma" panose="020B0604030504040204" pitchFamily="34" charset="0"/>
              </a:defRPr>
            </a:lvl9pPr>
          </a:lstStyle>
          <a:p>
            <a:pPr eaLnBrk="0" hangingPunct="0">
              <a:spcBef>
                <a:spcPct val="50000"/>
              </a:spcBef>
            </a:pPr>
            <a:r>
              <a:rPr lang="en-US" altLang="en-US" sz="2200" dirty="0">
                <a:solidFill>
                  <a:srgbClr val="0000FF"/>
                </a:solidFill>
                <a:latin typeface="+mj-lt"/>
                <a:cs typeface="Courier New" panose="02070309020205020404" pitchFamily="49" charset="0"/>
              </a:rPr>
              <a:t>if</a:t>
            </a:r>
            <a:r>
              <a:rPr lang="en-US" altLang="en-US" sz="2200" dirty="0">
                <a:latin typeface="+mj-lt"/>
                <a:cs typeface="Courier New" panose="02070309020205020404" pitchFamily="49" charset="0"/>
              </a:rPr>
              <a:t>  tree is empty</a:t>
            </a:r>
          </a:p>
          <a:p>
            <a:pPr eaLnBrk="0" hangingPunct="0">
              <a:lnSpc>
                <a:spcPct val="60000"/>
              </a:lnSpc>
              <a:spcBef>
                <a:spcPct val="50000"/>
              </a:spcBef>
            </a:pPr>
            <a:r>
              <a:rPr lang="en-US" altLang="en-US" sz="2200" dirty="0">
                <a:latin typeface="+mj-lt"/>
                <a:cs typeface="Courier New" panose="02070309020205020404" pitchFamily="49" charset="0"/>
              </a:rPr>
              <a:t>	</a:t>
            </a:r>
            <a:r>
              <a:rPr lang="en-US" altLang="en-US" sz="2200" i="1" dirty="0">
                <a:latin typeface="+mj-lt"/>
                <a:cs typeface="Courier New" panose="02070309020205020404" pitchFamily="49" charset="0"/>
              </a:rPr>
              <a:t>create a root</a:t>
            </a:r>
            <a:r>
              <a:rPr lang="en-US" altLang="en-US" sz="2200" dirty="0">
                <a:latin typeface="+mj-lt"/>
                <a:cs typeface="Courier New" panose="02070309020205020404" pitchFamily="49" charset="0"/>
              </a:rPr>
              <a:t> node with the new key</a:t>
            </a:r>
          </a:p>
          <a:p>
            <a:pPr eaLnBrk="0" hangingPunct="0">
              <a:lnSpc>
                <a:spcPct val="60000"/>
              </a:lnSpc>
              <a:spcBef>
                <a:spcPct val="50000"/>
              </a:spcBef>
            </a:pPr>
            <a:r>
              <a:rPr lang="en-US" altLang="en-US" sz="2200" dirty="0">
                <a:solidFill>
                  <a:srgbClr val="0000FF"/>
                </a:solidFill>
                <a:latin typeface="+mj-lt"/>
                <a:cs typeface="Courier New" panose="02070309020205020404" pitchFamily="49" charset="0"/>
              </a:rPr>
              <a:t>else </a:t>
            </a:r>
          </a:p>
          <a:p>
            <a:pPr eaLnBrk="0" hangingPunct="0">
              <a:lnSpc>
                <a:spcPct val="60000"/>
              </a:lnSpc>
              <a:spcBef>
                <a:spcPct val="50000"/>
              </a:spcBef>
            </a:pPr>
            <a:r>
              <a:rPr lang="en-US" altLang="en-US" sz="2200" dirty="0">
                <a:latin typeface="+mj-lt"/>
                <a:cs typeface="Courier New" panose="02070309020205020404" pitchFamily="49" charset="0"/>
              </a:rPr>
              <a:t>	</a:t>
            </a:r>
            <a:r>
              <a:rPr lang="en-US" altLang="en-US" sz="2200" i="1" dirty="0">
                <a:latin typeface="+mj-lt"/>
                <a:cs typeface="Courier New" panose="02070309020205020404" pitchFamily="49" charset="0"/>
              </a:rPr>
              <a:t>compare </a:t>
            </a:r>
            <a:r>
              <a:rPr lang="en-US" altLang="en-US" sz="2200" dirty="0">
                <a:latin typeface="+mj-lt"/>
                <a:cs typeface="Courier New" panose="02070309020205020404" pitchFamily="49" charset="0"/>
              </a:rPr>
              <a:t>key with the top node </a:t>
            </a:r>
          </a:p>
          <a:p>
            <a:pPr eaLnBrk="0" hangingPunct="0">
              <a:lnSpc>
                <a:spcPct val="60000"/>
              </a:lnSpc>
              <a:spcBef>
                <a:spcPct val="50000"/>
              </a:spcBef>
            </a:pPr>
            <a:r>
              <a:rPr lang="en-US" altLang="en-US" sz="2200" dirty="0">
                <a:latin typeface="+mj-lt"/>
                <a:cs typeface="Courier New" panose="02070309020205020404" pitchFamily="49" charset="0"/>
              </a:rPr>
              <a:t>	</a:t>
            </a:r>
            <a:r>
              <a:rPr lang="en-US" altLang="en-US" sz="2200" dirty="0">
                <a:solidFill>
                  <a:srgbClr val="0000FF"/>
                </a:solidFill>
                <a:latin typeface="+mj-lt"/>
                <a:cs typeface="Courier New" panose="02070309020205020404" pitchFamily="49" charset="0"/>
              </a:rPr>
              <a:t>if </a:t>
            </a:r>
            <a:r>
              <a:rPr lang="en-US" altLang="en-US" sz="2200" dirty="0">
                <a:latin typeface="+mj-lt"/>
                <a:cs typeface="Courier New" panose="02070309020205020404" pitchFamily="49" charset="0"/>
              </a:rPr>
              <a:t> </a:t>
            </a:r>
            <a:r>
              <a:rPr lang="en-US" altLang="en-US" sz="2200" b="1" dirty="0">
                <a:latin typeface="+mj-lt"/>
                <a:cs typeface="Courier New" panose="02070309020205020404" pitchFamily="49" charset="0"/>
              </a:rPr>
              <a:t>key &gt;  node key</a:t>
            </a:r>
            <a:endParaRPr lang="en-US" altLang="en-US" sz="2200" dirty="0">
              <a:latin typeface="+mj-lt"/>
              <a:cs typeface="Courier New" panose="02070309020205020404" pitchFamily="49" charset="0"/>
            </a:endParaRPr>
          </a:p>
          <a:p>
            <a:pPr eaLnBrk="0" hangingPunct="0">
              <a:lnSpc>
                <a:spcPct val="60000"/>
              </a:lnSpc>
              <a:spcBef>
                <a:spcPct val="50000"/>
              </a:spcBef>
            </a:pPr>
            <a:r>
              <a:rPr lang="en-US" altLang="en-US" sz="2200" dirty="0">
                <a:latin typeface="+mj-lt"/>
                <a:cs typeface="Courier New" panose="02070309020205020404" pitchFamily="49" charset="0"/>
              </a:rPr>
              <a:t>		make right subtree as the current tree:</a:t>
            </a:r>
          </a:p>
          <a:p>
            <a:pPr eaLnBrk="0" hangingPunct="0">
              <a:lnSpc>
                <a:spcPct val="60000"/>
              </a:lnSpc>
              <a:spcBef>
                <a:spcPct val="50000"/>
              </a:spcBef>
            </a:pPr>
            <a:r>
              <a:rPr lang="en-US" altLang="en-US" sz="2200" dirty="0">
                <a:latin typeface="+mj-lt"/>
                <a:cs typeface="Courier New" panose="02070309020205020404" pitchFamily="49" charset="0"/>
              </a:rPr>
              <a:t>		  </a:t>
            </a:r>
            <a:r>
              <a:rPr lang="en-US" altLang="en-US" sz="2200" dirty="0">
                <a:solidFill>
                  <a:srgbClr val="0000FF"/>
                </a:solidFill>
                <a:latin typeface="+mj-lt"/>
                <a:cs typeface="Courier New" panose="02070309020205020404" pitchFamily="49" charset="0"/>
              </a:rPr>
              <a:t>if  </a:t>
            </a:r>
            <a:r>
              <a:rPr lang="en-US" altLang="en-US" sz="2200" dirty="0">
                <a:latin typeface="+mj-lt"/>
                <a:cs typeface="Courier New" panose="02070309020205020404" pitchFamily="49" charset="0"/>
              </a:rPr>
              <a:t>subtree is empty create a leaf node</a:t>
            </a:r>
          </a:p>
          <a:p>
            <a:pPr eaLnBrk="0" hangingPunct="0">
              <a:lnSpc>
                <a:spcPct val="60000"/>
              </a:lnSpc>
              <a:spcBef>
                <a:spcPct val="50000"/>
              </a:spcBef>
            </a:pPr>
            <a:r>
              <a:rPr lang="en-US" altLang="en-US" sz="2200" dirty="0">
                <a:latin typeface="+mj-lt"/>
                <a:cs typeface="Courier New" panose="02070309020205020404" pitchFamily="49" charset="0"/>
              </a:rPr>
              <a:t>		  </a:t>
            </a:r>
            <a:r>
              <a:rPr lang="en-US" altLang="en-US" sz="2200" dirty="0">
                <a:solidFill>
                  <a:srgbClr val="0000FF"/>
                </a:solidFill>
                <a:latin typeface="+mj-lt"/>
                <a:cs typeface="Courier New" panose="02070309020205020404" pitchFamily="49" charset="0"/>
              </a:rPr>
              <a:t>else</a:t>
            </a:r>
            <a:r>
              <a:rPr lang="en-US" altLang="en-US" sz="2200" dirty="0">
                <a:latin typeface="+mj-lt"/>
                <a:cs typeface="Courier New" panose="02070309020205020404" pitchFamily="49" charset="0"/>
              </a:rPr>
              <a:t> </a:t>
            </a:r>
            <a:r>
              <a:rPr lang="en-US" altLang="en-US" sz="2200" dirty="0">
                <a:solidFill>
                  <a:srgbClr val="008000"/>
                </a:solidFill>
                <a:latin typeface="+mj-lt"/>
                <a:cs typeface="Courier New" panose="02070309020205020404" pitchFamily="49" charset="0"/>
              </a:rPr>
              <a:t>repeat </a:t>
            </a:r>
            <a:r>
              <a:rPr lang="en-US" altLang="en-US" sz="2200" dirty="0">
                <a:latin typeface="+mj-lt"/>
                <a:cs typeface="Courier New" panose="02070309020205020404" pitchFamily="49" charset="0"/>
              </a:rPr>
              <a:t>insertion</a:t>
            </a:r>
            <a:r>
              <a:rPr lang="en-US" altLang="en-US" sz="2200" dirty="0">
                <a:solidFill>
                  <a:srgbClr val="008000"/>
                </a:solidFill>
                <a:latin typeface="+mj-lt"/>
                <a:cs typeface="Courier New" panose="02070309020205020404" pitchFamily="49" charset="0"/>
              </a:rPr>
              <a:t> </a:t>
            </a:r>
            <a:r>
              <a:rPr lang="en-US" altLang="en-US" sz="2200" dirty="0">
                <a:latin typeface="+mj-lt"/>
                <a:cs typeface="Courier New" panose="02070309020205020404" pitchFamily="49" charset="0"/>
              </a:rPr>
              <a:t>in right subtree</a:t>
            </a:r>
          </a:p>
          <a:p>
            <a:pPr eaLnBrk="0" hangingPunct="0">
              <a:lnSpc>
                <a:spcPct val="60000"/>
              </a:lnSpc>
              <a:spcBef>
                <a:spcPct val="50000"/>
              </a:spcBef>
            </a:pPr>
            <a:r>
              <a:rPr lang="en-US" altLang="en-US" sz="2200" dirty="0">
                <a:latin typeface="+mj-lt"/>
                <a:cs typeface="Courier New" panose="02070309020205020404" pitchFamily="49" charset="0"/>
              </a:rPr>
              <a:t>	</a:t>
            </a:r>
            <a:r>
              <a:rPr lang="en-US" altLang="en-US" sz="2200" dirty="0">
                <a:solidFill>
                  <a:srgbClr val="0000FF"/>
                </a:solidFill>
                <a:latin typeface="+mj-lt"/>
                <a:cs typeface="Courier New" panose="02070309020205020404" pitchFamily="49" charset="0"/>
              </a:rPr>
              <a:t>else if </a:t>
            </a:r>
            <a:r>
              <a:rPr lang="en-US" altLang="en-US" sz="2200" dirty="0">
                <a:latin typeface="+mj-lt"/>
                <a:cs typeface="Courier New" panose="02070309020205020404" pitchFamily="49" charset="0"/>
              </a:rPr>
              <a:t> </a:t>
            </a:r>
            <a:r>
              <a:rPr lang="en-US" altLang="en-US" sz="2200" b="1" dirty="0">
                <a:latin typeface="+mj-lt"/>
                <a:cs typeface="Courier New" panose="02070309020205020404" pitchFamily="49" charset="0"/>
              </a:rPr>
              <a:t>key &lt;  node key</a:t>
            </a:r>
          </a:p>
          <a:p>
            <a:pPr eaLnBrk="0" hangingPunct="0">
              <a:lnSpc>
                <a:spcPct val="60000"/>
              </a:lnSpc>
              <a:spcBef>
                <a:spcPct val="50000"/>
              </a:spcBef>
            </a:pPr>
            <a:r>
              <a:rPr lang="en-US" altLang="en-US" sz="2200" dirty="0">
                <a:latin typeface="+mj-lt"/>
                <a:cs typeface="Courier New" panose="02070309020205020404" pitchFamily="49" charset="0"/>
              </a:rPr>
              <a:t>	 	make left subtree as the current tree:</a:t>
            </a:r>
          </a:p>
          <a:p>
            <a:pPr eaLnBrk="0" hangingPunct="0">
              <a:lnSpc>
                <a:spcPct val="60000"/>
              </a:lnSpc>
              <a:spcBef>
                <a:spcPct val="50000"/>
              </a:spcBef>
            </a:pPr>
            <a:r>
              <a:rPr lang="en-US" altLang="en-US" sz="2200" dirty="0">
                <a:latin typeface="+mj-lt"/>
                <a:cs typeface="Courier New" panose="02070309020205020404" pitchFamily="49" charset="0"/>
              </a:rPr>
              <a:t>		  </a:t>
            </a:r>
            <a:r>
              <a:rPr lang="en-US" altLang="en-US" sz="2200" dirty="0">
                <a:solidFill>
                  <a:srgbClr val="0000FF"/>
                </a:solidFill>
                <a:latin typeface="+mj-lt"/>
                <a:cs typeface="Courier New" panose="02070309020205020404" pitchFamily="49" charset="0"/>
              </a:rPr>
              <a:t>if </a:t>
            </a:r>
            <a:r>
              <a:rPr lang="en-US" altLang="en-US" sz="2200" dirty="0">
                <a:latin typeface="+mj-lt"/>
                <a:cs typeface="Courier New" panose="02070309020205020404" pitchFamily="49" charset="0"/>
              </a:rPr>
              <a:t>the subtree is empty create a leaf node</a:t>
            </a:r>
          </a:p>
          <a:p>
            <a:pPr eaLnBrk="0" hangingPunct="0">
              <a:lnSpc>
                <a:spcPct val="60000"/>
              </a:lnSpc>
              <a:spcBef>
                <a:spcPct val="50000"/>
              </a:spcBef>
            </a:pPr>
            <a:r>
              <a:rPr lang="en-US" altLang="en-US" sz="2200" dirty="0">
                <a:latin typeface="+mj-lt"/>
                <a:cs typeface="Courier New" panose="02070309020205020404" pitchFamily="49" charset="0"/>
              </a:rPr>
              <a:t>		  </a:t>
            </a:r>
            <a:r>
              <a:rPr lang="en-US" altLang="en-US" sz="2200" dirty="0">
                <a:solidFill>
                  <a:srgbClr val="0432FF"/>
                </a:solidFill>
                <a:latin typeface="+mj-lt"/>
                <a:cs typeface="Courier New" panose="02070309020205020404" pitchFamily="49" charset="0"/>
              </a:rPr>
              <a:t>else</a:t>
            </a:r>
            <a:r>
              <a:rPr lang="en-US" altLang="en-US" sz="2200" dirty="0">
                <a:latin typeface="+mj-lt"/>
                <a:cs typeface="Courier New" panose="02070309020205020404" pitchFamily="49" charset="0"/>
              </a:rPr>
              <a:t> </a:t>
            </a:r>
            <a:r>
              <a:rPr lang="en-US" altLang="en-US" sz="2200" dirty="0">
                <a:solidFill>
                  <a:srgbClr val="00B050"/>
                </a:solidFill>
                <a:latin typeface="+mj-lt"/>
                <a:cs typeface="Courier New" panose="02070309020205020404" pitchFamily="49" charset="0"/>
              </a:rPr>
              <a:t>repeat</a:t>
            </a:r>
            <a:r>
              <a:rPr lang="en-US" altLang="en-US" sz="2200" dirty="0">
                <a:latin typeface="+mj-lt"/>
                <a:cs typeface="Courier New" panose="02070309020205020404" pitchFamily="49" charset="0"/>
              </a:rPr>
              <a:t> insertion in left subtree</a:t>
            </a:r>
          </a:p>
          <a:p>
            <a:pPr lvl="0" eaLnBrk="0" hangingPunct="0">
              <a:lnSpc>
                <a:spcPct val="60000"/>
              </a:lnSpc>
              <a:spcBef>
                <a:spcPct val="50000"/>
              </a:spcBef>
              <a:tabLst/>
            </a:pPr>
            <a:r>
              <a:rPr lang="en-US" altLang="en-US" sz="2200" dirty="0">
                <a:solidFill>
                  <a:srgbClr val="0000FF"/>
                </a:solidFill>
                <a:latin typeface="Calibri Light" panose="020F0302020204030204"/>
                <a:cs typeface="Courier New" panose="02070309020205020404" pitchFamily="49" charset="0"/>
              </a:rPr>
              <a:t>	else if</a:t>
            </a:r>
            <a:r>
              <a:rPr lang="en-US" altLang="en-US" sz="2200" dirty="0">
                <a:solidFill>
                  <a:prstClr val="black"/>
                </a:solidFill>
                <a:latin typeface="Calibri Light" panose="020F0302020204030204"/>
                <a:cs typeface="Courier New" panose="02070309020205020404" pitchFamily="49" charset="0"/>
              </a:rPr>
              <a:t>  </a:t>
            </a:r>
            <a:r>
              <a:rPr lang="en-US" altLang="en-US" sz="2200" b="1" dirty="0">
                <a:solidFill>
                  <a:prstClr val="black"/>
                </a:solidFill>
                <a:latin typeface="Calibri Light" panose="020F0302020204030204"/>
                <a:cs typeface="Courier New" panose="02070309020205020404" pitchFamily="49" charset="0"/>
              </a:rPr>
              <a:t>key =  node key</a:t>
            </a:r>
          </a:p>
          <a:p>
            <a:pPr lvl="0" eaLnBrk="0" hangingPunct="0">
              <a:lnSpc>
                <a:spcPct val="60000"/>
              </a:lnSpc>
              <a:spcBef>
                <a:spcPct val="50000"/>
              </a:spcBef>
              <a:tabLst/>
            </a:pPr>
            <a:r>
              <a:rPr lang="en-US" altLang="en-US" sz="2200" dirty="0">
                <a:solidFill>
                  <a:prstClr val="black"/>
                </a:solidFill>
                <a:latin typeface="Calibri Light" panose="020F0302020204030204"/>
                <a:cs typeface="Courier New" panose="02070309020205020404" pitchFamily="49" charset="0"/>
              </a:rPr>
              <a:t>		do nothing</a:t>
            </a:r>
          </a:p>
          <a:p>
            <a:pPr eaLnBrk="0" hangingPunct="0">
              <a:lnSpc>
                <a:spcPct val="60000"/>
              </a:lnSpc>
              <a:spcBef>
                <a:spcPct val="50000"/>
              </a:spcBef>
            </a:pPr>
            <a:endParaRPr lang="en-US" altLang="en-US" sz="2200" dirty="0">
              <a:latin typeface="+mj-lt"/>
              <a:cs typeface="Courier New" panose="02070309020205020404" pitchFamily="49" charset="0"/>
            </a:endParaRPr>
          </a:p>
        </p:txBody>
      </p:sp>
    </p:spTree>
    <p:extLst>
      <p:ext uri="{BB962C8B-B14F-4D97-AF65-F5344CB8AC3E}">
        <p14:creationId xmlns:p14="http://schemas.microsoft.com/office/powerpoint/2010/main" val="2628451637"/>
      </p:ext>
    </p:extLst>
  </p:cSld>
  <p:clrMapOvr>
    <a:masterClrMapping/>
  </p:clrMapOvr>
  <mc:AlternateContent xmlns:mc="http://schemas.openxmlformats.org/markup-compatibility/2006" xmlns:p14="http://schemas.microsoft.com/office/powerpoint/2010/main">
    <mc:Choice Requires="p14">
      <p:transition spd="slow" p14:dur="2000" advTm="57887"/>
    </mc:Choice>
    <mc:Fallback xmlns="">
      <p:transition spd="slow" advTm="57887"/>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Rectangle 2">
            <a:extLst>
              <a:ext uri="{FF2B5EF4-FFF2-40B4-BE49-F238E27FC236}">
                <a16:creationId xmlns:a16="http://schemas.microsoft.com/office/drawing/2014/main" id="{1BBC2AC4-E744-4345-8A0D-E3F16FBA935B}"/>
              </a:ext>
            </a:extLst>
          </p:cNvPr>
          <p:cNvSpPr>
            <a:spLocks noChangeArrowheads="1"/>
          </p:cNvSpPr>
          <p:nvPr/>
        </p:nvSpPr>
        <p:spPr bwMode="auto">
          <a:xfrm>
            <a:off x="1981201" y="457201"/>
            <a:ext cx="4341813" cy="1895475"/>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64" tIns="46033" rIns="92064" bIns="46033">
            <a:spAutoFit/>
          </a:bodyPr>
          <a:lstStyle>
            <a:lvl1pPr indent="4763">
              <a:spcBef>
                <a:spcPct val="20000"/>
              </a:spcBef>
              <a:buChar char="•"/>
              <a:defRPr sz="2400">
                <a:solidFill>
                  <a:schemeClr val="tx1"/>
                </a:solidFill>
                <a:latin typeface="Arial" panose="020B0604020202020204" pitchFamily="34" charset="0"/>
              </a:defRPr>
            </a:lvl1pPr>
            <a:lvl2pPr marL="747713"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buFontTx/>
              <a:buNone/>
            </a:pPr>
            <a:r>
              <a:rPr lang="en-US" altLang="en-US" sz="2000">
                <a:latin typeface="Courier New" panose="02070309020205020404" pitchFamily="49" charset="0"/>
              </a:rPr>
              <a:t>Proc InOrderPrint(pointer) </a:t>
            </a:r>
          </a:p>
          <a:p>
            <a:pPr>
              <a:buFontTx/>
              <a:buNone/>
            </a:pPr>
            <a:r>
              <a:rPr lang="en-US" altLang="en-US" sz="2000">
                <a:latin typeface="Courier New" panose="02070309020205020404" pitchFamily="49" charset="0"/>
              </a:rPr>
              <a:t> pointer NOT NIL?</a:t>
            </a:r>
          </a:p>
          <a:p>
            <a:pPr>
              <a:buFontTx/>
              <a:buNone/>
            </a:pPr>
            <a:r>
              <a:rPr lang="en-US" altLang="en-US" sz="2000">
                <a:latin typeface="Courier New" panose="02070309020205020404" pitchFamily="49" charset="0"/>
              </a:rPr>
              <a:t>  InOrderPrint(left child)</a:t>
            </a:r>
          </a:p>
          <a:p>
            <a:pPr>
              <a:buFontTx/>
              <a:buNone/>
            </a:pPr>
            <a:r>
              <a:rPr lang="en-US" altLang="en-US" sz="2000">
                <a:latin typeface="Courier New" panose="02070309020205020404" pitchFamily="49" charset="0"/>
              </a:rPr>
              <a:t>  print(data)</a:t>
            </a:r>
          </a:p>
          <a:p>
            <a:pPr>
              <a:buFontTx/>
              <a:buNone/>
            </a:pPr>
            <a:r>
              <a:rPr lang="en-US" altLang="en-US" sz="2000">
                <a:solidFill>
                  <a:srgbClr val="FF0033"/>
                </a:solidFill>
                <a:latin typeface="Courier New" panose="02070309020205020404" pitchFamily="49" charset="0"/>
              </a:rPr>
              <a:t>  InOrderPrint(right child)</a:t>
            </a:r>
          </a:p>
        </p:txBody>
      </p:sp>
      <p:grpSp>
        <p:nvGrpSpPr>
          <p:cNvPr id="295939" name="Group 3">
            <a:extLst>
              <a:ext uri="{FF2B5EF4-FFF2-40B4-BE49-F238E27FC236}">
                <a16:creationId xmlns:a16="http://schemas.microsoft.com/office/drawing/2014/main" id="{22A1EACE-A909-9B4E-8DBA-1626807A1AC0}"/>
              </a:ext>
            </a:extLst>
          </p:cNvPr>
          <p:cNvGrpSpPr>
            <a:grpSpLocks/>
          </p:cNvGrpSpPr>
          <p:nvPr/>
        </p:nvGrpSpPr>
        <p:grpSpPr bwMode="auto">
          <a:xfrm>
            <a:off x="7099301" y="1501775"/>
            <a:ext cx="587375" cy="749300"/>
            <a:chOff x="1760" y="2442"/>
            <a:chExt cx="370" cy="472"/>
          </a:xfrm>
        </p:grpSpPr>
        <p:sp>
          <p:nvSpPr>
            <p:cNvPr id="295940" name="Text Box 4">
              <a:extLst>
                <a:ext uri="{FF2B5EF4-FFF2-40B4-BE49-F238E27FC236}">
                  <a16:creationId xmlns:a16="http://schemas.microsoft.com/office/drawing/2014/main" id="{D7DC6228-ED5B-4048-951D-9AD8C31CC89B}"/>
                </a:ext>
              </a:extLst>
            </p:cNvPr>
            <p:cNvSpPr txBox="1">
              <a:spLocks noChangeArrowheads="1"/>
            </p:cNvSpPr>
            <p:nvPr/>
          </p:nvSpPr>
          <p:spPr bwMode="auto">
            <a:xfrm>
              <a:off x="1760" y="2442"/>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solidFill>
                    <a:srgbClr val="FF0033"/>
                  </a:solidFill>
                  <a:latin typeface="Courier New" panose="02070309020205020404" pitchFamily="49" charset="0"/>
                </a:rPr>
                <a:t>22</a:t>
              </a:r>
            </a:p>
          </p:txBody>
        </p:sp>
        <p:grpSp>
          <p:nvGrpSpPr>
            <p:cNvPr id="295941" name="Group 5">
              <a:extLst>
                <a:ext uri="{FF2B5EF4-FFF2-40B4-BE49-F238E27FC236}">
                  <a16:creationId xmlns:a16="http://schemas.microsoft.com/office/drawing/2014/main" id="{A4D03C21-860C-0C41-B2C6-68D8347EC024}"/>
                </a:ext>
              </a:extLst>
            </p:cNvPr>
            <p:cNvGrpSpPr>
              <a:grpSpLocks/>
            </p:cNvGrpSpPr>
            <p:nvPr/>
          </p:nvGrpSpPr>
          <p:grpSpPr bwMode="auto">
            <a:xfrm>
              <a:off x="1760" y="2754"/>
              <a:ext cx="370" cy="160"/>
              <a:chOff x="1378" y="3290"/>
              <a:chExt cx="370" cy="312"/>
            </a:xfrm>
          </p:grpSpPr>
          <p:sp>
            <p:nvSpPr>
              <p:cNvPr id="295942" name="Text Box 6">
                <a:extLst>
                  <a:ext uri="{FF2B5EF4-FFF2-40B4-BE49-F238E27FC236}">
                    <a16:creationId xmlns:a16="http://schemas.microsoft.com/office/drawing/2014/main" id="{9B675280-5B20-454C-9F21-854E6D35A867}"/>
                  </a:ext>
                </a:extLst>
              </p:cNvPr>
              <p:cNvSpPr txBox="1">
                <a:spLocks noChangeArrowheads="1"/>
              </p:cNvSpPr>
              <p:nvPr/>
            </p:nvSpPr>
            <p:spPr bwMode="auto">
              <a:xfrm>
                <a:off x="1378" y="3290"/>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295943" name="Line 7">
                <a:extLst>
                  <a:ext uri="{FF2B5EF4-FFF2-40B4-BE49-F238E27FC236}">
                    <a16:creationId xmlns:a16="http://schemas.microsoft.com/office/drawing/2014/main" id="{FFE7ED88-5310-BE4F-A9F1-8188EA52BBC3}"/>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295944" name="Text Box 8">
            <a:extLst>
              <a:ext uri="{FF2B5EF4-FFF2-40B4-BE49-F238E27FC236}">
                <a16:creationId xmlns:a16="http://schemas.microsoft.com/office/drawing/2014/main" id="{111E906D-F193-2542-A81D-9E5675F81D4B}"/>
              </a:ext>
            </a:extLst>
          </p:cNvPr>
          <p:cNvSpPr txBox="1">
            <a:spLocks noChangeArrowheads="1"/>
          </p:cNvSpPr>
          <p:nvPr/>
        </p:nvSpPr>
        <p:spPr bwMode="auto">
          <a:xfrm>
            <a:off x="7032626" y="646113"/>
            <a:ext cx="62619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715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a:t>root</a:t>
            </a:r>
          </a:p>
        </p:txBody>
      </p:sp>
      <p:sp>
        <p:nvSpPr>
          <p:cNvPr id="295945" name="Line 9">
            <a:extLst>
              <a:ext uri="{FF2B5EF4-FFF2-40B4-BE49-F238E27FC236}">
                <a16:creationId xmlns:a16="http://schemas.microsoft.com/office/drawing/2014/main" id="{0705B8C6-C639-AD43-B291-BA02EE056259}"/>
              </a:ext>
            </a:extLst>
          </p:cNvPr>
          <p:cNvSpPr>
            <a:spLocks noChangeShapeType="1"/>
          </p:cNvSpPr>
          <p:nvPr/>
        </p:nvSpPr>
        <p:spPr bwMode="auto">
          <a:xfrm>
            <a:off x="7404100" y="1028700"/>
            <a:ext cx="0" cy="4572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95946" name="Group 10">
            <a:extLst>
              <a:ext uri="{FF2B5EF4-FFF2-40B4-BE49-F238E27FC236}">
                <a16:creationId xmlns:a16="http://schemas.microsoft.com/office/drawing/2014/main" id="{680100E0-896B-BC4F-86A7-7319743DF4A2}"/>
              </a:ext>
            </a:extLst>
          </p:cNvPr>
          <p:cNvGrpSpPr>
            <a:grpSpLocks/>
          </p:cNvGrpSpPr>
          <p:nvPr/>
        </p:nvGrpSpPr>
        <p:grpSpPr bwMode="auto">
          <a:xfrm>
            <a:off x="8280401" y="2746375"/>
            <a:ext cx="587375" cy="749300"/>
            <a:chOff x="1760" y="2442"/>
            <a:chExt cx="370" cy="472"/>
          </a:xfrm>
        </p:grpSpPr>
        <p:sp>
          <p:nvSpPr>
            <p:cNvPr id="295947" name="Text Box 11">
              <a:extLst>
                <a:ext uri="{FF2B5EF4-FFF2-40B4-BE49-F238E27FC236}">
                  <a16:creationId xmlns:a16="http://schemas.microsoft.com/office/drawing/2014/main" id="{73968D45-1DB5-8144-9F5F-1BEADED49441}"/>
                </a:ext>
              </a:extLst>
            </p:cNvPr>
            <p:cNvSpPr txBox="1">
              <a:spLocks noChangeArrowheads="1"/>
            </p:cNvSpPr>
            <p:nvPr/>
          </p:nvSpPr>
          <p:spPr bwMode="auto">
            <a:xfrm>
              <a:off x="1760" y="2442"/>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latin typeface="Courier New" panose="02070309020205020404" pitchFamily="49" charset="0"/>
                </a:rPr>
                <a:t>67</a:t>
              </a:r>
            </a:p>
          </p:txBody>
        </p:sp>
        <p:grpSp>
          <p:nvGrpSpPr>
            <p:cNvPr id="295948" name="Group 12">
              <a:extLst>
                <a:ext uri="{FF2B5EF4-FFF2-40B4-BE49-F238E27FC236}">
                  <a16:creationId xmlns:a16="http://schemas.microsoft.com/office/drawing/2014/main" id="{75374AD0-2704-6E45-8413-48240C113D18}"/>
                </a:ext>
              </a:extLst>
            </p:cNvPr>
            <p:cNvGrpSpPr>
              <a:grpSpLocks/>
            </p:cNvGrpSpPr>
            <p:nvPr/>
          </p:nvGrpSpPr>
          <p:grpSpPr bwMode="auto">
            <a:xfrm>
              <a:off x="1760" y="2754"/>
              <a:ext cx="370" cy="160"/>
              <a:chOff x="1378" y="3290"/>
              <a:chExt cx="370" cy="312"/>
            </a:xfrm>
          </p:grpSpPr>
          <p:sp>
            <p:nvSpPr>
              <p:cNvPr id="295949" name="Text Box 13">
                <a:extLst>
                  <a:ext uri="{FF2B5EF4-FFF2-40B4-BE49-F238E27FC236}">
                    <a16:creationId xmlns:a16="http://schemas.microsoft.com/office/drawing/2014/main" id="{A5CD17E8-C146-C340-B16F-1678D6CC5D95}"/>
                  </a:ext>
                </a:extLst>
              </p:cNvPr>
              <p:cNvSpPr txBox="1">
                <a:spLocks noChangeArrowheads="1"/>
              </p:cNvSpPr>
              <p:nvPr/>
            </p:nvSpPr>
            <p:spPr bwMode="auto">
              <a:xfrm>
                <a:off x="1378" y="3290"/>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295950" name="Line 14">
                <a:extLst>
                  <a:ext uri="{FF2B5EF4-FFF2-40B4-BE49-F238E27FC236}">
                    <a16:creationId xmlns:a16="http://schemas.microsoft.com/office/drawing/2014/main" id="{D28A5D95-3958-3F45-9A51-A565F462979A}"/>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295951" name="Group 15">
            <a:extLst>
              <a:ext uri="{FF2B5EF4-FFF2-40B4-BE49-F238E27FC236}">
                <a16:creationId xmlns:a16="http://schemas.microsoft.com/office/drawing/2014/main" id="{47918749-4FE6-B040-A4A0-91FAA6F21DCF}"/>
              </a:ext>
            </a:extLst>
          </p:cNvPr>
          <p:cNvGrpSpPr>
            <a:grpSpLocks/>
          </p:cNvGrpSpPr>
          <p:nvPr/>
        </p:nvGrpSpPr>
        <p:grpSpPr bwMode="auto">
          <a:xfrm>
            <a:off x="7759701" y="3978275"/>
            <a:ext cx="587375" cy="749300"/>
            <a:chOff x="1760" y="2442"/>
            <a:chExt cx="370" cy="472"/>
          </a:xfrm>
        </p:grpSpPr>
        <p:sp>
          <p:nvSpPr>
            <p:cNvPr id="295952" name="Text Box 16">
              <a:extLst>
                <a:ext uri="{FF2B5EF4-FFF2-40B4-BE49-F238E27FC236}">
                  <a16:creationId xmlns:a16="http://schemas.microsoft.com/office/drawing/2014/main" id="{DA204E32-CB9D-954A-94BA-653D9F02C1C3}"/>
                </a:ext>
              </a:extLst>
            </p:cNvPr>
            <p:cNvSpPr txBox="1">
              <a:spLocks noChangeArrowheads="1"/>
            </p:cNvSpPr>
            <p:nvPr/>
          </p:nvSpPr>
          <p:spPr bwMode="auto">
            <a:xfrm>
              <a:off x="1760" y="2442"/>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latin typeface="Courier New" panose="02070309020205020404" pitchFamily="49" charset="0"/>
                </a:rPr>
                <a:t>36</a:t>
              </a:r>
            </a:p>
          </p:txBody>
        </p:sp>
        <p:grpSp>
          <p:nvGrpSpPr>
            <p:cNvPr id="295953" name="Group 17">
              <a:extLst>
                <a:ext uri="{FF2B5EF4-FFF2-40B4-BE49-F238E27FC236}">
                  <a16:creationId xmlns:a16="http://schemas.microsoft.com/office/drawing/2014/main" id="{6286CED9-A448-5940-957B-6400213AB955}"/>
                </a:ext>
              </a:extLst>
            </p:cNvPr>
            <p:cNvGrpSpPr>
              <a:grpSpLocks/>
            </p:cNvGrpSpPr>
            <p:nvPr/>
          </p:nvGrpSpPr>
          <p:grpSpPr bwMode="auto">
            <a:xfrm>
              <a:off x="1760" y="2754"/>
              <a:ext cx="370" cy="160"/>
              <a:chOff x="1378" y="3290"/>
              <a:chExt cx="370" cy="312"/>
            </a:xfrm>
          </p:grpSpPr>
          <p:sp>
            <p:nvSpPr>
              <p:cNvPr id="295954" name="Text Box 18">
                <a:extLst>
                  <a:ext uri="{FF2B5EF4-FFF2-40B4-BE49-F238E27FC236}">
                    <a16:creationId xmlns:a16="http://schemas.microsoft.com/office/drawing/2014/main" id="{B16207DD-3526-FD45-B36B-4189E5AE6D12}"/>
                  </a:ext>
                </a:extLst>
              </p:cNvPr>
              <p:cNvSpPr txBox="1">
                <a:spLocks noChangeArrowheads="1"/>
              </p:cNvSpPr>
              <p:nvPr/>
            </p:nvSpPr>
            <p:spPr bwMode="auto">
              <a:xfrm>
                <a:off x="1378" y="3290"/>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295955" name="Line 19">
                <a:extLst>
                  <a:ext uri="{FF2B5EF4-FFF2-40B4-BE49-F238E27FC236}">
                    <a16:creationId xmlns:a16="http://schemas.microsoft.com/office/drawing/2014/main" id="{338B5094-D3EF-B544-8A50-4FBBCFB25F75}"/>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295956" name="Group 20">
            <a:extLst>
              <a:ext uri="{FF2B5EF4-FFF2-40B4-BE49-F238E27FC236}">
                <a16:creationId xmlns:a16="http://schemas.microsoft.com/office/drawing/2014/main" id="{AEBAF596-B7E5-284A-9078-573512E503F3}"/>
              </a:ext>
            </a:extLst>
          </p:cNvPr>
          <p:cNvGrpSpPr>
            <a:grpSpLocks/>
          </p:cNvGrpSpPr>
          <p:nvPr/>
        </p:nvGrpSpPr>
        <p:grpSpPr bwMode="auto">
          <a:xfrm>
            <a:off x="5588001" y="3940175"/>
            <a:ext cx="587375" cy="749300"/>
            <a:chOff x="1760" y="2442"/>
            <a:chExt cx="370" cy="472"/>
          </a:xfrm>
        </p:grpSpPr>
        <p:sp>
          <p:nvSpPr>
            <p:cNvPr id="295957" name="Text Box 21">
              <a:extLst>
                <a:ext uri="{FF2B5EF4-FFF2-40B4-BE49-F238E27FC236}">
                  <a16:creationId xmlns:a16="http://schemas.microsoft.com/office/drawing/2014/main" id="{C077567D-D997-BE44-AB02-AA1DB4F37335}"/>
                </a:ext>
              </a:extLst>
            </p:cNvPr>
            <p:cNvSpPr txBox="1">
              <a:spLocks noChangeArrowheads="1"/>
            </p:cNvSpPr>
            <p:nvPr/>
          </p:nvSpPr>
          <p:spPr bwMode="auto">
            <a:xfrm>
              <a:off x="1760" y="2442"/>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a:r>
                <a:rPr lang="en-US" altLang="en-US">
                  <a:solidFill>
                    <a:srgbClr val="FF0033"/>
                  </a:solidFill>
                  <a:latin typeface="Courier New" panose="02070309020205020404" pitchFamily="49" charset="0"/>
                </a:rPr>
                <a:t>3</a:t>
              </a:r>
              <a:endParaRPr lang="en-US" altLang="en-US">
                <a:latin typeface="Courier New" panose="02070309020205020404" pitchFamily="49" charset="0"/>
              </a:endParaRPr>
            </a:p>
          </p:txBody>
        </p:sp>
        <p:grpSp>
          <p:nvGrpSpPr>
            <p:cNvPr id="295958" name="Group 22">
              <a:extLst>
                <a:ext uri="{FF2B5EF4-FFF2-40B4-BE49-F238E27FC236}">
                  <a16:creationId xmlns:a16="http://schemas.microsoft.com/office/drawing/2014/main" id="{B420997F-ED0E-4F45-987D-E1B2494358D4}"/>
                </a:ext>
              </a:extLst>
            </p:cNvPr>
            <p:cNvGrpSpPr>
              <a:grpSpLocks/>
            </p:cNvGrpSpPr>
            <p:nvPr/>
          </p:nvGrpSpPr>
          <p:grpSpPr bwMode="auto">
            <a:xfrm>
              <a:off x="1760" y="2754"/>
              <a:ext cx="370" cy="160"/>
              <a:chOff x="1378" y="3290"/>
              <a:chExt cx="370" cy="312"/>
            </a:xfrm>
          </p:grpSpPr>
          <p:sp>
            <p:nvSpPr>
              <p:cNvPr id="295959" name="Text Box 23">
                <a:extLst>
                  <a:ext uri="{FF2B5EF4-FFF2-40B4-BE49-F238E27FC236}">
                    <a16:creationId xmlns:a16="http://schemas.microsoft.com/office/drawing/2014/main" id="{D72D1F90-18E6-A74E-B782-EA4B4E33AEAD}"/>
                  </a:ext>
                </a:extLst>
              </p:cNvPr>
              <p:cNvSpPr txBox="1">
                <a:spLocks noChangeArrowheads="1"/>
              </p:cNvSpPr>
              <p:nvPr/>
            </p:nvSpPr>
            <p:spPr bwMode="auto">
              <a:xfrm>
                <a:off x="1378" y="3290"/>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295960" name="Line 24">
                <a:extLst>
                  <a:ext uri="{FF2B5EF4-FFF2-40B4-BE49-F238E27FC236}">
                    <a16:creationId xmlns:a16="http://schemas.microsoft.com/office/drawing/2014/main" id="{528BAB98-8BFF-314D-922E-388A07CB4E1B}"/>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295961" name="Group 25">
            <a:extLst>
              <a:ext uri="{FF2B5EF4-FFF2-40B4-BE49-F238E27FC236}">
                <a16:creationId xmlns:a16="http://schemas.microsoft.com/office/drawing/2014/main" id="{2B15E8B4-63C4-C34D-8B6A-AEF632369D89}"/>
              </a:ext>
            </a:extLst>
          </p:cNvPr>
          <p:cNvGrpSpPr>
            <a:grpSpLocks/>
          </p:cNvGrpSpPr>
          <p:nvPr/>
        </p:nvGrpSpPr>
        <p:grpSpPr bwMode="auto">
          <a:xfrm>
            <a:off x="6667501" y="3940175"/>
            <a:ext cx="587375" cy="749300"/>
            <a:chOff x="1760" y="2442"/>
            <a:chExt cx="370" cy="472"/>
          </a:xfrm>
        </p:grpSpPr>
        <p:sp>
          <p:nvSpPr>
            <p:cNvPr id="295962" name="Text Box 26">
              <a:extLst>
                <a:ext uri="{FF2B5EF4-FFF2-40B4-BE49-F238E27FC236}">
                  <a16:creationId xmlns:a16="http://schemas.microsoft.com/office/drawing/2014/main" id="{5B1D5E67-A9B7-AE49-B4D3-56C3299F963C}"/>
                </a:ext>
              </a:extLst>
            </p:cNvPr>
            <p:cNvSpPr txBox="1">
              <a:spLocks noChangeArrowheads="1"/>
            </p:cNvSpPr>
            <p:nvPr/>
          </p:nvSpPr>
          <p:spPr bwMode="auto">
            <a:xfrm>
              <a:off x="1760" y="2442"/>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solidFill>
                    <a:srgbClr val="FF0033"/>
                  </a:solidFill>
                  <a:latin typeface="Courier New" panose="02070309020205020404" pitchFamily="49" charset="0"/>
                </a:rPr>
                <a:t>14</a:t>
              </a:r>
              <a:endParaRPr lang="en-US" altLang="en-US">
                <a:latin typeface="Courier New" panose="02070309020205020404" pitchFamily="49" charset="0"/>
              </a:endParaRPr>
            </a:p>
          </p:txBody>
        </p:sp>
        <p:grpSp>
          <p:nvGrpSpPr>
            <p:cNvPr id="295963" name="Group 27">
              <a:extLst>
                <a:ext uri="{FF2B5EF4-FFF2-40B4-BE49-F238E27FC236}">
                  <a16:creationId xmlns:a16="http://schemas.microsoft.com/office/drawing/2014/main" id="{A74AC611-F526-DB42-83A0-33CFB5DADFC6}"/>
                </a:ext>
              </a:extLst>
            </p:cNvPr>
            <p:cNvGrpSpPr>
              <a:grpSpLocks/>
            </p:cNvGrpSpPr>
            <p:nvPr/>
          </p:nvGrpSpPr>
          <p:grpSpPr bwMode="auto">
            <a:xfrm>
              <a:off x="1760" y="2754"/>
              <a:ext cx="370" cy="160"/>
              <a:chOff x="1378" y="3290"/>
              <a:chExt cx="370" cy="312"/>
            </a:xfrm>
          </p:grpSpPr>
          <p:sp>
            <p:nvSpPr>
              <p:cNvPr id="295964" name="Text Box 28">
                <a:extLst>
                  <a:ext uri="{FF2B5EF4-FFF2-40B4-BE49-F238E27FC236}">
                    <a16:creationId xmlns:a16="http://schemas.microsoft.com/office/drawing/2014/main" id="{48156B9F-32F8-0B45-B2C5-5B640374AD90}"/>
                  </a:ext>
                </a:extLst>
              </p:cNvPr>
              <p:cNvSpPr txBox="1">
                <a:spLocks noChangeArrowheads="1"/>
              </p:cNvSpPr>
              <p:nvPr/>
            </p:nvSpPr>
            <p:spPr bwMode="auto">
              <a:xfrm>
                <a:off x="1378" y="3290"/>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295965" name="Line 29">
                <a:extLst>
                  <a:ext uri="{FF2B5EF4-FFF2-40B4-BE49-F238E27FC236}">
                    <a16:creationId xmlns:a16="http://schemas.microsoft.com/office/drawing/2014/main" id="{9BF9DBB8-BA24-F046-B2B8-8CA0331D8946}"/>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295966" name="Group 30">
            <a:extLst>
              <a:ext uri="{FF2B5EF4-FFF2-40B4-BE49-F238E27FC236}">
                <a16:creationId xmlns:a16="http://schemas.microsoft.com/office/drawing/2014/main" id="{7FC79DC4-6750-6C49-B6CA-F66BEB16C089}"/>
              </a:ext>
            </a:extLst>
          </p:cNvPr>
          <p:cNvGrpSpPr>
            <a:grpSpLocks/>
          </p:cNvGrpSpPr>
          <p:nvPr/>
        </p:nvGrpSpPr>
        <p:grpSpPr bwMode="auto">
          <a:xfrm>
            <a:off x="8216901" y="5172075"/>
            <a:ext cx="587375" cy="749300"/>
            <a:chOff x="1760" y="2442"/>
            <a:chExt cx="370" cy="472"/>
          </a:xfrm>
        </p:grpSpPr>
        <p:sp>
          <p:nvSpPr>
            <p:cNvPr id="295967" name="Text Box 31">
              <a:extLst>
                <a:ext uri="{FF2B5EF4-FFF2-40B4-BE49-F238E27FC236}">
                  <a16:creationId xmlns:a16="http://schemas.microsoft.com/office/drawing/2014/main" id="{89489AB4-33AA-9D46-AC4C-D70805223D16}"/>
                </a:ext>
              </a:extLst>
            </p:cNvPr>
            <p:cNvSpPr txBox="1">
              <a:spLocks noChangeArrowheads="1"/>
            </p:cNvSpPr>
            <p:nvPr/>
          </p:nvSpPr>
          <p:spPr bwMode="auto">
            <a:xfrm>
              <a:off x="1760" y="2442"/>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latin typeface="Courier New" panose="02070309020205020404" pitchFamily="49" charset="0"/>
                </a:rPr>
                <a:t>44</a:t>
              </a:r>
            </a:p>
          </p:txBody>
        </p:sp>
        <p:grpSp>
          <p:nvGrpSpPr>
            <p:cNvPr id="295968" name="Group 32">
              <a:extLst>
                <a:ext uri="{FF2B5EF4-FFF2-40B4-BE49-F238E27FC236}">
                  <a16:creationId xmlns:a16="http://schemas.microsoft.com/office/drawing/2014/main" id="{943CFD5C-14E2-B64F-98C5-A606594D09DB}"/>
                </a:ext>
              </a:extLst>
            </p:cNvPr>
            <p:cNvGrpSpPr>
              <a:grpSpLocks/>
            </p:cNvGrpSpPr>
            <p:nvPr/>
          </p:nvGrpSpPr>
          <p:grpSpPr bwMode="auto">
            <a:xfrm>
              <a:off x="1760" y="2754"/>
              <a:ext cx="370" cy="160"/>
              <a:chOff x="1378" y="3290"/>
              <a:chExt cx="370" cy="312"/>
            </a:xfrm>
          </p:grpSpPr>
          <p:sp>
            <p:nvSpPr>
              <p:cNvPr id="295969" name="Text Box 33">
                <a:extLst>
                  <a:ext uri="{FF2B5EF4-FFF2-40B4-BE49-F238E27FC236}">
                    <a16:creationId xmlns:a16="http://schemas.microsoft.com/office/drawing/2014/main" id="{9BAD4993-DFA7-664B-A6C1-B3D902B30975}"/>
                  </a:ext>
                </a:extLst>
              </p:cNvPr>
              <p:cNvSpPr txBox="1">
                <a:spLocks noChangeArrowheads="1"/>
              </p:cNvSpPr>
              <p:nvPr/>
            </p:nvSpPr>
            <p:spPr bwMode="auto">
              <a:xfrm>
                <a:off x="1378" y="3290"/>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295970" name="Line 34">
                <a:extLst>
                  <a:ext uri="{FF2B5EF4-FFF2-40B4-BE49-F238E27FC236}">
                    <a16:creationId xmlns:a16="http://schemas.microsoft.com/office/drawing/2014/main" id="{3260DFF3-487A-A045-A537-360260F9BFEA}"/>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295971" name="Group 35">
            <a:extLst>
              <a:ext uri="{FF2B5EF4-FFF2-40B4-BE49-F238E27FC236}">
                <a16:creationId xmlns:a16="http://schemas.microsoft.com/office/drawing/2014/main" id="{644403B6-04B9-F442-A592-F73C4092F00C}"/>
              </a:ext>
            </a:extLst>
          </p:cNvPr>
          <p:cNvGrpSpPr>
            <a:grpSpLocks/>
          </p:cNvGrpSpPr>
          <p:nvPr/>
        </p:nvGrpSpPr>
        <p:grpSpPr bwMode="auto">
          <a:xfrm>
            <a:off x="6045201" y="5248275"/>
            <a:ext cx="587375" cy="749300"/>
            <a:chOff x="1760" y="2442"/>
            <a:chExt cx="370" cy="472"/>
          </a:xfrm>
        </p:grpSpPr>
        <p:sp>
          <p:nvSpPr>
            <p:cNvPr id="295972" name="Text Box 36">
              <a:extLst>
                <a:ext uri="{FF2B5EF4-FFF2-40B4-BE49-F238E27FC236}">
                  <a16:creationId xmlns:a16="http://schemas.microsoft.com/office/drawing/2014/main" id="{094ABAF7-07D3-C745-A379-145AD2E2AE4B}"/>
                </a:ext>
              </a:extLst>
            </p:cNvPr>
            <p:cNvSpPr txBox="1">
              <a:spLocks noChangeArrowheads="1"/>
            </p:cNvSpPr>
            <p:nvPr/>
          </p:nvSpPr>
          <p:spPr bwMode="auto">
            <a:xfrm>
              <a:off x="1760" y="2442"/>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a:r>
                <a:rPr lang="en-US" altLang="en-US">
                  <a:solidFill>
                    <a:srgbClr val="FF0033"/>
                  </a:solidFill>
                  <a:latin typeface="Courier New" panose="02070309020205020404" pitchFamily="49" charset="0"/>
                </a:rPr>
                <a:t>7</a:t>
              </a:r>
              <a:endParaRPr lang="en-US" altLang="en-US">
                <a:latin typeface="Courier New" panose="02070309020205020404" pitchFamily="49" charset="0"/>
              </a:endParaRPr>
            </a:p>
          </p:txBody>
        </p:sp>
        <p:grpSp>
          <p:nvGrpSpPr>
            <p:cNvPr id="295973" name="Group 37">
              <a:extLst>
                <a:ext uri="{FF2B5EF4-FFF2-40B4-BE49-F238E27FC236}">
                  <a16:creationId xmlns:a16="http://schemas.microsoft.com/office/drawing/2014/main" id="{16706DFC-A93E-4D42-AFE6-0387E9A66891}"/>
                </a:ext>
              </a:extLst>
            </p:cNvPr>
            <p:cNvGrpSpPr>
              <a:grpSpLocks/>
            </p:cNvGrpSpPr>
            <p:nvPr/>
          </p:nvGrpSpPr>
          <p:grpSpPr bwMode="auto">
            <a:xfrm>
              <a:off x="1760" y="2754"/>
              <a:ext cx="370" cy="160"/>
              <a:chOff x="1378" y="3290"/>
              <a:chExt cx="370" cy="312"/>
            </a:xfrm>
          </p:grpSpPr>
          <p:sp>
            <p:nvSpPr>
              <p:cNvPr id="295974" name="Text Box 38">
                <a:extLst>
                  <a:ext uri="{FF2B5EF4-FFF2-40B4-BE49-F238E27FC236}">
                    <a16:creationId xmlns:a16="http://schemas.microsoft.com/office/drawing/2014/main" id="{3716938A-0589-D746-B25A-44E3568F238A}"/>
                  </a:ext>
                </a:extLst>
              </p:cNvPr>
              <p:cNvSpPr txBox="1">
                <a:spLocks noChangeArrowheads="1"/>
              </p:cNvSpPr>
              <p:nvPr/>
            </p:nvSpPr>
            <p:spPr bwMode="auto">
              <a:xfrm>
                <a:off x="1378" y="3290"/>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295975" name="Line 39">
                <a:extLst>
                  <a:ext uri="{FF2B5EF4-FFF2-40B4-BE49-F238E27FC236}">
                    <a16:creationId xmlns:a16="http://schemas.microsoft.com/office/drawing/2014/main" id="{13A82402-6549-7542-87F1-077D2750A129}"/>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295976" name="Group 40">
            <a:extLst>
              <a:ext uri="{FF2B5EF4-FFF2-40B4-BE49-F238E27FC236}">
                <a16:creationId xmlns:a16="http://schemas.microsoft.com/office/drawing/2014/main" id="{5E0F2E50-E37B-F34B-B4A4-0ACFB918204A}"/>
              </a:ext>
            </a:extLst>
          </p:cNvPr>
          <p:cNvGrpSpPr>
            <a:grpSpLocks/>
          </p:cNvGrpSpPr>
          <p:nvPr/>
        </p:nvGrpSpPr>
        <p:grpSpPr bwMode="auto">
          <a:xfrm>
            <a:off x="8813801" y="3978275"/>
            <a:ext cx="587375" cy="749300"/>
            <a:chOff x="1760" y="2442"/>
            <a:chExt cx="370" cy="472"/>
          </a:xfrm>
        </p:grpSpPr>
        <p:sp>
          <p:nvSpPr>
            <p:cNvPr id="295977" name="Text Box 41">
              <a:extLst>
                <a:ext uri="{FF2B5EF4-FFF2-40B4-BE49-F238E27FC236}">
                  <a16:creationId xmlns:a16="http://schemas.microsoft.com/office/drawing/2014/main" id="{3D42152B-13D0-534E-904E-21BDCF2164AB}"/>
                </a:ext>
              </a:extLst>
            </p:cNvPr>
            <p:cNvSpPr txBox="1">
              <a:spLocks noChangeArrowheads="1"/>
            </p:cNvSpPr>
            <p:nvPr/>
          </p:nvSpPr>
          <p:spPr bwMode="auto">
            <a:xfrm>
              <a:off x="1760" y="2442"/>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latin typeface="Courier New" panose="02070309020205020404" pitchFamily="49" charset="0"/>
                </a:rPr>
                <a:t>94</a:t>
              </a:r>
            </a:p>
          </p:txBody>
        </p:sp>
        <p:grpSp>
          <p:nvGrpSpPr>
            <p:cNvPr id="295978" name="Group 42">
              <a:extLst>
                <a:ext uri="{FF2B5EF4-FFF2-40B4-BE49-F238E27FC236}">
                  <a16:creationId xmlns:a16="http://schemas.microsoft.com/office/drawing/2014/main" id="{2F38D864-9453-C645-A2C2-AAF8189E9A46}"/>
                </a:ext>
              </a:extLst>
            </p:cNvPr>
            <p:cNvGrpSpPr>
              <a:grpSpLocks/>
            </p:cNvGrpSpPr>
            <p:nvPr/>
          </p:nvGrpSpPr>
          <p:grpSpPr bwMode="auto">
            <a:xfrm>
              <a:off x="1760" y="2754"/>
              <a:ext cx="370" cy="160"/>
              <a:chOff x="1378" y="3290"/>
              <a:chExt cx="370" cy="312"/>
            </a:xfrm>
          </p:grpSpPr>
          <p:sp>
            <p:nvSpPr>
              <p:cNvPr id="295979" name="Text Box 43">
                <a:extLst>
                  <a:ext uri="{FF2B5EF4-FFF2-40B4-BE49-F238E27FC236}">
                    <a16:creationId xmlns:a16="http://schemas.microsoft.com/office/drawing/2014/main" id="{8A1E6D75-7163-9E4B-9B53-0D0AA33E2C0C}"/>
                  </a:ext>
                </a:extLst>
              </p:cNvPr>
              <p:cNvSpPr txBox="1">
                <a:spLocks noChangeArrowheads="1"/>
              </p:cNvSpPr>
              <p:nvPr/>
            </p:nvSpPr>
            <p:spPr bwMode="auto">
              <a:xfrm>
                <a:off x="1378" y="3290"/>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295980" name="Line 44">
                <a:extLst>
                  <a:ext uri="{FF2B5EF4-FFF2-40B4-BE49-F238E27FC236}">
                    <a16:creationId xmlns:a16="http://schemas.microsoft.com/office/drawing/2014/main" id="{ADA7ECBD-E01A-634D-9BA9-06678A8B408B}"/>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295981" name="Group 45">
            <a:extLst>
              <a:ext uri="{FF2B5EF4-FFF2-40B4-BE49-F238E27FC236}">
                <a16:creationId xmlns:a16="http://schemas.microsoft.com/office/drawing/2014/main" id="{AE6D9EE1-63A0-1C42-A61E-9EC632BFF301}"/>
              </a:ext>
            </a:extLst>
          </p:cNvPr>
          <p:cNvGrpSpPr>
            <a:grpSpLocks/>
          </p:cNvGrpSpPr>
          <p:nvPr/>
        </p:nvGrpSpPr>
        <p:grpSpPr bwMode="auto">
          <a:xfrm>
            <a:off x="9283701" y="5159375"/>
            <a:ext cx="587375" cy="749300"/>
            <a:chOff x="1760" y="2442"/>
            <a:chExt cx="370" cy="472"/>
          </a:xfrm>
        </p:grpSpPr>
        <p:sp>
          <p:nvSpPr>
            <p:cNvPr id="295982" name="Text Box 46">
              <a:extLst>
                <a:ext uri="{FF2B5EF4-FFF2-40B4-BE49-F238E27FC236}">
                  <a16:creationId xmlns:a16="http://schemas.microsoft.com/office/drawing/2014/main" id="{987DB7BE-72F7-EF49-98EA-4B45DC22DEA7}"/>
                </a:ext>
              </a:extLst>
            </p:cNvPr>
            <p:cNvSpPr txBox="1">
              <a:spLocks noChangeArrowheads="1"/>
            </p:cNvSpPr>
            <p:nvPr/>
          </p:nvSpPr>
          <p:spPr bwMode="auto">
            <a:xfrm>
              <a:off x="1760" y="2442"/>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latin typeface="Courier New" panose="02070309020205020404" pitchFamily="49" charset="0"/>
                </a:rPr>
                <a:t>97</a:t>
              </a:r>
            </a:p>
          </p:txBody>
        </p:sp>
        <p:grpSp>
          <p:nvGrpSpPr>
            <p:cNvPr id="295983" name="Group 47">
              <a:extLst>
                <a:ext uri="{FF2B5EF4-FFF2-40B4-BE49-F238E27FC236}">
                  <a16:creationId xmlns:a16="http://schemas.microsoft.com/office/drawing/2014/main" id="{7207D2A2-D29E-6A42-B1D6-7E1B0CA92FB1}"/>
                </a:ext>
              </a:extLst>
            </p:cNvPr>
            <p:cNvGrpSpPr>
              <a:grpSpLocks/>
            </p:cNvGrpSpPr>
            <p:nvPr/>
          </p:nvGrpSpPr>
          <p:grpSpPr bwMode="auto">
            <a:xfrm>
              <a:off x="1760" y="2754"/>
              <a:ext cx="370" cy="160"/>
              <a:chOff x="1378" y="3290"/>
              <a:chExt cx="370" cy="312"/>
            </a:xfrm>
          </p:grpSpPr>
          <p:sp>
            <p:nvSpPr>
              <p:cNvPr id="295984" name="Text Box 48">
                <a:extLst>
                  <a:ext uri="{FF2B5EF4-FFF2-40B4-BE49-F238E27FC236}">
                    <a16:creationId xmlns:a16="http://schemas.microsoft.com/office/drawing/2014/main" id="{370DAE15-2FEC-0641-8220-D7F11BDE0A35}"/>
                  </a:ext>
                </a:extLst>
              </p:cNvPr>
              <p:cNvSpPr txBox="1">
                <a:spLocks noChangeArrowheads="1"/>
              </p:cNvSpPr>
              <p:nvPr/>
            </p:nvSpPr>
            <p:spPr bwMode="auto">
              <a:xfrm>
                <a:off x="1378" y="3290"/>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295985" name="Line 49">
                <a:extLst>
                  <a:ext uri="{FF2B5EF4-FFF2-40B4-BE49-F238E27FC236}">
                    <a16:creationId xmlns:a16="http://schemas.microsoft.com/office/drawing/2014/main" id="{8BA80809-E46C-7C44-8F75-A6C050E29C7D}"/>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295986" name="Group 50">
            <a:extLst>
              <a:ext uri="{FF2B5EF4-FFF2-40B4-BE49-F238E27FC236}">
                <a16:creationId xmlns:a16="http://schemas.microsoft.com/office/drawing/2014/main" id="{3DFB7DCE-0986-6E47-964C-E70699F81651}"/>
              </a:ext>
            </a:extLst>
          </p:cNvPr>
          <p:cNvGrpSpPr>
            <a:grpSpLocks/>
          </p:cNvGrpSpPr>
          <p:nvPr/>
        </p:nvGrpSpPr>
        <p:grpSpPr bwMode="auto">
          <a:xfrm>
            <a:off x="5118101" y="5248275"/>
            <a:ext cx="587375" cy="749300"/>
            <a:chOff x="1760" y="2442"/>
            <a:chExt cx="370" cy="472"/>
          </a:xfrm>
        </p:grpSpPr>
        <p:sp>
          <p:nvSpPr>
            <p:cNvPr id="295987" name="Text Box 51">
              <a:extLst>
                <a:ext uri="{FF2B5EF4-FFF2-40B4-BE49-F238E27FC236}">
                  <a16:creationId xmlns:a16="http://schemas.microsoft.com/office/drawing/2014/main" id="{434C384D-3EDD-AB47-9D65-1A3CBDE775D0}"/>
                </a:ext>
              </a:extLst>
            </p:cNvPr>
            <p:cNvSpPr txBox="1">
              <a:spLocks noChangeArrowheads="1"/>
            </p:cNvSpPr>
            <p:nvPr/>
          </p:nvSpPr>
          <p:spPr bwMode="auto">
            <a:xfrm>
              <a:off x="1760" y="2442"/>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a:r>
                <a:rPr lang="en-US" altLang="en-US">
                  <a:solidFill>
                    <a:srgbClr val="FF0033"/>
                  </a:solidFill>
                  <a:latin typeface="Courier New" panose="02070309020205020404" pitchFamily="49" charset="0"/>
                </a:rPr>
                <a:t>1</a:t>
              </a:r>
              <a:endParaRPr lang="en-US" altLang="en-US">
                <a:latin typeface="Courier New" panose="02070309020205020404" pitchFamily="49" charset="0"/>
              </a:endParaRPr>
            </a:p>
          </p:txBody>
        </p:sp>
        <p:grpSp>
          <p:nvGrpSpPr>
            <p:cNvPr id="295988" name="Group 52">
              <a:extLst>
                <a:ext uri="{FF2B5EF4-FFF2-40B4-BE49-F238E27FC236}">
                  <a16:creationId xmlns:a16="http://schemas.microsoft.com/office/drawing/2014/main" id="{9ADBE966-E21B-B548-9558-C69DC5E4A5C3}"/>
                </a:ext>
              </a:extLst>
            </p:cNvPr>
            <p:cNvGrpSpPr>
              <a:grpSpLocks/>
            </p:cNvGrpSpPr>
            <p:nvPr/>
          </p:nvGrpSpPr>
          <p:grpSpPr bwMode="auto">
            <a:xfrm>
              <a:off x="1760" y="2754"/>
              <a:ext cx="370" cy="160"/>
              <a:chOff x="1378" y="3290"/>
              <a:chExt cx="370" cy="312"/>
            </a:xfrm>
          </p:grpSpPr>
          <p:sp>
            <p:nvSpPr>
              <p:cNvPr id="295989" name="Text Box 53">
                <a:extLst>
                  <a:ext uri="{FF2B5EF4-FFF2-40B4-BE49-F238E27FC236}">
                    <a16:creationId xmlns:a16="http://schemas.microsoft.com/office/drawing/2014/main" id="{58DEBF7F-8B16-C34B-94FA-2D43824D2CFF}"/>
                  </a:ext>
                </a:extLst>
              </p:cNvPr>
              <p:cNvSpPr txBox="1">
                <a:spLocks noChangeArrowheads="1"/>
              </p:cNvSpPr>
              <p:nvPr/>
            </p:nvSpPr>
            <p:spPr bwMode="auto">
              <a:xfrm>
                <a:off x="1378" y="3290"/>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295990" name="Line 54">
                <a:extLst>
                  <a:ext uri="{FF2B5EF4-FFF2-40B4-BE49-F238E27FC236}">
                    <a16:creationId xmlns:a16="http://schemas.microsoft.com/office/drawing/2014/main" id="{3BA1C2AD-B565-B842-AB59-61E43BD08400}"/>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295991" name="Group 55">
            <a:extLst>
              <a:ext uri="{FF2B5EF4-FFF2-40B4-BE49-F238E27FC236}">
                <a16:creationId xmlns:a16="http://schemas.microsoft.com/office/drawing/2014/main" id="{6A679D9F-584F-0944-97E2-59A6555B3FA0}"/>
              </a:ext>
            </a:extLst>
          </p:cNvPr>
          <p:cNvGrpSpPr>
            <a:grpSpLocks/>
          </p:cNvGrpSpPr>
          <p:nvPr/>
        </p:nvGrpSpPr>
        <p:grpSpPr bwMode="auto">
          <a:xfrm>
            <a:off x="6096001" y="2771775"/>
            <a:ext cx="587375" cy="749300"/>
            <a:chOff x="1760" y="2442"/>
            <a:chExt cx="370" cy="472"/>
          </a:xfrm>
        </p:grpSpPr>
        <p:sp>
          <p:nvSpPr>
            <p:cNvPr id="295992" name="Text Box 56">
              <a:extLst>
                <a:ext uri="{FF2B5EF4-FFF2-40B4-BE49-F238E27FC236}">
                  <a16:creationId xmlns:a16="http://schemas.microsoft.com/office/drawing/2014/main" id="{24890B3B-5F4E-BF40-A31A-ADA2BC647618}"/>
                </a:ext>
              </a:extLst>
            </p:cNvPr>
            <p:cNvSpPr txBox="1">
              <a:spLocks noChangeArrowheads="1"/>
            </p:cNvSpPr>
            <p:nvPr/>
          </p:nvSpPr>
          <p:spPr bwMode="auto">
            <a:xfrm>
              <a:off x="1760" y="2442"/>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a:r>
                <a:rPr lang="en-US" altLang="en-US">
                  <a:solidFill>
                    <a:srgbClr val="FF0033"/>
                  </a:solidFill>
                  <a:latin typeface="Courier New" panose="02070309020205020404" pitchFamily="49" charset="0"/>
                </a:rPr>
                <a:t>9</a:t>
              </a:r>
              <a:endParaRPr lang="en-US" altLang="en-US">
                <a:latin typeface="Courier New" panose="02070309020205020404" pitchFamily="49" charset="0"/>
              </a:endParaRPr>
            </a:p>
          </p:txBody>
        </p:sp>
        <p:grpSp>
          <p:nvGrpSpPr>
            <p:cNvPr id="295993" name="Group 57">
              <a:extLst>
                <a:ext uri="{FF2B5EF4-FFF2-40B4-BE49-F238E27FC236}">
                  <a16:creationId xmlns:a16="http://schemas.microsoft.com/office/drawing/2014/main" id="{88A3D1C8-B57B-5449-97C0-25343F1A7752}"/>
                </a:ext>
              </a:extLst>
            </p:cNvPr>
            <p:cNvGrpSpPr>
              <a:grpSpLocks/>
            </p:cNvGrpSpPr>
            <p:nvPr/>
          </p:nvGrpSpPr>
          <p:grpSpPr bwMode="auto">
            <a:xfrm>
              <a:off x="1760" y="2754"/>
              <a:ext cx="370" cy="160"/>
              <a:chOff x="1378" y="3290"/>
              <a:chExt cx="370" cy="312"/>
            </a:xfrm>
          </p:grpSpPr>
          <p:sp>
            <p:nvSpPr>
              <p:cNvPr id="295994" name="Text Box 58">
                <a:extLst>
                  <a:ext uri="{FF2B5EF4-FFF2-40B4-BE49-F238E27FC236}">
                    <a16:creationId xmlns:a16="http://schemas.microsoft.com/office/drawing/2014/main" id="{2C6AAE64-651A-3D4C-873F-FB2FD43ECC9D}"/>
                  </a:ext>
                </a:extLst>
              </p:cNvPr>
              <p:cNvSpPr txBox="1">
                <a:spLocks noChangeArrowheads="1"/>
              </p:cNvSpPr>
              <p:nvPr/>
            </p:nvSpPr>
            <p:spPr bwMode="auto">
              <a:xfrm>
                <a:off x="1378" y="3290"/>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295995" name="Line 59">
                <a:extLst>
                  <a:ext uri="{FF2B5EF4-FFF2-40B4-BE49-F238E27FC236}">
                    <a16:creationId xmlns:a16="http://schemas.microsoft.com/office/drawing/2014/main" id="{303A392A-B87F-2D47-95FE-1C6C02267E29}"/>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295996" name="Line 60">
            <a:extLst>
              <a:ext uri="{FF2B5EF4-FFF2-40B4-BE49-F238E27FC236}">
                <a16:creationId xmlns:a16="http://schemas.microsoft.com/office/drawing/2014/main" id="{458EC37F-21F3-844E-8BA0-651470F52845}"/>
              </a:ext>
            </a:extLst>
          </p:cNvPr>
          <p:cNvSpPr>
            <a:spLocks noChangeShapeType="1"/>
          </p:cNvSpPr>
          <p:nvPr/>
        </p:nvSpPr>
        <p:spPr bwMode="auto">
          <a:xfrm flipH="1">
            <a:off x="6400800" y="2133600"/>
            <a:ext cx="850900" cy="6223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5997" name="Line 61">
            <a:extLst>
              <a:ext uri="{FF2B5EF4-FFF2-40B4-BE49-F238E27FC236}">
                <a16:creationId xmlns:a16="http://schemas.microsoft.com/office/drawing/2014/main" id="{38DE3A71-CF54-6C4E-8B4F-19DAA54246DD}"/>
              </a:ext>
            </a:extLst>
          </p:cNvPr>
          <p:cNvSpPr>
            <a:spLocks noChangeShapeType="1"/>
          </p:cNvSpPr>
          <p:nvPr/>
        </p:nvSpPr>
        <p:spPr bwMode="auto">
          <a:xfrm>
            <a:off x="7531100" y="2133600"/>
            <a:ext cx="1041400" cy="596900"/>
          </a:xfrm>
          <a:prstGeom prst="line">
            <a:avLst/>
          </a:prstGeom>
          <a:noFill/>
          <a:ln w="381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5998" name="Line 62">
            <a:extLst>
              <a:ext uri="{FF2B5EF4-FFF2-40B4-BE49-F238E27FC236}">
                <a16:creationId xmlns:a16="http://schemas.microsoft.com/office/drawing/2014/main" id="{2053642D-651F-3541-92CA-51A1CAF3E8F1}"/>
              </a:ext>
            </a:extLst>
          </p:cNvPr>
          <p:cNvSpPr>
            <a:spLocks noChangeShapeType="1"/>
          </p:cNvSpPr>
          <p:nvPr/>
        </p:nvSpPr>
        <p:spPr bwMode="auto">
          <a:xfrm flipH="1">
            <a:off x="5880100" y="3403600"/>
            <a:ext cx="381000" cy="5080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5999" name="Line 63">
            <a:extLst>
              <a:ext uri="{FF2B5EF4-FFF2-40B4-BE49-F238E27FC236}">
                <a16:creationId xmlns:a16="http://schemas.microsoft.com/office/drawing/2014/main" id="{2B82261A-1616-C240-9AAD-7C55F9E8F9C5}"/>
              </a:ext>
            </a:extLst>
          </p:cNvPr>
          <p:cNvSpPr>
            <a:spLocks noChangeShapeType="1"/>
          </p:cNvSpPr>
          <p:nvPr/>
        </p:nvSpPr>
        <p:spPr bwMode="auto">
          <a:xfrm>
            <a:off x="6540500" y="3390900"/>
            <a:ext cx="406400" cy="5334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6000" name="Line 64">
            <a:extLst>
              <a:ext uri="{FF2B5EF4-FFF2-40B4-BE49-F238E27FC236}">
                <a16:creationId xmlns:a16="http://schemas.microsoft.com/office/drawing/2014/main" id="{81F1CD34-EA2A-AA46-8F75-52AF05CDBA27}"/>
              </a:ext>
            </a:extLst>
          </p:cNvPr>
          <p:cNvSpPr>
            <a:spLocks noChangeShapeType="1"/>
          </p:cNvSpPr>
          <p:nvPr/>
        </p:nvSpPr>
        <p:spPr bwMode="auto">
          <a:xfrm flipH="1">
            <a:off x="5410200" y="4546600"/>
            <a:ext cx="317500" cy="6858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6001" name="Line 65">
            <a:extLst>
              <a:ext uri="{FF2B5EF4-FFF2-40B4-BE49-F238E27FC236}">
                <a16:creationId xmlns:a16="http://schemas.microsoft.com/office/drawing/2014/main" id="{831A45C5-F338-BD40-BAA3-AB484279319D}"/>
              </a:ext>
            </a:extLst>
          </p:cNvPr>
          <p:cNvSpPr>
            <a:spLocks noChangeShapeType="1"/>
          </p:cNvSpPr>
          <p:nvPr/>
        </p:nvSpPr>
        <p:spPr bwMode="auto">
          <a:xfrm>
            <a:off x="6032500" y="4559300"/>
            <a:ext cx="304800" cy="6731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6002" name="Line 66">
            <a:extLst>
              <a:ext uri="{FF2B5EF4-FFF2-40B4-BE49-F238E27FC236}">
                <a16:creationId xmlns:a16="http://schemas.microsoft.com/office/drawing/2014/main" id="{9BCFD904-CECB-444B-8811-008CCBA75B11}"/>
              </a:ext>
            </a:extLst>
          </p:cNvPr>
          <p:cNvSpPr>
            <a:spLocks noChangeShapeType="1"/>
          </p:cNvSpPr>
          <p:nvPr/>
        </p:nvSpPr>
        <p:spPr bwMode="auto">
          <a:xfrm flipH="1">
            <a:off x="8051800" y="3365500"/>
            <a:ext cx="381000" cy="609600"/>
          </a:xfrm>
          <a:prstGeom prst="line">
            <a:avLst/>
          </a:prstGeom>
          <a:noFill/>
          <a:ln w="381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6003" name="Line 67">
            <a:extLst>
              <a:ext uri="{FF2B5EF4-FFF2-40B4-BE49-F238E27FC236}">
                <a16:creationId xmlns:a16="http://schemas.microsoft.com/office/drawing/2014/main" id="{0D0FB31C-E7FD-4B41-A5A4-478F3053CF5E}"/>
              </a:ext>
            </a:extLst>
          </p:cNvPr>
          <p:cNvSpPr>
            <a:spLocks noChangeShapeType="1"/>
          </p:cNvSpPr>
          <p:nvPr/>
        </p:nvSpPr>
        <p:spPr bwMode="auto">
          <a:xfrm>
            <a:off x="8724900" y="3365500"/>
            <a:ext cx="381000" cy="596900"/>
          </a:xfrm>
          <a:prstGeom prst="line">
            <a:avLst/>
          </a:prstGeom>
          <a:noFill/>
          <a:ln w="381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6004" name="Line 68">
            <a:extLst>
              <a:ext uri="{FF2B5EF4-FFF2-40B4-BE49-F238E27FC236}">
                <a16:creationId xmlns:a16="http://schemas.microsoft.com/office/drawing/2014/main" id="{9E24E527-5E04-EC43-93BD-0FBD88674D47}"/>
              </a:ext>
            </a:extLst>
          </p:cNvPr>
          <p:cNvSpPr>
            <a:spLocks noChangeShapeType="1"/>
          </p:cNvSpPr>
          <p:nvPr/>
        </p:nvSpPr>
        <p:spPr bwMode="auto">
          <a:xfrm>
            <a:off x="8191500" y="4610100"/>
            <a:ext cx="304800" cy="558800"/>
          </a:xfrm>
          <a:prstGeom prst="line">
            <a:avLst/>
          </a:prstGeom>
          <a:noFill/>
          <a:ln w="381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6005" name="Line 69">
            <a:extLst>
              <a:ext uri="{FF2B5EF4-FFF2-40B4-BE49-F238E27FC236}">
                <a16:creationId xmlns:a16="http://schemas.microsoft.com/office/drawing/2014/main" id="{4B1A6412-28F7-914D-8E3E-29F2FF167254}"/>
              </a:ext>
            </a:extLst>
          </p:cNvPr>
          <p:cNvSpPr>
            <a:spLocks noChangeShapeType="1"/>
          </p:cNvSpPr>
          <p:nvPr/>
        </p:nvSpPr>
        <p:spPr bwMode="auto">
          <a:xfrm>
            <a:off x="9258300" y="4597400"/>
            <a:ext cx="304800" cy="546100"/>
          </a:xfrm>
          <a:prstGeom prst="line">
            <a:avLst/>
          </a:prstGeom>
          <a:noFill/>
          <a:ln w="381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96006" name="Group 70">
            <a:extLst>
              <a:ext uri="{FF2B5EF4-FFF2-40B4-BE49-F238E27FC236}">
                <a16:creationId xmlns:a16="http://schemas.microsoft.com/office/drawing/2014/main" id="{D39B394E-B796-2C43-833A-E2671CAEF039}"/>
              </a:ext>
            </a:extLst>
          </p:cNvPr>
          <p:cNvGrpSpPr>
            <a:grpSpLocks/>
          </p:cNvGrpSpPr>
          <p:nvPr/>
        </p:nvGrpSpPr>
        <p:grpSpPr bwMode="auto">
          <a:xfrm>
            <a:off x="5183188" y="5880100"/>
            <a:ext cx="165100" cy="406400"/>
            <a:chOff x="2305" y="3704"/>
            <a:chExt cx="104" cy="256"/>
          </a:xfrm>
        </p:grpSpPr>
        <p:sp>
          <p:nvSpPr>
            <p:cNvPr id="296007" name="Line 71">
              <a:extLst>
                <a:ext uri="{FF2B5EF4-FFF2-40B4-BE49-F238E27FC236}">
                  <a16:creationId xmlns:a16="http://schemas.microsoft.com/office/drawing/2014/main" id="{F23AD3D4-321E-D641-B7B9-23FEFC20BF91}"/>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6008" name="Line 72">
              <a:extLst>
                <a:ext uri="{FF2B5EF4-FFF2-40B4-BE49-F238E27FC236}">
                  <a16:creationId xmlns:a16="http://schemas.microsoft.com/office/drawing/2014/main" id="{325926E0-611F-4346-8BF3-BBCE7445D7A0}"/>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6009" name="Line 73">
              <a:extLst>
                <a:ext uri="{FF2B5EF4-FFF2-40B4-BE49-F238E27FC236}">
                  <a16:creationId xmlns:a16="http://schemas.microsoft.com/office/drawing/2014/main" id="{4005C897-3BC7-584E-B700-B183ECF6E2FB}"/>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96010" name="Group 74">
            <a:extLst>
              <a:ext uri="{FF2B5EF4-FFF2-40B4-BE49-F238E27FC236}">
                <a16:creationId xmlns:a16="http://schemas.microsoft.com/office/drawing/2014/main" id="{AD615665-D97D-C94F-9A4C-A0DAF473037D}"/>
              </a:ext>
            </a:extLst>
          </p:cNvPr>
          <p:cNvGrpSpPr>
            <a:grpSpLocks/>
          </p:cNvGrpSpPr>
          <p:nvPr/>
        </p:nvGrpSpPr>
        <p:grpSpPr bwMode="auto">
          <a:xfrm>
            <a:off x="6402388" y="5880100"/>
            <a:ext cx="165100" cy="406400"/>
            <a:chOff x="2305" y="3704"/>
            <a:chExt cx="104" cy="256"/>
          </a:xfrm>
        </p:grpSpPr>
        <p:sp>
          <p:nvSpPr>
            <p:cNvPr id="296011" name="Line 75">
              <a:extLst>
                <a:ext uri="{FF2B5EF4-FFF2-40B4-BE49-F238E27FC236}">
                  <a16:creationId xmlns:a16="http://schemas.microsoft.com/office/drawing/2014/main" id="{C7EED078-9C03-9F46-A35C-2FB1ADCF6873}"/>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6012" name="Line 76">
              <a:extLst>
                <a:ext uri="{FF2B5EF4-FFF2-40B4-BE49-F238E27FC236}">
                  <a16:creationId xmlns:a16="http://schemas.microsoft.com/office/drawing/2014/main" id="{E11CBB71-2342-BE43-B3B7-BE3A4C092D04}"/>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6013" name="Line 77">
              <a:extLst>
                <a:ext uri="{FF2B5EF4-FFF2-40B4-BE49-F238E27FC236}">
                  <a16:creationId xmlns:a16="http://schemas.microsoft.com/office/drawing/2014/main" id="{C558C918-F269-A64A-A3F5-B7769B8164F6}"/>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96014" name="Group 78">
            <a:extLst>
              <a:ext uri="{FF2B5EF4-FFF2-40B4-BE49-F238E27FC236}">
                <a16:creationId xmlns:a16="http://schemas.microsoft.com/office/drawing/2014/main" id="{E2F1EBCF-178F-5747-A1A9-87CB109488C1}"/>
              </a:ext>
            </a:extLst>
          </p:cNvPr>
          <p:cNvGrpSpPr>
            <a:grpSpLocks/>
          </p:cNvGrpSpPr>
          <p:nvPr/>
        </p:nvGrpSpPr>
        <p:grpSpPr bwMode="auto">
          <a:xfrm>
            <a:off x="9640888" y="5803900"/>
            <a:ext cx="165100" cy="406400"/>
            <a:chOff x="2305" y="3704"/>
            <a:chExt cx="104" cy="256"/>
          </a:xfrm>
        </p:grpSpPr>
        <p:sp>
          <p:nvSpPr>
            <p:cNvPr id="296015" name="Line 79">
              <a:extLst>
                <a:ext uri="{FF2B5EF4-FFF2-40B4-BE49-F238E27FC236}">
                  <a16:creationId xmlns:a16="http://schemas.microsoft.com/office/drawing/2014/main" id="{1B9BC023-E293-3248-84D3-836B86A52A67}"/>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6016" name="Line 80">
              <a:extLst>
                <a:ext uri="{FF2B5EF4-FFF2-40B4-BE49-F238E27FC236}">
                  <a16:creationId xmlns:a16="http://schemas.microsoft.com/office/drawing/2014/main" id="{1E7ABACD-1F5C-5C4B-B9EC-8D58CE360525}"/>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6017" name="Line 81">
              <a:extLst>
                <a:ext uri="{FF2B5EF4-FFF2-40B4-BE49-F238E27FC236}">
                  <a16:creationId xmlns:a16="http://schemas.microsoft.com/office/drawing/2014/main" id="{3F479218-78C5-164E-99FE-E7432CBFA421}"/>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96018" name="Group 82">
            <a:extLst>
              <a:ext uri="{FF2B5EF4-FFF2-40B4-BE49-F238E27FC236}">
                <a16:creationId xmlns:a16="http://schemas.microsoft.com/office/drawing/2014/main" id="{F9D58F62-0A59-164F-91EE-08D3E237814A}"/>
              </a:ext>
            </a:extLst>
          </p:cNvPr>
          <p:cNvGrpSpPr>
            <a:grpSpLocks/>
          </p:cNvGrpSpPr>
          <p:nvPr/>
        </p:nvGrpSpPr>
        <p:grpSpPr bwMode="auto">
          <a:xfrm>
            <a:off x="8574088" y="5791200"/>
            <a:ext cx="165100" cy="406400"/>
            <a:chOff x="2305" y="3704"/>
            <a:chExt cx="104" cy="256"/>
          </a:xfrm>
        </p:grpSpPr>
        <p:sp>
          <p:nvSpPr>
            <p:cNvPr id="296019" name="Line 83">
              <a:extLst>
                <a:ext uri="{FF2B5EF4-FFF2-40B4-BE49-F238E27FC236}">
                  <a16:creationId xmlns:a16="http://schemas.microsoft.com/office/drawing/2014/main" id="{F65EDA82-D452-9A46-B521-6774DA50BCCB}"/>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6020" name="Line 84">
              <a:extLst>
                <a:ext uri="{FF2B5EF4-FFF2-40B4-BE49-F238E27FC236}">
                  <a16:creationId xmlns:a16="http://schemas.microsoft.com/office/drawing/2014/main" id="{85B75E99-03A5-E44E-98A4-E28E86FF01A7}"/>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6021" name="Line 85">
              <a:extLst>
                <a:ext uri="{FF2B5EF4-FFF2-40B4-BE49-F238E27FC236}">
                  <a16:creationId xmlns:a16="http://schemas.microsoft.com/office/drawing/2014/main" id="{9996C60D-2FFD-2345-90AD-AB676024C632}"/>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96022" name="Group 86">
            <a:extLst>
              <a:ext uri="{FF2B5EF4-FFF2-40B4-BE49-F238E27FC236}">
                <a16:creationId xmlns:a16="http://schemas.microsoft.com/office/drawing/2014/main" id="{2DA9F6EA-8A2B-194B-9000-C9EB0371AD54}"/>
              </a:ext>
            </a:extLst>
          </p:cNvPr>
          <p:cNvGrpSpPr>
            <a:grpSpLocks/>
          </p:cNvGrpSpPr>
          <p:nvPr/>
        </p:nvGrpSpPr>
        <p:grpSpPr bwMode="auto">
          <a:xfrm>
            <a:off x="8269288" y="5803900"/>
            <a:ext cx="165100" cy="406400"/>
            <a:chOff x="2305" y="3704"/>
            <a:chExt cx="104" cy="256"/>
          </a:xfrm>
        </p:grpSpPr>
        <p:sp>
          <p:nvSpPr>
            <p:cNvPr id="296023" name="Line 87">
              <a:extLst>
                <a:ext uri="{FF2B5EF4-FFF2-40B4-BE49-F238E27FC236}">
                  <a16:creationId xmlns:a16="http://schemas.microsoft.com/office/drawing/2014/main" id="{A205211F-7154-AB44-89ED-9852E63C9091}"/>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6024" name="Line 88">
              <a:extLst>
                <a:ext uri="{FF2B5EF4-FFF2-40B4-BE49-F238E27FC236}">
                  <a16:creationId xmlns:a16="http://schemas.microsoft.com/office/drawing/2014/main" id="{09A33A13-98B3-1345-B662-7F11A3ADE2C7}"/>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6025" name="Line 89">
              <a:extLst>
                <a:ext uri="{FF2B5EF4-FFF2-40B4-BE49-F238E27FC236}">
                  <a16:creationId xmlns:a16="http://schemas.microsoft.com/office/drawing/2014/main" id="{CE754341-D960-5045-BEE2-7F6B23D0CFC1}"/>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96026" name="Group 90">
            <a:extLst>
              <a:ext uri="{FF2B5EF4-FFF2-40B4-BE49-F238E27FC236}">
                <a16:creationId xmlns:a16="http://schemas.microsoft.com/office/drawing/2014/main" id="{DAED34E8-A33A-D548-AF5F-A09EDB76F25B}"/>
              </a:ext>
            </a:extLst>
          </p:cNvPr>
          <p:cNvGrpSpPr>
            <a:grpSpLocks/>
          </p:cNvGrpSpPr>
          <p:nvPr/>
        </p:nvGrpSpPr>
        <p:grpSpPr bwMode="auto">
          <a:xfrm>
            <a:off x="5462588" y="5880100"/>
            <a:ext cx="165100" cy="406400"/>
            <a:chOff x="2305" y="3704"/>
            <a:chExt cx="104" cy="256"/>
          </a:xfrm>
        </p:grpSpPr>
        <p:sp>
          <p:nvSpPr>
            <p:cNvPr id="296027" name="Line 91">
              <a:extLst>
                <a:ext uri="{FF2B5EF4-FFF2-40B4-BE49-F238E27FC236}">
                  <a16:creationId xmlns:a16="http://schemas.microsoft.com/office/drawing/2014/main" id="{88F14D82-63F9-EF4F-9229-9FDF55FFFD2D}"/>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6028" name="Line 92">
              <a:extLst>
                <a:ext uri="{FF2B5EF4-FFF2-40B4-BE49-F238E27FC236}">
                  <a16:creationId xmlns:a16="http://schemas.microsoft.com/office/drawing/2014/main" id="{ECE760A1-3C5B-2F4B-9F4E-66EE47891A44}"/>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6029" name="Line 93">
              <a:extLst>
                <a:ext uri="{FF2B5EF4-FFF2-40B4-BE49-F238E27FC236}">
                  <a16:creationId xmlns:a16="http://schemas.microsoft.com/office/drawing/2014/main" id="{C227518F-B4D2-784B-AB64-057A9C5291B9}"/>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96030" name="Group 94">
            <a:extLst>
              <a:ext uri="{FF2B5EF4-FFF2-40B4-BE49-F238E27FC236}">
                <a16:creationId xmlns:a16="http://schemas.microsoft.com/office/drawing/2014/main" id="{C5C462F3-D354-CC44-ABA5-CBF51DB6F245}"/>
              </a:ext>
            </a:extLst>
          </p:cNvPr>
          <p:cNvGrpSpPr>
            <a:grpSpLocks/>
          </p:cNvGrpSpPr>
          <p:nvPr/>
        </p:nvGrpSpPr>
        <p:grpSpPr bwMode="auto">
          <a:xfrm>
            <a:off x="6110288" y="5867400"/>
            <a:ext cx="165100" cy="406400"/>
            <a:chOff x="2305" y="3704"/>
            <a:chExt cx="104" cy="256"/>
          </a:xfrm>
        </p:grpSpPr>
        <p:sp>
          <p:nvSpPr>
            <p:cNvPr id="296031" name="Line 95">
              <a:extLst>
                <a:ext uri="{FF2B5EF4-FFF2-40B4-BE49-F238E27FC236}">
                  <a16:creationId xmlns:a16="http://schemas.microsoft.com/office/drawing/2014/main" id="{65776B4F-AF5E-D54C-A370-017A830E7BF7}"/>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6032" name="Line 96">
              <a:extLst>
                <a:ext uri="{FF2B5EF4-FFF2-40B4-BE49-F238E27FC236}">
                  <a16:creationId xmlns:a16="http://schemas.microsoft.com/office/drawing/2014/main" id="{1B6F698D-37FA-A446-B854-6ECE0B033BE1}"/>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6033" name="Line 97">
              <a:extLst>
                <a:ext uri="{FF2B5EF4-FFF2-40B4-BE49-F238E27FC236}">
                  <a16:creationId xmlns:a16="http://schemas.microsoft.com/office/drawing/2014/main" id="{62E5CA0C-A316-E044-A107-2C674D378B5B}"/>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96034" name="Group 98">
            <a:extLst>
              <a:ext uri="{FF2B5EF4-FFF2-40B4-BE49-F238E27FC236}">
                <a16:creationId xmlns:a16="http://schemas.microsoft.com/office/drawing/2014/main" id="{67F12EC5-0698-2D4A-BE1E-728FEE3C29E6}"/>
              </a:ext>
            </a:extLst>
          </p:cNvPr>
          <p:cNvGrpSpPr>
            <a:grpSpLocks/>
          </p:cNvGrpSpPr>
          <p:nvPr/>
        </p:nvGrpSpPr>
        <p:grpSpPr bwMode="auto">
          <a:xfrm>
            <a:off x="7024688" y="4546600"/>
            <a:ext cx="165100" cy="406400"/>
            <a:chOff x="2305" y="3704"/>
            <a:chExt cx="104" cy="256"/>
          </a:xfrm>
        </p:grpSpPr>
        <p:sp>
          <p:nvSpPr>
            <p:cNvPr id="296035" name="Line 99">
              <a:extLst>
                <a:ext uri="{FF2B5EF4-FFF2-40B4-BE49-F238E27FC236}">
                  <a16:creationId xmlns:a16="http://schemas.microsoft.com/office/drawing/2014/main" id="{6C3CFD31-66F0-FB40-A83C-7EFA76770CC1}"/>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6036" name="Line 100">
              <a:extLst>
                <a:ext uri="{FF2B5EF4-FFF2-40B4-BE49-F238E27FC236}">
                  <a16:creationId xmlns:a16="http://schemas.microsoft.com/office/drawing/2014/main" id="{0D8ADA32-885F-184C-8C20-452B9796511D}"/>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6037" name="Line 101">
              <a:extLst>
                <a:ext uri="{FF2B5EF4-FFF2-40B4-BE49-F238E27FC236}">
                  <a16:creationId xmlns:a16="http://schemas.microsoft.com/office/drawing/2014/main" id="{90B8BC0E-76A6-AF42-9E98-E85F47BFA717}"/>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96038" name="Group 102">
            <a:extLst>
              <a:ext uri="{FF2B5EF4-FFF2-40B4-BE49-F238E27FC236}">
                <a16:creationId xmlns:a16="http://schemas.microsoft.com/office/drawing/2014/main" id="{1C3ECB09-7B70-DE4C-8A23-7D85D3B5D6C3}"/>
              </a:ext>
            </a:extLst>
          </p:cNvPr>
          <p:cNvGrpSpPr>
            <a:grpSpLocks/>
          </p:cNvGrpSpPr>
          <p:nvPr/>
        </p:nvGrpSpPr>
        <p:grpSpPr bwMode="auto">
          <a:xfrm>
            <a:off x="6719888" y="4559300"/>
            <a:ext cx="165100" cy="406400"/>
            <a:chOff x="2305" y="3704"/>
            <a:chExt cx="104" cy="256"/>
          </a:xfrm>
        </p:grpSpPr>
        <p:sp>
          <p:nvSpPr>
            <p:cNvPr id="296039" name="Line 103">
              <a:extLst>
                <a:ext uri="{FF2B5EF4-FFF2-40B4-BE49-F238E27FC236}">
                  <a16:creationId xmlns:a16="http://schemas.microsoft.com/office/drawing/2014/main" id="{586448F8-216C-924E-BB2D-409FE797326C}"/>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6040" name="Line 104">
              <a:extLst>
                <a:ext uri="{FF2B5EF4-FFF2-40B4-BE49-F238E27FC236}">
                  <a16:creationId xmlns:a16="http://schemas.microsoft.com/office/drawing/2014/main" id="{63C95919-F8FF-3B4E-A2C5-A5C9C05E37FC}"/>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6041" name="Line 105">
              <a:extLst>
                <a:ext uri="{FF2B5EF4-FFF2-40B4-BE49-F238E27FC236}">
                  <a16:creationId xmlns:a16="http://schemas.microsoft.com/office/drawing/2014/main" id="{FDBE0096-C5DD-BD49-8BA2-4B7FB4D3E3C7}"/>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96042" name="Group 106">
            <a:extLst>
              <a:ext uri="{FF2B5EF4-FFF2-40B4-BE49-F238E27FC236}">
                <a16:creationId xmlns:a16="http://schemas.microsoft.com/office/drawing/2014/main" id="{CEDC5305-EF6B-A847-93F4-BC5DED0A6327}"/>
              </a:ext>
            </a:extLst>
          </p:cNvPr>
          <p:cNvGrpSpPr>
            <a:grpSpLocks/>
          </p:cNvGrpSpPr>
          <p:nvPr/>
        </p:nvGrpSpPr>
        <p:grpSpPr bwMode="auto">
          <a:xfrm>
            <a:off x="9348788" y="5816600"/>
            <a:ext cx="165100" cy="406400"/>
            <a:chOff x="2305" y="3704"/>
            <a:chExt cx="104" cy="256"/>
          </a:xfrm>
        </p:grpSpPr>
        <p:sp>
          <p:nvSpPr>
            <p:cNvPr id="296043" name="Line 107">
              <a:extLst>
                <a:ext uri="{FF2B5EF4-FFF2-40B4-BE49-F238E27FC236}">
                  <a16:creationId xmlns:a16="http://schemas.microsoft.com/office/drawing/2014/main" id="{A58EA272-4621-9F43-8A4E-D859F6FFAEDB}"/>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6044" name="Line 108">
              <a:extLst>
                <a:ext uri="{FF2B5EF4-FFF2-40B4-BE49-F238E27FC236}">
                  <a16:creationId xmlns:a16="http://schemas.microsoft.com/office/drawing/2014/main" id="{49D13C63-56BC-F748-9C1F-66474EFE1613}"/>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6045" name="Line 109">
              <a:extLst>
                <a:ext uri="{FF2B5EF4-FFF2-40B4-BE49-F238E27FC236}">
                  <a16:creationId xmlns:a16="http://schemas.microsoft.com/office/drawing/2014/main" id="{8F4B46F6-03D7-FF43-867D-3A3CBED66B79}"/>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96046" name="Group 110">
            <a:extLst>
              <a:ext uri="{FF2B5EF4-FFF2-40B4-BE49-F238E27FC236}">
                <a16:creationId xmlns:a16="http://schemas.microsoft.com/office/drawing/2014/main" id="{C10EE8D1-729C-5849-9DD1-79BAB5AE7DF4}"/>
              </a:ext>
            </a:extLst>
          </p:cNvPr>
          <p:cNvGrpSpPr>
            <a:grpSpLocks/>
          </p:cNvGrpSpPr>
          <p:nvPr/>
        </p:nvGrpSpPr>
        <p:grpSpPr bwMode="auto">
          <a:xfrm>
            <a:off x="8878888" y="4610100"/>
            <a:ext cx="165100" cy="406400"/>
            <a:chOff x="2305" y="3704"/>
            <a:chExt cx="104" cy="256"/>
          </a:xfrm>
        </p:grpSpPr>
        <p:sp>
          <p:nvSpPr>
            <p:cNvPr id="296047" name="Line 111">
              <a:extLst>
                <a:ext uri="{FF2B5EF4-FFF2-40B4-BE49-F238E27FC236}">
                  <a16:creationId xmlns:a16="http://schemas.microsoft.com/office/drawing/2014/main" id="{C7D3B58B-9FAD-7548-8E40-9EF78B4B9DC3}"/>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6048" name="Line 112">
              <a:extLst>
                <a:ext uri="{FF2B5EF4-FFF2-40B4-BE49-F238E27FC236}">
                  <a16:creationId xmlns:a16="http://schemas.microsoft.com/office/drawing/2014/main" id="{8F485D4F-778D-0941-9A70-B9B21C2266D3}"/>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6049" name="Line 113">
              <a:extLst>
                <a:ext uri="{FF2B5EF4-FFF2-40B4-BE49-F238E27FC236}">
                  <a16:creationId xmlns:a16="http://schemas.microsoft.com/office/drawing/2014/main" id="{2F40CF31-1653-2943-A5A5-DB92A459E607}"/>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96050" name="Group 114">
            <a:extLst>
              <a:ext uri="{FF2B5EF4-FFF2-40B4-BE49-F238E27FC236}">
                <a16:creationId xmlns:a16="http://schemas.microsoft.com/office/drawing/2014/main" id="{568326D9-7064-4A48-A6DB-0BD00B993596}"/>
              </a:ext>
            </a:extLst>
          </p:cNvPr>
          <p:cNvGrpSpPr>
            <a:grpSpLocks/>
          </p:cNvGrpSpPr>
          <p:nvPr/>
        </p:nvGrpSpPr>
        <p:grpSpPr bwMode="auto">
          <a:xfrm>
            <a:off x="7837488" y="4622800"/>
            <a:ext cx="165100" cy="406400"/>
            <a:chOff x="2305" y="3704"/>
            <a:chExt cx="104" cy="256"/>
          </a:xfrm>
        </p:grpSpPr>
        <p:sp>
          <p:nvSpPr>
            <p:cNvPr id="296051" name="Line 115">
              <a:extLst>
                <a:ext uri="{FF2B5EF4-FFF2-40B4-BE49-F238E27FC236}">
                  <a16:creationId xmlns:a16="http://schemas.microsoft.com/office/drawing/2014/main" id="{52E8BE91-E33E-3B4D-A18D-765B1F033A6D}"/>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6052" name="Line 116">
              <a:extLst>
                <a:ext uri="{FF2B5EF4-FFF2-40B4-BE49-F238E27FC236}">
                  <a16:creationId xmlns:a16="http://schemas.microsoft.com/office/drawing/2014/main" id="{E8F761CA-60A8-174C-9F46-6F679C235FCD}"/>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6053" name="Line 117">
              <a:extLst>
                <a:ext uri="{FF2B5EF4-FFF2-40B4-BE49-F238E27FC236}">
                  <a16:creationId xmlns:a16="http://schemas.microsoft.com/office/drawing/2014/main" id="{B2AE1858-B25C-8E46-9698-7DCB6996885A}"/>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96054" name="Text Box 118">
            <a:extLst>
              <a:ext uri="{FF2B5EF4-FFF2-40B4-BE49-F238E27FC236}">
                <a16:creationId xmlns:a16="http://schemas.microsoft.com/office/drawing/2014/main" id="{AA2E1FAF-1E1B-5E4D-A8CC-72FA80FD68C9}"/>
              </a:ext>
            </a:extLst>
          </p:cNvPr>
          <p:cNvSpPr txBox="1">
            <a:spLocks noChangeArrowheads="1"/>
          </p:cNvSpPr>
          <p:nvPr/>
        </p:nvSpPr>
        <p:spPr bwMode="auto">
          <a:xfrm>
            <a:off x="1978025" y="2816225"/>
            <a:ext cx="3416320" cy="400110"/>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a:latin typeface="Courier New" panose="02070309020205020404" pitchFamily="49" charset="0"/>
              </a:rPr>
              <a:t>Output: 1 3 7 9 14 22</a:t>
            </a:r>
          </a:p>
        </p:txBody>
      </p:sp>
      <p:sp>
        <p:nvSpPr>
          <p:cNvPr id="296055" name="Oval 119">
            <a:extLst>
              <a:ext uri="{FF2B5EF4-FFF2-40B4-BE49-F238E27FC236}">
                <a16:creationId xmlns:a16="http://schemas.microsoft.com/office/drawing/2014/main" id="{2DC2B866-8751-134D-A5E9-1B683F56951B}"/>
              </a:ext>
            </a:extLst>
          </p:cNvPr>
          <p:cNvSpPr>
            <a:spLocks noChangeArrowheads="1"/>
          </p:cNvSpPr>
          <p:nvPr/>
        </p:nvSpPr>
        <p:spPr bwMode="auto">
          <a:xfrm>
            <a:off x="2044700" y="1308100"/>
            <a:ext cx="254000" cy="254000"/>
          </a:xfrm>
          <a:prstGeom prst="ellipse">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296056" name="Oval 120">
            <a:extLst>
              <a:ext uri="{FF2B5EF4-FFF2-40B4-BE49-F238E27FC236}">
                <a16:creationId xmlns:a16="http://schemas.microsoft.com/office/drawing/2014/main" id="{7FA9131C-7575-334D-98B7-FE48DD9DB87E}"/>
              </a:ext>
            </a:extLst>
          </p:cNvPr>
          <p:cNvSpPr>
            <a:spLocks noChangeArrowheads="1"/>
          </p:cNvSpPr>
          <p:nvPr/>
        </p:nvSpPr>
        <p:spPr bwMode="auto">
          <a:xfrm>
            <a:off x="2044700" y="1651000"/>
            <a:ext cx="254000" cy="254000"/>
          </a:xfrm>
          <a:prstGeom prst="ellipse">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296057" name="Oval 121">
            <a:extLst>
              <a:ext uri="{FF2B5EF4-FFF2-40B4-BE49-F238E27FC236}">
                <a16:creationId xmlns:a16="http://schemas.microsoft.com/office/drawing/2014/main" id="{FFC9BAE7-6E0B-C941-8D72-0F190E4BCA27}"/>
              </a:ext>
            </a:extLst>
          </p:cNvPr>
          <p:cNvSpPr>
            <a:spLocks noChangeArrowheads="1"/>
          </p:cNvSpPr>
          <p:nvPr/>
        </p:nvSpPr>
        <p:spPr bwMode="auto">
          <a:xfrm>
            <a:off x="2044700" y="1993900"/>
            <a:ext cx="254000" cy="254000"/>
          </a:xfrm>
          <a:prstGeom prst="ellipse">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296058" name="Oval 122">
            <a:extLst>
              <a:ext uri="{FF2B5EF4-FFF2-40B4-BE49-F238E27FC236}">
                <a16:creationId xmlns:a16="http://schemas.microsoft.com/office/drawing/2014/main" id="{167C1C03-2B73-204F-A814-C67BBC7CC129}"/>
              </a:ext>
            </a:extLst>
          </p:cNvPr>
          <p:cNvSpPr>
            <a:spLocks noChangeArrowheads="1"/>
          </p:cNvSpPr>
          <p:nvPr/>
        </p:nvSpPr>
        <p:spPr bwMode="auto">
          <a:xfrm>
            <a:off x="6743700" y="14732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296059" name="Oval 123">
            <a:extLst>
              <a:ext uri="{FF2B5EF4-FFF2-40B4-BE49-F238E27FC236}">
                <a16:creationId xmlns:a16="http://schemas.microsoft.com/office/drawing/2014/main" id="{BC8A9D1C-D8E2-A34C-806D-CA52058DFC4B}"/>
              </a:ext>
            </a:extLst>
          </p:cNvPr>
          <p:cNvSpPr>
            <a:spLocks noChangeArrowheads="1"/>
          </p:cNvSpPr>
          <p:nvPr/>
        </p:nvSpPr>
        <p:spPr bwMode="auto">
          <a:xfrm>
            <a:off x="6743700" y="17526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296060" name="Oval 124">
            <a:extLst>
              <a:ext uri="{FF2B5EF4-FFF2-40B4-BE49-F238E27FC236}">
                <a16:creationId xmlns:a16="http://schemas.microsoft.com/office/drawing/2014/main" id="{5735ECFC-32A2-004F-AAA5-1D53D5916AE2}"/>
              </a:ext>
            </a:extLst>
          </p:cNvPr>
          <p:cNvSpPr>
            <a:spLocks noChangeArrowheads="1"/>
          </p:cNvSpPr>
          <p:nvPr/>
        </p:nvSpPr>
        <p:spPr bwMode="auto">
          <a:xfrm>
            <a:off x="4762500" y="52070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296061" name="Oval 125">
            <a:extLst>
              <a:ext uri="{FF2B5EF4-FFF2-40B4-BE49-F238E27FC236}">
                <a16:creationId xmlns:a16="http://schemas.microsoft.com/office/drawing/2014/main" id="{8639D5E3-875A-D54E-82B8-BBB361CB2BA8}"/>
              </a:ext>
            </a:extLst>
          </p:cNvPr>
          <p:cNvSpPr>
            <a:spLocks noChangeArrowheads="1"/>
          </p:cNvSpPr>
          <p:nvPr/>
        </p:nvSpPr>
        <p:spPr bwMode="auto">
          <a:xfrm>
            <a:off x="4749800" y="55118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296062" name="Oval 126">
            <a:extLst>
              <a:ext uri="{FF2B5EF4-FFF2-40B4-BE49-F238E27FC236}">
                <a16:creationId xmlns:a16="http://schemas.microsoft.com/office/drawing/2014/main" id="{5AF14BBB-5FBD-994B-AA08-2A657260A826}"/>
              </a:ext>
            </a:extLst>
          </p:cNvPr>
          <p:cNvSpPr>
            <a:spLocks noChangeArrowheads="1"/>
          </p:cNvSpPr>
          <p:nvPr/>
        </p:nvSpPr>
        <p:spPr bwMode="auto">
          <a:xfrm>
            <a:off x="4749800" y="58166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296063" name="Oval 127">
            <a:extLst>
              <a:ext uri="{FF2B5EF4-FFF2-40B4-BE49-F238E27FC236}">
                <a16:creationId xmlns:a16="http://schemas.microsoft.com/office/drawing/2014/main" id="{22677E42-AC67-A843-9553-4547B32682E9}"/>
              </a:ext>
            </a:extLst>
          </p:cNvPr>
          <p:cNvSpPr>
            <a:spLocks noChangeArrowheads="1"/>
          </p:cNvSpPr>
          <p:nvPr/>
        </p:nvSpPr>
        <p:spPr bwMode="auto">
          <a:xfrm>
            <a:off x="5207000" y="39116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296064" name="Oval 128">
            <a:extLst>
              <a:ext uri="{FF2B5EF4-FFF2-40B4-BE49-F238E27FC236}">
                <a16:creationId xmlns:a16="http://schemas.microsoft.com/office/drawing/2014/main" id="{C6FD88C0-2DC8-D947-9B37-02FE8A4D7364}"/>
              </a:ext>
            </a:extLst>
          </p:cNvPr>
          <p:cNvSpPr>
            <a:spLocks noChangeArrowheads="1"/>
          </p:cNvSpPr>
          <p:nvPr/>
        </p:nvSpPr>
        <p:spPr bwMode="auto">
          <a:xfrm>
            <a:off x="5207000" y="42164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296065" name="Oval 129">
            <a:extLst>
              <a:ext uri="{FF2B5EF4-FFF2-40B4-BE49-F238E27FC236}">
                <a16:creationId xmlns:a16="http://schemas.microsoft.com/office/drawing/2014/main" id="{5F2052F3-5CB6-8F4C-8199-ED7E830EF9C9}"/>
              </a:ext>
            </a:extLst>
          </p:cNvPr>
          <p:cNvSpPr>
            <a:spLocks noChangeArrowheads="1"/>
          </p:cNvSpPr>
          <p:nvPr/>
        </p:nvSpPr>
        <p:spPr bwMode="auto">
          <a:xfrm>
            <a:off x="5207000" y="45339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296066" name="Oval 130">
            <a:extLst>
              <a:ext uri="{FF2B5EF4-FFF2-40B4-BE49-F238E27FC236}">
                <a16:creationId xmlns:a16="http://schemas.microsoft.com/office/drawing/2014/main" id="{283C8E42-7285-B443-9674-D8CF732C20A8}"/>
              </a:ext>
            </a:extLst>
          </p:cNvPr>
          <p:cNvSpPr>
            <a:spLocks noChangeArrowheads="1"/>
          </p:cNvSpPr>
          <p:nvPr/>
        </p:nvSpPr>
        <p:spPr bwMode="auto">
          <a:xfrm>
            <a:off x="5740400" y="51943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296067" name="Oval 131">
            <a:extLst>
              <a:ext uri="{FF2B5EF4-FFF2-40B4-BE49-F238E27FC236}">
                <a16:creationId xmlns:a16="http://schemas.microsoft.com/office/drawing/2014/main" id="{6C56659F-0980-6E4E-93EF-E621467338A1}"/>
              </a:ext>
            </a:extLst>
          </p:cNvPr>
          <p:cNvSpPr>
            <a:spLocks noChangeArrowheads="1"/>
          </p:cNvSpPr>
          <p:nvPr/>
        </p:nvSpPr>
        <p:spPr bwMode="auto">
          <a:xfrm>
            <a:off x="5740400" y="55118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296068" name="Oval 132">
            <a:extLst>
              <a:ext uri="{FF2B5EF4-FFF2-40B4-BE49-F238E27FC236}">
                <a16:creationId xmlns:a16="http://schemas.microsoft.com/office/drawing/2014/main" id="{5DBB2C2F-34B5-5C4E-9726-D32FAFAE23E0}"/>
              </a:ext>
            </a:extLst>
          </p:cNvPr>
          <p:cNvSpPr>
            <a:spLocks noChangeArrowheads="1"/>
          </p:cNvSpPr>
          <p:nvPr/>
        </p:nvSpPr>
        <p:spPr bwMode="auto">
          <a:xfrm>
            <a:off x="5740400" y="58293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296069" name="Oval 133">
            <a:extLst>
              <a:ext uri="{FF2B5EF4-FFF2-40B4-BE49-F238E27FC236}">
                <a16:creationId xmlns:a16="http://schemas.microsoft.com/office/drawing/2014/main" id="{F4D12583-48F0-1944-BF5B-EECDD572EBBD}"/>
              </a:ext>
            </a:extLst>
          </p:cNvPr>
          <p:cNvSpPr>
            <a:spLocks noChangeArrowheads="1"/>
          </p:cNvSpPr>
          <p:nvPr/>
        </p:nvSpPr>
        <p:spPr bwMode="auto">
          <a:xfrm>
            <a:off x="6299200" y="39116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296070" name="Oval 134">
            <a:extLst>
              <a:ext uri="{FF2B5EF4-FFF2-40B4-BE49-F238E27FC236}">
                <a16:creationId xmlns:a16="http://schemas.microsoft.com/office/drawing/2014/main" id="{96D9620E-E763-6E49-A669-62CB5C811AD8}"/>
              </a:ext>
            </a:extLst>
          </p:cNvPr>
          <p:cNvSpPr>
            <a:spLocks noChangeArrowheads="1"/>
          </p:cNvSpPr>
          <p:nvPr/>
        </p:nvSpPr>
        <p:spPr bwMode="auto">
          <a:xfrm>
            <a:off x="6299200" y="42291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296071" name="Oval 135">
            <a:extLst>
              <a:ext uri="{FF2B5EF4-FFF2-40B4-BE49-F238E27FC236}">
                <a16:creationId xmlns:a16="http://schemas.microsoft.com/office/drawing/2014/main" id="{9E376B68-54A8-EC47-BC1F-A036F142D64D}"/>
              </a:ext>
            </a:extLst>
          </p:cNvPr>
          <p:cNvSpPr>
            <a:spLocks noChangeArrowheads="1"/>
          </p:cNvSpPr>
          <p:nvPr/>
        </p:nvSpPr>
        <p:spPr bwMode="auto">
          <a:xfrm>
            <a:off x="6299200" y="45466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296072" name="Oval 136">
            <a:extLst>
              <a:ext uri="{FF2B5EF4-FFF2-40B4-BE49-F238E27FC236}">
                <a16:creationId xmlns:a16="http://schemas.microsoft.com/office/drawing/2014/main" id="{C5BEA5F1-5CF7-AE42-A628-0F67AF34A589}"/>
              </a:ext>
            </a:extLst>
          </p:cNvPr>
          <p:cNvSpPr>
            <a:spLocks noChangeArrowheads="1"/>
          </p:cNvSpPr>
          <p:nvPr/>
        </p:nvSpPr>
        <p:spPr bwMode="auto">
          <a:xfrm>
            <a:off x="5740400" y="27305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296073" name="Oval 137">
            <a:extLst>
              <a:ext uri="{FF2B5EF4-FFF2-40B4-BE49-F238E27FC236}">
                <a16:creationId xmlns:a16="http://schemas.microsoft.com/office/drawing/2014/main" id="{4CA21787-8E97-734F-966B-3B1D9E438F9D}"/>
              </a:ext>
            </a:extLst>
          </p:cNvPr>
          <p:cNvSpPr>
            <a:spLocks noChangeArrowheads="1"/>
          </p:cNvSpPr>
          <p:nvPr/>
        </p:nvSpPr>
        <p:spPr bwMode="auto">
          <a:xfrm>
            <a:off x="5740400" y="30353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296074" name="Oval 138">
            <a:extLst>
              <a:ext uri="{FF2B5EF4-FFF2-40B4-BE49-F238E27FC236}">
                <a16:creationId xmlns:a16="http://schemas.microsoft.com/office/drawing/2014/main" id="{A16FEAC9-DEF5-B446-B499-3AB730096AEB}"/>
              </a:ext>
            </a:extLst>
          </p:cNvPr>
          <p:cNvSpPr>
            <a:spLocks noChangeArrowheads="1"/>
          </p:cNvSpPr>
          <p:nvPr/>
        </p:nvSpPr>
        <p:spPr bwMode="auto">
          <a:xfrm>
            <a:off x="5740400" y="33401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Tree>
    <p:extLst>
      <p:ext uri="{BB962C8B-B14F-4D97-AF65-F5344CB8AC3E}">
        <p14:creationId xmlns:p14="http://schemas.microsoft.com/office/powerpoint/2010/main" val="147001825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a:extLst>
              <a:ext uri="{FF2B5EF4-FFF2-40B4-BE49-F238E27FC236}">
                <a16:creationId xmlns:a16="http://schemas.microsoft.com/office/drawing/2014/main" id="{D0A43E4F-D030-1A44-94D9-A10AD0F292C2}"/>
              </a:ext>
            </a:extLst>
          </p:cNvPr>
          <p:cNvSpPr>
            <a:spLocks noChangeArrowheads="1"/>
          </p:cNvSpPr>
          <p:nvPr/>
        </p:nvSpPr>
        <p:spPr bwMode="auto">
          <a:xfrm>
            <a:off x="1981201" y="457201"/>
            <a:ext cx="4341813" cy="1895475"/>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64" tIns="46033" rIns="92064" bIns="46033">
            <a:spAutoFit/>
          </a:bodyPr>
          <a:lstStyle>
            <a:lvl1pPr indent="4763">
              <a:spcBef>
                <a:spcPct val="20000"/>
              </a:spcBef>
              <a:buChar char="•"/>
              <a:defRPr sz="2400">
                <a:solidFill>
                  <a:schemeClr val="tx1"/>
                </a:solidFill>
                <a:latin typeface="Arial" panose="020B0604020202020204" pitchFamily="34" charset="0"/>
              </a:defRPr>
            </a:lvl1pPr>
            <a:lvl2pPr marL="747713"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buFontTx/>
              <a:buNone/>
            </a:pPr>
            <a:r>
              <a:rPr lang="en-US" altLang="en-US" sz="2000">
                <a:latin typeface="Courier New" panose="02070309020205020404" pitchFamily="49" charset="0"/>
              </a:rPr>
              <a:t>Proc InOrderPrint(pointer) </a:t>
            </a:r>
          </a:p>
          <a:p>
            <a:pPr>
              <a:buFontTx/>
              <a:buNone/>
            </a:pPr>
            <a:r>
              <a:rPr lang="en-US" altLang="en-US" sz="2000">
                <a:solidFill>
                  <a:srgbClr val="FF0033"/>
                </a:solidFill>
                <a:latin typeface="Courier New" panose="02070309020205020404" pitchFamily="49" charset="0"/>
              </a:rPr>
              <a:t> pointer NOT NIL?</a:t>
            </a:r>
          </a:p>
          <a:p>
            <a:pPr>
              <a:buFontTx/>
              <a:buNone/>
            </a:pPr>
            <a:r>
              <a:rPr lang="en-US" altLang="en-US" sz="2000">
                <a:latin typeface="Courier New" panose="02070309020205020404" pitchFamily="49" charset="0"/>
              </a:rPr>
              <a:t>  InOrderPrint(left child)</a:t>
            </a:r>
          </a:p>
          <a:p>
            <a:pPr>
              <a:buFontTx/>
              <a:buNone/>
            </a:pPr>
            <a:r>
              <a:rPr lang="en-US" altLang="en-US" sz="2000">
                <a:latin typeface="Courier New" panose="02070309020205020404" pitchFamily="49" charset="0"/>
              </a:rPr>
              <a:t>  print(data)</a:t>
            </a:r>
          </a:p>
          <a:p>
            <a:pPr>
              <a:buFontTx/>
              <a:buNone/>
            </a:pPr>
            <a:r>
              <a:rPr lang="en-US" altLang="en-US" sz="2000">
                <a:latin typeface="Courier New" panose="02070309020205020404" pitchFamily="49" charset="0"/>
              </a:rPr>
              <a:t>  InOrderPrint(right child)</a:t>
            </a:r>
          </a:p>
        </p:txBody>
      </p:sp>
      <p:grpSp>
        <p:nvGrpSpPr>
          <p:cNvPr id="121859" name="Group 3">
            <a:extLst>
              <a:ext uri="{FF2B5EF4-FFF2-40B4-BE49-F238E27FC236}">
                <a16:creationId xmlns:a16="http://schemas.microsoft.com/office/drawing/2014/main" id="{D6CD0DE3-7168-0C48-8E83-97E45100B8B6}"/>
              </a:ext>
            </a:extLst>
          </p:cNvPr>
          <p:cNvGrpSpPr>
            <a:grpSpLocks/>
          </p:cNvGrpSpPr>
          <p:nvPr/>
        </p:nvGrpSpPr>
        <p:grpSpPr bwMode="auto">
          <a:xfrm>
            <a:off x="7099301" y="1501775"/>
            <a:ext cx="587375" cy="749300"/>
            <a:chOff x="1760" y="2442"/>
            <a:chExt cx="370" cy="472"/>
          </a:xfrm>
        </p:grpSpPr>
        <p:sp>
          <p:nvSpPr>
            <p:cNvPr id="121860" name="Text Box 4">
              <a:extLst>
                <a:ext uri="{FF2B5EF4-FFF2-40B4-BE49-F238E27FC236}">
                  <a16:creationId xmlns:a16="http://schemas.microsoft.com/office/drawing/2014/main" id="{BB117C4A-C30B-A74F-B1FC-3A10E7A431D3}"/>
                </a:ext>
              </a:extLst>
            </p:cNvPr>
            <p:cNvSpPr txBox="1">
              <a:spLocks noChangeArrowheads="1"/>
            </p:cNvSpPr>
            <p:nvPr/>
          </p:nvSpPr>
          <p:spPr bwMode="auto">
            <a:xfrm>
              <a:off x="1760" y="2442"/>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solidFill>
                    <a:srgbClr val="FF0033"/>
                  </a:solidFill>
                  <a:latin typeface="Courier New" panose="02070309020205020404" pitchFamily="49" charset="0"/>
                </a:rPr>
                <a:t>22</a:t>
              </a:r>
            </a:p>
          </p:txBody>
        </p:sp>
        <p:grpSp>
          <p:nvGrpSpPr>
            <p:cNvPr id="121861" name="Group 5">
              <a:extLst>
                <a:ext uri="{FF2B5EF4-FFF2-40B4-BE49-F238E27FC236}">
                  <a16:creationId xmlns:a16="http://schemas.microsoft.com/office/drawing/2014/main" id="{C2D25FB1-EB27-8441-B894-486094FBC080}"/>
                </a:ext>
              </a:extLst>
            </p:cNvPr>
            <p:cNvGrpSpPr>
              <a:grpSpLocks/>
            </p:cNvGrpSpPr>
            <p:nvPr/>
          </p:nvGrpSpPr>
          <p:grpSpPr bwMode="auto">
            <a:xfrm>
              <a:off x="1760" y="2754"/>
              <a:ext cx="370" cy="160"/>
              <a:chOff x="1378" y="3290"/>
              <a:chExt cx="370" cy="312"/>
            </a:xfrm>
          </p:grpSpPr>
          <p:sp>
            <p:nvSpPr>
              <p:cNvPr id="121862" name="Text Box 6">
                <a:extLst>
                  <a:ext uri="{FF2B5EF4-FFF2-40B4-BE49-F238E27FC236}">
                    <a16:creationId xmlns:a16="http://schemas.microsoft.com/office/drawing/2014/main" id="{D7531847-7B8E-0E48-B1B5-6A3245FD67D6}"/>
                  </a:ext>
                </a:extLst>
              </p:cNvPr>
              <p:cNvSpPr txBox="1">
                <a:spLocks noChangeArrowheads="1"/>
              </p:cNvSpPr>
              <p:nvPr/>
            </p:nvSpPr>
            <p:spPr bwMode="auto">
              <a:xfrm>
                <a:off x="1378" y="3290"/>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21863" name="Line 7">
                <a:extLst>
                  <a:ext uri="{FF2B5EF4-FFF2-40B4-BE49-F238E27FC236}">
                    <a16:creationId xmlns:a16="http://schemas.microsoft.com/office/drawing/2014/main" id="{72D5C0AF-8C37-A342-A962-1377AB98E4EE}"/>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121864" name="Text Box 8">
            <a:extLst>
              <a:ext uri="{FF2B5EF4-FFF2-40B4-BE49-F238E27FC236}">
                <a16:creationId xmlns:a16="http://schemas.microsoft.com/office/drawing/2014/main" id="{07F90686-3C38-3147-A2EC-2F40BEBD3C85}"/>
              </a:ext>
            </a:extLst>
          </p:cNvPr>
          <p:cNvSpPr txBox="1">
            <a:spLocks noChangeArrowheads="1"/>
          </p:cNvSpPr>
          <p:nvPr/>
        </p:nvSpPr>
        <p:spPr bwMode="auto">
          <a:xfrm>
            <a:off x="7032626" y="646113"/>
            <a:ext cx="62619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715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a:t>root</a:t>
            </a:r>
          </a:p>
        </p:txBody>
      </p:sp>
      <p:sp>
        <p:nvSpPr>
          <p:cNvPr id="121865" name="Line 9">
            <a:extLst>
              <a:ext uri="{FF2B5EF4-FFF2-40B4-BE49-F238E27FC236}">
                <a16:creationId xmlns:a16="http://schemas.microsoft.com/office/drawing/2014/main" id="{A257022A-74FD-FC49-8B66-BBA4417B6612}"/>
              </a:ext>
            </a:extLst>
          </p:cNvPr>
          <p:cNvSpPr>
            <a:spLocks noChangeShapeType="1"/>
          </p:cNvSpPr>
          <p:nvPr/>
        </p:nvSpPr>
        <p:spPr bwMode="auto">
          <a:xfrm>
            <a:off x="7404100" y="1028700"/>
            <a:ext cx="0" cy="4572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21866" name="Group 10">
            <a:extLst>
              <a:ext uri="{FF2B5EF4-FFF2-40B4-BE49-F238E27FC236}">
                <a16:creationId xmlns:a16="http://schemas.microsoft.com/office/drawing/2014/main" id="{7E405BEC-F1F8-7B4B-A63A-7795DBDCC068}"/>
              </a:ext>
            </a:extLst>
          </p:cNvPr>
          <p:cNvGrpSpPr>
            <a:grpSpLocks/>
          </p:cNvGrpSpPr>
          <p:nvPr/>
        </p:nvGrpSpPr>
        <p:grpSpPr bwMode="auto">
          <a:xfrm>
            <a:off x="8280401" y="2746375"/>
            <a:ext cx="587375" cy="749300"/>
            <a:chOff x="1760" y="2442"/>
            <a:chExt cx="370" cy="472"/>
          </a:xfrm>
        </p:grpSpPr>
        <p:sp>
          <p:nvSpPr>
            <p:cNvPr id="121867" name="Text Box 11">
              <a:extLst>
                <a:ext uri="{FF2B5EF4-FFF2-40B4-BE49-F238E27FC236}">
                  <a16:creationId xmlns:a16="http://schemas.microsoft.com/office/drawing/2014/main" id="{2BBB2A15-6943-3445-A2E5-D29DE8D6393A}"/>
                </a:ext>
              </a:extLst>
            </p:cNvPr>
            <p:cNvSpPr txBox="1">
              <a:spLocks noChangeArrowheads="1"/>
            </p:cNvSpPr>
            <p:nvPr/>
          </p:nvSpPr>
          <p:spPr bwMode="auto">
            <a:xfrm>
              <a:off x="1760" y="2442"/>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latin typeface="Courier New" panose="02070309020205020404" pitchFamily="49" charset="0"/>
                </a:rPr>
                <a:t>67</a:t>
              </a:r>
            </a:p>
          </p:txBody>
        </p:sp>
        <p:grpSp>
          <p:nvGrpSpPr>
            <p:cNvPr id="121868" name="Group 12">
              <a:extLst>
                <a:ext uri="{FF2B5EF4-FFF2-40B4-BE49-F238E27FC236}">
                  <a16:creationId xmlns:a16="http://schemas.microsoft.com/office/drawing/2014/main" id="{87CCD0BC-DAD3-C246-833C-67F7C4FE1F11}"/>
                </a:ext>
              </a:extLst>
            </p:cNvPr>
            <p:cNvGrpSpPr>
              <a:grpSpLocks/>
            </p:cNvGrpSpPr>
            <p:nvPr/>
          </p:nvGrpSpPr>
          <p:grpSpPr bwMode="auto">
            <a:xfrm>
              <a:off x="1760" y="2754"/>
              <a:ext cx="370" cy="160"/>
              <a:chOff x="1378" y="3290"/>
              <a:chExt cx="370" cy="312"/>
            </a:xfrm>
          </p:grpSpPr>
          <p:sp>
            <p:nvSpPr>
              <p:cNvPr id="121869" name="Text Box 13">
                <a:extLst>
                  <a:ext uri="{FF2B5EF4-FFF2-40B4-BE49-F238E27FC236}">
                    <a16:creationId xmlns:a16="http://schemas.microsoft.com/office/drawing/2014/main" id="{F5D1B911-7F72-B84F-A5C3-D4CBE1148FF7}"/>
                  </a:ext>
                </a:extLst>
              </p:cNvPr>
              <p:cNvSpPr txBox="1">
                <a:spLocks noChangeArrowheads="1"/>
              </p:cNvSpPr>
              <p:nvPr/>
            </p:nvSpPr>
            <p:spPr bwMode="auto">
              <a:xfrm>
                <a:off x="1378" y="3290"/>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21870" name="Line 14">
                <a:extLst>
                  <a:ext uri="{FF2B5EF4-FFF2-40B4-BE49-F238E27FC236}">
                    <a16:creationId xmlns:a16="http://schemas.microsoft.com/office/drawing/2014/main" id="{C1F023B8-F81B-7A44-80FD-D75174E4E608}"/>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21871" name="Group 15">
            <a:extLst>
              <a:ext uri="{FF2B5EF4-FFF2-40B4-BE49-F238E27FC236}">
                <a16:creationId xmlns:a16="http://schemas.microsoft.com/office/drawing/2014/main" id="{2EE21D4A-EF3B-614F-9BEC-7B7AB28DA1CC}"/>
              </a:ext>
            </a:extLst>
          </p:cNvPr>
          <p:cNvGrpSpPr>
            <a:grpSpLocks/>
          </p:cNvGrpSpPr>
          <p:nvPr/>
        </p:nvGrpSpPr>
        <p:grpSpPr bwMode="auto">
          <a:xfrm>
            <a:off x="7759701" y="3978275"/>
            <a:ext cx="587375" cy="749300"/>
            <a:chOff x="1760" y="2442"/>
            <a:chExt cx="370" cy="472"/>
          </a:xfrm>
        </p:grpSpPr>
        <p:sp>
          <p:nvSpPr>
            <p:cNvPr id="121872" name="Text Box 16">
              <a:extLst>
                <a:ext uri="{FF2B5EF4-FFF2-40B4-BE49-F238E27FC236}">
                  <a16:creationId xmlns:a16="http://schemas.microsoft.com/office/drawing/2014/main" id="{3589B506-18F8-CA4F-936C-AE3D86E1D298}"/>
                </a:ext>
              </a:extLst>
            </p:cNvPr>
            <p:cNvSpPr txBox="1">
              <a:spLocks noChangeArrowheads="1"/>
            </p:cNvSpPr>
            <p:nvPr/>
          </p:nvSpPr>
          <p:spPr bwMode="auto">
            <a:xfrm>
              <a:off x="1760" y="2442"/>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latin typeface="Courier New" panose="02070309020205020404" pitchFamily="49" charset="0"/>
                </a:rPr>
                <a:t>36</a:t>
              </a:r>
            </a:p>
          </p:txBody>
        </p:sp>
        <p:grpSp>
          <p:nvGrpSpPr>
            <p:cNvPr id="121873" name="Group 17">
              <a:extLst>
                <a:ext uri="{FF2B5EF4-FFF2-40B4-BE49-F238E27FC236}">
                  <a16:creationId xmlns:a16="http://schemas.microsoft.com/office/drawing/2014/main" id="{CCA30061-4B94-0B49-AF97-29CF906F0271}"/>
                </a:ext>
              </a:extLst>
            </p:cNvPr>
            <p:cNvGrpSpPr>
              <a:grpSpLocks/>
            </p:cNvGrpSpPr>
            <p:nvPr/>
          </p:nvGrpSpPr>
          <p:grpSpPr bwMode="auto">
            <a:xfrm>
              <a:off x="1760" y="2754"/>
              <a:ext cx="370" cy="160"/>
              <a:chOff x="1378" y="3290"/>
              <a:chExt cx="370" cy="312"/>
            </a:xfrm>
          </p:grpSpPr>
          <p:sp>
            <p:nvSpPr>
              <p:cNvPr id="121874" name="Text Box 18">
                <a:extLst>
                  <a:ext uri="{FF2B5EF4-FFF2-40B4-BE49-F238E27FC236}">
                    <a16:creationId xmlns:a16="http://schemas.microsoft.com/office/drawing/2014/main" id="{CA0BBD42-FD5E-394C-8E8F-585C59B7B683}"/>
                  </a:ext>
                </a:extLst>
              </p:cNvPr>
              <p:cNvSpPr txBox="1">
                <a:spLocks noChangeArrowheads="1"/>
              </p:cNvSpPr>
              <p:nvPr/>
            </p:nvSpPr>
            <p:spPr bwMode="auto">
              <a:xfrm>
                <a:off x="1378" y="3290"/>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21875" name="Line 19">
                <a:extLst>
                  <a:ext uri="{FF2B5EF4-FFF2-40B4-BE49-F238E27FC236}">
                    <a16:creationId xmlns:a16="http://schemas.microsoft.com/office/drawing/2014/main" id="{CBC50FDE-FC34-1345-BD5C-256E1CA7C494}"/>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21876" name="Group 20">
            <a:extLst>
              <a:ext uri="{FF2B5EF4-FFF2-40B4-BE49-F238E27FC236}">
                <a16:creationId xmlns:a16="http://schemas.microsoft.com/office/drawing/2014/main" id="{99ED3049-29E8-E64D-AE99-2C95A9F5BEB6}"/>
              </a:ext>
            </a:extLst>
          </p:cNvPr>
          <p:cNvGrpSpPr>
            <a:grpSpLocks/>
          </p:cNvGrpSpPr>
          <p:nvPr/>
        </p:nvGrpSpPr>
        <p:grpSpPr bwMode="auto">
          <a:xfrm>
            <a:off x="5588001" y="3940175"/>
            <a:ext cx="587375" cy="749300"/>
            <a:chOff x="1760" y="2442"/>
            <a:chExt cx="370" cy="472"/>
          </a:xfrm>
        </p:grpSpPr>
        <p:sp>
          <p:nvSpPr>
            <p:cNvPr id="121877" name="Text Box 21">
              <a:extLst>
                <a:ext uri="{FF2B5EF4-FFF2-40B4-BE49-F238E27FC236}">
                  <a16:creationId xmlns:a16="http://schemas.microsoft.com/office/drawing/2014/main" id="{80404E9A-518F-CB43-86C5-274587201596}"/>
                </a:ext>
              </a:extLst>
            </p:cNvPr>
            <p:cNvSpPr txBox="1">
              <a:spLocks noChangeArrowheads="1"/>
            </p:cNvSpPr>
            <p:nvPr/>
          </p:nvSpPr>
          <p:spPr bwMode="auto">
            <a:xfrm>
              <a:off x="1760" y="2442"/>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a:r>
                <a:rPr lang="en-US" altLang="en-US">
                  <a:solidFill>
                    <a:srgbClr val="FF0033"/>
                  </a:solidFill>
                  <a:latin typeface="Courier New" panose="02070309020205020404" pitchFamily="49" charset="0"/>
                </a:rPr>
                <a:t>3</a:t>
              </a:r>
              <a:endParaRPr lang="en-US" altLang="en-US">
                <a:latin typeface="Courier New" panose="02070309020205020404" pitchFamily="49" charset="0"/>
              </a:endParaRPr>
            </a:p>
          </p:txBody>
        </p:sp>
        <p:grpSp>
          <p:nvGrpSpPr>
            <p:cNvPr id="121878" name="Group 22">
              <a:extLst>
                <a:ext uri="{FF2B5EF4-FFF2-40B4-BE49-F238E27FC236}">
                  <a16:creationId xmlns:a16="http://schemas.microsoft.com/office/drawing/2014/main" id="{10D6F127-FB92-6440-A4A6-183512C52C73}"/>
                </a:ext>
              </a:extLst>
            </p:cNvPr>
            <p:cNvGrpSpPr>
              <a:grpSpLocks/>
            </p:cNvGrpSpPr>
            <p:nvPr/>
          </p:nvGrpSpPr>
          <p:grpSpPr bwMode="auto">
            <a:xfrm>
              <a:off x="1760" y="2754"/>
              <a:ext cx="370" cy="160"/>
              <a:chOff x="1378" y="3290"/>
              <a:chExt cx="370" cy="312"/>
            </a:xfrm>
          </p:grpSpPr>
          <p:sp>
            <p:nvSpPr>
              <p:cNvPr id="121879" name="Text Box 23">
                <a:extLst>
                  <a:ext uri="{FF2B5EF4-FFF2-40B4-BE49-F238E27FC236}">
                    <a16:creationId xmlns:a16="http://schemas.microsoft.com/office/drawing/2014/main" id="{360AD92B-882F-564D-BD93-7C1DA64C8C07}"/>
                  </a:ext>
                </a:extLst>
              </p:cNvPr>
              <p:cNvSpPr txBox="1">
                <a:spLocks noChangeArrowheads="1"/>
              </p:cNvSpPr>
              <p:nvPr/>
            </p:nvSpPr>
            <p:spPr bwMode="auto">
              <a:xfrm>
                <a:off x="1378" y="3290"/>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21880" name="Line 24">
                <a:extLst>
                  <a:ext uri="{FF2B5EF4-FFF2-40B4-BE49-F238E27FC236}">
                    <a16:creationId xmlns:a16="http://schemas.microsoft.com/office/drawing/2014/main" id="{6C4726CD-0CE0-3D47-BEAC-6EC84DE78064}"/>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21881" name="Group 25">
            <a:extLst>
              <a:ext uri="{FF2B5EF4-FFF2-40B4-BE49-F238E27FC236}">
                <a16:creationId xmlns:a16="http://schemas.microsoft.com/office/drawing/2014/main" id="{B3F60A5B-EE52-194B-9D20-C4B300CD8673}"/>
              </a:ext>
            </a:extLst>
          </p:cNvPr>
          <p:cNvGrpSpPr>
            <a:grpSpLocks/>
          </p:cNvGrpSpPr>
          <p:nvPr/>
        </p:nvGrpSpPr>
        <p:grpSpPr bwMode="auto">
          <a:xfrm>
            <a:off x="6667501" y="3940175"/>
            <a:ext cx="587375" cy="749300"/>
            <a:chOff x="1760" y="2442"/>
            <a:chExt cx="370" cy="472"/>
          </a:xfrm>
        </p:grpSpPr>
        <p:sp>
          <p:nvSpPr>
            <p:cNvPr id="121882" name="Text Box 26">
              <a:extLst>
                <a:ext uri="{FF2B5EF4-FFF2-40B4-BE49-F238E27FC236}">
                  <a16:creationId xmlns:a16="http://schemas.microsoft.com/office/drawing/2014/main" id="{B003CC5C-0307-474F-A0F6-66081FA11D76}"/>
                </a:ext>
              </a:extLst>
            </p:cNvPr>
            <p:cNvSpPr txBox="1">
              <a:spLocks noChangeArrowheads="1"/>
            </p:cNvSpPr>
            <p:nvPr/>
          </p:nvSpPr>
          <p:spPr bwMode="auto">
            <a:xfrm>
              <a:off x="1760" y="2442"/>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solidFill>
                    <a:srgbClr val="FF0033"/>
                  </a:solidFill>
                  <a:latin typeface="Courier New" panose="02070309020205020404" pitchFamily="49" charset="0"/>
                </a:rPr>
                <a:t>14</a:t>
              </a:r>
              <a:endParaRPr lang="en-US" altLang="en-US">
                <a:latin typeface="Courier New" panose="02070309020205020404" pitchFamily="49" charset="0"/>
              </a:endParaRPr>
            </a:p>
          </p:txBody>
        </p:sp>
        <p:grpSp>
          <p:nvGrpSpPr>
            <p:cNvPr id="121883" name="Group 27">
              <a:extLst>
                <a:ext uri="{FF2B5EF4-FFF2-40B4-BE49-F238E27FC236}">
                  <a16:creationId xmlns:a16="http://schemas.microsoft.com/office/drawing/2014/main" id="{DEEE0907-6C5C-4644-99DC-480A9C54482F}"/>
                </a:ext>
              </a:extLst>
            </p:cNvPr>
            <p:cNvGrpSpPr>
              <a:grpSpLocks/>
            </p:cNvGrpSpPr>
            <p:nvPr/>
          </p:nvGrpSpPr>
          <p:grpSpPr bwMode="auto">
            <a:xfrm>
              <a:off x="1760" y="2754"/>
              <a:ext cx="370" cy="160"/>
              <a:chOff x="1378" y="3290"/>
              <a:chExt cx="370" cy="312"/>
            </a:xfrm>
          </p:grpSpPr>
          <p:sp>
            <p:nvSpPr>
              <p:cNvPr id="121884" name="Text Box 28">
                <a:extLst>
                  <a:ext uri="{FF2B5EF4-FFF2-40B4-BE49-F238E27FC236}">
                    <a16:creationId xmlns:a16="http://schemas.microsoft.com/office/drawing/2014/main" id="{507AFE3C-EF75-4F4C-9BE4-3E799465AAD3}"/>
                  </a:ext>
                </a:extLst>
              </p:cNvPr>
              <p:cNvSpPr txBox="1">
                <a:spLocks noChangeArrowheads="1"/>
              </p:cNvSpPr>
              <p:nvPr/>
            </p:nvSpPr>
            <p:spPr bwMode="auto">
              <a:xfrm>
                <a:off x="1378" y="3290"/>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21885" name="Line 29">
                <a:extLst>
                  <a:ext uri="{FF2B5EF4-FFF2-40B4-BE49-F238E27FC236}">
                    <a16:creationId xmlns:a16="http://schemas.microsoft.com/office/drawing/2014/main" id="{BBBEE71F-219D-5345-B3A4-790948F223A3}"/>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21886" name="Group 30">
            <a:extLst>
              <a:ext uri="{FF2B5EF4-FFF2-40B4-BE49-F238E27FC236}">
                <a16:creationId xmlns:a16="http://schemas.microsoft.com/office/drawing/2014/main" id="{6CA712F2-9FC2-1D41-87D7-54790A521167}"/>
              </a:ext>
            </a:extLst>
          </p:cNvPr>
          <p:cNvGrpSpPr>
            <a:grpSpLocks/>
          </p:cNvGrpSpPr>
          <p:nvPr/>
        </p:nvGrpSpPr>
        <p:grpSpPr bwMode="auto">
          <a:xfrm>
            <a:off x="8216901" y="5172075"/>
            <a:ext cx="587375" cy="749300"/>
            <a:chOff x="1760" y="2442"/>
            <a:chExt cx="370" cy="472"/>
          </a:xfrm>
        </p:grpSpPr>
        <p:sp>
          <p:nvSpPr>
            <p:cNvPr id="121887" name="Text Box 31">
              <a:extLst>
                <a:ext uri="{FF2B5EF4-FFF2-40B4-BE49-F238E27FC236}">
                  <a16:creationId xmlns:a16="http://schemas.microsoft.com/office/drawing/2014/main" id="{84392DB7-6CC0-B648-8BEF-DD78821FFDEA}"/>
                </a:ext>
              </a:extLst>
            </p:cNvPr>
            <p:cNvSpPr txBox="1">
              <a:spLocks noChangeArrowheads="1"/>
            </p:cNvSpPr>
            <p:nvPr/>
          </p:nvSpPr>
          <p:spPr bwMode="auto">
            <a:xfrm>
              <a:off x="1760" y="2442"/>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latin typeface="Courier New" panose="02070309020205020404" pitchFamily="49" charset="0"/>
                </a:rPr>
                <a:t>44</a:t>
              </a:r>
            </a:p>
          </p:txBody>
        </p:sp>
        <p:grpSp>
          <p:nvGrpSpPr>
            <p:cNvPr id="121888" name="Group 32">
              <a:extLst>
                <a:ext uri="{FF2B5EF4-FFF2-40B4-BE49-F238E27FC236}">
                  <a16:creationId xmlns:a16="http://schemas.microsoft.com/office/drawing/2014/main" id="{8D369F9C-FC25-B34B-A16E-DF006CDC4CC5}"/>
                </a:ext>
              </a:extLst>
            </p:cNvPr>
            <p:cNvGrpSpPr>
              <a:grpSpLocks/>
            </p:cNvGrpSpPr>
            <p:nvPr/>
          </p:nvGrpSpPr>
          <p:grpSpPr bwMode="auto">
            <a:xfrm>
              <a:off x="1760" y="2754"/>
              <a:ext cx="370" cy="160"/>
              <a:chOff x="1378" y="3290"/>
              <a:chExt cx="370" cy="312"/>
            </a:xfrm>
          </p:grpSpPr>
          <p:sp>
            <p:nvSpPr>
              <p:cNvPr id="121889" name="Text Box 33">
                <a:extLst>
                  <a:ext uri="{FF2B5EF4-FFF2-40B4-BE49-F238E27FC236}">
                    <a16:creationId xmlns:a16="http://schemas.microsoft.com/office/drawing/2014/main" id="{72976697-5E6B-AA44-927C-BD4243A88526}"/>
                  </a:ext>
                </a:extLst>
              </p:cNvPr>
              <p:cNvSpPr txBox="1">
                <a:spLocks noChangeArrowheads="1"/>
              </p:cNvSpPr>
              <p:nvPr/>
            </p:nvSpPr>
            <p:spPr bwMode="auto">
              <a:xfrm>
                <a:off x="1378" y="3290"/>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21890" name="Line 34">
                <a:extLst>
                  <a:ext uri="{FF2B5EF4-FFF2-40B4-BE49-F238E27FC236}">
                    <a16:creationId xmlns:a16="http://schemas.microsoft.com/office/drawing/2014/main" id="{5BDD51F7-DE33-A84C-A7D7-BE5B72F7D1A9}"/>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21891" name="Group 35">
            <a:extLst>
              <a:ext uri="{FF2B5EF4-FFF2-40B4-BE49-F238E27FC236}">
                <a16:creationId xmlns:a16="http://schemas.microsoft.com/office/drawing/2014/main" id="{B369C22E-62CD-8147-BBCE-847174D867BC}"/>
              </a:ext>
            </a:extLst>
          </p:cNvPr>
          <p:cNvGrpSpPr>
            <a:grpSpLocks/>
          </p:cNvGrpSpPr>
          <p:nvPr/>
        </p:nvGrpSpPr>
        <p:grpSpPr bwMode="auto">
          <a:xfrm>
            <a:off x="6045201" y="5248275"/>
            <a:ext cx="587375" cy="749300"/>
            <a:chOff x="1760" y="2442"/>
            <a:chExt cx="370" cy="472"/>
          </a:xfrm>
        </p:grpSpPr>
        <p:sp>
          <p:nvSpPr>
            <p:cNvPr id="121892" name="Text Box 36">
              <a:extLst>
                <a:ext uri="{FF2B5EF4-FFF2-40B4-BE49-F238E27FC236}">
                  <a16:creationId xmlns:a16="http://schemas.microsoft.com/office/drawing/2014/main" id="{835000E6-1D11-4847-87F3-A13C167FDF75}"/>
                </a:ext>
              </a:extLst>
            </p:cNvPr>
            <p:cNvSpPr txBox="1">
              <a:spLocks noChangeArrowheads="1"/>
            </p:cNvSpPr>
            <p:nvPr/>
          </p:nvSpPr>
          <p:spPr bwMode="auto">
            <a:xfrm>
              <a:off x="1760" y="2442"/>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a:r>
                <a:rPr lang="en-US" altLang="en-US">
                  <a:solidFill>
                    <a:srgbClr val="FF0033"/>
                  </a:solidFill>
                  <a:latin typeface="Courier New" panose="02070309020205020404" pitchFamily="49" charset="0"/>
                </a:rPr>
                <a:t>7</a:t>
              </a:r>
              <a:endParaRPr lang="en-US" altLang="en-US">
                <a:latin typeface="Courier New" panose="02070309020205020404" pitchFamily="49" charset="0"/>
              </a:endParaRPr>
            </a:p>
          </p:txBody>
        </p:sp>
        <p:grpSp>
          <p:nvGrpSpPr>
            <p:cNvPr id="121893" name="Group 37">
              <a:extLst>
                <a:ext uri="{FF2B5EF4-FFF2-40B4-BE49-F238E27FC236}">
                  <a16:creationId xmlns:a16="http://schemas.microsoft.com/office/drawing/2014/main" id="{7D16F024-A963-A64D-8706-B154FDBBBA53}"/>
                </a:ext>
              </a:extLst>
            </p:cNvPr>
            <p:cNvGrpSpPr>
              <a:grpSpLocks/>
            </p:cNvGrpSpPr>
            <p:nvPr/>
          </p:nvGrpSpPr>
          <p:grpSpPr bwMode="auto">
            <a:xfrm>
              <a:off x="1760" y="2754"/>
              <a:ext cx="370" cy="160"/>
              <a:chOff x="1378" y="3290"/>
              <a:chExt cx="370" cy="312"/>
            </a:xfrm>
          </p:grpSpPr>
          <p:sp>
            <p:nvSpPr>
              <p:cNvPr id="121894" name="Text Box 38">
                <a:extLst>
                  <a:ext uri="{FF2B5EF4-FFF2-40B4-BE49-F238E27FC236}">
                    <a16:creationId xmlns:a16="http://schemas.microsoft.com/office/drawing/2014/main" id="{4D90D59C-979D-914D-A042-105F55346707}"/>
                  </a:ext>
                </a:extLst>
              </p:cNvPr>
              <p:cNvSpPr txBox="1">
                <a:spLocks noChangeArrowheads="1"/>
              </p:cNvSpPr>
              <p:nvPr/>
            </p:nvSpPr>
            <p:spPr bwMode="auto">
              <a:xfrm>
                <a:off x="1378" y="3290"/>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21895" name="Line 39">
                <a:extLst>
                  <a:ext uri="{FF2B5EF4-FFF2-40B4-BE49-F238E27FC236}">
                    <a16:creationId xmlns:a16="http://schemas.microsoft.com/office/drawing/2014/main" id="{1D9A0264-9A25-DA49-AD23-DA74ABA177A2}"/>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21896" name="Group 40">
            <a:extLst>
              <a:ext uri="{FF2B5EF4-FFF2-40B4-BE49-F238E27FC236}">
                <a16:creationId xmlns:a16="http://schemas.microsoft.com/office/drawing/2014/main" id="{B0F89723-E08F-8446-8470-94749B63E6AC}"/>
              </a:ext>
            </a:extLst>
          </p:cNvPr>
          <p:cNvGrpSpPr>
            <a:grpSpLocks/>
          </p:cNvGrpSpPr>
          <p:nvPr/>
        </p:nvGrpSpPr>
        <p:grpSpPr bwMode="auto">
          <a:xfrm>
            <a:off x="8813801" y="3978275"/>
            <a:ext cx="587375" cy="749300"/>
            <a:chOff x="1760" y="2442"/>
            <a:chExt cx="370" cy="472"/>
          </a:xfrm>
        </p:grpSpPr>
        <p:sp>
          <p:nvSpPr>
            <p:cNvPr id="121897" name="Text Box 41">
              <a:extLst>
                <a:ext uri="{FF2B5EF4-FFF2-40B4-BE49-F238E27FC236}">
                  <a16:creationId xmlns:a16="http://schemas.microsoft.com/office/drawing/2014/main" id="{350646BD-FF60-8540-A2D5-9C0B6E8BFA49}"/>
                </a:ext>
              </a:extLst>
            </p:cNvPr>
            <p:cNvSpPr txBox="1">
              <a:spLocks noChangeArrowheads="1"/>
            </p:cNvSpPr>
            <p:nvPr/>
          </p:nvSpPr>
          <p:spPr bwMode="auto">
            <a:xfrm>
              <a:off x="1760" y="2442"/>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latin typeface="Courier New" panose="02070309020205020404" pitchFamily="49" charset="0"/>
                </a:rPr>
                <a:t>94</a:t>
              </a:r>
            </a:p>
          </p:txBody>
        </p:sp>
        <p:grpSp>
          <p:nvGrpSpPr>
            <p:cNvPr id="121898" name="Group 42">
              <a:extLst>
                <a:ext uri="{FF2B5EF4-FFF2-40B4-BE49-F238E27FC236}">
                  <a16:creationId xmlns:a16="http://schemas.microsoft.com/office/drawing/2014/main" id="{FAFFF475-6F81-6B45-A672-D32381107361}"/>
                </a:ext>
              </a:extLst>
            </p:cNvPr>
            <p:cNvGrpSpPr>
              <a:grpSpLocks/>
            </p:cNvGrpSpPr>
            <p:nvPr/>
          </p:nvGrpSpPr>
          <p:grpSpPr bwMode="auto">
            <a:xfrm>
              <a:off x="1760" y="2754"/>
              <a:ext cx="370" cy="160"/>
              <a:chOff x="1378" y="3290"/>
              <a:chExt cx="370" cy="312"/>
            </a:xfrm>
          </p:grpSpPr>
          <p:sp>
            <p:nvSpPr>
              <p:cNvPr id="121899" name="Text Box 43">
                <a:extLst>
                  <a:ext uri="{FF2B5EF4-FFF2-40B4-BE49-F238E27FC236}">
                    <a16:creationId xmlns:a16="http://schemas.microsoft.com/office/drawing/2014/main" id="{A9E6769A-D949-D940-B5DC-B630DFD05271}"/>
                  </a:ext>
                </a:extLst>
              </p:cNvPr>
              <p:cNvSpPr txBox="1">
                <a:spLocks noChangeArrowheads="1"/>
              </p:cNvSpPr>
              <p:nvPr/>
            </p:nvSpPr>
            <p:spPr bwMode="auto">
              <a:xfrm>
                <a:off x="1378" y="3290"/>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21900" name="Line 44">
                <a:extLst>
                  <a:ext uri="{FF2B5EF4-FFF2-40B4-BE49-F238E27FC236}">
                    <a16:creationId xmlns:a16="http://schemas.microsoft.com/office/drawing/2014/main" id="{E1D81856-C739-7B45-8543-FEFE07BE453A}"/>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21901" name="Group 45">
            <a:extLst>
              <a:ext uri="{FF2B5EF4-FFF2-40B4-BE49-F238E27FC236}">
                <a16:creationId xmlns:a16="http://schemas.microsoft.com/office/drawing/2014/main" id="{895C9C01-591C-7C49-AE8E-64F32C4C84D9}"/>
              </a:ext>
            </a:extLst>
          </p:cNvPr>
          <p:cNvGrpSpPr>
            <a:grpSpLocks/>
          </p:cNvGrpSpPr>
          <p:nvPr/>
        </p:nvGrpSpPr>
        <p:grpSpPr bwMode="auto">
          <a:xfrm>
            <a:off x="9283701" y="5159375"/>
            <a:ext cx="587375" cy="749300"/>
            <a:chOff x="1760" y="2442"/>
            <a:chExt cx="370" cy="472"/>
          </a:xfrm>
        </p:grpSpPr>
        <p:sp>
          <p:nvSpPr>
            <p:cNvPr id="121902" name="Text Box 46">
              <a:extLst>
                <a:ext uri="{FF2B5EF4-FFF2-40B4-BE49-F238E27FC236}">
                  <a16:creationId xmlns:a16="http://schemas.microsoft.com/office/drawing/2014/main" id="{F2FADDCD-E45E-7A47-AB6C-B2AEC4C89E03}"/>
                </a:ext>
              </a:extLst>
            </p:cNvPr>
            <p:cNvSpPr txBox="1">
              <a:spLocks noChangeArrowheads="1"/>
            </p:cNvSpPr>
            <p:nvPr/>
          </p:nvSpPr>
          <p:spPr bwMode="auto">
            <a:xfrm>
              <a:off x="1760" y="2442"/>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latin typeface="Courier New" panose="02070309020205020404" pitchFamily="49" charset="0"/>
                </a:rPr>
                <a:t>97</a:t>
              </a:r>
            </a:p>
          </p:txBody>
        </p:sp>
        <p:grpSp>
          <p:nvGrpSpPr>
            <p:cNvPr id="121903" name="Group 47">
              <a:extLst>
                <a:ext uri="{FF2B5EF4-FFF2-40B4-BE49-F238E27FC236}">
                  <a16:creationId xmlns:a16="http://schemas.microsoft.com/office/drawing/2014/main" id="{2D9BB867-721B-2740-B72A-8537BE480264}"/>
                </a:ext>
              </a:extLst>
            </p:cNvPr>
            <p:cNvGrpSpPr>
              <a:grpSpLocks/>
            </p:cNvGrpSpPr>
            <p:nvPr/>
          </p:nvGrpSpPr>
          <p:grpSpPr bwMode="auto">
            <a:xfrm>
              <a:off x="1760" y="2754"/>
              <a:ext cx="370" cy="160"/>
              <a:chOff x="1378" y="3290"/>
              <a:chExt cx="370" cy="312"/>
            </a:xfrm>
          </p:grpSpPr>
          <p:sp>
            <p:nvSpPr>
              <p:cNvPr id="121904" name="Text Box 48">
                <a:extLst>
                  <a:ext uri="{FF2B5EF4-FFF2-40B4-BE49-F238E27FC236}">
                    <a16:creationId xmlns:a16="http://schemas.microsoft.com/office/drawing/2014/main" id="{758C3338-FE76-D249-BF30-8D066A210D2A}"/>
                  </a:ext>
                </a:extLst>
              </p:cNvPr>
              <p:cNvSpPr txBox="1">
                <a:spLocks noChangeArrowheads="1"/>
              </p:cNvSpPr>
              <p:nvPr/>
            </p:nvSpPr>
            <p:spPr bwMode="auto">
              <a:xfrm>
                <a:off x="1378" y="3290"/>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21905" name="Line 49">
                <a:extLst>
                  <a:ext uri="{FF2B5EF4-FFF2-40B4-BE49-F238E27FC236}">
                    <a16:creationId xmlns:a16="http://schemas.microsoft.com/office/drawing/2014/main" id="{D94B03FD-E2D6-4A4F-9896-765D238B2891}"/>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21906" name="Group 50">
            <a:extLst>
              <a:ext uri="{FF2B5EF4-FFF2-40B4-BE49-F238E27FC236}">
                <a16:creationId xmlns:a16="http://schemas.microsoft.com/office/drawing/2014/main" id="{2DD5793E-F455-6D4A-A296-8E19CC4E36F4}"/>
              </a:ext>
            </a:extLst>
          </p:cNvPr>
          <p:cNvGrpSpPr>
            <a:grpSpLocks/>
          </p:cNvGrpSpPr>
          <p:nvPr/>
        </p:nvGrpSpPr>
        <p:grpSpPr bwMode="auto">
          <a:xfrm>
            <a:off x="5118101" y="5248275"/>
            <a:ext cx="587375" cy="749300"/>
            <a:chOff x="1760" y="2442"/>
            <a:chExt cx="370" cy="472"/>
          </a:xfrm>
        </p:grpSpPr>
        <p:sp>
          <p:nvSpPr>
            <p:cNvPr id="121907" name="Text Box 51">
              <a:extLst>
                <a:ext uri="{FF2B5EF4-FFF2-40B4-BE49-F238E27FC236}">
                  <a16:creationId xmlns:a16="http://schemas.microsoft.com/office/drawing/2014/main" id="{85906A70-4E0C-994F-B981-271D30623BA0}"/>
                </a:ext>
              </a:extLst>
            </p:cNvPr>
            <p:cNvSpPr txBox="1">
              <a:spLocks noChangeArrowheads="1"/>
            </p:cNvSpPr>
            <p:nvPr/>
          </p:nvSpPr>
          <p:spPr bwMode="auto">
            <a:xfrm>
              <a:off x="1760" y="2442"/>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a:r>
                <a:rPr lang="en-US" altLang="en-US">
                  <a:solidFill>
                    <a:srgbClr val="FF0033"/>
                  </a:solidFill>
                  <a:latin typeface="Courier New" panose="02070309020205020404" pitchFamily="49" charset="0"/>
                </a:rPr>
                <a:t>1</a:t>
              </a:r>
              <a:endParaRPr lang="en-US" altLang="en-US">
                <a:latin typeface="Courier New" panose="02070309020205020404" pitchFamily="49" charset="0"/>
              </a:endParaRPr>
            </a:p>
          </p:txBody>
        </p:sp>
        <p:grpSp>
          <p:nvGrpSpPr>
            <p:cNvPr id="121908" name="Group 52">
              <a:extLst>
                <a:ext uri="{FF2B5EF4-FFF2-40B4-BE49-F238E27FC236}">
                  <a16:creationId xmlns:a16="http://schemas.microsoft.com/office/drawing/2014/main" id="{038FC944-DBA2-A547-B4A9-0A11A10A7B3D}"/>
                </a:ext>
              </a:extLst>
            </p:cNvPr>
            <p:cNvGrpSpPr>
              <a:grpSpLocks/>
            </p:cNvGrpSpPr>
            <p:nvPr/>
          </p:nvGrpSpPr>
          <p:grpSpPr bwMode="auto">
            <a:xfrm>
              <a:off x="1760" y="2754"/>
              <a:ext cx="370" cy="160"/>
              <a:chOff x="1378" y="3290"/>
              <a:chExt cx="370" cy="312"/>
            </a:xfrm>
          </p:grpSpPr>
          <p:sp>
            <p:nvSpPr>
              <p:cNvPr id="121909" name="Text Box 53">
                <a:extLst>
                  <a:ext uri="{FF2B5EF4-FFF2-40B4-BE49-F238E27FC236}">
                    <a16:creationId xmlns:a16="http://schemas.microsoft.com/office/drawing/2014/main" id="{922AB35F-FA47-F941-B5FB-FE82B5FA2086}"/>
                  </a:ext>
                </a:extLst>
              </p:cNvPr>
              <p:cNvSpPr txBox="1">
                <a:spLocks noChangeArrowheads="1"/>
              </p:cNvSpPr>
              <p:nvPr/>
            </p:nvSpPr>
            <p:spPr bwMode="auto">
              <a:xfrm>
                <a:off x="1378" y="3290"/>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21910" name="Line 54">
                <a:extLst>
                  <a:ext uri="{FF2B5EF4-FFF2-40B4-BE49-F238E27FC236}">
                    <a16:creationId xmlns:a16="http://schemas.microsoft.com/office/drawing/2014/main" id="{7A555504-47E2-2F48-9EDC-019EC6FB4894}"/>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21911" name="Group 55">
            <a:extLst>
              <a:ext uri="{FF2B5EF4-FFF2-40B4-BE49-F238E27FC236}">
                <a16:creationId xmlns:a16="http://schemas.microsoft.com/office/drawing/2014/main" id="{EA566341-8D8E-6E47-9178-62C0E1B73B6C}"/>
              </a:ext>
            </a:extLst>
          </p:cNvPr>
          <p:cNvGrpSpPr>
            <a:grpSpLocks/>
          </p:cNvGrpSpPr>
          <p:nvPr/>
        </p:nvGrpSpPr>
        <p:grpSpPr bwMode="auto">
          <a:xfrm>
            <a:off x="6096001" y="2771775"/>
            <a:ext cx="587375" cy="749300"/>
            <a:chOff x="1760" y="2442"/>
            <a:chExt cx="370" cy="472"/>
          </a:xfrm>
        </p:grpSpPr>
        <p:sp>
          <p:nvSpPr>
            <p:cNvPr id="121912" name="Text Box 56">
              <a:extLst>
                <a:ext uri="{FF2B5EF4-FFF2-40B4-BE49-F238E27FC236}">
                  <a16:creationId xmlns:a16="http://schemas.microsoft.com/office/drawing/2014/main" id="{5433460A-7436-D248-8177-80E2BCFAC4E3}"/>
                </a:ext>
              </a:extLst>
            </p:cNvPr>
            <p:cNvSpPr txBox="1">
              <a:spLocks noChangeArrowheads="1"/>
            </p:cNvSpPr>
            <p:nvPr/>
          </p:nvSpPr>
          <p:spPr bwMode="auto">
            <a:xfrm>
              <a:off x="1760" y="2442"/>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a:r>
                <a:rPr lang="en-US" altLang="en-US">
                  <a:solidFill>
                    <a:srgbClr val="FF0033"/>
                  </a:solidFill>
                  <a:latin typeface="Courier New" panose="02070309020205020404" pitchFamily="49" charset="0"/>
                </a:rPr>
                <a:t>9</a:t>
              </a:r>
              <a:endParaRPr lang="en-US" altLang="en-US">
                <a:latin typeface="Courier New" panose="02070309020205020404" pitchFamily="49" charset="0"/>
              </a:endParaRPr>
            </a:p>
          </p:txBody>
        </p:sp>
        <p:grpSp>
          <p:nvGrpSpPr>
            <p:cNvPr id="121913" name="Group 57">
              <a:extLst>
                <a:ext uri="{FF2B5EF4-FFF2-40B4-BE49-F238E27FC236}">
                  <a16:creationId xmlns:a16="http://schemas.microsoft.com/office/drawing/2014/main" id="{3BD4E956-FFE4-6249-B4CD-525787A68C58}"/>
                </a:ext>
              </a:extLst>
            </p:cNvPr>
            <p:cNvGrpSpPr>
              <a:grpSpLocks/>
            </p:cNvGrpSpPr>
            <p:nvPr/>
          </p:nvGrpSpPr>
          <p:grpSpPr bwMode="auto">
            <a:xfrm>
              <a:off x="1760" y="2754"/>
              <a:ext cx="370" cy="160"/>
              <a:chOff x="1378" y="3290"/>
              <a:chExt cx="370" cy="312"/>
            </a:xfrm>
          </p:grpSpPr>
          <p:sp>
            <p:nvSpPr>
              <p:cNvPr id="121914" name="Text Box 58">
                <a:extLst>
                  <a:ext uri="{FF2B5EF4-FFF2-40B4-BE49-F238E27FC236}">
                    <a16:creationId xmlns:a16="http://schemas.microsoft.com/office/drawing/2014/main" id="{4BA39757-7FCF-C347-BAC5-3CB3524798FF}"/>
                  </a:ext>
                </a:extLst>
              </p:cNvPr>
              <p:cNvSpPr txBox="1">
                <a:spLocks noChangeArrowheads="1"/>
              </p:cNvSpPr>
              <p:nvPr/>
            </p:nvSpPr>
            <p:spPr bwMode="auto">
              <a:xfrm>
                <a:off x="1378" y="3290"/>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21915" name="Line 59">
                <a:extLst>
                  <a:ext uri="{FF2B5EF4-FFF2-40B4-BE49-F238E27FC236}">
                    <a16:creationId xmlns:a16="http://schemas.microsoft.com/office/drawing/2014/main" id="{0D3715DC-C086-A945-805B-DB2D85273058}"/>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121916" name="Line 60">
            <a:extLst>
              <a:ext uri="{FF2B5EF4-FFF2-40B4-BE49-F238E27FC236}">
                <a16:creationId xmlns:a16="http://schemas.microsoft.com/office/drawing/2014/main" id="{009F2FB6-65C6-844F-8D5B-20941F5E7FF4}"/>
              </a:ext>
            </a:extLst>
          </p:cNvPr>
          <p:cNvSpPr>
            <a:spLocks noChangeShapeType="1"/>
          </p:cNvSpPr>
          <p:nvPr/>
        </p:nvSpPr>
        <p:spPr bwMode="auto">
          <a:xfrm flipH="1">
            <a:off x="6400800" y="2133600"/>
            <a:ext cx="850900" cy="6223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1917" name="Line 61">
            <a:extLst>
              <a:ext uri="{FF2B5EF4-FFF2-40B4-BE49-F238E27FC236}">
                <a16:creationId xmlns:a16="http://schemas.microsoft.com/office/drawing/2014/main" id="{84F0B8B5-1ACE-1E48-9CDF-A6220CD2D64C}"/>
              </a:ext>
            </a:extLst>
          </p:cNvPr>
          <p:cNvSpPr>
            <a:spLocks noChangeShapeType="1"/>
          </p:cNvSpPr>
          <p:nvPr/>
        </p:nvSpPr>
        <p:spPr bwMode="auto">
          <a:xfrm>
            <a:off x="7531100" y="2133600"/>
            <a:ext cx="1041400" cy="5969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1918" name="Line 62">
            <a:extLst>
              <a:ext uri="{FF2B5EF4-FFF2-40B4-BE49-F238E27FC236}">
                <a16:creationId xmlns:a16="http://schemas.microsoft.com/office/drawing/2014/main" id="{B0D53817-D3D0-8647-A22C-9754D232569E}"/>
              </a:ext>
            </a:extLst>
          </p:cNvPr>
          <p:cNvSpPr>
            <a:spLocks noChangeShapeType="1"/>
          </p:cNvSpPr>
          <p:nvPr/>
        </p:nvSpPr>
        <p:spPr bwMode="auto">
          <a:xfrm flipH="1">
            <a:off x="5880100" y="3403600"/>
            <a:ext cx="381000" cy="5080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1919" name="Line 63">
            <a:extLst>
              <a:ext uri="{FF2B5EF4-FFF2-40B4-BE49-F238E27FC236}">
                <a16:creationId xmlns:a16="http://schemas.microsoft.com/office/drawing/2014/main" id="{37D72EC0-892F-0C41-8CF9-7A7C0A1E8DBA}"/>
              </a:ext>
            </a:extLst>
          </p:cNvPr>
          <p:cNvSpPr>
            <a:spLocks noChangeShapeType="1"/>
          </p:cNvSpPr>
          <p:nvPr/>
        </p:nvSpPr>
        <p:spPr bwMode="auto">
          <a:xfrm>
            <a:off x="6540500" y="3390900"/>
            <a:ext cx="406400" cy="5334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1920" name="Line 64">
            <a:extLst>
              <a:ext uri="{FF2B5EF4-FFF2-40B4-BE49-F238E27FC236}">
                <a16:creationId xmlns:a16="http://schemas.microsoft.com/office/drawing/2014/main" id="{7AB94C0F-544C-3F4B-BB01-AB18861DC40A}"/>
              </a:ext>
            </a:extLst>
          </p:cNvPr>
          <p:cNvSpPr>
            <a:spLocks noChangeShapeType="1"/>
          </p:cNvSpPr>
          <p:nvPr/>
        </p:nvSpPr>
        <p:spPr bwMode="auto">
          <a:xfrm flipH="1">
            <a:off x="5410200" y="4546600"/>
            <a:ext cx="317500" cy="6858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1921" name="Line 65">
            <a:extLst>
              <a:ext uri="{FF2B5EF4-FFF2-40B4-BE49-F238E27FC236}">
                <a16:creationId xmlns:a16="http://schemas.microsoft.com/office/drawing/2014/main" id="{21B15F44-C72D-1F49-824C-8A9585798DE0}"/>
              </a:ext>
            </a:extLst>
          </p:cNvPr>
          <p:cNvSpPr>
            <a:spLocks noChangeShapeType="1"/>
          </p:cNvSpPr>
          <p:nvPr/>
        </p:nvSpPr>
        <p:spPr bwMode="auto">
          <a:xfrm>
            <a:off x="6032500" y="4559300"/>
            <a:ext cx="304800" cy="6731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1922" name="Line 66">
            <a:extLst>
              <a:ext uri="{FF2B5EF4-FFF2-40B4-BE49-F238E27FC236}">
                <a16:creationId xmlns:a16="http://schemas.microsoft.com/office/drawing/2014/main" id="{9C872BC1-C31D-6D40-874D-583E037F4632}"/>
              </a:ext>
            </a:extLst>
          </p:cNvPr>
          <p:cNvSpPr>
            <a:spLocks noChangeShapeType="1"/>
          </p:cNvSpPr>
          <p:nvPr/>
        </p:nvSpPr>
        <p:spPr bwMode="auto">
          <a:xfrm flipH="1">
            <a:off x="8051800" y="3365500"/>
            <a:ext cx="381000" cy="609600"/>
          </a:xfrm>
          <a:prstGeom prst="line">
            <a:avLst/>
          </a:prstGeom>
          <a:noFill/>
          <a:ln w="381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1923" name="Line 67">
            <a:extLst>
              <a:ext uri="{FF2B5EF4-FFF2-40B4-BE49-F238E27FC236}">
                <a16:creationId xmlns:a16="http://schemas.microsoft.com/office/drawing/2014/main" id="{BDBD724D-D1C7-2447-ADF6-C87F4CC4A18A}"/>
              </a:ext>
            </a:extLst>
          </p:cNvPr>
          <p:cNvSpPr>
            <a:spLocks noChangeShapeType="1"/>
          </p:cNvSpPr>
          <p:nvPr/>
        </p:nvSpPr>
        <p:spPr bwMode="auto">
          <a:xfrm>
            <a:off x="8724900" y="3365500"/>
            <a:ext cx="381000" cy="596900"/>
          </a:xfrm>
          <a:prstGeom prst="line">
            <a:avLst/>
          </a:prstGeom>
          <a:noFill/>
          <a:ln w="381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1924" name="Line 68">
            <a:extLst>
              <a:ext uri="{FF2B5EF4-FFF2-40B4-BE49-F238E27FC236}">
                <a16:creationId xmlns:a16="http://schemas.microsoft.com/office/drawing/2014/main" id="{C66F779C-E8EC-0B42-A0E1-4592A4995A2F}"/>
              </a:ext>
            </a:extLst>
          </p:cNvPr>
          <p:cNvSpPr>
            <a:spLocks noChangeShapeType="1"/>
          </p:cNvSpPr>
          <p:nvPr/>
        </p:nvSpPr>
        <p:spPr bwMode="auto">
          <a:xfrm>
            <a:off x="8191500" y="4610100"/>
            <a:ext cx="304800" cy="558800"/>
          </a:xfrm>
          <a:prstGeom prst="line">
            <a:avLst/>
          </a:prstGeom>
          <a:noFill/>
          <a:ln w="381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1925" name="Line 69">
            <a:extLst>
              <a:ext uri="{FF2B5EF4-FFF2-40B4-BE49-F238E27FC236}">
                <a16:creationId xmlns:a16="http://schemas.microsoft.com/office/drawing/2014/main" id="{ABE535FD-AD7B-124E-B0F7-981F29597AE2}"/>
              </a:ext>
            </a:extLst>
          </p:cNvPr>
          <p:cNvSpPr>
            <a:spLocks noChangeShapeType="1"/>
          </p:cNvSpPr>
          <p:nvPr/>
        </p:nvSpPr>
        <p:spPr bwMode="auto">
          <a:xfrm>
            <a:off x="9258300" y="4597400"/>
            <a:ext cx="304800" cy="546100"/>
          </a:xfrm>
          <a:prstGeom prst="line">
            <a:avLst/>
          </a:prstGeom>
          <a:noFill/>
          <a:ln w="381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21926" name="Group 70">
            <a:extLst>
              <a:ext uri="{FF2B5EF4-FFF2-40B4-BE49-F238E27FC236}">
                <a16:creationId xmlns:a16="http://schemas.microsoft.com/office/drawing/2014/main" id="{0DF34A15-0DED-FF41-A00B-7B89DBC9B22B}"/>
              </a:ext>
            </a:extLst>
          </p:cNvPr>
          <p:cNvGrpSpPr>
            <a:grpSpLocks/>
          </p:cNvGrpSpPr>
          <p:nvPr/>
        </p:nvGrpSpPr>
        <p:grpSpPr bwMode="auto">
          <a:xfrm>
            <a:off x="5183188" y="5880100"/>
            <a:ext cx="165100" cy="406400"/>
            <a:chOff x="2305" y="3704"/>
            <a:chExt cx="104" cy="256"/>
          </a:xfrm>
        </p:grpSpPr>
        <p:sp>
          <p:nvSpPr>
            <p:cNvPr id="121927" name="Line 71">
              <a:extLst>
                <a:ext uri="{FF2B5EF4-FFF2-40B4-BE49-F238E27FC236}">
                  <a16:creationId xmlns:a16="http://schemas.microsoft.com/office/drawing/2014/main" id="{5A591B8B-D34F-4441-8FC6-CAD7E1F5322D}"/>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1928" name="Line 72">
              <a:extLst>
                <a:ext uri="{FF2B5EF4-FFF2-40B4-BE49-F238E27FC236}">
                  <a16:creationId xmlns:a16="http://schemas.microsoft.com/office/drawing/2014/main" id="{87F6FC23-41F1-9A4E-848D-953B20120543}"/>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1929" name="Line 73">
              <a:extLst>
                <a:ext uri="{FF2B5EF4-FFF2-40B4-BE49-F238E27FC236}">
                  <a16:creationId xmlns:a16="http://schemas.microsoft.com/office/drawing/2014/main" id="{3EC63931-D77B-7B49-BD80-A098F6592B8C}"/>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21930" name="Group 74">
            <a:extLst>
              <a:ext uri="{FF2B5EF4-FFF2-40B4-BE49-F238E27FC236}">
                <a16:creationId xmlns:a16="http://schemas.microsoft.com/office/drawing/2014/main" id="{2756F78F-E33E-F246-A69D-43B677E4EBF5}"/>
              </a:ext>
            </a:extLst>
          </p:cNvPr>
          <p:cNvGrpSpPr>
            <a:grpSpLocks/>
          </p:cNvGrpSpPr>
          <p:nvPr/>
        </p:nvGrpSpPr>
        <p:grpSpPr bwMode="auto">
          <a:xfrm>
            <a:off x="6402388" y="5880100"/>
            <a:ext cx="165100" cy="406400"/>
            <a:chOff x="2305" y="3704"/>
            <a:chExt cx="104" cy="256"/>
          </a:xfrm>
        </p:grpSpPr>
        <p:sp>
          <p:nvSpPr>
            <p:cNvPr id="121931" name="Line 75">
              <a:extLst>
                <a:ext uri="{FF2B5EF4-FFF2-40B4-BE49-F238E27FC236}">
                  <a16:creationId xmlns:a16="http://schemas.microsoft.com/office/drawing/2014/main" id="{B4BC4685-C9C1-E346-8F39-2AB696E4DD81}"/>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1932" name="Line 76">
              <a:extLst>
                <a:ext uri="{FF2B5EF4-FFF2-40B4-BE49-F238E27FC236}">
                  <a16:creationId xmlns:a16="http://schemas.microsoft.com/office/drawing/2014/main" id="{E09A0067-0562-3044-AE8B-98EC3F18DE02}"/>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1933" name="Line 77">
              <a:extLst>
                <a:ext uri="{FF2B5EF4-FFF2-40B4-BE49-F238E27FC236}">
                  <a16:creationId xmlns:a16="http://schemas.microsoft.com/office/drawing/2014/main" id="{E7750896-5F64-F14E-AF52-6681BCCDA281}"/>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21934" name="Group 78">
            <a:extLst>
              <a:ext uri="{FF2B5EF4-FFF2-40B4-BE49-F238E27FC236}">
                <a16:creationId xmlns:a16="http://schemas.microsoft.com/office/drawing/2014/main" id="{DD07F2DF-44BB-4E40-AF0D-FC22550CDE80}"/>
              </a:ext>
            </a:extLst>
          </p:cNvPr>
          <p:cNvGrpSpPr>
            <a:grpSpLocks/>
          </p:cNvGrpSpPr>
          <p:nvPr/>
        </p:nvGrpSpPr>
        <p:grpSpPr bwMode="auto">
          <a:xfrm>
            <a:off x="9640888" y="5803900"/>
            <a:ext cx="165100" cy="406400"/>
            <a:chOff x="2305" y="3704"/>
            <a:chExt cx="104" cy="256"/>
          </a:xfrm>
        </p:grpSpPr>
        <p:sp>
          <p:nvSpPr>
            <p:cNvPr id="121935" name="Line 79">
              <a:extLst>
                <a:ext uri="{FF2B5EF4-FFF2-40B4-BE49-F238E27FC236}">
                  <a16:creationId xmlns:a16="http://schemas.microsoft.com/office/drawing/2014/main" id="{26ECF7A2-2255-D34A-8D5C-01F59E500CDA}"/>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1936" name="Line 80">
              <a:extLst>
                <a:ext uri="{FF2B5EF4-FFF2-40B4-BE49-F238E27FC236}">
                  <a16:creationId xmlns:a16="http://schemas.microsoft.com/office/drawing/2014/main" id="{E21D4C87-E0FA-134D-B003-962682550A7F}"/>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1937" name="Line 81">
              <a:extLst>
                <a:ext uri="{FF2B5EF4-FFF2-40B4-BE49-F238E27FC236}">
                  <a16:creationId xmlns:a16="http://schemas.microsoft.com/office/drawing/2014/main" id="{6383F526-893D-F54A-996E-448330EC4552}"/>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21938" name="Group 82">
            <a:extLst>
              <a:ext uri="{FF2B5EF4-FFF2-40B4-BE49-F238E27FC236}">
                <a16:creationId xmlns:a16="http://schemas.microsoft.com/office/drawing/2014/main" id="{EFD3F80F-C7F0-DF40-A327-11801E288902}"/>
              </a:ext>
            </a:extLst>
          </p:cNvPr>
          <p:cNvGrpSpPr>
            <a:grpSpLocks/>
          </p:cNvGrpSpPr>
          <p:nvPr/>
        </p:nvGrpSpPr>
        <p:grpSpPr bwMode="auto">
          <a:xfrm>
            <a:off x="8574088" y="5791200"/>
            <a:ext cx="165100" cy="406400"/>
            <a:chOff x="2305" y="3704"/>
            <a:chExt cx="104" cy="256"/>
          </a:xfrm>
        </p:grpSpPr>
        <p:sp>
          <p:nvSpPr>
            <p:cNvPr id="121939" name="Line 83">
              <a:extLst>
                <a:ext uri="{FF2B5EF4-FFF2-40B4-BE49-F238E27FC236}">
                  <a16:creationId xmlns:a16="http://schemas.microsoft.com/office/drawing/2014/main" id="{3E4F85BF-3455-004F-9E14-97BC83150295}"/>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1940" name="Line 84">
              <a:extLst>
                <a:ext uri="{FF2B5EF4-FFF2-40B4-BE49-F238E27FC236}">
                  <a16:creationId xmlns:a16="http://schemas.microsoft.com/office/drawing/2014/main" id="{61ADFEE0-2088-1845-9D34-EFADD9463D83}"/>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1941" name="Line 85">
              <a:extLst>
                <a:ext uri="{FF2B5EF4-FFF2-40B4-BE49-F238E27FC236}">
                  <a16:creationId xmlns:a16="http://schemas.microsoft.com/office/drawing/2014/main" id="{19DD48EB-3EEE-DF41-BEDB-DBE046EF19F5}"/>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21942" name="Group 86">
            <a:extLst>
              <a:ext uri="{FF2B5EF4-FFF2-40B4-BE49-F238E27FC236}">
                <a16:creationId xmlns:a16="http://schemas.microsoft.com/office/drawing/2014/main" id="{E0BE3F77-81F6-1843-927A-350CAC6BFDBB}"/>
              </a:ext>
            </a:extLst>
          </p:cNvPr>
          <p:cNvGrpSpPr>
            <a:grpSpLocks/>
          </p:cNvGrpSpPr>
          <p:nvPr/>
        </p:nvGrpSpPr>
        <p:grpSpPr bwMode="auto">
          <a:xfrm>
            <a:off x="8269288" y="5803900"/>
            <a:ext cx="165100" cy="406400"/>
            <a:chOff x="2305" y="3704"/>
            <a:chExt cx="104" cy="256"/>
          </a:xfrm>
        </p:grpSpPr>
        <p:sp>
          <p:nvSpPr>
            <p:cNvPr id="121943" name="Line 87">
              <a:extLst>
                <a:ext uri="{FF2B5EF4-FFF2-40B4-BE49-F238E27FC236}">
                  <a16:creationId xmlns:a16="http://schemas.microsoft.com/office/drawing/2014/main" id="{3B3DB838-1701-4C43-92D3-ABF5F2E89FAE}"/>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1944" name="Line 88">
              <a:extLst>
                <a:ext uri="{FF2B5EF4-FFF2-40B4-BE49-F238E27FC236}">
                  <a16:creationId xmlns:a16="http://schemas.microsoft.com/office/drawing/2014/main" id="{E41EDB2B-074A-9D4D-9CB2-D1FC48C13DC6}"/>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1945" name="Line 89">
              <a:extLst>
                <a:ext uri="{FF2B5EF4-FFF2-40B4-BE49-F238E27FC236}">
                  <a16:creationId xmlns:a16="http://schemas.microsoft.com/office/drawing/2014/main" id="{8E0B3DE6-DC69-8247-88E7-1B4A3ACF6C61}"/>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21946" name="Group 90">
            <a:extLst>
              <a:ext uri="{FF2B5EF4-FFF2-40B4-BE49-F238E27FC236}">
                <a16:creationId xmlns:a16="http://schemas.microsoft.com/office/drawing/2014/main" id="{16FF64D6-A440-E34D-93B5-19FA3358010E}"/>
              </a:ext>
            </a:extLst>
          </p:cNvPr>
          <p:cNvGrpSpPr>
            <a:grpSpLocks/>
          </p:cNvGrpSpPr>
          <p:nvPr/>
        </p:nvGrpSpPr>
        <p:grpSpPr bwMode="auto">
          <a:xfrm>
            <a:off x="5462588" y="5880100"/>
            <a:ext cx="165100" cy="406400"/>
            <a:chOff x="2305" y="3704"/>
            <a:chExt cx="104" cy="256"/>
          </a:xfrm>
        </p:grpSpPr>
        <p:sp>
          <p:nvSpPr>
            <p:cNvPr id="121947" name="Line 91">
              <a:extLst>
                <a:ext uri="{FF2B5EF4-FFF2-40B4-BE49-F238E27FC236}">
                  <a16:creationId xmlns:a16="http://schemas.microsoft.com/office/drawing/2014/main" id="{3513279E-057F-8240-B49F-0AB53DB11596}"/>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1948" name="Line 92">
              <a:extLst>
                <a:ext uri="{FF2B5EF4-FFF2-40B4-BE49-F238E27FC236}">
                  <a16:creationId xmlns:a16="http://schemas.microsoft.com/office/drawing/2014/main" id="{02F06440-A2D1-B14F-8030-710999D36D77}"/>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1949" name="Line 93">
              <a:extLst>
                <a:ext uri="{FF2B5EF4-FFF2-40B4-BE49-F238E27FC236}">
                  <a16:creationId xmlns:a16="http://schemas.microsoft.com/office/drawing/2014/main" id="{47362F1F-1153-FF49-BCC8-8DE3B4AE3B2E}"/>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21950" name="Group 94">
            <a:extLst>
              <a:ext uri="{FF2B5EF4-FFF2-40B4-BE49-F238E27FC236}">
                <a16:creationId xmlns:a16="http://schemas.microsoft.com/office/drawing/2014/main" id="{575EC27F-029B-C546-8F33-541D4BFB7037}"/>
              </a:ext>
            </a:extLst>
          </p:cNvPr>
          <p:cNvGrpSpPr>
            <a:grpSpLocks/>
          </p:cNvGrpSpPr>
          <p:nvPr/>
        </p:nvGrpSpPr>
        <p:grpSpPr bwMode="auto">
          <a:xfrm>
            <a:off x="6110288" y="5867400"/>
            <a:ext cx="165100" cy="406400"/>
            <a:chOff x="2305" y="3704"/>
            <a:chExt cx="104" cy="256"/>
          </a:xfrm>
        </p:grpSpPr>
        <p:sp>
          <p:nvSpPr>
            <p:cNvPr id="121951" name="Line 95">
              <a:extLst>
                <a:ext uri="{FF2B5EF4-FFF2-40B4-BE49-F238E27FC236}">
                  <a16:creationId xmlns:a16="http://schemas.microsoft.com/office/drawing/2014/main" id="{D55FA386-715F-D440-BA41-F17848DE23B1}"/>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1952" name="Line 96">
              <a:extLst>
                <a:ext uri="{FF2B5EF4-FFF2-40B4-BE49-F238E27FC236}">
                  <a16:creationId xmlns:a16="http://schemas.microsoft.com/office/drawing/2014/main" id="{F6CB12B7-F6E6-BB49-9661-F5EBBEE53EAE}"/>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1953" name="Line 97">
              <a:extLst>
                <a:ext uri="{FF2B5EF4-FFF2-40B4-BE49-F238E27FC236}">
                  <a16:creationId xmlns:a16="http://schemas.microsoft.com/office/drawing/2014/main" id="{D452D6AC-17AC-F342-BE52-5F5A24F1F776}"/>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21954" name="Group 98">
            <a:extLst>
              <a:ext uri="{FF2B5EF4-FFF2-40B4-BE49-F238E27FC236}">
                <a16:creationId xmlns:a16="http://schemas.microsoft.com/office/drawing/2014/main" id="{CEE55955-D0C0-3145-A4E9-CA63B40F2215}"/>
              </a:ext>
            </a:extLst>
          </p:cNvPr>
          <p:cNvGrpSpPr>
            <a:grpSpLocks/>
          </p:cNvGrpSpPr>
          <p:nvPr/>
        </p:nvGrpSpPr>
        <p:grpSpPr bwMode="auto">
          <a:xfrm>
            <a:off x="7024688" y="4546600"/>
            <a:ext cx="165100" cy="406400"/>
            <a:chOff x="2305" y="3704"/>
            <a:chExt cx="104" cy="256"/>
          </a:xfrm>
        </p:grpSpPr>
        <p:sp>
          <p:nvSpPr>
            <p:cNvPr id="121955" name="Line 99">
              <a:extLst>
                <a:ext uri="{FF2B5EF4-FFF2-40B4-BE49-F238E27FC236}">
                  <a16:creationId xmlns:a16="http://schemas.microsoft.com/office/drawing/2014/main" id="{E1C80231-DD43-3341-998D-AF6CFB79BA3F}"/>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1956" name="Line 100">
              <a:extLst>
                <a:ext uri="{FF2B5EF4-FFF2-40B4-BE49-F238E27FC236}">
                  <a16:creationId xmlns:a16="http://schemas.microsoft.com/office/drawing/2014/main" id="{BF2FC0EF-2549-4D46-B597-5F715EEC8CE7}"/>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1957" name="Line 101">
              <a:extLst>
                <a:ext uri="{FF2B5EF4-FFF2-40B4-BE49-F238E27FC236}">
                  <a16:creationId xmlns:a16="http://schemas.microsoft.com/office/drawing/2014/main" id="{F4015885-6A52-DF4A-B413-FC09CB538E52}"/>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21958" name="Group 102">
            <a:extLst>
              <a:ext uri="{FF2B5EF4-FFF2-40B4-BE49-F238E27FC236}">
                <a16:creationId xmlns:a16="http://schemas.microsoft.com/office/drawing/2014/main" id="{480C8849-D0CD-6647-B44F-98BFAB87B05F}"/>
              </a:ext>
            </a:extLst>
          </p:cNvPr>
          <p:cNvGrpSpPr>
            <a:grpSpLocks/>
          </p:cNvGrpSpPr>
          <p:nvPr/>
        </p:nvGrpSpPr>
        <p:grpSpPr bwMode="auto">
          <a:xfrm>
            <a:off x="6719888" y="4559300"/>
            <a:ext cx="165100" cy="406400"/>
            <a:chOff x="2305" y="3704"/>
            <a:chExt cx="104" cy="256"/>
          </a:xfrm>
        </p:grpSpPr>
        <p:sp>
          <p:nvSpPr>
            <p:cNvPr id="121959" name="Line 103">
              <a:extLst>
                <a:ext uri="{FF2B5EF4-FFF2-40B4-BE49-F238E27FC236}">
                  <a16:creationId xmlns:a16="http://schemas.microsoft.com/office/drawing/2014/main" id="{8714F02E-CD57-3349-A820-D5D1EBE6CFFA}"/>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1960" name="Line 104">
              <a:extLst>
                <a:ext uri="{FF2B5EF4-FFF2-40B4-BE49-F238E27FC236}">
                  <a16:creationId xmlns:a16="http://schemas.microsoft.com/office/drawing/2014/main" id="{205702AE-2B4A-524B-BBB1-8CF30838D41A}"/>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1961" name="Line 105">
              <a:extLst>
                <a:ext uri="{FF2B5EF4-FFF2-40B4-BE49-F238E27FC236}">
                  <a16:creationId xmlns:a16="http://schemas.microsoft.com/office/drawing/2014/main" id="{C4B9D814-05AB-D642-90D8-1676CD021507}"/>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21962" name="Group 106">
            <a:extLst>
              <a:ext uri="{FF2B5EF4-FFF2-40B4-BE49-F238E27FC236}">
                <a16:creationId xmlns:a16="http://schemas.microsoft.com/office/drawing/2014/main" id="{E811DA66-71FA-1B47-BE46-640774712FE2}"/>
              </a:ext>
            </a:extLst>
          </p:cNvPr>
          <p:cNvGrpSpPr>
            <a:grpSpLocks/>
          </p:cNvGrpSpPr>
          <p:nvPr/>
        </p:nvGrpSpPr>
        <p:grpSpPr bwMode="auto">
          <a:xfrm>
            <a:off x="9348788" y="5816600"/>
            <a:ext cx="165100" cy="406400"/>
            <a:chOff x="2305" y="3704"/>
            <a:chExt cx="104" cy="256"/>
          </a:xfrm>
        </p:grpSpPr>
        <p:sp>
          <p:nvSpPr>
            <p:cNvPr id="121963" name="Line 107">
              <a:extLst>
                <a:ext uri="{FF2B5EF4-FFF2-40B4-BE49-F238E27FC236}">
                  <a16:creationId xmlns:a16="http://schemas.microsoft.com/office/drawing/2014/main" id="{0133D720-1484-4A45-9F87-B5CE83310849}"/>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1964" name="Line 108">
              <a:extLst>
                <a:ext uri="{FF2B5EF4-FFF2-40B4-BE49-F238E27FC236}">
                  <a16:creationId xmlns:a16="http://schemas.microsoft.com/office/drawing/2014/main" id="{BF8858C4-668A-4A48-9536-EAFFC4CDDF01}"/>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1965" name="Line 109">
              <a:extLst>
                <a:ext uri="{FF2B5EF4-FFF2-40B4-BE49-F238E27FC236}">
                  <a16:creationId xmlns:a16="http://schemas.microsoft.com/office/drawing/2014/main" id="{C78410BD-4C89-EB4C-9FFE-A13D2F45FD81}"/>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21966" name="Group 110">
            <a:extLst>
              <a:ext uri="{FF2B5EF4-FFF2-40B4-BE49-F238E27FC236}">
                <a16:creationId xmlns:a16="http://schemas.microsoft.com/office/drawing/2014/main" id="{C138435A-078D-BD4F-8FAC-FE3BD539B3B1}"/>
              </a:ext>
            </a:extLst>
          </p:cNvPr>
          <p:cNvGrpSpPr>
            <a:grpSpLocks/>
          </p:cNvGrpSpPr>
          <p:nvPr/>
        </p:nvGrpSpPr>
        <p:grpSpPr bwMode="auto">
          <a:xfrm>
            <a:off x="8878888" y="4610100"/>
            <a:ext cx="165100" cy="406400"/>
            <a:chOff x="2305" y="3704"/>
            <a:chExt cx="104" cy="256"/>
          </a:xfrm>
        </p:grpSpPr>
        <p:sp>
          <p:nvSpPr>
            <p:cNvPr id="121967" name="Line 111">
              <a:extLst>
                <a:ext uri="{FF2B5EF4-FFF2-40B4-BE49-F238E27FC236}">
                  <a16:creationId xmlns:a16="http://schemas.microsoft.com/office/drawing/2014/main" id="{10002B1E-2BDA-7348-AF05-CC66A83D37A4}"/>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1968" name="Line 112">
              <a:extLst>
                <a:ext uri="{FF2B5EF4-FFF2-40B4-BE49-F238E27FC236}">
                  <a16:creationId xmlns:a16="http://schemas.microsoft.com/office/drawing/2014/main" id="{A3E104A6-36CC-6E4F-AB20-5AB092FD7810}"/>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1969" name="Line 113">
              <a:extLst>
                <a:ext uri="{FF2B5EF4-FFF2-40B4-BE49-F238E27FC236}">
                  <a16:creationId xmlns:a16="http://schemas.microsoft.com/office/drawing/2014/main" id="{1EF60E25-96F7-AF41-88EE-92D4F060C92D}"/>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21970" name="Group 114">
            <a:extLst>
              <a:ext uri="{FF2B5EF4-FFF2-40B4-BE49-F238E27FC236}">
                <a16:creationId xmlns:a16="http://schemas.microsoft.com/office/drawing/2014/main" id="{E269D426-0629-C34D-BCB5-09916F4A1E23}"/>
              </a:ext>
            </a:extLst>
          </p:cNvPr>
          <p:cNvGrpSpPr>
            <a:grpSpLocks/>
          </p:cNvGrpSpPr>
          <p:nvPr/>
        </p:nvGrpSpPr>
        <p:grpSpPr bwMode="auto">
          <a:xfrm>
            <a:off x="7837488" y="4622800"/>
            <a:ext cx="165100" cy="406400"/>
            <a:chOff x="2305" y="3704"/>
            <a:chExt cx="104" cy="256"/>
          </a:xfrm>
        </p:grpSpPr>
        <p:sp>
          <p:nvSpPr>
            <p:cNvPr id="121971" name="Line 115">
              <a:extLst>
                <a:ext uri="{FF2B5EF4-FFF2-40B4-BE49-F238E27FC236}">
                  <a16:creationId xmlns:a16="http://schemas.microsoft.com/office/drawing/2014/main" id="{11619739-4A0F-BF4F-A9DD-2408CB2029A1}"/>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1972" name="Line 116">
              <a:extLst>
                <a:ext uri="{FF2B5EF4-FFF2-40B4-BE49-F238E27FC236}">
                  <a16:creationId xmlns:a16="http://schemas.microsoft.com/office/drawing/2014/main" id="{DDF1DAE7-31FB-9645-9C88-00E85E6AEF1A}"/>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1973" name="Line 117">
              <a:extLst>
                <a:ext uri="{FF2B5EF4-FFF2-40B4-BE49-F238E27FC236}">
                  <a16:creationId xmlns:a16="http://schemas.microsoft.com/office/drawing/2014/main" id="{6E9DABEA-F816-F14F-85B7-6E62EBBEDDE5}"/>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21974" name="Text Box 118">
            <a:extLst>
              <a:ext uri="{FF2B5EF4-FFF2-40B4-BE49-F238E27FC236}">
                <a16:creationId xmlns:a16="http://schemas.microsoft.com/office/drawing/2014/main" id="{04B5C5DC-AC78-7444-9EA2-8D24BF7218CD}"/>
              </a:ext>
            </a:extLst>
          </p:cNvPr>
          <p:cNvSpPr txBox="1">
            <a:spLocks noChangeArrowheads="1"/>
          </p:cNvSpPr>
          <p:nvPr/>
        </p:nvSpPr>
        <p:spPr bwMode="auto">
          <a:xfrm>
            <a:off x="1978025" y="2816225"/>
            <a:ext cx="3416320" cy="400110"/>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a:latin typeface="Courier New" panose="02070309020205020404" pitchFamily="49" charset="0"/>
              </a:rPr>
              <a:t>Output: 1 3 7 9 14 22</a:t>
            </a:r>
          </a:p>
        </p:txBody>
      </p:sp>
      <p:sp>
        <p:nvSpPr>
          <p:cNvPr id="121975" name="Oval 119">
            <a:extLst>
              <a:ext uri="{FF2B5EF4-FFF2-40B4-BE49-F238E27FC236}">
                <a16:creationId xmlns:a16="http://schemas.microsoft.com/office/drawing/2014/main" id="{967D87ED-B61C-364D-AFFD-5D8FC5471A18}"/>
              </a:ext>
            </a:extLst>
          </p:cNvPr>
          <p:cNvSpPr>
            <a:spLocks noChangeArrowheads="1"/>
          </p:cNvSpPr>
          <p:nvPr/>
        </p:nvSpPr>
        <p:spPr bwMode="auto">
          <a:xfrm>
            <a:off x="2044700" y="1308100"/>
            <a:ext cx="254000" cy="254000"/>
          </a:xfrm>
          <a:prstGeom prst="ellipse">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121976" name="Oval 120">
            <a:extLst>
              <a:ext uri="{FF2B5EF4-FFF2-40B4-BE49-F238E27FC236}">
                <a16:creationId xmlns:a16="http://schemas.microsoft.com/office/drawing/2014/main" id="{5FC04E15-010F-A245-BF47-59D7040F4204}"/>
              </a:ext>
            </a:extLst>
          </p:cNvPr>
          <p:cNvSpPr>
            <a:spLocks noChangeArrowheads="1"/>
          </p:cNvSpPr>
          <p:nvPr/>
        </p:nvSpPr>
        <p:spPr bwMode="auto">
          <a:xfrm>
            <a:off x="2044700" y="1651000"/>
            <a:ext cx="254000" cy="254000"/>
          </a:xfrm>
          <a:prstGeom prst="ellipse">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121977" name="Oval 121">
            <a:extLst>
              <a:ext uri="{FF2B5EF4-FFF2-40B4-BE49-F238E27FC236}">
                <a16:creationId xmlns:a16="http://schemas.microsoft.com/office/drawing/2014/main" id="{7F33198E-55CC-044E-AB94-E8EF8D226E13}"/>
              </a:ext>
            </a:extLst>
          </p:cNvPr>
          <p:cNvSpPr>
            <a:spLocks noChangeArrowheads="1"/>
          </p:cNvSpPr>
          <p:nvPr/>
        </p:nvSpPr>
        <p:spPr bwMode="auto">
          <a:xfrm>
            <a:off x="2044700" y="1993900"/>
            <a:ext cx="254000" cy="254000"/>
          </a:xfrm>
          <a:prstGeom prst="ellipse">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121978" name="Oval 122">
            <a:extLst>
              <a:ext uri="{FF2B5EF4-FFF2-40B4-BE49-F238E27FC236}">
                <a16:creationId xmlns:a16="http://schemas.microsoft.com/office/drawing/2014/main" id="{EE0D2C86-B825-0049-98C8-DCF1CFEB15FC}"/>
              </a:ext>
            </a:extLst>
          </p:cNvPr>
          <p:cNvSpPr>
            <a:spLocks noChangeArrowheads="1"/>
          </p:cNvSpPr>
          <p:nvPr/>
        </p:nvSpPr>
        <p:spPr bwMode="auto">
          <a:xfrm>
            <a:off x="4762500" y="52070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121979" name="Oval 123">
            <a:extLst>
              <a:ext uri="{FF2B5EF4-FFF2-40B4-BE49-F238E27FC236}">
                <a16:creationId xmlns:a16="http://schemas.microsoft.com/office/drawing/2014/main" id="{C6BB582A-2710-4044-B7B8-EF571B73D6D4}"/>
              </a:ext>
            </a:extLst>
          </p:cNvPr>
          <p:cNvSpPr>
            <a:spLocks noChangeArrowheads="1"/>
          </p:cNvSpPr>
          <p:nvPr/>
        </p:nvSpPr>
        <p:spPr bwMode="auto">
          <a:xfrm>
            <a:off x="4749800" y="55118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121980" name="Oval 124">
            <a:extLst>
              <a:ext uri="{FF2B5EF4-FFF2-40B4-BE49-F238E27FC236}">
                <a16:creationId xmlns:a16="http://schemas.microsoft.com/office/drawing/2014/main" id="{E53EDE0F-473D-B74B-A56C-161759D81067}"/>
              </a:ext>
            </a:extLst>
          </p:cNvPr>
          <p:cNvSpPr>
            <a:spLocks noChangeArrowheads="1"/>
          </p:cNvSpPr>
          <p:nvPr/>
        </p:nvSpPr>
        <p:spPr bwMode="auto">
          <a:xfrm>
            <a:off x="4749800" y="58166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121981" name="Oval 125">
            <a:extLst>
              <a:ext uri="{FF2B5EF4-FFF2-40B4-BE49-F238E27FC236}">
                <a16:creationId xmlns:a16="http://schemas.microsoft.com/office/drawing/2014/main" id="{3B64EB0D-9FEE-F84C-8C7F-88C3FD2CC4B3}"/>
              </a:ext>
            </a:extLst>
          </p:cNvPr>
          <p:cNvSpPr>
            <a:spLocks noChangeArrowheads="1"/>
          </p:cNvSpPr>
          <p:nvPr/>
        </p:nvSpPr>
        <p:spPr bwMode="auto">
          <a:xfrm>
            <a:off x="5207000" y="39116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121982" name="Oval 126">
            <a:extLst>
              <a:ext uri="{FF2B5EF4-FFF2-40B4-BE49-F238E27FC236}">
                <a16:creationId xmlns:a16="http://schemas.microsoft.com/office/drawing/2014/main" id="{484F5522-0438-FB45-AB25-8125092AC0B1}"/>
              </a:ext>
            </a:extLst>
          </p:cNvPr>
          <p:cNvSpPr>
            <a:spLocks noChangeArrowheads="1"/>
          </p:cNvSpPr>
          <p:nvPr/>
        </p:nvSpPr>
        <p:spPr bwMode="auto">
          <a:xfrm>
            <a:off x="5207000" y="42164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121983" name="Oval 127">
            <a:extLst>
              <a:ext uri="{FF2B5EF4-FFF2-40B4-BE49-F238E27FC236}">
                <a16:creationId xmlns:a16="http://schemas.microsoft.com/office/drawing/2014/main" id="{CB834819-8937-7E40-A05A-18B7AA4938A1}"/>
              </a:ext>
            </a:extLst>
          </p:cNvPr>
          <p:cNvSpPr>
            <a:spLocks noChangeArrowheads="1"/>
          </p:cNvSpPr>
          <p:nvPr/>
        </p:nvSpPr>
        <p:spPr bwMode="auto">
          <a:xfrm>
            <a:off x="5207000" y="45339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121984" name="Oval 128">
            <a:extLst>
              <a:ext uri="{FF2B5EF4-FFF2-40B4-BE49-F238E27FC236}">
                <a16:creationId xmlns:a16="http://schemas.microsoft.com/office/drawing/2014/main" id="{C7299CA8-E9BD-9144-802D-370D9019E2DC}"/>
              </a:ext>
            </a:extLst>
          </p:cNvPr>
          <p:cNvSpPr>
            <a:spLocks noChangeArrowheads="1"/>
          </p:cNvSpPr>
          <p:nvPr/>
        </p:nvSpPr>
        <p:spPr bwMode="auto">
          <a:xfrm>
            <a:off x="5740400" y="51943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121985" name="Oval 129">
            <a:extLst>
              <a:ext uri="{FF2B5EF4-FFF2-40B4-BE49-F238E27FC236}">
                <a16:creationId xmlns:a16="http://schemas.microsoft.com/office/drawing/2014/main" id="{A2D4951B-1C19-4E4D-8E42-19558ADA541B}"/>
              </a:ext>
            </a:extLst>
          </p:cNvPr>
          <p:cNvSpPr>
            <a:spLocks noChangeArrowheads="1"/>
          </p:cNvSpPr>
          <p:nvPr/>
        </p:nvSpPr>
        <p:spPr bwMode="auto">
          <a:xfrm>
            <a:off x="5740400" y="55118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121986" name="Oval 130">
            <a:extLst>
              <a:ext uri="{FF2B5EF4-FFF2-40B4-BE49-F238E27FC236}">
                <a16:creationId xmlns:a16="http://schemas.microsoft.com/office/drawing/2014/main" id="{0E30A399-6A42-0C44-B50A-56501C655D23}"/>
              </a:ext>
            </a:extLst>
          </p:cNvPr>
          <p:cNvSpPr>
            <a:spLocks noChangeArrowheads="1"/>
          </p:cNvSpPr>
          <p:nvPr/>
        </p:nvSpPr>
        <p:spPr bwMode="auto">
          <a:xfrm>
            <a:off x="5740400" y="58293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121987" name="Oval 131">
            <a:extLst>
              <a:ext uri="{FF2B5EF4-FFF2-40B4-BE49-F238E27FC236}">
                <a16:creationId xmlns:a16="http://schemas.microsoft.com/office/drawing/2014/main" id="{BCA00301-8324-D943-A3ED-5CDE0E2BCB15}"/>
              </a:ext>
            </a:extLst>
          </p:cNvPr>
          <p:cNvSpPr>
            <a:spLocks noChangeArrowheads="1"/>
          </p:cNvSpPr>
          <p:nvPr/>
        </p:nvSpPr>
        <p:spPr bwMode="auto">
          <a:xfrm>
            <a:off x="6299200" y="39116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121988" name="Oval 132">
            <a:extLst>
              <a:ext uri="{FF2B5EF4-FFF2-40B4-BE49-F238E27FC236}">
                <a16:creationId xmlns:a16="http://schemas.microsoft.com/office/drawing/2014/main" id="{960FEC81-1404-7047-8001-66A5EEDD8A8F}"/>
              </a:ext>
            </a:extLst>
          </p:cNvPr>
          <p:cNvSpPr>
            <a:spLocks noChangeArrowheads="1"/>
          </p:cNvSpPr>
          <p:nvPr/>
        </p:nvSpPr>
        <p:spPr bwMode="auto">
          <a:xfrm>
            <a:off x="6299200" y="42291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121989" name="Oval 133">
            <a:extLst>
              <a:ext uri="{FF2B5EF4-FFF2-40B4-BE49-F238E27FC236}">
                <a16:creationId xmlns:a16="http://schemas.microsoft.com/office/drawing/2014/main" id="{59913A2E-BCCC-5B4E-B308-1BC605917E50}"/>
              </a:ext>
            </a:extLst>
          </p:cNvPr>
          <p:cNvSpPr>
            <a:spLocks noChangeArrowheads="1"/>
          </p:cNvSpPr>
          <p:nvPr/>
        </p:nvSpPr>
        <p:spPr bwMode="auto">
          <a:xfrm>
            <a:off x="6299200" y="45466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121990" name="Oval 134">
            <a:extLst>
              <a:ext uri="{FF2B5EF4-FFF2-40B4-BE49-F238E27FC236}">
                <a16:creationId xmlns:a16="http://schemas.microsoft.com/office/drawing/2014/main" id="{FAA999DB-3DD8-DB40-8CA0-2E2DB06C48D4}"/>
              </a:ext>
            </a:extLst>
          </p:cNvPr>
          <p:cNvSpPr>
            <a:spLocks noChangeArrowheads="1"/>
          </p:cNvSpPr>
          <p:nvPr/>
        </p:nvSpPr>
        <p:spPr bwMode="auto">
          <a:xfrm>
            <a:off x="5740400" y="27305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121991" name="Oval 135">
            <a:extLst>
              <a:ext uri="{FF2B5EF4-FFF2-40B4-BE49-F238E27FC236}">
                <a16:creationId xmlns:a16="http://schemas.microsoft.com/office/drawing/2014/main" id="{CD379A83-8D6B-BE43-8527-1AA1E3F0BBFB}"/>
              </a:ext>
            </a:extLst>
          </p:cNvPr>
          <p:cNvSpPr>
            <a:spLocks noChangeArrowheads="1"/>
          </p:cNvSpPr>
          <p:nvPr/>
        </p:nvSpPr>
        <p:spPr bwMode="auto">
          <a:xfrm>
            <a:off x="5740400" y="30353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121992" name="Oval 136">
            <a:extLst>
              <a:ext uri="{FF2B5EF4-FFF2-40B4-BE49-F238E27FC236}">
                <a16:creationId xmlns:a16="http://schemas.microsoft.com/office/drawing/2014/main" id="{055237EA-9FF9-B841-8FEF-9FC26B4CE063}"/>
              </a:ext>
            </a:extLst>
          </p:cNvPr>
          <p:cNvSpPr>
            <a:spLocks noChangeArrowheads="1"/>
          </p:cNvSpPr>
          <p:nvPr/>
        </p:nvSpPr>
        <p:spPr bwMode="auto">
          <a:xfrm>
            <a:off x="5740400" y="33401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121993" name="Oval 137">
            <a:extLst>
              <a:ext uri="{FF2B5EF4-FFF2-40B4-BE49-F238E27FC236}">
                <a16:creationId xmlns:a16="http://schemas.microsoft.com/office/drawing/2014/main" id="{775638A0-5707-A842-BC11-0692AE01050B}"/>
              </a:ext>
            </a:extLst>
          </p:cNvPr>
          <p:cNvSpPr>
            <a:spLocks noChangeArrowheads="1"/>
          </p:cNvSpPr>
          <p:nvPr/>
        </p:nvSpPr>
        <p:spPr bwMode="auto">
          <a:xfrm>
            <a:off x="6743700" y="14732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121994" name="Oval 138">
            <a:extLst>
              <a:ext uri="{FF2B5EF4-FFF2-40B4-BE49-F238E27FC236}">
                <a16:creationId xmlns:a16="http://schemas.microsoft.com/office/drawing/2014/main" id="{3F984E3B-65E5-2242-BA9D-67CD23FDC1D9}"/>
              </a:ext>
            </a:extLst>
          </p:cNvPr>
          <p:cNvSpPr>
            <a:spLocks noChangeArrowheads="1"/>
          </p:cNvSpPr>
          <p:nvPr/>
        </p:nvSpPr>
        <p:spPr bwMode="auto">
          <a:xfrm>
            <a:off x="6743700" y="17526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121995" name="Oval 139">
            <a:extLst>
              <a:ext uri="{FF2B5EF4-FFF2-40B4-BE49-F238E27FC236}">
                <a16:creationId xmlns:a16="http://schemas.microsoft.com/office/drawing/2014/main" id="{AB2071AB-A089-8C42-9364-604CF318F306}"/>
              </a:ext>
            </a:extLst>
          </p:cNvPr>
          <p:cNvSpPr>
            <a:spLocks noChangeArrowheads="1"/>
          </p:cNvSpPr>
          <p:nvPr/>
        </p:nvSpPr>
        <p:spPr bwMode="auto">
          <a:xfrm>
            <a:off x="6743700" y="2044700"/>
            <a:ext cx="254000" cy="254000"/>
          </a:xfrm>
          <a:prstGeom prst="ellipse">
            <a:avLst/>
          </a:prstGeom>
          <a:solidFill>
            <a:srgbClr val="66FF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Tree>
    <p:extLst>
      <p:ext uri="{BB962C8B-B14F-4D97-AF65-F5344CB8AC3E}">
        <p14:creationId xmlns:p14="http://schemas.microsoft.com/office/powerpoint/2010/main" val="302679853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Rectangle 2">
            <a:extLst>
              <a:ext uri="{FF2B5EF4-FFF2-40B4-BE49-F238E27FC236}">
                <a16:creationId xmlns:a16="http://schemas.microsoft.com/office/drawing/2014/main" id="{A1E9718B-D43D-4843-A4FA-69DA647D62AF}"/>
              </a:ext>
            </a:extLst>
          </p:cNvPr>
          <p:cNvSpPr>
            <a:spLocks noChangeArrowheads="1"/>
          </p:cNvSpPr>
          <p:nvPr/>
        </p:nvSpPr>
        <p:spPr bwMode="auto">
          <a:xfrm>
            <a:off x="1981201" y="457201"/>
            <a:ext cx="4341813" cy="1895475"/>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64" tIns="46033" rIns="92064" bIns="46033">
            <a:spAutoFit/>
          </a:bodyPr>
          <a:lstStyle>
            <a:lvl1pPr indent="4763">
              <a:spcBef>
                <a:spcPct val="20000"/>
              </a:spcBef>
              <a:buChar char="•"/>
              <a:defRPr sz="2400">
                <a:solidFill>
                  <a:schemeClr val="tx1"/>
                </a:solidFill>
                <a:latin typeface="Arial" panose="020B0604020202020204" pitchFamily="34" charset="0"/>
              </a:defRPr>
            </a:lvl1pPr>
            <a:lvl2pPr marL="747713"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buFontTx/>
              <a:buNone/>
            </a:pPr>
            <a:r>
              <a:rPr lang="en-US" altLang="en-US" sz="2000">
                <a:latin typeface="Courier New" panose="02070309020205020404" pitchFamily="49" charset="0"/>
              </a:rPr>
              <a:t>Proc InOrderPrint(pointer) </a:t>
            </a:r>
          </a:p>
          <a:p>
            <a:pPr>
              <a:buFontTx/>
              <a:buNone/>
            </a:pPr>
            <a:r>
              <a:rPr lang="en-US" altLang="en-US" sz="2000">
                <a:latin typeface="Courier New" panose="02070309020205020404" pitchFamily="49" charset="0"/>
              </a:rPr>
              <a:t> pointer NOT NIL?</a:t>
            </a:r>
          </a:p>
          <a:p>
            <a:pPr>
              <a:buFontTx/>
              <a:buNone/>
            </a:pPr>
            <a:r>
              <a:rPr lang="en-US" altLang="en-US" sz="2000">
                <a:solidFill>
                  <a:srgbClr val="FF0033"/>
                </a:solidFill>
                <a:latin typeface="Courier New" panose="02070309020205020404" pitchFamily="49" charset="0"/>
              </a:rPr>
              <a:t>  InOrderPrint(left child)</a:t>
            </a:r>
          </a:p>
          <a:p>
            <a:pPr>
              <a:buFontTx/>
              <a:buNone/>
            </a:pPr>
            <a:r>
              <a:rPr lang="en-US" altLang="en-US" sz="2000">
                <a:latin typeface="Courier New" panose="02070309020205020404" pitchFamily="49" charset="0"/>
              </a:rPr>
              <a:t>  print(data)</a:t>
            </a:r>
          </a:p>
          <a:p>
            <a:pPr>
              <a:buFontTx/>
              <a:buNone/>
            </a:pPr>
            <a:r>
              <a:rPr lang="en-US" altLang="en-US" sz="2000">
                <a:latin typeface="Courier New" panose="02070309020205020404" pitchFamily="49" charset="0"/>
              </a:rPr>
              <a:t>  InOrderPrint(right child)</a:t>
            </a:r>
          </a:p>
        </p:txBody>
      </p:sp>
      <p:grpSp>
        <p:nvGrpSpPr>
          <p:cNvPr id="297987" name="Group 3">
            <a:extLst>
              <a:ext uri="{FF2B5EF4-FFF2-40B4-BE49-F238E27FC236}">
                <a16:creationId xmlns:a16="http://schemas.microsoft.com/office/drawing/2014/main" id="{25899E16-8240-1A47-A175-4A8805C85D1B}"/>
              </a:ext>
            </a:extLst>
          </p:cNvPr>
          <p:cNvGrpSpPr>
            <a:grpSpLocks/>
          </p:cNvGrpSpPr>
          <p:nvPr/>
        </p:nvGrpSpPr>
        <p:grpSpPr bwMode="auto">
          <a:xfrm>
            <a:off x="7099301" y="1501775"/>
            <a:ext cx="587375" cy="749300"/>
            <a:chOff x="1760" y="2442"/>
            <a:chExt cx="370" cy="472"/>
          </a:xfrm>
        </p:grpSpPr>
        <p:sp>
          <p:nvSpPr>
            <p:cNvPr id="297988" name="Text Box 4">
              <a:extLst>
                <a:ext uri="{FF2B5EF4-FFF2-40B4-BE49-F238E27FC236}">
                  <a16:creationId xmlns:a16="http://schemas.microsoft.com/office/drawing/2014/main" id="{EB2E11E2-3041-AF4B-A426-405901C792A0}"/>
                </a:ext>
              </a:extLst>
            </p:cNvPr>
            <p:cNvSpPr txBox="1">
              <a:spLocks noChangeArrowheads="1"/>
            </p:cNvSpPr>
            <p:nvPr/>
          </p:nvSpPr>
          <p:spPr bwMode="auto">
            <a:xfrm>
              <a:off x="1760" y="2442"/>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solidFill>
                    <a:srgbClr val="FF0033"/>
                  </a:solidFill>
                  <a:latin typeface="Courier New" panose="02070309020205020404" pitchFamily="49" charset="0"/>
                </a:rPr>
                <a:t>22</a:t>
              </a:r>
            </a:p>
          </p:txBody>
        </p:sp>
        <p:grpSp>
          <p:nvGrpSpPr>
            <p:cNvPr id="297989" name="Group 5">
              <a:extLst>
                <a:ext uri="{FF2B5EF4-FFF2-40B4-BE49-F238E27FC236}">
                  <a16:creationId xmlns:a16="http://schemas.microsoft.com/office/drawing/2014/main" id="{0820D7A3-E9DC-794D-9DDB-C5EE96A7B803}"/>
                </a:ext>
              </a:extLst>
            </p:cNvPr>
            <p:cNvGrpSpPr>
              <a:grpSpLocks/>
            </p:cNvGrpSpPr>
            <p:nvPr/>
          </p:nvGrpSpPr>
          <p:grpSpPr bwMode="auto">
            <a:xfrm>
              <a:off x="1760" y="2754"/>
              <a:ext cx="370" cy="160"/>
              <a:chOff x="1378" y="3290"/>
              <a:chExt cx="370" cy="312"/>
            </a:xfrm>
          </p:grpSpPr>
          <p:sp>
            <p:nvSpPr>
              <p:cNvPr id="297990" name="Text Box 6">
                <a:extLst>
                  <a:ext uri="{FF2B5EF4-FFF2-40B4-BE49-F238E27FC236}">
                    <a16:creationId xmlns:a16="http://schemas.microsoft.com/office/drawing/2014/main" id="{356F998D-E775-7447-B64E-9A76D0124110}"/>
                  </a:ext>
                </a:extLst>
              </p:cNvPr>
              <p:cNvSpPr txBox="1">
                <a:spLocks noChangeArrowheads="1"/>
              </p:cNvSpPr>
              <p:nvPr/>
            </p:nvSpPr>
            <p:spPr bwMode="auto">
              <a:xfrm>
                <a:off x="1378" y="3290"/>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297991" name="Line 7">
                <a:extLst>
                  <a:ext uri="{FF2B5EF4-FFF2-40B4-BE49-F238E27FC236}">
                    <a16:creationId xmlns:a16="http://schemas.microsoft.com/office/drawing/2014/main" id="{9F7C6772-EC79-D749-9CC1-C77EBA93451D}"/>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297992" name="Text Box 8">
            <a:extLst>
              <a:ext uri="{FF2B5EF4-FFF2-40B4-BE49-F238E27FC236}">
                <a16:creationId xmlns:a16="http://schemas.microsoft.com/office/drawing/2014/main" id="{2369A544-035F-FD4F-A8D7-23EDA2FAED10}"/>
              </a:ext>
            </a:extLst>
          </p:cNvPr>
          <p:cNvSpPr txBox="1">
            <a:spLocks noChangeArrowheads="1"/>
          </p:cNvSpPr>
          <p:nvPr/>
        </p:nvSpPr>
        <p:spPr bwMode="auto">
          <a:xfrm>
            <a:off x="7032626" y="646113"/>
            <a:ext cx="62619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715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a:t>root</a:t>
            </a:r>
          </a:p>
        </p:txBody>
      </p:sp>
      <p:sp>
        <p:nvSpPr>
          <p:cNvPr id="297993" name="Line 9">
            <a:extLst>
              <a:ext uri="{FF2B5EF4-FFF2-40B4-BE49-F238E27FC236}">
                <a16:creationId xmlns:a16="http://schemas.microsoft.com/office/drawing/2014/main" id="{96099C7D-A065-544E-ACB3-3CA71D2725F2}"/>
              </a:ext>
            </a:extLst>
          </p:cNvPr>
          <p:cNvSpPr>
            <a:spLocks noChangeShapeType="1"/>
          </p:cNvSpPr>
          <p:nvPr/>
        </p:nvSpPr>
        <p:spPr bwMode="auto">
          <a:xfrm>
            <a:off x="7404100" y="1028700"/>
            <a:ext cx="0" cy="4572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97994" name="Group 10">
            <a:extLst>
              <a:ext uri="{FF2B5EF4-FFF2-40B4-BE49-F238E27FC236}">
                <a16:creationId xmlns:a16="http://schemas.microsoft.com/office/drawing/2014/main" id="{87778FFD-F261-1849-83C0-5B0F0FF95402}"/>
              </a:ext>
            </a:extLst>
          </p:cNvPr>
          <p:cNvGrpSpPr>
            <a:grpSpLocks/>
          </p:cNvGrpSpPr>
          <p:nvPr/>
        </p:nvGrpSpPr>
        <p:grpSpPr bwMode="auto">
          <a:xfrm>
            <a:off x="8280401" y="2746375"/>
            <a:ext cx="587375" cy="749300"/>
            <a:chOff x="1760" y="2442"/>
            <a:chExt cx="370" cy="472"/>
          </a:xfrm>
        </p:grpSpPr>
        <p:sp>
          <p:nvSpPr>
            <p:cNvPr id="297995" name="Text Box 11">
              <a:extLst>
                <a:ext uri="{FF2B5EF4-FFF2-40B4-BE49-F238E27FC236}">
                  <a16:creationId xmlns:a16="http://schemas.microsoft.com/office/drawing/2014/main" id="{658CA9C7-C56B-B94B-8398-5DAA1610270B}"/>
                </a:ext>
              </a:extLst>
            </p:cNvPr>
            <p:cNvSpPr txBox="1">
              <a:spLocks noChangeArrowheads="1"/>
            </p:cNvSpPr>
            <p:nvPr/>
          </p:nvSpPr>
          <p:spPr bwMode="auto">
            <a:xfrm>
              <a:off x="1760" y="2442"/>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latin typeface="Courier New" panose="02070309020205020404" pitchFamily="49" charset="0"/>
                </a:rPr>
                <a:t>67</a:t>
              </a:r>
            </a:p>
          </p:txBody>
        </p:sp>
        <p:grpSp>
          <p:nvGrpSpPr>
            <p:cNvPr id="297996" name="Group 12">
              <a:extLst>
                <a:ext uri="{FF2B5EF4-FFF2-40B4-BE49-F238E27FC236}">
                  <a16:creationId xmlns:a16="http://schemas.microsoft.com/office/drawing/2014/main" id="{2C981323-83D6-D247-9EBC-8C10EDACEFF5}"/>
                </a:ext>
              </a:extLst>
            </p:cNvPr>
            <p:cNvGrpSpPr>
              <a:grpSpLocks/>
            </p:cNvGrpSpPr>
            <p:nvPr/>
          </p:nvGrpSpPr>
          <p:grpSpPr bwMode="auto">
            <a:xfrm>
              <a:off x="1760" y="2754"/>
              <a:ext cx="370" cy="160"/>
              <a:chOff x="1378" y="3290"/>
              <a:chExt cx="370" cy="312"/>
            </a:xfrm>
          </p:grpSpPr>
          <p:sp>
            <p:nvSpPr>
              <p:cNvPr id="297997" name="Text Box 13">
                <a:extLst>
                  <a:ext uri="{FF2B5EF4-FFF2-40B4-BE49-F238E27FC236}">
                    <a16:creationId xmlns:a16="http://schemas.microsoft.com/office/drawing/2014/main" id="{260337B9-ED90-AA47-BA1E-33CBEB28D243}"/>
                  </a:ext>
                </a:extLst>
              </p:cNvPr>
              <p:cNvSpPr txBox="1">
                <a:spLocks noChangeArrowheads="1"/>
              </p:cNvSpPr>
              <p:nvPr/>
            </p:nvSpPr>
            <p:spPr bwMode="auto">
              <a:xfrm>
                <a:off x="1378" y="3290"/>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297998" name="Line 14">
                <a:extLst>
                  <a:ext uri="{FF2B5EF4-FFF2-40B4-BE49-F238E27FC236}">
                    <a16:creationId xmlns:a16="http://schemas.microsoft.com/office/drawing/2014/main" id="{21C35795-7DC4-6648-A776-ABF4827C1C61}"/>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297999" name="Group 15">
            <a:extLst>
              <a:ext uri="{FF2B5EF4-FFF2-40B4-BE49-F238E27FC236}">
                <a16:creationId xmlns:a16="http://schemas.microsoft.com/office/drawing/2014/main" id="{6F15DECF-6AEB-5347-BCE5-DFE461043108}"/>
              </a:ext>
            </a:extLst>
          </p:cNvPr>
          <p:cNvGrpSpPr>
            <a:grpSpLocks/>
          </p:cNvGrpSpPr>
          <p:nvPr/>
        </p:nvGrpSpPr>
        <p:grpSpPr bwMode="auto">
          <a:xfrm>
            <a:off x="7759701" y="3978275"/>
            <a:ext cx="587375" cy="749300"/>
            <a:chOff x="1760" y="2442"/>
            <a:chExt cx="370" cy="472"/>
          </a:xfrm>
        </p:grpSpPr>
        <p:sp>
          <p:nvSpPr>
            <p:cNvPr id="298000" name="Text Box 16">
              <a:extLst>
                <a:ext uri="{FF2B5EF4-FFF2-40B4-BE49-F238E27FC236}">
                  <a16:creationId xmlns:a16="http://schemas.microsoft.com/office/drawing/2014/main" id="{85DA946C-3C62-3F43-947E-A70EFBB885DA}"/>
                </a:ext>
              </a:extLst>
            </p:cNvPr>
            <p:cNvSpPr txBox="1">
              <a:spLocks noChangeArrowheads="1"/>
            </p:cNvSpPr>
            <p:nvPr/>
          </p:nvSpPr>
          <p:spPr bwMode="auto">
            <a:xfrm>
              <a:off x="1760" y="2442"/>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latin typeface="Courier New" panose="02070309020205020404" pitchFamily="49" charset="0"/>
                </a:rPr>
                <a:t>36</a:t>
              </a:r>
            </a:p>
          </p:txBody>
        </p:sp>
        <p:grpSp>
          <p:nvGrpSpPr>
            <p:cNvPr id="298001" name="Group 17">
              <a:extLst>
                <a:ext uri="{FF2B5EF4-FFF2-40B4-BE49-F238E27FC236}">
                  <a16:creationId xmlns:a16="http://schemas.microsoft.com/office/drawing/2014/main" id="{98BC89DB-AA3E-FE4D-91D3-02B7C825E830}"/>
                </a:ext>
              </a:extLst>
            </p:cNvPr>
            <p:cNvGrpSpPr>
              <a:grpSpLocks/>
            </p:cNvGrpSpPr>
            <p:nvPr/>
          </p:nvGrpSpPr>
          <p:grpSpPr bwMode="auto">
            <a:xfrm>
              <a:off x="1760" y="2754"/>
              <a:ext cx="370" cy="160"/>
              <a:chOff x="1378" y="3290"/>
              <a:chExt cx="370" cy="312"/>
            </a:xfrm>
          </p:grpSpPr>
          <p:sp>
            <p:nvSpPr>
              <p:cNvPr id="298002" name="Text Box 18">
                <a:extLst>
                  <a:ext uri="{FF2B5EF4-FFF2-40B4-BE49-F238E27FC236}">
                    <a16:creationId xmlns:a16="http://schemas.microsoft.com/office/drawing/2014/main" id="{99BA95C3-9E1A-F340-AB8A-B244A17DB827}"/>
                  </a:ext>
                </a:extLst>
              </p:cNvPr>
              <p:cNvSpPr txBox="1">
                <a:spLocks noChangeArrowheads="1"/>
              </p:cNvSpPr>
              <p:nvPr/>
            </p:nvSpPr>
            <p:spPr bwMode="auto">
              <a:xfrm>
                <a:off x="1378" y="3290"/>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298003" name="Line 19">
                <a:extLst>
                  <a:ext uri="{FF2B5EF4-FFF2-40B4-BE49-F238E27FC236}">
                    <a16:creationId xmlns:a16="http://schemas.microsoft.com/office/drawing/2014/main" id="{18DA0134-701B-C44D-BCFB-4320F954C495}"/>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298004" name="Group 20">
            <a:extLst>
              <a:ext uri="{FF2B5EF4-FFF2-40B4-BE49-F238E27FC236}">
                <a16:creationId xmlns:a16="http://schemas.microsoft.com/office/drawing/2014/main" id="{55C60CEE-B220-C646-8A1B-02C8451787DF}"/>
              </a:ext>
            </a:extLst>
          </p:cNvPr>
          <p:cNvGrpSpPr>
            <a:grpSpLocks/>
          </p:cNvGrpSpPr>
          <p:nvPr/>
        </p:nvGrpSpPr>
        <p:grpSpPr bwMode="auto">
          <a:xfrm>
            <a:off x="5588001" y="3940175"/>
            <a:ext cx="587375" cy="749300"/>
            <a:chOff x="1760" y="2442"/>
            <a:chExt cx="370" cy="472"/>
          </a:xfrm>
        </p:grpSpPr>
        <p:sp>
          <p:nvSpPr>
            <p:cNvPr id="298005" name="Text Box 21">
              <a:extLst>
                <a:ext uri="{FF2B5EF4-FFF2-40B4-BE49-F238E27FC236}">
                  <a16:creationId xmlns:a16="http://schemas.microsoft.com/office/drawing/2014/main" id="{E0C5178D-EFE0-E347-A16B-0630BBBFF373}"/>
                </a:ext>
              </a:extLst>
            </p:cNvPr>
            <p:cNvSpPr txBox="1">
              <a:spLocks noChangeArrowheads="1"/>
            </p:cNvSpPr>
            <p:nvPr/>
          </p:nvSpPr>
          <p:spPr bwMode="auto">
            <a:xfrm>
              <a:off x="1760" y="2442"/>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a:r>
                <a:rPr lang="en-US" altLang="en-US">
                  <a:solidFill>
                    <a:srgbClr val="FF0033"/>
                  </a:solidFill>
                  <a:latin typeface="Courier New" panose="02070309020205020404" pitchFamily="49" charset="0"/>
                </a:rPr>
                <a:t>3</a:t>
              </a:r>
              <a:endParaRPr lang="en-US" altLang="en-US">
                <a:latin typeface="Courier New" panose="02070309020205020404" pitchFamily="49" charset="0"/>
              </a:endParaRPr>
            </a:p>
          </p:txBody>
        </p:sp>
        <p:grpSp>
          <p:nvGrpSpPr>
            <p:cNvPr id="298006" name="Group 22">
              <a:extLst>
                <a:ext uri="{FF2B5EF4-FFF2-40B4-BE49-F238E27FC236}">
                  <a16:creationId xmlns:a16="http://schemas.microsoft.com/office/drawing/2014/main" id="{31A2CEBB-F759-9846-BA68-C31206AB6449}"/>
                </a:ext>
              </a:extLst>
            </p:cNvPr>
            <p:cNvGrpSpPr>
              <a:grpSpLocks/>
            </p:cNvGrpSpPr>
            <p:nvPr/>
          </p:nvGrpSpPr>
          <p:grpSpPr bwMode="auto">
            <a:xfrm>
              <a:off x="1760" y="2754"/>
              <a:ext cx="370" cy="160"/>
              <a:chOff x="1378" y="3290"/>
              <a:chExt cx="370" cy="312"/>
            </a:xfrm>
          </p:grpSpPr>
          <p:sp>
            <p:nvSpPr>
              <p:cNvPr id="298007" name="Text Box 23">
                <a:extLst>
                  <a:ext uri="{FF2B5EF4-FFF2-40B4-BE49-F238E27FC236}">
                    <a16:creationId xmlns:a16="http://schemas.microsoft.com/office/drawing/2014/main" id="{6FD1FDFB-9835-4A46-9387-45979763AE7D}"/>
                  </a:ext>
                </a:extLst>
              </p:cNvPr>
              <p:cNvSpPr txBox="1">
                <a:spLocks noChangeArrowheads="1"/>
              </p:cNvSpPr>
              <p:nvPr/>
            </p:nvSpPr>
            <p:spPr bwMode="auto">
              <a:xfrm>
                <a:off x="1378" y="3290"/>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298008" name="Line 24">
                <a:extLst>
                  <a:ext uri="{FF2B5EF4-FFF2-40B4-BE49-F238E27FC236}">
                    <a16:creationId xmlns:a16="http://schemas.microsoft.com/office/drawing/2014/main" id="{B0ADA4EC-95FD-CE46-B3D1-01E7169BF78C}"/>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298009" name="Group 25">
            <a:extLst>
              <a:ext uri="{FF2B5EF4-FFF2-40B4-BE49-F238E27FC236}">
                <a16:creationId xmlns:a16="http://schemas.microsoft.com/office/drawing/2014/main" id="{098FBDA9-9BFA-5C4F-B99C-81172DEBFD90}"/>
              </a:ext>
            </a:extLst>
          </p:cNvPr>
          <p:cNvGrpSpPr>
            <a:grpSpLocks/>
          </p:cNvGrpSpPr>
          <p:nvPr/>
        </p:nvGrpSpPr>
        <p:grpSpPr bwMode="auto">
          <a:xfrm>
            <a:off x="6667501" y="3940175"/>
            <a:ext cx="587375" cy="749300"/>
            <a:chOff x="1760" y="2442"/>
            <a:chExt cx="370" cy="472"/>
          </a:xfrm>
        </p:grpSpPr>
        <p:sp>
          <p:nvSpPr>
            <p:cNvPr id="298010" name="Text Box 26">
              <a:extLst>
                <a:ext uri="{FF2B5EF4-FFF2-40B4-BE49-F238E27FC236}">
                  <a16:creationId xmlns:a16="http://schemas.microsoft.com/office/drawing/2014/main" id="{A13670BF-4A99-3041-839E-C15BD02949A8}"/>
                </a:ext>
              </a:extLst>
            </p:cNvPr>
            <p:cNvSpPr txBox="1">
              <a:spLocks noChangeArrowheads="1"/>
            </p:cNvSpPr>
            <p:nvPr/>
          </p:nvSpPr>
          <p:spPr bwMode="auto">
            <a:xfrm>
              <a:off x="1760" y="2442"/>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solidFill>
                    <a:srgbClr val="FF0033"/>
                  </a:solidFill>
                  <a:latin typeface="Courier New" panose="02070309020205020404" pitchFamily="49" charset="0"/>
                </a:rPr>
                <a:t>14</a:t>
              </a:r>
              <a:endParaRPr lang="en-US" altLang="en-US">
                <a:latin typeface="Courier New" panose="02070309020205020404" pitchFamily="49" charset="0"/>
              </a:endParaRPr>
            </a:p>
          </p:txBody>
        </p:sp>
        <p:grpSp>
          <p:nvGrpSpPr>
            <p:cNvPr id="298011" name="Group 27">
              <a:extLst>
                <a:ext uri="{FF2B5EF4-FFF2-40B4-BE49-F238E27FC236}">
                  <a16:creationId xmlns:a16="http://schemas.microsoft.com/office/drawing/2014/main" id="{23D8B79D-685E-8543-9D73-A0B495FC7EB9}"/>
                </a:ext>
              </a:extLst>
            </p:cNvPr>
            <p:cNvGrpSpPr>
              <a:grpSpLocks/>
            </p:cNvGrpSpPr>
            <p:nvPr/>
          </p:nvGrpSpPr>
          <p:grpSpPr bwMode="auto">
            <a:xfrm>
              <a:off x="1760" y="2754"/>
              <a:ext cx="370" cy="160"/>
              <a:chOff x="1378" y="3290"/>
              <a:chExt cx="370" cy="312"/>
            </a:xfrm>
          </p:grpSpPr>
          <p:sp>
            <p:nvSpPr>
              <p:cNvPr id="298012" name="Text Box 28">
                <a:extLst>
                  <a:ext uri="{FF2B5EF4-FFF2-40B4-BE49-F238E27FC236}">
                    <a16:creationId xmlns:a16="http://schemas.microsoft.com/office/drawing/2014/main" id="{94C64504-30BA-8141-B793-8DF240F1FD07}"/>
                  </a:ext>
                </a:extLst>
              </p:cNvPr>
              <p:cNvSpPr txBox="1">
                <a:spLocks noChangeArrowheads="1"/>
              </p:cNvSpPr>
              <p:nvPr/>
            </p:nvSpPr>
            <p:spPr bwMode="auto">
              <a:xfrm>
                <a:off x="1378" y="3290"/>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298013" name="Line 29">
                <a:extLst>
                  <a:ext uri="{FF2B5EF4-FFF2-40B4-BE49-F238E27FC236}">
                    <a16:creationId xmlns:a16="http://schemas.microsoft.com/office/drawing/2014/main" id="{E0C2E358-5D1C-0840-83D0-2CA2C65D3D7E}"/>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298014" name="Group 30">
            <a:extLst>
              <a:ext uri="{FF2B5EF4-FFF2-40B4-BE49-F238E27FC236}">
                <a16:creationId xmlns:a16="http://schemas.microsoft.com/office/drawing/2014/main" id="{24814363-E1EF-E542-AD21-394FE4F9C3C8}"/>
              </a:ext>
            </a:extLst>
          </p:cNvPr>
          <p:cNvGrpSpPr>
            <a:grpSpLocks/>
          </p:cNvGrpSpPr>
          <p:nvPr/>
        </p:nvGrpSpPr>
        <p:grpSpPr bwMode="auto">
          <a:xfrm>
            <a:off x="8216901" y="5172075"/>
            <a:ext cx="587375" cy="749300"/>
            <a:chOff x="1760" y="2442"/>
            <a:chExt cx="370" cy="472"/>
          </a:xfrm>
        </p:grpSpPr>
        <p:sp>
          <p:nvSpPr>
            <p:cNvPr id="298015" name="Text Box 31">
              <a:extLst>
                <a:ext uri="{FF2B5EF4-FFF2-40B4-BE49-F238E27FC236}">
                  <a16:creationId xmlns:a16="http://schemas.microsoft.com/office/drawing/2014/main" id="{3F1EA0D7-1747-E84D-9547-5FB85C05BFFE}"/>
                </a:ext>
              </a:extLst>
            </p:cNvPr>
            <p:cNvSpPr txBox="1">
              <a:spLocks noChangeArrowheads="1"/>
            </p:cNvSpPr>
            <p:nvPr/>
          </p:nvSpPr>
          <p:spPr bwMode="auto">
            <a:xfrm>
              <a:off x="1760" y="2442"/>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latin typeface="Courier New" panose="02070309020205020404" pitchFamily="49" charset="0"/>
                </a:rPr>
                <a:t>44</a:t>
              </a:r>
            </a:p>
          </p:txBody>
        </p:sp>
        <p:grpSp>
          <p:nvGrpSpPr>
            <p:cNvPr id="298016" name="Group 32">
              <a:extLst>
                <a:ext uri="{FF2B5EF4-FFF2-40B4-BE49-F238E27FC236}">
                  <a16:creationId xmlns:a16="http://schemas.microsoft.com/office/drawing/2014/main" id="{8C7307F3-A143-EA4A-8F27-DBB3748843C6}"/>
                </a:ext>
              </a:extLst>
            </p:cNvPr>
            <p:cNvGrpSpPr>
              <a:grpSpLocks/>
            </p:cNvGrpSpPr>
            <p:nvPr/>
          </p:nvGrpSpPr>
          <p:grpSpPr bwMode="auto">
            <a:xfrm>
              <a:off x="1760" y="2754"/>
              <a:ext cx="370" cy="160"/>
              <a:chOff x="1378" y="3290"/>
              <a:chExt cx="370" cy="312"/>
            </a:xfrm>
          </p:grpSpPr>
          <p:sp>
            <p:nvSpPr>
              <p:cNvPr id="298017" name="Text Box 33">
                <a:extLst>
                  <a:ext uri="{FF2B5EF4-FFF2-40B4-BE49-F238E27FC236}">
                    <a16:creationId xmlns:a16="http://schemas.microsoft.com/office/drawing/2014/main" id="{69129498-A643-9849-9CEF-5E9B0F1FCBCC}"/>
                  </a:ext>
                </a:extLst>
              </p:cNvPr>
              <p:cNvSpPr txBox="1">
                <a:spLocks noChangeArrowheads="1"/>
              </p:cNvSpPr>
              <p:nvPr/>
            </p:nvSpPr>
            <p:spPr bwMode="auto">
              <a:xfrm>
                <a:off x="1378" y="3290"/>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298018" name="Line 34">
                <a:extLst>
                  <a:ext uri="{FF2B5EF4-FFF2-40B4-BE49-F238E27FC236}">
                    <a16:creationId xmlns:a16="http://schemas.microsoft.com/office/drawing/2014/main" id="{17121978-7B7E-A341-8F17-766F5C75944B}"/>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298019" name="Group 35">
            <a:extLst>
              <a:ext uri="{FF2B5EF4-FFF2-40B4-BE49-F238E27FC236}">
                <a16:creationId xmlns:a16="http://schemas.microsoft.com/office/drawing/2014/main" id="{738A4DA7-0ABA-424F-8FED-E9EA933F402B}"/>
              </a:ext>
            </a:extLst>
          </p:cNvPr>
          <p:cNvGrpSpPr>
            <a:grpSpLocks/>
          </p:cNvGrpSpPr>
          <p:nvPr/>
        </p:nvGrpSpPr>
        <p:grpSpPr bwMode="auto">
          <a:xfrm>
            <a:off x="6045201" y="5248275"/>
            <a:ext cx="587375" cy="749300"/>
            <a:chOff x="1760" y="2442"/>
            <a:chExt cx="370" cy="472"/>
          </a:xfrm>
        </p:grpSpPr>
        <p:sp>
          <p:nvSpPr>
            <p:cNvPr id="298020" name="Text Box 36">
              <a:extLst>
                <a:ext uri="{FF2B5EF4-FFF2-40B4-BE49-F238E27FC236}">
                  <a16:creationId xmlns:a16="http://schemas.microsoft.com/office/drawing/2014/main" id="{44B0F013-4A08-4442-8B56-025AD9BF9803}"/>
                </a:ext>
              </a:extLst>
            </p:cNvPr>
            <p:cNvSpPr txBox="1">
              <a:spLocks noChangeArrowheads="1"/>
            </p:cNvSpPr>
            <p:nvPr/>
          </p:nvSpPr>
          <p:spPr bwMode="auto">
            <a:xfrm>
              <a:off x="1760" y="2442"/>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a:r>
                <a:rPr lang="en-US" altLang="en-US">
                  <a:solidFill>
                    <a:srgbClr val="FF0033"/>
                  </a:solidFill>
                  <a:latin typeface="Courier New" panose="02070309020205020404" pitchFamily="49" charset="0"/>
                </a:rPr>
                <a:t>7</a:t>
              </a:r>
              <a:endParaRPr lang="en-US" altLang="en-US">
                <a:latin typeface="Courier New" panose="02070309020205020404" pitchFamily="49" charset="0"/>
              </a:endParaRPr>
            </a:p>
          </p:txBody>
        </p:sp>
        <p:grpSp>
          <p:nvGrpSpPr>
            <p:cNvPr id="298021" name="Group 37">
              <a:extLst>
                <a:ext uri="{FF2B5EF4-FFF2-40B4-BE49-F238E27FC236}">
                  <a16:creationId xmlns:a16="http://schemas.microsoft.com/office/drawing/2014/main" id="{A8D1D342-49F7-F644-8FF9-888F80647683}"/>
                </a:ext>
              </a:extLst>
            </p:cNvPr>
            <p:cNvGrpSpPr>
              <a:grpSpLocks/>
            </p:cNvGrpSpPr>
            <p:nvPr/>
          </p:nvGrpSpPr>
          <p:grpSpPr bwMode="auto">
            <a:xfrm>
              <a:off x="1760" y="2754"/>
              <a:ext cx="370" cy="160"/>
              <a:chOff x="1378" y="3290"/>
              <a:chExt cx="370" cy="312"/>
            </a:xfrm>
          </p:grpSpPr>
          <p:sp>
            <p:nvSpPr>
              <p:cNvPr id="298022" name="Text Box 38">
                <a:extLst>
                  <a:ext uri="{FF2B5EF4-FFF2-40B4-BE49-F238E27FC236}">
                    <a16:creationId xmlns:a16="http://schemas.microsoft.com/office/drawing/2014/main" id="{462D2DA3-C556-0841-9EAE-D8B28453E41D}"/>
                  </a:ext>
                </a:extLst>
              </p:cNvPr>
              <p:cNvSpPr txBox="1">
                <a:spLocks noChangeArrowheads="1"/>
              </p:cNvSpPr>
              <p:nvPr/>
            </p:nvSpPr>
            <p:spPr bwMode="auto">
              <a:xfrm>
                <a:off x="1378" y="3290"/>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298023" name="Line 39">
                <a:extLst>
                  <a:ext uri="{FF2B5EF4-FFF2-40B4-BE49-F238E27FC236}">
                    <a16:creationId xmlns:a16="http://schemas.microsoft.com/office/drawing/2014/main" id="{74E7879B-C852-0244-BD4C-3FC6E7355976}"/>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298024" name="Group 40">
            <a:extLst>
              <a:ext uri="{FF2B5EF4-FFF2-40B4-BE49-F238E27FC236}">
                <a16:creationId xmlns:a16="http://schemas.microsoft.com/office/drawing/2014/main" id="{E6C02BD0-31FC-104C-9108-09A6EF13DFCD}"/>
              </a:ext>
            </a:extLst>
          </p:cNvPr>
          <p:cNvGrpSpPr>
            <a:grpSpLocks/>
          </p:cNvGrpSpPr>
          <p:nvPr/>
        </p:nvGrpSpPr>
        <p:grpSpPr bwMode="auto">
          <a:xfrm>
            <a:off x="8813801" y="3978275"/>
            <a:ext cx="587375" cy="749300"/>
            <a:chOff x="1760" y="2442"/>
            <a:chExt cx="370" cy="472"/>
          </a:xfrm>
        </p:grpSpPr>
        <p:sp>
          <p:nvSpPr>
            <p:cNvPr id="298025" name="Text Box 41">
              <a:extLst>
                <a:ext uri="{FF2B5EF4-FFF2-40B4-BE49-F238E27FC236}">
                  <a16:creationId xmlns:a16="http://schemas.microsoft.com/office/drawing/2014/main" id="{5C063A08-8C2E-0445-B909-F370925E34FD}"/>
                </a:ext>
              </a:extLst>
            </p:cNvPr>
            <p:cNvSpPr txBox="1">
              <a:spLocks noChangeArrowheads="1"/>
            </p:cNvSpPr>
            <p:nvPr/>
          </p:nvSpPr>
          <p:spPr bwMode="auto">
            <a:xfrm>
              <a:off x="1760" y="2442"/>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latin typeface="Courier New" panose="02070309020205020404" pitchFamily="49" charset="0"/>
                </a:rPr>
                <a:t>94</a:t>
              </a:r>
            </a:p>
          </p:txBody>
        </p:sp>
        <p:grpSp>
          <p:nvGrpSpPr>
            <p:cNvPr id="298026" name="Group 42">
              <a:extLst>
                <a:ext uri="{FF2B5EF4-FFF2-40B4-BE49-F238E27FC236}">
                  <a16:creationId xmlns:a16="http://schemas.microsoft.com/office/drawing/2014/main" id="{3ED42E7F-75A6-F848-9D1A-EF75E24F2CE5}"/>
                </a:ext>
              </a:extLst>
            </p:cNvPr>
            <p:cNvGrpSpPr>
              <a:grpSpLocks/>
            </p:cNvGrpSpPr>
            <p:nvPr/>
          </p:nvGrpSpPr>
          <p:grpSpPr bwMode="auto">
            <a:xfrm>
              <a:off x="1760" y="2754"/>
              <a:ext cx="370" cy="160"/>
              <a:chOff x="1378" y="3290"/>
              <a:chExt cx="370" cy="312"/>
            </a:xfrm>
          </p:grpSpPr>
          <p:sp>
            <p:nvSpPr>
              <p:cNvPr id="298027" name="Text Box 43">
                <a:extLst>
                  <a:ext uri="{FF2B5EF4-FFF2-40B4-BE49-F238E27FC236}">
                    <a16:creationId xmlns:a16="http://schemas.microsoft.com/office/drawing/2014/main" id="{C5CCDAFB-22DB-ED43-AC10-A607BC704BCA}"/>
                  </a:ext>
                </a:extLst>
              </p:cNvPr>
              <p:cNvSpPr txBox="1">
                <a:spLocks noChangeArrowheads="1"/>
              </p:cNvSpPr>
              <p:nvPr/>
            </p:nvSpPr>
            <p:spPr bwMode="auto">
              <a:xfrm>
                <a:off x="1378" y="3290"/>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298028" name="Line 44">
                <a:extLst>
                  <a:ext uri="{FF2B5EF4-FFF2-40B4-BE49-F238E27FC236}">
                    <a16:creationId xmlns:a16="http://schemas.microsoft.com/office/drawing/2014/main" id="{6F433B4D-1852-1F47-AFC4-8E827DB0B98A}"/>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298029" name="Group 45">
            <a:extLst>
              <a:ext uri="{FF2B5EF4-FFF2-40B4-BE49-F238E27FC236}">
                <a16:creationId xmlns:a16="http://schemas.microsoft.com/office/drawing/2014/main" id="{06BE2311-C83C-2148-964C-5518AB5B1D96}"/>
              </a:ext>
            </a:extLst>
          </p:cNvPr>
          <p:cNvGrpSpPr>
            <a:grpSpLocks/>
          </p:cNvGrpSpPr>
          <p:nvPr/>
        </p:nvGrpSpPr>
        <p:grpSpPr bwMode="auto">
          <a:xfrm>
            <a:off x="9283701" y="5159375"/>
            <a:ext cx="587375" cy="749300"/>
            <a:chOff x="1760" y="2442"/>
            <a:chExt cx="370" cy="472"/>
          </a:xfrm>
        </p:grpSpPr>
        <p:sp>
          <p:nvSpPr>
            <p:cNvPr id="298030" name="Text Box 46">
              <a:extLst>
                <a:ext uri="{FF2B5EF4-FFF2-40B4-BE49-F238E27FC236}">
                  <a16:creationId xmlns:a16="http://schemas.microsoft.com/office/drawing/2014/main" id="{6B1A9519-CDC1-8242-9CFD-4088C747DCC2}"/>
                </a:ext>
              </a:extLst>
            </p:cNvPr>
            <p:cNvSpPr txBox="1">
              <a:spLocks noChangeArrowheads="1"/>
            </p:cNvSpPr>
            <p:nvPr/>
          </p:nvSpPr>
          <p:spPr bwMode="auto">
            <a:xfrm>
              <a:off x="1760" y="2442"/>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latin typeface="Courier New" panose="02070309020205020404" pitchFamily="49" charset="0"/>
                </a:rPr>
                <a:t>97</a:t>
              </a:r>
            </a:p>
          </p:txBody>
        </p:sp>
        <p:grpSp>
          <p:nvGrpSpPr>
            <p:cNvPr id="298031" name="Group 47">
              <a:extLst>
                <a:ext uri="{FF2B5EF4-FFF2-40B4-BE49-F238E27FC236}">
                  <a16:creationId xmlns:a16="http://schemas.microsoft.com/office/drawing/2014/main" id="{CC73C7A7-0094-FB47-8953-536832CFACAE}"/>
                </a:ext>
              </a:extLst>
            </p:cNvPr>
            <p:cNvGrpSpPr>
              <a:grpSpLocks/>
            </p:cNvGrpSpPr>
            <p:nvPr/>
          </p:nvGrpSpPr>
          <p:grpSpPr bwMode="auto">
            <a:xfrm>
              <a:off x="1760" y="2754"/>
              <a:ext cx="370" cy="160"/>
              <a:chOff x="1378" y="3290"/>
              <a:chExt cx="370" cy="312"/>
            </a:xfrm>
          </p:grpSpPr>
          <p:sp>
            <p:nvSpPr>
              <p:cNvPr id="298032" name="Text Box 48">
                <a:extLst>
                  <a:ext uri="{FF2B5EF4-FFF2-40B4-BE49-F238E27FC236}">
                    <a16:creationId xmlns:a16="http://schemas.microsoft.com/office/drawing/2014/main" id="{A6E46337-E64F-C04A-B896-2D6C87DB9265}"/>
                  </a:ext>
                </a:extLst>
              </p:cNvPr>
              <p:cNvSpPr txBox="1">
                <a:spLocks noChangeArrowheads="1"/>
              </p:cNvSpPr>
              <p:nvPr/>
            </p:nvSpPr>
            <p:spPr bwMode="auto">
              <a:xfrm>
                <a:off x="1378" y="3290"/>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298033" name="Line 49">
                <a:extLst>
                  <a:ext uri="{FF2B5EF4-FFF2-40B4-BE49-F238E27FC236}">
                    <a16:creationId xmlns:a16="http://schemas.microsoft.com/office/drawing/2014/main" id="{19B610CB-DEA1-F941-9AA8-56FF1CF8C015}"/>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298034" name="Group 50">
            <a:extLst>
              <a:ext uri="{FF2B5EF4-FFF2-40B4-BE49-F238E27FC236}">
                <a16:creationId xmlns:a16="http://schemas.microsoft.com/office/drawing/2014/main" id="{5F862396-B385-AA4C-B0D4-17997F81D48F}"/>
              </a:ext>
            </a:extLst>
          </p:cNvPr>
          <p:cNvGrpSpPr>
            <a:grpSpLocks/>
          </p:cNvGrpSpPr>
          <p:nvPr/>
        </p:nvGrpSpPr>
        <p:grpSpPr bwMode="auto">
          <a:xfrm>
            <a:off x="5118101" y="5248275"/>
            <a:ext cx="587375" cy="749300"/>
            <a:chOff x="1760" y="2442"/>
            <a:chExt cx="370" cy="472"/>
          </a:xfrm>
        </p:grpSpPr>
        <p:sp>
          <p:nvSpPr>
            <p:cNvPr id="298035" name="Text Box 51">
              <a:extLst>
                <a:ext uri="{FF2B5EF4-FFF2-40B4-BE49-F238E27FC236}">
                  <a16:creationId xmlns:a16="http://schemas.microsoft.com/office/drawing/2014/main" id="{F4F2C1CA-28FF-9C48-900E-2CFB6A78EE9E}"/>
                </a:ext>
              </a:extLst>
            </p:cNvPr>
            <p:cNvSpPr txBox="1">
              <a:spLocks noChangeArrowheads="1"/>
            </p:cNvSpPr>
            <p:nvPr/>
          </p:nvSpPr>
          <p:spPr bwMode="auto">
            <a:xfrm>
              <a:off x="1760" y="2442"/>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a:r>
                <a:rPr lang="en-US" altLang="en-US">
                  <a:solidFill>
                    <a:srgbClr val="FF0033"/>
                  </a:solidFill>
                  <a:latin typeface="Courier New" panose="02070309020205020404" pitchFamily="49" charset="0"/>
                </a:rPr>
                <a:t>1</a:t>
              </a:r>
              <a:endParaRPr lang="en-US" altLang="en-US">
                <a:latin typeface="Courier New" panose="02070309020205020404" pitchFamily="49" charset="0"/>
              </a:endParaRPr>
            </a:p>
          </p:txBody>
        </p:sp>
        <p:grpSp>
          <p:nvGrpSpPr>
            <p:cNvPr id="298036" name="Group 52">
              <a:extLst>
                <a:ext uri="{FF2B5EF4-FFF2-40B4-BE49-F238E27FC236}">
                  <a16:creationId xmlns:a16="http://schemas.microsoft.com/office/drawing/2014/main" id="{26CD9240-3947-A144-89F7-B17C9933C192}"/>
                </a:ext>
              </a:extLst>
            </p:cNvPr>
            <p:cNvGrpSpPr>
              <a:grpSpLocks/>
            </p:cNvGrpSpPr>
            <p:nvPr/>
          </p:nvGrpSpPr>
          <p:grpSpPr bwMode="auto">
            <a:xfrm>
              <a:off x="1760" y="2754"/>
              <a:ext cx="370" cy="160"/>
              <a:chOff x="1378" y="3290"/>
              <a:chExt cx="370" cy="312"/>
            </a:xfrm>
          </p:grpSpPr>
          <p:sp>
            <p:nvSpPr>
              <p:cNvPr id="298037" name="Text Box 53">
                <a:extLst>
                  <a:ext uri="{FF2B5EF4-FFF2-40B4-BE49-F238E27FC236}">
                    <a16:creationId xmlns:a16="http://schemas.microsoft.com/office/drawing/2014/main" id="{335ED4DA-9B0C-C244-BAE2-7C76C76919F7}"/>
                  </a:ext>
                </a:extLst>
              </p:cNvPr>
              <p:cNvSpPr txBox="1">
                <a:spLocks noChangeArrowheads="1"/>
              </p:cNvSpPr>
              <p:nvPr/>
            </p:nvSpPr>
            <p:spPr bwMode="auto">
              <a:xfrm>
                <a:off x="1378" y="3290"/>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298038" name="Line 54">
                <a:extLst>
                  <a:ext uri="{FF2B5EF4-FFF2-40B4-BE49-F238E27FC236}">
                    <a16:creationId xmlns:a16="http://schemas.microsoft.com/office/drawing/2014/main" id="{A2392125-D0B6-2A49-8944-3A298AC78FFA}"/>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298039" name="Group 55">
            <a:extLst>
              <a:ext uri="{FF2B5EF4-FFF2-40B4-BE49-F238E27FC236}">
                <a16:creationId xmlns:a16="http://schemas.microsoft.com/office/drawing/2014/main" id="{FD3D36F6-EF55-C542-82FC-9F5156DC90CF}"/>
              </a:ext>
            </a:extLst>
          </p:cNvPr>
          <p:cNvGrpSpPr>
            <a:grpSpLocks/>
          </p:cNvGrpSpPr>
          <p:nvPr/>
        </p:nvGrpSpPr>
        <p:grpSpPr bwMode="auto">
          <a:xfrm>
            <a:off x="6096001" y="2771775"/>
            <a:ext cx="587375" cy="749300"/>
            <a:chOff x="1760" y="2442"/>
            <a:chExt cx="370" cy="472"/>
          </a:xfrm>
        </p:grpSpPr>
        <p:sp>
          <p:nvSpPr>
            <p:cNvPr id="298040" name="Text Box 56">
              <a:extLst>
                <a:ext uri="{FF2B5EF4-FFF2-40B4-BE49-F238E27FC236}">
                  <a16:creationId xmlns:a16="http://schemas.microsoft.com/office/drawing/2014/main" id="{C87FF963-9CD1-5B4D-9F8D-20AA68F7314C}"/>
                </a:ext>
              </a:extLst>
            </p:cNvPr>
            <p:cNvSpPr txBox="1">
              <a:spLocks noChangeArrowheads="1"/>
            </p:cNvSpPr>
            <p:nvPr/>
          </p:nvSpPr>
          <p:spPr bwMode="auto">
            <a:xfrm>
              <a:off x="1760" y="2442"/>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a:r>
                <a:rPr lang="en-US" altLang="en-US">
                  <a:solidFill>
                    <a:srgbClr val="FF0033"/>
                  </a:solidFill>
                  <a:latin typeface="Courier New" panose="02070309020205020404" pitchFamily="49" charset="0"/>
                </a:rPr>
                <a:t>9</a:t>
              </a:r>
              <a:endParaRPr lang="en-US" altLang="en-US">
                <a:latin typeface="Courier New" panose="02070309020205020404" pitchFamily="49" charset="0"/>
              </a:endParaRPr>
            </a:p>
          </p:txBody>
        </p:sp>
        <p:grpSp>
          <p:nvGrpSpPr>
            <p:cNvPr id="298041" name="Group 57">
              <a:extLst>
                <a:ext uri="{FF2B5EF4-FFF2-40B4-BE49-F238E27FC236}">
                  <a16:creationId xmlns:a16="http://schemas.microsoft.com/office/drawing/2014/main" id="{B18A1E65-C2F4-9F43-8322-CF94035B9CFF}"/>
                </a:ext>
              </a:extLst>
            </p:cNvPr>
            <p:cNvGrpSpPr>
              <a:grpSpLocks/>
            </p:cNvGrpSpPr>
            <p:nvPr/>
          </p:nvGrpSpPr>
          <p:grpSpPr bwMode="auto">
            <a:xfrm>
              <a:off x="1760" y="2754"/>
              <a:ext cx="370" cy="160"/>
              <a:chOff x="1378" y="3290"/>
              <a:chExt cx="370" cy="312"/>
            </a:xfrm>
          </p:grpSpPr>
          <p:sp>
            <p:nvSpPr>
              <p:cNvPr id="298042" name="Text Box 58">
                <a:extLst>
                  <a:ext uri="{FF2B5EF4-FFF2-40B4-BE49-F238E27FC236}">
                    <a16:creationId xmlns:a16="http://schemas.microsoft.com/office/drawing/2014/main" id="{0448E586-4103-734A-AC5F-CE6F97BD0253}"/>
                  </a:ext>
                </a:extLst>
              </p:cNvPr>
              <p:cNvSpPr txBox="1">
                <a:spLocks noChangeArrowheads="1"/>
              </p:cNvSpPr>
              <p:nvPr/>
            </p:nvSpPr>
            <p:spPr bwMode="auto">
              <a:xfrm>
                <a:off x="1378" y="3290"/>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298043" name="Line 59">
                <a:extLst>
                  <a:ext uri="{FF2B5EF4-FFF2-40B4-BE49-F238E27FC236}">
                    <a16:creationId xmlns:a16="http://schemas.microsoft.com/office/drawing/2014/main" id="{B3873FB8-C1EE-0E4E-A6FD-EB9ED1195E13}"/>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298044" name="Line 60">
            <a:extLst>
              <a:ext uri="{FF2B5EF4-FFF2-40B4-BE49-F238E27FC236}">
                <a16:creationId xmlns:a16="http://schemas.microsoft.com/office/drawing/2014/main" id="{78324B13-B6DD-A64E-8162-CC4F49817244}"/>
              </a:ext>
            </a:extLst>
          </p:cNvPr>
          <p:cNvSpPr>
            <a:spLocks noChangeShapeType="1"/>
          </p:cNvSpPr>
          <p:nvPr/>
        </p:nvSpPr>
        <p:spPr bwMode="auto">
          <a:xfrm flipH="1">
            <a:off x="6400800" y="2133600"/>
            <a:ext cx="850900" cy="6223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8045" name="Line 61">
            <a:extLst>
              <a:ext uri="{FF2B5EF4-FFF2-40B4-BE49-F238E27FC236}">
                <a16:creationId xmlns:a16="http://schemas.microsoft.com/office/drawing/2014/main" id="{687517A8-8E99-A849-8E20-0FC4AF6FBD59}"/>
              </a:ext>
            </a:extLst>
          </p:cNvPr>
          <p:cNvSpPr>
            <a:spLocks noChangeShapeType="1"/>
          </p:cNvSpPr>
          <p:nvPr/>
        </p:nvSpPr>
        <p:spPr bwMode="auto">
          <a:xfrm>
            <a:off x="7531100" y="2133600"/>
            <a:ext cx="1041400" cy="5969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8046" name="Line 62">
            <a:extLst>
              <a:ext uri="{FF2B5EF4-FFF2-40B4-BE49-F238E27FC236}">
                <a16:creationId xmlns:a16="http://schemas.microsoft.com/office/drawing/2014/main" id="{8205A10B-3D35-D346-B462-4CA830CB3FB0}"/>
              </a:ext>
            </a:extLst>
          </p:cNvPr>
          <p:cNvSpPr>
            <a:spLocks noChangeShapeType="1"/>
          </p:cNvSpPr>
          <p:nvPr/>
        </p:nvSpPr>
        <p:spPr bwMode="auto">
          <a:xfrm flipH="1">
            <a:off x="5880100" y="3403600"/>
            <a:ext cx="381000" cy="5080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8047" name="Line 63">
            <a:extLst>
              <a:ext uri="{FF2B5EF4-FFF2-40B4-BE49-F238E27FC236}">
                <a16:creationId xmlns:a16="http://schemas.microsoft.com/office/drawing/2014/main" id="{3A42EB20-C61B-5944-9E04-17D5F287100B}"/>
              </a:ext>
            </a:extLst>
          </p:cNvPr>
          <p:cNvSpPr>
            <a:spLocks noChangeShapeType="1"/>
          </p:cNvSpPr>
          <p:nvPr/>
        </p:nvSpPr>
        <p:spPr bwMode="auto">
          <a:xfrm>
            <a:off x="6540500" y="3390900"/>
            <a:ext cx="406400" cy="5334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8048" name="Line 64">
            <a:extLst>
              <a:ext uri="{FF2B5EF4-FFF2-40B4-BE49-F238E27FC236}">
                <a16:creationId xmlns:a16="http://schemas.microsoft.com/office/drawing/2014/main" id="{3A6EA0D4-AB05-3848-8C81-6DEF09299369}"/>
              </a:ext>
            </a:extLst>
          </p:cNvPr>
          <p:cNvSpPr>
            <a:spLocks noChangeShapeType="1"/>
          </p:cNvSpPr>
          <p:nvPr/>
        </p:nvSpPr>
        <p:spPr bwMode="auto">
          <a:xfrm flipH="1">
            <a:off x="5410200" y="4546600"/>
            <a:ext cx="317500" cy="6858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8049" name="Line 65">
            <a:extLst>
              <a:ext uri="{FF2B5EF4-FFF2-40B4-BE49-F238E27FC236}">
                <a16:creationId xmlns:a16="http://schemas.microsoft.com/office/drawing/2014/main" id="{087B9FC6-855A-3243-ADF8-05F7AE3EFD23}"/>
              </a:ext>
            </a:extLst>
          </p:cNvPr>
          <p:cNvSpPr>
            <a:spLocks noChangeShapeType="1"/>
          </p:cNvSpPr>
          <p:nvPr/>
        </p:nvSpPr>
        <p:spPr bwMode="auto">
          <a:xfrm>
            <a:off x="6032500" y="4559300"/>
            <a:ext cx="304800" cy="6731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8050" name="Line 66">
            <a:extLst>
              <a:ext uri="{FF2B5EF4-FFF2-40B4-BE49-F238E27FC236}">
                <a16:creationId xmlns:a16="http://schemas.microsoft.com/office/drawing/2014/main" id="{68F62AA8-051D-D942-B85A-8716C3560325}"/>
              </a:ext>
            </a:extLst>
          </p:cNvPr>
          <p:cNvSpPr>
            <a:spLocks noChangeShapeType="1"/>
          </p:cNvSpPr>
          <p:nvPr/>
        </p:nvSpPr>
        <p:spPr bwMode="auto">
          <a:xfrm flipH="1">
            <a:off x="8051800" y="3365500"/>
            <a:ext cx="381000" cy="609600"/>
          </a:xfrm>
          <a:prstGeom prst="line">
            <a:avLst/>
          </a:prstGeom>
          <a:noFill/>
          <a:ln w="381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8051" name="Line 67">
            <a:extLst>
              <a:ext uri="{FF2B5EF4-FFF2-40B4-BE49-F238E27FC236}">
                <a16:creationId xmlns:a16="http://schemas.microsoft.com/office/drawing/2014/main" id="{4B1C9B28-9594-7B4B-B3C7-192CAD8ED0D7}"/>
              </a:ext>
            </a:extLst>
          </p:cNvPr>
          <p:cNvSpPr>
            <a:spLocks noChangeShapeType="1"/>
          </p:cNvSpPr>
          <p:nvPr/>
        </p:nvSpPr>
        <p:spPr bwMode="auto">
          <a:xfrm>
            <a:off x="8724900" y="3365500"/>
            <a:ext cx="381000" cy="596900"/>
          </a:xfrm>
          <a:prstGeom prst="line">
            <a:avLst/>
          </a:prstGeom>
          <a:noFill/>
          <a:ln w="381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8052" name="Line 68">
            <a:extLst>
              <a:ext uri="{FF2B5EF4-FFF2-40B4-BE49-F238E27FC236}">
                <a16:creationId xmlns:a16="http://schemas.microsoft.com/office/drawing/2014/main" id="{6381C9D8-640E-3E41-93CC-EE1D94129B04}"/>
              </a:ext>
            </a:extLst>
          </p:cNvPr>
          <p:cNvSpPr>
            <a:spLocks noChangeShapeType="1"/>
          </p:cNvSpPr>
          <p:nvPr/>
        </p:nvSpPr>
        <p:spPr bwMode="auto">
          <a:xfrm>
            <a:off x="8191500" y="4610100"/>
            <a:ext cx="304800" cy="558800"/>
          </a:xfrm>
          <a:prstGeom prst="line">
            <a:avLst/>
          </a:prstGeom>
          <a:noFill/>
          <a:ln w="381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8053" name="Line 69">
            <a:extLst>
              <a:ext uri="{FF2B5EF4-FFF2-40B4-BE49-F238E27FC236}">
                <a16:creationId xmlns:a16="http://schemas.microsoft.com/office/drawing/2014/main" id="{9DFDFF4C-E06B-FD4F-99D9-8174D10627AA}"/>
              </a:ext>
            </a:extLst>
          </p:cNvPr>
          <p:cNvSpPr>
            <a:spLocks noChangeShapeType="1"/>
          </p:cNvSpPr>
          <p:nvPr/>
        </p:nvSpPr>
        <p:spPr bwMode="auto">
          <a:xfrm>
            <a:off x="9258300" y="4597400"/>
            <a:ext cx="304800" cy="546100"/>
          </a:xfrm>
          <a:prstGeom prst="line">
            <a:avLst/>
          </a:prstGeom>
          <a:noFill/>
          <a:ln w="381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98054" name="Group 70">
            <a:extLst>
              <a:ext uri="{FF2B5EF4-FFF2-40B4-BE49-F238E27FC236}">
                <a16:creationId xmlns:a16="http://schemas.microsoft.com/office/drawing/2014/main" id="{3A53C086-8527-2343-B5EE-49DE7BEF90F3}"/>
              </a:ext>
            </a:extLst>
          </p:cNvPr>
          <p:cNvGrpSpPr>
            <a:grpSpLocks/>
          </p:cNvGrpSpPr>
          <p:nvPr/>
        </p:nvGrpSpPr>
        <p:grpSpPr bwMode="auto">
          <a:xfrm>
            <a:off x="5183188" y="5880100"/>
            <a:ext cx="165100" cy="406400"/>
            <a:chOff x="2305" y="3704"/>
            <a:chExt cx="104" cy="256"/>
          </a:xfrm>
        </p:grpSpPr>
        <p:sp>
          <p:nvSpPr>
            <p:cNvPr id="298055" name="Line 71">
              <a:extLst>
                <a:ext uri="{FF2B5EF4-FFF2-40B4-BE49-F238E27FC236}">
                  <a16:creationId xmlns:a16="http://schemas.microsoft.com/office/drawing/2014/main" id="{BD7DD342-4AA9-C946-A0A6-D5BBB1367191}"/>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8056" name="Line 72">
              <a:extLst>
                <a:ext uri="{FF2B5EF4-FFF2-40B4-BE49-F238E27FC236}">
                  <a16:creationId xmlns:a16="http://schemas.microsoft.com/office/drawing/2014/main" id="{6B729C48-55EC-FA46-93DA-DE3FB20B2739}"/>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8057" name="Line 73">
              <a:extLst>
                <a:ext uri="{FF2B5EF4-FFF2-40B4-BE49-F238E27FC236}">
                  <a16:creationId xmlns:a16="http://schemas.microsoft.com/office/drawing/2014/main" id="{27190EA9-E902-004A-B334-ED0E0DD9159D}"/>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98058" name="Group 74">
            <a:extLst>
              <a:ext uri="{FF2B5EF4-FFF2-40B4-BE49-F238E27FC236}">
                <a16:creationId xmlns:a16="http://schemas.microsoft.com/office/drawing/2014/main" id="{8A944121-7ECB-8B49-9B47-DDB6A39BAFDA}"/>
              </a:ext>
            </a:extLst>
          </p:cNvPr>
          <p:cNvGrpSpPr>
            <a:grpSpLocks/>
          </p:cNvGrpSpPr>
          <p:nvPr/>
        </p:nvGrpSpPr>
        <p:grpSpPr bwMode="auto">
          <a:xfrm>
            <a:off x="6402388" y="5880100"/>
            <a:ext cx="165100" cy="406400"/>
            <a:chOff x="2305" y="3704"/>
            <a:chExt cx="104" cy="256"/>
          </a:xfrm>
        </p:grpSpPr>
        <p:sp>
          <p:nvSpPr>
            <p:cNvPr id="298059" name="Line 75">
              <a:extLst>
                <a:ext uri="{FF2B5EF4-FFF2-40B4-BE49-F238E27FC236}">
                  <a16:creationId xmlns:a16="http://schemas.microsoft.com/office/drawing/2014/main" id="{8D175975-E1BC-5749-8CF7-F06B8C795DA5}"/>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8060" name="Line 76">
              <a:extLst>
                <a:ext uri="{FF2B5EF4-FFF2-40B4-BE49-F238E27FC236}">
                  <a16:creationId xmlns:a16="http://schemas.microsoft.com/office/drawing/2014/main" id="{A8DB8097-6A62-624A-97B8-469E20B46CF1}"/>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8061" name="Line 77">
              <a:extLst>
                <a:ext uri="{FF2B5EF4-FFF2-40B4-BE49-F238E27FC236}">
                  <a16:creationId xmlns:a16="http://schemas.microsoft.com/office/drawing/2014/main" id="{A88511EC-8E21-5F40-87C0-356F1F36C5B4}"/>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98062" name="Group 78">
            <a:extLst>
              <a:ext uri="{FF2B5EF4-FFF2-40B4-BE49-F238E27FC236}">
                <a16:creationId xmlns:a16="http://schemas.microsoft.com/office/drawing/2014/main" id="{D5064049-C327-D646-BF33-C47E5958DE04}"/>
              </a:ext>
            </a:extLst>
          </p:cNvPr>
          <p:cNvGrpSpPr>
            <a:grpSpLocks/>
          </p:cNvGrpSpPr>
          <p:nvPr/>
        </p:nvGrpSpPr>
        <p:grpSpPr bwMode="auto">
          <a:xfrm>
            <a:off x="9640888" y="5803900"/>
            <a:ext cx="165100" cy="406400"/>
            <a:chOff x="2305" y="3704"/>
            <a:chExt cx="104" cy="256"/>
          </a:xfrm>
        </p:grpSpPr>
        <p:sp>
          <p:nvSpPr>
            <p:cNvPr id="298063" name="Line 79">
              <a:extLst>
                <a:ext uri="{FF2B5EF4-FFF2-40B4-BE49-F238E27FC236}">
                  <a16:creationId xmlns:a16="http://schemas.microsoft.com/office/drawing/2014/main" id="{92E6727E-E4C3-A949-8816-5C40E6E083FA}"/>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8064" name="Line 80">
              <a:extLst>
                <a:ext uri="{FF2B5EF4-FFF2-40B4-BE49-F238E27FC236}">
                  <a16:creationId xmlns:a16="http://schemas.microsoft.com/office/drawing/2014/main" id="{DE359E4B-EA9F-4546-9964-AEC5CD0D85D0}"/>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8065" name="Line 81">
              <a:extLst>
                <a:ext uri="{FF2B5EF4-FFF2-40B4-BE49-F238E27FC236}">
                  <a16:creationId xmlns:a16="http://schemas.microsoft.com/office/drawing/2014/main" id="{577C0BE4-C533-1D42-9A79-E39A42E43752}"/>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98066" name="Group 82">
            <a:extLst>
              <a:ext uri="{FF2B5EF4-FFF2-40B4-BE49-F238E27FC236}">
                <a16:creationId xmlns:a16="http://schemas.microsoft.com/office/drawing/2014/main" id="{EB33239C-6B9A-8641-9077-3A0573E0C310}"/>
              </a:ext>
            </a:extLst>
          </p:cNvPr>
          <p:cNvGrpSpPr>
            <a:grpSpLocks/>
          </p:cNvGrpSpPr>
          <p:nvPr/>
        </p:nvGrpSpPr>
        <p:grpSpPr bwMode="auto">
          <a:xfrm>
            <a:off x="8574088" y="5791200"/>
            <a:ext cx="165100" cy="406400"/>
            <a:chOff x="2305" y="3704"/>
            <a:chExt cx="104" cy="256"/>
          </a:xfrm>
        </p:grpSpPr>
        <p:sp>
          <p:nvSpPr>
            <p:cNvPr id="298067" name="Line 83">
              <a:extLst>
                <a:ext uri="{FF2B5EF4-FFF2-40B4-BE49-F238E27FC236}">
                  <a16:creationId xmlns:a16="http://schemas.microsoft.com/office/drawing/2014/main" id="{CBAB6124-A70D-4A44-A7D2-AD19618C2DDD}"/>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8068" name="Line 84">
              <a:extLst>
                <a:ext uri="{FF2B5EF4-FFF2-40B4-BE49-F238E27FC236}">
                  <a16:creationId xmlns:a16="http://schemas.microsoft.com/office/drawing/2014/main" id="{83B0DDE7-2D4B-8648-B11E-567BEA0BD79F}"/>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8069" name="Line 85">
              <a:extLst>
                <a:ext uri="{FF2B5EF4-FFF2-40B4-BE49-F238E27FC236}">
                  <a16:creationId xmlns:a16="http://schemas.microsoft.com/office/drawing/2014/main" id="{5B40A969-BBD2-7E4B-A26B-C8D9FADA7EE6}"/>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98070" name="Group 86">
            <a:extLst>
              <a:ext uri="{FF2B5EF4-FFF2-40B4-BE49-F238E27FC236}">
                <a16:creationId xmlns:a16="http://schemas.microsoft.com/office/drawing/2014/main" id="{A3B39744-09C7-C04C-8C98-23A1355B519E}"/>
              </a:ext>
            </a:extLst>
          </p:cNvPr>
          <p:cNvGrpSpPr>
            <a:grpSpLocks/>
          </p:cNvGrpSpPr>
          <p:nvPr/>
        </p:nvGrpSpPr>
        <p:grpSpPr bwMode="auto">
          <a:xfrm>
            <a:off x="8269288" y="5803900"/>
            <a:ext cx="165100" cy="406400"/>
            <a:chOff x="2305" y="3704"/>
            <a:chExt cx="104" cy="256"/>
          </a:xfrm>
        </p:grpSpPr>
        <p:sp>
          <p:nvSpPr>
            <p:cNvPr id="298071" name="Line 87">
              <a:extLst>
                <a:ext uri="{FF2B5EF4-FFF2-40B4-BE49-F238E27FC236}">
                  <a16:creationId xmlns:a16="http://schemas.microsoft.com/office/drawing/2014/main" id="{19AA580E-98A8-A348-ADE6-E05A1FE2E803}"/>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8072" name="Line 88">
              <a:extLst>
                <a:ext uri="{FF2B5EF4-FFF2-40B4-BE49-F238E27FC236}">
                  <a16:creationId xmlns:a16="http://schemas.microsoft.com/office/drawing/2014/main" id="{35974900-191E-114A-B10D-307E1C0493EE}"/>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8073" name="Line 89">
              <a:extLst>
                <a:ext uri="{FF2B5EF4-FFF2-40B4-BE49-F238E27FC236}">
                  <a16:creationId xmlns:a16="http://schemas.microsoft.com/office/drawing/2014/main" id="{E14AC52E-CAE9-CA4A-99F8-F1E44A5183AE}"/>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98074" name="Group 90">
            <a:extLst>
              <a:ext uri="{FF2B5EF4-FFF2-40B4-BE49-F238E27FC236}">
                <a16:creationId xmlns:a16="http://schemas.microsoft.com/office/drawing/2014/main" id="{87995361-F814-F64D-B297-6382E275AF82}"/>
              </a:ext>
            </a:extLst>
          </p:cNvPr>
          <p:cNvGrpSpPr>
            <a:grpSpLocks/>
          </p:cNvGrpSpPr>
          <p:nvPr/>
        </p:nvGrpSpPr>
        <p:grpSpPr bwMode="auto">
          <a:xfrm>
            <a:off x="5462588" y="5880100"/>
            <a:ext cx="165100" cy="406400"/>
            <a:chOff x="2305" y="3704"/>
            <a:chExt cx="104" cy="256"/>
          </a:xfrm>
        </p:grpSpPr>
        <p:sp>
          <p:nvSpPr>
            <p:cNvPr id="298075" name="Line 91">
              <a:extLst>
                <a:ext uri="{FF2B5EF4-FFF2-40B4-BE49-F238E27FC236}">
                  <a16:creationId xmlns:a16="http://schemas.microsoft.com/office/drawing/2014/main" id="{BC2F4D5F-1EE3-334A-BC5A-2906F9875E3F}"/>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8076" name="Line 92">
              <a:extLst>
                <a:ext uri="{FF2B5EF4-FFF2-40B4-BE49-F238E27FC236}">
                  <a16:creationId xmlns:a16="http://schemas.microsoft.com/office/drawing/2014/main" id="{E93112E6-F59C-5043-B9A8-F5D365069F4B}"/>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8077" name="Line 93">
              <a:extLst>
                <a:ext uri="{FF2B5EF4-FFF2-40B4-BE49-F238E27FC236}">
                  <a16:creationId xmlns:a16="http://schemas.microsoft.com/office/drawing/2014/main" id="{6D23B3DD-FC8B-1A4A-8172-1AD22B438D65}"/>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98078" name="Group 94">
            <a:extLst>
              <a:ext uri="{FF2B5EF4-FFF2-40B4-BE49-F238E27FC236}">
                <a16:creationId xmlns:a16="http://schemas.microsoft.com/office/drawing/2014/main" id="{303DE21B-1F8F-6E44-A837-BAA8F637994F}"/>
              </a:ext>
            </a:extLst>
          </p:cNvPr>
          <p:cNvGrpSpPr>
            <a:grpSpLocks/>
          </p:cNvGrpSpPr>
          <p:nvPr/>
        </p:nvGrpSpPr>
        <p:grpSpPr bwMode="auto">
          <a:xfrm>
            <a:off x="6110288" y="5867400"/>
            <a:ext cx="165100" cy="406400"/>
            <a:chOff x="2305" y="3704"/>
            <a:chExt cx="104" cy="256"/>
          </a:xfrm>
        </p:grpSpPr>
        <p:sp>
          <p:nvSpPr>
            <p:cNvPr id="298079" name="Line 95">
              <a:extLst>
                <a:ext uri="{FF2B5EF4-FFF2-40B4-BE49-F238E27FC236}">
                  <a16:creationId xmlns:a16="http://schemas.microsoft.com/office/drawing/2014/main" id="{295B102E-0C57-7248-B754-97B46511C1E3}"/>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8080" name="Line 96">
              <a:extLst>
                <a:ext uri="{FF2B5EF4-FFF2-40B4-BE49-F238E27FC236}">
                  <a16:creationId xmlns:a16="http://schemas.microsoft.com/office/drawing/2014/main" id="{F8E841F8-C0D7-8349-A978-91FAFCE718D9}"/>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8081" name="Line 97">
              <a:extLst>
                <a:ext uri="{FF2B5EF4-FFF2-40B4-BE49-F238E27FC236}">
                  <a16:creationId xmlns:a16="http://schemas.microsoft.com/office/drawing/2014/main" id="{DD612A2A-BE86-2D4D-973D-8A5B12DB6120}"/>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98082" name="Group 98">
            <a:extLst>
              <a:ext uri="{FF2B5EF4-FFF2-40B4-BE49-F238E27FC236}">
                <a16:creationId xmlns:a16="http://schemas.microsoft.com/office/drawing/2014/main" id="{70A18FC3-C2FA-584B-AA70-727B88645C34}"/>
              </a:ext>
            </a:extLst>
          </p:cNvPr>
          <p:cNvGrpSpPr>
            <a:grpSpLocks/>
          </p:cNvGrpSpPr>
          <p:nvPr/>
        </p:nvGrpSpPr>
        <p:grpSpPr bwMode="auto">
          <a:xfrm>
            <a:off x="7024688" y="4546600"/>
            <a:ext cx="165100" cy="406400"/>
            <a:chOff x="2305" y="3704"/>
            <a:chExt cx="104" cy="256"/>
          </a:xfrm>
        </p:grpSpPr>
        <p:sp>
          <p:nvSpPr>
            <p:cNvPr id="298083" name="Line 99">
              <a:extLst>
                <a:ext uri="{FF2B5EF4-FFF2-40B4-BE49-F238E27FC236}">
                  <a16:creationId xmlns:a16="http://schemas.microsoft.com/office/drawing/2014/main" id="{1104702D-34DF-C24B-8B45-753156A3E773}"/>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8084" name="Line 100">
              <a:extLst>
                <a:ext uri="{FF2B5EF4-FFF2-40B4-BE49-F238E27FC236}">
                  <a16:creationId xmlns:a16="http://schemas.microsoft.com/office/drawing/2014/main" id="{6B166B3F-EEB5-3740-95D6-087B640B6BD9}"/>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8085" name="Line 101">
              <a:extLst>
                <a:ext uri="{FF2B5EF4-FFF2-40B4-BE49-F238E27FC236}">
                  <a16:creationId xmlns:a16="http://schemas.microsoft.com/office/drawing/2014/main" id="{1B61ED8E-7E22-FD45-8A60-1A28C4491A8C}"/>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98086" name="Group 102">
            <a:extLst>
              <a:ext uri="{FF2B5EF4-FFF2-40B4-BE49-F238E27FC236}">
                <a16:creationId xmlns:a16="http://schemas.microsoft.com/office/drawing/2014/main" id="{16D8B265-87F6-E54E-B77F-B738CB663C35}"/>
              </a:ext>
            </a:extLst>
          </p:cNvPr>
          <p:cNvGrpSpPr>
            <a:grpSpLocks/>
          </p:cNvGrpSpPr>
          <p:nvPr/>
        </p:nvGrpSpPr>
        <p:grpSpPr bwMode="auto">
          <a:xfrm>
            <a:off x="6719888" y="4559300"/>
            <a:ext cx="165100" cy="406400"/>
            <a:chOff x="2305" y="3704"/>
            <a:chExt cx="104" cy="256"/>
          </a:xfrm>
        </p:grpSpPr>
        <p:sp>
          <p:nvSpPr>
            <p:cNvPr id="298087" name="Line 103">
              <a:extLst>
                <a:ext uri="{FF2B5EF4-FFF2-40B4-BE49-F238E27FC236}">
                  <a16:creationId xmlns:a16="http://schemas.microsoft.com/office/drawing/2014/main" id="{EBB8D4DA-745B-6949-8634-21B7A71C40AD}"/>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8088" name="Line 104">
              <a:extLst>
                <a:ext uri="{FF2B5EF4-FFF2-40B4-BE49-F238E27FC236}">
                  <a16:creationId xmlns:a16="http://schemas.microsoft.com/office/drawing/2014/main" id="{6794F280-650D-7949-B1B4-F85C32070A48}"/>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8089" name="Line 105">
              <a:extLst>
                <a:ext uri="{FF2B5EF4-FFF2-40B4-BE49-F238E27FC236}">
                  <a16:creationId xmlns:a16="http://schemas.microsoft.com/office/drawing/2014/main" id="{B818455C-21FD-9146-911B-6BF0CCE4891D}"/>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98090" name="Group 106">
            <a:extLst>
              <a:ext uri="{FF2B5EF4-FFF2-40B4-BE49-F238E27FC236}">
                <a16:creationId xmlns:a16="http://schemas.microsoft.com/office/drawing/2014/main" id="{F3CF569C-F5CA-B54B-8DEF-FC745060C6F9}"/>
              </a:ext>
            </a:extLst>
          </p:cNvPr>
          <p:cNvGrpSpPr>
            <a:grpSpLocks/>
          </p:cNvGrpSpPr>
          <p:nvPr/>
        </p:nvGrpSpPr>
        <p:grpSpPr bwMode="auto">
          <a:xfrm>
            <a:off x="9348788" y="5816600"/>
            <a:ext cx="165100" cy="406400"/>
            <a:chOff x="2305" y="3704"/>
            <a:chExt cx="104" cy="256"/>
          </a:xfrm>
        </p:grpSpPr>
        <p:sp>
          <p:nvSpPr>
            <p:cNvPr id="298091" name="Line 107">
              <a:extLst>
                <a:ext uri="{FF2B5EF4-FFF2-40B4-BE49-F238E27FC236}">
                  <a16:creationId xmlns:a16="http://schemas.microsoft.com/office/drawing/2014/main" id="{15B2DEF8-1143-9E43-97D9-533789D0208A}"/>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8092" name="Line 108">
              <a:extLst>
                <a:ext uri="{FF2B5EF4-FFF2-40B4-BE49-F238E27FC236}">
                  <a16:creationId xmlns:a16="http://schemas.microsoft.com/office/drawing/2014/main" id="{70D06525-6D7F-CA40-AD58-AAD6EAE84ED6}"/>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8093" name="Line 109">
              <a:extLst>
                <a:ext uri="{FF2B5EF4-FFF2-40B4-BE49-F238E27FC236}">
                  <a16:creationId xmlns:a16="http://schemas.microsoft.com/office/drawing/2014/main" id="{E95340AD-1789-4F43-858A-60159D31535B}"/>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98094" name="Group 110">
            <a:extLst>
              <a:ext uri="{FF2B5EF4-FFF2-40B4-BE49-F238E27FC236}">
                <a16:creationId xmlns:a16="http://schemas.microsoft.com/office/drawing/2014/main" id="{26821B98-DE1E-324D-A42B-791EAC771294}"/>
              </a:ext>
            </a:extLst>
          </p:cNvPr>
          <p:cNvGrpSpPr>
            <a:grpSpLocks/>
          </p:cNvGrpSpPr>
          <p:nvPr/>
        </p:nvGrpSpPr>
        <p:grpSpPr bwMode="auto">
          <a:xfrm>
            <a:off x="8878888" y="4610100"/>
            <a:ext cx="165100" cy="406400"/>
            <a:chOff x="2305" y="3704"/>
            <a:chExt cx="104" cy="256"/>
          </a:xfrm>
        </p:grpSpPr>
        <p:sp>
          <p:nvSpPr>
            <p:cNvPr id="298095" name="Line 111">
              <a:extLst>
                <a:ext uri="{FF2B5EF4-FFF2-40B4-BE49-F238E27FC236}">
                  <a16:creationId xmlns:a16="http://schemas.microsoft.com/office/drawing/2014/main" id="{04FBCBB5-01B7-B94D-8F7F-94E8E5841428}"/>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8096" name="Line 112">
              <a:extLst>
                <a:ext uri="{FF2B5EF4-FFF2-40B4-BE49-F238E27FC236}">
                  <a16:creationId xmlns:a16="http://schemas.microsoft.com/office/drawing/2014/main" id="{E3C12560-9BFA-1448-AEDE-403FDA51CBE7}"/>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8097" name="Line 113">
              <a:extLst>
                <a:ext uri="{FF2B5EF4-FFF2-40B4-BE49-F238E27FC236}">
                  <a16:creationId xmlns:a16="http://schemas.microsoft.com/office/drawing/2014/main" id="{238DFFA2-4D48-2C40-B129-50169B110507}"/>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98098" name="Group 114">
            <a:extLst>
              <a:ext uri="{FF2B5EF4-FFF2-40B4-BE49-F238E27FC236}">
                <a16:creationId xmlns:a16="http://schemas.microsoft.com/office/drawing/2014/main" id="{30E66AC5-217C-8044-BBE6-FC55962B51DB}"/>
              </a:ext>
            </a:extLst>
          </p:cNvPr>
          <p:cNvGrpSpPr>
            <a:grpSpLocks/>
          </p:cNvGrpSpPr>
          <p:nvPr/>
        </p:nvGrpSpPr>
        <p:grpSpPr bwMode="auto">
          <a:xfrm>
            <a:off x="7837488" y="4622800"/>
            <a:ext cx="165100" cy="406400"/>
            <a:chOff x="2305" y="3704"/>
            <a:chExt cx="104" cy="256"/>
          </a:xfrm>
        </p:grpSpPr>
        <p:sp>
          <p:nvSpPr>
            <p:cNvPr id="298099" name="Line 115">
              <a:extLst>
                <a:ext uri="{FF2B5EF4-FFF2-40B4-BE49-F238E27FC236}">
                  <a16:creationId xmlns:a16="http://schemas.microsoft.com/office/drawing/2014/main" id="{C26B7D3F-FEFB-A34E-9415-DFE38FC62AE3}"/>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8100" name="Line 116">
              <a:extLst>
                <a:ext uri="{FF2B5EF4-FFF2-40B4-BE49-F238E27FC236}">
                  <a16:creationId xmlns:a16="http://schemas.microsoft.com/office/drawing/2014/main" id="{EDDC2B17-1CC7-C34E-9833-FC9063576294}"/>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8101" name="Line 117">
              <a:extLst>
                <a:ext uri="{FF2B5EF4-FFF2-40B4-BE49-F238E27FC236}">
                  <a16:creationId xmlns:a16="http://schemas.microsoft.com/office/drawing/2014/main" id="{B5BDAAFB-53E7-4E48-B0A5-44F39B17C8FF}"/>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98102" name="Text Box 118">
            <a:extLst>
              <a:ext uri="{FF2B5EF4-FFF2-40B4-BE49-F238E27FC236}">
                <a16:creationId xmlns:a16="http://schemas.microsoft.com/office/drawing/2014/main" id="{1C737D22-903A-C248-A94B-DC2B898F8577}"/>
              </a:ext>
            </a:extLst>
          </p:cNvPr>
          <p:cNvSpPr txBox="1">
            <a:spLocks noChangeArrowheads="1"/>
          </p:cNvSpPr>
          <p:nvPr/>
        </p:nvSpPr>
        <p:spPr bwMode="auto">
          <a:xfrm>
            <a:off x="1978025" y="2816225"/>
            <a:ext cx="3416320" cy="400110"/>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a:latin typeface="Courier New" panose="02070309020205020404" pitchFamily="49" charset="0"/>
              </a:rPr>
              <a:t>Output: 1 3 7 9 14 22</a:t>
            </a:r>
          </a:p>
        </p:txBody>
      </p:sp>
      <p:sp>
        <p:nvSpPr>
          <p:cNvPr id="298103" name="Oval 119">
            <a:extLst>
              <a:ext uri="{FF2B5EF4-FFF2-40B4-BE49-F238E27FC236}">
                <a16:creationId xmlns:a16="http://schemas.microsoft.com/office/drawing/2014/main" id="{C8186730-7CC5-6A40-8933-4103121E4847}"/>
              </a:ext>
            </a:extLst>
          </p:cNvPr>
          <p:cNvSpPr>
            <a:spLocks noChangeArrowheads="1"/>
          </p:cNvSpPr>
          <p:nvPr/>
        </p:nvSpPr>
        <p:spPr bwMode="auto">
          <a:xfrm>
            <a:off x="2044700" y="1308100"/>
            <a:ext cx="254000" cy="254000"/>
          </a:xfrm>
          <a:prstGeom prst="ellipse">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298104" name="Oval 120">
            <a:extLst>
              <a:ext uri="{FF2B5EF4-FFF2-40B4-BE49-F238E27FC236}">
                <a16:creationId xmlns:a16="http://schemas.microsoft.com/office/drawing/2014/main" id="{05DB6EC8-9001-2E48-BB7A-91F8E311E00E}"/>
              </a:ext>
            </a:extLst>
          </p:cNvPr>
          <p:cNvSpPr>
            <a:spLocks noChangeArrowheads="1"/>
          </p:cNvSpPr>
          <p:nvPr/>
        </p:nvSpPr>
        <p:spPr bwMode="auto">
          <a:xfrm>
            <a:off x="2044700" y="1651000"/>
            <a:ext cx="254000" cy="254000"/>
          </a:xfrm>
          <a:prstGeom prst="ellipse">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298105" name="Oval 121">
            <a:extLst>
              <a:ext uri="{FF2B5EF4-FFF2-40B4-BE49-F238E27FC236}">
                <a16:creationId xmlns:a16="http://schemas.microsoft.com/office/drawing/2014/main" id="{4E642BBD-5DE6-5249-9FDE-74821E7222D2}"/>
              </a:ext>
            </a:extLst>
          </p:cNvPr>
          <p:cNvSpPr>
            <a:spLocks noChangeArrowheads="1"/>
          </p:cNvSpPr>
          <p:nvPr/>
        </p:nvSpPr>
        <p:spPr bwMode="auto">
          <a:xfrm>
            <a:off x="2044700" y="1993900"/>
            <a:ext cx="254000" cy="254000"/>
          </a:xfrm>
          <a:prstGeom prst="ellipse">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298106" name="Oval 122">
            <a:extLst>
              <a:ext uri="{FF2B5EF4-FFF2-40B4-BE49-F238E27FC236}">
                <a16:creationId xmlns:a16="http://schemas.microsoft.com/office/drawing/2014/main" id="{5E8E5601-38AE-B24C-9B24-6D8C64C96F43}"/>
              </a:ext>
            </a:extLst>
          </p:cNvPr>
          <p:cNvSpPr>
            <a:spLocks noChangeArrowheads="1"/>
          </p:cNvSpPr>
          <p:nvPr/>
        </p:nvSpPr>
        <p:spPr bwMode="auto">
          <a:xfrm>
            <a:off x="4762500" y="52070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298107" name="Oval 123">
            <a:extLst>
              <a:ext uri="{FF2B5EF4-FFF2-40B4-BE49-F238E27FC236}">
                <a16:creationId xmlns:a16="http://schemas.microsoft.com/office/drawing/2014/main" id="{8D94214D-6FCA-8C4D-863D-AB1C667011E6}"/>
              </a:ext>
            </a:extLst>
          </p:cNvPr>
          <p:cNvSpPr>
            <a:spLocks noChangeArrowheads="1"/>
          </p:cNvSpPr>
          <p:nvPr/>
        </p:nvSpPr>
        <p:spPr bwMode="auto">
          <a:xfrm>
            <a:off x="4749800" y="55118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298108" name="Oval 124">
            <a:extLst>
              <a:ext uri="{FF2B5EF4-FFF2-40B4-BE49-F238E27FC236}">
                <a16:creationId xmlns:a16="http://schemas.microsoft.com/office/drawing/2014/main" id="{24D63B6A-C8A6-7D44-B041-0C2065283A68}"/>
              </a:ext>
            </a:extLst>
          </p:cNvPr>
          <p:cNvSpPr>
            <a:spLocks noChangeArrowheads="1"/>
          </p:cNvSpPr>
          <p:nvPr/>
        </p:nvSpPr>
        <p:spPr bwMode="auto">
          <a:xfrm>
            <a:off x="4749800" y="58166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298109" name="Oval 125">
            <a:extLst>
              <a:ext uri="{FF2B5EF4-FFF2-40B4-BE49-F238E27FC236}">
                <a16:creationId xmlns:a16="http://schemas.microsoft.com/office/drawing/2014/main" id="{0FA645B6-A321-FE48-8EBA-3F6851ADF983}"/>
              </a:ext>
            </a:extLst>
          </p:cNvPr>
          <p:cNvSpPr>
            <a:spLocks noChangeArrowheads="1"/>
          </p:cNvSpPr>
          <p:nvPr/>
        </p:nvSpPr>
        <p:spPr bwMode="auto">
          <a:xfrm>
            <a:off x="5207000" y="39116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298110" name="Oval 126">
            <a:extLst>
              <a:ext uri="{FF2B5EF4-FFF2-40B4-BE49-F238E27FC236}">
                <a16:creationId xmlns:a16="http://schemas.microsoft.com/office/drawing/2014/main" id="{0D72BFA9-A1F2-BA4E-9EB3-150CBB3441F9}"/>
              </a:ext>
            </a:extLst>
          </p:cNvPr>
          <p:cNvSpPr>
            <a:spLocks noChangeArrowheads="1"/>
          </p:cNvSpPr>
          <p:nvPr/>
        </p:nvSpPr>
        <p:spPr bwMode="auto">
          <a:xfrm>
            <a:off x="5207000" y="42164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298111" name="Oval 127">
            <a:extLst>
              <a:ext uri="{FF2B5EF4-FFF2-40B4-BE49-F238E27FC236}">
                <a16:creationId xmlns:a16="http://schemas.microsoft.com/office/drawing/2014/main" id="{DCC7DA23-62DC-5E43-BB81-B86A9298DE94}"/>
              </a:ext>
            </a:extLst>
          </p:cNvPr>
          <p:cNvSpPr>
            <a:spLocks noChangeArrowheads="1"/>
          </p:cNvSpPr>
          <p:nvPr/>
        </p:nvSpPr>
        <p:spPr bwMode="auto">
          <a:xfrm>
            <a:off x="5207000" y="45339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298112" name="Oval 128">
            <a:extLst>
              <a:ext uri="{FF2B5EF4-FFF2-40B4-BE49-F238E27FC236}">
                <a16:creationId xmlns:a16="http://schemas.microsoft.com/office/drawing/2014/main" id="{0FB169FA-05D6-D34F-AF1E-207BAD3D42FD}"/>
              </a:ext>
            </a:extLst>
          </p:cNvPr>
          <p:cNvSpPr>
            <a:spLocks noChangeArrowheads="1"/>
          </p:cNvSpPr>
          <p:nvPr/>
        </p:nvSpPr>
        <p:spPr bwMode="auto">
          <a:xfrm>
            <a:off x="5740400" y="51943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298113" name="Oval 129">
            <a:extLst>
              <a:ext uri="{FF2B5EF4-FFF2-40B4-BE49-F238E27FC236}">
                <a16:creationId xmlns:a16="http://schemas.microsoft.com/office/drawing/2014/main" id="{55ACE8A1-9034-DE42-AB13-4D3EC6ABE5A5}"/>
              </a:ext>
            </a:extLst>
          </p:cNvPr>
          <p:cNvSpPr>
            <a:spLocks noChangeArrowheads="1"/>
          </p:cNvSpPr>
          <p:nvPr/>
        </p:nvSpPr>
        <p:spPr bwMode="auto">
          <a:xfrm>
            <a:off x="5740400" y="55118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298114" name="Oval 130">
            <a:extLst>
              <a:ext uri="{FF2B5EF4-FFF2-40B4-BE49-F238E27FC236}">
                <a16:creationId xmlns:a16="http://schemas.microsoft.com/office/drawing/2014/main" id="{F50BB066-0FAD-E541-AD53-E2832338D37D}"/>
              </a:ext>
            </a:extLst>
          </p:cNvPr>
          <p:cNvSpPr>
            <a:spLocks noChangeArrowheads="1"/>
          </p:cNvSpPr>
          <p:nvPr/>
        </p:nvSpPr>
        <p:spPr bwMode="auto">
          <a:xfrm>
            <a:off x="5740400" y="58293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298115" name="Oval 131">
            <a:extLst>
              <a:ext uri="{FF2B5EF4-FFF2-40B4-BE49-F238E27FC236}">
                <a16:creationId xmlns:a16="http://schemas.microsoft.com/office/drawing/2014/main" id="{B0F6B319-4DD2-D041-BABF-78DDB163CD2A}"/>
              </a:ext>
            </a:extLst>
          </p:cNvPr>
          <p:cNvSpPr>
            <a:spLocks noChangeArrowheads="1"/>
          </p:cNvSpPr>
          <p:nvPr/>
        </p:nvSpPr>
        <p:spPr bwMode="auto">
          <a:xfrm>
            <a:off x="6299200" y="39116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298116" name="Oval 132">
            <a:extLst>
              <a:ext uri="{FF2B5EF4-FFF2-40B4-BE49-F238E27FC236}">
                <a16:creationId xmlns:a16="http://schemas.microsoft.com/office/drawing/2014/main" id="{01DE9442-0434-8741-B674-886D32F6DA17}"/>
              </a:ext>
            </a:extLst>
          </p:cNvPr>
          <p:cNvSpPr>
            <a:spLocks noChangeArrowheads="1"/>
          </p:cNvSpPr>
          <p:nvPr/>
        </p:nvSpPr>
        <p:spPr bwMode="auto">
          <a:xfrm>
            <a:off x="6299200" y="42291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298117" name="Oval 133">
            <a:extLst>
              <a:ext uri="{FF2B5EF4-FFF2-40B4-BE49-F238E27FC236}">
                <a16:creationId xmlns:a16="http://schemas.microsoft.com/office/drawing/2014/main" id="{FF4F2B85-25E2-6542-94F7-4BD376F8342C}"/>
              </a:ext>
            </a:extLst>
          </p:cNvPr>
          <p:cNvSpPr>
            <a:spLocks noChangeArrowheads="1"/>
          </p:cNvSpPr>
          <p:nvPr/>
        </p:nvSpPr>
        <p:spPr bwMode="auto">
          <a:xfrm>
            <a:off x="6299200" y="45466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298118" name="Oval 134">
            <a:extLst>
              <a:ext uri="{FF2B5EF4-FFF2-40B4-BE49-F238E27FC236}">
                <a16:creationId xmlns:a16="http://schemas.microsoft.com/office/drawing/2014/main" id="{182EF0B6-FDDE-B948-AC93-ECA5EE6B7C33}"/>
              </a:ext>
            </a:extLst>
          </p:cNvPr>
          <p:cNvSpPr>
            <a:spLocks noChangeArrowheads="1"/>
          </p:cNvSpPr>
          <p:nvPr/>
        </p:nvSpPr>
        <p:spPr bwMode="auto">
          <a:xfrm>
            <a:off x="5740400" y="27305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298119" name="Oval 135">
            <a:extLst>
              <a:ext uri="{FF2B5EF4-FFF2-40B4-BE49-F238E27FC236}">
                <a16:creationId xmlns:a16="http://schemas.microsoft.com/office/drawing/2014/main" id="{026F5DEE-A90A-9140-9636-25BAD661DFD3}"/>
              </a:ext>
            </a:extLst>
          </p:cNvPr>
          <p:cNvSpPr>
            <a:spLocks noChangeArrowheads="1"/>
          </p:cNvSpPr>
          <p:nvPr/>
        </p:nvSpPr>
        <p:spPr bwMode="auto">
          <a:xfrm>
            <a:off x="5740400" y="30353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298120" name="Oval 136">
            <a:extLst>
              <a:ext uri="{FF2B5EF4-FFF2-40B4-BE49-F238E27FC236}">
                <a16:creationId xmlns:a16="http://schemas.microsoft.com/office/drawing/2014/main" id="{51A330DB-5E60-684C-A1E3-4CBC8E6CACEF}"/>
              </a:ext>
            </a:extLst>
          </p:cNvPr>
          <p:cNvSpPr>
            <a:spLocks noChangeArrowheads="1"/>
          </p:cNvSpPr>
          <p:nvPr/>
        </p:nvSpPr>
        <p:spPr bwMode="auto">
          <a:xfrm>
            <a:off x="5740400" y="33401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298121" name="Oval 137">
            <a:extLst>
              <a:ext uri="{FF2B5EF4-FFF2-40B4-BE49-F238E27FC236}">
                <a16:creationId xmlns:a16="http://schemas.microsoft.com/office/drawing/2014/main" id="{411F8F8A-330C-BF4A-9F69-F7E90F26EBA5}"/>
              </a:ext>
            </a:extLst>
          </p:cNvPr>
          <p:cNvSpPr>
            <a:spLocks noChangeArrowheads="1"/>
          </p:cNvSpPr>
          <p:nvPr/>
        </p:nvSpPr>
        <p:spPr bwMode="auto">
          <a:xfrm>
            <a:off x="6743700" y="14732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298122" name="Oval 138">
            <a:extLst>
              <a:ext uri="{FF2B5EF4-FFF2-40B4-BE49-F238E27FC236}">
                <a16:creationId xmlns:a16="http://schemas.microsoft.com/office/drawing/2014/main" id="{D92A50FF-C977-9F4E-BF92-F14349EF8CB3}"/>
              </a:ext>
            </a:extLst>
          </p:cNvPr>
          <p:cNvSpPr>
            <a:spLocks noChangeArrowheads="1"/>
          </p:cNvSpPr>
          <p:nvPr/>
        </p:nvSpPr>
        <p:spPr bwMode="auto">
          <a:xfrm>
            <a:off x="6743700" y="17526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298123" name="Oval 139">
            <a:extLst>
              <a:ext uri="{FF2B5EF4-FFF2-40B4-BE49-F238E27FC236}">
                <a16:creationId xmlns:a16="http://schemas.microsoft.com/office/drawing/2014/main" id="{9CFC9CA5-B89E-0B4A-9852-110DDD2673B3}"/>
              </a:ext>
            </a:extLst>
          </p:cNvPr>
          <p:cNvSpPr>
            <a:spLocks noChangeArrowheads="1"/>
          </p:cNvSpPr>
          <p:nvPr/>
        </p:nvSpPr>
        <p:spPr bwMode="auto">
          <a:xfrm>
            <a:off x="6743700" y="2044700"/>
            <a:ext cx="254000" cy="254000"/>
          </a:xfrm>
          <a:prstGeom prst="ellipse">
            <a:avLst/>
          </a:prstGeom>
          <a:solidFill>
            <a:srgbClr val="66FF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Tree>
    <p:extLst>
      <p:ext uri="{BB962C8B-B14F-4D97-AF65-F5344CB8AC3E}">
        <p14:creationId xmlns:p14="http://schemas.microsoft.com/office/powerpoint/2010/main" val="320867606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a:extLst>
              <a:ext uri="{FF2B5EF4-FFF2-40B4-BE49-F238E27FC236}">
                <a16:creationId xmlns:a16="http://schemas.microsoft.com/office/drawing/2014/main" id="{73BFF2D1-4FE6-CC48-83F8-E84069A5F718}"/>
              </a:ext>
            </a:extLst>
          </p:cNvPr>
          <p:cNvSpPr>
            <a:spLocks noChangeArrowheads="1"/>
          </p:cNvSpPr>
          <p:nvPr/>
        </p:nvSpPr>
        <p:spPr bwMode="auto">
          <a:xfrm>
            <a:off x="1981201" y="457201"/>
            <a:ext cx="4341813" cy="1895475"/>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64" tIns="46033" rIns="92064" bIns="46033">
            <a:spAutoFit/>
          </a:bodyPr>
          <a:lstStyle>
            <a:lvl1pPr indent="4763">
              <a:spcBef>
                <a:spcPct val="20000"/>
              </a:spcBef>
              <a:buChar char="•"/>
              <a:defRPr sz="2400">
                <a:solidFill>
                  <a:schemeClr val="tx1"/>
                </a:solidFill>
                <a:latin typeface="Arial" panose="020B0604020202020204" pitchFamily="34" charset="0"/>
              </a:defRPr>
            </a:lvl1pPr>
            <a:lvl2pPr marL="747713"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buFontTx/>
              <a:buNone/>
            </a:pPr>
            <a:r>
              <a:rPr lang="en-US" altLang="en-US" sz="2000">
                <a:latin typeface="Courier New" panose="02070309020205020404" pitchFamily="49" charset="0"/>
              </a:rPr>
              <a:t>Proc InOrderPrint(pointer) </a:t>
            </a:r>
          </a:p>
          <a:p>
            <a:pPr>
              <a:buFontTx/>
              <a:buNone/>
            </a:pPr>
            <a:r>
              <a:rPr lang="en-US" altLang="en-US" sz="2000">
                <a:solidFill>
                  <a:srgbClr val="FF0033"/>
                </a:solidFill>
                <a:latin typeface="Courier New" panose="02070309020205020404" pitchFamily="49" charset="0"/>
              </a:rPr>
              <a:t> pointer NOT NIL?</a:t>
            </a:r>
          </a:p>
          <a:p>
            <a:pPr>
              <a:buFontTx/>
              <a:buNone/>
            </a:pPr>
            <a:r>
              <a:rPr lang="en-US" altLang="en-US" sz="2000">
                <a:latin typeface="Courier New" panose="02070309020205020404" pitchFamily="49" charset="0"/>
              </a:rPr>
              <a:t>  InOrderPrint(left child)</a:t>
            </a:r>
          </a:p>
          <a:p>
            <a:pPr>
              <a:buFontTx/>
              <a:buNone/>
            </a:pPr>
            <a:r>
              <a:rPr lang="en-US" altLang="en-US" sz="2000">
                <a:latin typeface="Courier New" panose="02070309020205020404" pitchFamily="49" charset="0"/>
              </a:rPr>
              <a:t>  print(data)</a:t>
            </a:r>
          </a:p>
          <a:p>
            <a:pPr>
              <a:buFontTx/>
              <a:buNone/>
            </a:pPr>
            <a:r>
              <a:rPr lang="en-US" altLang="en-US" sz="2000">
                <a:latin typeface="Courier New" panose="02070309020205020404" pitchFamily="49" charset="0"/>
              </a:rPr>
              <a:t>  InOrderPrint(right child)</a:t>
            </a:r>
          </a:p>
        </p:txBody>
      </p:sp>
      <p:grpSp>
        <p:nvGrpSpPr>
          <p:cNvPr id="122883" name="Group 3">
            <a:extLst>
              <a:ext uri="{FF2B5EF4-FFF2-40B4-BE49-F238E27FC236}">
                <a16:creationId xmlns:a16="http://schemas.microsoft.com/office/drawing/2014/main" id="{CCED6C48-E8B9-D94B-872A-0D65CBFFF562}"/>
              </a:ext>
            </a:extLst>
          </p:cNvPr>
          <p:cNvGrpSpPr>
            <a:grpSpLocks/>
          </p:cNvGrpSpPr>
          <p:nvPr/>
        </p:nvGrpSpPr>
        <p:grpSpPr bwMode="auto">
          <a:xfrm>
            <a:off x="7099301" y="1501775"/>
            <a:ext cx="587375" cy="749300"/>
            <a:chOff x="1760" y="2442"/>
            <a:chExt cx="370" cy="472"/>
          </a:xfrm>
        </p:grpSpPr>
        <p:sp>
          <p:nvSpPr>
            <p:cNvPr id="122884" name="Text Box 4">
              <a:extLst>
                <a:ext uri="{FF2B5EF4-FFF2-40B4-BE49-F238E27FC236}">
                  <a16:creationId xmlns:a16="http://schemas.microsoft.com/office/drawing/2014/main" id="{ECFC9AA6-01CA-C842-9596-990200CC6ACE}"/>
                </a:ext>
              </a:extLst>
            </p:cNvPr>
            <p:cNvSpPr txBox="1">
              <a:spLocks noChangeArrowheads="1"/>
            </p:cNvSpPr>
            <p:nvPr/>
          </p:nvSpPr>
          <p:spPr bwMode="auto">
            <a:xfrm>
              <a:off x="1760" y="2442"/>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solidFill>
                    <a:srgbClr val="FF0033"/>
                  </a:solidFill>
                  <a:latin typeface="Courier New" panose="02070309020205020404" pitchFamily="49" charset="0"/>
                </a:rPr>
                <a:t>22</a:t>
              </a:r>
            </a:p>
          </p:txBody>
        </p:sp>
        <p:grpSp>
          <p:nvGrpSpPr>
            <p:cNvPr id="122885" name="Group 5">
              <a:extLst>
                <a:ext uri="{FF2B5EF4-FFF2-40B4-BE49-F238E27FC236}">
                  <a16:creationId xmlns:a16="http://schemas.microsoft.com/office/drawing/2014/main" id="{04D369FD-812E-3B4B-BABB-D5F88C26B3B9}"/>
                </a:ext>
              </a:extLst>
            </p:cNvPr>
            <p:cNvGrpSpPr>
              <a:grpSpLocks/>
            </p:cNvGrpSpPr>
            <p:nvPr/>
          </p:nvGrpSpPr>
          <p:grpSpPr bwMode="auto">
            <a:xfrm>
              <a:off x="1760" y="2754"/>
              <a:ext cx="370" cy="160"/>
              <a:chOff x="1378" y="3290"/>
              <a:chExt cx="370" cy="312"/>
            </a:xfrm>
          </p:grpSpPr>
          <p:sp>
            <p:nvSpPr>
              <p:cNvPr id="122886" name="Text Box 6">
                <a:extLst>
                  <a:ext uri="{FF2B5EF4-FFF2-40B4-BE49-F238E27FC236}">
                    <a16:creationId xmlns:a16="http://schemas.microsoft.com/office/drawing/2014/main" id="{36518CC6-9198-3241-959E-A34E26C882B5}"/>
                  </a:ext>
                </a:extLst>
              </p:cNvPr>
              <p:cNvSpPr txBox="1">
                <a:spLocks noChangeArrowheads="1"/>
              </p:cNvSpPr>
              <p:nvPr/>
            </p:nvSpPr>
            <p:spPr bwMode="auto">
              <a:xfrm>
                <a:off x="1378" y="3290"/>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22887" name="Line 7">
                <a:extLst>
                  <a:ext uri="{FF2B5EF4-FFF2-40B4-BE49-F238E27FC236}">
                    <a16:creationId xmlns:a16="http://schemas.microsoft.com/office/drawing/2014/main" id="{35FD3FB3-2448-F941-863D-20A9155508CD}"/>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122888" name="Text Box 8">
            <a:extLst>
              <a:ext uri="{FF2B5EF4-FFF2-40B4-BE49-F238E27FC236}">
                <a16:creationId xmlns:a16="http://schemas.microsoft.com/office/drawing/2014/main" id="{F7AEEC24-FE43-0241-88B6-99A741003646}"/>
              </a:ext>
            </a:extLst>
          </p:cNvPr>
          <p:cNvSpPr txBox="1">
            <a:spLocks noChangeArrowheads="1"/>
          </p:cNvSpPr>
          <p:nvPr/>
        </p:nvSpPr>
        <p:spPr bwMode="auto">
          <a:xfrm>
            <a:off x="7032626" y="646113"/>
            <a:ext cx="62619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715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a:t>root</a:t>
            </a:r>
          </a:p>
        </p:txBody>
      </p:sp>
      <p:sp>
        <p:nvSpPr>
          <p:cNvPr id="122889" name="Line 9">
            <a:extLst>
              <a:ext uri="{FF2B5EF4-FFF2-40B4-BE49-F238E27FC236}">
                <a16:creationId xmlns:a16="http://schemas.microsoft.com/office/drawing/2014/main" id="{77076747-08CC-774B-9431-3C3AB5389313}"/>
              </a:ext>
            </a:extLst>
          </p:cNvPr>
          <p:cNvSpPr>
            <a:spLocks noChangeShapeType="1"/>
          </p:cNvSpPr>
          <p:nvPr/>
        </p:nvSpPr>
        <p:spPr bwMode="auto">
          <a:xfrm>
            <a:off x="7404100" y="1028700"/>
            <a:ext cx="0" cy="4572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22890" name="Group 10">
            <a:extLst>
              <a:ext uri="{FF2B5EF4-FFF2-40B4-BE49-F238E27FC236}">
                <a16:creationId xmlns:a16="http://schemas.microsoft.com/office/drawing/2014/main" id="{E19CD1B6-3BF7-F246-98C8-B86DA85984DD}"/>
              </a:ext>
            </a:extLst>
          </p:cNvPr>
          <p:cNvGrpSpPr>
            <a:grpSpLocks/>
          </p:cNvGrpSpPr>
          <p:nvPr/>
        </p:nvGrpSpPr>
        <p:grpSpPr bwMode="auto">
          <a:xfrm>
            <a:off x="8280401" y="2746375"/>
            <a:ext cx="587375" cy="749300"/>
            <a:chOff x="1760" y="2442"/>
            <a:chExt cx="370" cy="472"/>
          </a:xfrm>
        </p:grpSpPr>
        <p:sp>
          <p:nvSpPr>
            <p:cNvPr id="122891" name="Text Box 11">
              <a:extLst>
                <a:ext uri="{FF2B5EF4-FFF2-40B4-BE49-F238E27FC236}">
                  <a16:creationId xmlns:a16="http://schemas.microsoft.com/office/drawing/2014/main" id="{CE438B26-23EA-6A40-B82B-C4E081E5F4CB}"/>
                </a:ext>
              </a:extLst>
            </p:cNvPr>
            <p:cNvSpPr txBox="1">
              <a:spLocks noChangeArrowheads="1"/>
            </p:cNvSpPr>
            <p:nvPr/>
          </p:nvSpPr>
          <p:spPr bwMode="auto">
            <a:xfrm>
              <a:off x="1760" y="2442"/>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latin typeface="Courier New" panose="02070309020205020404" pitchFamily="49" charset="0"/>
                </a:rPr>
                <a:t>67</a:t>
              </a:r>
            </a:p>
          </p:txBody>
        </p:sp>
        <p:grpSp>
          <p:nvGrpSpPr>
            <p:cNvPr id="122892" name="Group 12">
              <a:extLst>
                <a:ext uri="{FF2B5EF4-FFF2-40B4-BE49-F238E27FC236}">
                  <a16:creationId xmlns:a16="http://schemas.microsoft.com/office/drawing/2014/main" id="{A9DE2263-994D-8141-8581-EB84C9C9377F}"/>
                </a:ext>
              </a:extLst>
            </p:cNvPr>
            <p:cNvGrpSpPr>
              <a:grpSpLocks/>
            </p:cNvGrpSpPr>
            <p:nvPr/>
          </p:nvGrpSpPr>
          <p:grpSpPr bwMode="auto">
            <a:xfrm>
              <a:off x="1760" y="2754"/>
              <a:ext cx="370" cy="160"/>
              <a:chOff x="1378" y="3290"/>
              <a:chExt cx="370" cy="312"/>
            </a:xfrm>
          </p:grpSpPr>
          <p:sp>
            <p:nvSpPr>
              <p:cNvPr id="122893" name="Text Box 13">
                <a:extLst>
                  <a:ext uri="{FF2B5EF4-FFF2-40B4-BE49-F238E27FC236}">
                    <a16:creationId xmlns:a16="http://schemas.microsoft.com/office/drawing/2014/main" id="{EDAFBA7F-A9BD-404E-BEF0-47EDAF91C6CE}"/>
                  </a:ext>
                </a:extLst>
              </p:cNvPr>
              <p:cNvSpPr txBox="1">
                <a:spLocks noChangeArrowheads="1"/>
              </p:cNvSpPr>
              <p:nvPr/>
            </p:nvSpPr>
            <p:spPr bwMode="auto">
              <a:xfrm>
                <a:off x="1378" y="3290"/>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22894" name="Line 14">
                <a:extLst>
                  <a:ext uri="{FF2B5EF4-FFF2-40B4-BE49-F238E27FC236}">
                    <a16:creationId xmlns:a16="http://schemas.microsoft.com/office/drawing/2014/main" id="{12FCD725-7AC6-7447-8604-9FF463EB7D56}"/>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22895" name="Group 15">
            <a:extLst>
              <a:ext uri="{FF2B5EF4-FFF2-40B4-BE49-F238E27FC236}">
                <a16:creationId xmlns:a16="http://schemas.microsoft.com/office/drawing/2014/main" id="{827E3E0A-A078-CD4C-AFAA-9CF274EBE0A1}"/>
              </a:ext>
            </a:extLst>
          </p:cNvPr>
          <p:cNvGrpSpPr>
            <a:grpSpLocks/>
          </p:cNvGrpSpPr>
          <p:nvPr/>
        </p:nvGrpSpPr>
        <p:grpSpPr bwMode="auto">
          <a:xfrm>
            <a:off x="7759701" y="3978275"/>
            <a:ext cx="587375" cy="749300"/>
            <a:chOff x="1760" y="2442"/>
            <a:chExt cx="370" cy="472"/>
          </a:xfrm>
        </p:grpSpPr>
        <p:sp>
          <p:nvSpPr>
            <p:cNvPr id="122896" name="Text Box 16">
              <a:extLst>
                <a:ext uri="{FF2B5EF4-FFF2-40B4-BE49-F238E27FC236}">
                  <a16:creationId xmlns:a16="http://schemas.microsoft.com/office/drawing/2014/main" id="{111A8FAC-DD44-EC45-9DE0-597221E0B685}"/>
                </a:ext>
              </a:extLst>
            </p:cNvPr>
            <p:cNvSpPr txBox="1">
              <a:spLocks noChangeArrowheads="1"/>
            </p:cNvSpPr>
            <p:nvPr/>
          </p:nvSpPr>
          <p:spPr bwMode="auto">
            <a:xfrm>
              <a:off x="1760" y="2442"/>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latin typeface="Courier New" panose="02070309020205020404" pitchFamily="49" charset="0"/>
                </a:rPr>
                <a:t>36</a:t>
              </a:r>
            </a:p>
          </p:txBody>
        </p:sp>
        <p:grpSp>
          <p:nvGrpSpPr>
            <p:cNvPr id="122897" name="Group 17">
              <a:extLst>
                <a:ext uri="{FF2B5EF4-FFF2-40B4-BE49-F238E27FC236}">
                  <a16:creationId xmlns:a16="http://schemas.microsoft.com/office/drawing/2014/main" id="{8E193F26-3D95-AD48-A002-C18AD38EC90E}"/>
                </a:ext>
              </a:extLst>
            </p:cNvPr>
            <p:cNvGrpSpPr>
              <a:grpSpLocks/>
            </p:cNvGrpSpPr>
            <p:nvPr/>
          </p:nvGrpSpPr>
          <p:grpSpPr bwMode="auto">
            <a:xfrm>
              <a:off x="1760" y="2754"/>
              <a:ext cx="370" cy="160"/>
              <a:chOff x="1378" y="3290"/>
              <a:chExt cx="370" cy="312"/>
            </a:xfrm>
          </p:grpSpPr>
          <p:sp>
            <p:nvSpPr>
              <p:cNvPr id="122898" name="Text Box 18">
                <a:extLst>
                  <a:ext uri="{FF2B5EF4-FFF2-40B4-BE49-F238E27FC236}">
                    <a16:creationId xmlns:a16="http://schemas.microsoft.com/office/drawing/2014/main" id="{587E69C4-78F2-E345-8F63-4850713FDD13}"/>
                  </a:ext>
                </a:extLst>
              </p:cNvPr>
              <p:cNvSpPr txBox="1">
                <a:spLocks noChangeArrowheads="1"/>
              </p:cNvSpPr>
              <p:nvPr/>
            </p:nvSpPr>
            <p:spPr bwMode="auto">
              <a:xfrm>
                <a:off x="1378" y="3290"/>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22899" name="Line 19">
                <a:extLst>
                  <a:ext uri="{FF2B5EF4-FFF2-40B4-BE49-F238E27FC236}">
                    <a16:creationId xmlns:a16="http://schemas.microsoft.com/office/drawing/2014/main" id="{043F8D20-5A06-3047-B116-486AC730BCDC}"/>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22900" name="Group 20">
            <a:extLst>
              <a:ext uri="{FF2B5EF4-FFF2-40B4-BE49-F238E27FC236}">
                <a16:creationId xmlns:a16="http://schemas.microsoft.com/office/drawing/2014/main" id="{16718EB4-65D0-394E-AA0F-BCA560047591}"/>
              </a:ext>
            </a:extLst>
          </p:cNvPr>
          <p:cNvGrpSpPr>
            <a:grpSpLocks/>
          </p:cNvGrpSpPr>
          <p:nvPr/>
        </p:nvGrpSpPr>
        <p:grpSpPr bwMode="auto">
          <a:xfrm>
            <a:off x="5588001" y="3940175"/>
            <a:ext cx="587375" cy="749300"/>
            <a:chOff x="1760" y="2442"/>
            <a:chExt cx="370" cy="472"/>
          </a:xfrm>
        </p:grpSpPr>
        <p:sp>
          <p:nvSpPr>
            <p:cNvPr id="122901" name="Text Box 21">
              <a:extLst>
                <a:ext uri="{FF2B5EF4-FFF2-40B4-BE49-F238E27FC236}">
                  <a16:creationId xmlns:a16="http://schemas.microsoft.com/office/drawing/2014/main" id="{C901848E-F568-4F42-BDB5-4F8012632511}"/>
                </a:ext>
              </a:extLst>
            </p:cNvPr>
            <p:cNvSpPr txBox="1">
              <a:spLocks noChangeArrowheads="1"/>
            </p:cNvSpPr>
            <p:nvPr/>
          </p:nvSpPr>
          <p:spPr bwMode="auto">
            <a:xfrm>
              <a:off x="1760" y="2442"/>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a:r>
                <a:rPr lang="en-US" altLang="en-US">
                  <a:solidFill>
                    <a:srgbClr val="FF0033"/>
                  </a:solidFill>
                  <a:latin typeface="Courier New" panose="02070309020205020404" pitchFamily="49" charset="0"/>
                </a:rPr>
                <a:t>3</a:t>
              </a:r>
              <a:endParaRPr lang="en-US" altLang="en-US">
                <a:latin typeface="Courier New" panose="02070309020205020404" pitchFamily="49" charset="0"/>
              </a:endParaRPr>
            </a:p>
          </p:txBody>
        </p:sp>
        <p:grpSp>
          <p:nvGrpSpPr>
            <p:cNvPr id="122902" name="Group 22">
              <a:extLst>
                <a:ext uri="{FF2B5EF4-FFF2-40B4-BE49-F238E27FC236}">
                  <a16:creationId xmlns:a16="http://schemas.microsoft.com/office/drawing/2014/main" id="{062ABB89-8210-D54D-B804-61CF190B550C}"/>
                </a:ext>
              </a:extLst>
            </p:cNvPr>
            <p:cNvGrpSpPr>
              <a:grpSpLocks/>
            </p:cNvGrpSpPr>
            <p:nvPr/>
          </p:nvGrpSpPr>
          <p:grpSpPr bwMode="auto">
            <a:xfrm>
              <a:off x="1760" y="2754"/>
              <a:ext cx="370" cy="160"/>
              <a:chOff x="1378" y="3290"/>
              <a:chExt cx="370" cy="312"/>
            </a:xfrm>
          </p:grpSpPr>
          <p:sp>
            <p:nvSpPr>
              <p:cNvPr id="122903" name="Text Box 23">
                <a:extLst>
                  <a:ext uri="{FF2B5EF4-FFF2-40B4-BE49-F238E27FC236}">
                    <a16:creationId xmlns:a16="http://schemas.microsoft.com/office/drawing/2014/main" id="{C80B55AB-62D4-624A-89F3-53E88BBF3429}"/>
                  </a:ext>
                </a:extLst>
              </p:cNvPr>
              <p:cNvSpPr txBox="1">
                <a:spLocks noChangeArrowheads="1"/>
              </p:cNvSpPr>
              <p:nvPr/>
            </p:nvSpPr>
            <p:spPr bwMode="auto">
              <a:xfrm>
                <a:off x="1378" y="3290"/>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22904" name="Line 24">
                <a:extLst>
                  <a:ext uri="{FF2B5EF4-FFF2-40B4-BE49-F238E27FC236}">
                    <a16:creationId xmlns:a16="http://schemas.microsoft.com/office/drawing/2014/main" id="{923EDDC0-B5E4-D24D-9D52-6EF19788D93D}"/>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22905" name="Group 25">
            <a:extLst>
              <a:ext uri="{FF2B5EF4-FFF2-40B4-BE49-F238E27FC236}">
                <a16:creationId xmlns:a16="http://schemas.microsoft.com/office/drawing/2014/main" id="{D9FF0A27-71BD-2646-99B0-908CA8D6B951}"/>
              </a:ext>
            </a:extLst>
          </p:cNvPr>
          <p:cNvGrpSpPr>
            <a:grpSpLocks/>
          </p:cNvGrpSpPr>
          <p:nvPr/>
        </p:nvGrpSpPr>
        <p:grpSpPr bwMode="auto">
          <a:xfrm>
            <a:off x="6667501" y="3940175"/>
            <a:ext cx="587375" cy="749300"/>
            <a:chOff x="1760" y="2442"/>
            <a:chExt cx="370" cy="472"/>
          </a:xfrm>
        </p:grpSpPr>
        <p:sp>
          <p:nvSpPr>
            <p:cNvPr id="122906" name="Text Box 26">
              <a:extLst>
                <a:ext uri="{FF2B5EF4-FFF2-40B4-BE49-F238E27FC236}">
                  <a16:creationId xmlns:a16="http://schemas.microsoft.com/office/drawing/2014/main" id="{28EC9A85-8AF0-5542-9968-B654997AAA16}"/>
                </a:ext>
              </a:extLst>
            </p:cNvPr>
            <p:cNvSpPr txBox="1">
              <a:spLocks noChangeArrowheads="1"/>
            </p:cNvSpPr>
            <p:nvPr/>
          </p:nvSpPr>
          <p:spPr bwMode="auto">
            <a:xfrm>
              <a:off x="1760" y="2442"/>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solidFill>
                    <a:srgbClr val="FF0033"/>
                  </a:solidFill>
                  <a:latin typeface="Courier New" panose="02070309020205020404" pitchFamily="49" charset="0"/>
                </a:rPr>
                <a:t>14</a:t>
              </a:r>
              <a:endParaRPr lang="en-US" altLang="en-US">
                <a:latin typeface="Courier New" panose="02070309020205020404" pitchFamily="49" charset="0"/>
              </a:endParaRPr>
            </a:p>
          </p:txBody>
        </p:sp>
        <p:grpSp>
          <p:nvGrpSpPr>
            <p:cNvPr id="122907" name="Group 27">
              <a:extLst>
                <a:ext uri="{FF2B5EF4-FFF2-40B4-BE49-F238E27FC236}">
                  <a16:creationId xmlns:a16="http://schemas.microsoft.com/office/drawing/2014/main" id="{25A3713C-C85B-BF42-9339-5053328F2CB3}"/>
                </a:ext>
              </a:extLst>
            </p:cNvPr>
            <p:cNvGrpSpPr>
              <a:grpSpLocks/>
            </p:cNvGrpSpPr>
            <p:nvPr/>
          </p:nvGrpSpPr>
          <p:grpSpPr bwMode="auto">
            <a:xfrm>
              <a:off x="1760" y="2754"/>
              <a:ext cx="370" cy="160"/>
              <a:chOff x="1378" y="3290"/>
              <a:chExt cx="370" cy="312"/>
            </a:xfrm>
          </p:grpSpPr>
          <p:sp>
            <p:nvSpPr>
              <p:cNvPr id="122908" name="Text Box 28">
                <a:extLst>
                  <a:ext uri="{FF2B5EF4-FFF2-40B4-BE49-F238E27FC236}">
                    <a16:creationId xmlns:a16="http://schemas.microsoft.com/office/drawing/2014/main" id="{C6D9ECD1-EBA9-4540-AB95-03A21F7AAEDB}"/>
                  </a:ext>
                </a:extLst>
              </p:cNvPr>
              <p:cNvSpPr txBox="1">
                <a:spLocks noChangeArrowheads="1"/>
              </p:cNvSpPr>
              <p:nvPr/>
            </p:nvSpPr>
            <p:spPr bwMode="auto">
              <a:xfrm>
                <a:off x="1378" y="3290"/>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22909" name="Line 29">
                <a:extLst>
                  <a:ext uri="{FF2B5EF4-FFF2-40B4-BE49-F238E27FC236}">
                    <a16:creationId xmlns:a16="http://schemas.microsoft.com/office/drawing/2014/main" id="{31D5512A-0CCB-3745-8CE6-EF54297B84BC}"/>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22910" name="Group 30">
            <a:extLst>
              <a:ext uri="{FF2B5EF4-FFF2-40B4-BE49-F238E27FC236}">
                <a16:creationId xmlns:a16="http://schemas.microsoft.com/office/drawing/2014/main" id="{84CD309B-0B19-8748-ACAF-32C88DD9108B}"/>
              </a:ext>
            </a:extLst>
          </p:cNvPr>
          <p:cNvGrpSpPr>
            <a:grpSpLocks/>
          </p:cNvGrpSpPr>
          <p:nvPr/>
        </p:nvGrpSpPr>
        <p:grpSpPr bwMode="auto">
          <a:xfrm>
            <a:off x="8216901" y="5172075"/>
            <a:ext cx="587375" cy="749300"/>
            <a:chOff x="1760" y="2442"/>
            <a:chExt cx="370" cy="472"/>
          </a:xfrm>
        </p:grpSpPr>
        <p:sp>
          <p:nvSpPr>
            <p:cNvPr id="122911" name="Text Box 31">
              <a:extLst>
                <a:ext uri="{FF2B5EF4-FFF2-40B4-BE49-F238E27FC236}">
                  <a16:creationId xmlns:a16="http://schemas.microsoft.com/office/drawing/2014/main" id="{24DDC44E-FB73-8342-B18F-C1BCAB7C095A}"/>
                </a:ext>
              </a:extLst>
            </p:cNvPr>
            <p:cNvSpPr txBox="1">
              <a:spLocks noChangeArrowheads="1"/>
            </p:cNvSpPr>
            <p:nvPr/>
          </p:nvSpPr>
          <p:spPr bwMode="auto">
            <a:xfrm>
              <a:off x="1760" y="2442"/>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latin typeface="Courier New" panose="02070309020205020404" pitchFamily="49" charset="0"/>
                </a:rPr>
                <a:t>44</a:t>
              </a:r>
            </a:p>
          </p:txBody>
        </p:sp>
        <p:grpSp>
          <p:nvGrpSpPr>
            <p:cNvPr id="122912" name="Group 32">
              <a:extLst>
                <a:ext uri="{FF2B5EF4-FFF2-40B4-BE49-F238E27FC236}">
                  <a16:creationId xmlns:a16="http://schemas.microsoft.com/office/drawing/2014/main" id="{9D729C70-7CD7-504A-87BD-013557A8808A}"/>
                </a:ext>
              </a:extLst>
            </p:cNvPr>
            <p:cNvGrpSpPr>
              <a:grpSpLocks/>
            </p:cNvGrpSpPr>
            <p:nvPr/>
          </p:nvGrpSpPr>
          <p:grpSpPr bwMode="auto">
            <a:xfrm>
              <a:off x="1760" y="2754"/>
              <a:ext cx="370" cy="160"/>
              <a:chOff x="1378" y="3290"/>
              <a:chExt cx="370" cy="312"/>
            </a:xfrm>
          </p:grpSpPr>
          <p:sp>
            <p:nvSpPr>
              <p:cNvPr id="122913" name="Text Box 33">
                <a:extLst>
                  <a:ext uri="{FF2B5EF4-FFF2-40B4-BE49-F238E27FC236}">
                    <a16:creationId xmlns:a16="http://schemas.microsoft.com/office/drawing/2014/main" id="{89E216EE-4C1D-0A40-BE77-637B86391B05}"/>
                  </a:ext>
                </a:extLst>
              </p:cNvPr>
              <p:cNvSpPr txBox="1">
                <a:spLocks noChangeArrowheads="1"/>
              </p:cNvSpPr>
              <p:nvPr/>
            </p:nvSpPr>
            <p:spPr bwMode="auto">
              <a:xfrm>
                <a:off x="1378" y="3290"/>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22914" name="Line 34">
                <a:extLst>
                  <a:ext uri="{FF2B5EF4-FFF2-40B4-BE49-F238E27FC236}">
                    <a16:creationId xmlns:a16="http://schemas.microsoft.com/office/drawing/2014/main" id="{DB95FD91-94FF-2D4C-B14A-320DC88407A5}"/>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22915" name="Group 35">
            <a:extLst>
              <a:ext uri="{FF2B5EF4-FFF2-40B4-BE49-F238E27FC236}">
                <a16:creationId xmlns:a16="http://schemas.microsoft.com/office/drawing/2014/main" id="{012540B2-7D55-7F48-A9B2-44828128167A}"/>
              </a:ext>
            </a:extLst>
          </p:cNvPr>
          <p:cNvGrpSpPr>
            <a:grpSpLocks/>
          </p:cNvGrpSpPr>
          <p:nvPr/>
        </p:nvGrpSpPr>
        <p:grpSpPr bwMode="auto">
          <a:xfrm>
            <a:off x="6045201" y="5248275"/>
            <a:ext cx="587375" cy="749300"/>
            <a:chOff x="1760" y="2442"/>
            <a:chExt cx="370" cy="472"/>
          </a:xfrm>
        </p:grpSpPr>
        <p:sp>
          <p:nvSpPr>
            <p:cNvPr id="122916" name="Text Box 36">
              <a:extLst>
                <a:ext uri="{FF2B5EF4-FFF2-40B4-BE49-F238E27FC236}">
                  <a16:creationId xmlns:a16="http://schemas.microsoft.com/office/drawing/2014/main" id="{1D7C32A2-7539-8741-A127-DB2F0D2B30BE}"/>
                </a:ext>
              </a:extLst>
            </p:cNvPr>
            <p:cNvSpPr txBox="1">
              <a:spLocks noChangeArrowheads="1"/>
            </p:cNvSpPr>
            <p:nvPr/>
          </p:nvSpPr>
          <p:spPr bwMode="auto">
            <a:xfrm>
              <a:off x="1760" y="2442"/>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a:r>
                <a:rPr lang="en-US" altLang="en-US">
                  <a:solidFill>
                    <a:srgbClr val="FF0033"/>
                  </a:solidFill>
                  <a:latin typeface="Courier New" panose="02070309020205020404" pitchFamily="49" charset="0"/>
                </a:rPr>
                <a:t>7</a:t>
              </a:r>
              <a:endParaRPr lang="en-US" altLang="en-US">
                <a:latin typeface="Courier New" panose="02070309020205020404" pitchFamily="49" charset="0"/>
              </a:endParaRPr>
            </a:p>
          </p:txBody>
        </p:sp>
        <p:grpSp>
          <p:nvGrpSpPr>
            <p:cNvPr id="122917" name="Group 37">
              <a:extLst>
                <a:ext uri="{FF2B5EF4-FFF2-40B4-BE49-F238E27FC236}">
                  <a16:creationId xmlns:a16="http://schemas.microsoft.com/office/drawing/2014/main" id="{6D285D21-BE17-FE46-91FF-39B001597D2B}"/>
                </a:ext>
              </a:extLst>
            </p:cNvPr>
            <p:cNvGrpSpPr>
              <a:grpSpLocks/>
            </p:cNvGrpSpPr>
            <p:nvPr/>
          </p:nvGrpSpPr>
          <p:grpSpPr bwMode="auto">
            <a:xfrm>
              <a:off x="1760" y="2754"/>
              <a:ext cx="370" cy="160"/>
              <a:chOff x="1378" y="3290"/>
              <a:chExt cx="370" cy="312"/>
            </a:xfrm>
          </p:grpSpPr>
          <p:sp>
            <p:nvSpPr>
              <p:cNvPr id="122918" name="Text Box 38">
                <a:extLst>
                  <a:ext uri="{FF2B5EF4-FFF2-40B4-BE49-F238E27FC236}">
                    <a16:creationId xmlns:a16="http://schemas.microsoft.com/office/drawing/2014/main" id="{BAACEF2E-7652-D54F-8696-D0EE3BE85D2F}"/>
                  </a:ext>
                </a:extLst>
              </p:cNvPr>
              <p:cNvSpPr txBox="1">
                <a:spLocks noChangeArrowheads="1"/>
              </p:cNvSpPr>
              <p:nvPr/>
            </p:nvSpPr>
            <p:spPr bwMode="auto">
              <a:xfrm>
                <a:off x="1378" y="3290"/>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22919" name="Line 39">
                <a:extLst>
                  <a:ext uri="{FF2B5EF4-FFF2-40B4-BE49-F238E27FC236}">
                    <a16:creationId xmlns:a16="http://schemas.microsoft.com/office/drawing/2014/main" id="{F9157D76-9C5E-5F4B-A0FF-ACDD311F25CA}"/>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22920" name="Group 40">
            <a:extLst>
              <a:ext uri="{FF2B5EF4-FFF2-40B4-BE49-F238E27FC236}">
                <a16:creationId xmlns:a16="http://schemas.microsoft.com/office/drawing/2014/main" id="{A078A6A9-F74E-0A49-8458-81AA8F4278B4}"/>
              </a:ext>
            </a:extLst>
          </p:cNvPr>
          <p:cNvGrpSpPr>
            <a:grpSpLocks/>
          </p:cNvGrpSpPr>
          <p:nvPr/>
        </p:nvGrpSpPr>
        <p:grpSpPr bwMode="auto">
          <a:xfrm>
            <a:off x="8813801" y="3978275"/>
            <a:ext cx="587375" cy="749300"/>
            <a:chOff x="1760" y="2442"/>
            <a:chExt cx="370" cy="472"/>
          </a:xfrm>
        </p:grpSpPr>
        <p:sp>
          <p:nvSpPr>
            <p:cNvPr id="122921" name="Text Box 41">
              <a:extLst>
                <a:ext uri="{FF2B5EF4-FFF2-40B4-BE49-F238E27FC236}">
                  <a16:creationId xmlns:a16="http://schemas.microsoft.com/office/drawing/2014/main" id="{F96FBFCA-0A9F-A341-9F65-A3F57C3F3A7A}"/>
                </a:ext>
              </a:extLst>
            </p:cNvPr>
            <p:cNvSpPr txBox="1">
              <a:spLocks noChangeArrowheads="1"/>
            </p:cNvSpPr>
            <p:nvPr/>
          </p:nvSpPr>
          <p:spPr bwMode="auto">
            <a:xfrm>
              <a:off x="1760" y="2442"/>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latin typeface="Courier New" panose="02070309020205020404" pitchFamily="49" charset="0"/>
                </a:rPr>
                <a:t>94</a:t>
              </a:r>
            </a:p>
          </p:txBody>
        </p:sp>
        <p:grpSp>
          <p:nvGrpSpPr>
            <p:cNvPr id="122922" name="Group 42">
              <a:extLst>
                <a:ext uri="{FF2B5EF4-FFF2-40B4-BE49-F238E27FC236}">
                  <a16:creationId xmlns:a16="http://schemas.microsoft.com/office/drawing/2014/main" id="{F91C9F42-36AF-734A-9A41-A3E97D7CD9DC}"/>
                </a:ext>
              </a:extLst>
            </p:cNvPr>
            <p:cNvGrpSpPr>
              <a:grpSpLocks/>
            </p:cNvGrpSpPr>
            <p:nvPr/>
          </p:nvGrpSpPr>
          <p:grpSpPr bwMode="auto">
            <a:xfrm>
              <a:off x="1760" y="2754"/>
              <a:ext cx="370" cy="160"/>
              <a:chOff x="1378" y="3290"/>
              <a:chExt cx="370" cy="312"/>
            </a:xfrm>
          </p:grpSpPr>
          <p:sp>
            <p:nvSpPr>
              <p:cNvPr id="122923" name="Text Box 43">
                <a:extLst>
                  <a:ext uri="{FF2B5EF4-FFF2-40B4-BE49-F238E27FC236}">
                    <a16:creationId xmlns:a16="http://schemas.microsoft.com/office/drawing/2014/main" id="{145443E1-9E31-4341-9910-5144EE48133F}"/>
                  </a:ext>
                </a:extLst>
              </p:cNvPr>
              <p:cNvSpPr txBox="1">
                <a:spLocks noChangeArrowheads="1"/>
              </p:cNvSpPr>
              <p:nvPr/>
            </p:nvSpPr>
            <p:spPr bwMode="auto">
              <a:xfrm>
                <a:off x="1378" y="3290"/>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22924" name="Line 44">
                <a:extLst>
                  <a:ext uri="{FF2B5EF4-FFF2-40B4-BE49-F238E27FC236}">
                    <a16:creationId xmlns:a16="http://schemas.microsoft.com/office/drawing/2014/main" id="{F28C9A85-8C78-054D-9D81-2B3D60A1C7C0}"/>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22925" name="Group 45">
            <a:extLst>
              <a:ext uri="{FF2B5EF4-FFF2-40B4-BE49-F238E27FC236}">
                <a16:creationId xmlns:a16="http://schemas.microsoft.com/office/drawing/2014/main" id="{B4A27041-BA3C-C544-81A7-0B1FEC76572F}"/>
              </a:ext>
            </a:extLst>
          </p:cNvPr>
          <p:cNvGrpSpPr>
            <a:grpSpLocks/>
          </p:cNvGrpSpPr>
          <p:nvPr/>
        </p:nvGrpSpPr>
        <p:grpSpPr bwMode="auto">
          <a:xfrm>
            <a:off x="9283701" y="5159375"/>
            <a:ext cx="587375" cy="749300"/>
            <a:chOff x="1760" y="2442"/>
            <a:chExt cx="370" cy="472"/>
          </a:xfrm>
        </p:grpSpPr>
        <p:sp>
          <p:nvSpPr>
            <p:cNvPr id="122926" name="Text Box 46">
              <a:extLst>
                <a:ext uri="{FF2B5EF4-FFF2-40B4-BE49-F238E27FC236}">
                  <a16:creationId xmlns:a16="http://schemas.microsoft.com/office/drawing/2014/main" id="{DBC93BF2-10D5-B143-B00F-AD030130206E}"/>
                </a:ext>
              </a:extLst>
            </p:cNvPr>
            <p:cNvSpPr txBox="1">
              <a:spLocks noChangeArrowheads="1"/>
            </p:cNvSpPr>
            <p:nvPr/>
          </p:nvSpPr>
          <p:spPr bwMode="auto">
            <a:xfrm>
              <a:off x="1760" y="2442"/>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latin typeface="Courier New" panose="02070309020205020404" pitchFamily="49" charset="0"/>
                </a:rPr>
                <a:t>97</a:t>
              </a:r>
            </a:p>
          </p:txBody>
        </p:sp>
        <p:grpSp>
          <p:nvGrpSpPr>
            <p:cNvPr id="122927" name="Group 47">
              <a:extLst>
                <a:ext uri="{FF2B5EF4-FFF2-40B4-BE49-F238E27FC236}">
                  <a16:creationId xmlns:a16="http://schemas.microsoft.com/office/drawing/2014/main" id="{A926DCD6-B403-0548-9343-496551BF5855}"/>
                </a:ext>
              </a:extLst>
            </p:cNvPr>
            <p:cNvGrpSpPr>
              <a:grpSpLocks/>
            </p:cNvGrpSpPr>
            <p:nvPr/>
          </p:nvGrpSpPr>
          <p:grpSpPr bwMode="auto">
            <a:xfrm>
              <a:off x="1760" y="2754"/>
              <a:ext cx="370" cy="160"/>
              <a:chOff x="1378" y="3290"/>
              <a:chExt cx="370" cy="312"/>
            </a:xfrm>
          </p:grpSpPr>
          <p:sp>
            <p:nvSpPr>
              <p:cNvPr id="122928" name="Text Box 48">
                <a:extLst>
                  <a:ext uri="{FF2B5EF4-FFF2-40B4-BE49-F238E27FC236}">
                    <a16:creationId xmlns:a16="http://schemas.microsoft.com/office/drawing/2014/main" id="{F77B1F42-E814-E845-96DB-D0BB92070BB3}"/>
                  </a:ext>
                </a:extLst>
              </p:cNvPr>
              <p:cNvSpPr txBox="1">
                <a:spLocks noChangeArrowheads="1"/>
              </p:cNvSpPr>
              <p:nvPr/>
            </p:nvSpPr>
            <p:spPr bwMode="auto">
              <a:xfrm>
                <a:off x="1378" y="3290"/>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22929" name="Line 49">
                <a:extLst>
                  <a:ext uri="{FF2B5EF4-FFF2-40B4-BE49-F238E27FC236}">
                    <a16:creationId xmlns:a16="http://schemas.microsoft.com/office/drawing/2014/main" id="{1924AB1C-CEB9-E348-8A16-4CA4EFB4B624}"/>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22930" name="Group 50">
            <a:extLst>
              <a:ext uri="{FF2B5EF4-FFF2-40B4-BE49-F238E27FC236}">
                <a16:creationId xmlns:a16="http://schemas.microsoft.com/office/drawing/2014/main" id="{60F716A7-45EF-D34A-B16A-52F69F02E30C}"/>
              </a:ext>
            </a:extLst>
          </p:cNvPr>
          <p:cNvGrpSpPr>
            <a:grpSpLocks/>
          </p:cNvGrpSpPr>
          <p:nvPr/>
        </p:nvGrpSpPr>
        <p:grpSpPr bwMode="auto">
          <a:xfrm>
            <a:off x="5118101" y="5248275"/>
            <a:ext cx="587375" cy="749300"/>
            <a:chOff x="1760" y="2442"/>
            <a:chExt cx="370" cy="472"/>
          </a:xfrm>
        </p:grpSpPr>
        <p:sp>
          <p:nvSpPr>
            <p:cNvPr id="122931" name="Text Box 51">
              <a:extLst>
                <a:ext uri="{FF2B5EF4-FFF2-40B4-BE49-F238E27FC236}">
                  <a16:creationId xmlns:a16="http://schemas.microsoft.com/office/drawing/2014/main" id="{812F779E-A073-954F-AEA1-6DF9FB8D0E8C}"/>
                </a:ext>
              </a:extLst>
            </p:cNvPr>
            <p:cNvSpPr txBox="1">
              <a:spLocks noChangeArrowheads="1"/>
            </p:cNvSpPr>
            <p:nvPr/>
          </p:nvSpPr>
          <p:spPr bwMode="auto">
            <a:xfrm>
              <a:off x="1760" y="2442"/>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a:r>
                <a:rPr lang="en-US" altLang="en-US">
                  <a:solidFill>
                    <a:srgbClr val="FF0033"/>
                  </a:solidFill>
                  <a:latin typeface="Courier New" panose="02070309020205020404" pitchFamily="49" charset="0"/>
                </a:rPr>
                <a:t>1</a:t>
              </a:r>
              <a:endParaRPr lang="en-US" altLang="en-US">
                <a:latin typeface="Courier New" panose="02070309020205020404" pitchFamily="49" charset="0"/>
              </a:endParaRPr>
            </a:p>
          </p:txBody>
        </p:sp>
        <p:grpSp>
          <p:nvGrpSpPr>
            <p:cNvPr id="122932" name="Group 52">
              <a:extLst>
                <a:ext uri="{FF2B5EF4-FFF2-40B4-BE49-F238E27FC236}">
                  <a16:creationId xmlns:a16="http://schemas.microsoft.com/office/drawing/2014/main" id="{32480836-CB72-4F4B-921F-B759AC9D8126}"/>
                </a:ext>
              </a:extLst>
            </p:cNvPr>
            <p:cNvGrpSpPr>
              <a:grpSpLocks/>
            </p:cNvGrpSpPr>
            <p:nvPr/>
          </p:nvGrpSpPr>
          <p:grpSpPr bwMode="auto">
            <a:xfrm>
              <a:off x="1760" y="2754"/>
              <a:ext cx="370" cy="160"/>
              <a:chOff x="1378" y="3290"/>
              <a:chExt cx="370" cy="312"/>
            </a:xfrm>
          </p:grpSpPr>
          <p:sp>
            <p:nvSpPr>
              <p:cNvPr id="122933" name="Text Box 53">
                <a:extLst>
                  <a:ext uri="{FF2B5EF4-FFF2-40B4-BE49-F238E27FC236}">
                    <a16:creationId xmlns:a16="http://schemas.microsoft.com/office/drawing/2014/main" id="{25A3F4C1-296A-9E45-9929-D311D51DFEB5}"/>
                  </a:ext>
                </a:extLst>
              </p:cNvPr>
              <p:cNvSpPr txBox="1">
                <a:spLocks noChangeArrowheads="1"/>
              </p:cNvSpPr>
              <p:nvPr/>
            </p:nvSpPr>
            <p:spPr bwMode="auto">
              <a:xfrm>
                <a:off x="1378" y="3290"/>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22934" name="Line 54">
                <a:extLst>
                  <a:ext uri="{FF2B5EF4-FFF2-40B4-BE49-F238E27FC236}">
                    <a16:creationId xmlns:a16="http://schemas.microsoft.com/office/drawing/2014/main" id="{7A38EFC6-AC9D-434B-82B6-43827D286FB9}"/>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22935" name="Group 55">
            <a:extLst>
              <a:ext uri="{FF2B5EF4-FFF2-40B4-BE49-F238E27FC236}">
                <a16:creationId xmlns:a16="http://schemas.microsoft.com/office/drawing/2014/main" id="{E23B3AE0-C622-0243-AAB3-1479BDD7FE67}"/>
              </a:ext>
            </a:extLst>
          </p:cNvPr>
          <p:cNvGrpSpPr>
            <a:grpSpLocks/>
          </p:cNvGrpSpPr>
          <p:nvPr/>
        </p:nvGrpSpPr>
        <p:grpSpPr bwMode="auto">
          <a:xfrm>
            <a:off x="6096001" y="2771775"/>
            <a:ext cx="587375" cy="749300"/>
            <a:chOff x="1760" y="2442"/>
            <a:chExt cx="370" cy="472"/>
          </a:xfrm>
        </p:grpSpPr>
        <p:sp>
          <p:nvSpPr>
            <p:cNvPr id="122936" name="Text Box 56">
              <a:extLst>
                <a:ext uri="{FF2B5EF4-FFF2-40B4-BE49-F238E27FC236}">
                  <a16:creationId xmlns:a16="http://schemas.microsoft.com/office/drawing/2014/main" id="{946EA115-28F2-8D49-8531-0D7CE905C5E0}"/>
                </a:ext>
              </a:extLst>
            </p:cNvPr>
            <p:cNvSpPr txBox="1">
              <a:spLocks noChangeArrowheads="1"/>
            </p:cNvSpPr>
            <p:nvPr/>
          </p:nvSpPr>
          <p:spPr bwMode="auto">
            <a:xfrm>
              <a:off x="1760" y="2442"/>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a:r>
                <a:rPr lang="en-US" altLang="en-US">
                  <a:solidFill>
                    <a:srgbClr val="FF0033"/>
                  </a:solidFill>
                  <a:latin typeface="Courier New" panose="02070309020205020404" pitchFamily="49" charset="0"/>
                </a:rPr>
                <a:t>9</a:t>
              </a:r>
              <a:endParaRPr lang="en-US" altLang="en-US">
                <a:latin typeface="Courier New" panose="02070309020205020404" pitchFamily="49" charset="0"/>
              </a:endParaRPr>
            </a:p>
          </p:txBody>
        </p:sp>
        <p:grpSp>
          <p:nvGrpSpPr>
            <p:cNvPr id="122937" name="Group 57">
              <a:extLst>
                <a:ext uri="{FF2B5EF4-FFF2-40B4-BE49-F238E27FC236}">
                  <a16:creationId xmlns:a16="http://schemas.microsoft.com/office/drawing/2014/main" id="{D4331D3C-3AD7-1740-82FE-4F944FD46401}"/>
                </a:ext>
              </a:extLst>
            </p:cNvPr>
            <p:cNvGrpSpPr>
              <a:grpSpLocks/>
            </p:cNvGrpSpPr>
            <p:nvPr/>
          </p:nvGrpSpPr>
          <p:grpSpPr bwMode="auto">
            <a:xfrm>
              <a:off x="1760" y="2754"/>
              <a:ext cx="370" cy="160"/>
              <a:chOff x="1378" y="3290"/>
              <a:chExt cx="370" cy="312"/>
            </a:xfrm>
          </p:grpSpPr>
          <p:sp>
            <p:nvSpPr>
              <p:cNvPr id="122938" name="Text Box 58">
                <a:extLst>
                  <a:ext uri="{FF2B5EF4-FFF2-40B4-BE49-F238E27FC236}">
                    <a16:creationId xmlns:a16="http://schemas.microsoft.com/office/drawing/2014/main" id="{D7BF93DE-CDDE-5542-B3B7-CF63505CCB71}"/>
                  </a:ext>
                </a:extLst>
              </p:cNvPr>
              <p:cNvSpPr txBox="1">
                <a:spLocks noChangeArrowheads="1"/>
              </p:cNvSpPr>
              <p:nvPr/>
            </p:nvSpPr>
            <p:spPr bwMode="auto">
              <a:xfrm>
                <a:off x="1378" y="3290"/>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22939" name="Line 59">
                <a:extLst>
                  <a:ext uri="{FF2B5EF4-FFF2-40B4-BE49-F238E27FC236}">
                    <a16:creationId xmlns:a16="http://schemas.microsoft.com/office/drawing/2014/main" id="{1F8438E9-6F31-6348-91FC-7988E56D93FC}"/>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122940" name="Line 60">
            <a:extLst>
              <a:ext uri="{FF2B5EF4-FFF2-40B4-BE49-F238E27FC236}">
                <a16:creationId xmlns:a16="http://schemas.microsoft.com/office/drawing/2014/main" id="{1774DA4C-9F0F-6246-8CA1-D559D9EAE220}"/>
              </a:ext>
            </a:extLst>
          </p:cNvPr>
          <p:cNvSpPr>
            <a:spLocks noChangeShapeType="1"/>
          </p:cNvSpPr>
          <p:nvPr/>
        </p:nvSpPr>
        <p:spPr bwMode="auto">
          <a:xfrm flipH="1">
            <a:off x="6400800" y="2133600"/>
            <a:ext cx="850900" cy="6223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941" name="Line 61">
            <a:extLst>
              <a:ext uri="{FF2B5EF4-FFF2-40B4-BE49-F238E27FC236}">
                <a16:creationId xmlns:a16="http://schemas.microsoft.com/office/drawing/2014/main" id="{EFBC4B7C-02E2-8848-86E4-C3D23B7F6677}"/>
              </a:ext>
            </a:extLst>
          </p:cNvPr>
          <p:cNvSpPr>
            <a:spLocks noChangeShapeType="1"/>
          </p:cNvSpPr>
          <p:nvPr/>
        </p:nvSpPr>
        <p:spPr bwMode="auto">
          <a:xfrm>
            <a:off x="7531100" y="2133600"/>
            <a:ext cx="1041400" cy="5969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942" name="Line 62">
            <a:extLst>
              <a:ext uri="{FF2B5EF4-FFF2-40B4-BE49-F238E27FC236}">
                <a16:creationId xmlns:a16="http://schemas.microsoft.com/office/drawing/2014/main" id="{EC2AEEDA-8FE2-E248-A685-7A1E9894B902}"/>
              </a:ext>
            </a:extLst>
          </p:cNvPr>
          <p:cNvSpPr>
            <a:spLocks noChangeShapeType="1"/>
          </p:cNvSpPr>
          <p:nvPr/>
        </p:nvSpPr>
        <p:spPr bwMode="auto">
          <a:xfrm flipH="1">
            <a:off x="5880100" y="3403600"/>
            <a:ext cx="381000" cy="5080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943" name="Line 63">
            <a:extLst>
              <a:ext uri="{FF2B5EF4-FFF2-40B4-BE49-F238E27FC236}">
                <a16:creationId xmlns:a16="http://schemas.microsoft.com/office/drawing/2014/main" id="{6D9C3B7E-8A9C-384D-B646-A5D94BA8AE48}"/>
              </a:ext>
            </a:extLst>
          </p:cNvPr>
          <p:cNvSpPr>
            <a:spLocks noChangeShapeType="1"/>
          </p:cNvSpPr>
          <p:nvPr/>
        </p:nvSpPr>
        <p:spPr bwMode="auto">
          <a:xfrm>
            <a:off x="6540500" y="3390900"/>
            <a:ext cx="406400" cy="5334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944" name="Line 64">
            <a:extLst>
              <a:ext uri="{FF2B5EF4-FFF2-40B4-BE49-F238E27FC236}">
                <a16:creationId xmlns:a16="http://schemas.microsoft.com/office/drawing/2014/main" id="{93AAFFBD-839C-D641-BB94-9D1C57B91B55}"/>
              </a:ext>
            </a:extLst>
          </p:cNvPr>
          <p:cNvSpPr>
            <a:spLocks noChangeShapeType="1"/>
          </p:cNvSpPr>
          <p:nvPr/>
        </p:nvSpPr>
        <p:spPr bwMode="auto">
          <a:xfrm flipH="1">
            <a:off x="5410200" y="4546600"/>
            <a:ext cx="317500" cy="6858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945" name="Line 65">
            <a:extLst>
              <a:ext uri="{FF2B5EF4-FFF2-40B4-BE49-F238E27FC236}">
                <a16:creationId xmlns:a16="http://schemas.microsoft.com/office/drawing/2014/main" id="{F4129C24-C65C-0949-B7E4-A09EDBA50288}"/>
              </a:ext>
            </a:extLst>
          </p:cNvPr>
          <p:cNvSpPr>
            <a:spLocks noChangeShapeType="1"/>
          </p:cNvSpPr>
          <p:nvPr/>
        </p:nvSpPr>
        <p:spPr bwMode="auto">
          <a:xfrm>
            <a:off x="6032500" y="4559300"/>
            <a:ext cx="304800" cy="6731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946" name="Line 66">
            <a:extLst>
              <a:ext uri="{FF2B5EF4-FFF2-40B4-BE49-F238E27FC236}">
                <a16:creationId xmlns:a16="http://schemas.microsoft.com/office/drawing/2014/main" id="{FABA0CEB-C904-9F4E-A947-6967E90C93E6}"/>
              </a:ext>
            </a:extLst>
          </p:cNvPr>
          <p:cNvSpPr>
            <a:spLocks noChangeShapeType="1"/>
          </p:cNvSpPr>
          <p:nvPr/>
        </p:nvSpPr>
        <p:spPr bwMode="auto">
          <a:xfrm flipH="1">
            <a:off x="8051800" y="3365500"/>
            <a:ext cx="381000" cy="6096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947" name="Line 67">
            <a:extLst>
              <a:ext uri="{FF2B5EF4-FFF2-40B4-BE49-F238E27FC236}">
                <a16:creationId xmlns:a16="http://schemas.microsoft.com/office/drawing/2014/main" id="{03DF9E4A-9E50-0441-A72C-8833E8E53D00}"/>
              </a:ext>
            </a:extLst>
          </p:cNvPr>
          <p:cNvSpPr>
            <a:spLocks noChangeShapeType="1"/>
          </p:cNvSpPr>
          <p:nvPr/>
        </p:nvSpPr>
        <p:spPr bwMode="auto">
          <a:xfrm>
            <a:off x="8724900" y="3365500"/>
            <a:ext cx="381000" cy="596900"/>
          </a:xfrm>
          <a:prstGeom prst="line">
            <a:avLst/>
          </a:prstGeom>
          <a:noFill/>
          <a:ln w="381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948" name="Line 68">
            <a:extLst>
              <a:ext uri="{FF2B5EF4-FFF2-40B4-BE49-F238E27FC236}">
                <a16:creationId xmlns:a16="http://schemas.microsoft.com/office/drawing/2014/main" id="{BC4968FF-62AC-D548-903A-DF78F0301A9A}"/>
              </a:ext>
            </a:extLst>
          </p:cNvPr>
          <p:cNvSpPr>
            <a:spLocks noChangeShapeType="1"/>
          </p:cNvSpPr>
          <p:nvPr/>
        </p:nvSpPr>
        <p:spPr bwMode="auto">
          <a:xfrm>
            <a:off x="8191500" y="4610100"/>
            <a:ext cx="304800" cy="558800"/>
          </a:xfrm>
          <a:prstGeom prst="line">
            <a:avLst/>
          </a:prstGeom>
          <a:noFill/>
          <a:ln w="381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949" name="Line 69">
            <a:extLst>
              <a:ext uri="{FF2B5EF4-FFF2-40B4-BE49-F238E27FC236}">
                <a16:creationId xmlns:a16="http://schemas.microsoft.com/office/drawing/2014/main" id="{F8EBD1D3-6E1A-034B-8D16-DFA5FED1CA5E}"/>
              </a:ext>
            </a:extLst>
          </p:cNvPr>
          <p:cNvSpPr>
            <a:spLocks noChangeShapeType="1"/>
          </p:cNvSpPr>
          <p:nvPr/>
        </p:nvSpPr>
        <p:spPr bwMode="auto">
          <a:xfrm>
            <a:off x="9258300" y="4597400"/>
            <a:ext cx="304800" cy="546100"/>
          </a:xfrm>
          <a:prstGeom prst="line">
            <a:avLst/>
          </a:prstGeom>
          <a:noFill/>
          <a:ln w="381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22950" name="Group 70">
            <a:extLst>
              <a:ext uri="{FF2B5EF4-FFF2-40B4-BE49-F238E27FC236}">
                <a16:creationId xmlns:a16="http://schemas.microsoft.com/office/drawing/2014/main" id="{4F7FBB05-2050-A645-8A7D-78CD6EE2CB56}"/>
              </a:ext>
            </a:extLst>
          </p:cNvPr>
          <p:cNvGrpSpPr>
            <a:grpSpLocks/>
          </p:cNvGrpSpPr>
          <p:nvPr/>
        </p:nvGrpSpPr>
        <p:grpSpPr bwMode="auto">
          <a:xfrm>
            <a:off x="5183188" y="5880100"/>
            <a:ext cx="165100" cy="406400"/>
            <a:chOff x="2305" y="3704"/>
            <a:chExt cx="104" cy="256"/>
          </a:xfrm>
        </p:grpSpPr>
        <p:sp>
          <p:nvSpPr>
            <p:cNvPr id="122951" name="Line 71">
              <a:extLst>
                <a:ext uri="{FF2B5EF4-FFF2-40B4-BE49-F238E27FC236}">
                  <a16:creationId xmlns:a16="http://schemas.microsoft.com/office/drawing/2014/main" id="{56B598F7-51E4-1849-A53C-C42A3FCF1569}"/>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952" name="Line 72">
              <a:extLst>
                <a:ext uri="{FF2B5EF4-FFF2-40B4-BE49-F238E27FC236}">
                  <a16:creationId xmlns:a16="http://schemas.microsoft.com/office/drawing/2014/main" id="{C13D90C0-82A2-2C46-A024-34F1A3EC8F4F}"/>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953" name="Line 73">
              <a:extLst>
                <a:ext uri="{FF2B5EF4-FFF2-40B4-BE49-F238E27FC236}">
                  <a16:creationId xmlns:a16="http://schemas.microsoft.com/office/drawing/2014/main" id="{DFD34F38-C027-0847-923A-73163CB1D158}"/>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22954" name="Group 74">
            <a:extLst>
              <a:ext uri="{FF2B5EF4-FFF2-40B4-BE49-F238E27FC236}">
                <a16:creationId xmlns:a16="http://schemas.microsoft.com/office/drawing/2014/main" id="{76A628DD-D040-704D-9CED-AF4EF3E45C3F}"/>
              </a:ext>
            </a:extLst>
          </p:cNvPr>
          <p:cNvGrpSpPr>
            <a:grpSpLocks/>
          </p:cNvGrpSpPr>
          <p:nvPr/>
        </p:nvGrpSpPr>
        <p:grpSpPr bwMode="auto">
          <a:xfrm>
            <a:off x="6402388" y="5880100"/>
            <a:ext cx="165100" cy="406400"/>
            <a:chOff x="2305" y="3704"/>
            <a:chExt cx="104" cy="256"/>
          </a:xfrm>
        </p:grpSpPr>
        <p:sp>
          <p:nvSpPr>
            <p:cNvPr id="122955" name="Line 75">
              <a:extLst>
                <a:ext uri="{FF2B5EF4-FFF2-40B4-BE49-F238E27FC236}">
                  <a16:creationId xmlns:a16="http://schemas.microsoft.com/office/drawing/2014/main" id="{71615CAB-9939-D246-B636-38EC81F6C103}"/>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956" name="Line 76">
              <a:extLst>
                <a:ext uri="{FF2B5EF4-FFF2-40B4-BE49-F238E27FC236}">
                  <a16:creationId xmlns:a16="http://schemas.microsoft.com/office/drawing/2014/main" id="{8E0B49A6-830A-214E-99BE-FD004C9E6875}"/>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957" name="Line 77">
              <a:extLst>
                <a:ext uri="{FF2B5EF4-FFF2-40B4-BE49-F238E27FC236}">
                  <a16:creationId xmlns:a16="http://schemas.microsoft.com/office/drawing/2014/main" id="{71B9EF17-6277-BF4B-9405-22CEC67CF9A9}"/>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22958" name="Group 78">
            <a:extLst>
              <a:ext uri="{FF2B5EF4-FFF2-40B4-BE49-F238E27FC236}">
                <a16:creationId xmlns:a16="http://schemas.microsoft.com/office/drawing/2014/main" id="{7185CEFF-8002-9749-A017-402395FD676D}"/>
              </a:ext>
            </a:extLst>
          </p:cNvPr>
          <p:cNvGrpSpPr>
            <a:grpSpLocks/>
          </p:cNvGrpSpPr>
          <p:nvPr/>
        </p:nvGrpSpPr>
        <p:grpSpPr bwMode="auto">
          <a:xfrm>
            <a:off x="9640888" y="5803900"/>
            <a:ext cx="165100" cy="406400"/>
            <a:chOff x="2305" y="3704"/>
            <a:chExt cx="104" cy="256"/>
          </a:xfrm>
        </p:grpSpPr>
        <p:sp>
          <p:nvSpPr>
            <p:cNvPr id="122959" name="Line 79">
              <a:extLst>
                <a:ext uri="{FF2B5EF4-FFF2-40B4-BE49-F238E27FC236}">
                  <a16:creationId xmlns:a16="http://schemas.microsoft.com/office/drawing/2014/main" id="{738F86A1-1AA8-7749-B7A4-91C672F14D5F}"/>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960" name="Line 80">
              <a:extLst>
                <a:ext uri="{FF2B5EF4-FFF2-40B4-BE49-F238E27FC236}">
                  <a16:creationId xmlns:a16="http://schemas.microsoft.com/office/drawing/2014/main" id="{49EED508-752A-A345-8F8E-0E6C75CC3D7E}"/>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961" name="Line 81">
              <a:extLst>
                <a:ext uri="{FF2B5EF4-FFF2-40B4-BE49-F238E27FC236}">
                  <a16:creationId xmlns:a16="http://schemas.microsoft.com/office/drawing/2014/main" id="{CB4367A8-AFFD-F347-91C6-72B570BE103B}"/>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22962" name="Group 82">
            <a:extLst>
              <a:ext uri="{FF2B5EF4-FFF2-40B4-BE49-F238E27FC236}">
                <a16:creationId xmlns:a16="http://schemas.microsoft.com/office/drawing/2014/main" id="{11B5806B-A5F3-9C43-A140-A7AFFC4B56A7}"/>
              </a:ext>
            </a:extLst>
          </p:cNvPr>
          <p:cNvGrpSpPr>
            <a:grpSpLocks/>
          </p:cNvGrpSpPr>
          <p:nvPr/>
        </p:nvGrpSpPr>
        <p:grpSpPr bwMode="auto">
          <a:xfrm>
            <a:off x="8574088" y="5791200"/>
            <a:ext cx="165100" cy="406400"/>
            <a:chOff x="2305" y="3704"/>
            <a:chExt cx="104" cy="256"/>
          </a:xfrm>
        </p:grpSpPr>
        <p:sp>
          <p:nvSpPr>
            <p:cNvPr id="122963" name="Line 83">
              <a:extLst>
                <a:ext uri="{FF2B5EF4-FFF2-40B4-BE49-F238E27FC236}">
                  <a16:creationId xmlns:a16="http://schemas.microsoft.com/office/drawing/2014/main" id="{6D451FF3-6C31-614A-8BEE-2919B0C88F8E}"/>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964" name="Line 84">
              <a:extLst>
                <a:ext uri="{FF2B5EF4-FFF2-40B4-BE49-F238E27FC236}">
                  <a16:creationId xmlns:a16="http://schemas.microsoft.com/office/drawing/2014/main" id="{A583526F-3B83-A74B-A516-AF9B5BC8D2C7}"/>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965" name="Line 85">
              <a:extLst>
                <a:ext uri="{FF2B5EF4-FFF2-40B4-BE49-F238E27FC236}">
                  <a16:creationId xmlns:a16="http://schemas.microsoft.com/office/drawing/2014/main" id="{1716B8E7-B861-C246-95B2-D58E6AF1FCB6}"/>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22966" name="Group 86">
            <a:extLst>
              <a:ext uri="{FF2B5EF4-FFF2-40B4-BE49-F238E27FC236}">
                <a16:creationId xmlns:a16="http://schemas.microsoft.com/office/drawing/2014/main" id="{A828757F-61B6-0143-81CA-4B1A6995D567}"/>
              </a:ext>
            </a:extLst>
          </p:cNvPr>
          <p:cNvGrpSpPr>
            <a:grpSpLocks/>
          </p:cNvGrpSpPr>
          <p:nvPr/>
        </p:nvGrpSpPr>
        <p:grpSpPr bwMode="auto">
          <a:xfrm>
            <a:off x="8269288" y="5803900"/>
            <a:ext cx="165100" cy="406400"/>
            <a:chOff x="2305" y="3704"/>
            <a:chExt cx="104" cy="256"/>
          </a:xfrm>
        </p:grpSpPr>
        <p:sp>
          <p:nvSpPr>
            <p:cNvPr id="122967" name="Line 87">
              <a:extLst>
                <a:ext uri="{FF2B5EF4-FFF2-40B4-BE49-F238E27FC236}">
                  <a16:creationId xmlns:a16="http://schemas.microsoft.com/office/drawing/2014/main" id="{7EA5A394-E37C-A749-98DA-8ED016F87300}"/>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968" name="Line 88">
              <a:extLst>
                <a:ext uri="{FF2B5EF4-FFF2-40B4-BE49-F238E27FC236}">
                  <a16:creationId xmlns:a16="http://schemas.microsoft.com/office/drawing/2014/main" id="{5400A42E-D881-1149-ABAA-9F6A125B9BDA}"/>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969" name="Line 89">
              <a:extLst>
                <a:ext uri="{FF2B5EF4-FFF2-40B4-BE49-F238E27FC236}">
                  <a16:creationId xmlns:a16="http://schemas.microsoft.com/office/drawing/2014/main" id="{5BFE4B7F-5262-414B-82E6-A87F7F9EF1B7}"/>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22970" name="Group 90">
            <a:extLst>
              <a:ext uri="{FF2B5EF4-FFF2-40B4-BE49-F238E27FC236}">
                <a16:creationId xmlns:a16="http://schemas.microsoft.com/office/drawing/2014/main" id="{34B1B041-729F-7841-AF21-732F14A1E4A5}"/>
              </a:ext>
            </a:extLst>
          </p:cNvPr>
          <p:cNvGrpSpPr>
            <a:grpSpLocks/>
          </p:cNvGrpSpPr>
          <p:nvPr/>
        </p:nvGrpSpPr>
        <p:grpSpPr bwMode="auto">
          <a:xfrm>
            <a:off x="5462588" y="5880100"/>
            <a:ext cx="165100" cy="406400"/>
            <a:chOff x="2305" y="3704"/>
            <a:chExt cx="104" cy="256"/>
          </a:xfrm>
        </p:grpSpPr>
        <p:sp>
          <p:nvSpPr>
            <p:cNvPr id="122971" name="Line 91">
              <a:extLst>
                <a:ext uri="{FF2B5EF4-FFF2-40B4-BE49-F238E27FC236}">
                  <a16:creationId xmlns:a16="http://schemas.microsoft.com/office/drawing/2014/main" id="{864F5FFD-2140-9B48-B2D6-8419F35CCF8E}"/>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972" name="Line 92">
              <a:extLst>
                <a:ext uri="{FF2B5EF4-FFF2-40B4-BE49-F238E27FC236}">
                  <a16:creationId xmlns:a16="http://schemas.microsoft.com/office/drawing/2014/main" id="{337E9225-729A-FE4E-A847-F019EA25943C}"/>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973" name="Line 93">
              <a:extLst>
                <a:ext uri="{FF2B5EF4-FFF2-40B4-BE49-F238E27FC236}">
                  <a16:creationId xmlns:a16="http://schemas.microsoft.com/office/drawing/2014/main" id="{A51F470C-C3CB-A841-9833-E6B20893F0E4}"/>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22974" name="Group 94">
            <a:extLst>
              <a:ext uri="{FF2B5EF4-FFF2-40B4-BE49-F238E27FC236}">
                <a16:creationId xmlns:a16="http://schemas.microsoft.com/office/drawing/2014/main" id="{363C0428-9A51-8242-9B10-D6685D22486B}"/>
              </a:ext>
            </a:extLst>
          </p:cNvPr>
          <p:cNvGrpSpPr>
            <a:grpSpLocks/>
          </p:cNvGrpSpPr>
          <p:nvPr/>
        </p:nvGrpSpPr>
        <p:grpSpPr bwMode="auto">
          <a:xfrm>
            <a:off x="6110288" y="5867400"/>
            <a:ext cx="165100" cy="406400"/>
            <a:chOff x="2305" y="3704"/>
            <a:chExt cx="104" cy="256"/>
          </a:xfrm>
        </p:grpSpPr>
        <p:sp>
          <p:nvSpPr>
            <p:cNvPr id="122975" name="Line 95">
              <a:extLst>
                <a:ext uri="{FF2B5EF4-FFF2-40B4-BE49-F238E27FC236}">
                  <a16:creationId xmlns:a16="http://schemas.microsoft.com/office/drawing/2014/main" id="{9C7CD869-AD52-EB40-BEC8-914A0AC3272B}"/>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976" name="Line 96">
              <a:extLst>
                <a:ext uri="{FF2B5EF4-FFF2-40B4-BE49-F238E27FC236}">
                  <a16:creationId xmlns:a16="http://schemas.microsoft.com/office/drawing/2014/main" id="{49E866E4-BCC2-444E-88BC-F1452C00A790}"/>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977" name="Line 97">
              <a:extLst>
                <a:ext uri="{FF2B5EF4-FFF2-40B4-BE49-F238E27FC236}">
                  <a16:creationId xmlns:a16="http://schemas.microsoft.com/office/drawing/2014/main" id="{2B05147E-EF46-AE43-A7B0-79E74587403B}"/>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22978" name="Group 98">
            <a:extLst>
              <a:ext uri="{FF2B5EF4-FFF2-40B4-BE49-F238E27FC236}">
                <a16:creationId xmlns:a16="http://schemas.microsoft.com/office/drawing/2014/main" id="{CB78DF65-9A70-6C44-8D40-375596426284}"/>
              </a:ext>
            </a:extLst>
          </p:cNvPr>
          <p:cNvGrpSpPr>
            <a:grpSpLocks/>
          </p:cNvGrpSpPr>
          <p:nvPr/>
        </p:nvGrpSpPr>
        <p:grpSpPr bwMode="auto">
          <a:xfrm>
            <a:off x="7024688" y="4546600"/>
            <a:ext cx="165100" cy="406400"/>
            <a:chOff x="2305" y="3704"/>
            <a:chExt cx="104" cy="256"/>
          </a:xfrm>
        </p:grpSpPr>
        <p:sp>
          <p:nvSpPr>
            <p:cNvPr id="122979" name="Line 99">
              <a:extLst>
                <a:ext uri="{FF2B5EF4-FFF2-40B4-BE49-F238E27FC236}">
                  <a16:creationId xmlns:a16="http://schemas.microsoft.com/office/drawing/2014/main" id="{DFA7ECA1-1842-044D-91E1-D9D4A915E1E3}"/>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980" name="Line 100">
              <a:extLst>
                <a:ext uri="{FF2B5EF4-FFF2-40B4-BE49-F238E27FC236}">
                  <a16:creationId xmlns:a16="http://schemas.microsoft.com/office/drawing/2014/main" id="{5202B3D3-EB23-1843-A40D-6D84BC43CFFA}"/>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981" name="Line 101">
              <a:extLst>
                <a:ext uri="{FF2B5EF4-FFF2-40B4-BE49-F238E27FC236}">
                  <a16:creationId xmlns:a16="http://schemas.microsoft.com/office/drawing/2014/main" id="{C4121E47-EF9E-234F-BD21-3C60EC7A55D5}"/>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22982" name="Group 102">
            <a:extLst>
              <a:ext uri="{FF2B5EF4-FFF2-40B4-BE49-F238E27FC236}">
                <a16:creationId xmlns:a16="http://schemas.microsoft.com/office/drawing/2014/main" id="{AAC2E302-9A42-8E4F-BB2B-C09F10A89E9E}"/>
              </a:ext>
            </a:extLst>
          </p:cNvPr>
          <p:cNvGrpSpPr>
            <a:grpSpLocks/>
          </p:cNvGrpSpPr>
          <p:nvPr/>
        </p:nvGrpSpPr>
        <p:grpSpPr bwMode="auto">
          <a:xfrm>
            <a:off x="6719888" y="4559300"/>
            <a:ext cx="165100" cy="406400"/>
            <a:chOff x="2305" y="3704"/>
            <a:chExt cx="104" cy="256"/>
          </a:xfrm>
        </p:grpSpPr>
        <p:sp>
          <p:nvSpPr>
            <p:cNvPr id="122983" name="Line 103">
              <a:extLst>
                <a:ext uri="{FF2B5EF4-FFF2-40B4-BE49-F238E27FC236}">
                  <a16:creationId xmlns:a16="http://schemas.microsoft.com/office/drawing/2014/main" id="{D4E2FE0A-173F-2946-B584-E49C6DD85A8A}"/>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984" name="Line 104">
              <a:extLst>
                <a:ext uri="{FF2B5EF4-FFF2-40B4-BE49-F238E27FC236}">
                  <a16:creationId xmlns:a16="http://schemas.microsoft.com/office/drawing/2014/main" id="{CE4A1352-082C-674E-ADE9-2D07CDBE926B}"/>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985" name="Line 105">
              <a:extLst>
                <a:ext uri="{FF2B5EF4-FFF2-40B4-BE49-F238E27FC236}">
                  <a16:creationId xmlns:a16="http://schemas.microsoft.com/office/drawing/2014/main" id="{57CDCCDE-A3FC-2B41-941D-E018C572DF34}"/>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22986" name="Group 106">
            <a:extLst>
              <a:ext uri="{FF2B5EF4-FFF2-40B4-BE49-F238E27FC236}">
                <a16:creationId xmlns:a16="http://schemas.microsoft.com/office/drawing/2014/main" id="{948EA3E2-C394-6747-A2B4-8A0C91EB3980}"/>
              </a:ext>
            </a:extLst>
          </p:cNvPr>
          <p:cNvGrpSpPr>
            <a:grpSpLocks/>
          </p:cNvGrpSpPr>
          <p:nvPr/>
        </p:nvGrpSpPr>
        <p:grpSpPr bwMode="auto">
          <a:xfrm>
            <a:off x="9348788" y="5816600"/>
            <a:ext cx="165100" cy="406400"/>
            <a:chOff x="2305" y="3704"/>
            <a:chExt cx="104" cy="256"/>
          </a:xfrm>
        </p:grpSpPr>
        <p:sp>
          <p:nvSpPr>
            <p:cNvPr id="122987" name="Line 107">
              <a:extLst>
                <a:ext uri="{FF2B5EF4-FFF2-40B4-BE49-F238E27FC236}">
                  <a16:creationId xmlns:a16="http://schemas.microsoft.com/office/drawing/2014/main" id="{5840D640-0ECD-DC49-873B-6B8C72639423}"/>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988" name="Line 108">
              <a:extLst>
                <a:ext uri="{FF2B5EF4-FFF2-40B4-BE49-F238E27FC236}">
                  <a16:creationId xmlns:a16="http://schemas.microsoft.com/office/drawing/2014/main" id="{212A5047-9C8D-AE42-B70E-7B2CD0F9C1D7}"/>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989" name="Line 109">
              <a:extLst>
                <a:ext uri="{FF2B5EF4-FFF2-40B4-BE49-F238E27FC236}">
                  <a16:creationId xmlns:a16="http://schemas.microsoft.com/office/drawing/2014/main" id="{9EB1E7BC-F22A-4845-BEBF-E58F665993C1}"/>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22990" name="Group 110">
            <a:extLst>
              <a:ext uri="{FF2B5EF4-FFF2-40B4-BE49-F238E27FC236}">
                <a16:creationId xmlns:a16="http://schemas.microsoft.com/office/drawing/2014/main" id="{7E87A7A3-025C-5641-850D-1F65B93DF2BB}"/>
              </a:ext>
            </a:extLst>
          </p:cNvPr>
          <p:cNvGrpSpPr>
            <a:grpSpLocks/>
          </p:cNvGrpSpPr>
          <p:nvPr/>
        </p:nvGrpSpPr>
        <p:grpSpPr bwMode="auto">
          <a:xfrm>
            <a:off x="8878888" y="4610100"/>
            <a:ext cx="165100" cy="406400"/>
            <a:chOff x="2305" y="3704"/>
            <a:chExt cx="104" cy="256"/>
          </a:xfrm>
        </p:grpSpPr>
        <p:sp>
          <p:nvSpPr>
            <p:cNvPr id="122991" name="Line 111">
              <a:extLst>
                <a:ext uri="{FF2B5EF4-FFF2-40B4-BE49-F238E27FC236}">
                  <a16:creationId xmlns:a16="http://schemas.microsoft.com/office/drawing/2014/main" id="{90138941-F605-174D-916D-ECF957A1917F}"/>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992" name="Line 112">
              <a:extLst>
                <a:ext uri="{FF2B5EF4-FFF2-40B4-BE49-F238E27FC236}">
                  <a16:creationId xmlns:a16="http://schemas.microsoft.com/office/drawing/2014/main" id="{A96DBB41-2661-074F-B449-2FE079405454}"/>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993" name="Line 113">
              <a:extLst>
                <a:ext uri="{FF2B5EF4-FFF2-40B4-BE49-F238E27FC236}">
                  <a16:creationId xmlns:a16="http://schemas.microsoft.com/office/drawing/2014/main" id="{C3550F67-B641-E043-BCBD-37F203BB357F}"/>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22994" name="Group 114">
            <a:extLst>
              <a:ext uri="{FF2B5EF4-FFF2-40B4-BE49-F238E27FC236}">
                <a16:creationId xmlns:a16="http://schemas.microsoft.com/office/drawing/2014/main" id="{31A370B3-6432-C844-82A4-D516F588D554}"/>
              </a:ext>
            </a:extLst>
          </p:cNvPr>
          <p:cNvGrpSpPr>
            <a:grpSpLocks/>
          </p:cNvGrpSpPr>
          <p:nvPr/>
        </p:nvGrpSpPr>
        <p:grpSpPr bwMode="auto">
          <a:xfrm>
            <a:off x="7837488" y="4622800"/>
            <a:ext cx="165100" cy="406400"/>
            <a:chOff x="2305" y="3704"/>
            <a:chExt cx="104" cy="256"/>
          </a:xfrm>
        </p:grpSpPr>
        <p:sp>
          <p:nvSpPr>
            <p:cNvPr id="122995" name="Line 115">
              <a:extLst>
                <a:ext uri="{FF2B5EF4-FFF2-40B4-BE49-F238E27FC236}">
                  <a16:creationId xmlns:a16="http://schemas.microsoft.com/office/drawing/2014/main" id="{F4164721-8F22-9347-8AA5-2B9CCDFEBDBD}"/>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996" name="Line 116">
              <a:extLst>
                <a:ext uri="{FF2B5EF4-FFF2-40B4-BE49-F238E27FC236}">
                  <a16:creationId xmlns:a16="http://schemas.microsoft.com/office/drawing/2014/main" id="{762D71FB-B705-624E-AFDE-6D62989DFA31}"/>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997" name="Line 117">
              <a:extLst>
                <a:ext uri="{FF2B5EF4-FFF2-40B4-BE49-F238E27FC236}">
                  <a16:creationId xmlns:a16="http://schemas.microsoft.com/office/drawing/2014/main" id="{F42ED549-CFB1-CF45-8917-6805AB924457}"/>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22998" name="Text Box 118">
            <a:extLst>
              <a:ext uri="{FF2B5EF4-FFF2-40B4-BE49-F238E27FC236}">
                <a16:creationId xmlns:a16="http://schemas.microsoft.com/office/drawing/2014/main" id="{DBB71F4C-7736-A449-BE02-D5C2B305CF4C}"/>
              </a:ext>
            </a:extLst>
          </p:cNvPr>
          <p:cNvSpPr txBox="1">
            <a:spLocks noChangeArrowheads="1"/>
          </p:cNvSpPr>
          <p:nvPr/>
        </p:nvSpPr>
        <p:spPr bwMode="auto">
          <a:xfrm>
            <a:off x="1978025" y="2816225"/>
            <a:ext cx="3416320" cy="400110"/>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a:latin typeface="Courier New" panose="02070309020205020404" pitchFamily="49" charset="0"/>
              </a:rPr>
              <a:t>Output: 1 3 7 9 14 22</a:t>
            </a:r>
          </a:p>
        </p:txBody>
      </p:sp>
      <p:sp>
        <p:nvSpPr>
          <p:cNvPr id="122999" name="Oval 119">
            <a:extLst>
              <a:ext uri="{FF2B5EF4-FFF2-40B4-BE49-F238E27FC236}">
                <a16:creationId xmlns:a16="http://schemas.microsoft.com/office/drawing/2014/main" id="{B25F666E-FA7E-4A4A-9B8D-262B2A9F47AD}"/>
              </a:ext>
            </a:extLst>
          </p:cNvPr>
          <p:cNvSpPr>
            <a:spLocks noChangeArrowheads="1"/>
          </p:cNvSpPr>
          <p:nvPr/>
        </p:nvSpPr>
        <p:spPr bwMode="auto">
          <a:xfrm>
            <a:off x="2044700" y="1308100"/>
            <a:ext cx="254000" cy="254000"/>
          </a:xfrm>
          <a:prstGeom prst="ellipse">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123000" name="Oval 120">
            <a:extLst>
              <a:ext uri="{FF2B5EF4-FFF2-40B4-BE49-F238E27FC236}">
                <a16:creationId xmlns:a16="http://schemas.microsoft.com/office/drawing/2014/main" id="{F98D346A-81B3-4C4D-95BC-A797A6243025}"/>
              </a:ext>
            </a:extLst>
          </p:cNvPr>
          <p:cNvSpPr>
            <a:spLocks noChangeArrowheads="1"/>
          </p:cNvSpPr>
          <p:nvPr/>
        </p:nvSpPr>
        <p:spPr bwMode="auto">
          <a:xfrm>
            <a:off x="2044700" y="1651000"/>
            <a:ext cx="254000" cy="254000"/>
          </a:xfrm>
          <a:prstGeom prst="ellipse">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123001" name="Oval 121">
            <a:extLst>
              <a:ext uri="{FF2B5EF4-FFF2-40B4-BE49-F238E27FC236}">
                <a16:creationId xmlns:a16="http://schemas.microsoft.com/office/drawing/2014/main" id="{03740473-41FF-A54E-94EA-0EDD4311B408}"/>
              </a:ext>
            </a:extLst>
          </p:cNvPr>
          <p:cNvSpPr>
            <a:spLocks noChangeArrowheads="1"/>
          </p:cNvSpPr>
          <p:nvPr/>
        </p:nvSpPr>
        <p:spPr bwMode="auto">
          <a:xfrm>
            <a:off x="2044700" y="1993900"/>
            <a:ext cx="254000" cy="254000"/>
          </a:xfrm>
          <a:prstGeom prst="ellipse">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123002" name="Oval 122">
            <a:extLst>
              <a:ext uri="{FF2B5EF4-FFF2-40B4-BE49-F238E27FC236}">
                <a16:creationId xmlns:a16="http://schemas.microsoft.com/office/drawing/2014/main" id="{4776E250-FBCD-D741-B9D1-DAD53A851E2E}"/>
              </a:ext>
            </a:extLst>
          </p:cNvPr>
          <p:cNvSpPr>
            <a:spLocks noChangeArrowheads="1"/>
          </p:cNvSpPr>
          <p:nvPr/>
        </p:nvSpPr>
        <p:spPr bwMode="auto">
          <a:xfrm>
            <a:off x="4762500" y="52070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123003" name="Oval 123">
            <a:extLst>
              <a:ext uri="{FF2B5EF4-FFF2-40B4-BE49-F238E27FC236}">
                <a16:creationId xmlns:a16="http://schemas.microsoft.com/office/drawing/2014/main" id="{898155B6-A048-E146-8397-AAE30FEAA053}"/>
              </a:ext>
            </a:extLst>
          </p:cNvPr>
          <p:cNvSpPr>
            <a:spLocks noChangeArrowheads="1"/>
          </p:cNvSpPr>
          <p:nvPr/>
        </p:nvSpPr>
        <p:spPr bwMode="auto">
          <a:xfrm>
            <a:off x="4749800" y="55118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123004" name="Oval 124">
            <a:extLst>
              <a:ext uri="{FF2B5EF4-FFF2-40B4-BE49-F238E27FC236}">
                <a16:creationId xmlns:a16="http://schemas.microsoft.com/office/drawing/2014/main" id="{06B296C9-DCB9-4B48-B78D-1B1CD72C2E65}"/>
              </a:ext>
            </a:extLst>
          </p:cNvPr>
          <p:cNvSpPr>
            <a:spLocks noChangeArrowheads="1"/>
          </p:cNvSpPr>
          <p:nvPr/>
        </p:nvSpPr>
        <p:spPr bwMode="auto">
          <a:xfrm>
            <a:off x="4749800" y="58166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123005" name="Oval 125">
            <a:extLst>
              <a:ext uri="{FF2B5EF4-FFF2-40B4-BE49-F238E27FC236}">
                <a16:creationId xmlns:a16="http://schemas.microsoft.com/office/drawing/2014/main" id="{A7F56349-C1DA-2D4A-953F-0C7D8B6C6BA5}"/>
              </a:ext>
            </a:extLst>
          </p:cNvPr>
          <p:cNvSpPr>
            <a:spLocks noChangeArrowheads="1"/>
          </p:cNvSpPr>
          <p:nvPr/>
        </p:nvSpPr>
        <p:spPr bwMode="auto">
          <a:xfrm>
            <a:off x="5207000" y="39116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123006" name="Oval 126">
            <a:extLst>
              <a:ext uri="{FF2B5EF4-FFF2-40B4-BE49-F238E27FC236}">
                <a16:creationId xmlns:a16="http://schemas.microsoft.com/office/drawing/2014/main" id="{DC2FBD92-04F0-574F-A7FD-623663347BF9}"/>
              </a:ext>
            </a:extLst>
          </p:cNvPr>
          <p:cNvSpPr>
            <a:spLocks noChangeArrowheads="1"/>
          </p:cNvSpPr>
          <p:nvPr/>
        </p:nvSpPr>
        <p:spPr bwMode="auto">
          <a:xfrm>
            <a:off x="5207000" y="42164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123007" name="Oval 127">
            <a:extLst>
              <a:ext uri="{FF2B5EF4-FFF2-40B4-BE49-F238E27FC236}">
                <a16:creationId xmlns:a16="http://schemas.microsoft.com/office/drawing/2014/main" id="{39B27B6E-7471-E44F-A73C-9AEFF4700C12}"/>
              </a:ext>
            </a:extLst>
          </p:cNvPr>
          <p:cNvSpPr>
            <a:spLocks noChangeArrowheads="1"/>
          </p:cNvSpPr>
          <p:nvPr/>
        </p:nvSpPr>
        <p:spPr bwMode="auto">
          <a:xfrm>
            <a:off x="5207000" y="45339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123008" name="Oval 128">
            <a:extLst>
              <a:ext uri="{FF2B5EF4-FFF2-40B4-BE49-F238E27FC236}">
                <a16:creationId xmlns:a16="http://schemas.microsoft.com/office/drawing/2014/main" id="{85E50CF4-C94E-D447-92F5-7825D2547AAC}"/>
              </a:ext>
            </a:extLst>
          </p:cNvPr>
          <p:cNvSpPr>
            <a:spLocks noChangeArrowheads="1"/>
          </p:cNvSpPr>
          <p:nvPr/>
        </p:nvSpPr>
        <p:spPr bwMode="auto">
          <a:xfrm>
            <a:off x="5740400" y="51943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123009" name="Oval 129">
            <a:extLst>
              <a:ext uri="{FF2B5EF4-FFF2-40B4-BE49-F238E27FC236}">
                <a16:creationId xmlns:a16="http://schemas.microsoft.com/office/drawing/2014/main" id="{3C877D16-7E8C-234B-A414-8377F4B08F33}"/>
              </a:ext>
            </a:extLst>
          </p:cNvPr>
          <p:cNvSpPr>
            <a:spLocks noChangeArrowheads="1"/>
          </p:cNvSpPr>
          <p:nvPr/>
        </p:nvSpPr>
        <p:spPr bwMode="auto">
          <a:xfrm>
            <a:off x="5740400" y="55118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123010" name="Oval 130">
            <a:extLst>
              <a:ext uri="{FF2B5EF4-FFF2-40B4-BE49-F238E27FC236}">
                <a16:creationId xmlns:a16="http://schemas.microsoft.com/office/drawing/2014/main" id="{6B2FA4C1-5879-384D-89B3-2FFA8C130F86}"/>
              </a:ext>
            </a:extLst>
          </p:cNvPr>
          <p:cNvSpPr>
            <a:spLocks noChangeArrowheads="1"/>
          </p:cNvSpPr>
          <p:nvPr/>
        </p:nvSpPr>
        <p:spPr bwMode="auto">
          <a:xfrm>
            <a:off x="5740400" y="58293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123011" name="Oval 131">
            <a:extLst>
              <a:ext uri="{FF2B5EF4-FFF2-40B4-BE49-F238E27FC236}">
                <a16:creationId xmlns:a16="http://schemas.microsoft.com/office/drawing/2014/main" id="{AEB23A18-2649-0B49-AA90-66D3E136A69A}"/>
              </a:ext>
            </a:extLst>
          </p:cNvPr>
          <p:cNvSpPr>
            <a:spLocks noChangeArrowheads="1"/>
          </p:cNvSpPr>
          <p:nvPr/>
        </p:nvSpPr>
        <p:spPr bwMode="auto">
          <a:xfrm>
            <a:off x="6299200" y="39116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123012" name="Oval 132">
            <a:extLst>
              <a:ext uri="{FF2B5EF4-FFF2-40B4-BE49-F238E27FC236}">
                <a16:creationId xmlns:a16="http://schemas.microsoft.com/office/drawing/2014/main" id="{732F9045-C5FE-3A43-832D-AD22104C93EB}"/>
              </a:ext>
            </a:extLst>
          </p:cNvPr>
          <p:cNvSpPr>
            <a:spLocks noChangeArrowheads="1"/>
          </p:cNvSpPr>
          <p:nvPr/>
        </p:nvSpPr>
        <p:spPr bwMode="auto">
          <a:xfrm>
            <a:off x="6299200" y="42291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123013" name="Oval 133">
            <a:extLst>
              <a:ext uri="{FF2B5EF4-FFF2-40B4-BE49-F238E27FC236}">
                <a16:creationId xmlns:a16="http://schemas.microsoft.com/office/drawing/2014/main" id="{F3A17028-FDD9-1D4F-911D-D5B111212A63}"/>
              </a:ext>
            </a:extLst>
          </p:cNvPr>
          <p:cNvSpPr>
            <a:spLocks noChangeArrowheads="1"/>
          </p:cNvSpPr>
          <p:nvPr/>
        </p:nvSpPr>
        <p:spPr bwMode="auto">
          <a:xfrm>
            <a:off x="6299200" y="45466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123014" name="Oval 134">
            <a:extLst>
              <a:ext uri="{FF2B5EF4-FFF2-40B4-BE49-F238E27FC236}">
                <a16:creationId xmlns:a16="http://schemas.microsoft.com/office/drawing/2014/main" id="{F394ADE7-A9D4-684A-B1EC-64CC3C5493BC}"/>
              </a:ext>
            </a:extLst>
          </p:cNvPr>
          <p:cNvSpPr>
            <a:spLocks noChangeArrowheads="1"/>
          </p:cNvSpPr>
          <p:nvPr/>
        </p:nvSpPr>
        <p:spPr bwMode="auto">
          <a:xfrm>
            <a:off x="5740400" y="27305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123015" name="Oval 135">
            <a:extLst>
              <a:ext uri="{FF2B5EF4-FFF2-40B4-BE49-F238E27FC236}">
                <a16:creationId xmlns:a16="http://schemas.microsoft.com/office/drawing/2014/main" id="{D8FD6400-7CCC-DB4C-9CFA-9245D73D82C2}"/>
              </a:ext>
            </a:extLst>
          </p:cNvPr>
          <p:cNvSpPr>
            <a:spLocks noChangeArrowheads="1"/>
          </p:cNvSpPr>
          <p:nvPr/>
        </p:nvSpPr>
        <p:spPr bwMode="auto">
          <a:xfrm>
            <a:off x="5740400" y="30353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123016" name="Oval 136">
            <a:extLst>
              <a:ext uri="{FF2B5EF4-FFF2-40B4-BE49-F238E27FC236}">
                <a16:creationId xmlns:a16="http://schemas.microsoft.com/office/drawing/2014/main" id="{9E1CEB53-5DB1-124C-ADF1-F28AB9BE1949}"/>
              </a:ext>
            </a:extLst>
          </p:cNvPr>
          <p:cNvSpPr>
            <a:spLocks noChangeArrowheads="1"/>
          </p:cNvSpPr>
          <p:nvPr/>
        </p:nvSpPr>
        <p:spPr bwMode="auto">
          <a:xfrm>
            <a:off x="5740400" y="33401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123017" name="Oval 137">
            <a:extLst>
              <a:ext uri="{FF2B5EF4-FFF2-40B4-BE49-F238E27FC236}">
                <a16:creationId xmlns:a16="http://schemas.microsoft.com/office/drawing/2014/main" id="{1D7DBD5C-4ECC-5545-9BD8-7E490D38C8C6}"/>
              </a:ext>
            </a:extLst>
          </p:cNvPr>
          <p:cNvSpPr>
            <a:spLocks noChangeArrowheads="1"/>
          </p:cNvSpPr>
          <p:nvPr/>
        </p:nvSpPr>
        <p:spPr bwMode="auto">
          <a:xfrm>
            <a:off x="6743700" y="14732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123018" name="Oval 138">
            <a:extLst>
              <a:ext uri="{FF2B5EF4-FFF2-40B4-BE49-F238E27FC236}">
                <a16:creationId xmlns:a16="http://schemas.microsoft.com/office/drawing/2014/main" id="{8FDDE5A6-DEBB-EB44-B208-7C9E3D790588}"/>
              </a:ext>
            </a:extLst>
          </p:cNvPr>
          <p:cNvSpPr>
            <a:spLocks noChangeArrowheads="1"/>
          </p:cNvSpPr>
          <p:nvPr/>
        </p:nvSpPr>
        <p:spPr bwMode="auto">
          <a:xfrm>
            <a:off x="6743700" y="17526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123019" name="Oval 139">
            <a:extLst>
              <a:ext uri="{FF2B5EF4-FFF2-40B4-BE49-F238E27FC236}">
                <a16:creationId xmlns:a16="http://schemas.microsoft.com/office/drawing/2014/main" id="{545B4AE0-5A63-054F-B090-0089CCC4E754}"/>
              </a:ext>
            </a:extLst>
          </p:cNvPr>
          <p:cNvSpPr>
            <a:spLocks noChangeArrowheads="1"/>
          </p:cNvSpPr>
          <p:nvPr/>
        </p:nvSpPr>
        <p:spPr bwMode="auto">
          <a:xfrm>
            <a:off x="6743700" y="2044700"/>
            <a:ext cx="254000" cy="254000"/>
          </a:xfrm>
          <a:prstGeom prst="ellipse">
            <a:avLst/>
          </a:prstGeom>
          <a:solidFill>
            <a:srgbClr val="66FF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123020" name="Oval 140">
            <a:extLst>
              <a:ext uri="{FF2B5EF4-FFF2-40B4-BE49-F238E27FC236}">
                <a16:creationId xmlns:a16="http://schemas.microsoft.com/office/drawing/2014/main" id="{0B6C895C-6AD5-7C46-8997-257848615018}"/>
              </a:ext>
            </a:extLst>
          </p:cNvPr>
          <p:cNvSpPr>
            <a:spLocks noChangeArrowheads="1"/>
          </p:cNvSpPr>
          <p:nvPr/>
        </p:nvSpPr>
        <p:spPr bwMode="auto">
          <a:xfrm>
            <a:off x="7937500" y="2705100"/>
            <a:ext cx="254000" cy="254000"/>
          </a:xfrm>
          <a:prstGeom prst="ellipse">
            <a:avLst/>
          </a:prstGeom>
          <a:solidFill>
            <a:srgbClr val="66FF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Tree>
    <p:extLst>
      <p:ext uri="{BB962C8B-B14F-4D97-AF65-F5344CB8AC3E}">
        <p14:creationId xmlns:p14="http://schemas.microsoft.com/office/powerpoint/2010/main" val="308444730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Rectangle 2">
            <a:extLst>
              <a:ext uri="{FF2B5EF4-FFF2-40B4-BE49-F238E27FC236}">
                <a16:creationId xmlns:a16="http://schemas.microsoft.com/office/drawing/2014/main" id="{281B7814-28C8-0B4E-9C7B-AE9551FA0310}"/>
              </a:ext>
            </a:extLst>
          </p:cNvPr>
          <p:cNvSpPr>
            <a:spLocks noChangeArrowheads="1"/>
          </p:cNvSpPr>
          <p:nvPr/>
        </p:nvSpPr>
        <p:spPr bwMode="auto">
          <a:xfrm>
            <a:off x="1981201" y="457201"/>
            <a:ext cx="4341813" cy="1895475"/>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64" tIns="46033" rIns="92064" bIns="46033">
            <a:spAutoFit/>
          </a:bodyPr>
          <a:lstStyle>
            <a:lvl1pPr indent="4763">
              <a:spcBef>
                <a:spcPct val="20000"/>
              </a:spcBef>
              <a:buChar char="•"/>
              <a:defRPr sz="2400">
                <a:solidFill>
                  <a:schemeClr val="tx1"/>
                </a:solidFill>
                <a:latin typeface="Arial" panose="020B0604020202020204" pitchFamily="34" charset="0"/>
              </a:defRPr>
            </a:lvl1pPr>
            <a:lvl2pPr marL="747713"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buFontTx/>
              <a:buNone/>
            </a:pPr>
            <a:r>
              <a:rPr lang="en-US" altLang="en-US" sz="2000">
                <a:latin typeface="Courier New" panose="02070309020205020404" pitchFamily="49" charset="0"/>
              </a:rPr>
              <a:t>Proc InOrderPrint(pointer) </a:t>
            </a:r>
          </a:p>
          <a:p>
            <a:pPr>
              <a:buFontTx/>
              <a:buNone/>
            </a:pPr>
            <a:r>
              <a:rPr lang="en-US" altLang="en-US" sz="2000">
                <a:latin typeface="Courier New" panose="02070309020205020404" pitchFamily="49" charset="0"/>
              </a:rPr>
              <a:t> pointer NOT NIL?</a:t>
            </a:r>
          </a:p>
          <a:p>
            <a:pPr>
              <a:buFontTx/>
              <a:buNone/>
            </a:pPr>
            <a:r>
              <a:rPr lang="en-US" altLang="en-US" sz="2000">
                <a:solidFill>
                  <a:srgbClr val="FF0033"/>
                </a:solidFill>
                <a:latin typeface="Courier New" panose="02070309020205020404" pitchFamily="49" charset="0"/>
              </a:rPr>
              <a:t>  InOrderPrint(left child)</a:t>
            </a:r>
          </a:p>
          <a:p>
            <a:pPr>
              <a:buFontTx/>
              <a:buNone/>
            </a:pPr>
            <a:r>
              <a:rPr lang="en-US" altLang="en-US" sz="2000">
                <a:latin typeface="Courier New" panose="02070309020205020404" pitchFamily="49" charset="0"/>
              </a:rPr>
              <a:t>  print(data)</a:t>
            </a:r>
          </a:p>
          <a:p>
            <a:pPr>
              <a:buFontTx/>
              <a:buNone/>
            </a:pPr>
            <a:r>
              <a:rPr lang="en-US" altLang="en-US" sz="2000">
                <a:latin typeface="Courier New" panose="02070309020205020404" pitchFamily="49" charset="0"/>
              </a:rPr>
              <a:t>  InOrderPrint(right child)</a:t>
            </a:r>
          </a:p>
        </p:txBody>
      </p:sp>
      <p:grpSp>
        <p:nvGrpSpPr>
          <p:cNvPr id="300035" name="Group 3">
            <a:extLst>
              <a:ext uri="{FF2B5EF4-FFF2-40B4-BE49-F238E27FC236}">
                <a16:creationId xmlns:a16="http://schemas.microsoft.com/office/drawing/2014/main" id="{A2954087-AC20-134C-AEBC-97C09308B280}"/>
              </a:ext>
            </a:extLst>
          </p:cNvPr>
          <p:cNvGrpSpPr>
            <a:grpSpLocks/>
          </p:cNvGrpSpPr>
          <p:nvPr/>
        </p:nvGrpSpPr>
        <p:grpSpPr bwMode="auto">
          <a:xfrm>
            <a:off x="7099301" y="1501775"/>
            <a:ext cx="587375" cy="749300"/>
            <a:chOff x="1760" y="2442"/>
            <a:chExt cx="370" cy="472"/>
          </a:xfrm>
        </p:grpSpPr>
        <p:sp>
          <p:nvSpPr>
            <p:cNvPr id="300036" name="Text Box 4">
              <a:extLst>
                <a:ext uri="{FF2B5EF4-FFF2-40B4-BE49-F238E27FC236}">
                  <a16:creationId xmlns:a16="http://schemas.microsoft.com/office/drawing/2014/main" id="{E67DECFA-CFE2-5E4B-86C2-E4ABFA7B19FB}"/>
                </a:ext>
              </a:extLst>
            </p:cNvPr>
            <p:cNvSpPr txBox="1">
              <a:spLocks noChangeArrowheads="1"/>
            </p:cNvSpPr>
            <p:nvPr/>
          </p:nvSpPr>
          <p:spPr bwMode="auto">
            <a:xfrm>
              <a:off x="1760" y="2442"/>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solidFill>
                    <a:srgbClr val="FF0033"/>
                  </a:solidFill>
                  <a:latin typeface="Courier New" panose="02070309020205020404" pitchFamily="49" charset="0"/>
                </a:rPr>
                <a:t>22</a:t>
              </a:r>
            </a:p>
          </p:txBody>
        </p:sp>
        <p:grpSp>
          <p:nvGrpSpPr>
            <p:cNvPr id="300037" name="Group 5">
              <a:extLst>
                <a:ext uri="{FF2B5EF4-FFF2-40B4-BE49-F238E27FC236}">
                  <a16:creationId xmlns:a16="http://schemas.microsoft.com/office/drawing/2014/main" id="{330E2FBC-A179-3444-BC1E-DE04B99A07DE}"/>
                </a:ext>
              </a:extLst>
            </p:cNvPr>
            <p:cNvGrpSpPr>
              <a:grpSpLocks/>
            </p:cNvGrpSpPr>
            <p:nvPr/>
          </p:nvGrpSpPr>
          <p:grpSpPr bwMode="auto">
            <a:xfrm>
              <a:off x="1760" y="2754"/>
              <a:ext cx="370" cy="160"/>
              <a:chOff x="1378" y="3290"/>
              <a:chExt cx="370" cy="312"/>
            </a:xfrm>
          </p:grpSpPr>
          <p:sp>
            <p:nvSpPr>
              <p:cNvPr id="300038" name="Text Box 6">
                <a:extLst>
                  <a:ext uri="{FF2B5EF4-FFF2-40B4-BE49-F238E27FC236}">
                    <a16:creationId xmlns:a16="http://schemas.microsoft.com/office/drawing/2014/main" id="{F97993F8-8190-744C-B277-CD4A284D4D46}"/>
                  </a:ext>
                </a:extLst>
              </p:cNvPr>
              <p:cNvSpPr txBox="1">
                <a:spLocks noChangeArrowheads="1"/>
              </p:cNvSpPr>
              <p:nvPr/>
            </p:nvSpPr>
            <p:spPr bwMode="auto">
              <a:xfrm>
                <a:off x="1378" y="3290"/>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300039" name="Line 7">
                <a:extLst>
                  <a:ext uri="{FF2B5EF4-FFF2-40B4-BE49-F238E27FC236}">
                    <a16:creationId xmlns:a16="http://schemas.microsoft.com/office/drawing/2014/main" id="{1CE51B04-0BBD-694A-B207-D87575A0B41E}"/>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300040" name="Text Box 8">
            <a:extLst>
              <a:ext uri="{FF2B5EF4-FFF2-40B4-BE49-F238E27FC236}">
                <a16:creationId xmlns:a16="http://schemas.microsoft.com/office/drawing/2014/main" id="{B71FA614-F7BC-D347-A381-65B4F572FAA0}"/>
              </a:ext>
            </a:extLst>
          </p:cNvPr>
          <p:cNvSpPr txBox="1">
            <a:spLocks noChangeArrowheads="1"/>
          </p:cNvSpPr>
          <p:nvPr/>
        </p:nvSpPr>
        <p:spPr bwMode="auto">
          <a:xfrm>
            <a:off x="7032626" y="646113"/>
            <a:ext cx="62619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715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a:t>root</a:t>
            </a:r>
          </a:p>
        </p:txBody>
      </p:sp>
      <p:sp>
        <p:nvSpPr>
          <p:cNvPr id="300041" name="Line 9">
            <a:extLst>
              <a:ext uri="{FF2B5EF4-FFF2-40B4-BE49-F238E27FC236}">
                <a16:creationId xmlns:a16="http://schemas.microsoft.com/office/drawing/2014/main" id="{0870898B-C8E0-1746-A65A-F0376F426412}"/>
              </a:ext>
            </a:extLst>
          </p:cNvPr>
          <p:cNvSpPr>
            <a:spLocks noChangeShapeType="1"/>
          </p:cNvSpPr>
          <p:nvPr/>
        </p:nvSpPr>
        <p:spPr bwMode="auto">
          <a:xfrm>
            <a:off x="7404100" y="1028700"/>
            <a:ext cx="0" cy="4572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00042" name="Group 10">
            <a:extLst>
              <a:ext uri="{FF2B5EF4-FFF2-40B4-BE49-F238E27FC236}">
                <a16:creationId xmlns:a16="http://schemas.microsoft.com/office/drawing/2014/main" id="{47C8601A-5B33-9045-83FD-0462F4131965}"/>
              </a:ext>
            </a:extLst>
          </p:cNvPr>
          <p:cNvGrpSpPr>
            <a:grpSpLocks/>
          </p:cNvGrpSpPr>
          <p:nvPr/>
        </p:nvGrpSpPr>
        <p:grpSpPr bwMode="auto">
          <a:xfrm>
            <a:off x="8280401" y="2746375"/>
            <a:ext cx="587375" cy="749300"/>
            <a:chOff x="1760" y="2442"/>
            <a:chExt cx="370" cy="472"/>
          </a:xfrm>
        </p:grpSpPr>
        <p:sp>
          <p:nvSpPr>
            <p:cNvPr id="300043" name="Text Box 11">
              <a:extLst>
                <a:ext uri="{FF2B5EF4-FFF2-40B4-BE49-F238E27FC236}">
                  <a16:creationId xmlns:a16="http://schemas.microsoft.com/office/drawing/2014/main" id="{FDEFE67A-87EB-8F43-A3C8-4E847DB0265C}"/>
                </a:ext>
              </a:extLst>
            </p:cNvPr>
            <p:cNvSpPr txBox="1">
              <a:spLocks noChangeArrowheads="1"/>
            </p:cNvSpPr>
            <p:nvPr/>
          </p:nvSpPr>
          <p:spPr bwMode="auto">
            <a:xfrm>
              <a:off x="1760" y="2442"/>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latin typeface="Courier New" panose="02070309020205020404" pitchFamily="49" charset="0"/>
                </a:rPr>
                <a:t>67</a:t>
              </a:r>
            </a:p>
          </p:txBody>
        </p:sp>
        <p:grpSp>
          <p:nvGrpSpPr>
            <p:cNvPr id="300044" name="Group 12">
              <a:extLst>
                <a:ext uri="{FF2B5EF4-FFF2-40B4-BE49-F238E27FC236}">
                  <a16:creationId xmlns:a16="http://schemas.microsoft.com/office/drawing/2014/main" id="{1F69457D-C404-0C44-8C51-E28CC9245DC8}"/>
                </a:ext>
              </a:extLst>
            </p:cNvPr>
            <p:cNvGrpSpPr>
              <a:grpSpLocks/>
            </p:cNvGrpSpPr>
            <p:nvPr/>
          </p:nvGrpSpPr>
          <p:grpSpPr bwMode="auto">
            <a:xfrm>
              <a:off x="1760" y="2754"/>
              <a:ext cx="370" cy="160"/>
              <a:chOff x="1378" y="3290"/>
              <a:chExt cx="370" cy="312"/>
            </a:xfrm>
          </p:grpSpPr>
          <p:sp>
            <p:nvSpPr>
              <p:cNvPr id="300045" name="Text Box 13">
                <a:extLst>
                  <a:ext uri="{FF2B5EF4-FFF2-40B4-BE49-F238E27FC236}">
                    <a16:creationId xmlns:a16="http://schemas.microsoft.com/office/drawing/2014/main" id="{44441F96-9277-F841-9CCA-90E9F04B706F}"/>
                  </a:ext>
                </a:extLst>
              </p:cNvPr>
              <p:cNvSpPr txBox="1">
                <a:spLocks noChangeArrowheads="1"/>
              </p:cNvSpPr>
              <p:nvPr/>
            </p:nvSpPr>
            <p:spPr bwMode="auto">
              <a:xfrm>
                <a:off x="1378" y="3290"/>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300046" name="Line 14">
                <a:extLst>
                  <a:ext uri="{FF2B5EF4-FFF2-40B4-BE49-F238E27FC236}">
                    <a16:creationId xmlns:a16="http://schemas.microsoft.com/office/drawing/2014/main" id="{575AE9BC-C5B4-B34D-8DE9-413F6EACAC38}"/>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300047" name="Group 15">
            <a:extLst>
              <a:ext uri="{FF2B5EF4-FFF2-40B4-BE49-F238E27FC236}">
                <a16:creationId xmlns:a16="http://schemas.microsoft.com/office/drawing/2014/main" id="{AFDE605A-8E93-D749-B696-0E3B5619E604}"/>
              </a:ext>
            </a:extLst>
          </p:cNvPr>
          <p:cNvGrpSpPr>
            <a:grpSpLocks/>
          </p:cNvGrpSpPr>
          <p:nvPr/>
        </p:nvGrpSpPr>
        <p:grpSpPr bwMode="auto">
          <a:xfrm>
            <a:off x="7759701" y="3978275"/>
            <a:ext cx="587375" cy="749300"/>
            <a:chOff x="1760" y="2442"/>
            <a:chExt cx="370" cy="472"/>
          </a:xfrm>
        </p:grpSpPr>
        <p:sp>
          <p:nvSpPr>
            <p:cNvPr id="300048" name="Text Box 16">
              <a:extLst>
                <a:ext uri="{FF2B5EF4-FFF2-40B4-BE49-F238E27FC236}">
                  <a16:creationId xmlns:a16="http://schemas.microsoft.com/office/drawing/2014/main" id="{5C83A2F2-8CEC-DA4F-A636-880AB80451EA}"/>
                </a:ext>
              </a:extLst>
            </p:cNvPr>
            <p:cNvSpPr txBox="1">
              <a:spLocks noChangeArrowheads="1"/>
            </p:cNvSpPr>
            <p:nvPr/>
          </p:nvSpPr>
          <p:spPr bwMode="auto">
            <a:xfrm>
              <a:off x="1760" y="2442"/>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latin typeface="Courier New" panose="02070309020205020404" pitchFamily="49" charset="0"/>
                </a:rPr>
                <a:t>36</a:t>
              </a:r>
            </a:p>
          </p:txBody>
        </p:sp>
        <p:grpSp>
          <p:nvGrpSpPr>
            <p:cNvPr id="300049" name="Group 17">
              <a:extLst>
                <a:ext uri="{FF2B5EF4-FFF2-40B4-BE49-F238E27FC236}">
                  <a16:creationId xmlns:a16="http://schemas.microsoft.com/office/drawing/2014/main" id="{6DE876BD-EE83-7245-8BB3-6099AFF92B88}"/>
                </a:ext>
              </a:extLst>
            </p:cNvPr>
            <p:cNvGrpSpPr>
              <a:grpSpLocks/>
            </p:cNvGrpSpPr>
            <p:nvPr/>
          </p:nvGrpSpPr>
          <p:grpSpPr bwMode="auto">
            <a:xfrm>
              <a:off x="1760" y="2754"/>
              <a:ext cx="370" cy="160"/>
              <a:chOff x="1378" y="3290"/>
              <a:chExt cx="370" cy="312"/>
            </a:xfrm>
          </p:grpSpPr>
          <p:sp>
            <p:nvSpPr>
              <p:cNvPr id="300050" name="Text Box 18">
                <a:extLst>
                  <a:ext uri="{FF2B5EF4-FFF2-40B4-BE49-F238E27FC236}">
                    <a16:creationId xmlns:a16="http://schemas.microsoft.com/office/drawing/2014/main" id="{2C63E287-5772-4043-9E25-D1D02D52D08C}"/>
                  </a:ext>
                </a:extLst>
              </p:cNvPr>
              <p:cNvSpPr txBox="1">
                <a:spLocks noChangeArrowheads="1"/>
              </p:cNvSpPr>
              <p:nvPr/>
            </p:nvSpPr>
            <p:spPr bwMode="auto">
              <a:xfrm>
                <a:off x="1378" y="3290"/>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300051" name="Line 19">
                <a:extLst>
                  <a:ext uri="{FF2B5EF4-FFF2-40B4-BE49-F238E27FC236}">
                    <a16:creationId xmlns:a16="http://schemas.microsoft.com/office/drawing/2014/main" id="{7CDABFBD-9B95-B74D-820A-3CB4B86775F1}"/>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300052" name="Group 20">
            <a:extLst>
              <a:ext uri="{FF2B5EF4-FFF2-40B4-BE49-F238E27FC236}">
                <a16:creationId xmlns:a16="http://schemas.microsoft.com/office/drawing/2014/main" id="{58D0B032-0166-3A41-808B-500701AEDF37}"/>
              </a:ext>
            </a:extLst>
          </p:cNvPr>
          <p:cNvGrpSpPr>
            <a:grpSpLocks/>
          </p:cNvGrpSpPr>
          <p:nvPr/>
        </p:nvGrpSpPr>
        <p:grpSpPr bwMode="auto">
          <a:xfrm>
            <a:off x="5588001" y="3940175"/>
            <a:ext cx="587375" cy="749300"/>
            <a:chOff x="1760" y="2442"/>
            <a:chExt cx="370" cy="472"/>
          </a:xfrm>
        </p:grpSpPr>
        <p:sp>
          <p:nvSpPr>
            <p:cNvPr id="300053" name="Text Box 21">
              <a:extLst>
                <a:ext uri="{FF2B5EF4-FFF2-40B4-BE49-F238E27FC236}">
                  <a16:creationId xmlns:a16="http://schemas.microsoft.com/office/drawing/2014/main" id="{D1C3CF96-7A6F-0A49-8B44-884D40CB86A4}"/>
                </a:ext>
              </a:extLst>
            </p:cNvPr>
            <p:cNvSpPr txBox="1">
              <a:spLocks noChangeArrowheads="1"/>
            </p:cNvSpPr>
            <p:nvPr/>
          </p:nvSpPr>
          <p:spPr bwMode="auto">
            <a:xfrm>
              <a:off x="1760" y="2442"/>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a:r>
                <a:rPr lang="en-US" altLang="en-US">
                  <a:solidFill>
                    <a:srgbClr val="FF0033"/>
                  </a:solidFill>
                  <a:latin typeface="Courier New" panose="02070309020205020404" pitchFamily="49" charset="0"/>
                </a:rPr>
                <a:t>3</a:t>
              </a:r>
              <a:endParaRPr lang="en-US" altLang="en-US">
                <a:latin typeface="Courier New" panose="02070309020205020404" pitchFamily="49" charset="0"/>
              </a:endParaRPr>
            </a:p>
          </p:txBody>
        </p:sp>
        <p:grpSp>
          <p:nvGrpSpPr>
            <p:cNvPr id="300054" name="Group 22">
              <a:extLst>
                <a:ext uri="{FF2B5EF4-FFF2-40B4-BE49-F238E27FC236}">
                  <a16:creationId xmlns:a16="http://schemas.microsoft.com/office/drawing/2014/main" id="{2609878A-CDAD-8F44-AFBF-542AFD95796B}"/>
                </a:ext>
              </a:extLst>
            </p:cNvPr>
            <p:cNvGrpSpPr>
              <a:grpSpLocks/>
            </p:cNvGrpSpPr>
            <p:nvPr/>
          </p:nvGrpSpPr>
          <p:grpSpPr bwMode="auto">
            <a:xfrm>
              <a:off x="1760" y="2754"/>
              <a:ext cx="370" cy="160"/>
              <a:chOff x="1378" y="3290"/>
              <a:chExt cx="370" cy="312"/>
            </a:xfrm>
          </p:grpSpPr>
          <p:sp>
            <p:nvSpPr>
              <p:cNvPr id="300055" name="Text Box 23">
                <a:extLst>
                  <a:ext uri="{FF2B5EF4-FFF2-40B4-BE49-F238E27FC236}">
                    <a16:creationId xmlns:a16="http://schemas.microsoft.com/office/drawing/2014/main" id="{6C509FAB-0893-0640-B069-816ED298DCE5}"/>
                  </a:ext>
                </a:extLst>
              </p:cNvPr>
              <p:cNvSpPr txBox="1">
                <a:spLocks noChangeArrowheads="1"/>
              </p:cNvSpPr>
              <p:nvPr/>
            </p:nvSpPr>
            <p:spPr bwMode="auto">
              <a:xfrm>
                <a:off x="1378" y="3290"/>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300056" name="Line 24">
                <a:extLst>
                  <a:ext uri="{FF2B5EF4-FFF2-40B4-BE49-F238E27FC236}">
                    <a16:creationId xmlns:a16="http://schemas.microsoft.com/office/drawing/2014/main" id="{90FA70B4-7CB4-C945-BEC9-6CF530EEE096}"/>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300057" name="Group 25">
            <a:extLst>
              <a:ext uri="{FF2B5EF4-FFF2-40B4-BE49-F238E27FC236}">
                <a16:creationId xmlns:a16="http://schemas.microsoft.com/office/drawing/2014/main" id="{263458E6-3CC1-854E-932D-227BF93EFC31}"/>
              </a:ext>
            </a:extLst>
          </p:cNvPr>
          <p:cNvGrpSpPr>
            <a:grpSpLocks/>
          </p:cNvGrpSpPr>
          <p:nvPr/>
        </p:nvGrpSpPr>
        <p:grpSpPr bwMode="auto">
          <a:xfrm>
            <a:off x="6667501" y="3940175"/>
            <a:ext cx="587375" cy="749300"/>
            <a:chOff x="1760" y="2442"/>
            <a:chExt cx="370" cy="472"/>
          </a:xfrm>
        </p:grpSpPr>
        <p:sp>
          <p:nvSpPr>
            <p:cNvPr id="300058" name="Text Box 26">
              <a:extLst>
                <a:ext uri="{FF2B5EF4-FFF2-40B4-BE49-F238E27FC236}">
                  <a16:creationId xmlns:a16="http://schemas.microsoft.com/office/drawing/2014/main" id="{AB304093-6E97-094B-9369-AAA00F23C68C}"/>
                </a:ext>
              </a:extLst>
            </p:cNvPr>
            <p:cNvSpPr txBox="1">
              <a:spLocks noChangeArrowheads="1"/>
            </p:cNvSpPr>
            <p:nvPr/>
          </p:nvSpPr>
          <p:spPr bwMode="auto">
            <a:xfrm>
              <a:off x="1760" y="2442"/>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solidFill>
                    <a:srgbClr val="FF0033"/>
                  </a:solidFill>
                  <a:latin typeface="Courier New" panose="02070309020205020404" pitchFamily="49" charset="0"/>
                </a:rPr>
                <a:t>14</a:t>
              </a:r>
              <a:endParaRPr lang="en-US" altLang="en-US">
                <a:latin typeface="Courier New" panose="02070309020205020404" pitchFamily="49" charset="0"/>
              </a:endParaRPr>
            </a:p>
          </p:txBody>
        </p:sp>
        <p:grpSp>
          <p:nvGrpSpPr>
            <p:cNvPr id="300059" name="Group 27">
              <a:extLst>
                <a:ext uri="{FF2B5EF4-FFF2-40B4-BE49-F238E27FC236}">
                  <a16:creationId xmlns:a16="http://schemas.microsoft.com/office/drawing/2014/main" id="{CF4DCAC1-F9B6-3F4C-9AAE-CC35D699FED1}"/>
                </a:ext>
              </a:extLst>
            </p:cNvPr>
            <p:cNvGrpSpPr>
              <a:grpSpLocks/>
            </p:cNvGrpSpPr>
            <p:nvPr/>
          </p:nvGrpSpPr>
          <p:grpSpPr bwMode="auto">
            <a:xfrm>
              <a:off x="1760" y="2754"/>
              <a:ext cx="370" cy="160"/>
              <a:chOff x="1378" y="3290"/>
              <a:chExt cx="370" cy="312"/>
            </a:xfrm>
          </p:grpSpPr>
          <p:sp>
            <p:nvSpPr>
              <p:cNvPr id="300060" name="Text Box 28">
                <a:extLst>
                  <a:ext uri="{FF2B5EF4-FFF2-40B4-BE49-F238E27FC236}">
                    <a16:creationId xmlns:a16="http://schemas.microsoft.com/office/drawing/2014/main" id="{1E5915BC-3EEA-294A-A9DF-260F48204568}"/>
                  </a:ext>
                </a:extLst>
              </p:cNvPr>
              <p:cNvSpPr txBox="1">
                <a:spLocks noChangeArrowheads="1"/>
              </p:cNvSpPr>
              <p:nvPr/>
            </p:nvSpPr>
            <p:spPr bwMode="auto">
              <a:xfrm>
                <a:off x="1378" y="3290"/>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300061" name="Line 29">
                <a:extLst>
                  <a:ext uri="{FF2B5EF4-FFF2-40B4-BE49-F238E27FC236}">
                    <a16:creationId xmlns:a16="http://schemas.microsoft.com/office/drawing/2014/main" id="{F8766E8E-574A-6C4E-94D7-14348C09B5E1}"/>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300062" name="Group 30">
            <a:extLst>
              <a:ext uri="{FF2B5EF4-FFF2-40B4-BE49-F238E27FC236}">
                <a16:creationId xmlns:a16="http://schemas.microsoft.com/office/drawing/2014/main" id="{B4153F01-0E38-7D4B-9543-E1B6F93166CB}"/>
              </a:ext>
            </a:extLst>
          </p:cNvPr>
          <p:cNvGrpSpPr>
            <a:grpSpLocks/>
          </p:cNvGrpSpPr>
          <p:nvPr/>
        </p:nvGrpSpPr>
        <p:grpSpPr bwMode="auto">
          <a:xfrm>
            <a:off x="8216901" y="5172075"/>
            <a:ext cx="587375" cy="749300"/>
            <a:chOff x="1760" y="2442"/>
            <a:chExt cx="370" cy="472"/>
          </a:xfrm>
        </p:grpSpPr>
        <p:sp>
          <p:nvSpPr>
            <p:cNvPr id="300063" name="Text Box 31">
              <a:extLst>
                <a:ext uri="{FF2B5EF4-FFF2-40B4-BE49-F238E27FC236}">
                  <a16:creationId xmlns:a16="http://schemas.microsoft.com/office/drawing/2014/main" id="{53E0C376-F051-1F46-A8C0-4E8F4085A575}"/>
                </a:ext>
              </a:extLst>
            </p:cNvPr>
            <p:cNvSpPr txBox="1">
              <a:spLocks noChangeArrowheads="1"/>
            </p:cNvSpPr>
            <p:nvPr/>
          </p:nvSpPr>
          <p:spPr bwMode="auto">
            <a:xfrm>
              <a:off x="1760" y="2442"/>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latin typeface="Courier New" panose="02070309020205020404" pitchFamily="49" charset="0"/>
                </a:rPr>
                <a:t>44</a:t>
              </a:r>
            </a:p>
          </p:txBody>
        </p:sp>
        <p:grpSp>
          <p:nvGrpSpPr>
            <p:cNvPr id="300064" name="Group 32">
              <a:extLst>
                <a:ext uri="{FF2B5EF4-FFF2-40B4-BE49-F238E27FC236}">
                  <a16:creationId xmlns:a16="http://schemas.microsoft.com/office/drawing/2014/main" id="{6FDBCE69-888B-194A-A7F0-52D25346C431}"/>
                </a:ext>
              </a:extLst>
            </p:cNvPr>
            <p:cNvGrpSpPr>
              <a:grpSpLocks/>
            </p:cNvGrpSpPr>
            <p:nvPr/>
          </p:nvGrpSpPr>
          <p:grpSpPr bwMode="auto">
            <a:xfrm>
              <a:off x="1760" y="2754"/>
              <a:ext cx="370" cy="160"/>
              <a:chOff x="1378" y="3290"/>
              <a:chExt cx="370" cy="312"/>
            </a:xfrm>
          </p:grpSpPr>
          <p:sp>
            <p:nvSpPr>
              <p:cNvPr id="300065" name="Text Box 33">
                <a:extLst>
                  <a:ext uri="{FF2B5EF4-FFF2-40B4-BE49-F238E27FC236}">
                    <a16:creationId xmlns:a16="http://schemas.microsoft.com/office/drawing/2014/main" id="{AF593A29-4FA6-FA4E-9087-E0ED09AA5652}"/>
                  </a:ext>
                </a:extLst>
              </p:cNvPr>
              <p:cNvSpPr txBox="1">
                <a:spLocks noChangeArrowheads="1"/>
              </p:cNvSpPr>
              <p:nvPr/>
            </p:nvSpPr>
            <p:spPr bwMode="auto">
              <a:xfrm>
                <a:off x="1378" y="3290"/>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300066" name="Line 34">
                <a:extLst>
                  <a:ext uri="{FF2B5EF4-FFF2-40B4-BE49-F238E27FC236}">
                    <a16:creationId xmlns:a16="http://schemas.microsoft.com/office/drawing/2014/main" id="{D2CE5B4A-4357-894A-AC54-13B8289ED295}"/>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300067" name="Group 35">
            <a:extLst>
              <a:ext uri="{FF2B5EF4-FFF2-40B4-BE49-F238E27FC236}">
                <a16:creationId xmlns:a16="http://schemas.microsoft.com/office/drawing/2014/main" id="{F8C86242-270E-1348-B78D-BB3D421DC2D7}"/>
              </a:ext>
            </a:extLst>
          </p:cNvPr>
          <p:cNvGrpSpPr>
            <a:grpSpLocks/>
          </p:cNvGrpSpPr>
          <p:nvPr/>
        </p:nvGrpSpPr>
        <p:grpSpPr bwMode="auto">
          <a:xfrm>
            <a:off x="6045201" y="5248275"/>
            <a:ext cx="587375" cy="749300"/>
            <a:chOff x="1760" y="2442"/>
            <a:chExt cx="370" cy="472"/>
          </a:xfrm>
        </p:grpSpPr>
        <p:sp>
          <p:nvSpPr>
            <p:cNvPr id="300068" name="Text Box 36">
              <a:extLst>
                <a:ext uri="{FF2B5EF4-FFF2-40B4-BE49-F238E27FC236}">
                  <a16:creationId xmlns:a16="http://schemas.microsoft.com/office/drawing/2014/main" id="{A95FB83E-2835-AF46-A345-ABB68C49B196}"/>
                </a:ext>
              </a:extLst>
            </p:cNvPr>
            <p:cNvSpPr txBox="1">
              <a:spLocks noChangeArrowheads="1"/>
            </p:cNvSpPr>
            <p:nvPr/>
          </p:nvSpPr>
          <p:spPr bwMode="auto">
            <a:xfrm>
              <a:off x="1760" y="2442"/>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a:r>
                <a:rPr lang="en-US" altLang="en-US">
                  <a:solidFill>
                    <a:srgbClr val="FF0033"/>
                  </a:solidFill>
                  <a:latin typeface="Courier New" panose="02070309020205020404" pitchFamily="49" charset="0"/>
                </a:rPr>
                <a:t>7</a:t>
              </a:r>
              <a:endParaRPr lang="en-US" altLang="en-US">
                <a:latin typeface="Courier New" panose="02070309020205020404" pitchFamily="49" charset="0"/>
              </a:endParaRPr>
            </a:p>
          </p:txBody>
        </p:sp>
        <p:grpSp>
          <p:nvGrpSpPr>
            <p:cNvPr id="300069" name="Group 37">
              <a:extLst>
                <a:ext uri="{FF2B5EF4-FFF2-40B4-BE49-F238E27FC236}">
                  <a16:creationId xmlns:a16="http://schemas.microsoft.com/office/drawing/2014/main" id="{C7574BAB-DD04-4243-9A19-4A2FECCADB18}"/>
                </a:ext>
              </a:extLst>
            </p:cNvPr>
            <p:cNvGrpSpPr>
              <a:grpSpLocks/>
            </p:cNvGrpSpPr>
            <p:nvPr/>
          </p:nvGrpSpPr>
          <p:grpSpPr bwMode="auto">
            <a:xfrm>
              <a:off x="1760" y="2754"/>
              <a:ext cx="370" cy="160"/>
              <a:chOff x="1378" y="3290"/>
              <a:chExt cx="370" cy="312"/>
            </a:xfrm>
          </p:grpSpPr>
          <p:sp>
            <p:nvSpPr>
              <p:cNvPr id="300070" name="Text Box 38">
                <a:extLst>
                  <a:ext uri="{FF2B5EF4-FFF2-40B4-BE49-F238E27FC236}">
                    <a16:creationId xmlns:a16="http://schemas.microsoft.com/office/drawing/2014/main" id="{A98AA0C8-E680-404E-B074-6299568EADE3}"/>
                  </a:ext>
                </a:extLst>
              </p:cNvPr>
              <p:cNvSpPr txBox="1">
                <a:spLocks noChangeArrowheads="1"/>
              </p:cNvSpPr>
              <p:nvPr/>
            </p:nvSpPr>
            <p:spPr bwMode="auto">
              <a:xfrm>
                <a:off x="1378" y="3290"/>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300071" name="Line 39">
                <a:extLst>
                  <a:ext uri="{FF2B5EF4-FFF2-40B4-BE49-F238E27FC236}">
                    <a16:creationId xmlns:a16="http://schemas.microsoft.com/office/drawing/2014/main" id="{F8528CB5-CA11-964A-AC93-9820573C852D}"/>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300072" name="Group 40">
            <a:extLst>
              <a:ext uri="{FF2B5EF4-FFF2-40B4-BE49-F238E27FC236}">
                <a16:creationId xmlns:a16="http://schemas.microsoft.com/office/drawing/2014/main" id="{AB31A125-FD42-8D4F-A34F-250A538CCFDD}"/>
              </a:ext>
            </a:extLst>
          </p:cNvPr>
          <p:cNvGrpSpPr>
            <a:grpSpLocks/>
          </p:cNvGrpSpPr>
          <p:nvPr/>
        </p:nvGrpSpPr>
        <p:grpSpPr bwMode="auto">
          <a:xfrm>
            <a:off x="8813801" y="3978275"/>
            <a:ext cx="587375" cy="749300"/>
            <a:chOff x="1760" y="2442"/>
            <a:chExt cx="370" cy="472"/>
          </a:xfrm>
        </p:grpSpPr>
        <p:sp>
          <p:nvSpPr>
            <p:cNvPr id="300073" name="Text Box 41">
              <a:extLst>
                <a:ext uri="{FF2B5EF4-FFF2-40B4-BE49-F238E27FC236}">
                  <a16:creationId xmlns:a16="http://schemas.microsoft.com/office/drawing/2014/main" id="{40EACEB8-DE2F-D242-A3BC-048EA6893D4F}"/>
                </a:ext>
              </a:extLst>
            </p:cNvPr>
            <p:cNvSpPr txBox="1">
              <a:spLocks noChangeArrowheads="1"/>
            </p:cNvSpPr>
            <p:nvPr/>
          </p:nvSpPr>
          <p:spPr bwMode="auto">
            <a:xfrm>
              <a:off x="1760" y="2442"/>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latin typeface="Courier New" panose="02070309020205020404" pitchFamily="49" charset="0"/>
                </a:rPr>
                <a:t>94</a:t>
              </a:r>
            </a:p>
          </p:txBody>
        </p:sp>
        <p:grpSp>
          <p:nvGrpSpPr>
            <p:cNvPr id="300074" name="Group 42">
              <a:extLst>
                <a:ext uri="{FF2B5EF4-FFF2-40B4-BE49-F238E27FC236}">
                  <a16:creationId xmlns:a16="http://schemas.microsoft.com/office/drawing/2014/main" id="{40FA5304-C5EF-764A-99CF-9E810C86ECCF}"/>
                </a:ext>
              </a:extLst>
            </p:cNvPr>
            <p:cNvGrpSpPr>
              <a:grpSpLocks/>
            </p:cNvGrpSpPr>
            <p:nvPr/>
          </p:nvGrpSpPr>
          <p:grpSpPr bwMode="auto">
            <a:xfrm>
              <a:off x="1760" y="2754"/>
              <a:ext cx="370" cy="160"/>
              <a:chOff x="1378" y="3290"/>
              <a:chExt cx="370" cy="312"/>
            </a:xfrm>
          </p:grpSpPr>
          <p:sp>
            <p:nvSpPr>
              <p:cNvPr id="300075" name="Text Box 43">
                <a:extLst>
                  <a:ext uri="{FF2B5EF4-FFF2-40B4-BE49-F238E27FC236}">
                    <a16:creationId xmlns:a16="http://schemas.microsoft.com/office/drawing/2014/main" id="{99813F01-B72C-6545-9E9F-9A0045831150}"/>
                  </a:ext>
                </a:extLst>
              </p:cNvPr>
              <p:cNvSpPr txBox="1">
                <a:spLocks noChangeArrowheads="1"/>
              </p:cNvSpPr>
              <p:nvPr/>
            </p:nvSpPr>
            <p:spPr bwMode="auto">
              <a:xfrm>
                <a:off x="1378" y="3290"/>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300076" name="Line 44">
                <a:extLst>
                  <a:ext uri="{FF2B5EF4-FFF2-40B4-BE49-F238E27FC236}">
                    <a16:creationId xmlns:a16="http://schemas.microsoft.com/office/drawing/2014/main" id="{6959F72B-C6A7-F64E-8498-F8C8AE65313A}"/>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300077" name="Group 45">
            <a:extLst>
              <a:ext uri="{FF2B5EF4-FFF2-40B4-BE49-F238E27FC236}">
                <a16:creationId xmlns:a16="http://schemas.microsoft.com/office/drawing/2014/main" id="{843C91C7-FC79-564B-8472-C2DE59309A0C}"/>
              </a:ext>
            </a:extLst>
          </p:cNvPr>
          <p:cNvGrpSpPr>
            <a:grpSpLocks/>
          </p:cNvGrpSpPr>
          <p:nvPr/>
        </p:nvGrpSpPr>
        <p:grpSpPr bwMode="auto">
          <a:xfrm>
            <a:off x="9283701" y="5159375"/>
            <a:ext cx="587375" cy="749300"/>
            <a:chOff x="1760" y="2442"/>
            <a:chExt cx="370" cy="472"/>
          </a:xfrm>
        </p:grpSpPr>
        <p:sp>
          <p:nvSpPr>
            <p:cNvPr id="300078" name="Text Box 46">
              <a:extLst>
                <a:ext uri="{FF2B5EF4-FFF2-40B4-BE49-F238E27FC236}">
                  <a16:creationId xmlns:a16="http://schemas.microsoft.com/office/drawing/2014/main" id="{EA49A2D5-338D-E642-9629-28C54B670907}"/>
                </a:ext>
              </a:extLst>
            </p:cNvPr>
            <p:cNvSpPr txBox="1">
              <a:spLocks noChangeArrowheads="1"/>
            </p:cNvSpPr>
            <p:nvPr/>
          </p:nvSpPr>
          <p:spPr bwMode="auto">
            <a:xfrm>
              <a:off x="1760" y="2442"/>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latin typeface="Courier New" panose="02070309020205020404" pitchFamily="49" charset="0"/>
                </a:rPr>
                <a:t>97</a:t>
              </a:r>
            </a:p>
          </p:txBody>
        </p:sp>
        <p:grpSp>
          <p:nvGrpSpPr>
            <p:cNvPr id="300079" name="Group 47">
              <a:extLst>
                <a:ext uri="{FF2B5EF4-FFF2-40B4-BE49-F238E27FC236}">
                  <a16:creationId xmlns:a16="http://schemas.microsoft.com/office/drawing/2014/main" id="{58FDD701-D966-5A4F-97AC-FBF45608BD79}"/>
                </a:ext>
              </a:extLst>
            </p:cNvPr>
            <p:cNvGrpSpPr>
              <a:grpSpLocks/>
            </p:cNvGrpSpPr>
            <p:nvPr/>
          </p:nvGrpSpPr>
          <p:grpSpPr bwMode="auto">
            <a:xfrm>
              <a:off x="1760" y="2754"/>
              <a:ext cx="370" cy="160"/>
              <a:chOff x="1378" y="3290"/>
              <a:chExt cx="370" cy="312"/>
            </a:xfrm>
          </p:grpSpPr>
          <p:sp>
            <p:nvSpPr>
              <p:cNvPr id="300080" name="Text Box 48">
                <a:extLst>
                  <a:ext uri="{FF2B5EF4-FFF2-40B4-BE49-F238E27FC236}">
                    <a16:creationId xmlns:a16="http://schemas.microsoft.com/office/drawing/2014/main" id="{F58961AD-BA57-2845-8E6F-1AB2C8FB839F}"/>
                  </a:ext>
                </a:extLst>
              </p:cNvPr>
              <p:cNvSpPr txBox="1">
                <a:spLocks noChangeArrowheads="1"/>
              </p:cNvSpPr>
              <p:nvPr/>
            </p:nvSpPr>
            <p:spPr bwMode="auto">
              <a:xfrm>
                <a:off x="1378" y="3290"/>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300081" name="Line 49">
                <a:extLst>
                  <a:ext uri="{FF2B5EF4-FFF2-40B4-BE49-F238E27FC236}">
                    <a16:creationId xmlns:a16="http://schemas.microsoft.com/office/drawing/2014/main" id="{AF9BEA87-C322-AE43-A780-AA44BE037D5F}"/>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300082" name="Group 50">
            <a:extLst>
              <a:ext uri="{FF2B5EF4-FFF2-40B4-BE49-F238E27FC236}">
                <a16:creationId xmlns:a16="http://schemas.microsoft.com/office/drawing/2014/main" id="{C638626D-9153-4144-B256-87629D4768C4}"/>
              </a:ext>
            </a:extLst>
          </p:cNvPr>
          <p:cNvGrpSpPr>
            <a:grpSpLocks/>
          </p:cNvGrpSpPr>
          <p:nvPr/>
        </p:nvGrpSpPr>
        <p:grpSpPr bwMode="auto">
          <a:xfrm>
            <a:off x="5118101" y="5248275"/>
            <a:ext cx="587375" cy="749300"/>
            <a:chOff x="1760" y="2442"/>
            <a:chExt cx="370" cy="472"/>
          </a:xfrm>
        </p:grpSpPr>
        <p:sp>
          <p:nvSpPr>
            <p:cNvPr id="300083" name="Text Box 51">
              <a:extLst>
                <a:ext uri="{FF2B5EF4-FFF2-40B4-BE49-F238E27FC236}">
                  <a16:creationId xmlns:a16="http://schemas.microsoft.com/office/drawing/2014/main" id="{BEB2ADAF-D8A4-6945-BF24-EB0ACA352AC7}"/>
                </a:ext>
              </a:extLst>
            </p:cNvPr>
            <p:cNvSpPr txBox="1">
              <a:spLocks noChangeArrowheads="1"/>
            </p:cNvSpPr>
            <p:nvPr/>
          </p:nvSpPr>
          <p:spPr bwMode="auto">
            <a:xfrm>
              <a:off x="1760" y="2442"/>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a:r>
                <a:rPr lang="en-US" altLang="en-US">
                  <a:solidFill>
                    <a:srgbClr val="FF0033"/>
                  </a:solidFill>
                  <a:latin typeface="Courier New" panose="02070309020205020404" pitchFamily="49" charset="0"/>
                </a:rPr>
                <a:t>1</a:t>
              </a:r>
              <a:endParaRPr lang="en-US" altLang="en-US">
                <a:latin typeface="Courier New" panose="02070309020205020404" pitchFamily="49" charset="0"/>
              </a:endParaRPr>
            </a:p>
          </p:txBody>
        </p:sp>
        <p:grpSp>
          <p:nvGrpSpPr>
            <p:cNvPr id="300084" name="Group 52">
              <a:extLst>
                <a:ext uri="{FF2B5EF4-FFF2-40B4-BE49-F238E27FC236}">
                  <a16:creationId xmlns:a16="http://schemas.microsoft.com/office/drawing/2014/main" id="{9AF1BB5C-3528-9945-BFE9-85C16C6631C1}"/>
                </a:ext>
              </a:extLst>
            </p:cNvPr>
            <p:cNvGrpSpPr>
              <a:grpSpLocks/>
            </p:cNvGrpSpPr>
            <p:nvPr/>
          </p:nvGrpSpPr>
          <p:grpSpPr bwMode="auto">
            <a:xfrm>
              <a:off x="1760" y="2754"/>
              <a:ext cx="370" cy="160"/>
              <a:chOff x="1378" y="3290"/>
              <a:chExt cx="370" cy="312"/>
            </a:xfrm>
          </p:grpSpPr>
          <p:sp>
            <p:nvSpPr>
              <p:cNvPr id="300085" name="Text Box 53">
                <a:extLst>
                  <a:ext uri="{FF2B5EF4-FFF2-40B4-BE49-F238E27FC236}">
                    <a16:creationId xmlns:a16="http://schemas.microsoft.com/office/drawing/2014/main" id="{E39ACAD0-CDF8-9D4B-858D-FAC02FB3A174}"/>
                  </a:ext>
                </a:extLst>
              </p:cNvPr>
              <p:cNvSpPr txBox="1">
                <a:spLocks noChangeArrowheads="1"/>
              </p:cNvSpPr>
              <p:nvPr/>
            </p:nvSpPr>
            <p:spPr bwMode="auto">
              <a:xfrm>
                <a:off x="1378" y="3290"/>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300086" name="Line 54">
                <a:extLst>
                  <a:ext uri="{FF2B5EF4-FFF2-40B4-BE49-F238E27FC236}">
                    <a16:creationId xmlns:a16="http://schemas.microsoft.com/office/drawing/2014/main" id="{E4370D99-D847-464A-A608-39AFA2139636}"/>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300087" name="Group 55">
            <a:extLst>
              <a:ext uri="{FF2B5EF4-FFF2-40B4-BE49-F238E27FC236}">
                <a16:creationId xmlns:a16="http://schemas.microsoft.com/office/drawing/2014/main" id="{DEA5CD16-A9E3-B341-8A99-2FFE3A79A4F4}"/>
              </a:ext>
            </a:extLst>
          </p:cNvPr>
          <p:cNvGrpSpPr>
            <a:grpSpLocks/>
          </p:cNvGrpSpPr>
          <p:nvPr/>
        </p:nvGrpSpPr>
        <p:grpSpPr bwMode="auto">
          <a:xfrm>
            <a:off x="6096001" y="2771775"/>
            <a:ext cx="587375" cy="749300"/>
            <a:chOff x="1760" y="2442"/>
            <a:chExt cx="370" cy="472"/>
          </a:xfrm>
        </p:grpSpPr>
        <p:sp>
          <p:nvSpPr>
            <p:cNvPr id="300088" name="Text Box 56">
              <a:extLst>
                <a:ext uri="{FF2B5EF4-FFF2-40B4-BE49-F238E27FC236}">
                  <a16:creationId xmlns:a16="http://schemas.microsoft.com/office/drawing/2014/main" id="{C3B2836E-43AE-2A47-B6E9-3B3BD51D3B0E}"/>
                </a:ext>
              </a:extLst>
            </p:cNvPr>
            <p:cNvSpPr txBox="1">
              <a:spLocks noChangeArrowheads="1"/>
            </p:cNvSpPr>
            <p:nvPr/>
          </p:nvSpPr>
          <p:spPr bwMode="auto">
            <a:xfrm>
              <a:off x="1760" y="2442"/>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a:r>
                <a:rPr lang="en-US" altLang="en-US">
                  <a:solidFill>
                    <a:srgbClr val="FF0033"/>
                  </a:solidFill>
                  <a:latin typeface="Courier New" panose="02070309020205020404" pitchFamily="49" charset="0"/>
                </a:rPr>
                <a:t>9</a:t>
              </a:r>
              <a:endParaRPr lang="en-US" altLang="en-US">
                <a:latin typeface="Courier New" panose="02070309020205020404" pitchFamily="49" charset="0"/>
              </a:endParaRPr>
            </a:p>
          </p:txBody>
        </p:sp>
        <p:grpSp>
          <p:nvGrpSpPr>
            <p:cNvPr id="300089" name="Group 57">
              <a:extLst>
                <a:ext uri="{FF2B5EF4-FFF2-40B4-BE49-F238E27FC236}">
                  <a16:creationId xmlns:a16="http://schemas.microsoft.com/office/drawing/2014/main" id="{B8D2E91B-D8FE-2D43-B58F-64250576B50F}"/>
                </a:ext>
              </a:extLst>
            </p:cNvPr>
            <p:cNvGrpSpPr>
              <a:grpSpLocks/>
            </p:cNvGrpSpPr>
            <p:nvPr/>
          </p:nvGrpSpPr>
          <p:grpSpPr bwMode="auto">
            <a:xfrm>
              <a:off x="1760" y="2754"/>
              <a:ext cx="370" cy="160"/>
              <a:chOff x="1378" y="3290"/>
              <a:chExt cx="370" cy="312"/>
            </a:xfrm>
          </p:grpSpPr>
          <p:sp>
            <p:nvSpPr>
              <p:cNvPr id="300090" name="Text Box 58">
                <a:extLst>
                  <a:ext uri="{FF2B5EF4-FFF2-40B4-BE49-F238E27FC236}">
                    <a16:creationId xmlns:a16="http://schemas.microsoft.com/office/drawing/2014/main" id="{6676A50D-D9CB-9B48-B16A-3797BEFB9AD7}"/>
                  </a:ext>
                </a:extLst>
              </p:cNvPr>
              <p:cNvSpPr txBox="1">
                <a:spLocks noChangeArrowheads="1"/>
              </p:cNvSpPr>
              <p:nvPr/>
            </p:nvSpPr>
            <p:spPr bwMode="auto">
              <a:xfrm>
                <a:off x="1378" y="3290"/>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300091" name="Line 59">
                <a:extLst>
                  <a:ext uri="{FF2B5EF4-FFF2-40B4-BE49-F238E27FC236}">
                    <a16:creationId xmlns:a16="http://schemas.microsoft.com/office/drawing/2014/main" id="{EF9F96D7-B698-D746-BAFB-FDD3ACE7DA2E}"/>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300092" name="Line 60">
            <a:extLst>
              <a:ext uri="{FF2B5EF4-FFF2-40B4-BE49-F238E27FC236}">
                <a16:creationId xmlns:a16="http://schemas.microsoft.com/office/drawing/2014/main" id="{F1D82E47-6E08-4B4D-BC5B-A933E317D632}"/>
              </a:ext>
            </a:extLst>
          </p:cNvPr>
          <p:cNvSpPr>
            <a:spLocks noChangeShapeType="1"/>
          </p:cNvSpPr>
          <p:nvPr/>
        </p:nvSpPr>
        <p:spPr bwMode="auto">
          <a:xfrm flipH="1">
            <a:off x="6400800" y="2133600"/>
            <a:ext cx="850900" cy="6223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0093" name="Line 61">
            <a:extLst>
              <a:ext uri="{FF2B5EF4-FFF2-40B4-BE49-F238E27FC236}">
                <a16:creationId xmlns:a16="http://schemas.microsoft.com/office/drawing/2014/main" id="{848842A7-A3CC-7946-B40C-C2D2A29E8B54}"/>
              </a:ext>
            </a:extLst>
          </p:cNvPr>
          <p:cNvSpPr>
            <a:spLocks noChangeShapeType="1"/>
          </p:cNvSpPr>
          <p:nvPr/>
        </p:nvSpPr>
        <p:spPr bwMode="auto">
          <a:xfrm>
            <a:off x="7531100" y="2133600"/>
            <a:ext cx="1041400" cy="5969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0094" name="Line 62">
            <a:extLst>
              <a:ext uri="{FF2B5EF4-FFF2-40B4-BE49-F238E27FC236}">
                <a16:creationId xmlns:a16="http://schemas.microsoft.com/office/drawing/2014/main" id="{A844919E-D6FD-3149-BFB5-C78642BEE7BB}"/>
              </a:ext>
            </a:extLst>
          </p:cNvPr>
          <p:cNvSpPr>
            <a:spLocks noChangeShapeType="1"/>
          </p:cNvSpPr>
          <p:nvPr/>
        </p:nvSpPr>
        <p:spPr bwMode="auto">
          <a:xfrm flipH="1">
            <a:off x="5880100" y="3403600"/>
            <a:ext cx="381000" cy="5080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0095" name="Line 63">
            <a:extLst>
              <a:ext uri="{FF2B5EF4-FFF2-40B4-BE49-F238E27FC236}">
                <a16:creationId xmlns:a16="http://schemas.microsoft.com/office/drawing/2014/main" id="{E42154BA-8CFC-A543-9E81-54BE7A1D2816}"/>
              </a:ext>
            </a:extLst>
          </p:cNvPr>
          <p:cNvSpPr>
            <a:spLocks noChangeShapeType="1"/>
          </p:cNvSpPr>
          <p:nvPr/>
        </p:nvSpPr>
        <p:spPr bwMode="auto">
          <a:xfrm>
            <a:off x="6540500" y="3390900"/>
            <a:ext cx="406400" cy="5334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0096" name="Line 64">
            <a:extLst>
              <a:ext uri="{FF2B5EF4-FFF2-40B4-BE49-F238E27FC236}">
                <a16:creationId xmlns:a16="http://schemas.microsoft.com/office/drawing/2014/main" id="{681E69F6-4123-604C-963F-E06B6357A38A}"/>
              </a:ext>
            </a:extLst>
          </p:cNvPr>
          <p:cNvSpPr>
            <a:spLocks noChangeShapeType="1"/>
          </p:cNvSpPr>
          <p:nvPr/>
        </p:nvSpPr>
        <p:spPr bwMode="auto">
          <a:xfrm flipH="1">
            <a:off x="5410200" y="4546600"/>
            <a:ext cx="317500" cy="6858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0097" name="Line 65">
            <a:extLst>
              <a:ext uri="{FF2B5EF4-FFF2-40B4-BE49-F238E27FC236}">
                <a16:creationId xmlns:a16="http://schemas.microsoft.com/office/drawing/2014/main" id="{AF90732E-53B5-194D-A1D8-95B3B2C91AE7}"/>
              </a:ext>
            </a:extLst>
          </p:cNvPr>
          <p:cNvSpPr>
            <a:spLocks noChangeShapeType="1"/>
          </p:cNvSpPr>
          <p:nvPr/>
        </p:nvSpPr>
        <p:spPr bwMode="auto">
          <a:xfrm>
            <a:off x="6032500" y="4559300"/>
            <a:ext cx="304800" cy="6731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0098" name="Line 66">
            <a:extLst>
              <a:ext uri="{FF2B5EF4-FFF2-40B4-BE49-F238E27FC236}">
                <a16:creationId xmlns:a16="http://schemas.microsoft.com/office/drawing/2014/main" id="{F0E27BC3-C16A-CF42-A8C1-BD063B1AA699}"/>
              </a:ext>
            </a:extLst>
          </p:cNvPr>
          <p:cNvSpPr>
            <a:spLocks noChangeShapeType="1"/>
          </p:cNvSpPr>
          <p:nvPr/>
        </p:nvSpPr>
        <p:spPr bwMode="auto">
          <a:xfrm flipH="1">
            <a:off x="8051800" y="3365500"/>
            <a:ext cx="381000" cy="6096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0099" name="Line 67">
            <a:extLst>
              <a:ext uri="{FF2B5EF4-FFF2-40B4-BE49-F238E27FC236}">
                <a16:creationId xmlns:a16="http://schemas.microsoft.com/office/drawing/2014/main" id="{7C5F45C2-DE4F-3C4F-B285-3C1860422430}"/>
              </a:ext>
            </a:extLst>
          </p:cNvPr>
          <p:cNvSpPr>
            <a:spLocks noChangeShapeType="1"/>
          </p:cNvSpPr>
          <p:nvPr/>
        </p:nvSpPr>
        <p:spPr bwMode="auto">
          <a:xfrm>
            <a:off x="8724900" y="3365500"/>
            <a:ext cx="381000" cy="596900"/>
          </a:xfrm>
          <a:prstGeom prst="line">
            <a:avLst/>
          </a:prstGeom>
          <a:noFill/>
          <a:ln w="381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0100" name="Line 68">
            <a:extLst>
              <a:ext uri="{FF2B5EF4-FFF2-40B4-BE49-F238E27FC236}">
                <a16:creationId xmlns:a16="http://schemas.microsoft.com/office/drawing/2014/main" id="{653698F9-6C51-8442-B24A-416BA37CDBFA}"/>
              </a:ext>
            </a:extLst>
          </p:cNvPr>
          <p:cNvSpPr>
            <a:spLocks noChangeShapeType="1"/>
          </p:cNvSpPr>
          <p:nvPr/>
        </p:nvSpPr>
        <p:spPr bwMode="auto">
          <a:xfrm>
            <a:off x="8191500" y="4610100"/>
            <a:ext cx="304800" cy="558800"/>
          </a:xfrm>
          <a:prstGeom prst="line">
            <a:avLst/>
          </a:prstGeom>
          <a:noFill/>
          <a:ln w="381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0101" name="Line 69">
            <a:extLst>
              <a:ext uri="{FF2B5EF4-FFF2-40B4-BE49-F238E27FC236}">
                <a16:creationId xmlns:a16="http://schemas.microsoft.com/office/drawing/2014/main" id="{5D454DBA-D7AF-6C41-A854-86705E94DE69}"/>
              </a:ext>
            </a:extLst>
          </p:cNvPr>
          <p:cNvSpPr>
            <a:spLocks noChangeShapeType="1"/>
          </p:cNvSpPr>
          <p:nvPr/>
        </p:nvSpPr>
        <p:spPr bwMode="auto">
          <a:xfrm>
            <a:off x="9258300" y="4597400"/>
            <a:ext cx="304800" cy="546100"/>
          </a:xfrm>
          <a:prstGeom prst="line">
            <a:avLst/>
          </a:prstGeom>
          <a:noFill/>
          <a:ln w="381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00102" name="Group 70">
            <a:extLst>
              <a:ext uri="{FF2B5EF4-FFF2-40B4-BE49-F238E27FC236}">
                <a16:creationId xmlns:a16="http://schemas.microsoft.com/office/drawing/2014/main" id="{71F4FF64-303D-4745-A3A5-A8A1E2592D12}"/>
              </a:ext>
            </a:extLst>
          </p:cNvPr>
          <p:cNvGrpSpPr>
            <a:grpSpLocks/>
          </p:cNvGrpSpPr>
          <p:nvPr/>
        </p:nvGrpSpPr>
        <p:grpSpPr bwMode="auto">
          <a:xfrm>
            <a:off x="5183188" y="5880100"/>
            <a:ext cx="165100" cy="406400"/>
            <a:chOff x="2305" y="3704"/>
            <a:chExt cx="104" cy="256"/>
          </a:xfrm>
        </p:grpSpPr>
        <p:sp>
          <p:nvSpPr>
            <p:cNvPr id="300103" name="Line 71">
              <a:extLst>
                <a:ext uri="{FF2B5EF4-FFF2-40B4-BE49-F238E27FC236}">
                  <a16:creationId xmlns:a16="http://schemas.microsoft.com/office/drawing/2014/main" id="{B9103112-E09A-F042-A822-C71FC7DAA899}"/>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0104" name="Line 72">
              <a:extLst>
                <a:ext uri="{FF2B5EF4-FFF2-40B4-BE49-F238E27FC236}">
                  <a16:creationId xmlns:a16="http://schemas.microsoft.com/office/drawing/2014/main" id="{876E323F-ACA5-3042-9D67-40A2C81E0716}"/>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0105" name="Line 73">
              <a:extLst>
                <a:ext uri="{FF2B5EF4-FFF2-40B4-BE49-F238E27FC236}">
                  <a16:creationId xmlns:a16="http://schemas.microsoft.com/office/drawing/2014/main" id="{C6EB6F66-4C81-DA4F-BEB1-81AFC9BDEDAF}"/>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00106" name="Group 74">
            <a:extLst>
              <a:ext uri="{FF2B5EF4-FFF2-40B4-BE49-F238E27FC236}">
                <a16:creationId xmlns:a16="http://schemas.microsoft.com/office/drawing/2014/main" id="{4B6F7002-39F1-5D42-AAE5-9A1847227C7D}"/>
              </a:ext>
            </a:extLst>
          </p:cNvPr>
          <p:cNvGrpSpPr>
            <a:grpSpLocks/>
          </p:cNvGrpSpPr>
          <p:nvPr/>
        </p:nvGrpSpPr>
        <p:grpSpPr bwMode="auto">
          <a:xfrm>
            <a:off x="6402388" y="5880100"/>
            <a:ext cx="165100" cy="406400"/>
            <a:chOff x="2305" y="3704"/>
            <a:chExt cx="104" cy="256"/>
          </a:xfrm>
        </p:grpSpPr>
        <p:sp>
          <p:nvSpPr>
            <p:cNvPr id="300107" name="Line 75">
              <a:extLst>
                <a:ext uri="{FF2B5EF4-FFF2-40B4-BE49-F238E27FC236}">
                  <a16:creationId xmlns:a16="http://schemas.microsoft.com/office/drawing/2014/main" id="{197815EA-23A9-6840-81D9-6DC0B96F9201}"/>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0108" name="Line 76">
              <a:extLst>
                <a:ext uri="{FF2B5EF4-FFF2-40B4-BE49-F238E27FC236}">
                  <a16:creationId xmlns:a16="http://schemas.microsoft.com/office/drawing/2014/main" id="{7A6305FA-6C0E-6741-90FE-5669EDD5A566}"/>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0109" name="Line 77">
              <a:extLst>
                <a:ext uri="{FF2B5EF4-FFF2-40B4-BE49-F238E27FC236}">
                  <a16:creationId xmlns:a16="http://schemas.microsoft.com/office/drawing/2014/main" id="{AADFD9E1-2DB3-4C44-BA20-2D8A594BEB5C}"/>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00110" name="Group 78">
            <a:extLst>
              <a:ext uri="{FF2B5EF4-FFF2-40B4-BE49-F238E27FC236}">
                <a16:creationId xmlns:a16="http://schemas.microsoft.com/office/drawing/2014/main" id="{F7413046-85FE-E147-9F7D-9FC7509148D7}"/>
              </a:ext>
            </a:extLst>
          </p:cNvPr>
          <p:cNvGrpSpPr>
            <a:grpSpLocks/>
          </p:cNvGrpSpPr>
          <p:nvPr/>
        </p:nvGrpSpPr>
        <p:grpSpPr bwMode="auto">
          <a:xfrm>
            <a:off x="9640888" y="5803900"/>
            <a:ext cx="165100" cy="406400"/>
            <a:chOff x="2305" y="3704"/>
            <a:chExt cx="104" cy="256"/>
          </a:xfrm>
        </p:grpSpPr>
        <p:sp>
          <p:nvSpPr>
            <p:cNvPr id="300111" name="Line 79">
              <a:extLst>
                <a:ext uri="{FF2B5EF4-FFF2-40B4-BE49-F238E27FC236}">
                  <a16:creationId xmlns:a16="http://schemas.microsoft.com/office/drawing/2014/main" id="{2BA66644-C17A-C340-92C5-C7F3B59F910B}"/>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0112" name="Line 80">
              <a:extLst>
                <a:ext uri="{FF2B5EF4-FFF2-40B4-BE49-F238E27FC236}">
                  <a16:creationId xmlns:a16="http://schemas.microsoft.com/office/drawing/2014/main" id="{4B11BC18-C1B4-044A-9F87-51F254D9BF3B}"/>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0113" name="Line 81">
              <a:extLst>
                <a:ext uri="{FF2B5EF4-FFF2-40B4-BE49-F238E27FC236}">
                  <a16:creationId xmlns:a16="http://schemas.microsoft.com/office/drawing/2014/main" id="{6BC4CE6E-57C8-8C44-A2FB-4537EDD6C958}"/>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00114" name="Group 82">
            <a:extLst>
              <a:ext uri="{FF2B5EF4-FFF2-40B4-BE49-F238E27FC236}">
                <a16:creationId xmlns:a16="http://schemas.microsoft.com/office/drawing/2014/main" id="{8466483A-4AB4-E74D-A33D-410B555B41EB}"/>
              </a:ext>
            </a:extLst>
          </p:cNvPr>
          <p:cNvGrpSpPr>
            <a:grpSpLocks/>
          </p:cNvGrpSpPr>
          <p:nvPr/>
        </p:nvGrpSpPr>
        <p:grpSpPr bwMode="auto">
          <a:xfrm>
            <a:off x="8574088" y="5791200"/>
            <a:ext cx="165100" cy="406400"/>
            <a:chOff x="2305" y="3704"/>
            <a:chExt cx="104" cy="256"/>
          </a:xfrm>
        </p:grpSpPr>
        <p:sp>
          <p:nvSpPr>
            <p:cNvPr id="300115" name="Line 83">
              <a:extLst>
                <a:ext uri="{FF2B5EF4-FFF2-40B4-BE49-F238E27FC236}">
                  <a16:creationId xmlns:a16="http://schemas.microsoft.com/office/drawing/2014/main" id="{0757CCBD-B787-714A-BFD2-05E6940843CD}"/>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0116" name="Line 84">
              <a:extLst>
                <a:ext uri="{FF2B5EF4-FFF2-40B4-BE49-F238E27FC236}">
                  <a16:creationId xmlns:a16="http://schemas.microsoft.com/office/drawing/2014/main" id="{724E2700-95B1-8B44-A82C-610BD1B070DB}"/>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0117" name="Line 85">
              <a:extLst>
                <a:ext uri="{FF2B5EF4-FFF2-40B4-BE49-F238E27FC236}">
                  <a16:creationId xmlns:a16="http://schemas.microsoft.com/office/drawing/2014/main" id="{2BE865FF-0FAE-9342-923F-1615053B47AC}"/>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00118" name="Group 86">
            <a:extLst>
              <a:ext uri="{FF2B5EF4-FFF2-40B4-BE49-F238E27FC236}">
                <a16:creationId xmlns:a16="http://schemas.microsoft.com/office/drawing/2014/main" id="{72111246-5051-4547-9716-3688E8719CAB}"/>
              </a:ext>
            </a:extLst>
          </p:cNvPr>
          <p:cNvGrpSpPr>
            <a:grpSpLocks/>
          </p:cNvGrpSpPr>
          <p:nvPr/>
        </p:nvGrpSpPr>
        <p:grpSpPr bwMode="auto">
          <a:xfrm>
            <a:off x="8269288" y="5803900"/>
            <a:ext cx="165100" cy="406400"/>
            <a:chOff x="2305" y="3704"/>
            <a:chExt cx="104" cy="256"/>
          </a:xfrm>
        </p:grpSpPr>
        <p:sp>
          <p:nvSpPr>
            <p:cNvPr id="300119" name="Line 87">
              <a:extLst>
                <a:ext uri="{FF2B5EF4-FFF2-40B4-BE49-F238E27FC236}">
                  <a16:creationId xmlns:a16="http://schemas.microsoft.com/office/drawing/2014/main" id="{1752605E-1350-FB46-9966-DCE680D2513A}"/>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0120" name="Line 88">
              <a:extLst>
                <a:ext uri="{FF2B5EF4-FFF2-40B4-BE49-F238E27FC236}">
                  <a16:creationId xmlns:a16="http://schemas.microsoft.com/office/drawing/2014/main" id="{205461AA-03BB-D047-9E03-46F2B9C40A1C}"/>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0121" name="Line 89">
              <a:extLst>
                <a:ext uri="{FF2B5EF4-FFF2-40B4-BE49-F238E27FC236}">
                  <a16:creationId xmlns:a16="http://schemas.microsoft.com/office/drawing/2014/main" id="{59C74B4E-4185-D048-B9B7-25B2C229784F}"/>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00122" name="Group 90">
            <a:extLst>
              <a:ext uri="{FF2B5EF4-FFF2-40B4-BE49-F238E27FC236}">
                <a16:creationId xmlns:a16="http://schemas.microsoft.com/office/drawing/2014/main" id="{403397B0-3B27-814D-93AD-D00EC7F430AF}"/>
              </a:ext>
            </a:extLst>
          </p:cNvPr>
          <p:cNvGrpSpPr>
            <a:grpSpLocks/>
          </p:cNvGrpSpPr>
          <p:nvPr/>
        </p:nvGrpSpPr>
        <p:grpSpPr bwMode="auto">
          <a:xfrm>
            <a:off x="5462588" y="5880100"/>
            <a:ext cx="165100" cy="406400"/>
            <a:chOff x="2305" y="3704"/>
            <a:chExt cx="104" cy="256"/>
          </a:xfrm>
        </p:grpSpPr>
        <p:sp>
          <p:nvSpPr>
            <p:cNvPr id="300123" name="Line 91">
              <a:extLst>
                <a:ext uri="{FF2B5EF4-FFF2-40B4-BE49-F238E27FC236}">
                  <a16:creationId xmlns:a16="http://schemas.microsoft.com/office/drawing/2014/main" id="{D3212BD3-6F82-B345-8BF9-DBA79FDFBEBB}"/>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0124" name="Line 92">
              <a:extLst>
                <a:ext uri="{FF2B5EF4-FFF2-40B4-BE49-F238E27FC236}">
                  <a16:creationId xmlns:a16="http://schemas.microsoft.com/office/drawing/2014/main" id="{A5F2A71A-0695-2F4E-8319-068114F7B5EF}"/>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0125" name="Line 93">
              <a:extLst>
                <a:ext uri="{FF2B5EF4-FFF2-40B4-BE49-F238E27FC236}">
                  <a16:creationId xmlns:a16="http://schemas.microsoft.com/office/drawing/2014/main" id="{471B9EDB-EE88-7944-A651-E6253C1FEA82}"/>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00126" name="Group 94">
            <a:extLst>
              <a:ext uri="{FF2B5EF4-FFF2-40B4-BE49-F238E27FC236}">
                <a16:creationId xmlns:a16="http://schemas.microsoft.com/office/drawing/2014/main" id="{6A935089-3E56-D947-BA50-28486C6951C5}"/>
              </a:ext>
            </a:extLst>
          </p:cNvPr>
          <p:cNvGrpSpPr>
            <a:grpSpLocks/>
          </p:cNvGrpSpPr>
          <p:nvPr/>
        </p:nvGrpSpPr>
        <p:grpSpPr bwMode="auto">
          <a:xfrm>
            <a:off x="6110288" y="5867400"/>
            <a:ext cx="165100" cy="406400"/>
            <a:chOff x="2305" y="3704"/>
            <a:chExt cx="104" cy="256"/>
          </a:xfrm>
        </p:grpSpPr>
        <p:sp>
          <p:nvSpPr>
            <p:cNvPr id="300127" name="Line 95">
              <a:extLst>
                <a:ext uri="{FF2B5EF4-FFF2-40B4-BE49-F238E27FC236}">
                  <a16:creationId xmlns:a16="http://schemas.microsoft.com/office/drawing/2014/main" id="{9CE0D3C6-1BDD-BE4C-9586-28D6C4D74424}"/>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0128" name="Line 96">
              <a:extLst>
                <a:ext uri="{FF2B5EF4-FFF2-40B4-BE49-F238E27FC236}">
                  <a16:creationId xmlns:a16="http://schemas.microsoft.com/office/drawing/2014/main" id="{90A1538F-3BAB-424C-8048-3503640C38C5}"/>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0129" name="Line 97">
              <a:extLst>
                <a:ext uri="{FF2B5EF4-FFF2-40B4-BE49-F238E27FC236}">
                  <a16:creationId xmlns:a16="http://schemas.microsoft.com/office/drawing/2014/main" id="{6FFDE916-A29A-BB47-BC80-55F179F766AC}"/>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00130" name="Group 98">
            <a:extLst>
              <a:ext uri="{FF2B5EF4-FFF2-40B4-BE49-F238E27FC236}">
                <a16:creationId xmlns:a16="http://schemas.microsoft.com/office/drawing/2014/main" id="{07480841-60AA-274F-B4CF-BDBE9A762A6F}"/>
              </a:ext>
            </a:extLst>
          </p:cNvPr>
          <p:cNvGrpSpPr>
            <a:grpSpLocks/>
          </p:cNvGrpSpPr>
          <p:nvPr/>
        </p:nvGrpSpPr>
        <p:grpSpPr bwMode="auto">
          <a:xfrm>
            <a:off x="7024688" y="4546600"/>
            <a:ext cx="165100" cy="406400"/>
            <a:chOff x="2305" y="3704"/>
            <a:chExt cx="104" cy="256"/>
          </a:xfrm>
        </p:grpSpPr>
        <p:sp>
          <p:nvSpPr>
            <p:cNvPr id="300131" name="Line 99">
              <a:extLst>
                <a:ext uri="{FF2B5EF4-FFF2-40B4-BE49-F238E27FC236}">
                  <a16:creationId xmlns:a16="http://schemas.microsoft.com/office/drawing/2014/main" id="{7F8605C0-0E91-EA46-BD7A-61BDD4BF046A}"/>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0132" name="Line 100">
              <a:extLst>
                <a:ext uri="{FF2B5EF4-FFF2-40B4-BE49-F238E27FC236}">
                  <a16:creationId xmlns:a16="http://schemas.microsoft.com/office/drawing/2014/main" id="{368A6AF8-9682-4643-9621-842CB4CC1682}"/>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0133" name="Line 101">
              <a:extLst>
                <a:ext uri="{FF2B5EF4-FFF2-40B4-BE49-F238E27FC236}">
                  <a16:creationId xmlns:a16="http://schemas.microsoft.com/office/drawing/2014/main" id="{7EA1DE13-019F-3D45-A191-E903DD7D07C6}"/>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00134" name="Group 102">
            <a:extLst>
              <a:ext uri="{FF2B5EF4-FFF2-40B4-BE49-F238E27FC236}">
                <a16:creationId xmlns:a16="http://schemas.microsoft.com/office/drawing/2014/main" id="{66C2D45C-FCB0-DD43-960C-5FC4D0B4570A}"/>
              </a:ext>
            </a:extLst>
          </p:cNvPr>
          <p:cNvGrpSpPr>
            <a:grpSpLocks/>
          </p:cNvGrpSpPr>
          <p:nvPr/>
        </p:nvGrpSpPr>
        <p:grpSpPr bwMode="auto">
          <a:xfrm>
            <a:off x="6719888" y="4559300"/>
            <a:ext cx="165100" cy="406400"/>
            <a:chOff x="2305" y="3704"/>
            <a:chExt cx="104" cy="256"/>
          </a:xfrm>
        </p:grpSpPr>
        <p:sp>
          <p:nvSpPr>
            <p:cNvPr id="300135" name="Line 103">
              <a:extLst>
                <a:ext uri="{FF2B5EF4-FFF2-40B4-BE49-F238E27FC236}">
                  <a16:creationId xmlns:a16="http://schemas.microsoft.com/office/drawing/2014/main" id="{19A6FC24-96A0-974B-ACBA-AC472F4C9FFD}"/>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0136" name="Line 104">
              <a:extLst>
                <a:ext uri="{FF2B5EF4-FFF2-40B4-BE49-F238E27FC236}">
                  <a16:creationId xmlns:a16="http://schemas.microsoft.com/office/drawing/2014/main" id="{18B5D5C1-4669-8D40-9835-D370BFF880AC}"/>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0137" name="Line 105">
              <a:extLst>
                <a:ext uri="{FF2B5EF4-FFF2-40B4-BE49-F238E27FC236}">
                  <a16:creationId xmlns:a16="http://schemas.microsoft.com/office/drawing/2014/main" id="{CC209DC0-E74A-7C4B-AD9D-A80010F93DAA}"/>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00138" name="Group 106">
            <a:extLst>
              <a:ext uri="{FF2B5EF4-FFF2-40B4-BE49-F238E27FC236}">
                <a16:creationId xmlns:a16="http://schemas.microsoft.com/office/drawing/2014/main" id="{55CAC52D-91F4-E14E-B22A-B45FC94E2ABC}"/>
              </a:ext>
            </a:extLst>
          </p:cNvPr>
          <p:cNvGrpSpPr>
            <a:grpSpLocks/>
          </p:cNvGrpSpPr>
          <p:nvPr/>
        </p:nvGrpSpPr>
        <p:grpSpPr bwMode="auto">
          <a:xfrm>
            <a:off x="9348788" y="5816600"/>
            <a:ext cx="165100" cy="406400"/>
            <a:chOff x="2305" y="3704"/>
            <a:chExt cx="104" cy="256"/>
          </a:xfrm>
        </p:grpSpPr>
        <p:sp>
          <p:nvSpPr>
            <p:cNvPr id="300139" name="Line 107">
              <a:extLst>
                <a:ext uri="{FF2B5EF4-FFF2-40B4-BE49-F238E27FC236}">
                  <a16:creationId xmlns:a16="http://schemas.microsoft.com/office/drawing/2014/main" id="{B8095EE2-0F84-3B46-B8BA-146884FEF8DA}"/>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0140" name="Line 108">
              <a:extLst>
                <a:ext uri="{FF2B5EF4-FFF2-40B4-BE49-F238E27FC236}">
                  <a16:creationId xmlns:a16="http://schemas.microsoft.com/office/drawing/2014/main" id="{0BAA66E0-4943-BB41-9B34-56EB8D254028}"/>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0141" name="Line 109">
              <a:extLst>
                <a:ext uri="{FF2B5EF4-FFF2-40B4-BE49-F238E27FC236}">
                  <a16:creationId xmlns:a16="http://schemas.microsoft.com/office/drawing/2014/main" id="{053C66D9-E66C-3548-8AD9-39F4B5807647}"/>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00142" name="Group 110">
            <a:extLst>
              <a:ext uri="{FF2B5EF4-FFF2-40B4-BE49-F238E27FC236}">
                <a16:creationId xmlns:a16="http://schemas.microsoft.com/office/drawing/2014/main" id="{F2F219C1-B5B5-B244-BA61-796037F09730}"/>
              </a:ext>
            </a:extLst>
          </p:cNvPr>
          <p:cNvGrpSpPr>
            <a:grpSpLocks/>
          </p:cNvGrpSpPr>
          <p:nvPr/>
        </p:nvGrpSpPr>
        <p:grpSpPr bwMode="auto">
          <a:xfrm>
            <a:off x="8878888" y="4610100"/>
            <a:ext cx="165100" cy="406400"/>
            <a:chOff x="2305" y="3704"/>
            <a:chExt cx="104" cy="256"/>
          </a:xfrm>
        </p:grpSpPr>
        <p:sp>
          <p:nvSpPr>
            <p:cNvPr id="300143" name="Line 111">
              <a:extLst>
                <a:ext uri="{FF2B5EF4-FFF2-40B4-BE49-F238E27FC236}">
                  <a16:creationId xmlns:a16="http://schemas.microsoft.com/office/drawing/2014/main" id="{D1D2E167-14B9-3842-B83E-88F526DEBCE8}"/>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0144" name="Line 112">
              <a:extLst>
                <a:ext uri="{FF2B5EF4-FFF2-40B4-BE49-F238E27FC236}">
                  <a16:creationId xmlns:a16="http://schemas.microsoft.com/office/drawing/2014/main" id="{9C1B4C05-C909-7C40-9E30-FB0832AA5054}"/>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0145" name="Line 113">
              <a:extLst>
                <a:ext uri="{FF2B5EF4-FFF2-40B4-BE49-F238E27FC236}">
                  <a16:creationId xmlns:a16="http://schemas.microsoft.com/office/drawing/2014/main" id="{D2BC00F4-0BA9-AF4B-B31F-C13A518C5687}"/>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00146" name="Group 114">
            <a:extLst>
              <a:ext uri="{FF2B5EF4-FFF2-40B4-BE49-F238E27FC236}">
                <a16:creationId xmlns:a16="http://schemas.microsoft.com/office/drawing/2014/main" id="{989CF719-83F2-144D-A12F-EF83BDE64424}"/>
              </a:ext>
            </a:extLst>
          </p:cNvPr>
          <p:cNvGrpSpPr>
            <a:grpSpLocks/>
          </p:cNvGrpSpPr>
          <p:nvPr/>
        </p:nvGrpSpPr>
        <p:grpSpPr bwMode="auto">
          <a:xfrm>
            <a:off x="7837488" y="4622800"/>
            <a:ext cx="165100" cy="406400"/>
            <a:chOff x="2305" y="3704"/>
            <a:chExt cx="104" cy="256"/>
          </a:xfrm>
        </p:grpSpPr>
        <p:sp>
          <p:nvSpPr>
            <p:cNvPr id="300147" name="Line 115">
              <a:extLst>
                <a:ext uri="{FF2B5EF4-FFF2-40B4-BE49-F238E27FC236}">
                  <a16:creationId xmlns:a16="http://schemas.microsoft.com/office/drawing/2014/main" id="{EEE3CC34-0D7E-9644-89A6-E95C7A487D6D}"/>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0148" name="Line 116">
              <a:extLst>
                <a:ext uri="{FF2B5EF4-FFF2-40B4-BE49-F238E27FC236}">
                  <a16:creationId xmlns:a16="http://schemas.microsoft.com/office/drawing/2014/main" id="{F8B13438-36F7-3D4D-94B9-7121FB19FD8C}"/>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0149" name="Line 117">
              <a:extLst>
                <a:ext uri="{FF2B5EF4-FFF2-40B4-BE49-F238E27FC236}">
                  <a16:creationId xmlns:a16="http://schemas.microsoft.com/office/drawing/2014/main" id="{E23FC31A-88E3-D943-B8EC-686B2BEA9B27}"/>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00150" name="Text Box 118">
            <a:extLst>
              <a:ext uri="{FF2B5EF4-FFF2-40B4-BE49-F238E27FC236}">
                <a16:creationId xmlns:a16="http://schemas.microsoft.com/office/drawing/2014/main" id="{EDB20891-6A22-2046-99E5-E6E3693CCA94}"/>
              </a:ext>
            </a:extLst>
          </p:cNvPr>
          <p:cNvSpPr txBox="1">
            <a:spLocks noChangeArrowheads="1"/>
          </p:cNvSpPr>
          <p:nvPr/>
        </p:nvSpPr>
        <p:spPr bwMode="auto">
          <a:xfrm>
            <a:off x="1978025" y="2816225"/>
            <a:ext cx="3416320" cy="400110"/>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a:latin typeface="Courier New" panose="02070309020205020404" pitchFamily="49" charset="0"/>
              </a:rPr>
              <a:t>Output: 1 3 7 9 14 22</a:t>
            </a:r>
          </a:p>
        </p:txBody>
      </p:sp>
      <p:sp>
        <p:nvSpPr>
          <p:cNvPr id="300151" name="Oval 119">
            <a:extLst>
              <a:ext uri="{FF2B5EF4-FFF2-40B4-BE49-F238E27FC236}">
                <a16:creationId xmlns:a16="http://schemas.microsoft.com/office/drawing/2014/main" id="{9DF2AB80-355A-004A-892A-8BA772FF0220}"/>
              </a:ext>
            </a:extLst>
          </p:cNvPr>
          <p:cNvSpPr>
            <a:spLocks noChangeArrowheads="1"/>
          </p:cNvSpPr>
          <p:nvPr/>
        </p:nvSpPr>
        <p:spPr bwMode="auto">
          <a:xfrm>
            <a:off x="2044700" y="1308100"/>
            <a:ext cx="254000" cy="254000"/>
          </a:xfrm>
          <a:prstGeom prst="ellipse">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300152" name="Oval 120">
            <a:extLst>
              <a:ext uri="{FF2B5EF4-FFF2-40B4-BE49-F238E27FC236}">
                <a16:creationId xmlns:a16="http://schemas.microsoft.com/office/drawing/2014/main" id="{0E8556F7-DBEE-A34E-9039-E32A46C436F4}"/>
              </a:ext>
            </a:extLst>
          </p:cNvPr>
          <p:cNvSpPr>
            <a:spLocks noChangeArrowheads="1"/>
          </p:cNvSpPr>
          <p:nvPr/>
        </p:nvSpPr>
        <p:spPr bwMode="auto">
          <a:xfrm>
            <a:off x="2044700" y="1651000"/>
            <a:ext cx="254000" cy="254000"/>
          </a:xfrm>
          <a:prstGeom prst="ellipse">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300153" name="Oval 121">
            <a:extLst>
              <a:ext uri="{FF2B5EF4-FFF2-40B4-BE49-F238E27FC236}">
                <a16:creationId xmlns:a16="http://schemas.microsoft.com/office/drawing/2014/main" id="{4980AED1-7BC6-524B-9706-6051EC4BC5C2}"/>
              </a:ext>
            </a:extLst>
          </p:cNvPr>
          <p:cNvSpPr>
            <a:spLocks noChangeArrowheads="1"/>
          </p:cNvSpPr>
          <p:nvPr/>
        </p:nvSpPr>
        <p:spPr bwMode="auto">
          <a:xfrm>
            <a:off x="2044700" y="1993900"/>
            <a:ext cx="254000" cy="254000"/>
          </a:xfrm>
          <a:prstGeom prst="ellipse">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300154" name="Oval 122">
            <a:extLst>
              <a:ext uri="{FF2B5EF4-FFF2-40B4-BE49-F238E27FC236}">
                <a16:creationId xmlns:a16="http://schemas.microsoft.com/office/drawing/2014/main" id="{939C8371-BD12-1D46-A7C8-55E2E4243C43}"/>
              </a:ext>
            </a:extLst>
          </p:cNvPr>
          <p:cNvSpPr>
            <a:spLocks noChangeArrowheads="1"/>
          </p:cNvSpPr>
          <p:nvPr/>
        </p:nvSpPr>
        <p:spPr bwMode="auto">
          <a:xfrm>
            <a:off x="4762500" y="52070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300155" name="Oval 123">
            <a:extLst>
              <a:ext uri="{FF2B5EF4-FFF2-40B4-BE49-F238E27FC236}">
                <a16:creationId xmlns:a16="http://schemas.microsoft.com/office/drawing/2014/main" id="{F76C5E20-CE33-FD4B-8765-45EB279DFDE4}"/>
              </a:ext>
            </a:extLst>
          </p:cNvPr>
          <p:cNvSpPr>
            <a:spLocks noChangeArrowheads="1"/>
          </p:cNvSpPr>
          <p:nvPr/>
        </p:nvSpPr>
        <p:spPr bwMode="auto">
          <a:xfrm>
            <a:off x="4749800" y="55118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300156" name="Oval 124">
            <a:extLst>
              <a:ext uri="{FF2B5EF4-FFF2-40B4-BE49-F238E27FC236}">
                <a16:creationId xmlns:a16="http://schemas.microsoft.com/office/drawing/2014/main" id="{BA162200-6D0F-3F46-82AF-33877BA9774D}"/>
              </a:ext>
            </a:extLst>
          </p:cNvPr>
          <p:cNvSpPr>
            <a:spLocks noChangeArrowheads="1"/>
          </p:cNvSpPr>
          <p:nvPr/>
        </p:nvSpPr>
        <p:spPr bwMode="auto">
          <a:xfrm>
            <a:off x="4749800" y="58166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300157" name="Oval 125">
            <a:extLst>
              <a:ext uri="{FF2B5EF4-FFF2-40B4-BE49-F238E27FC236}">
                <a16:creationId xmlns:a16="http://schemas.microsoft.com/office/drawing/2014/main" id="{F8696F0D-E9E4-D44E-98A1-089CDFB89470}"/>
              </a:ext>
            </a:extLst>
          </p:cNvPr>
          <p:cNvSpPr>
            <a:spLocks noChangeArrowheads="1"/>
          </p:cNvSpPr>
          <p:nvPr/>
        </p:nvSpPr>
        <p:spPr bwMode="auto">
          <a:xfrm>
            <a:off x="5207000" y="39116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300158" name="Oval 126">
            <a:extLst>
              <a:ext uri="{FF2B5EF4-FFF2-40B4-BE49-F238E27FC236}">
                <a16:creationId xmlns:a16="http://schemas.microsoft.com/office/drawing/2014/main" id="{A1652454-B8EB-3747-9791-5C5FD4AFEFAE}"/>
              </a:ext>
            </a:extLst>
          </p:cNvPr>
          <p:cNvSpPr>
            <a:spLocks noChangeArrowheads="1"/>
          </p:cNvSpPr>
          <p:nvPr/>
        </p:nvSpPr>
        <p:spPr bwMode="auto">
          <a:xfrm>
            <a:off x="5207000" y="42164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300159" name="Oval 127">
            <a:extLst>
              <a:ext uri="{FF2B5EF4-FFF2-40B4-BE49-F238E27FC236}">
                <a16:creationId xmlns:a16="http://schemas.microsoft.com/office/drawing/2014/main" id="{BE928CF9-965C-8C46-9BC9-40B4CF3DF8BC}"/>
              </a:ext>
            </a:extLst>
          </p:cNvPr>
          <p:cNvSpPr>
            <a:spLocks noChangeArrowheads="1"/>
          </p:cNvSpPr>
          <p:nvPr/>
        </p:nvSpPr>
        <p:spPr bwMode="auto">
          <a:xfrm>
            <a:off x="5207000" y="45339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300160" name="Oval 128">
            <a:extLst>
              <a:ext uri="{FF2B5EF4-FFF2-40B4-BE49-F238E27FC236}">
                <a16:creationId xmlns:a16="http://schemas.microsoft.com/office/drawing/2014/main" id="{870674EE-0252-F447-BFB0-B0F01E51BB01}"/>
              </a:ext>
            </a:extLst>
          </p:cNvPr>
          <p:cNvSpPr>
            <a:spLocks noChangeArrowheads="1"/>
          </p:cNvSpPr>
          <p:nvPr/>
        </p:nvSpPr>
        <p:spPr bwMode="auto">
          <a:xfrm>
            <a:off x="5740400" y="51943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300161" name="Oval 129">
            <a:extLst>
              <a:ext uri="{FF2B5EF4-FFF2-40B4-BE49-F238E27FC236}">
                <a16:creationId xmlns:a16="http://schemas.microsoft.com/office/drawing/2014/main" id="{2F498966-8196-CB47-90D4-71375368AA92}"/>
              </a:ext>
            </a:extLst>
          </p:cNvPr>
          <p:cNvSpPr>
            <a:spLocks noChangeArrowheads="1"/>
          </p:cNvSpPr>
          <p:nvPr/>
        </p:nvSpPr>
        <p:spPr bwMode="auto">
          <a:xfrm>
            <a:off x="5740400" y="55118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300162" name="Oval 130">
            <a:extLst>
              <a:ext uri="{FF2B5EF4-FFF2-40B4-BE49-F238E27FC236}">
                <a16:creationId xmlns:a16="http://schemas.microsoft.com/office/drawing/2014/main" id="{73069639-C9EC-A947-A50D-CC1BD949FBBB}"/>
              </a:ext>
            </a:extLst>
          </p:cNvPr>
          <p:cNvSpPr>
            <a:spLocks noChangeArrowheads="1"/>
          </p:cNvSpPr>
          <p:nvPr/>
        </p:nvSpPr>
        <p:spPr bwMode="auto">
          <a:xfrm>
            <a:off x="5740400" y="58293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300163" name="Oval 131">
            <a:extLst>
              <a:ext uri="{FF2B5EF4-FFF2-40B4-BE49-F238E27FC236}">
                <a16:creationId xmlns:a16="http://schemas.microsoft.com/office/drawing/2014/main" id="{63359A3C-B39C-9249-84E8-6C4EC36548D1}"/>
              </a:ext>
            </a:extLst>
          </p:cNvPr>
          <p:cNvSpPr>
            <a:spLocks noChangeArrowheads="1"/>
          </p:cNvSpPr>
          <p:nvPr/>
        </p:nvSpPr>
        <p:spPr bwMode="auto">
          <a:xfrm>
            <a:off x="6299200" y="39116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300164" name="Oval 132">
            <a:extLst>
              <a:ext uri="{FF2B5EF4-FFF2-40B4-BE49-F238E27FC236}">
                <a16:creationId xmlns:a16="http://schemas.microsoft.com/office/drawing/2014/main" id="{896F0E99-2E07-B249-A0B1-63C0CB8C9317}"/>
              </a:ext>
            </a:extLst>
          </p:cNvPr>
          <p:cNvSpPr>
            <a:spLocks noChangeArrowheads="1"/>
          </p:cNvSpPr>
          <p:nvPr/>
        </p:nvSpPr>
        <p:spPr bwMode="auto">
          <a:xfrm>
            <a:off x="6299200" y="42291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300165" name="Oval 133">
            <a:extLst>
              <a:ext uri="{FF2B5EF4-FFF2-40B4-BE49-F238E27FC236}">
                <a16:creationId xmlns:a16="http://schemas.microsoft.com/office/drawing/2014/main" id="{C26857BB-A06A-D349-8938-21A97320E2D9}"/>
              </a:ext>
            </a:extLst>
          </p:cNvPr>
          <p:cNvSpPr>
            <a:spLocks noChangeArrowheads="1"/>
          </p:cNvSpPr>
          <p:nvPr/>
        </p:nvSpPr>
        <p:spPr bwMode="auto">
          <a:xfrm>
            <a:off x="6299200" y="45466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300166" name="Oval 134">
            <a:extLst>
              <a:ext uri="{FF2B5EF4-FFF2-40B4-BE49-F238E27FC236}">
                <a16:creationId xmlns:a16="http://schemas.microsoft.com/office/drawing/2014/main" id="{6C8AA4B0-81A0-E14E-914F-0E942BC4A516}"/>
              </a:ext>
            </a:extLst>
          </p:cNvPr>
          <p:cNvSpPr>
            <a:spLocks noChangeArrowheads="1"/>
          </p:cNvSpPr>
          <p:nvPr/>
        </p:nvSpPr>
        <p:spPr bwMode="auto">
          <a:xfrm>
            <a:off x="5740400" y="27305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300167" name="Oval 135">
            <a:extLst>
              <a:ext uri="{FF2B5EF4-FFF2-40B4-BE49-F238E27FC236}">
                <a16:creationId xmlns:a16="http://schemas.microsoft.com/office/drawing/2014/main" id="{44443767-7861-444B-9B3C-6158D5FC1F6D}"/>
              </a:ext>
            </a:extLst>
          </p:cNvPr>
          <p:cNvSpPr>
            <a:spLocks noChangeArrowheads="1"/>
          </p:cNvSpPr>
          <p:nvPr/>
        </p:nvSpPr>
        <p:spPr bwMode="auto">
          <a:xfrm>
            <a:off x="5740400" y="30353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300168" name="Oval 136">
            <a:extLst>
              <a:ext uri="{FF2B5EF4-FFF2-40B4-BE49-F238E27FC236}">
                <a16:creationId xmlns:a16="http://schemas.microsoft.com/office/drawing/2014/main" id="{FB11BA4E-BA0C-A449-8397-EABE2E8C2C64}"/>
              </a:ext>
            </a:extLst>
          </p:cNvPr>
          <p:cNvSpPr>
            <a:spLocks noChangeArrowheads="1"/>
          </p:cNvSpPr>
          <p:nvPr/>
        </p:nvSpPr>
        <p:spPr bwMode="auto">
          <a:xfrm>
            <a:off x="5740400" y="33401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300169" name="Oval 137">
            <a:extLst>
              <a:ext uri="{FF2B5EF4-FFF2-40B4-BE49-F238E27FC236}">
                <a16:creationId xmlns:a16="http://schemas.microsoft.com/office/drawing/2014/main" id="{BF870EBF-FCC3-1343-9837-3D1330D7AE3F}"/>
              </a:ext>
            </a:extLst>
          </p:cNvPr>
          <p:cNvSpPr>
            <a:spLocks noChangeArrowheads="1"/>
          </p:cNvSpPr>
          <p:nvPr/>
        </p:nvSpPr>
        <p:spPr bwMode="auto">
          <a:xfrm>
            <a:off x="6743700" y="14732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300170" name="Oval 138">
            <a:extLst>
              <a:ext uri="{FF2B5EF4-FFF2-40B4-BE49-F238E27FC236}">
                <a16:creationId xmlns:a16="http://schemas.microsoft.com/office/drawing/2014/main" id="{388C342F-8760-C94A-832D-66AF29D243E1}"/>
              </a:ext>
            </a:extLst>
          </p:cNvPr>
          <p:cNvSpPr>
            <a:spLocks noChangeArrowheads="1"/>
          </p:cNvSpPr>
          <p:nvPr/>
        </p:nvSpPr>
        <p:spPr bwMode="auto">
          <a:xfrm>
            <a:off x="6743700" y="17526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300171" name="Oval 139">
            <a:extLst>
              <a:ext uri="{FF2B5EF4-FFF2-40B4-BE49-F238E27FC236}">
                <a16:creationId xmlns:a16="http://schemas.microsoft.com/office/drawing/2014/main" id="{09E2CE26-0AD5-434F-AD67-CA0C19A08BD1}"/>
              </a:ext>
            </a:extLst>
          </p:cNvPr>
          <p:cNvSpPr>
            <a:spLocks noChangeArrowheads="1"/>
          </p:cNvSpPr>
          <p:nvPr/>
        </p:nvSpPr>
        <p:spPr bwMode="auto">
          <a:xfrm>
            <a:off x="6743700" y="2044700"/>
            <a:ext cx="254000" cy="254000"/>
          </a:xfrm>
          <a:prstGeom prst="ellipse">
            <a:avLst/>
          </a:prstGeom>
          <a:solidFill>
            <a:srgbClr val="66FF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300172" name="Oval 140">
            <a:extLst>
              <a:ext uri="{FF2B5EF4-FFF2-40B4-BE49-F238E27FC236}">
                <a16:creationId xmlns:a16="http://schemas.microsoft.com/office/drawing/2014/main" id="{2DC6B16E-9086-9142-89E6-73455E5BE223}"/>
              </a:ext>
            </a:extLst>
          </p:cNvPr>
          <p:cNvSpPr>
            <a:spLocks noChangeArrowheads="1"/>
          </p:cNvSpPr>
          <p:nvPr/>
        </p:nvSpPr>
        <p:spPr bwMode="auto">
          <a:xfrm>
            <a:off x="7937500" y="2705100"/>
            <a:ext cx="254000" cy="254000"/>
          </a:xfrm>
          <a:prstGeom prst="ellipse">
            <a:avLst/>
          </a:prstGeom>
          <a:solidFill>
            <a:srgbClr val="66FF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Tree>
    <p:extLst>
      <p:ext uri="{BB962C8B-B14F-4D97-AF65-F5344CB8AC3E}">
        <p14:creationId xmlns:p14="http://schemas.microsoft.com/office/powerpoint/2010/main" val="80489037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a:extLst>
              <a:ext uri="{FF2B5EF4-FFF2-40B4-BE49-F238E27FC236}">
                <a16:creationId xmlns:a16="http://schemas.microsoft.com/office/drawing/2014/main" id="{1AB19BCF-4787-8346-95B9-53605B442824}"/>
              </a:ext>
            </a:extLst>
          </p:cNvPr>
          <p:cNvSpPr>
            <a:spLocks noChangeArrowheads="1"/>
          </p:cNvSpPr>
          <p:nvPr/>
        </p:nvSpPr>
        <p:spPr bwMode="auto">
          <a:xfrm>
            <a:off x="1981201" y="457201"/>
            <a:ext cx="4341813" cy="1895475"/>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64" tIns="46033" rIns="92064" bIns="46033">
            <a:spAutoFit/>
          </a:bodyPr>
          <a:lstStyle>
            <a:lvl1pPr indent="4763">
              <a:spcBef>
                <a:spcPct val="20000"/>
              </a:spcBef>
              <a:buChar char="•"/>
              <a:defRPr sz="2400">
                <a:solidFill>
                  <a:schemeClr val="tx1"/>
                </a:solidFill>
                <a:latin typeface="Arial" panose="020B0604020202020204" pitchFamily="34" charset="0"/>
              </a:defRPr>
            </a:lvl1pPr>
            <a:lvl2pPr marL="747713"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buFontTx/>
              <a:buNone/>
            </a:pPr>
            <a:r>
              <a:rPr lang="en-US" altLang="en-US" sz="2000">
                <a:latin typeface="Courier New" panose="02070309020205020404" pitchFamily="49" charset="0"/>
              </a:rPr>
              <a:t>Proc InOrderPrint(pointer) </a:t>
            </a:r>
          </a:p>
          <a:p>
            <a:pPr>
              <a:buFontTx/>
              <a:buNone/>
            </a:pPr>
            <a:r>
              <a:rPr lang="en-US" altLang="en-US" sz="2000">
                <a:solidFill>
                  <a:srgbClr val="FF0033"/>
                </a:solidFill>
                <a:latin typeface="Courier New" panose="02070309020205020404" pitchFamily="49" charset="0"/>
              </a:rPr>
              <a:t> pointer NOT NIL?</a:t>
            </a:r>
          </a:p>
          <a:p>
            <a:pPr>
              <a:buFontTx/>
              <a:buNone/>
            </a:pPr>
            <a:r>
              <a:rPr lang="en-US" altLang="en-US" sz="2000">
                <a:latin typeface="Courier New" panose="02070309020205020404" pitchFamily="49" charset="0"/>
              </a:rPr>
              <a:t>  InOrderPrint(left child)</a:t>
            </a:r>
          </a:p>
          <a:p>
            <a:pPr>
              <a:buFontTx/>
              <a:buNone/>
            </a:pPr>
            <a:r>
              <a:rPr lang="en-US" altLang="en-US" sz="2000">
                <a:latin typeface="Courier New" panose="02070309020205020404" pitchFamily="49" charset="0"/>
              </a:rPr>
              <a:t>  print(data)</a:t>
            </a:r>
          </a:p>
          <a:p>
            <a:pPr>
              <a:buFontTx/>
              <a:buNone/>
            </a:pPr>
            <a:r>
              <a:rPr lang="en-US" altLang="en-US" sz="2000">
                <a:latin typeface="Courier New" panose="02070309020205020404" pitchFamily="49" charset="0"/>
              </a:rPr>
              <a:t>  InOrderPrint(right child)</a:t>
            </a:r>
          </a:p>
        </p:txBody>
      </p:sp>
      <p:grpSp>
        <p:nvGrpSpPr>
          <p:cNvPr id="123907" name="Group 3">
            <a:extLst>
              <a:ext uri="{FF2B5EF4-FFF2-40B4-BE49-F238E27FC236}">
                <a16:creationId xmlns:a16="http://schemas.microsoft.com/office/drawing/2014/main" id="{55AC2476-B236-1446-9A0E-9AE0B5DBC521}"/>
              </a:ext>
            </a:extLst>
          </p:cNvPr>
          <p:cNvGrpSpPr>
            <a:grpSpLocks/>
          </p:cNvGrpSpPr>
          <p:nvPr/>
        </p:nvGrpSpPr>
        <p:grpSpPr bwMode="auto">
          <a:xfrm>
            <a:off x="7099301" y="1501775"/>
            <a:ext cx="587375" cy="749300"/>
            <a:chOff x="1760" y="2442"/>
            <a:chExt cx="370" cy="472"/>
          </a:xfrm>
        </p:grpSpPr>
        <p:sp>
          <p:nvSpPr>
            <p:cNvPr id="123908" name="Text Box 4">
              <a:extLst>
                <a:ext uri="{FF2B5EF4-FFF2-40B4-BE49-F238E27FC236}">
                  <a16:creationId xmlns:a16="http://schemas.microsoft.com/office/drawing/2014/main" id="{516B98AB-E7DD-EA40-AF64-2F0C84549B60}"/>
                </a:ext>
              </a:extLst>
            </p:cNvPr>
            <p:cNvSpPr txBox="1">
              <a:spLocks noChangeArrowheads="1"/>
            </p:cNvSpPr>
            <p:nvPr/>
          </p:nvSpPr>
          <p:spPr bwMode="auto">
            <a:xfrm>
              <a:off x="1760" y="2442"/>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solidFill>
                    <a:srgbClr val="FF0033"/>
                  </a:solidFill>
                  <a:latin typeface="Courier New" panose="02070309020205020404" pitchFamily="49" charset="0"/>
                </a:rPr>
                <a:t>22</a:t>
              </a:r>
            </a:p>
          </p:txBody>
        </p:sp>
        <p:grpSp>
          <p:nvGrpSpPr>
            <p:cNvPr id="123909" name="Group 5">
              <a:extLst>
                <a:ext uri="{FF2B5EF4-FFF2-40B4-BE49-F238E27FC236}">
                  <a16:creationId xmlns:a16="http://schemas.microsoft.com/office/drawing/2014/main" id="{499E00F8-2DE4-E44A-BC25-DBF14FFCB339}"/>
                </a:ext>
              </a:extLst>
            </p:cNvPr>
            <p:cNvGrpSpPr>
              <a:grpSpLocks/>
            </p:cNvGrpSpPr>
            <p:nvPr/>
          </p:nvGrpSpPr>
          <p:grpSpPr bwMode="auto">
            <a:xfrm>
              <a:off x="1760" y="2754"/>
              <a:ext cx="370" cy="160"/>
              <a:chOff x="1378" y="3290"/>
              <a:chExt cx="370" cy="312"/>
            </a:xfrm>
          </p:grpSpPr>
          <p:sp>
            <p:nvSpPr>
              <p:cNvPr id="123910" name="Text Box 6">
                <a:extLst>
                  <a:ext uri="{FF2B5EF4-FFF2-40B4-BE49-F238E27FC236}">
                    <a16:creationId xmlns:a16="http://schemas.microsoft.com/office/drawing/2014/main" id="{BB88BFD0-3F14-8245-9633-AAD96BE86D78}"/>
                  </a:ext>
                </a:extLst>
              </p:cNvPr>
              <p:cNvSpPr txBox="1">
                <a:spLocks noChangeArrowheads="1"/>
              </p:cNvSpPr>
              <p:nvPr/>
            </p:nvSpPr>
            <p:spPr bwMode="auto">
              <a:xfrm>
                <a:off x="1378" y="3290"/>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23911" name="Line 7">
                <a:extLst>
                  <a:ext uri="{FF2B5EF4-FFF2-40B4-BE49-F238E27FC236}">
                    <a16:creationId xmlns:a16="http://schemas.microsoft.com/office/drawing/2014/main" id="{433E88A4-5C29-654E-BBB5-973C0F81724A}"/>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123912" name="Text Box 8">
            <a:extLst>
              <a:ext uri="{FF2B5EF4-FFF2-40B4-BE49-F238E27FC236}">
                <a16:creationId xmlns:a16="http://schemas.microsoft.com/office/drawing/2014/main" id="{E88A893C-52EE-3A4C-AC14-9B9D28760107}"/>
              </a:ext>
            </a:extLst>
          </p:cNvPr>
          <p:cNvSpPr txBox="1">
            <a:spLocks noChangeArrowheads="1"/>
          </p:cNvSpPr>
          <p:nvPr/>
        </p:nvSpPr>
        <p:spPr bwMode="auto">
          <a:xfrm>
            <a:off x="7032626" y="646113"/>
            <a:ext cx="62619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715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a:t>root</a:t>
            </a:r>
          </a:p>
        </p:txBody>
      </p:sp>
      <p:sp>
        <p:nvSpPr>
          <p:cNvPr id="123913" name="Line 9">
            <a:extLst>
              <a:ext uri="{FF2B5EF4-FFF2-40B4-BE49-F238E27FC236}">
                <a16:creationId xmlns:a16="http://schemas.microsoft.com/office/drawing/2014/main" id="{1EFF9CA8-10FD-1448-AFD4-6793AB356CE2}"/>
              </a:ext>
            </a:extLst>
          </p:cNvPr>
          <p:cNvSpPr>
            <a:spLocks noChangeShapeType="1"/>
          </p:cNvSpPr>
          <p:nvPr/>
        </p:nvSpPr>
        <p:spPr bwMode="auto">
          <a:xfrm>
            <a:off x="7404100" y="1028700"/>
            <a:ext cx="0" cy="4572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23914" name="Group 10">
            <a:extLst>
              <a:ext uri="{FF2B5EF4-FFF2-40B4-BE49-F238E27FC236}">
                <a16:creationId xmlns:a16="http://schemas.microsoft.com/office/drawing/2014/main" id="{6D406EA7-C57F-304E-A13A-37DBB07470AC}"/>
              </a:ext>
            </a:extLst>
          </p:cNvPr>
          <p:cNvGrpSpPr>
            <a:grpSpLocks/>
          </p:cNvGrpSpPr>
          <p:nvPr/>
        </p:nvGrpSpPr>
        <p:grpSpPr bwMode="auto">
          <a:xfrm>
            <a:off x="8280401" y="2746375"/>
            <a:ext cx="587375" cy="749300"/>
            <a:chOff x="1760" y="2442"/>
            <a:chExt cx="370" cy="472"/>
          </a:xfrm>
        </p:grpSpPr>
        <p:sp>
          <p:nvSpPr>
            <p:cNvPr id="123915" name="Text Box 11">
              <a:extLst>
                <a:ext uri="{FF2B5EF4-FFF2-40B4-BE49-F238E27FC236}">
                  <a16:creationId xmlns:a16="http://schemas.microsoft.com/office/drawing/2014/main" id="{EF95A62B-798D-8A45-927A-CE966A5CEAFA}"/>
                </a:ext>
              </a:extLst>
            </p:cNvPr>
            <p:cNvSpPr txBox="1">
              <a:spLocks noChangeArrowheads="1"/>
            </p:cNvSpPr>
            <p:nvPr/>
          </p:nvSpPr>
          <p:spPr bwMode="auto">
            <a:xfrm>
              <a:off x="1760" y="2442"/>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latin typeface="Courier New" panose="02070309020205020404" pitchFamily="49" charset="0"/>
                </a:rPr>
                <a:t>67</a:t>
              </a:r>
            </a:p>
          </p:txBody>
        </p:sp>
        <p:grpSp>
          <p:nvGrpSpPr>
            <p:cNvPr id="123916" name="Group 12">
              <a:extLst>
                <a:ext uri="{FF2B5EF4-FFF2-40B4-BE49-F238E27FC236}">
                  <a16:creationId xmlns:a16="http://schemas.microsoft.com/office/drawing/2014/main" id="{F01AC9AF-3C15-DC49-803B-725E120AAB5F}"/>
                </a:ext>
              </a:extLst>
            </p:cNvPr>
            <p:cNvGrpSpPr>
              <a:grpSpLocks/>
            </p:cNvGrpSpPr>
            <p:nvPr/>
          </p:nvGrpSpPr>
          <p:grpSpPr bwMode="auto">
            <a:xfrm>
              <a:off x="1760" y="2754"/>
              <a:ext cx="370" cy="160"/>
              <a:chOff x="1378" y="3290"/>
              <a:chExt cx="370" cy="312"/>
            </a:xfrm>
          </p:grpSpPr>
          <p:sp>
            <p:nvSpPr>
              <p:cNvPr id="123917" name="Text Box 13">
                <a:extLst>
                  <a:ext uri="{FF2B5EF4-FFF2-40B4-BE49-F238E27FC236}">
                    <a16:creationId xmlns:a16="http://schemas.microsoft.com/office/drawing/2014/main" id="{9D58D760-5A17-B643-B12E-74335F58DDC1}"/>
                  </a:ext>
                </a:extLst>
              </p:cNvPr>
              <p:cNvSpPr txBox="1">
                <a:spLocks noChangeArrowheads="1"/>
              </p:cNvSpPr>
              <p:nvPr/>
            </p:nvSpPr>
            <p:spPr bwMode="auto">
              <a:xfrm>
                <a:off x="1378" y="3290"/>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23918" name="Line 14">
                <a:extLst>
                  <a:ext uri="{FF2B5EF4-FFF2-40B4-BE49-F238E27FC236}">
                    <a16:creationId xmlns:a16="http://schemas.microsoft.com/office/drawing/2014/main" id="{1F44982E-9848-9642-8D93-CE6166B74731}"/>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23919" name="Group 15">
            <a:extLst>
              <a:ext uri="{FF2B5EF4-FFF2-40B4-BE49-F238E27FC236}">
                <a16:creationId xmlns:a16="http://schemas.microsoft.com/office/drawing/2014/main" id="{1A979DF0-4924-124D-8F43-3AB731851C9A}"/>
              </a:ext>
            </a:extLst>
          </p:cNvPr>
          <p:cNvGrpSpPr>
            <a:grpSpLocks/>
          </p:cNvGrpSpPr>
          <p:nvPr/>
        </p:nvGrpSpPr>
        <p:grpSpPr bwMode="auto">
          <a:xfrm>
            <a:off x="7759701" y="3978275"/>
            <a:ext cx="587375" cy="749300"/>
            <a:chOff x="1760" y="2442"/>
            <a:chExt cx="370" cy="472"/>
          </a:xfrm>
        </p:grpSpPr>
        <p:sp>
          <p:nvSpPr>
            <p:cNvPr id="123920" name="Text Box 16">
              <a:extLst>
                <a:ext uri="{FF2B5EF4-FFF2-40B4-BE49-F238E27FC236}">
                  <a16:creationId xmlns:a16="http://schemas.microsoft.com/office/drawing/2014/main" id="{18671C3F-9BEE-E84A-B645-4B79C45CFEFC}"/>
                </a:ext>
              </a:extLst>
            </p:cNvPr>
            <p:cNvSpPr txBox="1">
              <a:spLocks noChangeArrowheads="1"/>
            </p:cNvSpPr>
            <p:nvPr/>
          </p:nvSpPr>
          <p:spPr bwMode="auto">
            <a:xfrm>
              <a:off x="1760" y="2442"/>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latin typeface="Courier New" panose="02070309020205020404" pitchFamily="49" charset="0"/>
                </a:rPr>
                <a:t>36</a:t>
              </a:r>
            </a:p>
          </p:txBody>
        </p:sp>
        <p:grpSp>
          <p:nvGrpSpPr>
            <p:cNvPr id="123921" name="Group 17">
              <a:extLst>
                <a:ext uri="{FF2B5EF4-FFF2-40B4-BE49-F238E27FC236}">
                  <a16:creationId xmlns:a16="http://schemas.microsoft.com/office/drawing/2014/main" id="{8637375C-03EC-374D-B3A8-7EFE77926CDB}"/>
                </a:ext>
              </a:extLst>
            </p:cNvPr>
            <p:cNvGrpSpPr>
              <a:grpSpLocks/>
            </p:cNvGrpSpPr>
            <p:nvPr/>
          </p:nvGrpSpPr>
          <p:grpSpPr bwMode="auto">
            <a:xfrm>
              <a:off x="1760" y="2754"/>
              <a:ext cx="370" cy="160"/>
              <a:chOff x="1378" y="3290"/>
              <a:chExt cx="370" cy="312"/>
            </a:xfrm>
          </p:grpSpPr>
          <p:sp>
            <p:nvSpPr>
              <p:cNvPr id="123922" name="Text Box 18">
                <a:extLst>
                  <a:ext uri="{FF2B5EF4-FFF2-40B4-BE49-F238E27FC236}">
                    <a16:creationId xmlns:a16="http://schemas.microsoft.com/office/drawing/2014/main" id="{CA3CCC6A-9E97-0742-A8BE-9621A057756D}"/>
                  </a:ext>
                </a:extLst>
              </p:cNvPr>
              <p:cNvSpPr txBox="1">
                <a:spLocks noChangeArrowheads="1"/>
              </p:cNvSpPr>
              <p:nvPr/>
            </p:nvSpPr>
            <p:spPr bwMode="auto">
              <a:xfrm>
                <a:off x="1378" y="3290"/>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23923" name="Line 19">
                <a:extLst>
                  <a:ext uri="{FF2B5EF4-FFF2-40B4-BE49-F238E27FC236}">
                    <a16:creationId xmlns:a16="http://schemas.microsoft.com/office/drawing/2014/main" id="{F01672DB-F212-8E43-B442-A9E36CCFA9E2}"/>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23924" name="Group 20">
            <a:extLst>
              <a:ext uri="{FF2B5EF4-FFF2-40B4-BE49-F238E27FC236}">
                <a16:creationId xmlns:a16="http://schemas.microsoft.com/office/drawing/2014/main" id="{2CA78188-472A-C84B-9E25-4BC38176A269}"/>
              </a:ext>
            </a:extLst>
          </p:cNvPr>
          <p:cNvGrpSpPr>
            <a:grpSpLocks/>
          </p:cNvGrpSpPr>
          <p:nvPr/>
        </p:nvGrpSpPr>
        <p:grpSpPr bwMode="auto">
          <a:xfrm>
            <a:off x="5588001" y="3940175"/>
            <a:ext cx="587375" cy="749300"/>
            <a:chOff x="1760" y="2442"/>
            <a:chExt cx="370" cy="472"/>
          </a:xfrm>
        </p:grpSpPr>
        <p:sp>
          <p:nvSpPr>
            <p:cNvPr id="123925" name="Text Box 21">
              <a:extLst>
                <a:ext uri="{FF2B5EF4-FFF2-40B4-BE49-F238E27FC236}">
                  <a16:creationId xmlns:a16="http://schemas.microsoft.com/office/drawing/2014/main" id="{F05C2E3B-33C0-8243-AFA7-088E1C51BC42}"/>
                </a:ext>
              </a:extLst>
            </p:cNvPr>
            <p:cNvSpPr txBox="1">
              <a:spLocks noChangeArrowheads="1"/>
            </p:cNvSpPr>
            <p:nvPr/>
          </p:nvSpPr>
          <p:spPr bwMode="auto">
            <a:xfrm>
              <a:off x="1760" y="2442"/>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a:r>
                <a:rPr lang="en-US" altLang="en-US">
                  <a:solidFill>
                    <a:srgbClr val="FF0033"/>
                  </a:solidFill>
                  <a:latin typeface="Courier New" panose="02070309020205020404" pitchFamily="49" charset="0"/>
                </a:rPr>
                <a:t>3</a:t>
              </a:r>
              <a:endParaRPr lang="en-US" altLang="en-US">
                <a:latin typeface="Courier New" panose="02070309020205020404" pitchFamily="49" charset="0"/>
              </a:endParaRPr>
            </a:p>
          </p:txBody>
        </p:sp>
        <p:grpSp>
          <p:nvGrpSpPr>
            <p:cNvPr id="123926" name="Group 22">
              <a:extLst>
                <a:ext uri="{FF2B5EF4-FFF2-40B4-BE49-F238E27FC236}">
                  <a16:creationId xmlns:a16="http://schemas.microsoft.com/office/drawing/2014/main" id="{97FE6FD3-FF5C-844C-97E3-E4DD388671A1}"/>
                </a:ext>
              </a:extLst>
            </p:cNvPr>
            <p:cNvGrpSpPr>
              <a:grpSpLocks/>
            </p:cNvGrpSpPr>
            <p:nvPr/>
          </p:nvGrpSpPr>
          <p:grpSpPr bwMode="auto">
            <a:xfrm>
              <a:off x="1760" y="2754"/>
              <a:ext cx="370" cy="160"/>
              <a:chOff x="1378" y="3290"/>
              <a:chExt cx="370" cy="312"/>
            </a:xfrm>
          </p:grpSpPr>
          <p:sp>
            <p:nvSpPr>
              <p:cNvPr id="123927" name="Text Box 23">
                <a:extLst>
                  <a:ext uri="{FF2B5EF4-FFF2-40B4-BE49-F238E27FC236}">
                    <a16:creationId xmlns:a16="http://schemas.microsoft.com/office/drawing/2014/main" id="{68EA595B-4C3C-7843-98EA-CE0A146B5676}"/>
                  </a:ext>
                </a:extLst>
              </p:cNvPr>
              <p:cNvSpPr txBox="1">
                <a:spLocks noChangeArrowheads="1"/>
              </p:cNvSpPr>
              <p:nvPr/>
            </p:nvSpPr>
            <p:spPr bwMode="auto">
              <a:xfrm>
                <a:off x="1378" y="3290"/>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23928" name="Line 24">
                <a:extLst>
                  <a:ext uri="{FF2B5EF4-FFF2-40B4-BE49-F238E27FC236}">
                    <a16:creationId xmlns:a16="http://schemas.microsoft.com/office/drawing/2014/main" id="{DD58569E-E898-C248-9003-D83727685224}"/>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23929" name="Group 25">
            <a:extLst>
              <a:ext uri="{FF2B5EF4-FFF2-40B4-BE49-F238E27FC236}">
                <a16:creationId xmlns:a16="http://schemas.microsoft.com/office/drawing/2014/main" id="{865C582C-D082-C644-9C01-F3795AAE9E20}"/>
              </a:ext>
            </a:extLst>
          </p:cNvPr>
          <p:cNvGrpSpPr>
            <a:grpSpLocks/>
          </p:cNvGrpSpPr>
          <p:nvPr/>
        </p:nvGrpSpPr>
        <p:grpSpPr bwMode="auto">
          <a:xfrm>
            <a:off x="6667501" y="3940175"/>
            <a:ext cx="587375" cy="749300"/>
            <a:chOff x="1760" y="2442"/>
            <a:chExt cx="370" cy="472"/>
          </a:xfrm>
        </p:grpSpPr>
        <p:sp>
          <p:nvSpPr>
            <p:cNvPr id="123930" name="Text Box 26">
              <a:extLst>
                <a:ext uri="{FF2B5EF4-FFF2-40B4-BE49-F238E27FC236}">
                  <a16:creationId xmlns:a16="http://schemas.microsoft.com/office/drawing/2014/main" id="{2F49CB47-BDDC-FE45-B413-7DB437920BC6}"/>
                </a:ext>
              </a:extLst>
            </p:cNvPr>
            <p:cNvSpPr txBox="1">
              <a:spLocks noChangeArrowheads="1"/>
            </p:cNvSpPr>
            <p:nvPr/>
          </p:nvSpPr>
          <p:spPr bwMode="auto">
            <a:xfrm>
              <a:off x="1760" y="2442"/>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solidFill>
                    <a:srgbClr val="FF0033"/>
                  </a:solidFill>
                  <a:latin typeface="Courier New" panose="02070309020205020404" pitchFamily="49" charset="0"/>
                </a:rPr>
                <a:t>14</a:t>
              </a:r>
              <a:endParaRPr lang="en-US" altLang="en-US">
                <a:latin typeface="Courier New" panose="02070309020205020404" pitchFamily="49" charset="0"/>
              </a:endParaRPr>
            </a:p>
          </p:txBody>
        </p:sp>
        <p:grpSp>
          <p:nvGrpSpPr>
            <p:cNvPr id="123931" name="Group 27">
              <a:extLst>
                <a:ext uri="{FF2B5EF4-FFF2-40B4-BE49-F238E27FC236}">
                  <a16:creationId xmlns:a16="http://schemas.microsoft.com/office/drawing/2014/main" id="{17A7CE4D-5F0B-0C4E-A211-8465BEDBC7C3}"/>
                </a:ext>
              </a:extLst>
            </p:cNvPr>
            <p:cNvGrpSpPr>
              <a:grpSpLocks/>
            </p:cNvGrpSpPr>
            <p:nvPr/>
          </p:nvGrpSpPr>
          <p:grpSpPr bwMode="auto">
            <a:xfrm>
              <a:off x="1760" y="2754"/>
              <a:ext cx="370" cy="160"/>
              <a:chOff x="1378" y="3290"/>
              <a:chExt cx="370" cy="312"/>
            </a:xfrm>
          </p:grpSpPr>
          <p:sp>
            <p:nvSpPr>
              <p:cNvPr id="123932" name="Text Box 28">
                <a:extLst>
                  <a:ext uri="{FF2B5EF4-FFF2-40B4-BE49-F238E27FC236}">
                    <a16:creationId xmlns:a16="http://schemas.microsoft.com/office/drawing/2014/main" id="{462548E4-39AF-1F48-A133-DCB92CFBFA42}"/>
                  </a:ext>
                </a:extLst>
              </p:cNvPr>
              <p:cNvSpPr txBox="1">
                <a:spLocks noChangeArrowheads="1"/>
              </p:cNvSpPr>
              <p:nvPr/>
            </p:nvSpPr>
            <p:spPr bwMode="auto">
              <a:xfrm>
                <a:off x="1378" y="3290"/>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23933" name="Line 29">
                <a:extLst>
                  <a:ext uri="{FF2B5EF4-FFF2-40B4-BE49-F238E27FC236}">
                    <a16:creationId xmlns:a16="http://schemas.microsoft.com/office/drawing/2014/main" id="{31AD5A6C-AFE3-354B-BE81-73B0817ED470}"/>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23934" name="Group 30">
            <a:extLst>
              <a:ext uri="{FF2B5EF4-FFF2-40B4-BE49-F238E27FC236}">
                <a16:creationId xmlns:a16="http://schemas.microsoft.com/office/drawing/2014/main" id="{7B2EBB8C-E6F4-9448-8FC3-4014D2DFB0B2}"/>
              </a:ext>
            </a:extLst>
          </p:cNvPr>
          <p:cNvGrpSpPr>
            <a:grpSpLocks/>
          </p:cNvGrpSpPr>
          <p:nvPr/>
        </p:nvGrpSpPr>
        <p:grpSpPr bwMode="auto">
          <a:xfrm>
            <a:off x="8216901" y="5172075"/>
            <a:ext cx="587375" cy="749300"/>
            <a:chOff x="1760" y="2442"/>
            <a:chExt cx="370" cy="472"/>
          </a:xfrm>
        </p:grpSpPr>
        <p:sp>
          <p:nvSpPr>
            <p:cNvPr id="123935" name="Text Box 31">
              <a:extLst>
                <a:ext uri="{FF2B5EF4-FFF2-40B4-BE49-F238E27FC236}">
                  <a16:creationId xmlns:a16="http://schemas.microsoft.com/office/drawing/2014/main" id="{CF4AB91F-68A6-9E47-BF24-BD3C8B427634}"/>
                </a:ext>
              </a:extLst>
            </p:cNvPr>
            <p:cNvSpPr txBox="1">
              <a:spLocks noChangeArrowheads="1"/>
            </p:cNvSpPr>
            <p:nvPr/>
          </p:nvSpPr>
          <p:spPr bwMode="auto">
            <a:xfrm>
              <a:off x="1760" y="2442"/>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latin typeface="Courier New" panose="02070309020205020404" pitchFamily="49" charset="0"/>
                </a:rPr>
                <a:t>44</a:t>
              </a:r>
            </a:p>
          </p:txBody>
        </p:sp>
        <p:grpSp>
          <p:nvGrpSpPr>
            <p:cNvPr id="123936" name="Group 32">
              <a:extLst>
                <a:ext uri="{FF2B5EF4-FFF2-40B4-BE49-F238E27FC236}">
                  <a16:creationId xmlns:a16="http://schemas.microsoft.com/office/drawing/2014/main" id="{08BE074F-5EB8-5741-8300-04240246FC1D}"/>
                </a:ext>
              </a:extLst>
            </p:cNvPr>
            <p:cNvGrpSpPr>
              <a:grpSpLocks/>
            </p:cNvGrpSpPr>
            <p:nvPr/>
          </p:nvGrpSpPr>
          <p:grpSpPr bwMode="auto">
            <a:xfrm>
              <a:off x="1760" y="2754"/>
              <a:ext cx="370" cy="160"/>
              <a:chOff x="1378" y="3290"/>
              <a:chExt cx="370" cy="312"/>
            </a:xfrm>
          </p:grpSpPr>
          <p:sp>
            <p:nvSpPr>
              <p:cNvPr id="123937" name="Text Box 33">
                <a:extLst>
                  <a:ext uri="{FF2B5EF4-FFF2-40B4-BE49-F238E27FC236}">
                    <a16:creationId xmlns:a16="http://schemas.microsoft.com/office/drawing/2014/main" id="{E09B1B8C-DE37-2040-8675-636F54D5A4EB}"/>
                  </a:ext>
                </a:extLst>
              </p:cNvPr>
              <p:cNvSpPr txBox="1">
                <a:spLocks noChangeArrowheads="1"/>
              </p:cNvSpPr>
              <p:nvPr/>
            </p:nvSpPr>
            <p:spPr bwMode="auto">
              <a:xfrm>
                <a:off x="1378" y="3290"/>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23938" name="Line 34">
                <a:extLst>
                  <a:ext uri="{FF2B5EF4-FFF2-40B4-BE49-F238E27FC236}">
                    <a16:creationId xmlns:a16="http://schemas.microsoft.com/office/drawing/2014/main" id="{80552397-4C9F-F74D-8E22-A78294419F8F}"/>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23939" name="Group 35">
            <a:extLst>
              <a:ext uri="{FF2B5EF4-FFF2-40B4-BE49-F238E27FC236}">
                <a16:creationId xmlns:a16="http://schemas.microsoft.com/office/drawing/2014/main" id="{695CD51B-3A38-4C41-A60D-3B1C54E5F6CB}"/>
              </a:ext>
            </a:extLst>
          </p:cNvPr>
          <p:cNvGrpSpPr>
            <a:grpSpLocks/>
          </p:cNvGrpSpPr>
          <p:nvPr/>
        </p:nvGrpSpPr>
        <p:grpSpPr bwMode="auto">
          <a:xfrm>
            <a:off x="6045201" y="5248275"/>
            <a:ext cx="587375" cy="749300"/>
            <a:chOff x="1760" y="2442"/>
            <a:chExt cx="370" cy="472"/>
          </a:xfrm>
        </p:grpSpPr>
        <p:sp>
          <p:nvSpPr>
            <p:cNvPr id="123940" name="Text Box 36">
              <a:extLst>
                <a:ext uri="{FF2B5EF4-FFF2-40B4-BE49-F238E27FC236}">
                  <a16:creationId xmlns:a16="http://schemas.microsoft.com/office/drawing/2014/main" id="{5FA04BD8-2168-3240-BB83-4875872E25AA}"/>
                </a:ext>
              </a:extLst>
            </p:cNvPr>
            <p:cNvSpPr txBox="1">
              <a:spLocks noChangeArrowheads="1"/>
            </p:cNvSpPr>
            <p:nvPr/>
          </p:nvSpPr>
          <p:spPr bwMode="auto">
            <a:xfrm>
              <a:off x="1760" y="2442"/>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a:r>
                <a:rPr lang="en-US" altLang="en-US">
                  <a:solidFill>
                    <a:srgbClr val="FF0033"/>
                  </a:solidFill>
                  <a:latin typeface="Courier New" panose="02070309020205020404" pitchFamily="49" charset="0"/>
                </a:rPr>
                <a:t>7</a:t>
              </a:r>
              <a:endParaRPr lang="en-US" altLang="en-US">
                <a:latin typeface="Courier New" panose="02070309020205020404" pitchFamily="49" charset="0"/>
              </a:endParaRPr>
            </a:p>
          </p:txBody>
        </p:sp>
        <p:grpSp>
          <p:nvGrpSpPr>
            <p:cNvPr id="123941" name="Group 37">
              <a:extLst>
                <a:ext uri="{FF2B5EF4-FFF2-40B4-BE49-F238E27FC236}">
                  <a16:creationId xmlns:a16="http://schemas.microsoft.com/office/drawing/2014/main" id="{8613AACE-82D4-0441-8B7E-81B0B6C11666}"/>
                </a:ext>
              </a:extLst>
            </p:cNvPr>
            <p:cNvGrpSpPr>
              <a:grpSpLocks/>
            </p:cNvGrpSpPr>
            <p:nvPr/>
          </p:nvGrpSpPr>
          <p:grpSpPr bwMode="auto">
            <a:xfrm>
              <a:off x="1760" y="2754"/>
              <a:ext cx="370" cy="160"/>
              <a:chOff x="1378" y="3290"/>
              <a:chExt cx="370" cy="312"/>
            </a:xfrm>
          </p:grpSpPr>
          <p:sp>
            <p:nvSpPr>
              <p:cNvPr id="123942" name="Text Box 38">
                <a:extLst>
                  <a:ext uri="{FF2B5EF4-FFF2-40B4-BE49-F238E27FC236}">
                    <a16:creationId xmlns:a16="http://schemas.microsoft.com/office/drawing/2014/main" id="{CA95762D-1AF2-4D4B-9BF0-1946220F94A6}"/>
                  </a:ext>
                </a:extLst>
              </p:cNvPr>
              <p:cNvSpPr txBox="1">
                <a:spLocks noChangeArrowheads="1"/>
              </p:cNvSpPr>
              <p:nvPr/>
            </p:nvSpPr>
            <p:spPr bwMode="auto">
              <a:xfrm>
                <a:off x="1378" y="3290"/>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23943" name="Line 39">
                <a:extLst>
                  <a:ext uri="{FF2B5EF4-FFF2-40B4-BE49-F238E27FC236}">
                    <a16:creationId xmlns:a16="http://schemas.microsoft.com/office/drawing/2014/main" id="{D59CA0C1-7E65-1846-A4A1-E06205A5ED9F}"/>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23944" name="Group 40">
            <a:extLst>
              <a:ext uri="{FF2B5EF4-FFF2-40B4-BE49-F238E27FC236}">
                <a16:creationId xmlns:a16="http://schemas.microsoft.com/office/drawing/2014/main" id="{E6E44221-4B51-7545-991F-5DDE17FB47AD}"/>
              </a:ext>
            </a:extLst>
          </p:cNvPr>
          <p:cNvGrpSpPr>
            <a:grpSpLocks/>
          </p:cNvGrpSpPr>
          <p:nvPr/>
        </p:nvGrpSpPr>
        <p:grpSpPr bwMode="auto">
          <a:xfrm>
            <a:off x="8813801" y="3978275"/>
            <a:ext cx="587375" cy="749300"/>
            <a:chOff x="1760" y="2442"/>
            <a:chExt cx="370" cy="472"/>
          </a:xfrm>
        </p:grpSpPr>
        <p:sp>
          <p:nvSpPr>
            <p:cNvPr id="123945" name="Text Box 41">
              <a:extLst>
                <a:ext uri="{FF2B5EF4-FFF2-40B4-BE49-F238E27FC236}">
                  <a16:creationId xmlns:a16="http://schemas.microsoft.com/office/drawing/2014/main" id="{061DC716-0A12-FB4A-8C50-31B7D57C8151}"/>
                </a:ext>
              </a:extLst>
            </p:cNvPr>
            <p:cNvSpPr txBox="1">
              <a:spLocks noChangeArrowheads="1"/>
            </p:cNvSpPr>
            <p:nvPr/>
          </p:nvSpPr>
          <p:spPr bwMode="auto">
            <a:xfrm>
              <a:off x="1760" y="2442"/>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latin typeface="Courier New" panose="02070309020205020404" pitchFamily="49" charset="0"/>
                </a:rPr>
                <a:t>94</a:t>
              </a:r>
            </a:p>
          </p:txBody>
        </p:sp>
        <p:grpSp>
          <p:nvGrpSpPr>
            <p:cNvPr id="123946" name="Group 42">
              <a:extLst>
                <a:ext uri="{FF2B5EF4-FFF2-40B4-BE49-F238E27FC236}">
                  <a16:creationId xmlns:a16="http://schemas.microsoft.com/office/drawing/2014/main" id="{763404C4-30B7-A042-96EC-8EEF4C941D69}"/>
                </a:ext>
              </a:extLst>
            </p:cNvPr>
            <p:cNvGrpSpPr>
              <a:grpSpLocks/>
            </p:cNvGrpSpPr>
            <p:nvPr/>
          </p:nvGrpSpPr>
          <p:grpSpPr bwMode="auto">
            <a:xfrm>
              <a:off x="1760" y="2754"/>
              <a:ext cx="370" cy="160"/>
              <a:chOff x="1378" y="3290"/>
              <a:chExt cx="370" cy="312"/>
            </a:xfrm>
          </p:grpSpPr>
          <p:sp>
            <p:nvSpPr>
              <p:cNvPr id="123947" name="Text Box 43">
                <a:extLst>
                  <a:ext uri="{FF2B5EF4-FFF2-40B4-BE49-F238E27FC236}">
                    <a16:creationId xmlns:a16="http://schemas.microsoft.com/office/drawing/2014/main" id="{77B1B0A5-05B0-3341-939A-31A5DFF0DD25}"/>
                  </a:ext>
                </a:extLst>
              </p:cNvPr>
              <p:cNvSpPr txBox="1">
                <a:spLocks noChangeArrowheads="1"/>
              </p:cNvSpPr>
              <p:nvPr/>
            </p:nvSpPr>
            <p:spPr bwMode="auto">
              <a:xfrm>
                <a:off x="1378" y="3290"/>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23948" name="Line 44">
                <a:extLst>
                  <a:ext uri="{FF2B5EF4-FFF2-40B4-BE49-F238E27FC236}">
                    <a16:creationId xmlns:a16="http://schemas.microsoft.com/office/drawing/2014/main" id="{C192AD94-D097-384B-8E6F-BE2BE8DD0047}"/>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23949" name="Group 45">
            <a:extLst>
              <a:ext uri="{FF2B5EF4-FFF2-40B4-BE49-F238E27FC236}">
                <a16:creationId xmlns:a16="http://schemas.microsoft.com/office/drawing/2014/main" id="{8DA62C07-FAE5-9647-82DE-0F25E78E1557}"/>
              </a:ext>
            </a:extLst>
          </p:cNvPr>
          <p:cNvGrpSpPr>
            <a:grpSpLocks/>
          </p:cNvGrpSpPr>
          <p:nvPr/>
        </p:nvGrpSpPr>
        <p:grpSpPr bwMode="auto">
          <a:xfrm>
            <a:off x="9283701" y="5159375"/>
            <a:ext cx="587375" cy="749300"/>
            <a:chOff x="1760" y="2442"/>
            <a:chExt cx="370" cy="472"/>
          </a:xfrm>
        </p:grpSpPr>
        <p:sp>
          <p:nvSpPr>
            <p:cNvPr id="123950" name="Text Box 46">
              <a:extLst>
                <a:ext uri="{FF2B5EF4-FFF2-40B4-BE49-F238E27FC236}">
                  <a16:creationId xmlns:a16="http://schemas.microsoft.com/office/drawing/2014/main" id="{285AEBC1-A88D-D047-85B6-70BEDD265674}"/>
                </a:ext>
              </a:extLst>
            </p:cNvPr>
            <p:cNvSpPr txBox="1">
              <a:spLocks noChangeArrowheads="1"/>
            </p:cNvSpPr>
            <p:nvPr/>
          </p:nvSpPr>
          <p:spPr bwMode="auto">
            <a:xfrm>
              <a:off x="1760" y="2442"/>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latin typeface="Courier New" panose="02070309020205020404" pitchFamily="49" charset="0"/>
                </a:rPr>
                <a:t>97</a:t>
              </a:r>
            </a:p>
          </p:txBody>
        </p:sp>
        <p:grpSp>
          <p:nvGrpSpPr>
            <p:cNvPr id="123951" name="Group 47">
              <a:extLst>
                <a:ext uri="{FF2B5EF4-FFF2-40B4-BE49-F238E27FC236}">
                  <a16:creationId xmlns:a16="http://schemas.microsoft.com/office/drawing/2014/main" id="{7859E835-611E-3C44-929C-CC4009DCA441}"/>
                </a:ext>
              </a:extLst>
            </p:cNvPr>
            <p:cNvGrpSpPr>
              <a:grpSpLocks/>
            </p:cNvGrpSpPr>
            <p:nvPr/>
          </p:nvGrpSpPr>
          <p:grpSpPr bwMode="auto">
            <a:xfrm>
              <a:off x="1760" y="2754"/>
              <a:ext cx="370" cy="160"/>
              <a:chOff x="1378" y="3290"/>
              <a:chExt cx="370" cy="312"/>
            </a:xfrm>
          </p:grpSpPr>
          <p:sp>
            <p:nvSpPr>
              <p:cNvPr id="123952" name="Text Box 48">
                <a:extLst>
                  <a:ext uri="{FF2B5EF4-FFF2-40B4-BE49-F238E27FC236}">
                    <a16:creationId xmlns:a16="http://schemas.microsoft.com/office/drawing/2014/main" id="{AF376C93-235F-854F-9972-EF1F1A94F13E}"/>
                  </a:ext>
                </a:extLst>
              </p:cNvPr>
              <p:cNvSpPr txBox="1">
                <a:spLocks noChangeArrowheads="1"/>
              </p:cNvSpPr>
              <p:nvPr/>
            </p:nvSpPr>
            <p:spPr bwMode="auto">
              <a:xfrm>
                <a:off x="1378" y="3290"/>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23953" name="Line 49">
                <a:extLst>
                  <a:ext uri="{FF2B5EF4-FFF2-40B4-BE49-F238E27FC236}">
                    <a16:creationId xmlns:a16="http://schemas.microsoft.com/office/drawing/2014/main" id="{5CE2ACED-F91F-2246-8FD0-C637A0ADBE6A}"/>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23954" name="Group 50">
            <a:extLst>
              <a:ext uri="{FF2B5EF4-FFF2-40B4-BE49-F238E27FC236}">
                <a16:creationId xmlns:a16="http://schemas.microsoft.com/office/drawing/2014/main" id="{D1C7FD64-B5EA-2C43-9875-185EDE501755}"/>
              </a:ext>
            </a:extLst>
          </p:cNvPr>
          <p:cNvGrpSpPr>
            <a:grpSpLocks/>
          </p:cNvGrpSpPr>
          <p:nvPr/>
        </p:nvGrpSpPr>
        <p:grpSpPr bwMode="auto">
          <a:xfrm>
            <a:off x="5118101" y="5248275"/>
            <a:ext cx="587375" cy="749300"/>
            <a:chOff x="1760" y="2442"/>
            <a:chExt cx="370" cy="472"/>
          </a:xfrm>
        </p:grpSpPr>
        <p:sp>
          <p:nvSpPr>
            <p:cNvPr id="123955" name="Text Box 51">
              <a:extLst>
                <a:ext uri="{FF2B5EF4-FFF2-40B4-BE49-F238E27FC236}">
                  <a16:creationId xmlns:a16="http://schemas.microsoft.com/office/drawing/2014/main" id="{1D6D9CB4-530D-AF45-B187-4904E981E7DC}"/>
                </a:ext>
              </a:extLst>
            </p:cNvPr>
            <p:cNvSpPr txBox="1">
              <a:spLocks noChangeArrowheads="1"/>
            </p:cNvSpPr>
            <p:nvPr/>
          </p:nvSpPr>
          <p:spPr bwMode="auto">
            <a:xfrm>
              <a:off x="1760" y="2442"/>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a:r>
                <a:rPr lang="en-US" altLang="en-US">
                  <a:solidFill>
                    <a:srgbClr val="FF0033"/>
                  </a:solidFill>
                  <a:latin typeface="Courier New" panose="02070309020205020404" pitchFamily="49" charset="0"/>
                </a:rPr>
                <a:t>1</a:t>
              </a:r>
              <a:endParaRPr lang="en-US" altLang="en-US">
                <a:latin typeface="Courier New" panose="02070309020205020404" pitchFamily="49" charset="0"/>
              </a:endParaRPr>
            </a:p>
          </p:txBody>
        </p:sp>
        <p:grpSp>
          <p:nvGrpSpPr>
            <p:cNvPr id="123956" name="Group 52">
              <a:extLst>
                <a:ext uri="{FF2B5EF4-FFF2-40B4-BE49-F238E27FC236}">
                  <a16:creationId xmlns:a16="http://schemas.microsoft.com/office/drawing/2014/main" id="{1F2EC5E9-22C2-E243-9E11-BCF12976F9C0}"/>
                </a:ext>
              </a:extLst>
            </p:cNvPr>
            <p:cNvGrpSpPr>
              <a:grpSpLocks/>
            </p:cNvGrpSpPr>
            <p:nvPr/>
          </p:nvGrpSpPr>
          <p:grpSpPr bwMode="auto">
            <a:xfrm>
              <a:off x="1760" y="2754"/>
              <a:ext cx="370" cy="160"/>
              <a:chOff x="1378" y="3290"/>
              <a:chExt cx="370" cy="312"/>
            </a:xfrm>
          </p:grpSpPr>
          <p:sp>
            <p:nvSpPr>
              <p:cNvPr id="123957" name="Text Box 53">
                <a:extLst>
                  <a:ext uri="{FF2B5EF4-FFF2-40B4-BE49-F238E27FC236}">
                    <a16:creationId xmlns:a16="http://schemas.microsoft.com/office/drawing/2014/main" id="{6F98AC5C-B736-F14B-BE21-6E8761C71F02}"/>
                  </a:ext>
                </a:extLst>
              </p:cNvPr>
              <p:cNvSpPr txBox="1">
                <a:spLocks noChangeArrowheads="1"/>
              </p:cNvSpPr>
              <p:nvPr/>
            </p:nvSpPr>
            <p:spPr bwMode="auto">
              <a:xfrm>
                <a:off x="1378" y="3290"/>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23958" name="Line 54">
                <a:extLst>
                  <a:ext uri="{FF2B5EF4-FFF2-40B4-BE49-F238E27FC236}">
                    <a16:creationId xmlns:a16="http://schemas.microsoft.com/office/drawing/2014/main" id="{307088D7-AB73-D94D-811A-2164A1E430C7}"/>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23959" name="Group 55">
            <a:extLst>
              <a:ext uri="{FF2B5EF4-FFF2-40B4-BE49-F238E27FC236}">
                <a16:creationId xmlns:a16="http://schemas.microsoft.com/office/drawing/2014/main" id="{E01A1780-815E-9C4C-B489-48326625795C}"/>
              </a:ext>
            </a:extLst>
          </p:cNvPr>
          <p:cNvGrpSpPr>
            <a:grpSpLocks/>
          </p:cNvGrpSpPr>
          <p:nvPr/>
        </p:nvGrpSpPr>
        <p:grpSpPr bwMode="auto">
          <a:xfrm>
            <a:off x="6096001" y="2771775"/>
            <a:ext cx="587375" cy="749300"/>
            <a:chOff x="1760" y="2442"/>
            <a:chExt cx="370" cy="472"/>
          </a:xfrm>
        </p:grpSpPr>
        <p:sp>
          <p:nvSpPr>
            <p:cNvPr id="123960" name="Text Box 56">
              <a:extLst>
                <a:ext uri="{FF2B5EF4-FFF2-40B4-BE49-F238E27FC236}">
                  <a16:creationId xmlns:a16="http://schemas.microsoft.com/office/drawing/2014/main" id="{DA6B7C7D-FAB8-E042-BD95-536B2DAF00F1}"/>
                </a:ext>
              </a:extLst>
            </p:cNvPr>
            <p:cNvSpPr txBox="1">
              <a:spLocks noChangeArrowheads="1"/>
            </p:cNvSpPr>
            <p:nvPr/>
          </p:nvSpPr>
          <p:spPr bwMode="auto">
            <a:xfrm>
              <a:off x="1760" y="2442"/>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a:r>
                <a:rPr lang="en-US" altLang="en-US">
                  <a:solidFill>
                    <a:srgbClr val="FF0033"/>
                  </a:solidFill>
                  <a:latin typeface="Courier New" panose="02070309020205020404" pitchFamily="49" charset="0"/>
                </a:rPr>
                <a:t>9</a:t>
              </a:r>
              <a:endParaRPr lang="en-US" altLang="en-US">
                <a:latin typeface="Courier New" panose="02070309020205020404" pitchFamily="49" charset="0"/>
              </a:endParaRPr>
            </a:p>
          </p:txBody>
        </p:sp>
        <p:grpSp>
          <p:nvGrpSpPr>
            <p:cNvPr id="123961" name="Group 57">
              <a:extLst>
                <a:ext uri="{FF2B5EF4-FFF2-40B4-BE49-F238E27FC236}">
                  <a16:creationId xmlns:a16="http://schemas.microsoft.com/office/drawing/2014/main" id="{B8DF3715-4C95-A345-8E08-1693C0A86474}"/>
                </a:ext>
              </a:extLst>
            </p:cNvPr>
            <p:cNvGrpSpPr>
              <a:grpSpLocks/>
            </p:cNvGrpSpPr>
            <p:nvPr/>
          </p:nvGrpSpPr>
          <p:grpSpPr bwMode="auto">
            <a:xfrm>
              <a:off x="1760" y="2754"/>
              <a:ext cx="370" cy="160"/>
              <a:chOff x="1378" y="3290"/>
              <a:chExt cx="370" cy="312"/>
            </a:xfrm>
          </p:grpSpPr>
          <p:sp>
            <p:nvSpPr>
              <p:cNvPr id="123962" name="Text Box 58">
                <a:extLst>
                  <a:ext uri="{FF2B5EF4-FFF2-40B4-BE49-F238E27FC236}">
                    <a16:creationId xmlns:a16="http://schemas.microsoft.com/office/drawing/2014/main" id="{F9F8D2B2-1A38-E747-87BB-EB1966534443}"/>
                  </a:ext>
                </a:extLst>
              </p:cNvPr>
              <p:cNvSpPr txBox="1">
                <a:spLocks noChangeArrowheads="1"/>
              </p:cNvSpPr>
              <p:nvPr/>
            </p:nvSpPr>
            <p:spPr bwMode="auto">
              <a:xfrm>
                <a:off x="1378" y="3290"/>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23963" name="Line 59">
                <a:extLst>
                  <a:ext uri="{FF2B5EF4-FFF2-40B4-BE49-F238E27FC236}">
                    <a16:creationId xmlns:a16="http://schemas.microsoft.com/office/drawing/2014/main" id="{24DDF5EB-CD2A-E949-9FEB-5E7E160D7C4E}"/>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123964" name="Line 60">
            <a:extLst>
              <a:ext uri="{FF2B5EF4-FFF2-40B4-BE49-F238E27FC236}">
                <a16:creationId xmlns:a16="http://schemas.microsoft.com/office/drawing/2014/main" id="{64D956CC-0712-264D-8C10-31561EF1E5FF}"/>
              </a:ext>
            </a:extLst>
          </p:cNvPr>
          <p:cNvSpPr>
            <a:spLocks noChangeShapeType="1"/>
          </p:cNvSpPr>
          <p:nvPr/>
        </p:nvSpPr>
        <p:spPr bwMode="auto">
          <a:xfrm flipH="1">
            <a:off x="6400800" y="2133600"/>
            <a:ext cx="850900" cy="6223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965" name="Line 61">
            <a:extLst>
              <a:ext uri="{FF2B5EF4-FFF2-40B4-BE49-F238E27FC236}">
                <a16:creationId xmlns:a16="http://schemas.microsoft.com/office/drawing/2014/main" id="{F47CE4C1-A8FD-C741-9737-A96A54D2AD5C}"/>
              </a:ext>
            </a:extLst>
          </p:cNvPr>
          <p:cNvSpPr>
            <a:spLocks noChangeShapeType="1"/>
          </p:cNvSpPr>
          <p:nvPr/>
        </p:nvSpPr>
        <p:spPr bwMode="auto">
          <a:xfrm>
            <a:off x="7531100" y="2133600"/>
            <a:ext cx="1041400" cy="5969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966" name="Line 62">
            <a:extLst>
              <a:ext uri="{FF2B5EF4-FFF2-40B4-BE49-F238E27FC236}">
                <a16:creationId xmlns:a16="http://schemas.microsoft.com/office/drawing/2014/main" id="{C24D726C-1790-374A-AEDD-8501B11529CB}"/>
              </a:ext>
            </a:extLst>
          </p:cNvPr>
          <p:cNvSpPr>
            <a:spLocks noChangeShapeType="1"/>
          </p:cNvSpPr>
          <p:nvPr/>
        </p:nvSpPr>
        <p:spPr bwMode="auto">
          <a:xfrm flipH="1">
            <a:off x="5880100" y="3403600"/>
            <a:ext cx="381000" cy="5080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967" name="Line 63">
            <a:extLst>
              <a:ext uri="{FF2B5EF4-FFF2-40B4-BE49-F238E27FC236}">
                <a16:creationId xmlns:a16="http://schemas.microsoft.com/office/drawing/2014/main" id="{DF05DF7D-AC7B-FE42-8243-15D2F2727F35}"/>
              </a:ext>
            </a:extLst>
          </p:cNvPr>
          <p:cNvSpPr>
            <a:spLocks noChangeShapeType="1"/>
          </p:cNvSpPr>
          <p:nvPr/>
        </p:nvSpPr>
        <p:spPr bwMode="auto">
          <a:xfrm>
            <a:off x="6540500" y="3390900"/>
            <a:ext cx="406400" cy="5334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968" name="Line 64">
            <a:extLst>
              <a:ext uri="{FF2B5EF4-FFF2-40B4-BE49-F238E27FC236}">
                <a16:creationId xmlns:a16="http://schemas.microsoft.com/office/drawing/2014/main" id="{389523DE-CAF3-BE4F-B6C8-E8AC9DF09799}"/>
              </a:ext>
            </a:extLst>
          </p:cNvPr>
          <p:cNvSpPr>
            <a:spLocks noChangeShapeType="1"/>
          </p:cNvSpPr>
          <p:nvPr/>
        </p:nvSpPr>
        <p:spPr bwMode="auto">
          <a:xfrm flipH="1">
            <a:off x="5410200" y="4546600"/>
            <a:ext cx="317500" cy="6858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969" name="Line 65">
            <a:extLst>
              <a:ext uri="{FF2B5EF4-FFF2-40B4-BE49-F238E27FC236}">
                <a16:creationId xmlns:a16="http://schemas.microsoft.com/office/drawing/2014/main" id="{38B453EE-79DD-364A-B299-F1D7EEAAE259}"/>
              </a:ext>
            </a:extLst>
          </p:cNvPr>
          <p:cNvSpPr>
            <a:spLocks noChangeShapeType="1"/>
          </p:cNvSpPr>
          <p:nvPr/>
        </p:nvSpPr>
        <p:spPr bwMode="auto">
          <a:xfrm>
            <a:off x="6032500" y="4559300"/>
            <a:ext cx="304800" cy="6731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970" name="Line 66">
            <a:extLst>
              <a:ext uri="{FF2B5EF4-FFF2-40B4-BE49-F238E27FC236}">
                <a16:creationId xmlns:a16="http://schemas.microsoft.com/office/drawing/2014/main" id="{8ABEA9CA-3754-4241-A83A-7459C5E50737}"/>
              </a:ext>
            </a:extLst>
          </p:cNvPr>
          <p:cNvSpPr>
            <a:spLocks noChangeShapeType="1"/>
          </p:cNvSpPr>
          <p:nvPr/>
        </p:nvSpPr>
        <p:spPr bwMode="auto">
          <a:xfrm flipH="1">
            <a:off x="8051800" y="3365500"/>
            <a:ext cx="381000" cy="6096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971" name="Line 67">
            <a:extLst>
              <a:ext uri="{FF2B5EF4-FFF2-40B4-BE49-F238E27FC236}">
                <a16:creationId xmlns:a16="http://schemas.microsoft.com/office/drawing/2014/main" id="{56C4BEAF-9F48-FE43-BF8E-88174DE9CE91}"/>
              </a:ext>
            </a:extLst>
          </p:cNvPr>
          <p:cNvSpPr>
            <a:spLocks noChangeShapeType="1"/>
          </p:cNvSpPr>
          <p:nvPr/>
        </p:nvSpPr>
        <p:spPr bwMode="auto">
          <a:xfrm>
            <a:off x="8724900" y="3365500"/>
            <a:ext cx="381000" cy="596900"/>
          </a:xfrm>
          <a:prstGeom prst="line">
            <a:avLst/>
          </a:prstGeom>
          <a:noFill/>
          <a:ln w="381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972" name="Line 68">
            <a:extLst>
              <a:ext uri="{FF2B5EF4-FFF2-40B4-BE49-F238E27FC236}">
                <a16:creationId xmlns:a16="http://schemas.microsoft.com/office/drawing/2014/main" id="{D3D6B3BB-C775-CA45-AE6C-B4CDEB3AEA0A}"/>
              </a:ext>
            </a:extLst>
          </p:cNvPr>
          <p:cNvSpPr>
            <a:spLocks noChangeShapeType="1"/>
          </p:cNvSpPr>
          <p:nvPr/>
        </p:nvSpPr>
        <p:spPr bwMode="auto">
          <a:xfrm>
            <a:off x="8191500" y="4610100"/>
            <a:ext cx="304800" cy="558800"/>
          </a:xfrm>
          <a:prstGeom prst="line">
            <a:avLst/>
          </a:prstGeom>
          <a:noFill/>
          <a:ln w="381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973" name="Line 69">
            <a:extLst>
              <a:ext uri="{FF2B5EF4-FFF2-40B4-BE49-F238E27FC236}">
                <a16:creationId xmlns:a16="http://schemas.microsoft.com/office/drawing/2014/main" id="{D9105028-E3B5-9842-BBA1-771C2891761F}"/>
              </a:ext>
            </a:extLst>
          </p:cNvPr>
          <p:cNvSpPr>
            <a:spLocks noChangeShapeType="1"/>
          </p:cNvSpPr>
          <p:nvPr/>
        </p:nvSpPr>
        <p:spPr bwMode="auto">
          <a:xfrm>
            <a:off x="9258300" y="4597400"/>
            <a:ext cx="304800" cy="546100"/>
          </a:xfrm>
          <a:prstGeom prst="line">
            <a:avLst/>
          </a:prstGeom>
          <a:noFill/>
          <a:ln w="381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23974" name="Group 70">
            <a:extLst>
              <a:ext uri="{FF2B5EF4-FFF2-40B4-BE49-F238E27FC236}">
                <a16:creationId xmlns:a16="http://schemas.microsoft.com/office/drawing/2014/main" id="{B81F2F4F-75BD-1C4C-82B4-C54ED85211E7}"/>
              </a:ext>
            </a:extLst>
          </p:cNvPr>
          <p:cNvGrpSpPr>
            <a:grpSpLocks/>
          </p:cNvGrpSpPr>
          <p:nvPr/>
        </p:nvGrpSpPr>
        <p:grpSpPr bwMode="auto">
          <a:xfrm>
            <a:off x="5183188" y="5880100"/>
            <a:ext cx="165100" cy="406400"/>
            <a:chOff x="2305" y="3704"/>
            <a:chExt cx="104" cy="256"/>
          </a:xfrm>
        </p:grpSpPr>
        <p:sp>
          <p:nvSpPr>
            <p:cNvPr id="123975" name="Line 71">
              <a:extLst>
                <a:ext uri="{FF2B5EF4-FFF2-40B4-BE49-F238E27FC236}">
                  <a16:creationId xmlns:a16="http://schemas.microsoft.com/office/drawing/2014/main" id="{2673A071-69CB-2D45-AC1C-38456BBF4121}"/>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976" name="Line 72">
              <a:extLst>
                <a:ext uri="{FF2B5EF4-FFF2-40B4-BE49-F238E27FC236}">
                  <a16:creationId xmlns:a16="http://schemas.microsoft.com/office/drawing/2014/main" id="{374E8902-7634-E148-B111-B343C1DDF5F8}"/>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977" name="Line 73">
              <a:extLst>
                <a:ext uri="{FF2B5EF4-FFF2-40B4-BE49-F238E27FC236}">
                  <a16:creationId xmlns:a16="http://schemas.microsoft.com/office/drawing/2014/main" id="{51F5EF71-5393-2D4C-B1B3-783D750601EE}"/>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23978" name="Group 74">
            <a:extLst>
              <a:ext uri="{FF2B5EF4-FFF2-40B4-BE49-F238E27FC236}">
                <a16:creationId xmlns:a16="http://schemas.microsoft.com/office/drawing/2014/main" id="{715739F8-D10F-744F-BE34-CA8BE6CE3479}"/>
              </a:ext>
            </a:extLst>
          </p:cNvPr>
          <p:cNvGrpSpPr>
            <a:grpSpLocks/>
          </p:cNvGrpSpPr>
          <p:nvPr/>
        </p:nvGrpSpPr>
        <p:grpSpPr bwMode="auto">
          <a:xfrm>
            <a:off x="6402388" y="5880100"/>
            <a:ext cx="165100" cy="406400"/>
            <a:chOff x="2305" y="3704"/>
            <a:chExt cx="104" cy="256"/>
          </a:xfrm>
        </p:grpSpPr>
        <p:sp>
          <p:nvSpPr>
            <p:cNvPr id="123979" name="Line 75">
              <a:extLst>
                <a:ext uri="{FF2B5EF4-FFF2-40B4-BE49-F238E27FC236}">
                  <a16:creationId xmlns:a16="http://schemas.microsoft.com/office/drawing/2014/main" id="{F3F5E16B-6185-FD40-A44B-91B462A3FF28}"/>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980" name="Line 76">
              <a:extLst>
                <a:ext uri="{FF2B5EF4-FFF2-40B4-BE49-F238E27FC236}">
                  <a16:creationId xmlns:a16="http://schemas.microsoft.com/office/drawing/2014/main" id="{DFF0DF00-6AE8-504F-A06D-475620428CBE}"/>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981" name="Line 77">
              <a:extLst>
                <a:ext uri="{FF2B5EF4-FFF2-40B4-BE49-F238E27FC236}">
                  <a16:creationId xmlns:a16="http://schemas.microsoft.com/office/drawing/2014/main" id="{B97FF3E1-19D0-5343-AEB5-0E30C1FA713E}"/>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23982" name="Group 78">
            <a:extLst>
              <a:ext uri="{FF2B5EF4-FFF2-40B4-BE49-F238E27FC236}">
                <a16:creationId xmlns:a16="http://schemas.microsoft.com/office/drawing/2014/main" id="{4AA0B5C6-E7CB-4C4C-88FE-9959D6D97B2F}"/>
              </a:ext>
            </a:extLst>
          </p:cNvPr>
          <p:cNvGrpSpPr>
            <a:grpSpLocks/>
          </p:cNvGrpSpPr>
          <p:nvPr/>
        </p:nvGrpSpPr>
        <p:grpSpPr bwMode="auto">
          <a:xfrm>
            <a:off x="9640888" y="5803900"/>
            <a:ext cx="165100" cy="406400"/>
            <a:chOff x="2305" y="3704"/>
            <a:chExt cx="104" cy="256"/>
          </a:xfrm>
        </p:grpSpPr>
        <p:sp>
          <p:nvSpPr>
            <p:cNvPr id="123983" name="Line 79">
              <a:extLst>
                <a:ext uri="{FF2B5EF4-FFF2-40B4-BE49-F238E27FC236}">
                  <a16:creationId xmlns:a16="http://schemas.microsoft.com/office/drawing/2014/main" id="{5AAFD8A5-7BE8-2741-B1DE-E923B771B600}"/>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984" name="Line 80">
              <a:extLst>
                <a:ext uri="{FF2B5EF4-FFF2-40B4-BE49-F238E27FC236}">
                  <a16:creationId xmlns:a16="http://schemas.microsoft.com/office/drawing/2014/main" id="{0FC9D165-0D07-224B-A489-7E3AAFE01334}"/>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985" name="Line 81">
              <a:extLst>
                <a:ext uri="{FF2B5EF4-FFF2-40B4-BE49-F238E27FC236}">
                  <a16:creationId xmlns:a16="http://schemas.microsoft.com/office/drawing/2014/main" id="{4FD1237F-C234-F34C-A93F-77DFF6C42A55}"/>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23986" name="Group 82">
            <a:extLst>
              <a:ext uri="{FF2B5EF4-FFF2-40B4-BE49-F238E27FC236}">
                <a16:creationId xmlns:a16="http://schemas.microsoft.com/office/drawing/2014/main" id="{A34C2D7B-A440-6D44-8B0C-0D40B8B3F171}"/>
              </a:ext>
            </a:extLst>
          </p:cNvPr>
          <p:cNvGrpSpPr>
            <a:grpSpLocks/>
          </p:cNvGrpSpPr>
          <p:nvPr/>
        </p:nvGrpSpPr>
        <p:grpSpPr bwMode="auto">
          <a:xfrm>
            <a:off x="8574088" y="5791200"/>
            <a:ext cx="165100" cy="406400"/>
            <a:chOff x="2305" y="3704"/>
            <a:chExt cx="104" cy="256"/>
          </a:xfrm>
        </p:grpSpPr>
        <p:sp>
          <p:nvSpPr>
            <p:cNvPr id="123987" name="Line 83">
              <a:extLst>
                <a:ext uri="{FF2B5EF4-FFF2-40B4-BE49-F238E27FC236}">
                  <a16:creationId xmlns:a16="http://schemas.microsoft.com/office/drawing/2014/main" id="{FA7CA597-6AE1-CC47-8BC9-308FED4F9C0B}"/>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988" name="Line 84">
              <a:extLst>
                <a:ext uri="{FF2B5EF4-FFF2-40B4-BE49-F238E27FC236}">
                  <a16:creationId xmlns:a16="http://schemas.microsoft.com/office/drawing/2014/main" id="{39AE9E75-5598-E143-B06A-6854653566AF}"/>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989" name="Line 85">
              <a:extLst>
                <a:ext uri="{FF2B5EF4-FFF2-40B4-BE49-F238E27FC236}">
                  <a16:creationId xmlns:a16="http://schemas.microsoft.com/office/drawing/2014/main" id="{8E40BEB5-AABA-FC40-B34E-6C9F09F9809A}"/>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23990" name="Group 86">
            <a:extLst>
              <a:ext uri="{FF2B5EF4-FFF2-40B4-BE49-F238E27FC236}">
                <a16:creationId xmlns:a16="http://schemas.microsoft.com/office/drawing/2014/main" id="{03D8C2E5-3F03-4D45-9A5B-61092CCDD95A}"/>
              </a:ext>
            </a:extLst>
          </p:cNvPr>
          <p:cNvGrpSpPr>
            <a:grpSpLocks/>
          </p:cNvGrpSpPr>
          <p:nvPr/>
        </p:nvGrpSpPr>
        <p:grpSpPr bwMode="auto">
          <a:xfrm>
            <a:off x="8269288" y="5803900"/>
            <a:ext cx="165100" cy="406400"/>
            <a:chOff x="2305" y="3704"/>
            <a:chExt cx="104" cy="256"/>
          </a:xfrm>
        </p:grpSpPr>
        <p:sp>
          <p:nvSpPr>
            <p:cNvPr id="123991" name="Line 87">
              <a:extLst>
                <a:ext uri="{FF2B5EF4-FFF2-40B4-BE49-F238E27FC236}">
                  <a16:creationId xmlns:a16="http://schemas.microsoft.com/office/drawing/2014/main" id="{D857BB26-D230-7044-A28E-69D520C83AD2}"/>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992" name="Line 88">
              <a:extLst>
                <a:ext uri="{FF2B5EF4-FFF2-40B4-BE49-F238E27FC236}">
                  <a16:creationId xmlns:a16="http://schemas.microsoft.com/office/drawing/2014/main" id="{EF2A2E28-C988-914E-B42E-AA5752F18E02}"/>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993" name="Line 89">
              <a:extLst>
                <a:ext uri="{FF2B5EF4-FFF2-40B4-BE49-F238E27FC236}">
                  <a16:creationId xmlns:a16="http://schemas.microsoft.com/office/drawing/2014/main" id="{AE3586E1-5A6B-2343-BF47-84966E501576}"/>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23994" name="Group 90">
            <a:extLst>
              <a:ext uri="{FF2B5EF4-FFF2-40B4-BE49-F238E27FC236}">
                <a16:creationId xmlns:a16="http://schemas.microsoft.com/office/drawing/2014/main" id="{C9B0A402-ADA4-3643-8023-2DBC3E98B7CF}"/>
              </a:ext>
            </a:extLst>
          </p:cNvPr>
          <p:cNvGrpSpPr>
            <a:grpSpLocks/>
          </p:cNvGrpSpPr>
          <p:nvPr/>
        </p:nvGrpSpPr>
        <p:grpSpPr bwMode="auto">
          <a:xfrm>
            <a:off x="5462588" y="5880100"/>
            <a:ext cx="165100" cy="406400"/>
            <a:chOff x="2305" y="3704"/>
            <a:chExt cx="104" cy="256"/>
          </a:xfrm>
        </p:grpSpPr>
        <p:sp>
          <p:nvSpPr>
            <p:cNvPr id="123995" name="Line 91">
              <a:extLst>
                <a:ext uri="{FF2B5EF4-FFF2-40B4-BE49-F238E27FC236}">
                  <a16:creationId xmlns:a16="http://schemas.microsoft.com/office/drawing/2014/main" id="{7A15D9CC-2DFD-5048-A1CF-E8D207CAC48F}"/>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996" name="Line 92">
              <a:extLst>
                <a:ext uri="{FF2B5EF4-FFF2-40B4-BE49-F238E27FC236}">
                  <a16:creationId xmlns:a16="http://schemas.microsoft.com/office/drawing/2014/main" id="{872CA89C-5B18-F440-B2CD-E611B9E6A4E6}"/>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997" name="Line 93">
              <a:extLst>
                <a:ext uri="{FF2B5EF4-FFF2-40B4-BE49-F238E27FC236}">
                  <a16:creationId xmlns:a16="http://schemas.microsoft.com/office/drawing/2014/main" id="{B4E4C204-C263-EC40-BEF7-FA033BD2E8E8}"/>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23998" name="Group 94">
            <a:extLst>
              <a:ext uri="{FF2B5EF4-FFF2-40B4-BE49-F238E27FC236}">
                <a16:creationId xmlns:a16="http://schemas.microsoft.com/office/drawing/2014/main" id="{383C2C49-B01B-AF4A-9E24-0CBFD51031D6}"/>
              </a:ext>
            </a:extLst>
          </p:cNvPr>
          <p:cNvGrpSpPr>
            <a:grpSpLocks/>
          </p:cNvGrpSpPr>
          <p:nvPr/>
        </p:nvGrpSpPr>
        <p:grpSpPr bwMode="auto">
          <a:xfrm>
            <a:off x="6110288" y="5867400"/>
            <a:ext cx="165100" cy="406400"/>
            <a:chOff x="2305" y="3704"/>
            <a:chExt cx="104" cy="256"/>
          </a:xfrm>
        </p:grpSpPr>
        <p:sp>
          <p:nvSpPr>
            <p:cNvPr id="123999" name="Line 95">
              <a:extLst>
                <a:ext uri="{FF2B5EF4-FFF2-40B4-BE49-F238E27FC236}">
                  <a16:creationId xmlns:a16="http://schemas.microsoft.com/office/drawing/2014/main" id="{57D2030B-EC75-C94F-9AC1-9F521172CBF6}"/>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4000" name="Line 96">
              <a:extLst>
                <a:ext uri="{FF2B5EF4-FFF2-40B4-BE49-F238E27FC236}">
                  <a16:creationId xmlns:a16="http://schemas.microsoft.com/office/drawing/2014/main" id="{578D582B-54CA-6B4A-A356-A89A51E1662D}"/>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4001" name="Line 97">
              <a:extLst>
                <a:ext uri="{FF2B5EF4-FFF2-40B4-BE49-F238E27FC236}">
                  <a16:creationId xmlns:a16="http://schemas.microsoft.com/office/drawing/2014/main" id="{95F775EF-1AED-964D-A8F1-25C3A64A1493}"/>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24002" name="Group 98">
            <a:extLst>
              <a:ext uri="{FF2B5EF4-FFF2-40B4-BE49-F238E27FC236}">
                <a16:creationId xmlns:a16="http://schemas.microsoft.com/office/drawing/2014/main" id="{79B70C86-70A6-D649-8B85-E96688E7E71E}"/>
              </a:ext>
            </a:extLst>
          </p:cNvPr>
          <p:cNvGrpSpPr>
            <a:grpSpLocks/>
          </p:cNvGrpSpPr>
          <p:nvPr/>
        </p:nvGrpSpPr>
        <p:grpSpPr bwMode="auto">
          <a:xfrm>
            <a:off x="7024688" y="4546600"/>
            <a:ext cx="165100" cy="406400"/>
            <a:chOff x="2305" y="3704"/>
            <a:chExt cx="104" cy="256"/>
          </a:xfrm>
        </p:grpSpPr>
        <p:sp>
          <p:nvSpPr>
            <p:cNvPr id="124003" name="Line 99">
              <a:extLst>
                <a:ext uri="{FF2B5EF4-FFF2-40B4-BE49-F238E27FC236}">
                  <a16:creationId xmlns:a16="http://schemas.microsoft.com/office/drawing/2014/main" id="{7EC9D14B-EE1F-EF4F-BE45-E83AEEFBF43A}"/>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4004" name="Line 100">
              <a:extLst>
                <a:ext uri="{FF2B5EF4-FFF2-40B4-BE49-F238E27FC236}">
                  <a16:creationId xmlns:a16="http://schemas.microsoft.com/office/drawing/2014/main" id="{37865F69-CF2D-0E41-8813-B4C94C256670}"/>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4005" name="Line 101">
              <a:extLst>
                <a:ext uri="{FF2B5EF4-FFF2-40B4-BE49-F238E27FC236}">
                  <a16:creationId xmlns:a16="http://schemas.microsoft.com/office/drawing/2014/main" id="{4BAFFCE8-D883-374E-89C9-C9657E6C2467}"/>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24006" name="Group 102">
            <a:extLst>
              <a:ext uri="{FF2B5EF4-FFF2-40B4-BE49-F238E27FC236}">
                <a16:creationId xmlns:a16="http://schemas.microsoft.com/office/drawing/2014/main" id="{6C4F44DF-24CC-3D4B-AB0A-331564D41654}"/>
              </a:ext>
            </a:extLst>
          </p:cNvPr>
          <p:cNvGrpSpPr>
            <a:grpSpLocks/>
          </p:cNvGrpSpPr>
          <p:nvPr/>
        </p:nvGrpSpPr>
        <p:grpSpPr bwMode="auto">
          <a:xfrm>
            <a:off x="6719888" y="4559300"/>
            <a:ext cx="165100" cy="406400"/>
            <a:chOff x="2305" y="3704"/>
            <a:chExt cx="104" cy="256"/>
          </a:xfrm>
        </p:grpSpPr>
        <p:sp>
          <p:nvSpPr>
            <p:cNvPr id="124007" name="Line 103">
              <a:extLst>
                <a:ext uri="{FF2B5EF4-FFF2-40B4-BE49-F238E27FC236}">
                  <a16:creationId xmlns:a16="http://schemas.microsoft.com/office/drawing/2014/main" id="{DA68ADB3-263D-4643-8AAE-0DC1DEA76229}"/>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4008" name="Line 104">
              <a:extLst>
                <a:ext uri="{FF2B5EF4-FFF2-40B4-BE49-F238E27FC236}">
                  <a16:creationId xmlns:a16="http://schemas.microsoft.com/office/drawing/2014/main" id="{3E79B35D-130C-5E45-84E3-7EC1DCE42838}"/>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4009" name="Line 105">
              <a:extLst>
                <a:ext uri="{FF2B5EF4-FFF2-40B4-BE49-F238E27FC236}">
                  <a16:creationId xmlns:a16="http://schemas.microsoft.com/office/drawing/2014/main" id="{185F5AC5-3136-4346-83EE-1A67225F7F1E}"/>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24010" name="Group 106">
            <a:extLst>
              <a:ext uri="{FF2B5EF4-FFF2-40B4-BE49-F238E27FC236}">
                <a16:creationId xmlns:a16="http://schemas.microsoft.com/office/drawing/2014/main" id="{9C58C1FF-BB6B-1048-93E1-AF9F74712891}"/>
              </a:ext>
            </a:extLst>
          </p:cNvPr>
          <p:cNvGrpSpPr>
            <a:grpSpLocks/>
          </p:cNvGrpSpPr>
          <p:nvPr/>
        </p:nvGrpSpPr>
        <p:grpSpPr bwMode="auto">
          <a:xfrm>
            <a:off x="9348788" y="5816600"/>
            <a:ext cx="165100" cy="406400"/>
            <a:chOff x="2305" y="3704"/>
            <a:chExt cx="104" cy="256"/>
          </a:xfrm>
        </p:grpSpPr>
        <p:sp>
          <p:nvSpPr>
            <p:cNvPr id="124011" name="Line 107">
              <a:extLst>
                <a:ext uri="{FF2B5EF4-FFF2-40B4-BE49-F238E27FC236}">
                  <a16:creationId xmlns:a16="http://schemas.microsoft.com/office/drawing/2014/main" id="{FBE6C2D8-515F-A64C-85E2-19DCB7BE771E}"/>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4012" name="Line 108">
              <a:extLst>
                <a:ext uri="{FF2B5EF4-FFF2-40B4-BE49-F238E27FC236}">
                  <a16:creationId xmlns:a16="http://schemas.microsoft.com/office/drawing/2014/main" id="{6C49C561-2599-754B-B10B-1FB22A469668}"/>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4013" name="Line 109">
              <a:extLst>
                <a:ext uri="{FF2B5EF4-FFF2-40B4-BE49-F238E27FC236}">
                  <a16:creationId xmlns:a16="http://schemas.microsoft.com/office/drawing/2014/main" id="{9CE4AC6A-E5B8-2E44-8980-4C14B1EF0C66}"/>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24014" name="Group 110">
            <a:extLst>
              <a:ext uri="{FF2B5EF4-FFF2-40B4-BE49-F238E27FC236}">
                <a16:creationId xmlns:a16="http://schemas.microsoft.com/office/drawing/2014/main" id="{50BE9F62-F9B7-D349-99C5-19EF3765C1A7}"/>
              </a:ext>
            </a:extLst>
          </p:cNvPr>
          <p:cNvGrpSpPr>
            <a:grpSpLocks/>
          </p:cNvGrpSpPr>
          <p:nvPr/>
        </p:nvGrpSpPr>
        <p:grpSpPr bwMode="auto">
          <a:xfrm>
            <a:off x="8878888" y="4610100"/>
            <a:ext cx="165100" cy="406400"/>
            <a:chOff x="2305" y="3704"/>
            <a:chExt cx="104" cy="256"/>
          </a:xfrm>
        </p:grpSpPr>
        <p:sp>
          <p:nvSpPr>
            <p:cNvPr id="124015" name="Line 111">
              <a:extLst>
                <a:ext uri="{FF2B5EF4-FFF2-40B4-BE49-F238E27FC236}">
                  <a16:creationId xmlns:a16="http://schemas.microsoft.com/office/drawing/2014/main" id="{54DA5636-C22B-514F-AEAD-DB4DDECE6DF6}"/>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4016" name="Line 112">
              <a:extLst>
                <a:ext uri="{FF2B5EF4-FFF2-40B4-BE49-F238E27FC236}">
                  <a16:creationId xmlns:a16="http://schemas.microsoft.com/office/drawing/2014/main" id="{38450D9D-B6AE-0F41-BA5E-C95B9974D664}"/>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4017" name="Line 113">
              <a:extLst>
                <a:ext uri="{FF2B5EF4-FFF2-40B4-BE49-F238E27FC236}">
                  <a16:creationId xmlns:a16="http://schemas.microsoft.com/office/drawing/2014/main" id="{9EBA51BC-872B-B64D-B04A-1D3C294BE916}"/>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24018" name="Group 114">
            <a:extLst>
              <a:ext uri="{FF2B5EF4-FFF2-40B4-BE49-F238E27FC236}">
                <a16:creationId xmlns:a16="http://schemas.microsoft.com/office/drawing/2014/main" id="{34536E0E-7A8C-2343-90B3-7D13843CEBC2}"/>
              </a:ext>
            </a:extLst>
          </p:cNvPr>
          <p:cNvGrpSpPr>
            <a:grpSpLocks/>
          </p:cNvGrpSpPr>
          <p:nvPr/>
        </p:nvGrpSpPr>
        <p:grpSpPr bwMode="auto">
          <a:xfrm>
            <a:off x="7837488" y="4622800"/>
            <a:ext cx="165100" cy="406400"/>
            <a:chOff x="2305" y="3704"/>
            <a:chExt cx="104" cy="256"/>
          </a:xfrm>
        </p:grpSpPr>
        <p:sp>
          <p:nvSpPr>
            <p:cNvPr id="124019" name="Line 115">
              <a:extLst>
                <a:ext uri="{FF2B5EF4-FFF2-40B4-BE49-F238E27FC236}">
                  <a16:creationId xmlns:a16="http://schemas.microsoft.com/office/drawing/2014/main" id="{9DA7A6A9-ABAC-274F-8FB7-EBBCBDD7DDDA}"/>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4020" name="Line 116">
              <a:extLst>
                <a:ext uri="{FF2B5EF4-FFF2-40B4-BE49-F238E27FC236}">
                  <a16:creationId xmlns:a16="http://schemas.microsoft.com/office/drawing/2014/main" id="{ACCFD387-028E-8446-B8CE-8B9F6AA75B95}"/>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4021" name="Line 117">
              <a:extLst>
                <a:ext uri="{FF2B5EF4-FFF2-40B4-BE49-F238E27FC236}">
                  <a16:creationId xmlns:a16="http://schemas.microsoft.com/office/drawing/2014/main" id="{7CAB6E8F-A464-3748-9AED-5DFBFBE82892}"/>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24022" name="Text Box 118">
            <a:extLst>
              <a:ext uri="{FF2B5EF4-FFF2-40B4-BE49-F238E27FC236}">
                <a16:creationId xmlns:a16="http://schemas.microsoft.com/office/drawing/2014/main" id="{8D9019CA-48C1-5042-9C5B-76427AF36D46}"/>
              </a:ext>
            </a:extLst>
          </p:cNvPr>
          <p:cNvSpPr txBox="1">
            <a:spLocks noChangeArrowheads="1"/>
          </p:cNvSpPr>
          <p:nvPr/>
        </p:nvSpPr>
        <p:spPr bwMode="auto">
          <a:xfrm>
            <a:off x="1978025" y="2816225"/>
            <a:ext cx="3416320" cy="400110"/>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a:latin typeface="Courier New" panose="02070309020205020404" pitchFamily="49" charset="0"/>
              </a:rPr>
              <a:t>Output: 1 3 7 9 14 22</a:t>
            </a:r>
          </a:p>
        </p:txBody>
      </p:sp>
      <p:sp>
        <p:nvSpPr>
          <p:cNvPr id="124023" name="Oval 119">
            <a:extLst>
              <a:ext uri="{FF2B5EF4-FFF2-40B4-BE49-F238E27FC236}">
                <a16:creationId xmlns:a16="http://schemas.microsoft.com/office/drawing/2014/main" id="{0D63AE59-8857-A643-9429-6C2EC5500556}"/>
              </a:ext>
            </a:extLst>
          </p:cNvPr>
          <p:cNvSpPr>
            <a:spLocks noChangeArrowheads="1"/>
          </p:cNvSpPr>
          <p:nvPr/>
        </p:nvSpPr>
        <p:spPr bwMode="auto">
          <a:xfrm>
            <a:off x="2044700" y="1308100"/>
            <a:ext cx="254000" cy="254000"/>
          </a:xfrm>
          <a:prstGeom prst="ellipse">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124024" name="Oval 120">
            <a:extLst>
              <a:ext uri="{FF2B5EF4-FFF2-40B4-BE49-F238E27FC236}">
                <a16:creationId xmlns:a16="http://schemas.microsoft.com/office/drawing/2014/main" id="{C0630000-85AF-3C4B-A487-62FB6AB6B51C}"/>
              </a:ext>
            </a:extLst>
          </p:cNvPr>
          <p:cNvSpPr>
            <a:spLocks noChangeArrowheads="1"/>
          </p:cNvSpPr>
          <p:nvPr/>
        </p:nvSpPr>
        <p:spPr bwMode="auto">
          <a:xfrm>
            <a:off x="2044700" y="1651000"/>
            <a:ext cx="254000" cy="254000"/>
          </a:xfrm>
          <a:prstGeom prst="ellipse">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124025" name="Oval 121">
            <a:extLst>
              <a:ext uri="{FF2B5EF4-FFF2-40B4-BE49-F238E27FC236}">
                <a16:creationId xmlns:a16="http://schemas.microsoft.com/office/drawing/2014/main" id="{DC16414D-4C61-3D4B-8ADD-287E50D01DE6}"/>
              </a:ext>
            </a:extLst>
          </p:cNvPr>
          <p:cNvSpPr>
            <a:spLocks noChangeArrowheads="1"/>
          </p:cNvSpPr>
          <p:nvPr/>
        </p:nvSpPr>
        <p:spPr bwMode="auto">
          <a:xfrm>
            <a:off x="2044700" y="1993900"/>
            <a:ext cx="254000" cy="254000"/>
          </a:xfrm>
          <a:prstGeom prst="ellipse">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124026" name="Oval 122">
            <a:extLst>
              <a:ext uri="{FF2B5EF4-FFF2-40B4-BE49-F238E27FC236}">
                <a16:creationId xmlns:a16="http://schemas.microsoft.com/office/drawing/2014/main" id="{84A8F684-6226-D447-B7AF-442BB2131A81}"/>
              </a:ext>
            </a:extLst>
          </p:cNvPr>
          <p:cNvSpPr>
            <a:spLocks noChangeArrowheads="1"/>
          </p:cNvSpPr>
          <p:nvPr/>
        </p:nvSpPr>
        <p:spPr bwMode="auto">
          <a:xfrm>
            <a:off x="4762500" y="52070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124027" name="Oval 123">
            <a:extLst>
              <a:ext uri="{FF2B5EF4-FFF2-40B4-BE49-F238E27FC236}">
                <a16:creationId xmlns:a16="http://schemas.microsoft.com/office/drawing/2014/main" id="{B3995823-699E-1142-AC1C-D3272642CFFD}"/>
              </a:ext>
            </a:extLst>
          </p:cNvPr>
          <p:cNvSpPr>
            <a:spLocks noChangeArrowheads="1"/>
          </p:cNvSpPr>
          <p:nvPr/>
        </p:nvSpPr>
        <p:spPr bwMode="auto">
          <a:xfrm>
            <a:off x="4749800" y="55118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124028" name="Oval 124">
            <a:extLst>
              <a:ext uri="{FF2B5EF4-FFF2-40B4-BE49-F238E27FC236}">
                <a16:creationId xmlns:a16="http://schemas.microsoft.com/office/drawing/2014/main" id="{3C3DF236-8A68-0D4C-BACC-7FA7ADF8608E}"/>
              </a:ext>
            </a:extLst>
          </p:cNvPr>
          <p:cNvSpPr>
            <a:spLocks noChangeArrowheads="1"/>
          </p:cNvSpPr>
          <p:nvPr/>
        </p:nvSpPr>
        <p:spPr bwMode="auto">
          <a:xfrm>
            <a:off x="4749800" y="58166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124029" name="Oval 125">
            <a:extLst>
              <a:ext uri="{FF2B5EF4-FFF2-40B4-BE49-F238E27FC236}">
                <a16:creationId xmlns:a16="http://schemas.microsoft.com/office/drawing/2014/main" id="{DF06CFDC-E321-6E47-B86F-61B2E51F096A}"/>
              </a:ext>
            </a:extLst>
          </p:cNvPr>
          <p:cNvSpPr>
            <a:spLocks noChangeArrowheads="1"/>
          </p:cNvSpPr>
          <p:nvPr/>
        </p:nvSpPr>
        <p:spPr bwMode="auto">
          <a:xfrm>
            <a:off x="5207000" y="39116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124030" name="Oval 126">
            <a:extLst>
              <a:ext uri="{FF2B5EF4-FFF2-40B4-BE49-F238E27FC236}">
                <a16:creationId xmlns:a16="http://schemas.microsoft.com/office/drawing/2014/main" id="{8C478CA1-BD9C-5643-9EB1-99D7FC953700}"/>
              </a:ext>
            </a:extLst>
          </p:cNvPr>
          <p:cNvSpPr>
            <a:spLocks noChangeArrowheads="1"/>
          </p:cNvSpPr>
          <p:nvPr/>
        </p:nvSpPr>
        <p:spPr bwMode="auto">
          <a:xfrm>
            <a:off x="5207000" y="42164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124031" name="Oval 127">
            <a:extLst>
              <a:ext uri="{FF2B5EF4-FFF2-40B4-BE49-F238E27FC236}">
                <a16:creationId xmlns:a16="http://schemas.microsoft.com/office/drawing/2014/main" id="{588F4B1B-95C6-2D41-8722-B86B6C119C2E}"/>
              </a:ext>
            </a:extLst>
          </p:cNvPr>
          <p:cNvSpPr>
            <a:spLocks noChangeArrowheads="1"/>
          </p:cNvSpPr>
          <p:nvPr/>
        </p:nvSpPr>
        <p:spPr bwMode="auto">
          <a:xfrm>
            <a:off x="5207000" y="45339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124032" name="Oval 128">
            <a:extLst>
              <a:ext uri="{FF2B5EF4-FFF2-40B4-BE49-F238E27FC236}">
                <a16:creationId xmlns:a16="http://schemas.microsoft.com/office/drawing/2014/main" id="{3AC62653-6122-0246-93A4-DD7D8CBAC7F3}"/>
              </a:ext>
            </a:extLst>
          </p:cNvPr>
          <p:cNvSpPr>
            <a:spLocks noChangeArrowheads="1"/>
          </p:cNvSpPr>
          <p:nvPr/>
        </p:nvSpPr>
        <p:spPr bwMode="auto">
          <a:xfrm>
            <a:off x="5740400" y="51943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124033" name="Oval 129">
            <a:extLst>
              <a:ext uri="{FF2B5EF4-FFF2-40B4-BE49-F238E27FC236}">
                <a16:creationId xmlns:a16="http://schemas.microsoft.com/office/drawing/2014/main" id="{BAD03C0B-B4C4-794B-9B92-CBFB608AADBB}"/>
              </a:ext>
            </a:extLst>
          </p:cNvPr>
          <p:cNvSpPr>
            <a:spLocks noChangeArrowheads="1"/>
          </p:cNvSpPr>
          <p:nvPr/>
        </p:nvSpPr>
        <p:spPr bwMode="auto">
          <a:xfrm>
            <a:off x="5740400" y="55118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124034" name="Oval 130">
            <a:extLst>
              <a:ext uri="{FF2B5EF4-FFF2-40B4-BE49-F238E27FC236}">
                <a16:creationId xmlns:a16="http://schemas.microsoft.com/office/drawing/2014/main" id="{64560E71-244D-8F49-9951-B23DA55D4283}"/>
              </a:ext>
            </a:extLst>
          </p:cNvPr>
          <p:cNvSpPr>
            <a:spLocks noChangeArrowheads="1"/>
          </p:cNvSpPr>
          <p:nvPr/>
        </p:nvSpPr>
        <p:spPr bwMode="auto">
          <a:xfrm>
            <a:off x="5740400" y="58293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124035" name="Oval 131">
            <a:extLst>
              <a:ext uri="{FF2B5EF4-FFF2-40B4-BE49-F238E27FC236}">
                <a16:creationId xmlns:a16="http://schemas.microsoft.com/office/drawing/2014/main" id="{E1354F21-0071-6D40-BE6C-90B3F2E9ED96}"/>
              </a:ext>
            </a:extLst>
          </p:cNvPr>
          <p:cNvSpPr>
            <a:spLocks noChangeArrowheads="1"/>
          </p:cNvSpPr>
          <p:nvPr/>
        </p:nvSpPr>
        <p:spPr bwMode="auto">
          <a:xfrm>
            <a:off x="6299200" y="39116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124036" name="Oval 132">
            <a:extLst>
              <a:ext uri="{FF2B5EF4-FFF2-40B4-BE49-F238E27FC236}">
                <a16:creationId xmlns:a16="http://schemas.microsoft.com/office/drawing/2014/main" id="{D7FDE393-AD42-1342-9C5D-432773A2C3DF}"/>
              </a:ext>
            </a:extLst>
          </p:cNvPr>
          <p:cNvSpPr>
            <a:spLocks noChangeArrowheads="1"/>
          </p:cNvSpPr>
          <p:nvPr/>
        </p:nvSpPr>
        <p:spPr bwMode="auto">
          <a:xfrm>
            <a:off x="6299200" y="42291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124037" name="Oval 133">
            <a:extLst>
              <a:ext uri="{FF2B5EF4-FFF2-40B4-BE49-F238E27FC236}">
                <a16:creationId xmlns:a16="http://schemas.microsoft.com/office/drawing/2014/main" id="{1B99CA2E-FA68-FA44-9F2D-BFFC14FD249F}"/>
              </a:ext>
            </a:extLst>
          </p:cNvPr>
          <p:cNvSpPr>
            <a:spLocks noChangeArrowheads="1"/>
          </p:cNvSpPr>
          <p:nvPr/>
        </p:nvSpPr>
        <p:spPr bwMode="auto">
          <a:xfrm>
            <a:off x="6299200" y="45466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124038" name="Oval 134">
            <a:extLst>
              <a:ext uri="{FF2B5EF4-FFF2-40B4-BE49-F238E27FC236}">
                <a16:creationId xmlns:a16="http://schemas.microsoft.com/office/drawing/2014/main" id="{F127E09D-CE2F-0146-AF7E-BCF3D91E6C0E}"/>
              </a:ext>
            </a:extLst>
          </p:cNvPr>
          <p:cNvSpPr>
            <a:spLocks noChangeArrowheads="1"/>
          </p:cNvSpPr>
          <p:nvPr/>
        </p:nvSpPr>
        <p:spPr bwMode="auto">
          <a:xfrm>
            <a:off x="5740400" y="27305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124039" name="Oval 135">
            <a:extLst>
              <a:ext uri="{FF2B5EF4-FFF2-40B4-BE49-F238E27FC236}">
                <a16:creationId xmlns:a16="http://schemas.microsoft.com/office/drawing/2014/main" id="{3CB7A70C-D7EF-8F47-99CB-95CC32FE33AF}"/>
              </a:ext>
            </a:extLst>
          </p:cNvPr>
          <p:cNvSpPr>
            <a:spLocks noChangeArrowheads="1"/>
          </p:cNvSpPr>
          <p:nvPr/>
        </p:nvSpPr>
        <p:spPr bwMode="auto">
          <a:xfrm>
            <a:off x="5740400" y="30353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124040" name="Oval 136">
            <a:extLst>
              <a:ext uri="{FF2B5EF4-FFF2-40B4-BE49-F238E27FC236}">
                <a16:creationId xmlns:a16="http://schemas.microsoft.com/office/drawing/2014/main" id="{329B48FA-DA6F-A540-891E-CDF3DB2C340D}"/>
              </a:ext>
            </a:extLst>
          </p:cNvPr>
          <p:cNvSpPr>
            <a:spLocks noChangeArrowheads="1"/>
          </p:cNvSpPr>
          <p:nvPr/>
        </p:nvSpPr>
        <p:spPr bwMode="auto">
          <a:xfrm>
            <a:off x="5740400" y="33401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124041" name="Oval 137">
            <a:extLst>
              <a:ext uri="{FF2B5EF4-FFF2-40B4-BE49-F238E27FC236}">
                <a16:creationId xmlns:a16="http://schemas.microsoft.com/office/drawing/2014/main" id="{C3D762B7-A8F0-ED40-B508-3D967EC953D7}"/>
              </a:ext>
            </a:extLst>
          </p:cNvPr>
          <p:cNvSpPr>
            <a:spLocks noChangeArrowheads="1"/>
          </p:cNvSpPr>
          <p:nvPr/>
        </p:nvSpPr>
        <p:spPr bwMode="auto">
          <a:xfrm>
            <a:off x="6743700" y="14732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124042" name="Oval 138">
            <a:extLst>
              <a:ext uri="{FF2B5EF4-FFF2-40B4-BE49-F238E27FC236}">
                <a16:creationId xmlns:a16="http://schemas.microsoft.com/office/drawing/2014/main" id="{3E5F8E4B-637C-9C4D-92BD-567918CEDAD8}"/>
              </a:ext>
            </a:extLst>
          </p:cNvPr>
          <p:cNvSpPr>
            <a:spLocks noChangeArrowheads="1"/>
          </p:cNvSpPr>
          <p:nvPr/>
        </p:nvSpPr>
        <p:spPr bwMode="auto">
          <a:xfrm>
            <a:off x="6743700" y="17526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124043" name="Oval 139">
            <a:extLst>
              <a:ext uri="{FF2B5EF4-FFF2-40B4-BE49-F238E27FC236}">
                <a16:creationId xmlns:a16="http://schemas.microsoft.com/office/drawing/2014/main" id="{0B9E904F-EBE3-F149-85EE-B1FA4683D4D9}"/>
              </a:ext>
            </a:extLst>
          </p:cNvPr>
          <p:cNvSpPr>
            <a:spLocks noChangeArrowheads="1"/>
          </p:cNvSpPr>
          <p:nvPr/>
        </p:nvSpPr>
        <p:spPr bwMode="auto">
          <a:xfrm>
            <a:off x="6743700" y="2044700"/>
            <a:ext cx="254000" cy="254000"/>
          </a:xfrm>
          <a:prstGeom prst="ellipse">
            <a:avLst/>
          </a:prstGeom>
          <a:solidFill>
            <a:srgbClr val="66FF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124044" name="Oval 140">
            <a:extLst>
              <a:ext uri="{FF2B5EF4-FFF2-40B4-BE49-F238E27FC236}">
                <a16:creationId xmlns:a16="http://schemas.microsoft.com/office/drawing/2014/main" id="{86CDAD49-55CB-734F-A3BB-B964FF0BD0D9}"/>
              </a:ext>
            </a:extLst>
          </p:cNvPr>
          <p:cNvSpPr>
            <a:spLocks noChangeArrowheads="1"/>
          </p:cNvSpPr>
          <p:nvPr/>
        </p:nvSpPr>
        <p:spPr bwMode="auto">
          <a:xfrm>
            <a:off x="7937500" y="2705100"/>
            <a:ext cx="254000" cy="254000"/>
          </a:xfrm>
          <a:prstGeom prst="ellipse">
            <a:avLst/>
          </a:prstGeom>
          <a:solidFill>
            <a:srgbClr val="66FF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124045" name="Oval 141">
            <a:extLst>
              <a:ext uri="{FF2B5EF4-FFF2-40B4-BE49-F238E27FC236}">
                <a16:creationId xmlns:a16="http://schemas.microsoft.com/office/drawing/2014/main" id="{C06538F2-258F-7949-8C07-821C06B8C81F}"/>
              </a:ext>
            </a:extLst>
          </p:cNvPr>
          <p:cNvSpPr>
            <a:spLocks noChangeArrowheads="1"/>
          </p:cNvSpPr>
          <p:nvPr/>
        </p:nvSpPr>
        <p:spPr bwMode="auto">
          <a:xfrm>
            <a:off x="7404100" y="3911600"/>
            <a:ext cx="254000" cy="254000"/>
          </a:xfrm>
          <a:prstGeom prst="ellipse">
            <a:avLst/>
          </a:prstGeom>
          <a:solidFill>
            <a:srgbClr val="66FF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Tree>
    <p:extLst>
      <p:ext uri="{BB962C8B-B14F-4D97-AF65-F5344CB8AC3E}">
        <p14:creationId xmlns:p14="http://schemas.microsoft.com/office/powerpoint/2010/main" val="130917884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a:extLst>
              <a:ext uri="{FF2B5EF4-FFF2-40B4-BE49-F238E27FC236}">
                <a16:creationId xmlns:a16="http://schemas.microsoft.com/office/drawing/2014/main" id="{02AE59D1-FC44-9B44-95EA-893597DD07FB}"/>
              </a:ext>
            </a:extLst>
          </p:cNvPr>
          <p:cNvSpPr>
            <a:spLocks noChangeArrowheads="1"/>
          </p:cNvSpPr>
          <p:nvPr/>
        </p:nvSpPr>
        <p:spPr bwMode="auto">
          <a:xfrm>
            <a:off x="1981201" y="457201"/>
            <a:ext cx="4341813" cy="1895475"/>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64" tIns="46033" rIns="92064" bIns="46033">
            <a:spAutoFit/>
          </a:bodyPr>
          <a:lstStyle>
            <a:lvl1pPr indent="4763">
              <a:spcBef>
                <a:spcPct val="20000"/>
              </a:spcBef>
              <a:buChar char="•"/>
              <a:defRPr sz="2400">
                <a:solidFill>
                  <a:schemeClr val="tx1"/>
                </a:solidFill>
                <a:latin typeface="Arial" panose="020B0604020202020204" pitchFamily="34" charset="0"/>
              </a:defRPr>
            </a:lvl1pPr>
            <a:lvl2pPr marL="747713"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buFontTx/>
              <a:buNone/>
            </a:pPr>
            <a:r>
              <a:rPr lang="en-US" altLang="en-US" sz="2000">
                <a:latin typeface="Courier New" panose="02070309020205020404" pitchFamily="49" charset="0"/>
              </a:rPr>
              <a:t>Proc InOrderPrint(pointer) </a:t>
            </a:r>
          </a:p>
          <a:p>
            <a:pPr>
              <a:buFontTx/>
              <a:buNone/>
            </a:pPr>
            <a:r>
              <a:rPr lang="en-US" altLang="en-US" sz="2000">
                <a:latin typeface="Courier New" panose="02070309020205020404" pitchFamily="49" charset="0"/>
              </a:rPr>
              <a:t> pointer NOT NIL?</a:t>
            </a:r>
          </a:p>
          <a:p>
            <a:pPr>
              <a:buFontTx/>
              <a:buNone/>
            </a:pPr>
            <a:r>
              <a:rPr lang="en-US" altLang="en-US" sz="2000">
                <a:solidFill>
                  <a:srgbClr val="3333FF"/>
                </a:solidFill>
                <a:latin typeface="Courier New" panose="02070309020205020404" pitchFamily="49" charset="0"/>
              </a:rPr>
              <a:t>  InOrderPrint(left child)</a:t>
            </a:r>
          </a:p>
          <a:p>
            <a:pPr>
              <a:buFontTx/>
              <a:buNone/>
            </a:pPr>
            <a:r>
              <a:rPr lang="en-US" altLang="en-US" sz="2000">
                <a:latin typeface="Courier New" panose="02070309020205020404" pitchFamily="49" charset="0"/>
              </a:rPr>
              <a:t>  print(data)</a:t>
            </a:r>
          </a:p>
          <a:p>
            <a:pPr>
              <a:buFontTx/>
              <a:buNone/>
            </a:pPr>
            <a:r>
              <a:rPr lang="en-US" altLang="en-US" sz="2000">
                <a:latin typeface="Courier New" panose="02070309020205020404" pitchFamily="49" charset="0"/>
              </a:rPr>
              <a:t>  InOrderPrint(right child)</a:t>
            </a:r>
          </a:p>
        </p:txBody>
      </p:sp>
      <p:grpSp>
        <p:nvGrpSpPr>
          <p:cNvPr id="124931" name="Group 3">
            <a:extLst>
              <a:ext uri="{FF2B5EF4-FFF2-40B4-BE49-F238E27FC236}">
                <a16:creationId xmlns:a16="http://schemas.microsoft.com/office/drawing/2014/main" id="{A0EAC532-9DCE-E042-82D6-2F0F9CFD0E7B}"/>
              </a:ext>
            </a:extLst>
          </p:cNvPr>
          <p:cNvGrpSpPr>
            <a:grpSpLocks/>
          </p:cNvGrpSpPr>
          <p:nvPr/>
        </p:nvGrpSpPr>
        <p:grpSpPr bwMode="auto">
          <a:xfrm>
            <a:off x="7099301" y="1501775"/>
            <a:ext cx="587375" cy="749300"/>
            <a:chOff x="1760" y="2442"/>
            <a:chExt cx="370" cy="472"/>
          </a:xfrm>
        </p:grpSpPr>
        <p:sp>
          <p:nvSpPr>
            <p:cNvPr id="124932" name="Text Box 4">
              <a:extLst>
                <a:ext uri="{FF2B5EF4-FFF2-40B4-BE49-F238E27FC236}">
                  <a16:creationId xmlns:a16="http://schemas.microsoft.com/office/drawing/2014/main" id="{AC5A1EDC-4FA4-564E-A7A6-469DB838F680}"/>
                </a:ext>
              </a:extLst>
            </p:cNvPr>
            <p:cNvSpPr txBox="1">
              <a:spLocks noChangeArrowheads="1"/>
            </p:cNvSpPr>
            <p:nvPr/>
          </p:nvSpPr>
          <p:spPr bwMode="auto">
            <a:xfrm>
              <a:off x="1760" y="2442"/>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solidFill>
                    <a:srgbClr val="FF0033"/>
                  </a:solidFill>
                  <a:latin typeface="Courier New" panose="02070309020205020404" pitchFamily="49" charset="0"/>
                </a:rPr>
                <a:t>22</a:t>
              </a:r>
            </a:p>
          </p:txBody>
        </p:sp>
        <p:grpSp>
          <p:nvGrpSpPr>
            <p:cNvPr id="124933" name="Group 5">
              <a:extLst>
                <a:ext uri="{FF2B5EF4-FFF2-40B4-BE49-F238E27FC236}">
                  <a16:creationId xmlns:a16="http://schemas.microsoft.com/office/drawing/2014/main" id="{72F1F675-3E05-7A45-B44C-A1603496F8B4}"/>
                </a:ext>
              </a:extLst>
            </p:cNvPr>
            <p:cNvGrpSpPr>
              <a:grpSpLocks/>
            </p:cNvGrpSpPr>
            <p:nvPr/>
          </p:nvGrpSpPr>
          <p:grpSpPr bwMode="auto">
            <a:xfrm>
              <a:off x="1760" y="2754"/>
              <a:ext cx="370" cy="160"/>
              <a:chOff x="1378" y="3290"/>
              <a:chExt cx="370" cy="312"/>
            </a:xfrm>
          </p:grpSpPr>
          <p:sp>
            <p:nvSpPr>
              <p:cNvPr id="124934" name="Text Box 6">
                <a:extLst>
                  <a:ext uri="{FF2B5EF4-FFF2-40B4-BE49-F238E27FC236}">
                    <a16:creationId xmlns:a16="http://schemas.microsoft.com/office/drawing/2014/main" id="{756B2C39-4E4D-664D-8DE7-6563594ED1FF}"/>
                  </a:ext>
                </a:extLst>
              </p:cNvPr>
              <p:cNvSpPr txBox="1">
                <a:spLocks noChangeArrowheads="1"/>
              </p:cNvSpPr>
              <p:nvPr/>
            </p:nvSpPr>
            <p:spPr bwMode="auto">
              <a:xfrm>
                <a:off x="1378" y="3290"/>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24935" name="Line 7">
                <a:extLst>
                  <a:ext uri="{FF2B5EF4-FFF2-40B4-BE49-F238E27FC236}">
                    <a16:creationId xmlns:a16="http://schemas.microsoft.com/office/drawing/2014/main" id="{FEA04B8A-2E65-7E4C-AFDD-E65C9089FA9A}"/>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124936" name="Text Box 8">
            <a:extLst>
              <a:ext uri="{FF2B5EF4-FFF2-40B4-BE49-F238E27FC236}">
                <a16:creationId xmlns:a16="http://schemas.microsoft.com/office/drawing/2014/main" id="{E4123F27-2F21-5646-8829-9B736723BC57}"/>
              </a:ext>
            </a:extLst>
          </p:cNvPr>
          <p:cNvSpPr txBox="1">
            <a:spLocks noChangeArrowheads="1"/>
          </p:cNvSpPr>
          <p:nvPr/>
        </p:nvSpPr>
        <p:spPr bwMode="auto">
          <a:xfrm>
            <a:off x="7032626" y="646113"/>
            <a:ext cx="62619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715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a:t>root</a:t>
            </a:r>
          </a:p>
        </p:txBody>
      </p:sp>
      <p:sp>
        <p:nvSpPr>
          <p:cNvPr id="124937" name="Line 9">
            <a:extLst>
              <a:ext uri="{FF2B5EF4-FFF2-40B4-BE49-F238E27FC236}">
                <a16:creationId xmlns:a16="http://schemas.microsoft.com/office/drawing/2014/main" id="{CD7D0DC4-9627-6C4D-845A-36B14AF78488}"/>
              </a:ext>
            </a:extLst>
          </p:cNvPr>
          <p:cNvSpPr>
            <a:spLocks noChangeShapeType="1"/>
          </p:cNvSpPr>
          <p:nvPr/>
        </p:nvSpPr>
        <p:spPr bwMode="auto">
          <a:xfrm>
            <a:off x="7404100" y="1028700"/>
            <a:ext cx="0" cy="4572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24938" name="Group 10">
            <a:extLst>
              <a:ext uri="{FF2B5EF4-FFF2-40B4-BE49-F238E27FC236}">
                <a16:creationId xmlns:a16="http://schemas.microsoft.com/office/drawing/2014/main" id="{C006CF3C-9D89-1E44-B1B6-7A01152C0228}"/>
              </a:ext>
            </a:extLst>
          </p:cNvPr>
          <p:cNvGrpSpPr>
            <a:grpSpLocks/>
          </p:cNvGrpSpPr>
          <p:nvPr/>
        </p:nvGrpSpPr>
        <p:grpSpPr bwMode="auto">
          <a:xfrm>
            <a:off x="8280401" y="2746375"/>
            <a:ext cx="587375" cy="749300"/>
            <a:chOff x="1760" y="2442"/>
            <a:chExt cx="370" cy="472"/>
          </a:xfrm>
        </p:grpSpPr>
        <p:sp>
          <p:nvSpPr>
            <p:cNvPr id="124939" name="Text Box 11">
              <a:extLst>
                <a:ext uri="{FF2B5EF4-FFF2-40B4-BE49-F238E27FC236}">
                  <a16:creationId xmlns:a16="http://schemas.microsoft.com/office/drawing/2014/main" id="{770FB145-0A36-B349-BB5C-6F11822AF0DA}"/>
                </a:ext>
              </a:extLst>
            </p:cNvPr>
            <p:cNvSpPr txBox="1">
              <a:spLocks noChangeArrowheads="1"/>
            </p:cNvSpPr>
            <p:nvPr/>
          </p:nvSpPr>
          <p:spPr bwMode="auto">
            <a:xfrm>
              <a:off x="1760" y="2442"/>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latin typeface="Courier New" panose="02070309020205020404" pitchFamily="49" charset="0"/>
                </a:rPr>
                <a:t>67</a:t>
              </a:r>
            </a:p>
          </p:txBody>
        </p:sp>
        <p:grpSp>
          <p:nvGrpSpPr>
            <p:cNvPr id="124940" name="Group 12">
              <a:extLst>
                <a:ext uri="{FF2B5EF4-FFF2-40B4-BE49-F238E27FC236}">
                  <a16:creationId xmlns:a16="http://schemas.microsoft.com/office/drawing/2014/main" id="{108F681C-6BFA-924F-AA4E-BA9416D80797}"/>
                </a:ext>
              </a:extLst>
            </p:cNvPr>
            <p:cNvGrpSpPr>
              <a:grpSpLocks/>
            </p:cNvGrpSpPr>
            <p:nvPr/>
          </p:nvGrpSpPr>
          <p:grpSpPr bwMode="auto">
            <a:xfrm>
              <a:off x="1760" y="2754"/>
              <a:ext cx="370" cy="160"/>
              <a:chOff x="1378" y="3290"/>
              <a:chExt cx="370" cy="312"/>
            </a:xfrm>
          </p:grpSpPr>
          <p:sp>
            <p:nvSpPr>
              <p:cNvPr id="124941" name="Text Box 13">
                <a:extLst>
                  <a:ext uri="{FF2B5EF4-FFF2-40B4-BE49-F238E27FC236}">
                    <a16:creationId xmlns:a16="http://schemas.microsoft.com/office/drawing/2014/main" id="{EE500947-D507-434B-9444-40306DC4C877}"/>
                  </a:ext>
                </a:extLst>
              </p:cNvPr>
              <p:cNvSpPr txBox="1">
                <a:spLocks noChangeArrowheads="1"/>
              </p:cNvSpPr>
              <p:nvPr/>
            </p:nvSpPr>
            <p:spPr bwMode="auto">
              <a:xfrm>
                <a:off x="1378" y="3290"/>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24942" name="Line 14">
                <a:extLst>
                  <a:ext uri="{FF2B5EF4-FFF2-40B4-BE49-F238E27FC236}">
                    <a16:creationId xmlns:a16="http://schemas.microsoft.com/office/drawing/2014/main" id="{7B9087A5-E043-7D48-92C3-422290AB2544}"/>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24943" name="Group 15">
            <a:extLst>
              <a:ext uri="{FF2B5EF4-FFF2-40B4-BE49-F238E27FC236}">
                <a16:creationId xmlns:a16="http://schemas.microsoft.com/office/drawing/2014/main" id="{881237E5-CCC3-B844-AA6C-2FDE4FCDD137}"/>
              </a:ext>
            </a:extLst>
          </p:cNvPr>
          <p:cNvGrpSpPr>
            <a:grpSpLocks/>
          </p:cNvGrpSpPr>
          <p:nvPr/>
        </p:nvGrpSpPr>
        <p:grpSpPr bwMode="auto">
          <a:xfrm>
            <a:off x="7759701" y="3978275"/>
            <a:ext cx="587375" cy="749300"/>
            <a:chOff x="1760" y="2442"/>
            <a:chExt cx="370" cy="472"/>
          </a:xfrm>
        </p:grpSpPr>
        <p:sp>
          <p:nvSpPr>
            <p:cNvPr id="124944" name="Text Box 16">
              <a:extLst>
                <a:ext uri="{FF2B5EF4-FFF2-40B4-BE49-F238E27FC236}">
                  <a16:creationId xmlns:a16="http://schemas.microsoft.com/office/drawing/2014/main" id="{13835C02-49A0-E44F-859B-342B69BDE785}"/>
                </a:ext>
              </a:extLst>
            </p:cNvPr>
            <p:cNvSpPr txBox="1">
              <a:spLocks noChangeArrowheads="1"/>
            </p:cNvSpPr>
            <p:nvPr/>
          </p:nvSpPr>
          <p:spPr bwMode="auto">
            <a:xfrm>
              <a:off x="1760" y="2442"/>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latin typeface="Courier New" panose="02070309020205020404" pitchFamily="49" charset="0"/>
                </a:rPr>
                <a:t>36</a:t>
              </a:r>
            </a:p>
          </p:txBody>
        </p:sp>
        <p:grpSp>
          <p:nvGrpSpPr>
            <p:cNvPr id="124945" name="Group 17">
              <a:extLst>
                <a:ext uri="{FF2B5EF4-FFF2-40B4-BE49-F238E27FC236}">
                  <a16:creationId xmlns:a16="http://schemas.microsoft.com/office/drawing/2014/main" id="{DBB5D528-A403-4747-B574-8D9E74A35B06}"/>
                </a:ext>
              </a:extLst>
            </p:cNvPr>
            <p:cNvGrpSpPr>
              <a:grpSpLocks/>
            </p:cNvGrpSpPr>
            <p:nvPr/>
          </p:nvGrpSpPr>
          <p:grpSpPr bwMode="auto">
            <a:xfrm>
              <a:off x="1760" y="2754"/>
              <a:ext cx="370" cy="160"/>
              <a:chOff x="1378" y="3290"/>
              <a:chExt cx="370" cy="312"/>
            </a:xfrm>
          </p:grpSpPr>
          <p:sp>
            <p:nvSpPr>
              <p:cNvPr id="124946" name="Text Box 18">
                <a:extLst>
                  <a:ext uri="{FF2B5EF4-FFF2-40B4-BE49-F238E27FC236}">
                    <a16:creationId xmlns:a16="http://schemas.microsoft.com/office/drawing/2014/main" id="{73AEA978-F357-8445-9D15-74B9C2C765BE}"/>
                  </a:ext>
                </a:extLst>
              </p:cNvPr>
              <p:cNvSpPr txBox="1">
                <a:spLocks noChangeArrowheads="1"/>
              </p:cNvSpPr>
              <p:nvPr/>
            </p:nvSpPr>
            <p:spPr bwMode="auto">
              <a:xfrm>
                <a:off x="1378" y="3290"/>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24947" name="Line 19">
                <a:extLst>
                  <a:ext uri="{FF2B5EF4-FFF2-40B4-BE49-F238E27FC236}">
                    <a16:creationId xmlns:a16="http://schemas.microsoft.com/office/drawing/2014/main" id="{32A1A079-BD6D-4345-9010-0175E11E8A5B}"/>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24948" name="Group 20">
            <a:extLst>
              <a:ext uri="{FF2B5EF4-FFF2-40B4-BE49-F238E27FC236}">
                <a16:creationId xmlns:a16="http://schemas.microsoft.com/office/drawing/2014/main" id="{CE042183-5DA3-A043-800A-40BF49F854F4}"/>
              </a:ext>
            </a:extLst>
          </p:cNvPr>
          <p:cNvGrpSpPr>
            <a:grpSpLocks/>
          </p:cNvGrpSpPr>
          <p:nvPr/>
        </p:nvGrpSpPr>
        <p:grpSpPr bwMode="auto">
          <a:xfrm>
            <a:off x="5588001" y="3940175"/>
            <a:ext cx="587375" cy="749300"/>
            <a:chOff x="1760" y="2442"/>
            <a:chExt cx="370" cy="472"/>
          </a:xfrm>
        </p:grpSpPr>
        <p:sp>
          <p:nvSpPr>
            <p:cNvPr id="124949" name="Text Box 21">
              <a:extLst>
                <a:ext uri="{FF2B5EF4-FFF2-40B4-BE49-F238E27FC236}">
                  <a16:creationId xmlns:a16="http://schemas.microsoft.com/office/drawing/2014/main" id="{849BAE7E-4FDD-ED41-BC1B-0D14A945CF67}"/>
                </a:ext>
              </a:extLst>
            </p:cNvPr>
            <p:cNvSpPr txBox="1">
              <a:spLocks noChangeArrowheads="1"/>
            </p:cNvSpPr>
            <p:nvPr/>
          </p:nvSpPr>
          <p:spPr bwMode="auto">
            <a:xfrm>
              <a:off x="1760" y="2442"/>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a:r>
                <a:rPr lang="en-US" altLang="en-US">
                  <a:solidFill>
                    <a:srgbClr val="FF0033"/>
                  </a:solidFill>
                  <a:latin typeface="Courier New" panose="02070309020205020404" pitchFamily="49" charset="0"/>
                </a:rPr>
                <a:t>3</a:t>
              </a:r>
              <a:endParaRPr lang="en-US" altLang="en-US">
                <a:latin typeface="Courier New" panose="02070309020205020404" pitchFamily="49" charset="0"/>
              </a:endParaRPr>
            </a:p>
          </p:txBody>
        </p:sp>
        <p:grpSp>
          <p:nvGrpSpPr>
            <p:cNvPr id="124950" name="Group 22">
              <a:extLst>
                <a:ext uri="{FF2B5EF4-FFF2-40B4-BE49-F238E27FC236}">
                  <a16:creationId xmlns:a16="http://schemas.microsoft.com/office/drawing/2014/main" id="{A262074E-6500-8F43-9CD7-900ABD6232D8}"/>
                </a:ext>
              </a:extLst>
            </p:cNvPr>
            <p:cNvGrpSpPr>
              <a:grpSpLocks/>
            </p:cNvGrpSpPr>
            <p:nvPr/>
          </p:nvGrpSpPr>
          <p:grpSpPr bwMode="auto">
            <a:xfrm>
              <a:off x="1760" y="2754"/>
              <a:ext cx="370" cy="160"/>
              <a:chOff x="1378" y="3290"/>
              <a:chExt cx="370" cy="312"/>
            </a:xfrm>
          </p:grpSpPr>
          <p:sp>
            <p:nvSpPr>
              <p:cNvPr id="124951" name="Text Box 23">
                <a:extLst>
                  <a:ext uri="{FF2B5EF4-FFF2-40B4-BE49-F238E27FC236}">
                    <a16:creationId xmlns:a16="http://schemas.microsoft.com/office/drawing/2014/main" id="{CB420453-8CD2-3641-B169-6801676B73BE}"/>
                  </a:ext>
                </a:extLst>
              </p:cNvPr>
              <p:cNvSpPr txBox="1">
                <a:spLocks noChangeArrowheads="1"/>
              </p:cNvSpPr>
              <p:nvPr/>
            </p:nvSpPr>
            <p:spPr bwMode="auto">
              <a:xfrm>
                <a:off x="1378" y="3290"/>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24952" name="Line 24">
                <a:extLst>
                  <a:ext uri="{FF2B5EF4-FFF2-40B4-BE49-F238E27FC236}">
                    <a16:creationId xmlns:a16="http://schemas.microsoft.com/office/drawing/2014/main" id="{F6F29175-EBC3-C44D-A1B0-7D5DA4C90765}"/>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24953" name="Group 25">
            <a:extLst>
              <a:ext uri="{FF2B5EF4-FFF2-40B4-BE49-F238E27FC236}">
                <a16:creationId xmlns:a16="http://schemas.microsoft.com/office/drawing/2014/main" id="{D00E81E1-1915-5646-A081-3F4D1BE46155}"/>
              </a:ext>
            </a:extLst>
          </p:cNvPr>
          <p:cNvGrpSpPr>
            <a:grpSpLocks/>
          </p:cNvGrpSpPr>
          <p:nvPr/>
        </p:nvGrpSpPr>
        <p:grpSpPr bwMode="auto">
          <a:xfrm>
            <a:off x="6667501" y="3940175"/>
            <a:ext cx="587375" cy="749300"/>
            <a:chOff x="1760" y="2442"/>
            <a:chExt cx="370" cy="472"/>
          </a:xfrm>
        </p:grpSpPr>
        <p:sp>
          <p:nvSpPr>
            <p:cNvPr id="124954" name="Text Box 26">
              <a:extLst>
                <a:ext uri="{FF2B5EF4-FFF2-40B4-BE49-F238E27FC236}">
                  <a16:creationId xmlns:a16="http://schemas.microsoft.com/office/drawing/2014/main" id="{548825D5-E5D2-E744-A707-23F8F22AD3A7}"/>
                </a:ext>
              </a:extLst>
            </p:cNvPr>
            <p:cNvSpPr txBox="1">
              <a:spLocks noChangeArrowheads="1"/>
            </p:cNvSpPr>
            <p:nvPr/>
          </p:nvSpPr>
          <p:spPr bwMode="auto">
            <a:xfrm>
              <a:off x="1760" y="2442"/>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solidFill>
                    <a:srgbClr val="FF0033"/>
                  </a:solidFill>
                  <a:latin typeface="Courier New" panose="02070309020205020404" pitchFamily="49" charset="0"/>
                </a:rPr>
                <a:t>14</a:t>
              </a:r>
              <a:endParaRPr lang="en-US" altLang="en-US">
                <a:latin typeface="Courier New" panose="02070309020205020404" pitchFamily="49" charset="0"/>
              </a:endParaRPr>
            </a:p>
          </p:txBody>
        </p:sp>
        <p:grpSp>
          <p:nvGrpSpPr>
            <p:cNvPr id="124955" name="Group 27">
              <a:extLst>
                <a:ext uri="{FF2B5EF4-FFF2-40B4-BE49-F238E27FC236}">
                  <a16:creationId xmlns:a16="http://schemas.microsoft.com/office/drawing/2014/main" id="{B473C4B0-050E-6C4D-90A2-3ACB7130D6EB}"/>
                </a:ext>
              </a:extLst>
            </p:cNvPr>
            <p:cNvGrpSpPr>
              <a:grpSpLocks/>
            </p:cNvGrpSpPr>
            <p:nvPr/>
          </p:nvGrpSpPr>
          <p:grpSpPr bwMode="auto">
            <a:xfrm>
              <a:off x="1760" y="2754"/>
              <a:ext cx="370" cy="160"/>
              <a:chOff x="1378" y="3290"/>
              <a:chExt cx="370" cy="312"/>
            </a:xfrm>
          </p:grpSpPr>
          <p:sp>
            <p:nvSpPr>
              <p:cNvPr id="124956" name="Text Box 28">
                <a:extLst>
                  <a:ext uri="{FF2B5EF4-FFF2-40B4-BE49-F238E27FC236}">
                    <a16:creationId xmlns:a16="http://schemas.microsoft.com/office/drawing/2014/main" id="{80A20D3E-ABFE-0548-BA55-BEF9C9532981}"/>
                  </a:ext>
                </a:extLst>
              </p:cNvPr>
              <p:cNvSpPr txBox="1">
                <a:spLocks noChangeArrowheads="1"/>
              </p:cNvSpPr>
              <p:nvPr/>
            </p:nvSpPr>
            <p:spPr bwMode="auto">
              <a:xfrm>
                <a:off x="1378" y="3290"/>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24957" name="Line 29">
                <a:extLst>
                  <a:ext uri="{FF2B5EF4-FFF2-40B4-BE49-F238E27FC236}">
                    <a16:creationId xmlns:a16="http://schemas.microsoft.com/office/drawing/2014/main" id="{C8E2599A-739C-BD4A-BF1C-BEE31E16668B}"/>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24958" name="Group 30">
            <a:extLst>
              <a:ext uri="{FF2B5EF4-FFF2-40B4-BE49-F238E27FC236}">
                <a16:creationId xmlns:a16="http://schemas.microsoft.com/office/drawing/2014/main" id="{BB414C2E-47E9-C84B-97D8-C15901412DFD}"/>
              </a:ext>
            </a:extLst>
          </p:cNvPr>
          <p:cNvGrpSpPr>
            <a:grpSpLocks/>
          </p:cNvGrpSpPr>
          <p:nvPr/>
        </p:nvGrpSpPr>
        <p:grpSpPr bwMode="auto">
          <a:xfrm>
            <a:off x="8216901" y="5172075"/>
            <a:ext cx="587375" cy="749300"/>
            <a:chOff x="1760" y="2442"/>
            <a:chExt cx="370" cy="472"/>
          </a:xfrm>
        </p:grpSpPr>
        <p:sp>
          <p:nvSpPr>
            <p:cNvPr id="124959" name="Text Box 31">
              <a:extLst>
                <a:ext uri="{FF2B5EF4-FFF2-40B4-BE49-F238E27FC236}">
                  <a16:creationId xmlns:a16="http://schemas.microsoft.com/office/drawing/2014/main" id="{59382CB9-6120-7342-A4E3-62F30F01DCDB}"/>
                </a:ext>
              </a:extLst>
            </p:cNvPr>
            <p:cNvSpPr txBox="1">
              <a:spLocks noChangeArrowheads="1"/>
            </p:cNvSpPr>
            <p:nvPr/>
          </p:nvSpPr>
          <p:spPr bwMode="auto">
            <a:xfrm>
              <a:off x="1760" y="2442"/>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latin typeface="Courier New" panose="02070309020205020404" pitchFamily="49" charset="0"/>
                </a:rPr>
                <a:t>44</a:t>
              </a:r>
            </a:p>
          </p:txBody>
        </p:sp>
        <p:grpSp>
          <p:nvGrpSpPr>
            <p:cNvPr id="124960" name="Group 32">
              <a:extLst>
                <a:ext uri="{FF2B5EF4-FFF2-40B4-BE49-F238E27FC236}">
                  <a16:creationId xmlns:a16="http://schemas.microsoft.com/office/drawing/2014/main" id="{C16EBE3D-B21F-6D4C-BC5E-FC8E64B05393}"/>
                </a:ext>
              </a:extLst>
            </p:cNvPr>
            <p:cNvGrpSpPr>
              <a:grpSpLocks/>
            </p:cNvGrpSpPr>
            <p:nvPr/>
          </p:nvGrpSpPr>
          <p:grpSpPr bwMode="auto">
            <a:xfrm>
              <a:off x="1760" y="2754"/>
              <a:ext cx="370" cy="160"/>
              <a:chOff x="1378" y="3290"/>
              <a:chExt cx="370" cy="312"/>
            </a:xfrm>
          </p:grpSpPr>
          <p:sp>
            <p:nvSpPr>
              <p:cNvPr id="124961" name="Text Box 33">
                <a:extLst>
                  <a:ext uri="{FF2B5EF4-FFF2-40B4-BE49-F238E27FC236}">
                    <a16:creationId xmlns:a16="http://schemas.microsoft.com/office/drawing/2014/main" id="{4A99E204-BD1F-2B4B-8EF0-383808C5EF34}"/>
                  </a:ext>
                </a:extLst>
              </p:cNvPr>
              <p:cNvSpPr txBox="1">
                <a:spLocks noChangeArrowheads="1"/>
              </p:cNvSpPr>
              <p:nvPr/>
            </p:nvSpPr>
            <p:spPr bwMode="auto">
              <a:xfrm>
                <a:off x="1378" y="3290"/>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24962" name="Line 34">
                <a:extLst>
                  <a:ext uri="{FF2B5EF4-FFF2-40B4-BE49-F238E27FC236}">
                    <a16:creationId xmlns:a16="http://schemas.microsoft.com/office/drawing/2014/main" id="{2BAA5FF8-05E2-2647-8B1C-68F3CC2923C8}"/>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24963" name="Group 35">
            <a:extLst>
              <a:ext uri="{FF2B5EF4-FFF2-40B4-BE49-F238E27FC236}">
                <a16:creationId xmlns:a16="http://schemas.microsoft.com/office/drawing/2014/main" id="{B80DE741-E522-B348-9A87-20500F766367}"/>
              </a:ext>
            </a:extLst>
          </p:cNvPr>
          <p:cNvGrpSpPr>
            <a:grpSpLocks/>
          </p:cNvGrpSpPr>
          <p:nvPr/>
        </p:nvGrpSpPr>
        <p:grpSpPr bwMode="auto">
          <a:xfrm>
            <a:off x="6045201" y="5248275"/>
            <a:ext cx="587375" cy="749300"/>
            <a:chOff x="1760" y="2442"/>
            <a:chExt cx="370" cy="472"/>
          </a:xfrm>
        </p:grpSpPr>
        <p:sp>
          <p:nvSpPr>
            <p:cNvPr id="124964" name="Text Box 36">
              <a:extLst>
                <a:ext uri="{FF2B5EF4-FFF2-40B4-BE49-F238E27FC236}">
                  <a16:creationId xmlns:a16="http://schemas.microsoft.com/office/drawing/2014/main" id="{51C46CB4-A660-434F-9039-4DB5249D4331}"/>
                </a:ext>
              </a:extLst>
            </p:cNvPr>
            <p:cNvSpPr txBox="1">
              <a:spLocks noChangeArrowheads="1"/>
            </p:cNvSpPr>
            <p:nvPr/>
          </p:nvSpPr>
          <p:spPr bwMode="auto">
            <a:xfrm>
              <a:off x="1760" y="2442"/>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a:r>
                <a:rPr lang="en-US" altLang="en-US">
                  <a:solidFill>
                    <a:srgbClr val="FF0033"/>
                  </a:solidFill>
                  <a:latin typeface="Courier New" panose="02070309020205020404" pitchFamily="49" charset="0"/>
                </a:rPr>
                <a:t>7</a:t>
              </a:r>
              <a:endParaRPr lang="en-US" altLang="en-US">
                <a:latin typeface="Courier New" panose="02070309020205020404" pitchFamily="49" charset="0"/>
              </a:endParaRPr>
            </a:p>
          </p:txBody>
        </p:sp>
        <p:grpSp>
          <p:nvGrpSpPr>
            <p:cNvPr id="124965" name="Group 37">
              <a:extLst>
                <a:ext uri="{FF2B5EF4-FFF2-40B4-BE49-F238E27FC236}">
                  <a16:creationId xmlns:a16="http://schemas.microsoft.com/office/drawing/2014/main" id="{3B12BC89-B625-094F-8516-4861971708C7}"/>
                </a:ext>
              </a:extLst>
            </p:cNvPr>
            <p:cNvGrpSpPr>
              <a:grpSpLocks/>
            </p:cNvGrpSpPr>
            <p:nvPr/>
          </p:nvGrpSpPr>
          <p:grpSpPr bwMode="auto">
            <a:xfrm>
              <a:off x="1760" y="2754"/>
              <a:ext cx="370" cy="160"/>
              <a:chOff x="1378" y="3290"/>
              <a:chExt cx="370" cy="312"/>
            </a:xfrm>
          </p:grpSpPr>
          <p:sp>
            <p:nvSpPr>
              <p:cNvPr id="124966" name="Text Box 38">
                <a:extLst>
                  <a:ext uri="{FF2B5EF4-FFF2-40B4-BE49-F238E27FC236}">
                    <a16:creationId xmlns:a16="http://schemas.microsoft.com/office/drawing/2014/main" id="{7188A49E-2D91-FD4E-9326-EB18C938DEC1}"/>
                  </a:ext>
                </a:extLst>
              </p:cNvPr>
              <p:cNvSpPr txBox="1">
                <a:spLocks noChangeArrowheads="1"/>
              </p:cNvSpPr>
              <p:nvPr/>
            </p:nvSpPr>
            <p:spPr bwMode="auto">
              <a:xfrm>
                <a:off x="1378" y="3290"/>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24967" name="Line 39">
                <a:extLst>
                  <a:ext uri="{FF2B5EF4-FFF2-40B4-BE49-F238E27FC236}">
                    <a16:creationId xmlns:a16="http://schemas.microsoft.com/office/drawing/2014/main" id="{49E93E37-F246-5E43-B1F7-834E2C816F29}"/>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24968" name="Group 40">
            <a:extLst>
              <a:ext uri="{FF2B5EF4-FFF2-40B4-BE49-F238E27FC236}">
                <a16:creationId xmlns:a16="http://schemas.microsoft.com/office/drawing/2014/main" id="{B8CB521D-4448-3F46-902A-8533FFD80F18}"/>
              </a:ext>
            </a:extLst>
          </p:cNvPr>
          <p:cNvGrpSpPr>
            <a:grpSpLocks/>
          </p:cNvGrpSpPr>
          <p:nvPr/>
        </p:nvGrpSpPr>
        <p:grpSpPr bwMode="auto">
          <a:xfrm>
            <a:off x="8813801" y="3978275"/>
            <a:ext cx="587375" cy="749300"/>
            <a:chOff x="1760" y="2442"/>
            <a:chExt cx="370" cy="472"/>
          </a:xfrm>
        </p:grpSpPr>
        <p:sp>
          <p:nvSpPr>
            <p:cNvPr id="124969" name="Text Box 41">
              <a:extLst>
                <a:ext uri="{FF2B5EF4-FFF2-40B4-BE49-F238E27FC236}">
                  <a16:creationId xmlns:a16="http://schemas.microsoft.com/office/drawing/2014/main" id="{8E5DD171-A472-FA48-B786-2BDB4B457D4F}"/>
                </a:ext>
              </a:extLst>
            </p:cNvPr>
            <p:cNvSpPr txBox="1">
              <a:spLocks noChangeArrowheads="1"/>
            </p:cNvSpPr>
            <p:nvPr/>
          </p:nvSpPr>
          <p:spPr bwMode="auto">
            <a:xfrm>
              <a:off x="1760" y="2442"/>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latin typeface="Courier New" panose="02070309020205020404" pitchFamily="49" charset="0"/>
                </a:rPr>
                <a:t>94</a:t>
              </a:r>
            </a:p>
          </p:txBody>
        </p:sp>
        <p:grpSp>
          <p:nvGrpSpPr>
            <p:cNvPr id="124970" name="Group 42">
              <a:extLst>
                <a:ext uri="{FF2B5EF4-FFF2-40B4-BE49-F238E27FC236}">
                  <a16:creationId xmlns:a16="http://schemas.microsoft.com/office/drawing/2014/main" id="{2A56355E-6D57-C54F-93E8-2E8CF7BBBB89}"/>
                </a:ext>
              </a:extLst>
            </p:cNvPr>
            <p:cNvGrpSpPr>
              <a:grpSpLocks/>
            </p:cNvGrpSpPr>
            <p:nvPr/>
          </p:nvGrpSpPr>
          <p:grpSpPr bwMode="auto">
            <a:xfrm>
              <a:off x="1760" y="2754"/>
              <a:ext cx="370" cy="160"/>
              <a:chOff x="1378" y="3290"/>
              <a:chExt cx="370" cy="312"/>
            </a:xfrm>
          </p:grpSpPr>
          <p:sp>
            <p:nvSpPr>
              <p:cNvPr id="124971" name="Text Box 43">
                <a:extLst>
                  <a:ext uri="{FF2B5EF4-FFF2-40B4-BE49-F238E27FC236}">
                    <a16:creationId xmlns:a16="http://schemas.microsoft.com/office/drawing/2014/main" id="{7F863729-87FE-CE4F-B72B-1B93CC63C7A4}"/>
                  </a:ext>
                </a:extLst>
              </p:cNvPr>
              <p:cNvSpPr txBox="1">
                <a:spLocks noChangeArrowheads="1"/>
              </p:cNvSpPr>
              <p:nvPr/>
            </p:nvSpPr>
            <p:spPr bwMode="auto">
              <a:xfrm>
                <a:off x="1378" y="3290"/>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24972" name="Line 44">
                <a:extLst>
                  <a:ext uri="{FF2B5EF4-FFF2-40B4-BE49-F238E27FC236}">
                    <a16:creationId xmlns:a16="http://schemas.microsoft.com/office/drawing/2014/main" id="{728BE963-0C3B-8146-9111-795BE518B2BE}"/>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24973" name="Group 45">
            <a:extLst>
              <a:ext uri="{FF2B5EF4-FFF2-40B4-BE49-F238E27FC236}">
                <a16:creationId xmlns:a16="http://schemas.microsoft.com/office/drawing/2014/main" id="{C3332C94-E815-9A40-B8E5-F0E0BCD7435C}"/>
              </a:ext>
            </a:extLst>
          </p:cNvPr>
          <p:cNvGrpSpPr>
            <a:grpSpLocks/>
          </p:cNvGrpSpPr>
          <p:nvPr/>
        </p:nvGrpSpPr>
        <p:grpSpPr bwMode="auto">
          <a:xfrm>
            <a:off x="9283701" y="5159375"/>
            <a:ext cx="587375" cy="749300"/>
            <a:chOff x="1760" y="2442"/>
            <a:chExt cx="370" cy="472"/>
          </a:xfrm>
        </p:grpSpPr>
        <p:sp>
          <p:nvSpPr>
            <p:cNvPr id="124974" name="Text Box 46">
              <a:extLst>
                <a:ext uri="{FF2B5EF4-FFF2-40B4-BE49-F238E27FC236}">
                  <a16:creationId xmlns:a16="http://schemas.microsoft.com/office/drawing/2014/main" id="{C33C5D06-B486-0F4A-9C18-BACEBC82863B}"/>
                </a:ext>
              </a:extLst>
            </p:cNvPr>
            <p:cNvSpPr txBox="1">
              <a:spLocks noChangeArrowheads="1"/>
            </p:cNvSpPr>
            <p:nvPr/>
          </p:nvSpPr>
          <p:spPr bwMode="auto">
            <a:xfrm>
              <a:off x="1760" y="2442"/>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latin typeface="Courier New" panose="02070309020205020404" pitchFamily="49" charset="0"/>
                </a:rPr>
                <a:t>97</a:t>
              </a:r>
            </a:p>
          </p:txBody>
        </p:sp>
        <p:grpSp>
          <p:nvGrpSpPr>
            <p:cNvPr id="124975" name="Group 47">
              <a:extLst>
                <a:ext uri="{FF2B5EF4-FFF2-40B4-BE49-F238E27FC236}">
                  <a16:creationId xmlns:a16="http://schemas.microsoft.com/office/drawing/2014/main" id="{F35FA18D-1091-AC45-8265-7EF5FDD81941}"/>
                </a:ext>
              </a:extLst>
            </p:cNvPr>
            <p:cNvGrpSpPr>
              <a:grpSpLocks/>
            </p:cNvGrpSpPr>
            <p:nvPr/>
          </p:nvGrpSpPr>
          <p:grpSpPr bwMode="auto">
            <a:xfrm>
              <a:off x="1760" y="2754"/>
              <a:ext cx="370" cy="160"/>
              <a:chOff x="1378" y="3290"/>
              <a:chExt cx="370" cy="312"/>
            </a:xfrm>
          </p:grpSpPr>
          <p:sp>
            <p:nvSpPr>
              <p:cNvPr id="124976" name="Text Box 48">
                <a:extLst>
                  <a:ext uri="{FF2B5EF4-FFF2-40B4-BE49-F238E27FC236}">
                    <a16:creationId xmlns:a16="http://schemas.microsoft.com/office/drawing/2014/main" id="{576DA72C-21B4-4845-B418-7C72622D5EF3}"/>
                  </a:ext>
                </a:extLst>
              </p:cNvPr>
              <p:cNvSpPr txBox="1">
                <a:spLocks noChangeArrowheads="1"/>
              </p:cNvSpPr>
              <p:nvPr/>
            </p:nvSpPr>
            <p:spPr bwMode="auto">
              <a:xfrm>
                <a:off x="1378" y="3290"/>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24977" name="Line 49">
                <a:extLst>
                  <a:ext uri="{FF2B5EF4-FFF2-40B4-BE49-F238E27FC236}">
                    <a16:creationId xmlns:a16="http://schemas.microsoft.com/office/drawing/2014/main" id="{9DF2FC14-D131-0F4E-AF10-1B55E7891016}"/>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24978" name="Group 50">
            <a:extLst>
              <a:ext uri="{FF2B5EF4-FFF2-40B4-BE49-F238E27FC236}">
                <a16:creationId xmlns:a16="http://schemas.microsoft.com/office/drawing/2014/main" id="{BECDD6A1-DE51-CB4D-8FCA-176DE3CEA28B}"/>
              </a:ext>
            </a:extLst>
          </p:cNvPr>
          <p:cNvGrpSpPr>
            <a:grpSpLocks/>
          </p:cNvGrpSpPr>
          <p:nvPr/>
        </p:nvGrpSpPr>
        <p:grpSpPr bwMode="auto">
          <a:xfrm>
            <a:off x="5118101" y="5248275"/>
            <a:ext cx="587375" cy="749300"/>
            <a:chOff x="1760" y="2442"/>
            <a:chExt cx="370" cy="472"/>
          </a:xfrm>
        </p:grpSpPr>
        <p:sp>
          <p:nvSpPr>
            <p:cNvPr id="124979" name="Text Box 51">
              <a:extLst>
                <a:ext uri="{FF2B5EF4-FFF2-40B4-BE49-F238E27FC236}">
                  <a16:creationId xmlns:a16="http://schemas.microsoft.com/office/drawing/2014/main" id="{0FEB66D8-B0E9-FE49-B835-D6B4C8990D60}"/>
                </a:ext>
              </a:extLst>
            </p:cNvPr>
            <p:cNvSpPr txBox="1">
              <a:spLocks noChangeArrowheads="1"/>
            </p:cNvSpPr>
            <p:nvPr/>
          </p:nvSpPr>
          <p:spPr bwMode="auto">
            <a:xfrm>
              <a:off x="1760" y="2442"/>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a:r>
                <a:rPr lang="en-US" altLang="en-US">
                  <a:solidFill>
                    <a:srgbClr val="FF0033"/>
                  </a:solidFill>
                  <a:latin typeface="Courier New" panose="02070309020205020404" pitchFamily="49" charset="0"/>
                </a:rPr>
                <a:t>1</a:t>
              </a:r>
              <a:endParaRPr lang="en-US" altLang="en-US">
                <a:latin typeface="Courier New" panose="02070309020205020404" pitchFamily="49" charset="0"/>
              </a:endParaRPr>
            </a:p>
          </p:txBody>
        </p:sp>
        <p:grpSp>
          <p:nvGrpSpPr>
            <p:cNvPr id="124980" name="Group 52">
              <a:extLst>
                <a:ext uri="{FF2B5EF4-FFF2-40B4-BE49-F238E27FC236}">
                  <a16:creationId xmlns:a16="http://schemas.microsoft.com/office/drawing/2014/main" id="{E2A8EE93-32A2-7A46-91D8-DCA634760C27}"/>
                </a:ext>
              </a:extLst>
            </p:cNvPr>
            <p:cNvGrpSpPr>
              <a:grpSpLocks/>
            </p:cNvGrpSpPr>
            <p:nvPr/>
          </p:nvGrpSpPr>
          <p:grpSpPr bwMode="auto">
            <a:xfrm>
              <a:off x="1760" y="2754"/>
              <a:ext cx="370" cy="160"/>
              <a:chOff x="1378" y="3290"/>
              <a:chExt cx="370" cy="312"/>
            </a:xfrm>
          </p:grpSpPr>
          <p:sp>
            <p:nvSpPr>
              <p:cNvPr id="124981" name="Text Box 53">
                <a:extLst>
                  <a:ext uri="{FF2B5EF4-FFF2-40B4-BE49-F238E27FC236}">
                    <a16:creationId xmlns:a16="http://schemas.microsoft.com/office/drawing/2014/main" id="{D344BC6B-98F4-804D-A591-17307F07589F}"/>
                  </a:ext>
                </a:extLst>
              </p:cNvPr>
              <p:cNvSpPr txBox="1">
                <a:spLocks noChangeArrowheads="1"/>
              </p:cNvSpPr>
              <p:nvPr/>
            </p:nvSpPr>
            <p:spPr bwMode="auto">
              <a:xfrm>
                <a:off x="1378" y="3290"/>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24982" name="Line 54">
                <a:extLst>
                  <a:ext uri="{FF2B5EF4-FFF2-40B4-BE49-F238E27FC236}">
                    <a16:creationId xmlns:a16="http://schemas.microsoft.com/office/drawing/2014/main" id="{3D7923B7-1A7A-AE47-939C-F0A4E441FE31}"/>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24983" name="Group 55">
            <a:extLst>
              <a:ext uri="{FF2B5EF4-FFF2-40B4-BE49-F238E27FC236}">
                <a16:creationId xmlns:a16="http://schemas.microsoft.com/office/drawing/2014/main" id="{A4265B74-EA63-494B-9EB5-E9B36092A04C}"/>
              </a:ext>
            </a:extLst>
          </p:cNvPr>
          <p:cNvGrpSpPr>
            <a:grpSpLocks/>
          </p:cNvGrpSpPr>
          <p:nvPr/>
        </p:nvGrpSpPr>
        <p:grpSpPr bwMode="auto">
          <a:xfrm>
            <a:off x="6096001" y="2771775"/>
            <a:ext cx="587375" cy="749300"/>
            <a:chOff x="1760" y="2442"/>
            <a:chExt cx="370" cy="472"/>
          </a:xfrm>
        </p:grpSpPr>
        <p:sp>
          <p:nvSpPr>
            <p:cNvPr id="124984" name="Text Box 56">
              <a:extLst>
                <a:ext uri="{FF2B5EF4-FFF2-40B4-BE49-F238E27FC236}">
                  <a16:creationId xmlns:a16="http://schemas.microsoft.com/office/drawing/2014/main" id="{7265CADE-2528-A645-A322-914D4163C06E}"/>
                </a:ext>
              </a:extLst>
            </p:cNvPr>
            <p:cNvSpPr txBox="1">
              <a:spLocks noChangeArrowheads="1"/>
            </p:cNvSpPr>
            <p:nvPr/>
          </p:nvSpPr>
          <p:spPr bwMode="auto">
            <a:xfrm>
              <a:off x="1760" y="2442"/>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a:r>
                <a:rPr lang="en-US" altLang="en-US">
                  <a:solidFill>
                    <a:srgbClr val="FF0033"/>
                  </a:solidFill>
                  <a:latin typeface="Courier New" panose="02070309020205020404" pitchFamily="49" charset="0"/>
                </a:rPr>
                <a:t>9</a:t>
              </a:r>
              <a:endParaRPr lang="en-US" altLang="en-US">
                <a:latin typeface="Courier New" panose="02070309020205020404" pitchFamily="49" charset="0"/>
              </a:endParaRPr>
            </a:p>
          </p:txBody>
        </p:sp>
        <p:grpSp>
          <p:nvGrpSpPr>
            <p:cNvPr id="124985" name="Group 57">
              <a:extLst>
                <a:ext uri="{FF2B5EF4-FFF2-40B4-BE49-F238E27FC236}">
                  <a16:creationId xmlns:a16="http://schemas.microsoft.com/office/drawing/2014/main" id="{5D21046F-B89E-E74B-937D-E01D73CC17D7}"/>
                </a:ext>
              </a:extLst>
            </p:cNvPr>
            <p:cNvGrpSpPr>
              <a:grpSpLocks/>
            </p:cNvGrpSpPr>
            <p:nvPr/>
          </p:nvGrpSpPr>
          <p:grpSpPr bwMode="auto">
            <a:xfrm>
              <a:off x="1760" y="2754"/>
              <a:ext cx="370" cy="160"/>
              <a:chOff x="1378" y="3290"/>
              <a:chExt cx="370" cy="312"/>
            </a:xfrm>
          </p:grpSpPr>
          <p:sp>
            <p:nvSpPr>
              <p:cNvPr id="124986" name="Text Box 58">
                <a:extLst>
                  <a:ext uri="{FF2B5EF4-FFF2-40B4-BE49-F238E27FC236}">
                    <a16:creationId xmlns:a16="http://schemas.microsoft.com/office/drawing/2014/main" id="{5F6F9A77-D5ED-BB4D-BA7A-06B6746877B4}"/>
                  </a:ext>
                </a:extLst>
              </p:cNvPr>
              <p:cNvSpPr txBox="1">
                <a:spLocks noChangeArrowheads="1"/>
              </p:cNvSpPr>
              <p:nvPr/>
            </p:nvSpPr>
            <p:spPr bwMode="auto">
              <a:xfrm>
                <a:off x="1378" y="3290"/>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24987" name="Line 59">
                <a:extLst>
                  <a:ext uri="{FF2B5EF4-FFF2-40B4-BE49-F238E27FC236}">
                    <a16:creationId xmlns:a16="http://schemas.microsoft.com/office/drawing/2014/main" id="{0A5279E7-C13B-3541-962E-52CA6A3E2899}"/>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124988" name="Line 60">
            <a:extLst>
              <a:ext uri="{FF2B5EF4-FFF2-40B4-BE49-F238E27FC236}">
                <a16:creationId xmlns:a16="http://schemas.microsoft.com/office/drawing/2014/main" id="{33CC6FC1-8727-ED41-8D42-A3D927C4DAF3}"/>
              </a:ext>
            </a:extLst>
          </p:cNvPr>
          <p:cNvSpPr>
            <a:spLocks noChangeShapeType="1"/>
          </p:cNvSpPr>
          <p:nvPr/>
        </p:nvSpPr>
        <p:spPr bwMode="auto">
          <a:xfrm flipH="1">
            <a:off x="6400800" y="2133600"/>
            <a:ext cx="850900" cy="6223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4989" name="Line 61">
            <a:extLst>
              <a:ext uri="{FF2B5EF4-FFF2-40B4-BE49-F238E27FC236}">
                <a16:creationId xmlns:a16="http://schemas.microsoft.com/office/drawing/2014/main" id="{4FF66B17-963F-DF4A-B0AA-19C4507416F0}"/>
              </a:ext>
            </a:extLst>
          </p:cNvPr>
          <p:cNvSpPr>
            <a:spLocks noChangeShapeType="1"/>
          </p:cNvSpPr>
          <p:nvPr/>
        </p:nvSpPr>
        <p:spPr bwMode="auto">
          <a:xfrm>
            <a:off x="7531100" y="2133600"/>
            <a:ext cx="1041400" cy="5969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4990" name="Line 62">
            <a:extLst>
              <a:ext uri="{FF2B5EF4-FFF2-40B4-BE49-F238E27FC236}">
                <a16:creationId xmlns:a16="http://schemas.microsoft.com/office/drawing/2014/main" id="{E63BD686-939F-B441-AADF-DAB8B1F69C84}"/>
              </a:ext>
            </a:extLst>
          </p:cNvPr>
          <p:cNvSpPr>
            <a:spLocks noChangeShapeType="1"/>
          </p:cNvSpPr>
          <p:nvPr/>
        </p:nvSpPr>
        <p:spPr bwMode="auto">
          <a:xfrm flipH="1">
            <a:off x="5880100" y="3403600"/>
            <a:ext cx="381000" cy="5080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4991" name="Line 63">
            <a:extLst>
              <a:ext uri="{FF2B5EF4-FFF2-40B4-BE49-F238E27FC236}">
                <a16:creationId xmlns:a16="http://schemas.microsoft.com/office/drawing/2014/main" id="{51F09351-19BC-5244-9E44-4ABDD92F7318}"/>
              </a:ext>
            </a:extLst>
          </p:cNvPr>
          <p:cNvSpPr>
            <a:spLocks noChangeShapeType="1"/>
          </p:cNvSpPr>
          <p:nvPr/>
        </p:nvSpPr>
        <p:spPr bwMode="auto">
          <a:xfrm>
            <a:off x="6540500" y="3390900"/>
            <a:ext cx="406400" cy="5334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4992" name="Line 64">
            <a:extLst>
              <a:ext uri="{FF2B5EF4-FFF2-40B4-BE49-F238E27FC236}">
                <a16:creationId xmlns:a16="http://schemas.microsoft.com/office/drawing/2014/main" id="{78F428D4-2732-E843-9441-44826A95D58E}"/>
              </a:ext>
            </a:extLst>
          </p:cNvPr>
          <p:cNvSpPr>
            <a:spLocks noChangeShapeType="1"/>
          </p:cNvSpPr>
          <p:nvPr/>
        </p:nvSpPr>
        <p:spPr bwMode="auto">
          <a:xfrm flipH="1">
            <a:off x="5410200" y="4546600"/>
            <a:ext cx="317500" cy="6858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4993" name="Line 65">
            <a:extLst>
              <a:ext uri="{FF2B5EF4-FFF2-40B4-BE49-F238E27FC236}">
                <a16:creationId xmlns:a16="http://schemas.microsoft.com/office/drawing/2014/main" id="{23FD4C8F-8542-2A4F-92DF-2221DB7B521F}"/>
              </a:ext>
            </a:extLst>
          </p:cNvPr>
          <p:cNvSpPr>
            <a:spLocks noChangeShapeType="1"/>
          </p:cNvSpPr>
          <p:nvPr/>
        </p:nvSpPr>
        <p:spPr bwMode="auto">
          <a:xfrm>
            <a:off x="6032500" y="4559300"/>
            <a:ext cx="304800" cy="6731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4994" name="Line 66">
            <a:extLst>
              <a:ext uri="{FF2B5EF4-FFF2-40B4-BE49-F238E27FC236}">
                <a16:creationId xmlns:a16="http://schemas.microsoft.com/office/drawing/2014/main" id="{A85F0DD9-DC7C-764C-B160-7800D3992B54}"/>
              </a:ext>
            </a:extLst>
          </p:cNvPr>
          <p:cNvSpPr>
            <a:spLocks noChangeShapeType="1"/>
          </p:cNvSpPr>
          <p:nvPr/>
        </p:nvSpPr>
        <p:spPr bwMode="auto">
          <a:xfrm flipH="1">
            <a:off x="8051800" y="3365500"/>
            <a:ext cx="381000" cy="6096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4995" name="Line 67">
            <a:extLst>
              <a:ext uri="{FF2B5EF4-FFF2-40B4-BE49-F238E27FC236}">
                <a16:creationId xmlns:a16="http://schemas.microsoft.com/office/drawing/2014/main" id="{F1FFE48B-F680-7649-B7DB-6C955478EC28}"/>
              </a:ext>
            </a:extLst>
          </p:cNvPr>
          <p:cNvSpPr>
            <a:spLocks noChangeShapeType="1"/>
          </p:cNvSpPr>
          <p:nvPr/>
        </p:nvSpPr>
        <p:spPr bwMode="auto">
          <a:xfrm>
            <a:off x="8724900" y="3365500"/>
            <a:ext cx="381000" cy="596900"/>
          </a:xfrm>
          <a:prstGeom prst="line">
            <a:avLst/>
          </a:prstGeom>
          <a:noFill/>
          <a:ln w="381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4996" name="Line 68">
            <a:extLst>
              <a:ext uri="{FF2B5EF4-FFF2-40B4-BE49-F238E27FC236}">
                <a16:creationId xmlns:a16="http://schemas.microsoft.com/office/drawing/2014/main" id="{6EC73571-308E-B04A-8616-5CF72A6CF226}"/>
              </a:ext>
            </a:extLst>
          </p:cNvPr>
          <p:cNvSpPr>
            <a:spLocks noChangeShapeType="1"/>
          </p:cNvSpPr>
          <p:nvPr/>
        </p:nvSpPr>
        <p:spPr bwMode="auto">
          <a:xfrm>
            <a:off x="8191500" y="4610100"/>
            <a:ext cx="304800" cy="558800"/>
          </a:xfrm>
          <a:prstGeom prst="line">
            <a:avLst/>
          </a:prstGeom>
          <a:noFill/>
          <a:ln w="381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4997" name="Line 69">
            <a:extLst>
              <a:ext uri="{FF2B5EF4-FFF2-40B4-BE49-F238E27FC236}">
                <a16:creationId xmlns:a16="http://schemas.microsoft.com/office/drawing/2014/main" id="{42840E76-B9D8-094A-859E-1252F93ED91B}"/>
              </a:ext>
            </a:extLst>
          </p:cNvPr>
          <p:cNvSpPr>
            <a:spLocks noChangeShapeType="1"/>
          </p:cNvSpPr>
          <p:nvPr/>
        </p:nvSpPr>
        <p:spPr bwMode="auto">
          <a:xfrm>
            <a:off x="9258300" y="4597400"/>
            <a:ext cx="304800" cy="546100"/>
          </a:xfrm>
          <a:prstGeom prst="line">
            <a:avLst/>
          </a:prstGeom>
          <a:noFill/>
          <a:ln w="381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24998" name="Group 70">
            <a:extLst>
              <a:ext uri="{FF2B5EF4-FFF2-40B4-BE49-F238E27FC236}">
                <a16:creationId xmlns:a16="http://schemas.microsoft.com/office/drawing/2014/main" id="{94513BB0-CF10-EC4F-BCE7-69695047F633}"/>
              </a:ext>
            </a:extLst>
          </p:cNvPr>
          <p:cNvGrpSpPr>
            <a:grpSpLocks/>
          </p:cNvGrpSpPr>
          <p:nvPr/>
        </p:nvGrpSpPr>
        <p:grpSpPr bwMode="auto">
          <a:xfrm>
            <a:off x="5183188" y="5880100"/>
            <a:ext cx="165100" cy="406400"/>
            <a:chOff x="2305" y="3704"/>
            <a:chExt cx="104" cy="256"/>
          </a:xfrm>
        </p:grpSpPr>
        <p:sp>
          <p:nvSpPr>
            <p:cNvPr id="124999" name="Line 71">
              <a:extLst>
                <a:ext uri="{FF2B5EF4-FFF2-40B4-BE49-F238E27FC236}">
                  <a16:creationId xmlns:a16="http://schemas.microsoft.com/office/drawing/2014/main" id="{C020DF6A-2D8F-F741-93B7-5AB86CB58C35}"/>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5000" name="Line 72">
              <a:extLst>
                <a:ext uri="{FF2B5EF4-FFF2-40B4-BE49-F238E27FC236}">
                  <a16:creationId xmlns:a16="http://schemas.microsoft.com/office/drawing/2014/main" id="{5373D944-279E-9E44-93EF-E320015C1DA4}"/>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5001" name="Line 73">
              <a:extLst>
                <a:ext uri="{FF2B5EF4-FFF2-40B4-BE49-F238E27FC236}">
                  <a16:creationId xmlns:a16="http://schemas.microsoft.com/office/drawing/2014/main" id="{D68B74E5-4A95-2744-916F-E74AE77909C8}"/>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25002" name="Group 74">
            <a:extLst>
              <a:ext uri="{FF2B5EF4-FFF2-40B4-BE49-F238E27FC236}">
                <a16:creationId xmlns:a16="http://schemas.microsoft.com/office/drawing/2014/main" id="{C991D758-B272-BF41-8A13-45AE9034FBDD}"/>
              </a:ext>
            </a:extLst>
          </p:cNvPr>
          <p:cNvGrpSpPr>
            <a:grpSpLocks/>
          </p:cNvGrpSpPr>
          <p:nvPr/>
        </p:nvGrpSpPr>
        <p:grpSpPr bwMode="auto">
          <a:xfrm>
            <a:off x="6402388" y="5880100"/>
            <a:ext cx="165100" cy="406400"/>
            <a:chOff x="2305" y="3704"/>
            <a:chExt cx="104" cy="256"/>
          </a:xfrm>
        </p:grpSpPr>
        <p:sp>
          <p:nvSpPr>
            <p:cNvPr id="125003" name="Line 75">
              <a:extLst>
                <a:ext uri="{FF2B5EF4-FFF2-40B4-BE49-F238E27FC236}">
                  <a16:creationId xmlns:a16="http://schemas.microsoft.com/office/drawing/2014/main" id="{812C64A5-B840-E743-BFFC-23A85ACF83F9}"/>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5004" name="Line 76">
              <a:extLst>
                <a:ext uri="{FF2B5EF4-FFF2-40B4-BE49-F238E27FC236}">
                  <a16:creationId xmlns:a16="http://schemas.microsoft.com/office/drawing/2014/main" id="{DDC5E3AD-29F7-5843-B87C-285E6167D10F}"/>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5005" name="Line 77">
              <a:extLst>
                <a:ext uri="{FF2B5EF4-FFF2-40B4-BE49-F238E27FC236}">
                  <a16:creationId xmlns:a16="http://schemas.microsoft.com/office/drawing/2014/main" id="{55919013-5F87-C244-AE1D-C31FB677684A}"/>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25006" name="Group 78">
            <a:extLst>
              <a:ext uri="{FF2B5EF4-FFF2-40B4-BE49-F238E27FC236}">
                <a16:creationId xmlns:a16="http://schemas.microsoft.com/office/drawing/2014/main" id="{A9A54EE1-5F13-7046-B7AA-5A5F6BBC2D2E}"/>
              </a:ext>
            </a:extLst>
          </p:cNvPr>
          <p:cNvGrpSpPr>
            <a:grpSpLocks/>
          </p:cNvGrpSpPr>
          <p:nvPr/>
        </p:nvGrpSpPr>
        <p:grpSpPr bwMode="auto">
          <a:xfrm>
            <a:off x="9640888" y="5803900"/>
            <a:ext cx="165100" cy="406400"/>
            <a:chOff x="2305" y="3704"/>
            <a:chExt cx="104" cy="256"/>
          </a:xfrm>
        </p:grpSpPr>
        <p:sp>
          <p:nvSpPr>
            <p:cNvPr id="125007" name="Line 79">
              <a:extLst>
                <a:ext uri="{FF2B5EF4-FFF2-40B4-BE49-F238E27FC236}">
                  <a16:creationId xmlns:a16="http://schemas.microsoft.com/office/drawing/2014/main" id="{F7D14C91-C5FA-6E43-9AF9-92D7177BA6E0}"/>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5008" name="Line 80">
              <a:extLst>
                <a:ext uri="{FF2B5EF4-FFF2-40B4-BE49-F238E27FC236}">
                  <a16:creationId xmlns:a16="http://schemas.microsoft.com/office/drawing/2014/main" id="{E3E3F6C4-CA2B-CB4E-87CB-20172A88B5D8}"/>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5009" name="Line 81">
              <a:extLst>
                <a:ext uri="{FF2B5EF4-FFF2-40B4-BE49-F238E27FC236}">
                  <a16:creationId xmlns:a16="http://schemas.microsoft.com/office/drawing/2014/main" id="{96F9E321-4326-7048-A519-0F02424E34E6}"/>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25010" name="Group 82">
            <a:extLst>
              <a:ext uri="{FF2B5EF4-FFF2-40B4-BE49-F238E27FC236}">
                <a16:creationId xmlns:a16="http://schemas.microsoft.com/office/drawing/2014/main" id="{1852A33D-F680-914F-8CAA-E2DFF5CD8703}"/>
              </a:ext>
            </a:extLst>
          </p:cNvPr>
          <p:cNvGrpSpPr>
            <a:grpSpLocks/>
          </p:cNvGrpSpPr>
          <p:nvPr/>
        </p:nvGrpSpPr>
        <p:grpSpPr bwMode="auto">
          <a:xfrm>
            <a:off x="8574088" y="5791200"/>
            <a:ext cx="165100" cy="406400"/>
            <a:chOff x="2305" y="3704"/>
            <a:chExt cx="104" cy="256"/>
          </a:xfrm>
        </p:grpSpPr>
        <p:sp>
          <p:nvSpPr>
            <p:cNvPr id="125011" name="Line 83">
              <a:extLst>
                <a:ext uri="{FF2B5EF4-FFF2-40B4-BE49-F238E27FC236}">
                  <a16:creationId xmlns:a16="http://schemas.microsoft.com/office/drawing/2014/main" id="{6411B494-B2D9-6846-A157-752C0F00E6C6}"/>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5012" name="Line 84">
              <a:extLst>
                <a:ext uri="{FF2B5EF4-FFF2-40B4-BE49-F238E27FC236}">
                  <a16:creationId xmlns:a16="http://schemas.microsoft.com/office/drawing/2014/main" id="{F069ED1E-E8E8-8143-9EC0-FFFDF7BECD93}"/>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5013" name="Line 85">
              <a:extLst>
                <a:ext uri="{FF2B5EF4-FFF2-40B4-BE49-F238E27FC236}">
                  <a16:creationId xmlns:a16="http://schemas.microsoft.com/office/drawing/2014/main" id="{842F1A8D-ADFE-3A4F-A5F4-4D5043FDE8D6}"/>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25014" name="Group 86">
            <a:extLst>
              <a:ext uri="{FF2B5EF4-FFF2-40B4-BE49-F238E27FC236}">
                <a16:creationId xmlns:a16="http://schemas.microsoft.com/office/drawing/2014/main" id="{DD273C1C-6943-7643-B9B2-B867A109C1C2}"/>
              </a:ext>
            </a:extLst>
          </p:cNvPr>
          <p:cNvGrpSpPr>
            <a:grpSpLocks/>
          </p:cNvGrpSpPr>
          <p:nvPr/>
        </p:nvGrpSpPr>
        <p:grpSpPr bwMode="auto">
          <a:xfrm>
            <a:off x="8269288" y="5803900"/>
            <a:ext cx="165100" cy="406400"/>
            <a:chOff x="2305" y="3704"/>
            <a:chExt cx="104" cy="256"/>
          </a:xfrm>
        </p:grpSpPr>
        <p:sp>
          <p:nvSpPr>
            <p:cNvPr id="125015" name="Line 87">
              <a:extLst>
                <a:ext uri="{FF2B5EF4-FFF2-40B4-BE49-F238E27FC236}">
                  <a16:creationId xmlns:a16="http://schemas.microsoft.com/office/drawing/2014/main" id="{50697756-60F9-AE42-9000-1BCA421DDA1E}"/>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5016" name="Line 88">
              <a:extLst>
                <a:ext uri="{FF2B5EF4-FFF2-40B4-BE49-F238E27FC236}">
                  <a16:creationId xmlns:a16="http://schemas.microsoft.com/office/drawing/2014/main" id="{15CB3B67-BD3C-E74E-B4E9-28B1A8227196}"/>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5017" name="Line 89">
              <a:extLst>
                <a:ext uri="{FF2B5EF4-FFF2-40B4-BE49-F238E27FC236}">
                  <a16:creationId xmlns:a16="http://schemas.microsoft.com/office/drawing/2014/main" id="{80A86DB6-1575-AD48-B735-498659AE76BD}"/>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25018" name="Group 90">
            <a:extLst>
              <a:ext uri="{FF2B5EF4-FFF2-40B4-BE49-F238E27FC236}">
                <a16:creationId xmlns:a16="http://schemas.microsoft.com/office/drawing/2014/main" id="{47FC535F-68CE-6545-9686-CED52C863700}"/>
              </a:ext>
            </a:extLst>
          </p:cNvPr>
          <p:cNvGrpSpPr>
            <a:grpSpLocks/>
          </p:cNvGrpSpPr>
          <p:nvPr/>
        </p:nvGrpSpPr>
        <p:grpSpPr bwMode="auto">
          <a:xfrm>
            <a:off x="5462588" y="5880100"/>
            <a:ext cx="165100" cy="406400"/>
            <a:chOff x="2305" y="3704"/>
            <a:chExt cx="104" cy="256"/>
          </a:xfrm>
        </p:grpSpPr>
        <p:sp>
          <p:nvSpPr>
            <p:cNvPr id="125019" name="Line 91">
              <a:extLst>
                <a:ext uri="{FF2B5EF4-FFF2-40B4-BE49-F238E27FC236}">
                  <a16:creationId xmlns:a16="http://schemas.microsoft.com/office/drawing/2014/main" id="{087524EE-B51C-9C49-8676-7B915697AF28}"/>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5020" name="Line 92">
              <a:extLst>
                <a:ext uri="{FF2B5EF4-FFF2-40B4-BE49-F238E27FC236}">
                  <a16:creationId xmlns:a16="http://schemas.microsoft.com/office/drawing/2014/main" id="{EAA24381-01BD-4049-A780-17AB0D899BE1}"/>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5021" name="Line 93">
              <a:extLst>
                <a:ext uri="{FF2B5EF4-FFF2-40B4-BE49-F238E27FC236}">
                  <a16:creationId xmlns:a16="http://schemas.microsoft.com/office/drawing/2014/main" id="{E3763B9D-5E0B-2A48-A35C-F11B76A5D3BC}"/>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25022" name="Group 94">
            <a:extLst>
              <a:ext uri="{FF2B5EF4-FFF2-40B4-BE49-F238E27FC236}">
                <a16:creationId xmlns:a16="http://schemas.microsoft.com/office/drawing/2014/main" id="{88C222D5-C2E8-384C-AA52-33497F9DE1AA}"/>
              </a:ext>
            </a:extLst>
          </p:cNvPr>
          <p:cNvGrpSpPr>
            <a:grpSpLocks/>
          </p:cNvGrpSpPr>
          <p:nvPr/>
        </p:nvGrpSpPr>
        <p:grpSpPr bwMode="auto">
          <a:xfrm>
            <a:off x="6110288" y="5867400"/>
            <a:ext cx="165100" cy="406400"/>
            <a:chOff x="2305" y="3704"/>
            <a:chExt cx="104" cy="256"/>
          </a:xfrm>
        </p:grpSpPr>
        <p:sp>
          <p:nvSpPr>
            <p:cNvPr id="125023" name="Line 95">
              <a:extLst>
                <a:ext uri="{FF2B5EF4-FFF2-40B4-BE49-F238E27FC236}">
                  <a16:creationId xmlns:a16="http://schemas.microsoft.com/office/drawing/2014/main" id="{75D06909-F03F-9645-BC07-CBC124B4E38B}"/>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5024" name="Line 96">
              <a:extLst>
                <a:ext uri="{FF2B5EF4-FFF2-40B4-BE49-F238E27FC236}">
                  <a16:creationId xmlns:a16="http://schemas.microsoft.com/office/drawing/2014/main" id="{D560FCAB-6C98-544D-8303-4B033E475D78}"/>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5025" name="Line 97">
              <a:extLst>
                <a:ext uri="{FF2B5EF4-FFF2-40B4-BE49-F238E27FC236}">
                  <a16:creationId xmlns:a16="http://schemas.microsoft.com/office/drawing/2014/main" id="{C36AFE79-168E-B24D-AC44-DA2E038EC4EB}"/>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25026" name="Group 98">
            <a:extLst>
              <a:ext uri="{FF2B5EF4-FFF2-40B4-BE49-F238E27FC236}">
                <a16:creationId xmlns:a16="http://schemas.microsoft.com/office/drawing/2014/main" id="{B0A2A51E-322A-D540-B6B5-484E2125DC57}"/>
              </a:ext>
            </a:extLst>
          </p:cNvPr>
          <p:cNvGrpSpPr>
            <a:grpSpLocks/>
          </p:cNvGrpSpPr>
          <p:nvPr/>
        </p:nvGrpSpPr>
        <p:grpSpPr bwMode="auto">
          <a:xfrm>
            <a:off x="7024688" y="4546600"/>
            <a:ext cx="165100" cy="406400"/>
            <a:chOff x="2305" y="3704"/>
            <a:chExt cx="104" cy="256"/>
          </a:xfrm>
        </p:grpSpPr>
        <p:sp>
          <p:nvSpPr>
            <p:cNvPr id="125027" name="Line 99">
              <a:extLst>
                <a:ext uri="{FF2B5EF4-FFF2-40B4-BE49-F238E27FC236}">
                  <a16:creationId xmlns:a16="http://schemas.microsoft.com/office/drawing/2014/main" id="{614E474B-1E7E-EF48-82FE-FAC6B900FCFC}"/>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5028" name="Line 100">
              <a:extLst>
                <a:ext uri="{FF2B5EF4-FFF2-40B4-BE49-F238E27FC236}">
                  <a16:creationId xmlns:a16="http://schemas.microsoft.com/office/drawing/2014/main" id="{59DC16A7-04D0-524F-A650-FF9B817ADA4F}"/>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5029" name="Line 101">
              <a:extLst>
                <a:ext uri="{FF2B5EF4-FFF2-40B4-BE49-F238E27FC236}">
                  <a16:creationId xmlns:a16="http://schemas.microsoft.com/office/drawing/2014/main" id="{B3903170-C078-3D45-929F-464AB33E0603}"/>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25030" name="Group 102">
            <a:extLst>
              <a:ext uri="{FF2B5EF4-FFF2-40B4-BE49-F238E27FC236}">
                <a16:creationId xmlns:a16="http://schemas.microsoft.com/office/drawing/2014/main" id="{4629B4F4-3433-6645-96B5-BA6F60BE0E01}"/>
              </a:ext>
            </a:extLst>
          </p:cNvPr>
          <p:cNvGrpSpPr>
            <a:grpSpLocks/>
          </p:cNvGrpSpPr>
          <p:nvPr/>
        </p:nvGrpSpPr>
        <p:grpSpPr bwMode="auto">
          <a:xfrm>
            <a:off x="6719888" y="4559300"/>
            <a:ext cx="165100" cy="406400"/>
            <a:chOff x="2305" y="3704"/>
            <a:chExt cx="104" cy="256"/>
          </a:xfrm>
        </p:grpSpPr>
        <p:sp>
          <p:nvSpPr>
            <p:cNvPr id="125031" name="Line 103">
              <a:extLst>
                <a:ext uri="{FF2B5EF4-FFF2-40B4-BE49-F238E27FC236}">
                  <a16:creationId xmlns:a16="http://schemas.microsoft.com/office/drawing/2014/main" id="{A1E33187-E296-1B4B-815F-A4841AED0A64}"/>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5032" name="Line 104">
              <a:extLst>
                <a:ext uri="{FF2B5EF4-FFF2-40B4-BE49-F238E27FC236}">
                  <a16:creationId xmlns:a16="http://schemas.microsoft.com/office/drawing/2014/main" id="{45948C0B-5669-014A-8ED1-67F6733E2543}"/>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5033" name="Line 105">
              <a:extLst>
                <a:ext uri="{FF2B5EF4-FFF2-40B4-BE49-F238E27FC236}">
                  <a16:creationId xmlns:a16="http://schemas.microsoft.com/office/drawing/2014/main" id="{2110260E-70B5-C943-8A1B-D234DF901599}"/>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25034" name="Group 106">
            <a:extLst>
              <a:ext uri="{FF2B5EF4-FFF2-40B4-BE49-F238E27FC236}">
                <a16:creationId xmlns:a16="http://schemas.microsoft.com/office/drawing/2014/main" id="{864DF3CE-A019-DC42-A68C-F6852A3DC046}"/>
              </a:ext>
            </a:extLst>
          </p:cNvPr>
          <p:cNvGrpSpPr>
            <a:grpSpLocks/>
          </p:cNvGrpSpPr>
          <p:nvPr/>
        </p:nvGrpSpPr>
        <p:grpSpPr bwMode="auto">
          <a:xfrm>
            <a:off x="9348788" y="5816600"/>
            <a:ext cx="165100" cy="406400"/>
            <a:chOff x="2305" y="3704"/>
            <a:chExt cx="104" cy="256"/>
          </a:xfrm>
        </p:grpSpPr>
        <p:sp>
          <p:nvSpPr>
            <p:cNvPr id="125035" name="Line 107">
              <a:extLst>
                <a:ext uri="{FF2B5EF4-FFF2-40B4-BE49-F238E27FC236}">
                  <a16:creationId xmlns:a16="http://schemas.microsoft.com/office/drawing/2014/main" id="{FF4F9395-047A-684E-A215-D236993D104A}"/>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5036" name="Line 108">
              <a:extLst>
                <a:ext uri="{FF2B5EF4-FFF2-40B4-BE49-F238E27FC236}">
                  <a16:creationId xmlns:a16="http://schemas.microsoft.com/office/drawing/2014/main" id="{C205FA51-0446-9F46-A934-230DFC581E08}"/>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5037" name="Line 109">
              <a:extLst>
                <a:ext uri="{FF2B5EF4-FFF2-40B4-BE49-F238E27FC236}">
                  <a16:creationId xmlns:a16="http://schemas.microsoft.com/office/drawing/2014/main" id="{DF5BCF8A-D14F-3445-AC57-A103513EA28A}"/>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25038" name="Group 110">
            <a:extLst>
              <a:ext uri="{FF2B5EF4-FFF2-40B4-BE49-F238E27FC236}">
                <a16:creationId xmlns:a16="http://schemas.microsoft.com/office/drawing/2014/main" id="{E393C450-7E76-D541-9223-75E26C3AB86A}"/>
              </a:ext>
            </a:extLst>
          </p:cNvPr>
          <p:cNvGrpSpPr>
            <a:grpSpLocks/>
          </p:cNvGrpSpPr>
          <p:nvPr/>
        </p:nvGrpSpPr>
        <p:grpSpPr bwMode="auto">
          <a:xfrm>
            <a:off x="8878888" y="4610100"/>
            <a:ext cx="165100" cy="406400"/>
            <a:chOff x="2305" y="3704"/>
            <a:chExt cx="104" cy="256"/>
          </a:xfrm>
        </p:grpSpPr>
        <p:sp>
          <p:nvSpPr>
            <p:cNvPr id="125039" name="Line 111">
              <a:extLst>
                <a:ext uri="{FF2B5EF4-FFF2-40B4-BE49-F238E27FC236}">
                  <a16:creationId xmlns:a16="http://schemas.microsoft.com/office/drawing/2014/main" id="{E4D15D53-F41B-4B4A-92EE-B1AAEC49735D}"/>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5040" name="Line 112">
              <a:extLst>
                <a:ext uri="{FF2B5EF4-FFF2-40B4-BE49-F238E27FC236}">
                  <a16:creationId xmlns:a16="http://schemas.microsoft.com/office/drawing/2014/main" id="{C572C21C-1CA3-8746-9702-D979B40070EB}"/>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5041" name="Line 113">
              <a:extLst>
                <a:ext uri="{FF2B5EF4-FFF2-40B4-BE49-F238E27FC236}">
                  <a16:creationId xmlns:a16="http://schemas.microsoft.com/office/drawing/2014/main" id="{50F7E98F-FF77-BA4D-A09A-BD9CF4D062F9}"/>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25042" name="Group 114">
            <a:extLst>
              <a:ext uri="{FF2B5EF4-FFF2-40B4-BE49-F238E27FC236}">
                <a16:creationId xmlns:a16="http://schemas.microsoft.com/office/drawing/2014/main" id="{18A367E4-DF89-6044-BCD2-5A3AF7F30800}"/>
              </a:ext>
            </a:extLst>
          </p:cNvPr>
          <p:cNvGrpSpPr>
            <a:grpSpLocks/>
          </p:cNvGrpSpPr>
          <p:nvPr/>
        </p:nvGrpSpPr>
        <p:grpSpPr bwMode="auto">
          <a:xfrm>
            <a:off x="7837488" y="4622800"/>
            <a:ext cx="165100" cy="406400"/>
            <a:chOff x="2305" y="3704"/>
            <a:chExt cx="104" cy="256"/>
          </a:xfrm>
        </p:grpSpPr>
        <p:sp>
          <p:nvSpPr>
            <p:cNvPr id="125043" name="Line 115">
              <a:extLst>
                <a:ext uri="{FF2B5EF4-FFF2-40B4-BE49-F238E27FC236}">
                  <a16:creationId xmlns:a16="http://schemas.microsoft.com/office/drawing/2014/main" id="{7126CBC1-EAD9-8B4E-8966-CC9ECFCEC31D}"/>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5044" name="Line 116">
              <a:extLst>
                <a:ext uri="{FF2B5EF4-FFF2-40B4-BE49-F238E27FC236}">
                  <a16:creationId xmlns:a16="http://schemas.microsoft.com/office/drawing/2014/main" id="{5E59357A-A9C3-564A-B094-15EDE70829B0}"/>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5045" name="Line 117">
              <a:extLst>
                <a:ext uri="{FF2B5EF4-FFF2-40B4-BE49-F238E27FC236}">
                  <a16:creationId xmlns:a16="http://schemas.microsoft.com/office/drawing/2014/main" id="{6FE74F82-F3CA-5C49-92DE-215B25423221}"/>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25046" name="Text Box 118">
            <a:extLst>
              <a:ext uri="{FF2B5EF4-FFF2-40B4-BE49-F238E27FC236}">
                <a16:creationId xmlns:a16="http://schemas.microsoft.com/office/drawing/2014/main" id="{46A2F827-3DCD-D44B-830B-D576FA4186B9}"/>
              </a:ext>
            </a:extLst>
          </p:cNvPr>
          <p:cNvSpPr txBox="1">
            <a:spLocks noChangeArrowheads="1"/>
          </p:cNvSpPr>
          <p:nvPr/>
        </p:nvSpPr>
        <p:spPr bwMode="auto">
          <a:xfrm>
            <a:off x="1978025" y="2816225"/>
            <a:ext cx="3416320" cy="400110"/>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a:latin typeface="Courier New" panose="02070309020205020404" pitchFamily="49" charset="0"/>
              </a:rPr>
              <a:t>Output: 1 3 7 9 14 22</a:t>
            </a:r>
          </a:p>
        </p:txBody>
      </p:sp>
      <p:sp>
        <p:nvSpPr>
          <p:cNvPr id="125047" name="Oval 119">
            <a:extLst>
              <a:ext uri="{FF2B5EF4-FFF2-40B4-BE49-F238E27FC236}">
                <a16:creationId xmlns:a16="http://schemas.microsoft.com/office/drawing/2014/main" id="{7AC87E77-2DCE-254F-82F0-FBAC570097C8}"/>
              </a:ext>
            </a:extLst>
          </p:cNvPr>
          <p:cNvSpPr>
            <a:spLocks noChangeArrowheads="1"/>
          </p:cNvSpPr>
          <p:nvPr/>
        </p:nvSpPr>
        <p:spPr bwMode="auto">
          <a:xfrm>
            <a:off x="2044700" y="1308100"/>
            <a:ext cx="254000" cy="254000"/>
          </a:xfrm>
          <a:prstGeom prst="ellipse">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125048" name="Oval 120">
            <a:extLst>
              <a:ext uri="{FF2B5EF4-FFF2-40B4-BE49-F238E27FC236}">
                <a16:creationId xmlns:a16="http://schemas.microsoft.com/office/drawing/2014/main" id="{969E139F-5FF1-194E-BD39-76B26E5DB4FF}"/>
              </a:ext>
            </a:extLst>
          </p:cNvPr>
          <p:cNvSpPr>
            <a:spLocks noChangeArrowheads="1"/>
          </p:cNvSpPr>
          <p:nvPr/>
        </p:nvSpPr>
        <p:spPr bwMode="auto">
          <a:xfrm>
            <a:off x="2044700" y="1651000"/>
            <a:ext cx="254000" cy="254000"/>
          </a:xfrm>
          <a:prstGeom prst="ellipse">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125049" name="Oval 121">
            <a:extLst>
              <a:ext uri="{FF2B5EF4-FFF2-40B4-BE49-F238E27FC236}">
                <a16:creationId xmlns:a16="http://schemas.microsoft.com/office/drawing/2014/main" id="{DFBE1949-225A-2849-A513-2277B1C0A5BE}"/>
              </a:ext>
            </a:extLst>
          </p:cNvPr>
          <p:cNvSpPr>
            <a:spLocks noChangeArrowheads="1"/>
          </p:cNvSpPr>
          <p:nvPr/>
        </p:nvSpPr>
        <p:spPr bwMode="auto">
          <a:xfrm>
            <a:off x="2044700" y="1993900"/>
            <a:ext cx="254000" cy="254000"/>
          </a:xfrm>
          <a:prstGeom prst="ellipse">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125050" name="Oval 122">
            <a:extLst>
              <a:ext uri="{FF2B5EF4-FFF2-40B4-BE49-F238E27FC236}">
                <a16:creationId xmlns:a16="http://schemas.microsoft.com/office/drawing/2014/main" id="{524B7A26-AE95-2046-9691-E6548177EB0E}"/>
              </a:ext>
            </a:extLst>
          </p:cNvPr>
          <p:cNvSpPr>
            <a:spLocks noChangeArrowheads="1"/>
          </p:cNvSpPr>
          <p:nvPr/>
        </p:nvSpPr>
        <p:spPr bwMode="auto">
          <a:xfrm>
            <a:off x="4762500" y="52070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125051" name="Oval 123">
            <a:extLst>
              <a:ext uri="{FF2B5EF4-FFF2-40B4-BE49-F238E27FC236}">
                <a16:creationId xmlns:a16="http://schemas.microsoft.com/office/drawing/2014/main" id="{B4F29012-E885-C247-9ED0-6B8C2BD15E45}"/>
              </a:ext>
            </a:extLst>
          </p:cNvPr>
          <p:cNvSpPr>
            <a:spLocks noChangeArrowheads="1"/>
          </p:cNvSpPr>
          <p:nvPr/>
        </p:nvSpPr>
        <p:spPr bwMode="auto">
          <a:xfrm>
            <a:off x="4749800" y="55118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125052" name="Oval 124">
            <a:extLst>
              <a:ext uri="{FF2B5EF4-FFF2-40B4-BE49-F238E27FC236}">
                <a16:creationId xmlns:a16="http://schemas.microsoft.com/office/drawing/2014/main" id="{1EF57205-3CD8-F849-8296-7143149CEB6A}"/>
              </a:ext>
            </a:extLst>
          </p:cNvPr>
          <p:cNvSpPr>
            <a:spLocks noChangeArrowheads="1"/>
          </p:cNvSpPr>
          <p:nvPr/>
        </p:nvSpPr>
        <p:spPr bwMode="auto">
          <a:xfrm>
            <a:off x="4749800" y="58166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125053" name="Oval 125">
            <a:extLst>
              <a:ext uri="{FF2B5EF4-FFF2-40B4-BE49-F238E27FC236}">
                <a16:creationId xmlns:a16="http://schemas.microsoft.com/office/drawing/2014/main" id="{44A18190-84DF-444E-85A0-8E43F3784603}"/>
              </a:ext>
            </a:extLst>
          </p:cNvPr>
          <p:cNvSpPr>
            <a:spLocks noChangeArrowheads="1"/>
          </p:cNvSpPr>
          <p:nvPr/>
        </p:nvSpPr>
        <p:spPr bwMode="auto">
          <a:xfrm>
            <a:off x="5207000" y="39116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125054" name="Oval 126">
            <a:extLst>
              <a:ext uri="{FF2B5EF4-FFF2-40B4-BE49-F238E27FC236}">
                <a16:creationId xmlns:a16="http://schemas.microsoft.com/office/drawing/2014/main" id="{AEA72CFC-8DA5-5948-ABF1-CE5623F0361D}"/>
              </a:ext>
            </a:extLst>
          </p:cNvPr>
          <p:cNvSpPr>
            <a:spLocks noChangeArrowheads="1"/>
          </p:cNvSpPr>
          <p:nvPr/>
        </p:nvSpPr>
        <p:spPr bwMode="auto">
          <a:xfrm>
            <a:off x="5207000" y="42164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125055" name="Oval 127">
            <a:extLst>
              <a:ext uri="{FF2B5EF4-FFF2-40B4-BE49-F238E27FC236}">
                <a16:creationId xmlns:a16="http://schemas.microsoft.com/office/drawing/2014/main" id="{90822675-7F04-7545-BEB6-1740EB367291}"/>
              </a:ext>
            </a:extLst>
          </p:cNvPr>
          <p:cNvSpPr>
            <a:spLocks noChangeArrowheads="1"/>
          </p:cNvSpPr>
          <p:nvPr/>
        </p:nvSpPr>
        <p:spPr bwMode="auto">
          <a:xfrm>
            <a:off x="5207000" y="45339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125056" name="Oval 128">
            <a:extLst>
              <a:ext uri="{FF2B5EF4-FFF2-40B4-BE49-F238E27FC236}">
                <a16:creationId xmlns:a16="http://schemas.microsoft.com/office/drawing/2014/main" id="{39039FEC-3204-C047-B2A1-548D1238DEF9}"/>
              </a:ext>
            </a:extLst>
          </p:cNvPr>
          <p:cNvSpPr>
            <a:spLocks noChangeArrowheads="1"/>
          </p:cNvSpPr>
          <p:nvPr/>
        </p:nvSpPr>
        <p:spPr bwMode="auto">
          <a:xfrm>
            <a:off x="5740400" y="51943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125057" name="Oval 129">
            <a:extLst>
              <a:ext uri="{FF2B5EF4-FFF2-40B4-BE49-F238E27FC236}">
                <a16:creationId xmlns:a16="http://schemas.microsoft.com/office/drawing/2014/main" id="{2127354E-E2A1-4945-A067-B1A37AF0F4FD}"/>
              </a:ext>
            </a:extLst>
          </p:cNvPr>
          <p:cNvSpPr>
            <a:spLocks noChangeArrowheads="1"/>
          </p:cNvSpPr>
          <p:nvPr/>
        </p:nvSpPr>
        <p:spPr bwMode="auto">
          <a:xfrm>
            <a:off x="5740400" y="55118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125058" name="Oval 130">
            <a:extLst>
              <a:ext uri="{FF2B5EF4-FFF2-40B4-BE49-F238E27FC236}">
                <a16:creationId xmlns:a16="http://schemas.microsoft.com/office/drawing/2014/main" id="{783837E3-15C2-0F40-9BBA-0CDFE6FEC9FA}"/>
              </a:ext>
            </a:extLst>
          </p:cNvPr>
          <p:cNvSpPr>
            <a:spLocks noChangeArrowheads="1"/>
          </p:cNvSpPr>
          <p:nvPr/>
        </p:nvSpPr>
        <p:spPr bwMode="auto">
          <a:xfrm>
            <a:off x="5740400" y="58293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125059" name="Oval 131">
            <a:extLst>
              <a:ext uri="{FF2B5EF4-FFF2-40B4-BE49-F238E27FC236}">
                <a16:creationId xmlns:a16="http://schemas.microsoft.com/office/drawing/2014/main" id="{9B956B88-D1DD-A541-9457-8B44D452D8B6}"/>
              </a:ext>
            </a:extLst>
          </p:cNvPr>
          <p:cNvSpPr>
            <a:spLocks noChangeArrowheads="1"/>
          </p:cNvSpPr>
          <p:nvPr/>
        </p:nvSpPr>
        <p:spPr bwMode="auto">
          <a:xfrm>
            <a:off x="6299200" y="39116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125060" name="Oval 132">
            <a:extLst>
              <a:ext uri="{FF2B5EF4-FFF2-40B4-BE49-F238E27FC236}">
                <a16:creationId xmlns:a16="http://schemas.microsoft.com/office/drawing/2014/main" id="{A861C80D-AE7D-0F4A-8E76-D6C123135B84}"/>
              </a:ext>
            </a:extLst>
          </p:cNvPr>
          <p:cNvSpPr>
            <a:spLocks noChangeArrowheads="1"/>
          </p:cNvSpPr>
          <p:nvPr/>
        </p:nvSpPr>
        <p:spPr bwMode="auto">
          <a:xfrm>
            <a:off x="6299200" y="42291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125061" name="Oval 133">
            <a:extLst>
              <a:ext uri="{FF2B5EF4-FFF2-40B4-BE49-F238E27FC236}">
                <a16:creationId xmlns:a16="http://schemas.microsoft.com/office/drawing/2014/main" id="{976A5000-E4F5-3E49-AD02-F42FDD217C42}"/>
              </a:ext>
            </a:extLst>
          </p:cNvPr>
          <p:cNvSpPr>
            <a:spLocks noChangeArrowheads="1"/>
          </p:cNvSpPr>
          <p:nvPr/>
        </p:nvSpPr>
        <p:spPr bwMode="auto">
          <a:xfrm>
            <a:off x="6299200" y="45466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125062" name="Oval 134">
            <a:extLst>
              <a:ext uri="{FF2B5EF4-FFF2-40B4-BE49-F238E27FC236}">
                <a16:creationId xmlns:a16="http://schemas.microsoft.com/office/drawing/2014/main" id="{8DE365D9-7A56-0447-8F36-EF5F90CCFE88}"/>
              </a:ext>
            </a:extLst>
          </p:cNvPr>
          <p:cNvSpPr>
            <a:spLocks noChangeArrowheads="1"/>
          </p:cNvSpPr>
          <p:nvPr/>
        </p:nvSpPr>
        <p:spPr bwMode="auto">
          <a:xfrm>
            <a:off x="5740400" y="27305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125063" name="Oval 135">
            <a:extLst>
              <a:ext uri="{FF2B5EF4-FFF2-40B4-BE49-F238E27FC236}">
                <a16:creationId xmlns:a16="http://schemas.microsoft.com/office/drawing/2014/main" id="{9845A603-4A43-D74A-A6AF-332741806F1E}"/>
              </a:ext>
            </a:extLst>
          </p:cNvPr>
          <p:cNvSpPr>
            <a:spLocks noChangeArrowheads="1"/>
          </p:cNvSpPr>
          <p:nvPr/>
        </p:nvSpPr>
        <p:spPr bwMode="auto">
          <a:xfrm>
            <a:off x="5740400" y="30353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125064" name="Oval 136">
            <a:extLst>
              <a:ext uri="{FF2B5EF4-FFF2-40B4-BE49-F238E27FC236}">
                <a16:creationId xmlns:a16="http://schemas.microsoft.com/office/drawing/2014/main" id="{51F5C666-0E0A-AD43-B9B4-70BBB0C9874E}"/>
              </a:ext>
            </a:extLst>
          </p:cNvPr>
          <p:cNvSpPr>
            <a:spLocks noChangeArrowheads="1"/>
          </p:cNvSpPr>
          <p:nvPr/>
        </p:nvSpPr>
        <p:spPr bwMode="auto">
          <a:xfrm>
            <a:off x="5740400" y="33401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125065" name="Oval 137">
            <a:extLst>
              <a:ext uri="{FF2B5EF4-FFF2-40B4-BE49-F238E27FC236}">
                <a16:creationId xmlns:a16="http://schemas.microsoft.com/office/drawing/2014/main" id="{5AB7C3B5-283F-1342-A65B-753737F507ED}"/>
              </a:ext>
            </a:extLst>
          </p:cNvPr>
          <p:cNvSpPr>
            <a:spLocks noChangeArrowheads="1"/>
          </p:cNvSpPr>
          <p:nvPr/>
        </p:nvSpPr>
        <p:spPr bwMode="auto">
          <a:xfrm>
            <a:off x="6743700" y="14732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125066" name="Oval 138">
            <a:extLst>
              <a:ext uri="{FF2B5EF4-FFF2-40B4-BE49-F238E27FC236}">
                <a16:creationId xmlns:a16="http://schemas.microsoft.com/office/drawing/2014/main" id="{A3F272A6-8E2D-5A4C-B8B9-814037C2C35B}"/>
              </a:ext>
            </a:extLst>
          </p:cNvPr>
          <p:cNvSpPr>
            <a:spLocks noChangeArrowheads="1"/>
          </p:cNvSpPr>
          <p:nvPr/>
        </p:nvSpPr>
        <p:spPr bwMode="auto">
          <a:xfrm>
            <a:off x="6743700" y="17526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125067" name="Oval 139">
            <a:extLst>
              <a:ext uri="{FF2B5EF4-FFF2-40B4-BE49-F238E27FC236}">
                <a16:creationId xmlns:a16="http://schemas.microsoft.com/office/drawing/2014/main" id="{49AC38F2-8C53-0447-93C5-8CDB83304F16}"/>
              </a:ext>
            </a:extLst>
          </p:cNvPr>
          <p:cNvSpPr>
            <a:spLocks noChangeArrowheads="1"/>
          </p:cNvSpPr>
          <p:nvPr/>
        </p:nvSpPr>
        <p:spPr bwMode="auto">
          <a:xfrm>
            <a:off x="6743700" y="2044700"/>
            <a:ext cx="254000" cy="254000"/>
          </a:xfrm>
          <a:prstGeom prst="ellipse">
            <a:avLst/>
          </a:prstGeom>
          <a:solidFill>
            <a:srgbClr val="66FF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125068" name="Oval 140">
            <a:extLst>
              <a:ext uri="{FF2B5EF4-FFF2-40B4-BE49-F238E27FC236}">
                <a16:creationId xmlns:a16="http://schemas.microsoft.com/office/drawing/2014/main" id="{CF7E93FE-B3CC-CB44-815C-7BE2CCE46D09}"/>
              </a:ext>
            </a:extLst>
          </p:cNvPr>
          <p:cNvSpPr>
            <a:spLocks noChangeArrowheads="1"/>
          </p:cNvSpPr>
          <p:nvPr/>
        </p:nvSpPr>
        <p:spPr bwMode="auto">
          <a:xfrm>
            <a:off x="7937500" y="2705100"/>
            <a:ext cx="254000" cy="254000"/>
          </a:xfrm>
          <a:prstGeom prst="ellipse">
            <a:avLst/>
          </a:prstGeom>
          <a:solidFill>
            <a:srgbClr val="66FF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125069" name="Oval 141">
            <a:extLst>
              <a:ext uri="{FF2B5EF4-FFF2-40B4-BE49-F238E27FC236}">
                <a16:creationId xmlns:a16="http://schemas.microsoft.com/office/drawing/2014/main" id="{DCD67098-1A65-5A49-9ED4-380D3FD0480C}"/>
              </a:ext>
            </a:extLst>
          </p:cNvPr>
          <p:cNvSpPr>
            <a:spLocks noChangeArrowheads="1"/>
          </p:cNvSpPr>
          <p:nvPr/>
        </p:nvSpPr>
        <p:spPr bwMode="auto">
          <a:xfrm>
            <a:off x="7404100" y="39116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Tree>
    <p:extLst>
      <p:ext uri="{BB962C8B-B14F-4D97-AF65-F5344CB8AC3E}">
        <p14:creationId xmlns:p14="http://schemas.microsoft.com/office/powerpoint/2010/main" val="285915770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Rectangle 2">
            <a:extLst>
              <a:ext uri="{FF2B5EF4-FFF2-40B4-BE49-F238E27FC236}">
                <a16:creationId xmlns:a16="http://schemas.microsoft.com/office/drawing/2014/main" id="{E2D1D70C-5966-6B45-AA97-362B8C8AA33E}"/>
              </a:ext>
            </a:extLst>
          </p:cNvPr>
          <p:cNvSpPr>
            <a:spLocks noChangeArrowheads="1"/>
          </p:cNvSpPr>
          <p:nvPr/>
        </p:nvSpPr>
        <p:spPr bwMode="auto">
          <a:xfrm>
            <a:off x="1981201" y="457201"/>
            <a:ext cx="4341813" cy="1895475"/>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64" tIns="46033" rIns="92064" bIns="46033">
            <a:spAutoFit/>
          </a:bodyPr>
          <a:lstStyle>
            <a:lvl1pPr indent="4763">
              <a:spcBef>
                <a:spcPct val="20000"/>
              </a:spcBef>
              <a:buChar char="•"/>
              <a:defRPr sz="2400">
                <a:solidFill>
                  <a:schemeClr val="tx1"/>
                </a:solidFill>
                <a:latin typeface="Arial" panose="020B0604020202020204" pitchFamily="34" charset="0"/>
              </a:defRPr>
            </a:lvl1pPr>
            <a:lvl2pPr marL="747713"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buFontTx/>
              <a:buNone/>
            </a:pPr>
            <a:r>
              <a:rPr lang="en-US" altLang="en-US" sz="2000">
                <a:latin typeface="Courier New" panose="02070309020205020404" pitchFamily="49" charset="0"/>
              </a:rPr>
              <a:t>Proc InOrderPrint(pointer) </a:t>
            </a:r>
          </a:p>
          <a:p>
            <a:pPr>
              <a:buFontTx/>
              <a:buNone/>
            </a:pPr>
            <a:r>
              <a:rPr lang="en-US" altLang="en-US" sz="2000">
                <a:latin typeface="Courier New" panose="02070309020205020404" pitchFamily="49" charset="0"/>
              </a:rPr>
              <a:t> pointer NOT NIL?</a:t>
            </a:r>
          </a:p>
          <a:p>
            <a:pPr>
              <a:buFontTx/>
              <a:buNone/>
            </a:pPr>
            <a:r>
              <a:rPr lang="en-US" altLang="en-US" sz="2000">
                <a:latin typeface="Courier New" panose="02070309020205020404" pitchFamily="49" charset="0"/>
              </a:rPr>
              <a:t>  InOrderPrint(left child)</a:t>
            </a:r>
          </a:p>
          <a:p>
            <a:pPr>
              <a:buFontTx/>
              <a:buNone/>
            </a:pPr>
            <a:r>
              <a:rPr lang="en-US" altLang="en-US" sz="2000">
                <a:latin typeface="Courier New" panose="02070309020205020404" pitchFamily="49" charset="0"/>
              </a:rPr>
              <a:t>  </a:t>
            </a:r>
            <a:r>
              <a:rPr lang="en-US" altLang="en-US" sz="2000">
                <a:solidFill>
                  <a:srgbClr val="FF0033"/>
                </a:solidFill>
                <a:latin typeface="Courier New" panose="02070309020205020404" pitchFamily="49" charset="0"/>
              </a:rPr>
              <a:t>print(data)</a:t>
            </a:r>
          </a:p>
          <a:p>
            <a:pPr>
              <a:buFontTx/>
              <a:buNone/>
            </a:pPr>
            <a:r>
              <a:rPr lang="en-US" altLang="en-US" sz="2000">
                <a:latin typeface="Courier New" panose="02070309020205020404" pitchFamily="49" charset="0"/>
              </a:rPr>
              <a:t>  InOrderPrint(right child)</a:t>
            </a:r>
          </a:p>
        </p:txBody>
      </p:sp>
      <p:grpSp>
        <p:nvGrpSpPr>
          <p:cNvPr id="302083" name="Group 3">
            <a:extLst>
              <a:ext uri="{FF2B5EF4-FFF2-40B4-BE49-F238E27FC236}">
                <a16:creationId xmlns:a16="http://schemas.microsoft.com/office/drawing/2014/main" id="{4385FC1A-A849-0945-94ED-A8111D712E68}"/>
              </a:ext>
            </a:extLst>
          </p:cNvPr>
          <p:cNvGrpSpPr>
            <a:grpSpLocks/>
          </p:cNvGrpSpPr>
          <p:nvPr/>
        </p:nvGrpSpPr>
        <p:grpSpPr bwMode="auto">
          <a:xfrm>
            <a:off x="7099301" y="1501775"/>
            <a:ext cx="587375" cy="749300"/>
            <a:chOff x="1760" y="2442"/>
            <a:chExt cx="370" cy="472"/>
          </a:xfrm>
        </p:grpSpPr>
        <p:sp>
          <p:nvSpPr>
            <p:cNvPr id="302084" name="Text Box 4">
              <a:extLst>
                <a:ext uri="{FF2B5EF4-FFF2-40B4-BE49-F238E27FC236}">
                  <a16:creationId xmlns:a16="http://schemas.microsoft.com/office/drawing/2014/main" id="{FCC19E39-8445-174D-8871-11517943BBC1}"/>
                </a:ext>
              </a:extLst>
            </p:cNvPr>
            <p:cNvSpPr txBox="1">
              <a:spLocks noChangeArrowheads="1"/>
            </p:cNvSpPr>
            <p:nvPr/>
          </p:nvSpPr>
          <p:spPr bwMode="auto">
            <a:xfrm>
              <a:off x="1760" y="2442"/>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solidFill>
                    <a:srgbClr val="FF0033"/>
                  </a:solidFill>
                  <a:latin typeface="Courier New" panose="02070309020205020404" pitchFamily="49" charset="0"/>
                </a:rPr>
                <a:t>22</a:t>
              </a:r>
            </a:p>
          </p:txBody>
        </p:sp>
        <p:grpSp>
          <p:nvGrpSpPr>
            <p:cNvPr id="302085" name="Group 5">
              <a:extLst>
                <a:ext uri="{FF2B5EF4-FFF2-40B4-BE49-F238E27FC236}">
                  <a16:creationId xmlns:a16="http://schemas.microsoft.com/office/drawing/2014/main" id="{4FD35D3A-DF9C-714D-9626-7C4C02139A76}"/>
                </a:ext>
              </a:extLst>
            </p:cNvPr>
            <p:cNvGrpSpPr>
              <a:grpSpLocks/>
            </p:cNvGrpSpPr>
            <p:nvPr/>
          </p:nvGrpSpPr>
          <p:grpSpPr bwMode="auto">
            <a:xfrm>
              <a:off x="1760" y="2754"/>
              <a:ext cx="370" cy="160"/>
              <a:chOff x="1378" y="3290"/>
              <a:chExt cx="370" cy="312"/>
            </a:xfrm>
          </p:grpSpPr>
          <p:sp>
            <p:nvSpPr>
              <p:cNvPr id="302086" name="Text Box 6">
                <a:extLst>
                  <a:ext uri="{FF2B5EF4-FFF2-40B4-BE49-F238E27FC236}">
                    <a16:creationId xmlns:a16="http://schemas.microsoft.com/office/drawing/2014/main" id="{EC06261D-46E8-7D49-87BC-E6ED3A6B9D2F}"/>
                  </a:ext>
                </a:extLst>
              </p:cNvPr>
              <p:cNvSpPr txBox="1">
                <a:spLocks noChangeArrowheads="1"/>
              </p:cNvSpPr>
              <p:nvPr/>
            </p:nvSpPr>
            <p:spPr bwMode="auto">
              <a:xfrm>
                <a:off x="1378" y="3290"/>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302087" name="Line 7">
                <a:extLst>
                  <a:ext uri="{FF2B5EF4-FFF2-40B4-BE49-F238E27FC236}">
                    <a16:creationId xmlns:a16="http://schemas.microsoft.com/office/drawing/2014/main" id="{FEBDA308-73DC-6F41-9E5C-21BAE4DF3CEF}"/>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302088" name="Text Box 8">
            <a:extLst>
              <a:ext uri="{FF2B5EF4-FFF2-40B4-BE49-F238E27FC236}">
                <a16:creationId xmlns:a16="http://schemas.microsoft.com/office/drawing/2014/main" id="{1A24B061-C3BC-9649-9938-9000CBE3D5AE}"/>
              </a:ext>
            </a:extLst>
          </p:cNvPr>
          <p:cNvSpPr txBox="1">
            <a:spLocks noChangeArrowheads="1"/>
          </p:cNvSpPr>
          <p:nvPr/>
        </p:nvSpPr>
        <p:spPr bwMode="auto">
          <a:xfrm>
            <a:off x="7032626" y="646113"/>
            <a:ext cx="62619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715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a:t>root</a:t>
            </a:r>
          </a:p>
        </p:txBody>
      </p:sp>
      <p:sp>
        <p:nvSpPr>
          <p:cNvPr id="302089" name="Line 9">
            <a:extLst>
              <a:ext uri="{FF2B5EF4-FFF2-40B4-BE49-F238E27FC236}">
                <a16:creationId xmlns:a16="http://schemas.microsoft.com/office/drawing/2014/main" id="{F49A0F4B-A8FB-1545-A7CB-F83BAC7AE83F}"/>
              </a:ext>
            </a:extLst>
          </p:cNvPr>
          <p:cNvSpPr>
            <a:spLocks noChangeShapeType="1"/>
          </p:cNvSpPr>
          <p:nvPr/>
        </p:nvSpPr>
        <p:spPr bwMode="auto">
          <a:xfrm>
            <a:off x="7404100" y="1028700"/>
            <a:ext cx="0" cy="4572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02090" name="Group 10">
            <a:extLst>
              <a:ext uri="{FF2B5EF4-FFF2-40B4-BE49-F238E27FC236}">
                <a16:creationId xmlns:a16="http://schemas.microsoft.com/office/drawing/2014/main" id="{BDEF7758-52E5-9843-B1AD-8229DF72B6FB}"/>
              </a:ext>
            </a:extLst>
          </p:cNvPr>
          <p:cNvGrpSpPr>
            <a:grpSpLocks/>
          </p:cNvGrpSpPr>
          <p:nvPr/>
        </p:nvGrpSpPr>
        <p:grpSpPr bwMode="auto">
          <a:xfrm>
            <a:off x="8280401" y="2746375"/>
            <a:ext cx="587375" cy="749300"/>
            <a:chOff x="1760" y="2442"/>
            <a:chExt cx="370" cy="472"/>
          </a:xfrm>
        </p:grpSpPr>
        <p:sp>
          <p:nvSpPr>
            <p:cNvPr id="302091" name="Text Box 11">
              <a:extLst>
                <a:ext uri="{FF2B5EF4-FFF2-40B4-BE49-F238E27FC236}">
                  <a16:creationId xmlns:a16="http://schemas.microsoft.com/office/drawing/2014/main" id="{F63BBB9E-D4AD-DC46-B892-E923CD47F9E6}"/>
                </a:ext>
              </a:extLst>
            </p:cNvPr>
            <p:cNvSpPr txBox="1">
              <a:spLocks noChangeArrowheads="1"/>
            </p:cNvSpPr>
            <p:nvPr/>
          </p:nvSpPr>
          <p:spPr bwMode="auto">
            <a:xfrm>
              <a:off x="1760" y="2442"/>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latin typeface="Courier New" panose="02070309020205020404" pitchFamily="49" charset="0"/>
                </a:rPr>
                <a:t>67</a:t>
              </a:r>
            </a:p>
          </p:txBody>
        </p:sp>
        <p:grpSp>
          <p:nvGrpSpPr>
            <p:cNvPr id="302092" name="Group 12">
              <a:extLst>
                <a:ext uri="{FF2B5EF4-FFF2-40B4-BE49-F238E27FC236}">
                  <a16:creationId xmlns:a16="http://schemas.microsoft.com/office/drawing/2014/main" id="{4E8CCD19-D5CB-8D4E-B2C1-7E1032195223}"/>
                </a:ext>
              </a:extLst>
            </p:cNvPr>
            <p:cNvGrpSpPr>
              <a:grpSpLocks/>
            </p:cNvGrpSpPr>
            <p:nvPr/>
          </p:nvGrpSpPr>
          <p:grpSpPr bwMode="auto">
            <a:xfrm>
              <a:off x="1760" y="2754"/>
              <a:ext cx="370" cy="160"/>
              <a:chOff x="1378" y="3290"/>
              <a:chExt cx="370" cy="312"/>
            </a:xfrm>
          </p:grpSpPr>
          <p:sp>
            <p:nvSpPr>
              <p:cNvPr id="302093" name="Text Box 13">
                <a:extLst>
                  <a:ext uri="{FF2B5EF4-FFF2-40B4-BE49-F238E27FC236}">
                    <a16:creationId xmlns:a16="http://schemas.microsoft.com/office/drawing/2014/main" id="{3BB65268-0EAA-E949-BDDE-E826EF1C5C41}"/>
                  </a:ext>
                </a:extLst>
              </p:cNvPr>
              <p:cNvSpPr txBox="1">
                <a:spLocks noChangeArrowheads="1"/>
              </p:cNvSpPr>
              <p:nvPr/>
            </p:nvSpPr>
            <p:spPr bwMode="auto">
              <a:xfrm>
                <a:off x="1378" y="3290"/>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302094" name="Line 14">
                <a:extLst>
                  <a:ext uri="{FF2B5EF4-FFF2-40B4-BE49-F238E27FC236}">
                    <a16:creationId xmlns:a16="http://schemas.microsoft.com/office/drawing/2014/main" id="{8E925F3E-C05B-1C4B-A20B-8A22C440CF44}"/>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302095" name="Group 15">
            <a:extLst>
              <a:ext uri="{FF2B5EF4-FFF2-40B4-BE49-F238E27FC236}">
                <a16:creationId xmlns:a16="http://schemas.microsoft.com/office/drawing/2014/main" id="{D0662ACE-BE8D-5C47-B0B3-015D6B187527}"/>
              </a:ext>
            </a:extLst>
          </p:cNvPr>
          <p:cNvGrpSpPr>
            <a:grpSpLocks/>
          </p:cNvGrpSpPr>
          <p:nvPr/>
        </p:nvGrpSpPr>
        <p:grpSpPr bwMode="auto">
          <a:xfrm>
            <a:off x="7759701" y="3978275"/>
            <a:ext cx="587375" cy="749300"/>
            <a:chOff x="1760" y="2442"/>
            <a:chExt cx="370" cy="472"/>
          </a:xfrm>
        </p:grpSpPr>
        <p:sp>
          <p:nvSpPr>
            <p:cNvPr id="302096" name="Text Box 16">
              <a:extLst>
                <a:ext uri="{FF2B5EF4-FFF2-40B4-BE49-F238E27FC236}">
                  <a16:creationId xmlns:a16="http://schemas.microsoft.com/office/drawing/2014/main" id="{426DC24E-4728-EF42-BF48-0EB3D37D3341}"/>
                </a:ext>
              </a:extLst>
            </p:cNvPr>
            <p:cNvSpPr txBox="1">
              <a:spLocks noChangeArrowheads="1"/>
            </p:cNvSpPr>
            <p:nvPr/>
          </p:nvSpPr>
          <p:spPr bwMode="auto">
            <a:xfrm>
              <a:off x="1760" y="2442"/>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solidFill>
                    <a:srgbClr val="FF0033"/>
                  </a:solidFill>
                  <a:latin typeface="Courier New" panose="02070309020205020404" pitchFamily="49" charset="0"/>
                </a:rPr>
                <a:t>36</a:t>
              </a:r>
              <a:endParaRPr lang="en-US" altLang="en-US">
                <a:latin typeface="Courier New" panose="02070309020205020404" pitchFamily="49" charset="0"/>
              </a:endParaRPr>
            </a:p>
          </p:txBody>
        </p:sp>
        <p:grpSp>
          <p:nvGrpSpPr>
            <p:cNvPr id="302097" name="Group 17">
              <a:extLst>
                <a:ext uri="{FF2B5EF4-FFF2-40B4-BE49-F238E27FC236}">
                  <a16:creationId xmlns:a16="http://schemas.microsoft.com/office/drawing/2014/main" id="{5550D733-BEC2-234F-8173-E56BE4602C0B}"/>
                </a:ext>
              </a:extLst>
            </p:cNvPr>
            <p:cNvGrpSpPr>
              <a:grpSpLocks/>
            </p:cNvGrpSpPr>
            <p:nvPr/>
          </p:nvGrpSpPr>
          <p:grpSpPr bwMode="auto">
            <a:xfrm>
              <a:off x="1760" y="2754"/>
              <a:ext cx="370" cy="160"/>
              <a:chOff x="1378" y="3290"/>
              <a:chExt cx="370" cy="312"/>
            </a:xfrm>
          </p:grpSpPr>
          <p:sp>
            <p:nvSpPr>
              <p:cNvPr id="302098" name="Text Box 18">
                <a:extLst>
                  <a:ext uri="{FF2B5EF4-FFF2-40B4-BE49-F238E27FC236}">
                    <a16:creationId xmlns:a16="http://schemas.microsoft.com/office/drawing/2014/main" id="{87CC6EDB-6A63-244D-A018-DE3153585B09}"/>
                  </a:ext>
                </a:extLst>
              </p:cNvPr>
              <p:cNvSpPr txBox="1">
                <a:spLocks noChangeArrowheads="1"/>
              </p:cNvSpPr>
              <p:nvPr/>
            </p:nvSpPr>
            <p:spPr bwMode="auto">
              <a:xfrm>
                <a:off x="1378" y="3290"/>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302099" name="Line 19">
                <a:extLst>
                  <a:ext uri="{FF2B5EF4-FFF2-40B4-BE49-F238E27FC236}">
                    <a16:creationId xmlns:a16="http://schemas.microsoft.com/office/drawing/2014/main" id="{F540AD53-B330-5E40-B34E-8EDA61647C4D}"/>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302100" name="Group 20">
            <a:extLst>
              <a:ext uri="{FF2B5EF4-FFF2-40B4-BE49-F238E27FC236}">
                <a16:creationId xmlns:a16="http://schemas.microsoft.com/office/drawing/2014/main" id="{E63E5F3B-14E8-0244-82DD-BAE2B13D3508}"/>
              </a:ext>
            </a:extLst>
          </p:cNvPr>
          <p:cNvGrpSpPr>
            <a:grpSpLocks/>
          </p:cNvGrpSpPr>
          <p:nvPr/>
        </p:nvGrpSpPr>
        <p:grpSpPr bwMode="auto">
          <a:xfrm>
            <a:off x="5588001" y="3940175"/>
            <a:ext cx="587375" cy="749300"/>
            <a:chOff x="1760" y="2442"/>
            <a:chExt cx="370" cy="472"/>
          </a:xfrm>
        </p:grpSpPr>
        <p:sp>
          <p:nvSpPr>
            <p:cNvPr id="302101" name="Text Box 21">
              <a:extLst>
                <a:ext uri="{FF2B5EF4-FFF2-40B4-BE49-F238E27FC236}">
                  <a16:creationId xmlns:a16="http://schemas.microsoft.com/office/drawing/2014/main" id="{1B50AD50-C68F-6C44-BD0F-2D1C19E62CA1}"/>
                </a:ext>
              </a:extLst>
            </p:cNvPr>
            <p:cNvSpPr txBox="1">
              <a:spLocks noChangeArrowheads="1"/>
            </p:cNvSpPr>
            <p:nvPr/>
          </p:nvSpPr>
          <p:spPr bwMode="auto">
            <a:xfrm>
              <a:off x="1760" y="2442"/>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a:r>
                <a:rPr lang="en-US" altLang="en-US">
                  <a:solidFill>
                    <a:srgbClr val="FF0033"/>
                  </a:solidFill>
                  <a:latin typeface="Courier New" panose="02070309020205020404" pitchFamily="49" charset="0"/>
                </a:rPr>
                <a:t>3</a:t>
              </a:r>
              <a:endParaRPr lang="en-US" altLang="en-US">
                <a:latin typeface="Courier New" panose="02070309020205020404" pitchFamily="49" charset="0"/>
              </a:endParaRPr>
            </a:p>
          </p:txBody>
        </p:sp>
        <p:grpSp>
          <p:nvGrpSpPr>
            <p:cNvPr id="302102" name="Group 22">
              <a:extLst>
                <a:ext uri="{FF2B5EF4-FFF2-40B4-BE49-F238E27FC236}">
                  <a16:creationId xmlns:a16="http://schemas.microsoft.com/office/drawing/2014/main" id="{5EC44DAD-06A7-E14D-8ED7-B5D69E231D41}"/>
                </a:ext>
              </a:extLst>
            </p:cNvPr>
            <p:cNvGrpSpPr>
              <a:grpSpLocks/>
            </p:cNvGrpSpPr>
            <p:nvPr/>
          </p:nvGrpSpPr>
          <p:grpSpPr bwMode="auto">
            <a:xfrm>
              <a:off x="1760" y="2754"/>
              <a:ext cx="370" cy="160"/>
              <a:chOff x="1378" y="3290"/>
              <a:chExt cx="370" cy="312"/>
            </a:xfrm>
          </p:grpSpPr>
          <p:sp>
            <p:nvSpPr>
              <p:cNvPr id="302103" name="Text Box 23">
                <a:extLst>
                  <a:ext uri="{FF2B5EF4-FFF2-40B4-BE49-F238E27FC236}">
                    <a16:creationId xmlns:a16="http://schemas.microsoft.com/office/drawing/2014/main" id="{9A838A01-B843-424E-B5DA-8DA4E5F3569B}"/>
                  </a:ext>
                </a:extLst>
              </p:cNvPr>
              <p:cNvSpPr txBox="1">
                <a:spLocks noChangeArrowheads="1"/>
              </p:cNvSpPr>
              <p:nvPr/>
            </p:nvSpPr>
            <p:spPr bwMode="auto">
              <a:xfrm>
                <a:off x="1378" y="3290"/>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302104" name="Line 24">
                <a:extLst>
                  <a:ext uri="{FF2B5EF4-FFF2-40B4-BE49-F238E27FC236}">
                    <a16:creationId xmlns:a16="http://schemas.microsoft.com/office/drawing/2014/main" id="{29A84B33-3E30-824A-9A48-F1D5032574F0}"/>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302105" name="Group 25">
            <a:extLst>
              <a:ext uri="{FF2B5EF4-FFF2-40B4-BE49-F238E27FC236}">
                <a16:creationId xmlns:a16="http://schemas.microsoft.com/office/drawing/2014/main" id="{D5AF6A5D-BA08-9747-B345-587E955DC263}"/>
              </a:ext>
            </a:extLst>
          </p:cNvPr>
          <p:cNvGrpSpPr>
            <a:grpSpLocks/>
          </p:cNvGrpSpPr>
          <p:nvPr/>
        </p:nvGrpSpPr>
        <p:grpSpPr bwMode="auto">
          <a:xfrm>
            <a:off x="6667501" y="3940175"/>
            <a:ext cx="587375" cy="749300"/>
            <a:chOff x="1760" y="2442"/>
            <a:chExt cx="370" cy="472"/>
          </a:xfrm>
        </p:grpSpPr>
        <p:sp>
          <p:nvSpPr>
            <p:cNvPr id="302106" name="Text Box 26">
              <a:extLst>
                <a:ext uri="{FF2B5EF4-FFF2-40B4-BE49-F238E27FC236}">
                  <a16:creationId xmlns:a16="http://schemas.microsoft.com/office/drawing/2014/main" id="{7579F040-C153-614C-BA45-7B495BDEF056}"/>
                </a:ext>
              </a:extLst>
            </p:cNvPr>
            <p:cNvSpPr txBox="1">
              <a:spLocks noChangeArrowheads="1"/>
            </p:cNvSpPr>
            <p:nvPr/>
          </p:nvSpPr>
          <p:spPr bwMode="auto">
            <a:xfrm>
              <a:off x="1760" y="2442"/>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solidFill>
                    <a:srgbClr val="FF0033"/>
                  </a:solidFill>
                  <a:latin typeface="Courier New" panose="02070309020205020404" pitchFamily="49" charset="0"/>
                </a:rPr>
                <a:t>14</a:t>
              </a:r>
              <a:endParaRPr lang="en-US" altLang="en-US">
                <a:latin typeface="Courier New" panose="02070309020205020404" pitchFamily="49" charset="0"/>
              </a:endParaRPr>
            </a:p>
          </p:txBody>
        </p:sp>
        <p:grpSp>
          <p:nvGrpSpPr>
            <p:cNvPr id="302107" name="Group 27">
              <a:extLst>
                <a:ext uri="{FF2B5EF4-FFF2-40B4-BE49-F238E27FC236}">
                  <a16:creationId xmlns:a16="http://schemas.microsoft.com/office/drawing/2014/main" id="{1AD9CE1C-CF6D-2045-AE08-2AA137BCFD74}"/>
                </a:ext>
              </a:extLst>
            </p:cNvPr>
            <p:cNvGrpSpPr>
              <a:grpSpLocks/>
            </p:cNvGrpSpPr>
            <p:nvPr/>
          </p:nvGrpSpPr>
          <p:grpSpPr bwMode="auto">
            <a:xfrm>
              <a:off x="1760" y="2754"/>
              <a:ext cx="370" cy="160"/>
              <a:chOff x="1378" y="3290"/>
              <a:chExt cx="370" cy="312"/>
            </a:xfrm>
          </p:grpSpPr>
          <p:sp>
            <p:nvSpPr>
              <p:cNvPr id="302108" name="Text Box 28">
                <a:extLst>
                  <a:ext uri="{FF2B5EF4-FFF2-40B4-BE49-F238E27FC236}">
                    <a16:creationId xmlns:a16="http://schemas.microsoft.com/office/drawing/2014/main" id="{D921E524-2D5E-D945-A9E9-83F98E7DE0E0}"/>
                  </a:ext>
                </a:extLst>
              </p:cNvPr>
              <p:cNvSpPr txBox="1">
                <a:spLocks noChangeArrowheads="1"/>
              </p:cNvSpPr>
              <p:nvPr/>
            </p:nvSpPr>
            <p:spPr bwMode="auto">
              <a:xfrm>
                <a:off x="1378" y="3290"/>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302109" name="Line 29">
                <a:extLst>
                  <a:ext uri="{FF2B5EF4-FFF2-40B4-BE49-F238E27FC236}">
                    <a16:creationId xmlns:a16="http://schemas.microsoft.com/office/drawing/2014/main" id="{F414B50E-5DD9-6C45-ADCD-C83DD1A99BE5}"/>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302110" name="Group 30">
            <a:extLst>
              <a:ext uri="{FF2B5EF4-FFF2-40B4-BE49-F238E27FC236}">
                <a16:creationId xmlns:a16="http://schemas.microsoft.com/office/drawing/2014/main" id="{2AA2711F-4973-B840-A036-062E30B82A6C}"/>
              </a:ext>
            </a:extLst>
          </p:cNvPr>
          <p:cNvGrpSpPr>
            <a:grpSpLocks/>
          </p:cNvGrpSpPr>
          <p:nvPr/>
        </p:nvGrpSpPr>
        <p:grpSpPr bwMode="auto">
          <a:xfrm>
            <a:off x="8216901" y="5172075"/>
            <a:ext cx="587375" cy="749300"/>
            <a:chOff x="1760" y="2442"/>
            <a:chExt cx="370" cy="472"/>
          </a:xfrm>
        </p:grpSpPr>
        <p:sp>
          <p:nvSpPr>
            <p:cNvPr id="302111" name="Text Box 31">
              <a:extLst>
                <a:ext uri="{FF2B5EF4-FFF2-40B4-BE49-F238E27FC236}">
                  <a16:creationId xmlns:a16="http://schemas.microsoft.com/office/drawing/2014/main" id="{FBA260EA-D6DA-EE43-8319-8719CE622278}"/>
                </a:ext>
              </a:extLst>
            </p:cNvPr>
            <p:cNvSpPr txBox="1">
              <a:spLocks noChangeArrowheads="1"/>
            </p:cNvSpPr>
            <p:nvPr/>
          </p:nvSpPr>
          <p:spPr bwMode="auto">
            <a:xfrm>
              <a:off x="1760" y="2442"/>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latin typeface="Courier New" panose="02070309020205020404" pitchFamily="49" charset="0"/>
                </a:rPr>
                <a:t>44</a:t>
              </a:r>
            </a:p>
          </p:txBody>
        </p:sp>
        <p:grpSp>
          <p:nvGrpSpPr>
            <p:cNvPr id="302112" name="Group 32">
              <a:extLst>
                <a:ext uri="{FF2B5EF4-FFF2-40B4-BE49-F238E27FC236}">
                  <a16:creationId xmlns:a16="http://schemas.microsoft.com/office/drawing/2014/main" id="{E691D5A5-81A3-D049-AD57-42B69181D4FC}"/>
                </a:ext>
              </a:extLst>
            </p:cNvPr>
            <p:cNvGrpSpPr>
              <a:grpSpLocks/>
            </p:cNvGrpSpPr>
            <p:nvPr/>
          </p:nvGrpSpPr>
          <p:grpSpPr bwMode="auto">
            <a:xfrm>
              <a:off x="1760" y="2754"/>
              <a:ext cx="370" cy="160"/>
              <a:chOff x="1378" y="3290"/>
              <a:chExt cx="370" cy="312"/>
            </a:xfrm>
          </p:grpSpPr>
          <p:sp>
            <p:nvSpPr>
              <p:cNvPr id="302113" name="Text Box 33">
                <a:extLst>
                  <a:ext uri="{FF2B5EF4-FFF2-40B4-BE49-F238E27FC236}">
                    <a16:creationId xmlns:a16="http://schemas.microsoft.com/office/drawing/2014/main" id="{19405705-1FC4-354B-AB6F-97DF4593E2E7}"/>
                  </a:ext>
                </a:extLst>
              </p:cNvPr>
              <p:cNvSpPr txBox="1">
                <a:spLocks noChangeArrowheads="1"/>
              </p:cNvSpPr>
              <p:nvPr/>
            </p:nvSpPr>
            <p:spPr bwMode="auto">
              <a:xfrm>
                <a:off x="1378" y="3290"/>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302114" name="Line 34">
                <a:extLst>
                  <a:ext uri="{FF2B5EF4-FFF2-40B4-BE49-F238E27FC236}">
                    <a16:creationId xmlns:a16="http://schemas.microsoft.com/office/drawing/2014/main" id="{FE82B66D-7153-6D46-8732-0379797839AF}"/>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302115" name="Group 35">
            <a:extLst>
              <a:ext uri="{FF2B5EF4-FFF2-40B4-BE49-F238E27FC236}">
                <a16:creationId xmlns:a16="http://schemas.microsoft.com/office/drawing/2014/main" id="{7BF7C835-9340-964A-838A-A421C080B587}"/>
              </a:ext>
            </a:extLst>
          </p:cNvPr>
          <p:cNvGrpSpPr>
            <a:grpSpLocks/>
          </p:cNvGrpSpPr>
          <p:nvPr/>
        </p:nvGrpSpPr>
        <p:grpSpPr bwMode="auto">
          <a:xfrm>
            <a:off x="6045201" y="5248275"/>
            <a:ext cx="587375" cy="749300"/>
            <a:chOff x="1760" y="2442"/>
            <a:chExt cx="370" cy="472"/>
          </a:xfrm>
        </p:grpSpPr>
        <p:sp>
          <p:nvSpPr>
            <p:cNvPr id="302116" name="Text Box 36">
              <a:extLst>
                <a:ext uri="{FF2B5EF4-FFF2-40B4-BE49-F238E27FC236}">
                  <a16:creationId xmlns:a16="http://schemas.microsoft.com/office/drawing/2014/main" id="{CE45B07D-430F-3048-AC0C-175ED6EF2606}"/>
                </a:ext>
              </a:extLst>
            </p:cNvPr>
            <p:cNvSpPr txBox="1">
              <a:spLocks noChangeArrowheads="1"/>
            </p:cNvSpPr>
            <p:nvPr/>
          </p:nvSpPr>
          <p:spPr bwMode="auto">
            <a:xfrm>
              <a:off x="1760" y="2442"/>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a:r>
                <a:rPr lang="en-US" altLang="en-US">
                  <a:solidFill>
                    <a:srgbClr val="FF0033"/>
                  </a:solidFill>
                  <a:latin typeface="Courier New" panose="02070309020205020404" pitchFamily="49" charset="0"/>
                </a:rPr>
                <a:t>7</a:t>
              </a:r>
              <a:endParaRPr lang="en-US" altLang="en-US">
                <a:latin typeface="Courier New" panose="02070309020205020404" pitchFamily="49" charset="0"/>
              </a:endParaRPr>
            </a:p>
          </p:txBody>
        </p:sp>
        <p:grpSp>
          <p:nvGrpSpPr>
            <p:cNvPr id="302117" name="Group 37">
              <a:extLst>
                <a:ext uri="{FF2B5EF4-FFF2-40B4-BE49-F238E27FC236}">
                  <a16:creationId xmlns:a16="http://schemas.microsoft.com/office/drawing/2014/main" id="{EDF43A56-21BD-2D45-95EE-90C1ADB76E71}"/>
                </a:ext>
              </a:extLst>
            </p:cNvPr>
            <p:cNvGrpSpPr>
              <a:grpSpLocks/>
            </p:cNvGrpSpPr>
            <p:nvPr/>
          </p:nvGrpSpPr>
          <p:grpSpPr bwMode="auto">
            <a:xfrm>
              <a:off x="1760" y="2754"/>
              <a:ext cx="370" cy="160"/>
              <a:chOff x="1378" y="3290"/>
              <a:chExt cx="370" cy="312"/>
            </a:xfrm>
          </p:grpSpPr>
          <p:sp>
            <p:nvSpPr>
              <p:cNvPr id="302118" name="Text Box 38">
                <a:extLst>
                  <a:ext uri="{FF2B5EF4-FFF2-40B4-BE49-F238E27FC236}">
                    <a16:creationId xmlns:a16="http://schemas.microsoft.com/office/drawing/2014/main" id="{BFBE9B4E-05E1-3E48-AED3-7A151CC9C9A3}"/>
                  </a:ext>
                </a:extLst>
              </p:cNvPr>
              <p:cNvSpPr txBox="1">
                <a:spLocks noChangeArrowheads="1"/>
              </p:cNvSpPr>
              <p:nvPr/>
            </p:nvSpPr>
            <p:spPr bwMode="auto">
              <a:xfrm>
                <a:off x="1378" y="3290"/>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302119" name="Line 39">
                <a:extLst>
                  <a:ext uri="{FF2B5EF4-FFF2-40B4-BE49-F238E27FC236}">
                    <a16:creationId xmlns:a16="http://schemas.microsoft.com/office/drawing/2014/main" id="{0523A76D-7F57-1649-B042-2C9C207DEB9D}"/>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302120" name="Group 40">
            <a:extLst>
              <a:ext uri="{FF2B5EF4-FFF2-40B4-BE49-F238E27FC236}">
                <a16:creationId xmlns:a16="http://schemas.microsoft.com/office/drawing/2014/main" id="{E4D2DFA7-9B7F-3442-8301-C27082CAFF27}"/>
              </a:ext>
            </a:extLst>
          </p:cNvPr>
          <p:cNvGrpSpPr>
            <a:grpSpLocks/>
          </p:cNvGrpSpPr>
          <p:nvPr/>
        </p:nvGrpSpPr>
        <p:grpSpPr bwMode="auto">
          <a:xfrm>
            <a:off x="8813801" y="3978275"/>
            <a:ext cx="587375" cy="749300"/>
            <a:chOff x="1760" y="2442"/>
            <a:chExt cx="370" cy="472"/>
          </a:xfrm>
        </p:grpSpPr>
        <p:sp>
          <p:nvSpPr>
            <p:cNvPr id="302121" name="Text Box 41">
              <a:extLst>
                <a:ext uri="{FF2B5EF4-FFF2-40B4-BE49-F238E27FC236}">
                  <a16:creationId xmlns:a16="http://schemas.microsoft.com/office/drawing/2014/main" id="{ABF4D0D3-18D0-6B4B-BA9E-EC8FDBE8A18A}"/>
                </a:ext>
              </a:extLst>
            </p:cNvPr>
            <p:cNvSpPr txBox="1">
              <a:spLocks noChangeArrowheads="1"/>
            </p:cNvSpPr>
            <p:nvPr/>
          </p:nvSpPr>
          <p:spPr bwMode="auto">
            <a:xfrm>
              <a:off x="1760" y="2442"/>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latin typeface="Courier New" panose="02070309020205020404" pitchFamily="49" charset="0"/>
                </a:rPr>
                <a:t>94</a:t>
              </a:r>
            </a:p>
          </p:txBody>
        </p:sp>
        <p:grpSp>
          <p:nvGrpSpPr>
            <p:cNvPr id="302122" name="Group 42">
              <a:extLst>
                <a:ext uri="{FF2B5EF4-FFF2-40B4-BE49-F238E27FC236}">
                  <a16:creationId xmlns:a16="http://schemas.microsoft.com/office/drawing/2014/main" id="{2C054EF7-221F-A240-80D4-C4F5A3A0B255}"/>
                </a:ext>
              </a:extLst>
            </p:cNvPr>
            <p:cNvGrpSpPr>
              <a:grpSpLocks/>
            </p:cNvGrpSpPr>
            <p:nvPr/>
          </p:nvGrpSpPr>
          <p:grpSpPr bwMode="auto">
            <a:xfrm>
              <a:off x="1760" y="2754"/>
              <a:ext cx="370" cy="160"/>
              <a:chOff x="1378" y="3290"/>
              <a:chExt cx="370" cy="312"/>
            </a:xfrm>
          </p:grpSpPr>
          <p:sp>
            <p:nvSpPr>
              <p:cNvPr id="302123" name="Text Box 43">
                <a:extLst>
                  <a:ext uri="{FF2B5EF4-FFF2-40B4-BE49-F238E27FC236}">
                    <a16:creationId xmlns:a16="http://schemas.microsoft.com/office/drawing/2014/main" id="{08F34364-68B1-824D-8A82-2772558F80C4}"/>
                  </a:ext>
                </a:extLst>
              </p:cNvPr>
              <p:cNvSpPr txBox="1">
                <a:spLocks noChangeArrowheads="1"/>
              </p:cNvSpPr>
              <p:nvPr/>
            </p:nvSpPr>
            <p:spPr bwMode="auto">
              <a:xfrm>
                <a:off x="1378" y="3290"/>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302124" name="Line 44">
                <a:extLst>
                  <a:ext uri="{FF2B5EF4-FFF2-40B4-BE49-F238E27FC236}">
                    <a16:creationId xmlns:a16="http://schemas.microsoft.com/office/drawing/2014/main" id="{2DDAF0FA-1ECA-8943-9C70-A569426307ED}"/>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302125" name="Group 45">
            <a:extLst>
              <a:ext uri="{FF2B5EF4-FFF2-40B4-BE49-F238E27FC236}">
                <a16:creationId xmlns:a16="http://schemas.microsoft.com/office/drawing/2014/main" id="{449450ED-CBEF-B147-B317-FC83AF28E68C}"/>
              </a:ext>
            </a:extLst>
          </p:cNvPr>
          <p:cNvGrpSpPr>
            <a:grpSpLocks/>
          </p:cNvGrpSpPr>
          <p:nvPr/>
        </p:nvGrpSpPr>
        <p:grpSpPr bwMode="auto">
          <a:xfrm>
            <a:off x="9283701" y="5159375"/>
            <a:ext cx="587375" cy="749300"/>
            <a:chOff x="1760" y="2442"/>
            <a:chExt cx="370" cy="472"/>
          </a:xfrm>
        </p:grpSpPr>
        <p:sp>
          <p:nvSpPr>
            <p:cNvPr id="302126" name="Text Box 46">
              <a:extLst>
                <a:ext uri="{FF2B5EF4-FFF2-40B4-BE49-F238E27FC236}">
                  <a16:creationId xmlns:a16="http://schemas.microsoft.com/office/drawing/2014/main" id="{E16B141F-F4BB-0B4E-A46C-EB84BC976214}"/>
                </a:ext>
              </a:extLst>
            </p:cNvPr>
            <p:cNvSpPr txBox="1">
              <a:spLocks noChangeArrowheads="1"/>
            </p:cNvSpPr>
            <p:nvPr/>
          </p:nvSpPr>
          <p:spPr bwMode="auto">
            <a:xfrm>
              <a:off x="1760" y="2442"/>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latin typeface="Courier New" panose="02070309020205020404" pitchFamily="49" charset="0"/>
                </a:rPr>
                <a:t>97</a:t>
              </a:r>
            </a:p>
          </p:txBody>
        </p:sp>
        <p:grpSp>
          <p:nvGrpSpPr>
            <p:cNvPr id="302127" name="Group 47">
              <a:extLst>
                <a:ext uri="{FF2B5EF4-FFF2-40B4-BE49-F238E27FC236}">
                  <a16:creationId xmlns:a16="http://schemas.microsoft.com/office/drawing/2014/main" id="{3FFBCA37-C0EE-5F4A-903B-95C256DC4504}"/>
                </a:ext>
              </a:extLst>
            </p:cNvPr>
            <p:cNvGrpSpPr>
              <a:grpSpLocks/>
            </p:cNvGrpSpPr>
            <p:nvPr/>
          </p:nvGrpSpPr>
          <p:grpSpPr bwMode="auto">
            <a:xfrm>
              <a:off x="1760" y="2754"/>
              <a:ext cx="370" cy="160"/>
              <a:chOff x="1378" y="3290"/>
              <a:chExt cx="370" cy="312"/>
            </a:xfrm>
          </p:grpSpPr>
          <p:sp>
            <p:nvSpPr>
              <p:cNvPr id="302128" name="Text Box 48">
                <a:extLst>
                  <a:ext uri="{FF2B5EF4-FFF2-40B4-BE49-F238E27FC236}">
                    <a16:creationId xmlns:a16="http://schemas.microsoft.com/office/drawing/2014/main" id="{D642D988-375C-A14F-B1FE-8F9F4DCCFF97}"/>
                  </a:ext>
                </a:extLst>
              </p:cNvPr>
              <p:cNvSpPr txBox="1">
                <a:spLocks noChangeArrowheads="1"/>
              </p:cNvSpPr>
              <p:nvPr/>
            </p:nvSpPr>
            <p:spPr bwMode="auto">
              <a:xfrm>
                <a:off x="1378" y="3290"/>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302129" name="Line 49">
                <a:extLst>
                  <a:ext uri="{FF2B5EF4-FFF2-40B4-BE49-F238E27FC236}">
                    <a16:creationId xmlns:a16="http://schemas.microsoft.com/office/drawing/2014/main" id="{934DBBE7-98FB-7948-B3CB-592695245EB3}"/>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302130" name="Group 50">
            <a:extLst>
              <a:ext uri="{FF2B5EF4-FFF2-40B4-BE49-F238E27FC236}">
                <a16:creationId xmlns:a16="http://schemas.microsoft.com/office/drawing/2014/main" id="{A0D50626-EA9D-1B4D-8919-390716CAB3AB}"/>
              </a:ext>
            </a:extLst>
          </p:cNvPr>
          <p:cNvGrpSpPr>
            <a:grpSpLocks/>
          </p:cNvGrpSpPr>
          <p:nvPr/>
        </p:nvGrpSpPr>
        <p:grpSpPr bwMode="auto">
          <a:xfrm>
            <a:off x="5118101" y="5248275"/>
            <a:ext cx="587375" cy="749300"/>
            <a:chOff x="1760" y="2442"/>
            <a:chExt cx="370" cy="472"/>
          </a:xfrm>
        </p:grpSpPr>
        <p:sp>
          <p:nvSpPr>
            <p:cNvPr id="302131" name="Text Box 51">
              <a:extLst>
                <a:ext uri="{FF2B5EF4-FFF2-40B4-BE49-F238E27FC236}">
                  <a16:creationId xmlns:a16="http://schemas.microsoft.com/office/drawing/2014/main" id="{A8FEA541-17A2-CA4E-AF68-2B9C1B953762}"/>
                </a:ext>
              </a:extLst>
            </p:cNvPr>
            <p:cNvSpPr txBox="1">
              <a:spLocks noChangeArrowheads="1"/>
            </p:cNvSpPr>
            <p:nvPr/>
          </p:nvSpPr>
          <p:spPr bwMode="auto">
            <a:xfrm>
              <a:off x="1760" y="2442"/>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a:r>
                <a:rPr lang="en-US" altLang="en-US">
                  <a:solidFill>
                    <a:srgbClr val="FF0033"/>
                  </a:solidFill>
                  <a:latin typeface="Courier New" panose="02070309020205020404" pitchFamily="49" charset="0"/>
                </a:rPr>
                <a:t>1</a:t>
              </a:r>
              <a:endParaRPr lang="en-US" altLang="en-US">
                <a:latin typeface="Courier New" panose="02070309020205020404" pitchFamily="49" charset="0"/>
              </a:endParaRPr>
            </a:p>
          </p:txBody>
        </p:sp>
        <p:grpSp>
          <p:nvGrpSpPr>
            <p:cNvPr id="302132" name="Group 52">
              <a:extLst>
                <a:ext uri="{FF2B5EF4-FFF2-40B4-BE49-F238E27FC236}">
                  <a16:creationId xmlns:a16="http://schemas.microsoft.com/office/drawing/2014/main" id="{203A54C7-B2DF-3843-B704-C447504EE8E6}"/>
                </a:ext>
              </a:extLst>
            </p:cNvPr>
            <p:cNvGrpSpPr>
              <a:grpSpLocks/>
            </p:cNvGrpSpPr>
            <p:nvPr/>
          </p:nvGrpSpPr>
          <p:grpSpPr bwMode="auto">
            <a:xfrm>
              <a:off x="1760" y="2754"/>
              <a:ext cx="370" cy="160"/>
              <a:chOff x="1378" y="3290"/>
              <a:chExt cx="370" cy="312"/>
            </a:xfrm>
          </p:grpSpPr>
          <p:sp>
            <p:nvSpPr>
              <p:cNvPr id="302133" name="Text Box 53">
                <a:extLst>
                  <a:ext uri="{FF2B5EF4-FFF2-40B4-BE49-F238E27FC236}">
                    <a16:creationId xmlns:a16="http://schemas.microsoft.com/office/drawing/2014/main" id="{93EEFC5A-1ADA-1C42-B2D8-E9C3F605F3D7}"/>
                  </a:ext>
                </a:extLst>
              </p:cNvPr>
              <p:cNvSpPr txBox="1">
                <a:spLocks noChangeArrowheads="1"/>
              </p:cNvSpPr>
              <p:nvPr/>
            </p:nvSpPr>
            <p:spPr bwMode="auto">
              <a:xfrm>
                <a:off x="1378" y="3290"/>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302134" name="Line 54">
                <a:extLst>
                  <a:ext uri="{FF2B5EF4-FFF2-40B4-BE49-F238E27FC236}">
                    <a16:creationId xmlns:a16="http://schemas.microsoft.com/office/drawing/2014/main" id="{1CDE3338-A845-1547-AF41-02CDF79FCD0E}"/>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302135" name="Group 55">
            <a:extLst>
              <a:ext uri="{FF2B5EF4-FFF2-40B4-BE49-F238E27FC236}">
                <a16:creationId xmlns:a16="http://schemas.microsoft.com/office/drawing/2014/main" id="{D2DA53B2-BCEE-6748-B155-AB292FC5D9D2}"/>
              </a:ext>
            </a:extLst>
          </p:cNvPr>
          <p:cNvGrpSpPr>
            <a:grpSpLocks/>
          </p:cNvGrpSpPr>
          <p:nvPr/>
        </p:nvGrpSpPr>
        <p:grpSpPr bwMode="auto">
          <a:xfrm>
            <a:off x="6096001" y="2771775"/>
            <a:ext cx="587375" cy="749300"/>
            <a:chOff x="1760" y="2442"/>
            <a:chExt cx="370" cy="472"/>
          </a:xfrm>
        </p:grpSpPr>
        <p:sp>
          <p:nvSpPr>
            <p:cNvPr id="302136" name="Text Box 56">
              <a:extLst>
                <a:ext uri="{FF2B5EF4-FFF2-40B4-BE49-F238E27FC236}">
                  <a16:creationId xmlns:a16="http://schemas.microsoft.com/office/drawing/2014/main" id="{8FCADB6E-DCB5-C545-A330-7911A5206AAD}"/>
                </a:ext>
              </a:extLst>
            </p:cNvPr>
            <p:cNvSpPr txBox="1">
              <a:spLocks noChangeArrowheads="1"/>
            </p:cNvSpPr>
            <p:nvPr/>
          </p:nvSpPr>
          <p:spPr bwMode="auto">
            <a:xfrm>
              <a:off x="1760" y="2442"/>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a:r>
                <a:rPr lang="en-US" altLang="en-US">
                  <a:solidFill>
                    <a:srgbClr val="FF0033"/>
                  </a:solidFill>
                  <a:latin typeface="Courier New" panose="02070309020205020404" pitchFamily="49" charset="0"/>
                </a:rPr>
                <a:t>9</a:t>
              </a:r>
              <a:endParaRPr lang="en-US" altLang="en-US">
                <a:latin typeface="Courier New" panose="02070309020205020404" pitchFamily="49" charset="0"/>
              </a:endParaRPr>
            </a:p>
          </p:txBody>
        </p:sp>
        <p:grpSp>
          <p:nvGrpSpPr>
            <p:cNvPr id="302137" name="Group 57">
              <a:extLst>
                <a:ext uri="{FF2B5EF4-FFF2-40B4-BE49-F238E27FC236}">
                  <a16:creationId xmlns:a16="http://schemas.microsoft.com/office/drawing/2014/main" id="{B0A768F1-625B-D545-82B9-D7DDC2ECFEC8}"/>
                </a:ext>
              </a:extLst>
            </p:cNvPr>
            <p:cNvGrpSpPr>
              <a:grpSpLocks/>
            </p:cNvGrpSpPr>
            <p:nvPr/>
          </p:nvGrpSpPr>
          <p:grpSpPr bwMode="auto">
            <a:xfrm>
              <a:off x="1760" y="2754"/>
              <a:ext cx="370" cy="160"/>
              <a:chOff x="1378" y="3290"/>
              <a:chExt cx="370" cy="312"/>
            </a:xfrm>
          </p:grpSpPr>
          <p:sp>
            <p:nvSpPr>
              <p:cNvPr id="302138" name="Text Box 58">
                <a:extLst>
                  <a:ext uri="{FF2B5EF4-FFF2-40B4-BE49-F238E27FC236}">
                    <a16:creationId xmlns:a16="http://schemas.microsoft.com/office/drawing/2014/main" id="{722C1BDA-34DA-FD4C-9822-051D19F5065D}"/>
                  </a:ext>
                </a:extLst>
              </p:cNvPr>
              <p:cNvSpPr txBox="1">
                <a:spLocks noChangeArrowheads="1"/>
              </p:cNvSpPr>
              <p:nvPr/>
            </p:nvSpPr>
            <p:spPr bwMode="auto">
              <a:xfrm>
                <a:off x="1378" y="3290"/>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302139" name="Line 59">
                <a:extLst>
                  <a:ext uri="{FF2B5EF4-FFF2-40B4-BE49-F238E27FC236}">
                    <a16:creationId xmlns:a16="http://schemas.microsoft.com/office/drawing/2014/main" id="{0916C9DB-C4E0-3946-9901-1A96134CFE11}"/>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302140" name="Line 60">
            <a:extLst>
              <a:ext uri="{FF2B5EF4-FFF2-40B4-BE49-F238E27FC236}">
                <a16:creationId xmlns:a16="http://schemas.microsoft.com/office/drawing/2014/main" id="{48CC07B1-EEB9-914D-8177-4B92C31E3BC4}"/>
              </a:ext>
            </a:extLst>
          </p:cNvPr>
          <p:cNvSpPr>
            <a:spLocks noChangeShapeType="1"/>
          </p:cNvSpPr>
          <p:nvPr/>
        </p:nvSpPr>
        <p:spPr bwMode="auto">
          <a:xfrm flipH="1">
            <a:off x="6400800" y="2133600"/>
            <a:ext cx="850900" cy="6223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2141" name="Line 61">
            <a:extLst>
              <a:ext uri="{FF2B5EF4-FFF2-40B4-BE49-F238E27FC236}">
                <a16:creationId xmlns:a16="http://schemas.microsoft.com/office/drawing/2014/main" id="{08BD6B5A-3927-AC4B-8BFB-A17F069FD8ED}"/>
              </a:ext>
            </a:extLst>
          </p:cNvPr>
          <p:cNvSpPr>
            <a:spLocks noChangeShapeType="1"/>
          </p:cNvSpPr>
          <p:nvPr/>
        </p:nvSpPr>
        <p:spPr bwMode="auto">
          <a:xfrm>
            <a:off x="7531100" y="2133600"/>
            <a:ext cx="1041400" cy="5969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2142" name="Line 62">
            <a:extLst>
              <a:ext uri="{FF2B5EF4-FFF2-40B4-BE49-F238E27FC236}">
                <a16:creationId xmlns:a16="http://schemas.microsoft.com/office/drawing/2014/main" id="{48CE0BFB-74BD-D946-9040-FCC3C57FF489}"/>
              </a:ext>
            </a:extLst>
          </p:cNvPr>
          <p:cNvSpPr>
            <a:spLocks noChangeShapeType="1"/>
          </p:cNvSpPr>
          <p:nvPr/>
        </p:nvSpPr>
        <p:spPr bwMode="auto">
          <a:xfrm flipH="1">
            <a:off x="5880100" y="3403600"/>
            <a:ext cx="381000" cy="5080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2143" name="Line 63">
            <a:extLst>
              <a:ext uri="{FF2B5EF4-FFF2-40B4-BE49-F238E27FC236}">
                <a16:creationId xmlns:a16="http://schemas.microsoft.com/office/drawing/2014/main" id="{2BF9A3A5-0EAA-6145-9B49-F67F7170FC51}"/>
              </a:ext>
            </a:extLst>
          </p:cNvPr>
          <p:cNvSpPr>
            <a:spLocks noChangeShapeType="1"/>
          </p:cNvSpPr>
          <p:nvPr/>
        </p:nvSpPr>
        <p:spPr bwMode="auto">
          <a:xfrm>
            <a:off x="6540500" y="3390900"/>
            <a:ext cx="406400" cy="5334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2144" name="Line 64">
            <a:extLst>
              <a:ext uri="{FF2B5EF4-FFF2-40B4-BE49-F238E27FC236}">
                <a16:creationId xmlns:a16="http://schemas.microsoft.com/office/drawing/2014/main" id="{E04EF188-27F9-8141-A55C-3169DC76831E}"/>
              </a:ext>
            </a:extLst>
          </p:cNvPr>
          <p:cNvSpPr>
            <a:spLocks noChangeShapeType="1"/>
          </p:cNvSpPr>
          <p:nvPr/>
        </p:nvSpPr>
        <p:spPr bwMode="auto">
          <a:xfrm flipH="1">
            <a:off x="5410200" y="4546600"/>
            <a:ext cx="317500" cy="6858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2145" name="Line 65">
            <a:extLst>
              <a:ext uri="{FF2B5EF4-FFF2-40B4-BE49-F238E27FC236}">
                <a16:creationId xmlns:a16="http://schemas.microsoft.com/office/drawing/2014/main" id="{E4DB6D48-3F42-9844-935B-A4F5FDB0D2B1}"/>
              </a:ext>
            </a:extLst>
          </p:cNvPr>
          <p:cNvSpPr>
            <a:spLocks noChangeShapeType="1"/>
          </p:cNvSpPr>
          <p:nvPr/>
        </p:nvSpPr>
        <p:spPr bwMode="auto">
          <a:xfrm>
            <a:off x="6032500" y="4559300"/>
            <a:ext cx="304800" cy="6731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2146" name="Line 66">
            <a:extLst>
              <a:ext uri="{FF2B5EF4-FFF2-40B4-BE49-F238E27FC236}">
                <a16:creationId xmlns:a16="http://schemas.microsoft.com/office/drawing/2014/main" id="{460D84B1-69B2-6148-B6A9-A08BA8DF427D}"/>
              </a:ext>
            </a:extLst>
          </p:cNvPr>
          <p:cNvSpPr>
            <a:spLocks noChangeShapeType="1"/>
          </p:cNvSpPr>
          <p:nvPr/>
        </p:nvSpPr>
        <p:spPr bwMode="auto">
          <a:xfrm flipH="1">
            <a:off x="8051800" y="3365500"/>
            <a:ext cx="381000" cy="6096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2147" name="Line 67">
            <a:extLst>
              <a:ext uri="{FF2B5EF4-FFF2-40B4-BE49-F238E27FC236}">
                <a16:creationId xmlns:a16="http://schemas.microsoft.com/office/drawing/2014/main" id="{4A107776-29EE-5743-BEAB-1B491C6CC62E}"/>
              </a:ext>
            </a:extLst>
          </p:cNvPr>
          <p:cNvSpPr>
            <a:spLocks noChangeShapeType="1"/>
          </p:cNvSpPr>
          <p:nvPr/>
        </p:nvSpPr>
        <p:spPr bwMode="auto">
          <a:xfrm>
            <a:off x="8724900" y="3365500"/>
            <a:ext cx="381000" cy="596900"/>
          </a:xfrm>
          <a:prstGeom prst="line">
            <a:avLst/>
          </a:prstGeom>
          <a:noFill/>
          <a:ln w="381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2148" name="Line 68">
            <a:extLst>
              <a:ext uri="{FF2B5EF4-FFF2-40B4-BE49-F238E27FC236}">
                <a16:creationId xmlns:a16="http://schemas.microsoft.com/office/drawing/2014/main" id="{8E6EE01C-8314-9F44-9C3E-515110459F69}"/>
              </a:ext>
            </a:extLst>
          </p:cNvPr>
          <p:cNvSpPr>
            <a:spLocks noChangeShapeType="1"/>
          </p:cNvSpPr>
          <p:nvPr/>
        </p:nvSpPr>
        <p:spPr bwMode="auto">
          <a:xfrm>
            <a:off x="8191500" y="4610100"/>
            <a:ext cx="304800" cy="558800"/>
          </a:xfrm>
          <a:prstGeom prst="line">
            <a:avLst/>
          </a:prstGeom>
          <a:noFill/>
          <a:ln w="381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2149" name="Line 69">
            <a:extLst>
              <a:ext uri="{FF2B5EF4-FFF2-40B4-BE49-F238E27FC236}">
                <a16:creationId xmlns:a16="http://schemas.microsoft.com/office/drawing/2014/main" id="{512FF5DE-E32B-0B4B-94A0-7B538B322A8A}"/>
              </a:ext>
            </a:extLst>
          </p:cNvPr>
          <p:cNvSpPr>
            <a:spLocks noChangeShapeType="1"/>
          </p:cNvSpPr>
          <p:nvPr/>
        </p:nvSpPr>
        <p:spPr bwMode="auto">
          <a:xfrm>
            <a:off x="9258300" y="4597400"/>
            <a:ext cx="304800" cy="546100"/>
          </a:xfrm>
          <a:prstGeom prst="line">
            <a:avLst/>
          </a:prstGeom>
          <a:noFill/>
          <a:ln w="381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02150" name="Group 70">
            <a:extLst>
              <a:ext uri="{FF2B5EF4-FFF2-40B4-BE49-F238E27FC236}">
                <a16:creationId xmlns:a16="http://schemas.microsoft.com/office/drawing/2014/main" id="{653F98D9-9E77-AA43-9D04-96B546182A15}"/>
              </a:ext>
            </a:extLst>
          </p:cNvPr>
          <p:cNvGrpSpPr>
            <a:grpSpLocks/>
          </p:cNvGrpSpPr>
          <p:nvPr/>
        </p:nvGrpSpPr>
        <p:grpSpPr bwMode="auto">
          <a:xfrm>
            <a:off x="5183188" y="5880100"/>
            <a:ext cx="165100" cy="406400"/>
            <a:chOff x="2305" y="3704"/>
            <a:chExt cx="104" cy="256"/>
          </a:xfrm>
        </p:grpSpPr>
        <p:sp>
          <p:nvSpPr>
            <p:cNvPr id="302151" name="Line 71">
              <a:extLst>
                <a:ext uri="{FF2B5EF4-FFF2-40B4-BE49-F238E27FC236}">
                  <a16:creationId xmlns:a16="http://schemas.microsoft.com/office/drawing/2014/main" id="{E29AD66A-CFD9-FA46-A1E4-138A74060C7B}"/>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2152" name="Line 72">
              <a:extLst>
                <a:ext uri="{FF2B5EF4-FFF2-40B4-BE49-F238E27FC236}">
                  <a16:creationId xmlns:a16="http://schemas.microsoft.com/office/drawing/2014/main" id="{A8AD53BE-C319-3444-9F80-6495B704A94A}"/>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2153" name="Line 73">
              <a:extLst>
                <a:ext uri="{FF2B5EF4-FFF2-40B4-BE49-F238E27FC236}">
                  <a16:creationId xmlns:a16="http://schemas.microsoft.com/office/drawing/2014/main" id="{A60400C4-AF09-4748-B5FC-8179A4E03825}"/>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02154" name="Group 74">
            <a:extLst>
              <a:ext uri="{FF2B5EF4-FFF2-40B4-BE49-F238E27FC236}">
                <a16:creationId xmlns:a16="http://schemas.microsoft.com/office/drawing/2014/main" id="{02C82F1A-978C-354E-8946-7C47F39CB2A5}"/>
              </a:ext>
            </a:extLst>
          </p:cNvPr>
          <p:cNvGrpSpPr>
            <a:grpSpLocks/>
          </p:cNvGrpSpPr>
          <p:nvPr/>
        </p:nvGrpSpPr>
        <p:grpSpPr bwMode="auto">
          <a:xfrm>
            <a:off x="6402388" y="5880100"/>
            <a:ext cx="165100" cy="406400"/>
            <a:chOff x="2305" y="3704"/>
            <a:chExt cx="104" cy="256"/>
          </a:xfrm>
        </p:grpSpPr>
        <p:sp>
          <p:nvSpPr>
            <p:cNvPr id="302155" name="Line 75">
              <a:extLst>
                <a:ext uri="{FF2B5EF4-FFF2-40B4-BE49-F238E27FC236}">
                  <a16:creationId xmlns:a16="http://schemas.microsoft.com/office/drawing/2014/main" id="{6438A470-42EE-9743-87ED-6B0F2A8CA1AC}"/>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2156" name="Line 76">
              <a:extLst>
                <a:ext uri="{FF2B5EF4-FFF2-40B4-BE49-F238E27FC236}">
                  <a16:creationId xmlns:a16="http://schemas.microsoft.com/office/drawing/2014/main" id="{77A8B1A2-1DE6-FD4D-AFDA-AC1D4B3A5717}"/>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2157" name="Line 77">
              <a:extLst>
                <a:ext uri="{FF2B5EF4-FFF2-40B4-BE49-F238E27FC236}">
                  <a16:creationId xmlns:a16="http://schemas.microsoft.com/office/drawing/2014/main" id="{B4EE30EB-B1D2-F848-ABDF-BBC4AD71C8D5}"/>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02158" name="Group 78">
            <a:extLst>
              <a:ext uri="{FF2B5EF4-FFF2-40B4-BE49-F238E27FC236}">
                <a16:creationId xmlns:a16="http://schemas.microsoft.com/office/drawing/2014/main" id="{D09CADE2-B1D7-C641-9046-D58A1CEE13FD}"/>
              </a:ext>
            </a:extLst>
          </p:cNvPr>
          <p:cNvGrpSpPr>
            <a:grpSpLocks/>
          </p:cNvGrpSpPr>
          <p:nvPr/>
        </p:nvGrpSpPr>
        <p:grpSpPr bwMode="auto">
          <a:xfrm>
            <a:off x="9640888" y="5803900"/>
            <a:ext cx="165100" cy="406400"/>
            <a:chOff x="2305" y="3704"/>
            <a:chExt cx="104" cy="256"/>
          </a:xfrm>
        </p:grpSpPr>
        <p:sp>
          <p:nvSpPr>
            <p:cNvPr id="302159" name="Line 79">
              <a:extLst>
                <a:ext uri="{FF2B5EF4-FFF2-40B4-BE49-F238E27FC236}">
                  <a16:creationId xmlns:a16="http://schemas.microsoft.com/office/drawing/2014/main" id="{CF558ACB-2FC5-9E48-BEDE-9F32723EDF08}"/>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2160" name="Line 80">
              <a:extLst>
                <a:ext uri="{FF2B5EF4-FFF2-40B4-BE49-F238E27FC236}">
                  <a16:creationId xmlns:a16="http://schemas.microsoft.com/office/drawing/2014/main" id="{266C5113-2CA0-7742-A24E-D21A6355D8A0}"/>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2161" name="Line 81">
              <a:extLst>
                <a:ext uri="{FF2B5EF4-FFF2-40B4-BE49-F238E27FC236}">
                  <a16:creationId xmlns:a16="http://schemas.microsoft.com/office/drawing/2014/main" id="{0613AB1A-0A7C-D145-9618-D9E4910EAF66}"/>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02162" name="Group 82">
            <a:extLst>
              <a:ext uri="{FF2B5EF4-FFF2-40B4-BE49-F238E27FC236}">
                <a16:creationId xmlns:a16="http://schemas.microsoft.com/office/drawing/2014/main" id="{F2DA038C-EB76-8648-93E8-FC613A443178}"/>
              </a:ext>
            </a:extLst>
          </p:cNvPr>
          <p:cNvGrpSpPr>
            <a:grpSpLocks/>
          </p:cNvGrpSpPr>
          <p:nvPr/>
        </p:nvGrpSpPr>
        <p:grpSpPr bwMode="auto">
          <a:xfrm>
            <a:off x="8574088" y="5791200"/>
            <a:ext cx="165100" cy="406400"/>
            <a:chOff x="2305" y="3704"/>
            <a:chExt cx="104" cy="256"/>
          </a:xfrm>
        </p:grpSpPr>
        <p:sp>
          <p:nvSpPr>
            <p:cNvPr id="302163" name="Line 83">
              <a:extLst>
                <a:ext uri="{FF2B5EF4-FFF2-40B4-BE49-F238E27FC236}">
                  <a16:creationId xmlns:a16="http://schemas.microsoft.com/office/drawing/2014/main" id="{6995D288-F132-6F4D-94AD-D9E5BC0537DE}"/>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2164" name="Line 84">
              <a:extLst>
                <a:ext uri="{FF2B5EF4-FFF2-40B4-BE49-F238E27FC236}">
                  <a16:creationId xmlns:a16="http://schemas.microsoft.com/office/drawing/2014/main" id="{61F9DBF7-C1C1-CB4E-9104-F82C9E2F0006}"/>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2165" name="Line 85">
              <a:extLst>
                <a:ext uri="{FF2B5EF4-FFF2-40B4-BE49-F238E27FC236}">
                  <a16:creationId xmlns:a16="http://schemas.microsoft.com/office/drawing/2014/main" id="{C6727EC9-0EDA-B240-97E9-6C336682D312}"/>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02166" name="Group 86">
            <a:extLst>
              <a:ext uri="{FF2B5EF4-FFF2-40B4-BE49-F238E27FC236}">
                <a16:creationId xmlns:a16="http://schemas.microsoft.com/office/drawing/2014/main" id="{82998349-3E8A-AF45-BCA2-DAC16845FB20}"/>
              </a:ext>
            </a:extLst>
          </p:cNvPr>
          <p:cNvGrpSpPr>
            <a:grpSpLocks/>
          </p:cNvGrpSpPr>
          <p:nvPr/>
        </p:nvGrpSpPr>
        <p:grpSpPr bwMode="auto">
          <a:xfrm>
            <a:off x="8269288" y="5803900"/>
            <a:ext cx="165100" cy="406400"/>
            <a:chOff x="2305" y="3704"/>
            <a:chExt cx="104" cy="256"/>
          </a:xfrm>
        </p:grpSpPr>
        <p:sp>
          <p:nvSpPr>
            <p:cNvPr id="302167" name="Line 87">
              <a:extLst>
                <a:ext uri="{FF2B5EF4-FFF2-40B4-BE49-F238E27FC236}">
                  <a16:creationId xmlns:a16="http://schemas.microsoft.com/office/drawing/2014/main" id="{26AABE55-8083-C746-A2B2-E43E02C88DCB}"/>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2168" name="Line 88">
              <a:extLst>
                <a:ext uri="{FF2B5EF4-FFF2-40B4-BE49-F238E27FC236}">
                  <a16:creationId xmlns:a16="http://schemas.microsoft.com/office/drawing/2014/main" id="{1C372FE7-EFFA-DF47-8746-EE8D5DBC14ED}"/>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2169" name="Line 89">
              <a:extLst>
                <a:ext uri="{FF2B5EF4-FFF2-40B4-BE49-F238E27FC236}">
                  <a16:creationId xmlns:a16="http://schemas.microsoft.com/office/drawing/2014/main" id="{C5D5D2FB-5F8A-4C4B-95D5-E9DEC8733AFD}"/>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02170" name="Group 90">
            <a:extLst>
              <a:ext uri="{FF2B5EF4-FFF2-40B4-BE49-F238E27FC236}">
                <a16:creationId xmlns:a16="http://schemas.microsoft.com/office/drawing/2014/main" id="{75A229E2-3425-5E45-B2CB-EBC666B230CD}"/>
              </a:ext>
            </a:extLst>
          </p:cNvPr>
          <p:cNvGrpSpPr>
            <a:grpSpLocks/>
          </p:cNvGrpSpPr>
          <p:nvPr/>
        </p:nvGrpSpPr>
        <p:grpSpPr bwMode="auto">
          <a:xfrm>
            <a:off x="5462588" y="5880100"/>
            <a:ext cx="165100" cy="406400"/>
            <a:chOff x="2305" y="3704"/>
            <a:chExt cx="104" cy="256"/>
          </a:xfrm>
        </p:grpSpPr>
        <p:sp>
          <p:nvSpPr>
            <p:cNvPr id="302171" name="Line 91">
              <a:extLst>
                <a:ext uri="{FF2B5EF4-FFF2-40B4-BE49-F238E27FC236}">
                  <a16:creationId xmlns:a16="http://schemas.microsoft.com/office/drawing/2014/main" id="{A9D6C574-AFF4-CB4C-AEFF-651C66BE2D5D}"/>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2172" name="Line 92">
              <a:extLst>
                <a:ext uri="{FF2B5EF4-FFF2-40B4-BE49-F238E27FC236}">
                  <a16:creationId xmlns:a16="http://schemas.microsoft.com/office/drawing/2014/main" id="{31E7D1E9-1388-9446-8CAF-DB45DCC996FE}"/>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2173" name="Line 93">
              <a:extLst>
                <a:ext uri="{FF2B5EF4-FFF2-40B4-BE49-F238E27FC236}">
                  <a16:creationId xmlns:a16="http://schemas.microsoft.com/office/drawing/2014/main" id="{8608B199-61BD-7D43-A33E-B72652B0616D}"/>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02174" name="Group 94">
            <a:extLst>
              <a:ext uri="{FF2B5EF4-FFF2-40B4-BE49-F238E27FC236}">
                <a16:creationId xmlns:a16="http://schemas.microsoft.com/office/drawing/2014/main" id="{F4F6FF32-7376-E243-BAE9-17BBC9B1F0D1}"/>
              </a:ext>
            </a:extLst>
          </p:cNvPr>
          <p:cNvGrpSpPr>
            <a:grpSpLocks/>
          </p:cNvGrpSpPr>
          <p:nvPr/>
        </p:nvGrpSpPr>
        <p:grpSpPr bwMode="auto">
          <a:xfrm>
            <a:off x="6110288" y="5867400"/>
            <a:ext cx="165100" cy="406400"/>
            <a:chOff x="2305" y="3704"/>
            <a:chExt cx="104" cy="256"/>
          </a:xfrm>
        </p:grpSpPr>
        <p:sp>
          <p:nvSpPr>
            <p:cNvPr id="302175" name="Line 95">
              <a:extLst>
                <a:ext uri="{FF2B5EF4-FFF2-40B4-BE49-F238E27FC236}">
                  <a16:creationId xmlns:a16="http://schemas.microsoft.com/office/drawing/2014/main" id="{05ABA233-7B0F-D04F-B3B0-336D44ECEA50}"/>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2176" name="Line 96">
              <a:extLst>
                <a:ext uri="{FF2B5EF4-FFF2-40B4-BE49-F238E27FC236}">
                  <a16:creationId xmlns:a16="http://schemas.microsoft.com/office/drawing/2014/main" id="{ED007087-5927-A14F-8829-5D40F559FD99}"/>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2177" name="Line 97">
              <a:extLst>
                <a:ext uri="{FF2B5EF4-FFF2-40B4-BE49-F238E27FC236}">
                  <a16:creationId xmlns:a16="http://schemas.microsoft.com/office/drawing/2014/main" id="{AC19ED66-1830-2745-AD58-06BA7C0A2B9B}"/>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02178" name="Group 98">
            <a:extLst>
              <a:ext uri="{FF2B5EF4-FFF2-40B4-BE49-F238E27FC236}">
                <a16:creationId xmlns:a16="http://schemas.microsoft.com/office/drawing/2014/main" id="{E6BAF808-C4B0-2C41-9587-2F82D5E632B5}"/>
              </a:ext>
            </a:extLst>
          </p:cNvPr>
          <p:cNvGrpSpPr>
            <a:grpSpLocks/>
          </p:cNvGrpSpPr>
          <p:nvPr/>
        </p:nvGrpSpPr>
        <p:grpSpPr bwMode="auto">
          <a:xfrm>
            <a:off x="7024688" y="4546600"/>
            <a:ext cx="165100" cy="406400"/>
            <a:chOff x="2305" y="3704"/>
            <a:chExt cx="104" cy="256"/>
          </a:xfrm>
        </p:grpSpPr>
        <p:sp>
          <p:nvSpPr>
            <p:cNvPr id="302179" name="Line 99">
              <a:extLst>
                <a:ext uri="{FF2B5EF4-FFF2-40B4-BE49-F238E27FC236}">
                  <a16:creationId xmlns:a16="http://schemas.microsoft.com/office/drawing/2014/main" id="{B8EE135B-B70B-E64E-A3EC-47D6F87C5A6E}"/>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2180" name="Line 100">
              <a:extLst>
                <a:ext uri="{FF2B5EF4-FFF2-40B4-BE49-F238E27FC236}">
                  <a16:creationId xmlns:a16="http://schemas.microsoft.com/office/drawing/2014/main" id="{20223B0B-82F3-E643-AFB9-ED3A6AA2971A}"/>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2181" name="Line 101">
              <a:extLst>
                <a:ext uri="{FF2B5EF4-FFF2-40B4-BE49-F238E27FC236}">
                  <a16:creationId xmlns:a16="http://schemas.microsoft.com/office/drawing/2014/main" id="{BFDB0D47-7B41-C048-9301-D8D2308D3BC0}"/>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02182" name="Group 102">
            <a:extLst>
              <a:ext uri="{FF2B5EF4-FFF2-40B4-BE49-F238E27FC236}">
                <a16:creationId xmlns:a16="http://schemas.microsoft.com/office/drawing/2014/main" id="{A47ABF32-7641-0A45-9579-13ECBAA17C2C}"/>
              </a:ext>
            </a:extLst>
          </p:cNvPr>
          <p:cNvGrpSpPr>
            <a:grpSpLocks/>
          </p:cNvGrpSpPr>
          <p:nvPr/>
        </p:nvGrpSpPr>
        <p:grpSpPr bwMode="auto">
          <a:xfrm>
            <a:off x="6719888" y="4559300"/>
            <a:ext cx="165100" cy="406400"/>
            <a:chOff x="2305" y="3704"/>
            <a:chExt cx="104" cy="256"/>
          </a:xfrm>
        </p:grpSpPr>
        <p:sp>
          <p:nvSpPr>
            <p:cNvPr id="302183" name="Line 103">
              <a:extLst>
                <a:ext uri="{FF2B5EF4-FFF2-40B4-BE49-F238E27FC236}">
                  <a16:creationId xmlns:a16="http://schemas.microsoft.com/office/drawing/2014/main" id="{85378286-400B-A14F-B5A4-CB4A58CB959E}"/>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2184" name="Line 104">
              <a:extLst>
                <a:ext uri="{FF2B5EF4-FFF2-40B4-BE49-F238E27FC236}">
                  <a16:creationId xmlns:a16="http://schemas.microsoft.com/office/drawing/2014/main" id="{EBA72689-3DE2-0B4C-BE33-B704DE74D06B}"/>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2185" name="Line 105">
              <a:extLst>
                <a:ext uri="{FF2B5EF4-FFF2-40B4-BE49-F238E27FC236}">
                  <a16:creationId xmlns:a16="http://schemas.microsoft.com/office/drawing/2014/main" id="{E621741C-6EBC-B64A-B06E-D710ADD6E69C}"/>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02186" name="Group 106">
            <a:extLst>
              <a:ext uri="{FF2B5EF4-FFF2-40B4-BE49-F238E27FC236}">
                <a16:creationId xmlns:a16="http://schemas.microsoft.com/office/drawing/2014/main" id="{5E24C5BC-D9EE-1340-B7CF-8E49E7D99F43}"/>
              </a:ext>
            </a:extLst>
          </p:cNvPr>
          <p:cNvGrpSpPr>
            <a:grpSpLocks/>
          </p:cNvGrpSpPr>
          <p:nvPr/>
        </p:nvGrpSpPr>
        <p:grpSpPr bwMode="auto">
          <a:xfrm>
            <a:off x="9348788" y="5816600"/>
            <a:ext cx="165100" cy="406400"/>
            <a:chOff x="2305" y="3704"/>
            <a:chExt cx="104" cy="256"/>
          </a:xfrm>
        </p:grpSpPr>
        <p:sp>
          <p:nvSpPr>
            <p:cNvPr id="302187" name="Line 107">
              <a:extLst>
                <a:ext uri="{FF2B5EF4-FFF2-40B4-BE49-F238E27FC236}">
                  <a16:creationId xmlns:a16="http://schemas.microsoft.com/office/drawing/2014/main" id="{351DFC80-E13A-B64A-9FE7-9EA5D4B1AE7B}"/>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2188" name="Line 108">
              <a:extLst>
                <a:ext uri="{FF2B5EF4-FFF2-40B4-BE49-F238E27FC236}">
                  <a16:creationId xmlns:a16="http://schemas.microsoft.com/office/drawing/2014/main" id="{1A5DE712-886B-7A4B-BDBB-DCAF912F2D7A}"/>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2189" name="Line 109">
              <a:extLst>
                <a:ext uri="{FF2B5EF4-FFF2-40B4-BE49-F238E27FC236}">
                  <a16:creationId xmlns:a16="http://schemas.microsoft.com/office/drawing/2014/main" id="{5E21566C-7C92-D441-805C-E56BC442916E}"/>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02190" name="Group 110">
            <a:extLst>
              <a:ext uri="{FF2B5EF4-FFF2-40B4-BE49-F238E27FC236}">
                <a16:creationId xmlns:a16="http://schemas.microsoft.com/office/drawing/2014/main" id="{6EBE6F40-A6DE-D44D-A2E8-71C6997C3D49}"/>
              </a:ext>
            </a:extLst>
          </p:cNvPr>
          <p:cNvGrpSpPr>
            <a:grpSpLocks/>
          </p:cNvGrpSpPr>
          <p:nvPr/>
        </p:nvGrpSpPr>
        <p:grpSpPr bwMode="auto">
          <a:xfrm>
            <a:off x="8878888" y="4610100"/>
            <a:ext cx="165100" cy="406400"/>
            <a:chOff x="2305" y="3704"/>
            <a:chExt cx="104" cy="256"/>
          </a:xfrm>
        </p:grpSpPr>
        <p:sp>
          <p:nvSpPr>
            <p:cNvPr id="302191" name="Line 111">
              <a:extLst>
                <a:ext uri="{FF2B5EF4-FFF2-40B4-BE49-F238E27FC236}">
                  <a16:creationId xmlns:a16="http://schemas.microsoft.com/office/drawing/2014/main" id="{E44FB60A-3164-5F49-BF77-E66EC6561564}"/>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2192" name="Line 112">
              <a:extLst>
                <a:ext uri="{FF2B5EF4-FFF2-40B4-BE49-F238E27FC236}">
                  <a16:creationId xmlns:a16="http://schemas.microsoft.com/office/drawing/2014/main" id="{46002E2E-402D-C04B-9A82-53430F1B5B9B}"/>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2193" name="Line 113">
              <a:extLst>
                <a:ext uri="{FF2B5EF4-FFF2-40B4-BE49-F238E27FC236}">
                  <a16:creationId xmlns:a16="http://schemas.microsoft.com/office/drawing/2014/main" id="{628DFEC7-7AC8-1544-99C4-321F9A643995}"/>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02194" name="Group 114">
            <a:extLst>
              <a:ext uri="{FF2B5EF4-FFF2-40B4-BE49-F238E27FC236}">
                <a16:creationId xmlns:a16="http://schemas.microsoft.com/office/drawing/2014/main" id="{172A1B65-9996-EE4C-B12B-3DE7C6E3B0A4}"/>
              </a:ext>
            </a:extLst>
          </p:cNvPr>
          <p:cNvGrpSpPr>
            <a:grpSpLocks/>
          </p:cNvGrpSpPr>
          <p:nvPr/>
        </p:nvGrpSpPr>
        <p:grpSpPr bwMode="auto">
          <a:xfrm>
            <a:off x="7837488" y="4622800"/>
            <a:ext cx="165100" cy="406400"/>
            <a:chOff x="2305" y="3704"/>
            <a:chExt cx="104" cy="256"/>
          </a:xfrm>
        </p:grpSpPr>
        <p:sp>
          <p:nvSpPr>
            <p:cNvPr id="302195" name="Line 115">
              <a:extLst>
                <a:ext uri="{FF2B5EF4-FFF2-40B4-BE49-F238E27FC236}">
                  <a16:creationId xmlns:a16="http://schemas.microsoft.com/office/drawing/2014/main" id="{C99072A3-9349-514B-A558-B72131DCACEA}"/>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2196" name="Line 116">
              <a:extLst>
                <a:ext uri="{FF2B5EF4-FFF2-40B4-BE49-F238E27FC236}">
                  <a16:creationId xmlns:a16="http://schemas.microsoft.com/office/drawing/2014/main" id="{1CB1C809-F6C9-FE4F-BD7A-488B4E4CE9DC}"/>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2197" name="Line 117">
              <a:extLst>
                <a:ext uri="{FF2B5EF4-FFF2-40B4-BE49-F238E27FC236}">
                  <a16:creationId xmlns:a16="http://schemas.microsoft.com/office/drawing/2014/main" id="{16ECF010-D581-9E40-98D8-9CEA6B1A2061}"/>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02198" name="Text Box 118">
            <a:extLst>
              <a:ext uri="{FF2B5EF4-FFF2-40B4-BE49-F238E27FC236}">
                <a16:creationId xmlns:a16="http://schemas.microsoft.com/office/drawing/2014/main" id="{CB83D59B-95D2-9A4B-A8D4-950EB77CF749}"/>
              </a:ext>
            </a:extLst>
          </p:cNvPr>
          <p:cNvSpPr txBox="1">
            <a:spLocks noChangeArrowheads="1"/>
          </p:cNvSpPr>
          <p:nvPr/>
        </p:nvSpPr>
        <p:spPr bwMode="auto">
          <a:xfrm>
            <a:off x="1978025" y="2816225"/>
            <a:ext cx="3416320" cy="707886"/>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a:latin typeface="Courier New" panose="02070309020205020404" pitchFamily="49" charset="0"/>
              </a:rPr>
              <a:t>Output: 1 3 7 9 14 22</a:t>
            </a:r>
          </a:p>
          <a:p>
            <a:r>
              <a:rPr lang="en-US" altLang="en-US" sz="2000">
                <a:latin typeface="Courier New" panose="02070309020205020404" pitchFamily="49" charset="0"/>
              </a:rPr>
              <a:t>        36</a:t>
            </a:r>
          </a:p>
        </p:txBody>
      </p:sp>
      <p:sp>
        <p:nvSpPr>
          <p:cNvPr id="302199" name="Oval 119">
            <a:extLst>
              <a:ext uri="{FF2B5EF4-FFF2-40B4-BE49-F238E27FC236}">
                <a16:creationId xmlns:a16="http://schemas.microsoft.com/office/drawing/2014/main" id="{C202D0E7-5532-7F40-B038-57991B4416EA}"/>
              </a:ext>
            </a:extLst>
          </p:cNvPr>
          <p:cNvSpPr>
            <a:spLocks noChangeArrowheads="1"/>
          </p:cNvSpPr>
          <p:nvPr/>
        </p:nvSpPr>
        <p:spPr bwMode="auto">
          <a:xfrm>
            <a:off x="2044700" y="1308100"/>
            <a:ext cx="254000" cy="254000"/>
          </a:xfrm>
          <a:prstGeom prst="ellipse">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302200" name="Oval 120">
            <a:extLst>
              <a:ext uri="{FF2B5EF4-FFF2-40B4-BE49-F238E27FC236}">
                <a16:creationId xmlns:a16="http://schemas.microsoft.com/office/drawing/2014/main" id="{7E1E3129-144B-CD4E-8E65-ED7679A983AB}"/>
              </a:ext>
            </a:extLst>
          </p:cNvPr>
          <p:cNvSpPr>
            <a:spLocks noChangeArrowheads="1"/>
          </p:cNvSpPr>
          <p:nvPr/>
        </p:nvSpPr>
        <p:spPr bwMode="auto">
          <a:xfrm>
            <a:off x="2044700" y="1651000"/>
            <a:ext cx="254000" cy="254000"/>
          </a:xfrm>
          <a:prstGeom prst="ellipse">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302201" name="Oval 121">
            <a:extLst>
              <a:ext uri="{FF2B5EF4-FFF2-40B4-BE49-F238E27FC236}">
                <a16:creationId xmlns:a16="http://schemas.microsoft.com/office/drawing/2014/main" id="{2ABECD61-CA89-2F41-90EC-8CB28FEE9E8E}"/>
              </a:ext>
            </a:extLst>
          </p:cNvPr>
          <p:cNvSpPr>
            <a:spLocks noChangeArrowheads="1"/>
          </p:cNvSpPr>
          <p:nvPr/>
        </p:nvSpPr>
        <p:spPr bwMode="auto">
          <a:xfrm>
            <a:off x="2044700" y="1993900"/>
            <a:ext cx="254000" cy="254000"/>
          </a:xfrm>
          <a:prstGeom prst="ellipse">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302202" name="Oval 122">
            <a:extLst>
              <a:ext uri="{FF2B5EF4-FFF2-40B4-BE49-F238E27FC236}">
                <a16:creationId xmlns:a16="http://schemas.microsoft.com/office/drawing/2014/main" id="{9229CB59-EEAE-3F4F-8FDC-820DC22B9FCC}"/>
              </a:ext>
            </a:extLst>
          </p:cNvPr>
          <p:cNvSpPr>
            <a:spLocks noChangeArrowheads="1"/>
          </p:cNvSpPr>
          <p:nvPr/>
        </p:nvSpPr>
        <p:spPr bwMode="auto">
          <a:xfrm>
            <a:off x="4762500" y="52070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302203" name="Oval 123">
            <a:extLst>
              <a:ext uri="{FF2B5EF4-FFF2-40B4-BE49-F238E27FC236}">
                <a16:creationId xmlns:a16="http://schemas.microsoft.com/office/drawing/2014/main" id="{3D73A65D-25FC-9447-90E4-B2CB592F3E90}"/>
              </a:ext>
            </a:extLst>
          </p:cNvPr>
          <p:cNvSpPr>
            <a:spLocks noChangeArrowheads="1"/>
          </p:cNvSpPr>
          <p:nvPr/>
        </p:nvSpPr>
        <p:spPr bwMode="auto">
          <a:xfrm>
            <a:off x="4749800" y="55118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302204" name="Oval 124">
            <a:extLst>
              <a:ext uri="{FF2B5EF4-FFF2-40B4-BE49-F238E27FC236}">
                <a16:creationId xmlns:a16="http://schemas.microsoft.com/office/drawing/2014/main" id="{CA072582-69A5-374F-8953-E6B168C1E202}"/>
              </a:ext>
            </a:extLst>
          </p:cNvPr>
          <p:cNvSpPr>
            <a:spLocks noChangeArrowheads="1"/>
          </p:cNvSpPr>
          <p:nvPr/>
        </p:nvSpPr>
        <p:spPr bwMode="auto">
          <a:xfrm>
            <a:off x="4749800" y="58166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302205" name="Oval 125">
            <a:extLst>
              <a:ext uri="{FF2B5EF4-FFF2-40B4-BE49-F238E27FC236}">
                <a16:creationId xmlns:a16="http://schemas.microsoft.com/office/drawing/2014/main" id="{B438185F-20D4-5F43-9EC2-711EA21A0B66}"/>
              </a:ext>
            </a:extLst>
          </p:cNvPr>
          <p:cNvSpPr>
            <a:spLocks noChangeArrowheads="1"/>
          </p:cNvSpPr>
          <p:nvPr/>
        </p:nvSpPr>
        <p:spPr bwMode="auto">
          <a:xfrm>
            <a:off x="5207000" y="39116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302206" name="Oval 126">
            <a:extLst>
              <a:ext uri="{FF2B5EF4-FFF2-40B4-BE49-F238E27FC236}">
                <a16:creationId xmlns:a16="http://schemas.microsoft.com/office/drawing/2014/main" id="{BD7AD3C0-A9A4-8648-980C-55719186116D}"/>
              </a:ext>
            </a:extLst>
          </p:cNvPr>
          <p:cNvSpPr>
            <a:spLocks noChangeArrowheads="1"/>
          </p:cNvSpPr>
          <p:nvPr/>
        </p:nvSpPr>
        <p:spPr bwMode="auto">
          <a:xfrm>
            <a:off x="5207000" y="42164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302207" name="Oval 127">
            <a:extLst>
              <a:ext uri="{FF2B5EF4-FFF2-40B4-BE49-F238E27FC236}">
                <a16:creationId xmlns:a16="http://schemas.microsoft.com/office/drawing/2014/main" id="{0983610F-A783-264A-B012-188473FAE5D0}"/>
              </a:ext>
            </a:extLst>
          </p:cNvPr>
          <p:cNvSpPr>
            <a:spLocks noChangeArrowheads="1"/>
          </p:cNvSpPr>
          <p:nvPr/>
        </p:nvSpPr>
        <p:spPr bwMode="auto">
          <a:xfrm>
            <a:off x="5207000" y="45339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302208" name="Oval 128">
            <a:extLst>
              <a:ext uri="{FF2B5EF4-FFF2-40B4-BE49-F238E27FC236}">
                <a16:creationId xmlns:a16="http://schemas.microsoft.com/office/drawing/2014/main" id="{54E81123-4308-744E-B197-C6890D4F415B}"/>
              </a:ext>
            </a:extLst>
          </p:cNvPr>
          <p:cNvSpPr>
            <a:spLocks noChangeArrowheads="1"/>
          </p:cNvSpPr>
          <p:nvPr/>
        </p:nvSpPr>
        <p:spPr bwMode="auto">
          <a:xfrm>
            <a:off x="5740400" y="51943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302209" name="Oval 129">
            <a:extLst>
              <a:ext uri="{FF2B5EF4-FFF2-40B4-BE49-F238E27FC236}">
                <a16:creationId xmlns:a16="http://schemas.microsoft.com/office/drawing/2014/main" id="{C4AAA727-CFAF-1F4F-9EFA-8D5B39CF43F0}"/>
              </a:ext>
            </a:extLst>
          </p:cNvPr>
          <p:cNvSpPr>
            <a:spLocks noChangeArrowheads="1"/>
          </p:cNvSpPr>
          <p:nvPr/>
        </p:nvSpPr>
        <p:spPr bwMode="auto">
          <a:xfrm>
            <a:off x="5740400" y="55118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302210" name="Oval 130">
            <a:extLst>
              <a:ext uri="{FF2B5EF4-FFF2-40B4-BE49-F238E27FC236}">
                <a16:creationId xmlns:a16="http://schemas.microsoft.com/office/drawing/2014/main" id="{C76D9FD1-874A-8244-AAE7-1251F67AF5C5}"/>
              </a:ext>
            </a:extLst>
          </p:cNvPr>
          <p:cNvSpPr>
            <a:spLocks noChangeArrowheads="1"/>
          </p:cNvSpPr>
          <p:nvPr/>
        </p:nvSpPr>
        <p:spPr bwMode="auto">
          <a:xfrm>
            <a:off x="5740400" y="58293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302211" name="Oval 131">
            <a:extLst>
              <a:ext uri="{FF2B5EF4-FFF2-40B4-BE49-F238E27FC236}">
                <a16:creationId xmlns:a16="http://schemas.microsoft.com/office/drawing/2014/main" id="{BA4E7586-5880-3845-85DB-98B4D0CC474B}"/>
              </a:ext>
            </a:extLst>
          </p:cNvPr>
          <p:cNvSpPr>
            <a:spLocks noChangeArrowheads="1"/>
          </p:cNvSpPr>
          <p:nvPr/>
        </p:nvSpPr>
        <p:spPr bwMode="auto">
          <a:xfrm>
            <a:off x="6299200" y="39116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302212" name="Oval 132">
            <a:extLst>
              <a:ext uri="{FF2B5EF4-FFF2-40B4-BE49-F238E27FC236}">
                <a16:creationId xmlns:a16="http://schemas.microsoft.com/office/drawing/2014/main" id="{2D8B3C6E-BB02-5A48-98C0-B8A6FD66ABE1}"/>
              </a:ext>
            </a:extLst>
          </p:cNvPr>
          <p:cNvSpPr>
            <a:spLocks noChangeArrowheads="1"/>
          </p:cNvSpPr>
          <p:nvPr/>
        </p:nvSpPr>
        <p:spPr bwMode="auto">
          <a:xfrm>
            <a:off x="6299200" y="42291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302213" name="Oval 133">
            <a:extLst>
              <a:ext uri="{FF2B5EF4-FFF2-40B4-BE49-F238E27FC236}">
                <a16:creationId xmlns:a16="http://schemas.microsoft.com/office/drawing/2014/main" id="{3FE3125D-74EC-C247-9B67-09CE4AA27251}"/>
              </a:ext>
            </a:extLst>
          </p:cNvPr>
          <p:cNvSpPr>
            <a:spLocks noChangeArrowheads="1"/>
          </p:cNvSpPr>
          <p:nvPr/>
        </p:nvSpPr>
        <p:spPr bwMode="auto">
          <a:xfrm>
            <a:off x="6299200" y="45466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302214" name="Oval 134">
            <a:extLst>
              <a:ext uri="{FF2B5EF4-FFF2-40B4-BE49-F238E27FC236}">
                <a16:creationId xmlns:a16="http://schemas.microsoft.com/office/drawing/2014/main" id="{996E0A0D-D4CA-364B-9EAD-6CD3E7B0ED0E}"/>
              </a:ext>
            </a:extLst>
          </p:cNvPr>
          <p:cNvSpPr>
            <a:spLocks noChangeArrowheads="1"/>
          </p:cNvSpPr>
          <p:nvPr/>
        </p:nvSpPr>
        <p:spPr bwMode="auto">
          <a:xfrm>
            <a:off x="5740400" y="27305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302215" name="Oval 135">
            <a:extLst>
              <a:ext uri="{FF2B5EF4-FFF2-40B4-BE49-F238E27FC236}">
                <a16:creationId xmlns:a16="http://schemas.microsoft.com/office/drawing/2014/main" id="{4D1A6129-B1C6-B442-BF78-D1FC17754465}"/>
              </a:ext>
            </a:extLst>
          </p:cNvPr>
          <p:cNvSpPr>
            <a:spLocks noChangeArrowheads="1"/>
          </p:cNvSpPr>
          <p:nvPr/>
        </p:nvSpPr>
        <p:spPr bwMode="auto">
          <a:xfrm>
            <a:off x="5740400" y="30353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302216" name="Oval 136">
            <a:extLst>
              <a:ext uri="{FF2B5EF4-FFF2-40B4-BE49-F238E27FC236}">
                <a16:creationId xmlns:a16="http://schemas.microsoft.com/office/drawing/2014/main" id="{A800FC8D-1092-2A43-A88D-81DC69D31939}"/>
              </a:ext>
            </a:extLst>
          </p:cNvPr>
          <p:cNvSpPr>
            <a:spLocks noChangeArrowheads="1"/>
          </p:cNvSpPr>
          <p:nvPr/>
        </p:nvSpPr>
        <p:spPr bwMode="auto">
          <a:xfrm>
            <a:off x="5740400" y="33401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302217" name="Oval 137">
            <a:extLst>
              <a:ext uri="{FF2B5EF4-FFF2-40B4-BE49-F238E27FC236}">
                <a16:creationId xmlns:a16="http://schemas.microsoft.com/office/drawing/2014/main" id="{6FE97822-CFE1-C143-A2EA-B91BA8555D35}"/>
              </a:ext>
            </a:extLst>
          </p:cNvPr>
          <p:cNvSpPr>
            <a:spLocks noChangeArrowheads="1"/>
          </p:cNvSpPr>
          <p:nvPr/>
        </p:nvSpPr>
        <p:spPr bwMode="auto">
          <a:xfrm>
            <a:off x="6743700" y="14732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302218" name="Oval 138">
            <a:extLst>
              <a:ext uri="{FF2B5EF4-FFF2-40B4-BE49-F238E27FC236}">
                <a16:creationId xmlns:a16="http://schemas.microsoft.com/office/drawing/2014/main" id="{A6598CA4-CB03-214E-8F27-B0921E3FE7C1}"/>
              </a:ext>
            </a:extLst>
          </p:cNvPr>
          <p:cNvSpPr>
            <a:spLocks noChangeArrowheads="1"/>
          </p:cNvSpPr>
          <p:nvPr/>
        </p:nvSpPr>
        <p:spPr bwMode="auto">
          <a:xfrm>
            <a:off x="6743700" y="17526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302219" name="Oval 139">
            <a:extLst>
              <a:ext uri="{FF2B5EF4-FFF2-40B4-BE49-F238E27FC236}">
                <a16:creationId xmlns:a16="http://schemas.microsoft.com/office/drawing/2014/main" id="{903758C9-A2EF-DE49-A526-452A51522796}"/>
              </a:ext>
            </a:extLst>
          </p:cNvPr>
          <p:cNvSpPr>
            <a:spLocks noChangeArrowheads="1"/>
          </p:cNvSpPr>
          <p:nvPr/>
        </p:nvSpPr>
        <p:spPr bwMode="auto">
          <a:xfrm>
            <a:off x="6743700" y="2044700"/>
            <a:ext cx="254000" cy="254000"/>
          </a:xfrm>
          <a:prstGeom prst="ellipse">
            <a:avLst/>
          </a:prstGeom>
          <a:solidFill>
            <a:srgbClr val="66FF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302220" name="Oval 140">
            <a:extLst>
              <a:ext uri="{FF2B5EF4-FFF2-40B4-BE49-F238E27FC236}">
                <a16:creationId xmlns:a16="http://schemas.microsoft.com/office/drawing/2014/main" id="{E410572A-AAC4-5247-BD79-4FDB1E122A05}"/>
              </a:ext>
            </a:extLst>
          </p:cNvPr>
          <p:cNvSpPr>
            <a:spLocks noChangeArrowheads="1"/>
          </p:cNvSpPr>
          <p:nvPr/>
        </p:nvSpPr>
        <p:spPr bwMode="auto">
          <a:xfrm>
            <a:off x="7937500" y="2705100"/>
            <a:ext cx="254000" cy="254000"/>
          </a:xfrm>
          <a:prstGeom prst="ellipse">
            <a:avLst/>
          </a:prstGeom>
          <a:solidFill>
            <a:srgbClr val="66FF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302221" name="Oval 141">
            <a:extLst>
              <a:ext uri="{FF2B5EF4-FFF2-40B4-BE49-F238E27FC236}">
                <a16:creationId xmlns:a16="http://schemas.microsoft.com/office/drawing/2014/main" id="{93B3A05C-1E44-D642-B30A-B4824CE7E377}"/>
              </a:ext>
            </a:extLst>
          </p:cNvPr>
          <p:cNvSpPr>
            <a:spLocks noChangeArrowheads="1"/>
          </p:cNvSpPr>
          <p:nvPr/>
        </p:nvSpPr>
        <p:spPr bwMode="auto">
          <a:xfrm>
            <a:off x="7404100" y="39116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302222" name="Oval 142">
            <a:extLst>
              <a:ext uri="{FF2B5EF4-FFF2-40B4-BE49-F238E27FC236}">
                <a16:creationId xmlns:a16="http://schemas.microsoft.com/office/drawing/2014/main" id="{D7759847-C7A9-D345-B46A-B7CA4EE2811C}"/>
              </a:ext>
            </a:extLst>
          </p:cNvPr>
          <p:cNvSpPr>
            <a:spLocks noChangeArrowheads="1"/>
          </p:cNvSpPr>
          <p:nvPr/>
        </p:nvSpPr>
        <p:spPr bwMode="auto">
          <a:xfrm>
            <a:off x="7391400" y="4229100"/>
            <a:ext cx="254000" cy="254000"/>
          </a:xfrm>
          <a:prstGeom prst="ellipse">
            <a:avLst/>
          </a:prstGeom>
          <a:solidFill>
            <a:srgbClr val="66FF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Tree>
    <p:extLst>
      <p:ext uri="{BB962C8B-B14F-4D97-AF65-F5344CB8AC3E}">
        <p14:creationId xmlns:p14="http://schemas.microsoft.com/office/powerpoint/2010/main" val="272393994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Rectangle 2">
            <a:extLst>
              <a:ext uri="{FF2B5EF4-FFF2-40B4-BE49-F238E27FC236}">
                <a16:creationId xmlns:a16="http://schemas.microsoft.com/office/drawing/2014/main" id="{01542173-5F55-1446-B699-00ED1ADAC856}"/>
              </a:ext>
            </a:extLst>
          </p:cNvPr>
          <p:cNvSpPr>
            <a:spLocks noChangeArrowheads="1"/>
          </p:cNvSpPr>
          <p:nvPr/>
        </p:nvSpPr>
        <p:spPr bwMode="auto">
          <a:xfrm>
            <a:off x="1981201" y="457201"/>
            <a:ext cx="4341813" cy="1895475"/>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64" tIns="46033" rIns="92064" bIns="46033">
            <a:spAutoFit/>
          </a:bodyPr>
          <a:lstStyle>
            <a:lvl1pPr indent="4763">
              <a:spcBef>
                <a:spcPct val="20000"/>
              </a:spcBef>
              <a:buChar char="•"/>
              <a:defRPr sz="2400">
                <a:solidFill>
                  <a:schemeClr val="tx1"/>
                </a:solidFill>
                <a:latin typeface="Arial" panose="020B0604020202020204" pitchFamily="34" charset="0"/>
              </a:defRPr>
            </a:lvl1pPr>
            <a:lvl2pPr marL="747713"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buFontTx/>
              <a:buNone/>
            </a:pPr>
            <a:r>
              <a:rPr lang="en-US" altLang="en-US" sz="2000">
                <a:latin typeface="Courier New" panose="02070309020205020404" pitchFamily="49" charset="0"/>
              </a:rPr>
              <a:t>Proc InOrderPrint(pointer) </a:t>
            </a:r>
          </a:p>
          <a:p>
            <a:pPr>
              <a:buFontTx/>
              <a:buNone/>
            </a:pPr>
            <a:r>
              <a:rPr lang="en-US" altLang="en-US" sz="2000">
                <a:latin typeface="Courier New" panose="02070309020205020404" pitchFamily="49" charset="0"/>
              </a:rPr>
              <a:t> pointer NOT NIL?</a:t>
            </a:r>
          </a:p>
          <a:p>
            <a:pPr>
              <a:buFontTx/>
              <a:buNone/>
            </a:pPr>
            <a:r>
              <a:rPr lang="en-US" altLang="en-US" sz="2000">
                <a:latin typeface="Courier New" panose="02070309020205020404" pitchFamily="49" charset="0"/>
              </a:rPr>
              <a:t>  InOrderPrint(left child)</a:t>
            </a:r>
          </a:p>
          <a:p>
            <a:pPr>
              <a:buFontTx/>
              <a:buNone/>
            </a:pPr>
            <a:r>
              <a:rPr lang="en-US" altLang="en-US" sz="2000">
                <a:latin typeface="Courier New" panose="02070309020205020404" pitchFamily="49" charset="0"/>
              </a:rPr>
              <a:t>  print(data)</a:t>
            </a:r>
          </a:p>
          <a:p>
            <a:pPr>
              <a:buFontTx/>
              <a:buNone/>
            </a:pPr>
            <a:r>
              <a:rPr lang="en-US" altLang="en-US" sz="2000">
                <a:solidFill>
                  <a:srgbClr val="FF0033"/>
                </a:solidFill>
                <a:latin typeface="Courier New" panose="02070309020205020404" pitchFamily="49" charset="0"/>
              </a:rPr>
              <a:t>  InOrderPrint(right child)</a:t>
            </a:r>
          </a:p>
        </p:txBody>
      </p:sp>
      <p:grpSp>
        <p:nvGrpSpPr>
          <p:cNvPr id="304131" name="Group 3">
            <a:extLst>
              <a:ext uri="{FF2B5EF4-FFF2-40B4-BE49-F238E27FC236}">
                <a16:creationId xmlns:a16="http://schemas.microsoft.com/office/drawing/2014/main" id="{07EC7635-B385-B840-936A-09A13629CA9F}"/>
              </a:ext>
            </a:extLst>
          </p:cNvPr>
          <p:cNvGrpSpPr>
            <a:grpSpLocks/>
          </p:cNvGrpSpPr>
          <p:nvPr/>
        </p:nvGrpSpPr>
        <p:grpSpPr bwMode="auto">
          <a:xfrm>
            <a:off x="7099301" y="1501775"/>
            <a:ext cx="587375" cy="749300"/>
            <a:chOff x="1760" y="2442"/>
            <a:chExt cx="370" cy="472"/>
          </a:xfrm>
        </p:grpSpPr>
        <p:sp>
          <p:nvSpPr>
            <p:cNvPr id="304132" name="Text Box 4">
              <a:extLst>
                <a:ext uri="{FF2B5EF4-FFF2-40B4-BE49-F238E27FC236}">
                  <a16:creationId xmlns:a16="http://schemas.microsoft.com/office/drawing/2014/main" id="{56853C17-02D7-1147-980F-D9C3B9A059C2}"/>
                </a:ext>
              </a:extLst>
            </p:cNvPr>
            <p:cNvSpPr txBox="1">
              <a:spLocks noChangeArrowheads="1"/>
            </p:cNvSpPr>
            <p:nvPr/>
          </p:nvSpPr>
          <p:spPr bwMode="auto">
            <a:xfrm>
              <a:off x="1760" y="2442"/>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solidFill>
                    <a:srgbClr val="FF0033"/>
                  </a:solidFill>
                  <a:latin typeface="Courier New" panose="02070309020205020404" pitchFamily="49" charset="0"/>
                </a:rPr>
                <a:t>22</a:t>
              </a:r>
            </a:p>
          </p:txBody>
        </p:sp>
        <p:grpSp>
          <p:nvGrpSpPr>
            <p:cNvPr id="304133" name="Group 5">
              <a:extLst>
                <a:ext uri="{FF2B5EF4-FFF2-40B4-BE49-F238E27FC236}">
                  <a16:creationId xmlns:a16="http://schemas.microsoft.com/office/drawing/2014/main" id="{923ED94B-BB65-E146-92C9-543CE903E1C7}"/>
                </a:ext>
              </a:extLst>
            </p:cNvPr>
            <p:cNvGrpSpPr>
              <a:grpSpLocks/>
            </p:cNvGrpSpPr>
            <p:nvPr/>
          </p:nvGrpSpPr>
          <p:grpSpPr bwMode="auto">
            <a:xfrm>
              <a:off x="1760" y="2754"/>
              <a:ext cx="370" cy="160"/>
              <a:chOff x="1378" y="3290"/>
              <a:chExt cx="370" cy="312"/>
            </a:xfrm>
          </p:grpSpPr>
          <p:sp>
            <p:nvSpPr>
              <p:cNvPr id="304134" name="Text Box 6">
                <a:extLst>
                  <a:ext uri="{FF2B5EF4-FFF2-40B4-BE49-F238E27FC236}">
                    <a16:creationId xmlns:a16="http://schemas.microsoft.com/office/drawing/2014/main" id="{7475FEB1-512D-5C4A-8EFD-837B3CEA08FE}"/>
                  </a:ext>
                </a:extLst>
              </p:cNvPr>
              <p:cNvSpPr txBox="1">
                <a:spLocks noChangeArrowheads="1"/>
              </p:cNvSpPr>
              <p:nvPr/>
            </p:nvSpPr>
            <p:spPr bwMode="auto">
              <a:xfrm>
                <a:off x="1378" y="3290"/>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304135" name="Line 7">
                <a:extLst>
                  <a:ext uri="{FF2B5EF4-FFF2-40B4-BE49-F238E27FC236}">
                    <a16:creationId xmlns:a16="http://schemas.microsoft.com/office/drawing/2014/main" id="{60831FD2-72A1-4640-B29F-1D90AD722586}"/>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304136" name="Text Box 8">
            <a:extLst>
              <a:ext uri="{FF2B5EF4-FFF2-40B4-BE49-F238E27FC236}">
                <a16:creationId xmlns:a16="http://schemas.microsoft.com/office/drawing/2014/main" id="{B277F84E-4F4E-B743-AA36-9605081CF48D}"/>
              </a:ext>
            </a:extLst>
          </p:cNvPr>
          <p:cNvSpPr txBox="1">
            <a:spLocks noChangeArrowheads="1"/>
          </p:cNvSpPr>
          <p:nvPr/>
        </p:nvSpPr>
        <p:spPr bwMode="auto">
          <a:xfrm>
            <a:off x="7032626" y="646113"/>
            <a:ext cx="62619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715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a:t>root</a:t>
            </a:r>
          </a:p>
        </p:txBody>
      </p:sp>
      <p:sp>
        <p:nvSpPr>
          <p:cNvPr id="304137" name="Line 9">
            <a:extLst>
              <a:ext uri="{FF2B5EF4-FFF2-40B4-BE49-F238E27FC236}">
                <a16:creationId xmlns:a16="http://schemas.microsoft.com/office/drawing/2014/main" id="{066005CD-4A18-7F48-850B-CC4E0729B217}"/>
              </a:ext>
            </a:extLst>
          </p:cNvPr>
          <p:cNvSpPr>
            <a:spLocks noChangeShapeType="1"/>
          </p:cNvSpPr>
          <p:nvPr/>
        </p:nvSpPr>
        <p:spPr bwMode="auto">
          <a:xfrm>
            <a:off x="7404100" y="1028700"/>
            <a:ext cx="0" cy="4572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04138" name="Group 10">
            <a:extLst>
              <a:ext uri="{FF2B5EF4-FFF2-40B4-BE49-F238E27FC236}">
                <a16:creationId xmlns:a16="http://schemas.microsoft.com/office/drawing/2014/main" id="{60DCD3F0-7695-9844-B59E-7BE2042AF477}"/>
              </a:ext>
            </a:extLst>
          </p:cNvPr>
          <p:cNvGrpSpPr>
            <a:grpSpLocks/>
          </p:cNvGrpSpPr>
          <p:nvPr/>
        </p:nvGrpSpPr>
        <p:grpSpPr bwMode="auto">
          <a:xfrm>
            <a:off x="8280401" y="2746375"/>
            <a:ext cx="587375" cy="749300"/>
            <a:chOff x="1760" y="2442"/>
            <a:chExt cx="370" cy="472"/>
          </a:xfrm>
        </p:grpSpPr>
        <p:sp>
          <p:nvSpPr>
            <p:cNvPr id="304139" name="Text Box 11">
              <a:extLst>
                <a:ext uri="{FF2B5EF4-FFF2-40B4-BE49-F238E27FC236}">
                  <a16:creationId xmlns:a16="http://schemas.microsoft.com/office/drawing/2014/main" id="{F07319AB-CF94-594F-8416-E1A2B932D7B0}"/>
                </a:ext>
              </a:extLst>
            </p:cNvPr>
            <p:cNvSpPr txBox="1">
              <a:spLocks noChangeArrowheads="1"/>
            </p:cNvSpPr>
            <p:nvPr/>
          </p:nvSpPr>
          <p:spPr bwMode="auto">
            <a:xfrm>
              <a:off x="1760" y="2442"/>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latin typeface="Courier New" panose="02070309020205020404" pitchFamily="49" charset="0"/>
                </a:rPr>
                <a:t>67</a:t>
              </a:r>
            </a:p>
          </p:txBody>
        </p:sp>
        <p:grpSp>
          <p:nvGrpSpPr>
            <p:cNvPr id="304140" name="Group 12">
              <a:extLst>
                <a:ext uri="{FF2B5EF4-FFF2-40B4-BE49-F238E27FC236}">
                  <a16:creationId xmlns:a16="http://schemas.microsoft.com/office/drawing/2014/main" id="{67E71AD6-3653-FD4C-A6F4-225035C2711D}"/>
                </a:ext>
              </a:extLst>
            </p:cNvPr>
            <p:cNvGrpSpPr>
              <a:grpSpLocks/>
            </p:cNvGrpSpPr>
            <p:nvPr/>
          </p:nvGrpSpPr>
          <p:grpSpPr bwMode="auto">
            <a:xfrm>
              <a:off x="1760" y="2754"/>
              <a:ext cx="370" cy="160"/>
              <a:chOff x="1378" y="3290"/>
              <a:chExt cx="370" cy="312"/>
            </a:xfrm>
          </p:grpSpPr>
          <p:sp>
            <p:nvSpPr>
              <p:cNvPr id="304141" name="Text Box 13">
                <a:extLst>
                  <a:ext uri="{FF2B5EF4-FFF2-40B4-BE49-F238E27FC236}">
                    <a16:creationId xmlns:a16="http://schemas.microsoft.com/office/drawing/2014/main" id="{B3971B97-B46A-5C44-9D1B-8D3A8840F9D8}"/>
                  </a:ext>
                </a:extLst>
              </p:cNvPr>
              <p:cNvSpPr txBox="1">
                <a:spLocks noChangeArrowheads="1"/>
              </p:cNvSpPr>
              <p:nvPr/>
            </p:nvSpPr>
            <p:spPr bwMode="auto">
              <a:xfrm>
                <a:off x="1378" y="3290"/>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304142" name="Line 14">
                <a:extLst>
                  <a:ext uri="{FF2B5EF4-FFF2-40B4-BE49-F238E27FC236}">
                    <a16:creationId xmlns:a16="http://schemas.microsoft.com/office/drawing/2014/main" id="{093B5E86-BEA9-3B48-9005-7307EA96E064}"/>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304143" name="Group 15">
            <a:extLst>
              <a:ext uri="{FF2B5EF4-FFF2-40B4-BE49-F238E27FC236}">
                <a16:creationId xmlns:a16="http://schemas.microsoft.com/office/drawing/2014/main" id="{BF45712B-0218-1147-A7D9-D39374C6C677}"/>
              </a:ext>
            </a:extLst>
          </p:cNvPr>
          <p:cNvGrpSpPr>
            <a:grpSpLocks/>
          </p:cNvGrpSpPr>
          <p:nvPr/>
        </p:nvGrpSpPr>
        <p:grpSpPr bwMode="auto">
          <a:xfrm>
            <a:off x="7759701" y="3978275"/>
            <a:ext cx="587375" cy="749300"/>
            <a:chOff x="1760" y="2442"/>
            <a:chExt cx="370" cy="472"/>
          </a:xfrm>
        </p:grpSpPr>
        <p:sp>
          <p:nvSpPr>
            <p:cNvPr id="304144" name="Text Box 16">
              <a:extLst>
                <a:ext uri="{FF2B5EF4-FFF2-40B4-BE49-F238E27FC236}">
                  <a16:creationId xmlns:a16="http://schemas.microsoft.com/office/drawing/2014/main" id="{8EF5204E-6ADC-214B-962B-E51F9823C7D6}"/>
                </a:ext>
              </a:extLst>
            </p:cNvPr>
            <p:cNvSpPr txBox="1">
              <a:spLocks noChangeArrowheads="1"/>
            </p:cNvSpPr>
            <p:nvPr/>
          </p:nvSpPr>
          <p:spPr bwMode="auto">
            <a:xfrm>
              <a:off x="1760" y="2442"/>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solidFill>
                    <a:srgbClr val="FF0033"/>
                  </a:solidFill>
                  <a:latin typeface="Courier New" panose="02070309020205020404" pitchFamily="49" charset="0"/>
                </a:rPr>
                <a:t>36</a:t>
              </a:r>
              <a:endParaRPr lang="en-US" altLang="en-US">
                <a:latin typeface="Courier New" panose="02070309020205020404" pitchFamily="49" charset="0"/>
              </a:endParaRPr>
            </a:p>
          </p:txBody>
        </p:sp>
        <p:grpSp>
          <p:nvGrpSpPr>
            <p:cNvPr id="304145" name="Group 17">
              <a:extLst>
                <a:ext uri="{FF2B5EF4-FFF2-40B4-BE49-F238E27FC236}">
                  <a16:creationId xmlns:a16="http://schemas.microsoft.com/office/drawing/2014/main" id="{461BC167-E44A-7741-8C8B-827909FBD8FB}"/>
                </a:ext>
              </a:extLst>
            </p:cNvPr>
            <p:cNvGrpSpPr>
              <a:grpSpLocks/>
            </p:cNvGrpSpPr>
            <p:nvPr/>
          </p:nvGrpSpPr>
          <p:grpSpPr bwMode="auto">
            <a:xfrm>
              <a:off x="1760" y="2754"/>
              <a:ext cx="370" cy="160"/>
              <a:chOff x="1378" y="3290"/>
              <a:chExt cx="370" cy="312"/>
            </a:xfrm>
          </p:grpSpPr>
          <p:sp>
            <p:nvSpPr>
              <p:cNvPr id="304146" name="Text Box 18">
                <a:extLst>
                  <a:ext uri="{FF2B5EF4-FFF2-40B4-BE49-F238E27FC236}">
                    <a16:creationId xmlns:a16="http://schemas.microsoft.com/office/drawing/2014/main" id="{217BE238-6B58-4C4B-A54C-0C60E240ABB6}"/>
                  </a:ext>
                </a:extLst>
              </p:cNvPr>
              <p:cNvSpPr txBox="1">
                <a:spLocks noChangeArrowheads="1"/>
              </p:cNvSpPr>
              <p:nvPr/>
            </p:nvSpPr>
            <p:spPr bwMode="auto">
              <a:xfrm>
                <a:off x="1378" y="3290"/>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304147" name="Line 19">
                <a:extLst>
                  <a:ext uri="{FF2B5EF4-FFF2-40B4-BE49-F238E27FC236}">
                    <a16:creationId xmlns:a16="http://schemas.microsoft.com/office/drawing/2014/main" id="{08A482A6-410F-EA4E-AF41-DD5D7E583B8F}"/>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304148" name="Group 20">
            <a:extLst>
              <a:ext uri="{FF2B5EF4-FFF2-40B4-BE49-F238E27FC236}">
                <a16:creationId xmlns:a16="http://schemas.microsoft.com/office/drawing/2014/main" id="{B27D4267-58E4-074F-837A-7556CE5125F9}"/>
              </a:ext>
            </a:extLst>
          </p:cNvPr>
          <p:cNvGrpSpPr>
            <a:grpSpLocks/>
          </p:cNvGrpSpPr>
          <p:nvPr/>
        </p:nvGrpSpPr>
        <p:grpSpPr bwMode="auto">
          <a:xfrm>
            <a:off x="5588001" y="3940175"/>
            <a:ext cx="587375" cy="749300"/>
            <a:chOff x="1760" y="2442"/>
            <a:chExt cx="370" cy="472"/>
          </a:xfrm>
        </p:grpSpPr>
        <p:sp>
          <p:nvSpPr>
            <p:cNvPr id="304149" name="Text Box 21">
              <a:extLst>
                <a:ext uri="{FF2B5EF4-FFF2-40B4-BE49-F238E27FC236}">
                  <a16:creationId xmlns:a16="http://schemas.microsoft.com/office/drawing/2014/main" id="{72DDC219-A13A-1B45-91D1-6D285CDE73E5}"/>
                </a:ext>
              </a:extLst>
            </p:cNvPr>
            <p:cNvSpPr txBox="1">
              <a:spLocks noChangeArrowheads="1"/>
            </p:cNvSpPr>
            <p:nvPr/>
          </p:nvSpPr>
          <p:spPr bwMode="auto">
            <a:xfrm>
              <a:off x="1760" y="2442"/>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a:r>
                <a:rPr lang="en-US" altLang="en-US">
                  <a:solidFill>
                    <a:srgbClr val="FF0033"/>
                  </a:solidFill>
                  <a:latin typeface="Courier New" panose="02070309020205020404" pitchFamily="49" charset="0"/>
                </a:rPr>
                <a:t>3</a:t>
              </a:r>
              <a:endParaRPr lang="en-US" altLang="en-US">
                <a:latin typeface="Courier New" panose="02070309020205020404" pitchFamily="49" charset="0"/>
              </a:endParaRPr>
            </a:p>
          </p:txBody>
        </p:sp>
        <p:grpSp>
          <p:nvGrpSpPr>
            <p:cNvPr id="304150" name="Group 22">
              <a:extLst>
                <a:ext uri="{FF2B5EF4-FFF2-40B4-BE49-F238E27FC236}">
                  <a16:creationId xmlns:a16="http://schemas.microsoft.com/office/drawing/2014/main" id="{0FA3D8D0-37DF-FC4F-8217-9563741BD32B}"/>
                </a:ext>
              </a:extLst>
            </p:cNvPr>
            <p:cNvGrpSpPr>
              <a:grpSpLocks/>
            </p:cNvGrpSpPr>
            <p:nvPr/>
          </p:nvGrpSpPr>
          <p:grpSpPr bwMode="auto">
            <a:xfrm>
              <a:off x="1760" y="2754"/>
              <a:ext cx="370" cy="160"/>
              <a:chOff x="1378" y="3290"/>
              <a:chExt cx="370" cy="312"/>
            </a:xfrm>
          </p:grpSpPr>
          <p:sp>
            <p:nvSpPr>
              <p:cNvPr id="304151" name="Text Box 23">
                <a:extLst>
                  <a:ext uri="{FF2B5EF4-FFF2-40B4-BE49-F238E27FC236}">
                    <a16:creationId xmlns:a16="http://schemas.microsoft.com/office/drawing/2014/main" id="{DD9DD86A-B338-214C-A8CE-5E399CF1EC94}"/>
                  </a:ext>
                </a:extLst>
              </p:cNvPr>
              <p:cNvSpPr txBox="1">
                <a:spLocks noChangeArrowheads="1"/>
              </p:cNvSpPr>
              <p:nvPr/>
            </p:nvSpPr>
            <p:spPr bwMode="auto">
              <a:xfrm>
                <a:off x="1378" y="3290"/>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304152" name="Line 24">
                <a:extLst>
                  <a:ext uri="{FF2B5EF4-FFF2-40B4-BE49-F238E27FC236}">
                    <a16:creationId xmlns:a16="http://schemas.microsoft.com/office/drawing/2014/main" id="{8F34FF18-566B-D047-AAAE-9BCB281B695D}"/>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304153" name="Group 25">
            <a:extLst>
              <a:ext uri="{FF2B5EF4-FFF2-40B4-BE49-F238E27FC236}">
                <a16:creationId xmlns:a16="http://schemas.microsoft.com/office/drawing/2014/main" id="{7EDAD68E-36E0-8944-8C3B-58870BEEF180}"/>
              </a:ext>
            </a:extLst>
          </p:cNvPr>
          <p:cNvGrpSpPr>
            <a:grpSpLocks/>
          </p:cNvGrpSpPr>
          <p:nvPr/>
        </p:nvGrpSpPr>
        <p:grpSpPr bwMode="auto">
          <a:xfrm>
            <a:off x="6667501" y="3940175"/>
            <a:ext cx="587375" cy="749300"/>
            <a:chOff x="1760" y="2442"/>
            <a:chExt cx="370" cy="472"/>
          </a:xfrm>
        </p:grpSpPr>
        <p:sp>
          <p:nvSpPr>
            <p:cNvPr id="304154" name="Text Box 26">
              <a:extLst>
                <a:ext uri="{FF2B5EF4-FFF2-40B4-BE49-F238E27FC236}">
                  <a16:creationId xmlns:a16="http://schemas.microsoft.com/office/drawing/2014/main" id="{CD46DA08-A107-C14B-A622-A05F48A7D0BB}"/>
                </a:ext>
              </a:extLst>
            </p:cNvPr>
            <p:cNvSpPr txBox="1">
              <a:spLocks noChangeArrowheads="1"/>
            </p:cNvSpPr>
            <p:nvPr/>
          </p:nvSpPr>
          <p:spPr bwMode="auto">
            <a:xfrm>
              <a:off x="1760" y="2442"/>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solidFill>
                    <a:srgbClr val="FF0033"/>
                  </a:solidFill>
                  <a:latin typeface="Courier New" panose="02070309020205020404" pitchFamily="49" charset="0"/>
                </a:rPr>
                <a:t>14</a:t>
              </a:r>
              <a:endParaRPr lang="en-US" altLang="en-US">
                <a:latin typeface="Courier New" panose="02070309020205020404" pitchFamily="49" charset="0"/>
              </a:endParaRPr>
            </a:p>
          </p:txBody>
        </p:sp>
        <p:grpSp>
          <p:nvGrpSpPr>
            <p:cNvPr id="304155" name="Group 27">
              <a:extLst>
                <a:ext uri="{FF2B5EF4-FFF2-40B4-BE49-F238E27FC236}">
                  <a16:creationId xmlns:a16="http://schemas.microsoft.com/office/drawing/2014/main" id="{1739A025-BDFB-774C-A3AF-A308BEDA0FF6}"/>
                </a:ext>
              </a:extLst>
            </p:cNvPr>
            <p:cNvGrpSpPr>
              <a:grpSpLocks/>
            </p:cNvGrpSpPr>
            <p:nvPr/>
          </p:nvGrpSpPr>
          <p:grpSpPr bwMode="auto">
            <a:xfrm>
              <a:off x="1760" y="2754"/>
              <a:ext cx="370" cy="160"/>
              <a:chOff x="1378" y="3290"/>
              <a:chExt cx="370" cy="312"/>
            </a:xfrm>
          </p:grpSpPr>
          <p:sp>
            <p:nvSpPr>
              <p:cNvPr id="304156" name="Text Box 28">
                <a:extLst>
                  <a:ext uri="{FF2B5EF4-FFF2-40B4-BE49-F238E27FC236}">
                    <a16:creationId xmlns:a16="http://schemas.microsoft.com/office/drawing/2014/main" id="{C3017BB7-CFC5-DB43-B1A6-B104A5CC194B}"/>
                  </a:ext>
                </a:extLst>
              </p:cNvPr>
              <p:cNvSpPr txBox="1">
                <a:spLocks noChangeArrowheads="1"/>
              </p:cNvSpPr>
              <p:nvPr/>
            </p:nvSpPr>
            <p:spPr bwMode="auto">
              <a:xfrm>
                <a:off x="1378" y="3290"/>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304157" name="Line 29">
                <a:extLst>
                  <a:ext uri="{FF2B5EF4-FFF2-40B4-BE49-F238E27FC236}">
                    <a16:creationId xmlns:a16="http://schemas.microsoft.com/office/drawing/2014/main" id="{284CFEC7-8074-9D42-A945-A4C04B86C73D}"/>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304158" name="Group 30">
            <a:extLst>
              <a:ext uri="{FF2B5EF4-FFF2-40B4-BE49-F238E27FC236}">
                <a16:creationId xmlns:a16="http://schemas.microsoft.com/office/drawing/2014/main" id="{BBEF25A5-2F7B-7243-B70E-1FDDB6FC2F9B}"/>
              </a:ext>
            </a:extLst>
          </p:cNvPr>
          <p:cNvGrpSpPr>
            <a:grpSpLocks/>
          </p:cNvGrpSpPr>
          <p:nvPr/>
        </p:nvGrpSpPr>
        <p:grpSpPr bwMode="auto">
          <a:xfrm>
            <a:off x="8216901" y="5172075"/>
            <a:ext cx="587375" cy="749300"/>
            <a:chOff x="1760" y="2442"/>
            <a:chExt cx="370" cy="472"/>
          </a:xfrm>
        </p:grpSpPr>
        <p:sp>
          <p:nvSpPr>
            <p:cNvPr id="304159" name="Text Box 31">
              <a:extLst>
                <a:ext uri="{FF2B5EF4-FFF2-40B4-BE49-F238E27FC236}">
                  <a16:creationId xmlns:a16="http://schemas.microsoft.com/office/drawing/2014/main" id="{B182AA98-0E20-5847-BB76-ACFF7F3A857B}"/>
                </a:ext>
              </a:extLst>
            </p:cNvPr>
            <p:cNvSpPr txBox="1">
              <a:spLocks noChangeArrowheads="1"/>
            </p:cNvSpPr>
            <p:nvPr/>
          </p:nvSpPr>
          <p:spPr bwMode="auto">
            <a:xfrm>
              <a:off x="1760" y="2442"/>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latin typeface="Courier New" panose="02070309020205020404" pitchFamily="49" charset="0"/>
                </a:rPr>
                <a:t>44</a:t>
              </a:r>
            </a:p>
          </p:txBody>
        </p:sp>
        <p:grpSp>
          <p:nvGrpSpPr>
            <p:cNvPr id="304160" name="Group 32">
              <a:extLst>
                <a:ext uri="{FF2B5EF4-FFF2-40B4-BE49-F238E27FC236}">
                  <a16:creationId xmlns:a16="http://schemas.microsoft.com/office/drawing/2014/main" id="{85025430-8355-E04B-A49D-4CB611E23B03}"/>
                </a:ext>
              </a:extLst>
            </p:cNvPr>
            <p:cNvGrpSpPr>
              <a:grpSpLocks/>
            </p:cNvGrpSpPr>
            <p:nvPr/>
          </p:nvGrpSpPr>
          <p:grpSpPr bwMode="auto">
            <a:xfrm>
              <a:off x="1760" y="2754"/>
              <a:ext cx="370" cy="160"/>
              <a:chOff x="1378" y="3290"/>
              <a:chExt cx="370" cy="312"/>
            </a:xfrm>
          </p:grpSpPr>
          <p:sp>
            <p:nvSpPr>
              <p:cNvPr id="304161" name="Text Box 33">
                <a:extLst>
                  <a:ext uri="{FF2B5EF4-FFF2-40B4-BE49-F238E27FC236}">
                    <a16:creationId xmlns:a16="http://schemas.microsoft.com/office/drawing/2014/main" id="{6A9F7597-FBE3-AF41-B27D-38EECD139D72}"/>
                  </a:ext>
                </a:extLst>
              </p:cNvPr>
              <p:cNvSpPr txBox="1">
                <a:spLocks noChangeArrowheads="1"/>
              </p:cNvSpPr>
              <p:nvPr/>
            </p:nvSpPr>
            <p:spPr bwMode="auto">
              <a:xfrm>
                <a:off x="1378" y="3290"/>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304162" name="Line 34">
                <a:extLst>
                  <a:ext uri="{FF2B5EF4-FFF2-40B4-BE49-F238E27FC236}">
                    <a16:creationId xmlns:a16="http://schemas.microsoft.com/office/drawing/2014/main" id="{A8A542BE-4D19-784C-B13F-353FF5616AD8}"/>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304163" name="Group 35">
            <a:extLst>
              <a:ext uri="{FF2B5EF4-FFF2-40B4-BE49-F238E27FC236}">
                <a16:creationId xmlns:a16="http://schemas.microsoft.com/office/drawing/2014/main" id="{5B6DC707-27B2-1D43-AE7F-D8C7FF36E7EF}"/>
              </a:ext>
            </a:extLst>
          </p:cNvPr>
          <p:cNvGrpSpPr>
            <a:grpSpLocks/>
          </p:cNvGrpSpPr>
          <p:nvPr/>
        </p:nvGrpSpPr>
        <p:grpSpPr bwMode="auto">
          <a:xfrm>
            <a:off x="6045201" y="5248275"/>
            <a:ext cx="587375" cy="749300"/>
            <a:chOff x="1760" y="2442"/>
            <a:chExt cx="370" cy="472"/>
          </a:xfrm>
        </p:grpSpPr>
        <p:sp>
          <p:nvSpPr>
            <p:cNvPr id="304164" name="Text Box 36">
              <a:extLst>
                <a:ext uri="{FF2B5EF4-FFF2-40B4-BE49-F238E27FC236}">
                  <a16:creationId xmlns:a16="http://schemas.microsoft.com/office/drawing/2014/main" id="{CACB1EA1-FF97-D94A-A9A3-49B6777ABC28}"/>
                </a:ext>
              </a:extLst>
            </p:cNvPr>
            <p:cNvSpPr txBox="1">
              <a:spLocks noChangeArrowheads="1"/>
            </p:cNvSpPr>
            <p:nvPr/>
          </p:nvSpPr>
          <p:spPr bwMode="auto">
            <a:xfrm>
              <a:off x="1760" y="2442"/>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a:r>
                <a:rPr lang="en-US" altLang="en-US">
                  <a:solidFill>
                    <a:srgbClr val="FF0033"/>
                  </a:solidFill>
                  <a:latin typeface="Courier New" panose="02070309020205020404" pitchFamily="49" charset="0"/>
                </a:rPr>
                <a:t>7</a:t>
              </a:r>
              <a:endParaRPr lang="en-US" altLang="en-US">
                <a:latin typeface="Courier New" panose="02070309020205020404" pitchFamily="49" charset="0"/>
              </a:endParaRPr>
            </a:p>
          </p:txBody>
        </p:sp>
        <p:grpSp>
          <p:nvGrpSpPr>
            <p:cNvPr id="304165" name="Group 37">
              <a:extLst>
                <a:ext uri="{FF2B5EF4-FFF2-40B4-BE49-F238E27FC236}">
                  <a16:creationId xmlns:a16="http://schemas.microsoft.com/office/drawing/2014/main" id="{38385B70-41E3-C24C-A3C3-443000D3D23D}"/>
                </a:ext>
              </a:extLst>
            </p:cNvPr>
            <p:cNvGrpSpPr>
              <a:grpSpLocks/>
            </p:cNvGrpSpPr>
            <p:nvPr/>
          </p:nvGrpSpPr>
          <p:grpSpPr bwMode="auto">
            <a:xfrm>
              <a:off x="1760" y="2754"/>
              <a:ext cx="370" cy="160"/>
              <a:chOff x="1378" y="3290"/>
              <a:chExt cx="370" cy="312"/>
            </a:xfrm>
          </p:grpSpPr>
          <p:sp>
            <p:nvSpPr>
              <p:cNvPr id="304166" name="Text Box 38">
                <a:extLst>
                  <a:ext uri="{FF2B5EF4-FFF2-40B4-BE49-F238E27FC236}">
                    <a16:creationId xmlns:a16="http://schemas.microsoft.com/office/drawing/2014/main" id="{E5B080C4-63F5-5A4F-8AE4-2BFDAA03E53C}"/>
                  </a:ext>
                </a:extLst>
              </p:cNvPr>
              <p:cNvSpPr txBox="1">
                <a:spLocks noChangeArrowheads="1"/>
              </p:cNvSpPr>
              <p:nvPr/>
            </p:nvSpPr>
            <p:spPr bwMode="auto">
              <a:xfrm>
                <a:off x="1378" y="3290"/>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304167" name="Line 39">
                <a:extLst>
                  <a:ext uri="{FF2B5EF4-FFF2-40B4-BE49-F238E27FC236}">
                    <a16:creationId xmlns:a16="http://schemas.microsoft.com/office/drawing/2014/main" id="{94A83E04-CE24-3B46-B0F8-D136E6535615}"/>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304168" name="Group 40">
            <a:extLst>
              <a:ext uri="{FF2B5EF4-FFF2-40B4-BE49-F238E27FC236}">
                <a16:creationId xmlns:a16="http://schemas.microsoft.com/office/drawing/2014/main" id="{7732E5F2-BBC5-7240-9FAB-53406F71D137}"/>
              </a:ext>
            </a:extLst>
          </p:cNvPr>
          <p:cNvGrpSpPr>
            <a:grpSpLocks/>
          </p:cNvGrpSpPr>
          <p:nvPr/>
        </p:nvGrpSpPr>
        <p:grpSpPr bwMode="auto">
          <a:xfrm>
            <a:off x="8813801" y="3978275"/>
            <a:ext cx="587375" cy="749300"/>
            <a:chOff x="1760" y="2442"/>
            <a:chExt cx="370" cy="472"/>
          </a:xfrm>
        </p:grpSpPr>
        <p:sp>
          <p:nvSpPr>
            <p:cNvPr id="304169" name="Text Box 41">
              <a:extLst>
                <a:ext uri="{FF2B5EF4-FFF2-40B4-BE49-F238E27FC236}">
                  <a16:creationId xmlns:a16="http://schemas.microsoft.com/office/drawing/2014/main" id="{279DD8E6-E61D-5B4E-BC73-E48671D56DBE}"/>
                </a:ext>
              </a:extLst>
            </p:cNvPr>
            <p:cNvSpPr txBox="1">
              <a:spLocks noChangeArrowheads="1"/>
            </p:cNvSpPr>
            <p:nvPr/>
          </p:nvSpPr>
          <p:spPr bwMode="auto">
            <a:xfrm>
              <a:off x="1760" y="2442"/>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latin typeface="Courier New" panose="02070309020205020404" pitchFamily="49" charset="0"/>
                </a:rPr>
                <a:t>94</a:t>
              </a:r>
            </a:p>
          </p:txBody>
        </p:sp>
        <p:grpSp>
          <p:nvGrpSpPr>
            <p:cNvPr id="304170" name="Group 42">
              <a:extLst>
                <a:ext uri="{FF2B5EF4-FFF2-40B4-BE49-F238E27FC236}">
                  <a16:creationId xmlns:a16="http://schemas.microsoft.com/office/drawing/2014/main" id="{EF992237-A0B5-6343-9459-32EC854E2499}"/>
                </a:ext>
              </a:extLst>
            </p:cNvPr>
            <p:cNvGrpSpPr>
              <a:grpSpLocks/>
            </p:cNvGrpSpPr>
            <p:nvPr/>
          </p:nvGrpSpPr>
          <p:grpSpPr bwMode="auto">
            <a:xfrm>
              <a:off x="1760" y="2754"/>
              <a:ext cx="370" cy="160"/>
              <a:chOff x="1378" y="3290"/>
              <a:chExt cx="370" cy="312"/>
            </a:xfrm>
          </p:grpSpPr>
          <p:sp>
            <p:nvSpPr>
              <p:cNvPr id="304171" name="Text Box 43">
                <a:extLst>
                  <a:ext uri="{FF2B5EF4-FFF2-40B4-BE49-F238E27FC236}">
                    <a16:creationId xmlns:a16="http://schemas.microsoft.com/office/drawing/2014/main" id="{B62D2FB3-A9E4-2F46-9209-9472D3838341}"/>
                  </a:ext>
                </a:extLst>
              </p:cNvPr>
              <p:cNvSpPr txBox="1">
                <a:spLocks noChangeArrowheads="1"/>
              </p:cNvSpPr>
              <p:nvPr/>
            </p:nvSpPr>
            <p:spPr bwMode="auto">
              <a:xfrm>
                <a:off x="1378" y="3290"/>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304172" name="Line 44">
                <a:extLst>
                  <a:ext uri="{FF2B5EF4-FFF2-40B4-BE49-F238E27FC236}">
                    <a16:creationId xmlns:a16="http://schemas.microsoft.com/office/drawing/2014/main" id="{C0F8EF6B-FF1E-654A-B21A-FC2D71D28EE8}"/>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304173" name="Group 45">
            <a:extLst>
              <a:ext uri="{FF2B5EF4-FFF2-40B4-BE49-F238E27FC236}">
                <a16:creationId xmlns:a16="http://schemas.microsoft.com/office/drawing/2014/main" id="{01AA8748-4DC9-FB4A-914E-ED19BE2685DF}"/>
              </a:ext>
            </a:extLst>
          </p:cNvPr>
          <p:cNvGrpSpPr>
            <a:grpSpLocks/>
          </p:cNvGrpSpPr>
          <p:nvPr/>
        </p:nvGrpSpPr>
        <p:grpSpPr bwMode="auto">
          <a:xfrm>
            <a:off x="9283701" y="5159375"/>
            <a:ext cx="587375" cy="749300"/>
            <a:chOff x="1760" y="2442"/>
            <a:chExt cx="370" cy="472"/>
          </a:xfrm>
        </p:grpSpPr>
        <p:sp>
          <p:nvSpPr>
            <p:cNvPr id="304174" name="Text Box 46">
              <a:extLst>
                <a:ext uri="{FF2B5EF4-FFF2-40B4-BE49-F238E27FC236}">
                  <a16:creationId xmlns:a16="http://schemas.microsoft.com/office/drawing/2014/main" id="{DA1C8B71-D13B-E540-836B-38E7C418F1B9}"/>
                </a:ext>
              </a:extLst>
            </p:cNvPr>
            <p:cNvSpPr txBox="1">
              <a:spLocks noChangeArrowheads="1"/>
            </p:cNvSpPr>
            <p:nvPr/>
          </p:nvSpPr>
          <p:spPr bwMode="auto">
            <a:xfrm>
              <a:off x="1760" y="2442"/>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latin typeface="Courier New" panose="02070309020205020404" pitchFamily="49" charset="0"/>
                </a:rPr>
                <a:t>97</a:t>
              </a:r>
            </a:p>
          </p:txBody>
        </p:sp>
        <p:grpSp>
          <p:nvGrpSpPr>
            <p:cNvPr id="304175" name="Group 47">
              <a:extLst>
                <a:ext uri="{FF2B5EF4-FFF2-40B4-BE49-F238E27FC236}">
                  <a16:creationId xmlns:a16="http://schemas.microsoft.com/office/drawing/2014/main" id="{6DCF8045-F235-AE41-9084-E1E2E30B9836}"/>
                </a:ext>
              </a:extLst>
            </p:cNvPr>
            <p:cNvGrpSpPr>
              <a:grpSpLocks/>
            </p:cNvGrpSpPr>
            <p:nvPr/>
          </p:nvGrpSpPr>
          <p:grpSpPr bwMode="auto">
            <a:xfrm>
              <a:off x="1760" y="2754"/>
              <a:ext cx="370" cy="160"/>
              <a:chOff x="1378" y="3290"/>
              <a:chExt cx="370" cy="312"/>
            </a:xfrm>
          </p:grpSpPr>
          <p:sp>
            <p:nvSpPr>
              <p:cNvPr id="304176" name="Text Box 48">
                <a:extLst>
                  <a:ext uri="{FF2B5EF4-FFF2-40B4-BE49-F238E27FC236}">
                    <a16:creationId xmlns:a16="http://schemas.microsoft.com/office/drawing/2014/main" id="{D2823CD2-7D52-0E4E-8BD7-702011B848F9}"/>
                  </a:ext>
                </a:extLst>
              </p:cNvPr>
              <p:cNvSpPr txBox="1">
                <a:spLocks noChangeArrowheads="1"/>
              </p:cNvSpPr>
              <p:nvPr/>
            </p:nvSpPr>
            <p:spPr bwMode="auto">
              <a:xfrm>
                <a:off x="1378" y="3290"/>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304177" name="Line 49">
                <a:extLst>
                  <a:ext uri="{FF2B5EF4-FFF2-40B4-BE49-F238E27FC236}">
                    <a16:creationId xmlns:a16="http://schemas.microsoft.com/office/drawing/2014/main" id="{9DFAEE19-D96E-0943-A9EA-F8B67278F246}"/>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304178" name="Group 50">
            <a:extLst>
              <a:ext uri="{FF2B5EF4-FFF2-40B4-BE49-F238E27FC236}">
                <a16:creationId xmlns:a16="http://schemas.microsoft.com/office/drawing/2014/main" id="{C5808ACB-3329-014B-84D6-AB205256CCF9}"/>
              </a:ext>
            </a:extLst>
          </p:cNvPr>
          <p:cNvGrpSpPr>
            <a:grpSpLocks/>
          </p:cNvGrpSpPr>
          <p:nvPr/>
        </p:nvGrpSpPr>
        <p:grpSpPr bwMode="auto">
          <a:xfrm>
            <a:off x="5118101" y="5248275"/>
            <a:ext cx="587375" cy="749300"/>
            <a:chOff x="1760" y="2442"/>
            <a:chExt cx="370" cy="472"/>
          </a:xfrm>
        </p:grpSpPr>
        <p:sp>
          <p:nvSpPr>
            <p:cNvPr id="304179" name="Text Box 51">
              <a:extLst>
                <a:ext uri="{FF2B5EF4-FFF2-40B4-BE49-F238E27FC236}">
                  <a16:creationId xmlns:a16="http://schemas.microsoft.com/office/drawing/2014/main" id="{AF80C16C-1A4F-364B-9FEB-3040D595DEF6}"/>
                </a:ext>
              </a:extLst>
            </p:cNvPr>
            <p:cNvSpPr txBox="1">
              <a:spLocks noChangeArrowheads="1"/>
            </p:cNvSpPr>
            <p:nvPr/>
          </p:nvSpPr>
          <p:spPr bwMode="auto">
            <a:xfrm>
              <a:off x="1760" y="2442"/>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a:r>
                <a:rPr lang="en-US" altLang="en-US">
                  <a:solidFill>
                    <a:srgbClr val="FF0033"/>
                  </a:solidFill>
                  <a:latin typeface="Courier New" panose="02070309020205020404" pitchFamily="49" charset="0"/>
                </a:rPr>
                <a:t>1</a:t>
              </a:r>
              <a:endParaRPr lang="en-US" altLang="en-US">
                <a:latin typeface="Courier New" panose="02070309020205020404" pitchFamily="49" charset="0"/>
              </a:endParaRPr>
            </a:p>
          </p:txBody>
        </p:sp>
        <p:grpSp>
          <p:nvGrpSpPr>
            <p:cNvPr id="304180" name="Group 52">
              <a:extLst>
                <a:ext uri="{FF2B5EF4-FFF2-40B4-BE49-F238E27FC236}">
                  <a16:creationId xmlns:a16="http://schemas.microsoft.com/office/drawing/2014/main" id="{ADE948BF-49CE-0043-9950-2A94820975CD}"/>
                </a:ext>
              </a:extLst>
            </p:cNvPr>
            <p:cNvGrpSpPr>
              <a:grpSpLocks/>
            </p:cNvGrpSpPr>
            <p:nvPr/>
          </p:nvGrpSpPr>
          <p:grpSpPr bwMode="auto">
            <a:xfrm>
              <a:off x="1760" y="2754"/>
              <a:ext cx="370" cy="160"/>
              <a:chOff x="1378" y="3290"/>
              <a:chExt cx="370" cy="312"/>
            </a:xfrm>
          </p:grpSpPr>
          <p:sp>
            <p:nvSpPr>
              <p:cNvPr id="304181" name="Text Box 53">
                <a:extLst>
                  <a:ext uri="{FF2B5EF4-FFF2-40B4-BE49-F238E27FC236}">
                    <a16:creationId xmlns:a16="http://schemas.microsoft.com/office/drawing/2014/main" id="{0F6DB5A4-31DC-CD4A-9488-D3E06D00A41B}"/>
                  </a:ext>
                </a:extLst>
              </p:cNvPr>
              <p:cNvSpPr txBox="1">
                <a:spLocks noChangeArrowheads="1"/>
              </p:cNvSpPr>
              <p:nvPr/>
            </p:nvSpPr>
            <p:spPr bwMode="auto">
              <a:xfrm>
                <a:off x="1378" y="3290"/>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304182" name="Line 54">
                <a:extLst>
                  <a:ext uri="{FF2B5EF4-FFF2-40B4-BE49-F238E27FC236}">
                    <a16:creationId xmlns:a16="http://schemas.microsoft.com/office/drawing/2014/main" id="{5D6DEB46-9E9F-4143-91D4-A26B52CCACB3}"/>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304183" name="Group 55">
            <a:extLst>
              <a:ext uri="{FF2B5EF4-FFF2-40B4-BE49-F238E27FC236}">
                <a16:creationId xmlns:a16="http://schemas.microsoft.com/office/drawing/2014/main" id="{56E37792-F593-FB49-8505-E8726F65D067}"/>
              </a:ext>
            </a:extLst>
          </p:cNvPr>
          <p:cNvGrpSpPr>
            <a:grpSpLocks/>
          </p:cNvGrpSpPr>
          <p:nvPr/>
        </p:nvGrpSpPr>
        <p:grpSpPr bwMode="auto">
          <a:xfrm>
            <a:off x="6096001" y="2771775"/>
            <a:ext cx="587375" cy="749300"/>
            <a:chOff x="1760" y="2442"/>
            <a:chExt cx="370" cy="472"/>
          </a:xfrm>
        </p:grpSpPr>
        <p:sp>
          <p:nvSpPr>
            <p:cNvPr id="304184" name="Text Box 56">
              <a:extLst>
                <a:ext uri="{FF2B5EF4-FFF2-40B4-BE49-F238E27FC236}">
                  <a16:creationId xmlns:a16="http://schemas.microsoft.com/office/drawing/2014/main" id="{8392D88C-1BD2-5D44-B6CD-DE75BFB92F2E}"/>
                </a:ext>
              </a:extLst>
            </p:cNvPr>
            <p:cNvSpPr txBox="1">
              <a:spLocks noChangeArrowheads="1"/>
            </p:cNvSpPr>
            <p:nvPr/>
          </p:nvSpPr>
          <p:spPr bwMode="auto">
            <a:xfrm>
              <a:off x="1760" y="2442"/>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a:r>
                <a:rPr lang="en-US" altLang="en-US">
                  <a:solidFill>
                    <a:srgbClr val="FF0033"/>
                  </a:solidFill>
                  <a:latin typeface="Courier New" panose="02070309020205020404" pitchFamily="49" charset="0"/>
                </a:rPr>
                <a:t>9</a:t>
              </a:r>
              <a:endParaRPr lang="en-US" altLang="en-US">
                <a:latin typeface="Courier New" panose="02070309020205020404" pitchFamily="49" charset="0"/>
              </a:endParaRPr>
            </a:p>
          </p:txBody>
        </p:sp>
        <p:grpSp>
          <p:nvGrpSpPr>
            <p:cNvPr id="304185" name="Group 57">
              <a:extLst>
                <a:ext uri="{FF2B5EF4-FFF2-40B4-BE49-F238E27FC236}">
                  <a16:creationId xmlns:a16="http://schemas.microsoft.com/office/drawing/2014/main" id="{F9BF8855-E72B-064E-B80B-F5FD0D79E4FA}"/>
                </a:ext>
              </a:extLst>
            </p:cNvPr>
            <p:cNvGrpSpPr>
              <a:grpSpLocks/>
            </p:cNvGrpSpPr>
            <p:nvPr/>
          </p:nvGrpSpPr>
          <p:grpSpPr bwMode="auto">
            <a:xfrm>
              <a:off x="1760" y="2754"/>
              <a:ext cx="370" cy="160"/>
              <a:chOff x="1378" y="3290"/>
              <a:chExt cx="370" cy="312"/>
            </a:xfrm>
          </p:grpSpPr>
          <p:sp>
            <p:nvSpPr>
              <p:cNvPr id="304186" name="Text Box 58">
                <a:extLst>
                  <a:ext uri="{FF2B5EF4-FFF2-40B4-BE49-F238E27FC236}">
                    <a16:creationId xmlns:a16="http://schemas.microsoft.com/office/drawing/2014/main" id="{85887122-A1E4-EB47-A491-DBB32A4F129A}"/>
                  </a:ext>
                </a:extLst>
              </p:cNvPr>
              <p:cNvSpPr txBox="1">
                <a:spLocks noChangeArrowheads="1"/>
              </p:cNvSpPr>
              <p:nvPr/>
            </p:nvSpPr>
            <p:spPr bwMode="auto">
              <a:xfrm>
                <a:off x="1378" y="3290"/>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304187" name="Line 59">
                <a:extLst>
                  <a:ext uri="{FF2B5EF4-FFF2-40B4-BE49-F238E27FC236}">
                    <a16:creationId xmlns:a16="http://schemas.microsoft.com/office/drawing/2014/main" id="{0436972C-2769-424C-AD0D-B18E7FBA8A92}"/>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304188" name="Line 60">
            <a:extLst>
              <a:ext uri="{FF2B5EF4-FFF2-40B4-BE49-F238E27FC236}">
                <a16:creationId xmlns:a16="http://schemas.microsoft.com/office/drawing/2014/main" id="{D5B50ABB-4E56-D946-A31E-FFF24F17FC36}"/>
              </a:ext>
            </a:extLst>
          </p:cNvPr>
          <p:cNvSpPr>
            <a:spLocks noChangeShapeType="1"/>
          </p:cNvSpPr>
          <p:nvPr/>
        </p:nvSpPr>
        <p:spPr bwMode="auto">
          <a:xfrm flipH="1">
            <a:off x="6400800" y="2133600"/>
            <a:ext cx="850900" cy="6223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4189" name="Line 61">
            <a:extLst>
              <a:ext uri="{FF2B5EF4-FFF2-40B4-BE49-F238E27FC236}">
                <a16:creationId xmlns:a16="http://schemas.microsoft.com/office/drawing/2014/main" id="{D879863A-5869-6243-9512-D229627DAC54}"/>
              </a:ext>
            </a:extLst>
          </p:cNvPr>
          <p:cNvSpPr>
            <a:spLocks noChangeShapeType="1"/>
          </p:cNvSpPr>
          <p:nvPr/>
        </p:nvSpPr>
        <p:spPr bwMode="auto">
          <a:xfrm>
            <a:off x="7531100" y="2133600"/>
            <a:ext cx="1041400" cy="5969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4190" name="Line 62">
            <a:extLst>
              <a:ext uri="{FF2B5EF4-FFF2-40B4-BE49-F238E27FC236}">
                <a16:creationId xmlns:a16="http://schemas.microsoft.com/office/drawing/2014/main" id="{35FE2EA7-9B1B-4C40-88A0-1B6144A5DEE2}"/>
              </a:ext>
            </a:extLst>
          </p:cNvPr>
          <p:cNvSpPr>
            <a:spLocks noChangeShapeType="1"/>
          </p:cNvSpPr>
          <p:nvPr/>
        </p:nvSpPr>
        <p:spPr bwMode="auto">
          <a:xfrm flipH="1">
            <a:off x="5880100" y="3403600"/>
            <a:ext cx="381000" cy="5080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4191" name="Line 63">
            <a:extLst>
              <a:ext uri="{FF2B5EF4-FFF2-40B4-BE49-F238E27FC236}">
                <a16:creationId xmlns:a16="http://schemas.microsoft.com/office/drawing/2014/main" id="{3523D631-06F5-6747-93BB-F9CBCCA4FED0}"/>
              </a:ext>
            </a:extLst>
          </p:cNvPr>
          <p:cNvSpPr>
            <a:spLocks noChangeShapeType="1"/>
          </p:cNvSpPr>
          <p:nvPr/>
        </p:nvSpPr>
        <p:spPr bwMode="auto">
          <a:xfrm>
            <a:off x="6540500" y="3390900"/>
            <a:ext cx="406400" cy="5334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4192" name="Line 64">
            <a:extLst>
              <a:ext uri="{FF2B5EF4-FFF2-40B4-BE49-F238E27FC236}">
                <a16:creationId xmlns:a16="http://schemas.microsoft.com/office/drawing/2014/main" id="{CB1998D8-C02F-544A-8C21-7B798903AF15}"/>
              </a:ext>
            </a:extLst>
          </p:cNvPr>
          <p:cNvSpPr>
            <a:spLocks noChangeShapeType="1"/>
          </p:cNvSpPr>
          <p:nvPr/>
        </p:nvSpPr>
        <p:spPr bwMode="auto">
          <a:xfrm flipH="1">
            <a:off x="5410200" y="4546600"/>
            <a:ext cx="317500" cy="6858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4193" name="Line 65">
            <a:extLst>
              <a:ext uri="{FF2B5EF4-FFF2-40B4-BE49-F238E27FC236}">
                <a16:creationId xmlns:a16="http://schemas.microsoft.com/office/drawing/2014/main" id="{87290188-5F5E-0F44-A6B5-40E54C64A585}"/>
              </a:ext>
            </a:extLst>
          </p:cNvPr>
          <p:cNvSpPr>
            <a:spLocks noChangeShapeType="1"/>
          </p:cNvSpPr>
          <p:nvPr/>
        </p:nvSpPr>
        <p:spPr bwMode="auto">
          <a:xfrm>
            <a:off x="6032500" y="4559300"/>
            <a:ext cx="304800" cy="6731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4194" name="Line 66">
            <a:extLst>
              <a:ext uri="{FF2B5EF4-FFF2-40B4-BE49-F238E27FC236}">
                <a16:creationId xmlns:a16="http://schemas.microsoft.com/office/drawing/2014/main" id="{F5BDF2A5-B04B-C94C-BC24-D04BE2B39901}"/>
              </a:ext>
            </a:extLst>
          </p:cNvPr>
          <p:cNvSpPr>
            <a:spLocks noChangeShapeType="1"/>
          </p:cNvSpPr>
          <p:nvPr/>
        </p:nvSpPr>
        <p:spPr bwMode="auto">
          <a:xfrm flipH="1">
            <a:off x="8051800" y="3365500"/>
            <a:ext cx="381000" cy="6096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4195" name="Line 67">
            <a:extLst>
              <a:ext uri="{FF2B5EF4-FFF2-40B4-BE49-F238E27FC236}">
                <a16:creationId xmlns:a16="http://schemas.microsoft.com/office/drawing/2014/main" id="{DD5189DB-420D-0048-B5C2-0F0975B43576}"/>
              </a:ext>
            </a:extLst>
          </p:cNvPr>
          <p:cNvSpPr>
            <a:spLocks noChangeShapeType="1"/>
          </p:cNvSpPr>
          <p:nvPr/>
        </p:nvSpPr>
        <p:spPr bwMode="auto">
          <a:xfrm>
            <a:off x="8724900" y="3365500"/>
            <a:ext cx="381000" cy="596900"/>
          </a:xfrm>
          <a:prstGeom prst="line">
            <a:avLst/>
          </a:prstGeom>
          <a:noFill/>
          <a:ln w="381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4196" name="Line 68">
            <a:extLst>
              <a:ext uri="{FF2B5EF4-FFF2-40B4-BE49-F238E27FC236}">
                <a16:creationId xmlns:a16="http://schemas.microsoft.com/office/drawing/2014/main" id="{537B00CA-04AC-064A-A715-45FFADCD59AB}"/>
              </a:ext>
            </a:extLst>
          </p:cNvPr>
          <p:cNvSpPr>
            <a:spLocks noChangeShapeType="1"/>
          </p:cNvSpPr>
          <p:nvPr/>
        </p:nvSpPr>
        <p:spPr bwMode="auto">
          <a:xfrm>
            <a:off x="8191500" y="4610100"/>
            <a:ext cx="304800" cy="558800"/>
          </a:xfrm>
          <a:prstGeom prst="line">
            <a:avLst/>
          </a:prstGeom>
          <a:noFill/>
          <a:ln w="381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4197" name="Line 69">
            <a:extLst>
              <a:ext uri="{FF2B5EF4-FFF2-40B4-BE49-F238E27FC236}">
                <a16:creationId xmlns:a16="http://schemas.microsoft.com/office/drawing/2014/main" id="{D5C36D6F-B213-B348-A2F1-FA19B4690C56}"/>
              </a:ext>
            </a:extLst>
          </p:cNvPr>
          <p:cNvSpPr>
            <a:spLocks noChangeShapeType="1"/>
          </p:cNvSpPr>
          <p:nvPr/>
        </p:nvSpPr>
        <p:spPr bwMode="auto">
          <a:xfrm>
            <a:off x="9258300" y="4597400"/>
            <a:ext cx="304800" cy="546100"/>
          </a:xfrm>
          <a:prstGeom prst="line">
            <a:avLst/>
          </a:prstGeom>
          <a:noFill/>
          <a:ln w="381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04198" name="Group 70">
            <a:extLst>
              <a:ext uri="{FF2B5EF4-FFF2-40B4-BE49-F238E27FC236}">
                <a16:creationId xmlns:a16="http://schemas.microsoft.com/office/drawing/2014/main" id="{E29A2B97-096F-E147-B3F2-44C74114F17F}"/>
              </a:ext>
            </a:extLst>
          </p:cNvPr>
          <p:cNvGrpSpPr>
            <a:grpSpLocks/>
          </p:cNvGrpSpPr>
          <p:nvPr/>
        </p:nvGrpSpPr>
        <p:grpSpPr bwMode="auto">
          <a:xfrm>
            <a:off x="5183188" y="5880100"/>
            <a:ext cx="165100" cy="406400"/>
            <a:chOff x="2305" y="3704"/>
            <a:chExt cx="104" cy="256"/>
          </a:xfrm>
        </p:grpSpPr>
        <p:sp>
          <p:nvSpPr>
            <p:cNvPr id="304199" name="Line 71">
              <a:extLst>
                <a:ext uri="{FF2B5EF4-FFF2-40B4-BE49-F238E27FC236}">
                  <a16:creationId xmlns:a16="http://schemas.microsoft.com/office/drawing/2014/main" id="{9E384BDB-67CC-2645-81E2-3612DB1C3C59}"/>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4200" name="Line 72">
              <a:extLst>
                <a:ext uri="{FF2B5EF4-FFF2-40B4-BE49-F238E27FC236}">
                  <a16:creationId xmlns:a16="http://schemas.microsoft.com/office/drawing/2014/main" id="{D52707C4-5806-DC41-A9E8-3B896404B4AE}"/>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4201" name="Line 73">
              <a:extLst>
                <a:ext uri="{FF2B5EF4-FFF2-40B4-BE49-F238E27FC236}">
                  <a16:creationId xmlns:a16="http://schemas.microsoft.com/office/drawing/2014/main" id="{52951624-68E1-6B4E-96E3-D5DE56077394}"/>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04202" name="Group 74">
            <a:extLst>
              <a:ext uri="{FF2B5EF4-FFF2-40B4-BE49-F238E27FC236}">
                <a16:creationId xmlns:a16="http://schemas.microsoft.com/office/drawing/2014/main" id="{24D5606E-E878-D440-97B1-2D0F7B1E031F}"/>
              </a:ext>
            </a:extLst>
          </p:cNvPr>
          <p:cNvGrpSpPr>
            <a:grpSpLocks/>
          </p:cNvGrpSpPr>
          <p:nvPr/>
        </p:nvGrpSpPr>
        <p:grpSpPr bwMode="auto">
          <a:xfrm>
            <a:off x="6402388" y="5880100"/>
            <a:ext cx="165100" cy="406400"/>
            <a:chOff x="2305" y="3704"/>
            <a:chExt cx="104" cy="256"/>
          </a:xfrm>
        </p:grpSpPr>
        <p:sp>
          <p:nvSpPr>
            <p:cNvPr id="304203" name="Line 75">
              <a:extLst>
                <a:ext uri="{FF2B5EF4-FFF2-40B4-BE49-F238E27FC236}">
                  <a16:creationId xmlns:a16="http://schemas.microsoft.com/office/drawing/2014/main" id="{03DB8959-12EE-164E-B712-44F694D2C0A0}"/>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4204" name="Line 76">
              <a:extLst>
                <a:ext uri="{FF2B5EF4-FFF2-40B4-BE49-F238E27FC236}">
                  <a16:creationId xmlns:a16="http://schemas.microsoft.com/office/drawing/2014/main" id="{E869A9DD-AF3B-514C-9B65-996CE31DC363}"/>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4205" name="Line 77">
              <a:extLst>
                <a:ext uri="{FF2B5EF4-FFF2-40B4-BE49-F238E27FC236}">
                  <a16:creationId xmlns:a16="http://schemas.microsoft.com/office/drawing/2014/main" id="{04FE95BC-C00E-8945-A9F1-E510E3BA921C}"/>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04206" name="Group 78">
            <a:extLst>
              <a:ext uri="{FF2B5EF4-FFF2-40B4-BE49-F238E27FC236}">
                <a16:creationId xmlns:a16="http://schemas.microsoft.com/office/drawing/2014/main" id="{3CDC1BF8-8F22-CD49-9D00-5742C16B170E}"/>
              </a:ext>
            </a:extLst>
          </p:cNvPr>
          <p:cNvGrpSpPr>
            <a:grpSpLocks/>
          </p:cNvGrpSpPr>
          <p:nvPr/>
        </p:nvGrpSpPr>
        <p:grpSpPr bwMode="auto">
          <a:xfrm>
            <a:off x="9640888" y="5803900"/>
            <a:ext cx="165100" cy="406400"/>
            <a:chOff x="2305" y="3704"/>
            <a:chExt cx="104" cy="256"/>
          </a:xfrm>
        </p:grpSpPr>
        <p:sp>
          <p:nvSpPr>
            <p:cNvPr id="304207" name="Line 79">
              <a:extLst>
                <a:ext uri="{FF2B5EF4-FFF2-40B4-BE49-F238E27FC236}">
                  <a16:creationId xmlns:a16="http://schemas.microsoft.com/office/drawing/2014/main" id="{D3605420-3D93-6144-A718-5CFE117B0B68}"/>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4208" name="Line 80">
              <a:extLst>
                <a:ext uri="{FF2B5EF4-FFF2-40B4-BE49-F238E27FC236}">
                  <a16:creationId xmlns:a16="http://schemas.microsoft.com/office/drawing/2014/main" id="{F5E380B8-EA12-B048-A2C8-30B2DABF2E60}"/>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4209" name="Line 81">
              <a:extLst>
                <a:ext uri="{FF2B5EF4-FFF2-40B4-BE49-F238E27FC236}">
                  <a16:creationId xmlns:a16="http://schemas.microsoft.com/office/drawing/2014/main" id="{1ECD552D-B357-4B4C-9D45-4FBDB813F3D2}"/>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04210" name="Group 82">
            <a:extLst>
              <a:ext uri="{FF2B5EF4-FFF2-40B4-BE49-F238E27FC236}">
                <a16:creationId xmlns:a16="http://schemas.microsoft.com/office/drawing/2014/main" id="{ACB38020-486D-B044-AF59-A0BB2DB555FE}"/>
              </a:ext>
            </a:extLst>
          </p:cNvPr>
          <p:cNvGrpSpPr>
            <a:grpSpLocks/>
          </p:cNvGrpSpPr>
          <p:nvPr/>
        </p:nvGrpSpPr>
        <p:grpSpPr bwMode="auto">
          <a:xfrm>
            <a:off x="8574088" y="5791200"/>
            <a:ext cx="165100" cy="406400"/>
            <a:chOff x="2305" y="3704"/>
            <a:chExt cx="104" cy="256"/>
          </a:xfrm>
        </p:grpSpPr>
        <p:sp>
          <p:nvSpPr>
            <p:cNvPr id="304211" name="Line 83">
              <a:extLst>
                <a:ext uri="{FF2B5EF4-FFF2-40B4-BE49-F238E27FC236}">
                  <a16:creationId xmlns:a16="http://schemas.microsoft.com/office/drawing/2014/main" id="{CF601466-3176-094E-97F1-6F691CFA01A3}"/>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4212" name="Line 84">
              <a:extLst>
                <a:ext uri="{FF2B5EF4-FFF2-40B4-BE49-F238E27FC236}">
                  <a16:creationId xmlns:a16="http://schemas.microsoft.com/office/drawing/2014/main" id="{B2B13C6F-E317-9642-A2EE-68588EBA82DC}"/>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4213" name="Line 85">
              <a:extLst>
                <a:ext uri="{FF2B5EF4-FFF2-40B4-BE49-F238E27FC236}">
                  <a16:creationId xmlns:a16="http://schemas.microsoft.com/office/drawing/2014/main" id="{E10468CB-DB0A-B740-B010-06C3D9F1AD5E}"/>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04214" name="Group 86">
            <a:extLst>
              <a:ext uri="{FF2B5EF4-FFF2-40B4-BE49-F238E27FC236}">
                <a16:creationId xmlns:a16="http://schemas.microsoft.com/office/drawing/2014/main" id="{DDE29AA0-61F2-BD45-BBDF-D908015728A7}"/>
              </a:ext>
            </a:extLst>
          </p:cNvPr>
          <p:cNvGrpSpPr>
            <a:grpSpLocks/>
          </p:cNvGrpSpPr>
          <p:nvPr/>
        </p:nvGrpSpPr>
        <p:grpSpPr bwMode="auto">
          <a:xfrm>
            <a:off x="8269288" y="5803900"/>
            <a:ext cx="165100" cy="406400"/>
            <a:chOff x="2305" y="3704"/>
            <a:chExt cx="104" cy="256"/>
          </a:xfrm>
        </p:grpSpPr>
        <p:sp>
          <p:nvSpPr>
            <p:cNvPr id="304215" name="Line 87">
              <a:extLst>
                <a:ext uri="{FF2B5EF4-FFF2-40B4-BE49-F238E27FC236}">
                  <a16:creationId xmlns:a16="http://schemas.microsoft.com/office/drawing/2014/main" id="{9AFDDE50-B8F0-9144-82BB-3B436D6D97AE}"/>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4216" name="Line 88">
              <a:extLst>
                <a:ext uri="{FF2B5EF4-FFF2-40B4-BE49-F238E27FC236}">
                  <a16:creationId xmlns:a16="http://schemas.microsoft.com/office/drawing/2014/main" id="{A89F18F3-B82A-4B45-B2AB-A12778434BF1}"/>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4217" name="Line 89">
              <a:extLst>
                <a:ext uri="{FF2B5EF4-FFF2-40B4-BE49-F238E27FC236}">
                  <a16:creationId xmlns:a16="http://schemas.microsoft.com/office/drawing/2014/main" id="{02C59891-D1E9-D245-9C90-CC33978681D3}"/>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04218" name="Group 90">
            <a:extLst>
              <a:ext uri="{FF2B5EF4-FFF2-40B4-BE49-F238E27FC236}">
                <a16:creationId xmlns:a16="http://schemas.microsoft.com/office/drawing/2014/main" id="{C9BB2D18-B91E-AD4B-9AE7-37F9A69891BA}"/>
              </a:ext>
            </a:extLst>
          </p:cNvPr>
          <p:cNvGrpSpPr>
            <a:grpSpLocks/>
          </p:cNvGrpSpPr>
          <p:nvPr/>
        </p:nvGrpSpPr>
        <p:grpSpPr bwMode="auto">
          <a:xfrm>
            <a:off x="5462588" y="5880100"/>
            <a:ext cx="165100" cy="406400"/>
            <a:chOff x="2305" y="3704"/>
            <a:chExt cx="104" cy="256"/>
          </a:xfrm>
        </p:grpSpPr>
        <p:sp>
          <p:nvSpPr>
            <p:cNvPr id="304219" name="Line 91">
              <a:extLst>
                <a:ext uri="{FF2B5EF4-FFF2-40B4-BE49-F238E27FC236}">
                  <a16:creationId xmlns:a16="http://schemas.microsoft.com/office/drawing/2014/main" id="{628B4EC0-8112-DE45-9C8B-96B197965316}"/>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4220" name="Line 92">
              <a:extLst>
                <a:ext uri="{FF2B5EF4-FFF2-40B4-BE49-F238E27FC236}">
                  <a16:creationId xmlns:a16="http://schemas.microsoft.com/office/drawing/2014/main" id="{E5D9B429-94DA-D943-A6CD-9BA0E750EFB1}"/>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4221" name="Line 93">
              <a:extLst>
                <a:ext uri="{FF2B5EF4-FFF2-40B4-BE49-F238E27FC236}">
                  <a16:creationId xmlns:a16="http://schemas.microsoft.com/office/drawing/2014/main" id="{649C6C0E-09E8-3C4A-9C15-219338137598}"/>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04222" name="Group 94">
            <a:extLst>
              <a:ext uri="{FF2B5EF4-FFF2-40B4-BE49-F238E27FC236}">
                <a16:creationId xmlns:a16="http://schemas.microsoft.com/office/drawing/2014/main" id="{2F578646-D200-2348-80B1-FF9ABC824C44}"/>
              </a:ext>
            </a:extLst>
          </p:cNvPr>
          <p:cNvGrpSpPr>
            <a:grpSpLocks/>
          </p:cNvGrpSpPr>
          <p:nvPr/>
        </p:nvGrpSpPr>
        <p:grpSpPr bwMode="auto">
          <a:xfrm>
            <a:off x="6110288" y="5867400"/>
            <a:ext cx="165100" cy="406400"/>
            <a:chOff x="2305" y="3704"/>
            <a:chExt cx="104" cy="256"/>
          </a:xfrm>
        </p:grpSpPr>
        <p:sp>
          <p:nvSpPr>
            <p:cNvPr id="304223" name="Line 95">
              <a:extLst>
                <a:ext uri="{FF2B5EF4-FFF2-40B4-BE49-F238E27FC236}">
                  <a16:creationId xmlns:a16="http://schemas.microsoft.com/office/drawing/2014/main" id="{C5C2F64F-DD9C-614D-BBF7-1A3B1F108858}"/>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4224" name="Line 96">
              <a:extLst>
                <a:ext uri="{FF2B5EF4-FFF2-40B4-BE49-F238E27FC236}">
                  <a16:creationId xmlns:a16="http://schemas.microsoft.com/office/drawing/2014/main" id="{426EA529-F06A-0641-AE68-BAA16A6ED265}"/>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4225" name="Line 97">
              <a:extLst>
                <a:ext uri="{FF2B5EF4-FFF2-40B4-BE49-F238E27FC236}">
                  <a16:creationId xmlns:a16="http://schemas.microsoft.com/office/drawing/2014/main" id="{64A43366-13BD-AD47-980D-6CFAB1AC17D5}"/>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04226" name="Group 98">
            <a:extLst>
              <a:ext uri="{FF2B5EF4-FFF2-40B4-BE49-F238E27FC236}">
                <a16:creationId xmlns:a16="http://schemas.microsoft.com/office/drawing/2014/main" id="{B97B8403-F136-C646-959A-D6C8D9710579}"/>
              </a:ext>
            </a:extLst>
          </p:cNvPr>
          <p:cNvGrpSpPr>
            <a:grpSpLocks/>
          </p:cNvGrpSpPr>
          <p:nvPr/>
        </p:nvGrpSpPr>
        <p:grpSpPr bwMode="auto">
          <a:xfrm>
            <a:off x="7024688" y="4546600"/>
            <a:ext cx="165100" cy="406400"/>
            <a:chOff x="2305" y="3704"/>
            <a:chExt cx="104" cy="256"/>
          </a:xfrm>
        </p:grpSpPr>
        <p:sp>
          <p:nvSpPr>
            <p:cNvPr id="304227" name="Line 99">
              <a:extLst>
                <a:ext uri="{FF2B5EF4-FFF2-40B4-BE49-F238E27FC236}">
                  <a16:creationId xmlns:a16="http://schemas.microsoft.com/office/drawing/2014/main" id="{B9511EDE-E1C2-664D-9DE7-641F53FDE494}"/>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4228" name="Line 100">
              <a:extLst>
                <a:ext uri="{FF2B5EF4-FFF2-40B4-BE49-F238E27FC236}">
                  <a16:creationId xmlns:a16="http://schemas.microsoft.com/office/drawing/2014/main" id="{69102B14-74F4-2946-9BBA-E3A7E44328F7}"/>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4229" name="Line 101">
              <a:extLst>
                <a:ext uri="{FF2B5EF4-FFF2-40B4-BE49-F238E27FC236}">
                  <a16:creationId xmlns:a16="http://schemas.microsoft.com/office/drawing/2014/main" id="{F977E22B-013E-5A47-B196-A6361868110E}"/>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04230" name="Group 102">
            <a:extLst>
              <a:ext uri="{FF2B5EF4-FFF2-40B4-BE49-F238E27FC236}">
                <a16:creationId xmlns:a16="http://schemas.microsoft.com/office/drawing/2014/main" id="{0B21E4F6-D704-554C-A1BC-2ADDB930596F}"/>
              </a:ext>
            </a:extLst>
          </p:cNvPr>
          <p:cNvGrpSpPr>
            <a:grpSpLocks/>
          </p:cNvGrpSpPr>
          <p:nvPr/>
        </p:nvGrpSpPr>
        <p:grpSpPr bwMode="auto">
          <a:xfrm>
            <a:off x="6719888" y="4559300"/>
            <a:ext cx="165100" cy="406400"/>
            <a:chOff x="2305" y="3704"/>
            <a:chExt cx="104" cy="256"/>
          </a:xfrm>
        </p:grpSpPr>
        <p:sp>
          <p:nvSpPr>
            <p:cNvPr id="304231" name="Line 103">
              <a:extLst>
                <a:ext uri="{FF2B5EF4-FFF2-40B4-BE49-F238E27FC236}">
                  <a16:creationId xmlns:a16="http://schemas.microsoft.com/office/drawing/2014/main" id="{CA782595-7847-1548-AEEA-DE63D71B00C5}"/>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4232" name="Line 104">
              <a:extLst>
                <a:ext uri="{FF2B5EF4-FFF2-40B4-BE49-F238E27FC236}">
                  <a16:creationId xmlns:a16="http://schemas.microsoft.com/office/drawing/2014/main" id="{C4DB8EF7-4109-BA4A-A6FA-F5E96A7A373E}"/>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4233" name="Line 105">
              <a:extLst>
                <a:ext uri="{FF2B5EF4-FFF2-40B4-BE49-F238E27FC236}">
                  <a16:creationId xmlns:a16="http://schemas.microsoft.com/office/drawing/2014/main" id="{5A0ABEDA-ED82-D54F-803E-501A7F5418AD}"/>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04234" name="Group 106">
            <a:extLst>
              <a:ext uri="{FF2B5EF4-FFF2-40B4-BE49-F238E27FC236}">
                <a16:creationId xmlns:a16="http://schemas.microsoft.com/office/drawing/2014/main" id="{4E916EAF-9359-0640-96E0-FDEA20217E1D}"/>
              </a:ext>
            </a:extLst>
          </p:cNvPr>
          <p:cNvGrpSpPr>
            <a:grpSpLocks/>
          </p:cNvGrpSpPr>
          <p:nvPr/>
        </p:nvGrpSpPr>
        <p:grpSpPr bwMode="auto">
          <a:xfrm>
            <a:off x="9348788" y="5816600"/>
            <a:ext cx="165100" cy="406400"/>
            <a:chOff x="2305" y="3704"/>
            <a:chExt cx="104" cy="256"/>
          </a:xfrm>
        </p:grpSpPr>
        <p:sp>
          <p:nvSpPr>
            <p:cNvPr id="304235" name="Line 107">
              <a:extLst>
                <a:ext uri="{FF2B5EF4-FFF2-40B4-BE49-F238E27FC236}">
                  <a16:creationId xmlns:a16="http://schemas.microsoft.com/office/drawing/2014/main" id="{B43BF97E-F6D8-0A4C-B66F-EE58E1DF53B6}"/>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4236" name="Line 108">
              <a:extLst>
                <a:ext uri="{FF2B5EF4-FFF2-40B4-BE49-F238E27FC236}">
                  <a16:creationId xmlns:a16="http://schemas.microsoft.com/office/drawing/2014/main" id="{693B2274-2DEE-F441-B6E7-E456D992154F}"/>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4237" name="Line 109">
              <a:extLst>
                <a:ext uri="{FF2B5EF4-FFF2-40B4-BE49-F238E27FC236}">
                  <a16:creationId xmlns:a16="http://schemas.microsoft.com/office/drawing/2014/main" id="{28B6711C-B5F5-4C46-B745-9D290AC0741F}"/>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04238" name="Group 110">
            <a:extLst>
              <a:ext uri="{FF2B5EF4-FFF2-40B4-BE49-F238E27FC236}">
                <a16:creationId xmlns:a16="http://schemas.microsoft.com/office/drawing/2014/main" id="{09CD9443-9843-E940-9547-FAF3A4B0E932}"/>
              </a:ext>
            </a:extLst>
          </p:cNvPr>
          <p:cNvGrpSpPr>
            <a:grpSpLocks/>
          </p:cNvGrpSpPr>
          <p:nvPr/>
        </p:nvGrpSpPr>
        <p:grpSpPr bwMode="auto">
          <a:xfrm>
            <a:off x="8878888" y="4610100"/>
            <a:ext cx="165100" cy="406400"/>
            <a:chOff x="2305" y="3704"/>
            <a:chExt cx="104" cy="256"/>
          </a:xfrm>
        </p:grpSpPr>
        <p:sp>
          <p:nvSpPr>
            <p:cNvPr id="304239" name="Line 111">
              <a:extLst>
                <a:ext uri="{FF2B5EF4-FFF2-40B4-BE49-F238E27FC236}">
                  <a16:creationId xmlns:a16="http://schemas.microsoft.com/office/drawing/2014/main" id="{7073A0B6-EEB2-274B-8679-8A8625C1280C}"/>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4240" name="Line 112">
              <a:extLst>
                <a:ext uri="{FF2B5EF4-FFF2-40B4-BE49-F238E27FC236}">
                  <a16:creationId xmlns:a16="http://schemas.microsoft.com/office/drawing/2014/main" id="{C94BF7B8-121B-8240-B324-D9598CD915E6}"/>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4241" name="Line 113">
              <a:extLst>
                <a:ext uri="{FF2B5EF4-FFF2-40B4-BE49-F238E27FC236}">
                  <a16:creationId xmlns:a16="http://schemas.microsoft.com/office/drawing/2014/main" id="{7D530614-B70D-AA41-BC5D-A55B27B46952}"/>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04242" name="Group 114">
            <a:extLst>
              <a:ext uri="{FF2B5EF4-FFF2-40B4-BE49-F238E27FC236}">
                <a16:creationId xmlns:a16="http://schemas.microsoft.com/office/drawing/2014/main" id="{856A0563-4365-8B4B-A579-3778D8DBF8BB}"/>
              </a:ext>
            </a:extLst>
          </p:cNvPr>
          <p:cNvGrpSpPr>
            <a:grpSpLocks/>
          </p:cNvGrpSpPr>
          <p:nvPr/>
        </p:nvGrpSpPr>
        <p:grpSpPr bwMode="auto">
          <a:xfrm>
            <a:off x="7837488" y="4622800"/>
            <a:ext cx="165100" cy="406400"/>
            <a:chOff x="2305" y="3704"/>
            <a:chExt cx="104" cy="256"/>
          </a:xfrm>
        </p:grpSpPr>
        <p:sp>
          <p:nvSpPr>
            <p:cNvPr id="304243" name="Line 115">
              <a:extLst>
                <a:ext uri="{FF2B5EF4-FFF2-40B4-BE49-F238E27FC236}">
                  <a16:creationId xmlns:a16="http://schemas.microsoft.com/office/drawing/2014/main" id="{37B0921A-F2BA-0947-B02C-60A26246CD96}"/>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4244" name="Line 116">
              <a:extLst>
                <a:ext uri="{FF2B5EF4-FFF2-40B4-BE49-F238E27FC236}">
                  <a16:creationId xmlns:a16="http://schemas.microsoft.com/office/drawing/2014/main" id="{8F6E0015-152A-2146-89E1-EFDB6752E5C4}"/>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4245" name="Line 117">
              <a:extLst>
                <a:ext uri="{FF2B5EF4-FFF2-40B4-BE49-F238E27FC236}">
                  <a16:creationId xmlns:a16="http://schemas.microsoft.com/office/drawing/2014/main" id="{9E7F1D09-B475-EF46-A926-C5669C51EA05}"/>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04246" name="Text Box 118">
            <a:extLst>
              <a:ext uri="{FF2B5EF4-FFF2-40B4-BE49-F238E27FC236}">
                <a16:creationId xmlns:a16="http://schemas.microsoft.com/office/drawing/2014/main" id="{37949B97-A878-4245-87E6-DAEB40139CA3}"/>
              </a:ext>
            </a:extLst>
          </p:cNvPr>
          <p:cNvSpPr txBox="1">
            <a:spLocks noChangeArrowheads="1"/>
          </p:cNvSpPr>
          <p:nvPr/>
        </p:nvSpPr>
        <p:spPr bwMode="auto">
          <a:xfrm>
            <a:off x="1978025" y="2816225"/>
            <a:ext cx="3416320" cy="707886"/>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a:latin typeface="Courier New" panose="02070309020205020404" pitchFamily="49" charset="0"/>
              </a:rPr>
              <a:t>Output: 1 3 7 9 14 22</a:t>
            </a:r>
          </a:p>
          <a:p>
            <a:r>
              <a:rPr lang="en-US" altLang="en-US" sz="2000">
                <a:latin typeface="Courier New" panose="02070309020205020404" pitchFamily="49" charset="0"/>
              </a:rPr>
              <a:t>        36</a:t>
            </a:r>
          </a:p>
        </p:txBody>
      </p:sp>
      <p:sp>
        <p:nvSpPr>
          <p:cNvPr id="304247" name="Oval 119">
            <a:extLst>
              <a:ext uri="{FF2B5EF4-FFF2-40B4-BE49-F238E27FC236}">
                <a16:creationId xmlns:a16="http://schemas.microsoft.com/office/drawing/2014/main" id="{64296442-386D-034D-8CA7-A3F85741E21A}"/>
              </a:ext>
            </a:extLst>
          </p:cNvPr>
          <p:cNvSpPr>
            <a:spLocks noChangeArrowheads="1"/>
          </p:cNvSpPr>
          <p:nvPr/>
        </p:nvSpPr>
        <p:spPr bwMode="auto">
          <a:xfrm>
            <a:off x="2044700" y="1308100"/>
            <a:ext cx="254000" cy="254000"/>
          </a:xfrm>
          <a:prstGeom prst="ellipse">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304248" name="Oval 120">
            <a:extLst>
              <a:ext uri="{FF2B5EF4-FFF2-40B4-BE49-F238E27FC236}">
                <a16:creationId xmlns:a16="http://schemas.microsoft.com/office/drawing/2014/main" id="{8264F1C1-4CE1-A74A-AEBE-B43CE0EFD929}"/>
              </a:ext>
            </a:extLst>
          </p:cNvPr>
          <p:cNvSpPr>
            <a:spLocks noChangeArrowheads="1"/>
          </p:cNvSpPr>
          <p:nvPr/>
        </p:nvSpPr>
        <p:spPr bwMode="auto">
          <a:xfrm>
            <a:off x="2044700" y="1651000"/>
            <a:ext cx="254000" cy="254000"/>
          </a:xfrm>
          <a:prstGeom prst="ellipse">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304249" name="Oval 121">
            <a:extLst>
              <a:ext uri="{FF2B5EF4-FFF2-40B4-BE49-F238E27FC236}">
                <a16:creationId xmlns:a16="http://schemas.microsoft.com/office/drawing/2014/main" id="{96F29B5A-FE17-5B43-BB20-0AD1F1187B65}"/>
              </a:ext>
            </a:extLst>
          </p:cNvPr>
          <p:cNvSpPr>
            <a:spLocks noChangeArrowheads="1"/>
          </p:cNvSpPr>
          <p:nvPr/>
        </p:nvSpPr>
        <p:spPr bwMode="auto">
          <a:xfrm>
            <a:off x="2044700" y="1993900"/>
            <a:ext cx="254000" cy="254000"/>
          </a:xfrm>
          <a:prstGeom prst="ellipse">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304250" name="Oval 122">
            <a:extLst>
              <a:ext uri="{FF2B5EF4-FFF2-40B4-BE49-F238E27FC236}">
                <a16:creationId xmlns:a16="http://schemas.microsoft.com/office/drawing/2014/main" id="{901A75AC-37CA-CC4B-AD9E-EDD4852048BE}"/>
              </a:ext>
            </a:extLst>
          </p:cNvPr>
          <p:cNvSpPr>
            <a:spLocks noChangeArrowheads="1"/>
          </p:cNvSpPr>
          <p:nvPr/>
        </p:nvSpPr>
        <p:spPr bwMode="auto">
          <a:xfrm>
            <a:off x="4762500" y="52070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304251" name="Oval 123">
            <a:extLst>
              <a:ext uri="{FF2B5EF4-FFF2-40B4-BE49-F238E27FC236}">
                <a16:creationId xmlns:a16="http://schemas.microsoft.com/office/drawing/2014/main" id="{29332994-7E4F-FC48-A018-27D9CAE26A64}"/>
              </a:ext>
            </a:extLst>
          </p:cNvPr>
          <p:cNvSpPr>
            <a:spLocks noChangeArrowheads="1"/>
          </p:cNvSpPr>
          <p:nvPr/>
        </p:nvSpPr>
        <p:spPr bwMode="auto">
          <a:xfrm>
            <a:off x="4749800" y="55118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304252" name="Oval 124">
            <a:extLst>
              <a:ext uri="{FF2B5EF4-FFF2-40B4-BE49-F238E27FC236}">
                <a16:creationId xmlns:a16="http://schemas.microsoft.com/office/drawing/2014/main" id="{C680DA48-DA50-2842-9F32-B20FCA177AE0}"/>
              </a:ext>
            </a:extLst>
          </p:cNvPr>
          <p:cNvSpPr>
            <a:spLocks noChangeArrowheads="1"/>
          </p:cNvSpPr>
          <p:nvPr/>
        </p:nvSpPr>
        <p:spPr bwMode="auto">
          <a:xfrm>
            <a:off x="4749800" y="58166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304253" name="Oval 125">
            <a:extLst>
              <a:ext uri="{FF2B5EF4-FFF2-40B4-BE49-F238E27FC236}">
                <a16:creationId xmlns:a16="http://schemas.microsoft.com/office/drawing/2014/main" id="{8574CC25-B8EA-B948-AD5C-DB9AC8B00A2F}"/>
              </a:ext>
            </a:extLst>
          </p:cNvPr>
          <p:cNvSpPr>
            <a:spLocks noChangeArrowheads="1"/>
          </p:cNvSpPr>
          <p:nvPr/>
        </p:nvSpPr>
        <p:spPr bwMode="auto">
          <a:xfrm>
            <a:off x="5207000" y="39116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304254" name="Oval 126">
            <a:extLst>
              <a:ext uri="{FF2B5EF4-FFF2-40B4-BE49-F238E27FC236}">
                <a16:creationId xmlns:a16="http://schemas.microsoft.com/office/drawing/2014/main" id="{BCCB19C3-DB7C-A943-9100-559FD477DB17}"/>
              </a:ext>
            </a:extLst>
          </p:cNvPr>
          <p:cNvSpPr>
            <a:spLocks noChangeArrowheads="1"/>
          </p:cNvSpPr>
          <p:nvPr/>
        </p:nvSpPr>
        <p:spPr bwMode="auto">
          <a:xfrm>
            <a:off x="5207000" y="42164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304255" name="Oval 127">
            <a:extLst>
              <a:ext uri="{FF2B5EF4-FFF2-40B4-BE49-F238E27FC236}">
                <a16:creationId xmlns:a16="http://schemas.microsoft.com/office/drawing/2014/main" id="{FA80D473-A338-D14F-95FE-9F49C7C04BA6}"/>
              </a:ext>
            </a:extLst>
          </p:cNvPr>
          <p:cNvSpPr>
            <a:spLocks noChangeArrowheads="1"/>
          </p:cNvSpPr>
          <p:nvPr/>
        </p:nvSpPr>
        <p:spPr bwMode="auto">
          <a:xfrm>
            <a:off x="5207000" y="45339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304256" name="Oval 128">
            <a:extLst>
              <a:ext uri="{FF2B5EF4-FFF2-40B4-BE49-F238E27FC236}">
                <a16:creationId xmlns:a16="http://schemas.microsoft.com/office/drawing/2014/main" id="{531F051C-17FE-1141-8559-19799010C0E5}"/>
              </a:ext>
            </a:extLst>
          </p:cNvPr>
          <p:cNvSpPr>
            <a:spLocks noChangeArrowheads="1"/>
          </p:cNvSpPr>
          <p:nvPr/>
        </p:nvSpPr>
        <p:spPr bwMode="auto">
          <a:xfrm>
            <a:off x="5740400" y="51943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304257" name="Oval 129">
            <a:extLst>
              <a:ext uri="{FF2B5EF4-FFF2-40B4-BE49-F238E27FC236}">
                <a16:creationId xmlns:a16="http://schemas.microsoft.com/office/drawing/2014/main" id="{352CAF4E-F809-FA4C-8D55-85051C78BA96}"/>
              </a:ext>
            </a:extLst>
          </p:cNvPr>
          <p:cNvSpPr>
            <a:spLocks noChangeArrowheads="1"/>
          </p:cNvSpPr>
          <p:nvPr/>
        </p:nvSpPr>
        <p:spPr bwMode="auto">
          <a:xfrm>
            <a:off x="5740400" y="55118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304258" name="Oval 130">
            <a:extLst>
              <a:ext uri="{FF2B5EF4-FFF2-40B4-BE49-F238E27FC236}">
                <a16:creationId xmlns:a16="http://schemas.microsoft.com/office/drawing/2014/main" id="{61DC5F32-A300-0D47-B97D-0BD1AA1C5888}"/>
              </a:ext>
            </a:extLst>
          </p:cNvPr>
          <p:cNvSpPr>
            <a:spLocks noChangeArrowheads="1"/>
          </p:cNvSpPr>
          <p:nvPr/>
        </p:nvSpPr>
        <p:spPr bwMode="auto">
          <a:xfrm>
            <a:off x="5740400" y="58293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304259" name="Oval 131">
            <a:extLst>
              <a:ext uri="{FF2B5EF4-FFF2-40B4-BE49-F238E27FC236}">
                <a16:creationId xmlns:a16="http://schemas.microsoft.com/office/drawing/2014/main" id="{B3E08EDF-52BD-8D43-BF43-D4C971E0FB92}"/>
              </a:ext>
            </a:extLst>
          </p:cNvPr>
          <p:cNvSpPr>
            <a:spLocks noChangeArrowheads="1"/>
          </p:cNvSpPr>
          <p:nvPr/>
        </p:nvSpPr>
        <p:spPr bwMode="auto">
          <a:xfrm>
            <a:off x="6299200" y="39116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304260" name="Oval 132">
            <a:extLst>
              <a:ext uri="{FF2B5EF4-FFF2-40B4-BE49-F238E27FC236}">
                <a16:creationId xmlns:a16="http://schemas.microsoft.com/office/drawing/2014/main" id="{52FF256F-2FBF-EA46-90F8-21B631999A85}"/>
              </a:ext>
            </a:extLst>
          </p:cNvPr>
          <p:cNvSpPr>
            <a:spLocks noChangeArrowheads="1"/>
          </p:cNvSpPr>
          <p:nvPr/>
        </p:nvSpPr>
        <p:spPr bwMode="auto">
          <a:xfrm>
            <a:off x="6299200" y="42291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304261" name="Oval 133">
            <a:extLst>
              <a:ext uri="{FF2B5EF4-FFF2-40B4-BE49-F238E27FC236}">
                <a16:creationId xmlns:a16="http://schemas.microsoft.com/office/drawing/2014/main" id="{2DEE831E-75D5-3643-B5AE-BF20FFB3AC4D}"/>
              </a:ext>
            </a:extLst>
          </p:cNvPr>
          <p:cNvSpPr>
            <a:spLocks noChangeArrowheads="1"/>
          </p:cNvSpPr>
          <p:nvPr/>
        </p:nvSpPr>
        <p:spPr bwMode="auto">
          <a:xfrm>
            <a:off x="6299200" y="45466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304262" name="Oval 134">
            <a:extLst>
              <a:ext uri="{FF2B5EF4-FFF2-40B4-BE49-F238E27FC236}">
                <a16:creationId xmlns:a16="http://schemas.microsoft.com/office/drawing/2014/main" id="{189872EB-196D-E04B-AC5A-30D20C9E65BC}"/>
              </a:ext>
            </a:extLst>
          </p:cNvPr>
          <p:cNvSpPr>
            <a:spLocks noChangeArrowheads="1"/>
          </p:cNvSpPr>
          <p:nvPr/>
        </p:nvSpPr>
        <p:spPr bwMode="auto">
          <a:xfrm>
            <a:off x="5740400" y="27305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304263" name="Oval 135">
            <a:extLst>
              <a:ext uri="{FF2B5EF4-FFF2-40B4-BE49-F238E27FC236}">
                <a16:creationId xmlns:a16="http://schemas.microsoft.com/office/drawing/2014/main" id="{5ED7B569-77C6-0546-B61A-2119D6639792}"/>
              </a:ext>
            </a:extLst>
          </p:cNvPr>
          <p:cNvSpPr>
            <a:spLocks noChangeArrowheads="1"/>
          </p:cNvSpPr>
          <p:nvPr/>
        </p:nvSpPr>
        <p:spPr bwMode="auto">
          <a:xfrm>
            <a:off x="5740400" y="30353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304264" name="Oval 136">
            <a:extLst>
              <a:ext uri="{FF2B5EF4-FFF2-40B4-BE49-F238E27FC236}">
                <a16:creationId xmlns:a16="http://schemas.microsoft.com/office/drawing/2014/main" id="{34B14B61-746B-1A45-9E9E-82221629D482}"/>
              </a:ext>
            </a:extLst>
          </p:cNvPr>
          <p:cNvSpPr>
            <a:spLocks noChangeArrowheads="1"/>
          </p:cNvSpPr>
          <p:nvPr/>
        </p:nvSpPr>
        <p:spPr bwMode="auto">
          <a:xfrm>
            <a:off x="5740400" y="33401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304265" name="Oval 137">
            <a:extLst>
              <a:ext uri="{FF2B5EF4-FFF2-40B4-BE49-F238E27FC236}">
                <a16:creationId xmlns:a16="http://schemas.microsoft.com/office/drawing/2014/main" id="{393CD058-1F36-FE44-AF6D-1FCF59C5E37F}"/>
              </a:ext>
            </a:extLst>
          </p:cNvPr>
          <p:cNvSpPr>
            <a:spLocks noChangeArrowheads="1"/>
          </p:cNvSpPr>
          <p:nvPr/>
        </p:nvSpPr>
        <p:spPr bwMode="auto">
          <a:xfrm>
            <a:off x="6743700" y="14732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304266" name="Oval 138">
            <a:extLst>
              <a:ext uri="{FF2B5EF4-FFF2-40B4-BE49-F238E27FC236}">
                <a16:creationId xmlns:a16="http://schemas.microsoft.com/office/drawing/2014/main" id="{4DBD29C9-104B-C448-A6E8-A9ACA5A457AA}"/>
              </a:ext>
            </a:extLst>
          </p:cNvPr>
          <p:cNvSpPr>
            <a:spLocks noChangeArrowheads="1"/>
          </p:cNvSpPr>
          <p:nvPr/>
        </p:nvSpPr>
        <p:spPr bwMode="auto">
          <a:xfrm>
            <a:off x="6743700" y="17526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304267" name="Oval 139">
            <a:extLst>
              <a:ext uri="{FF2B5EF4-FFF2-40B4-BE49-F238E27FC236}">
                <a16:creationId xmlns:a16="http://schemas.microsoft.com/office/drawing/2014/main" id="{15E5B403-5B28-ED4A-AD80-EB6B0C05B093}"/>
              </a:ext>
            </a:extLst>
          </p:cNvPr>
          <p:cNvSpPr>
            <a:spLocks noChangeArrowheads="1"/>
          </p:cNvSpPr>
          <p:nvPr/>
        </p:nvSpPr>
        <p:spPr bwMode="auto">
          <a:xfrm>
            <a:off x="6743700" y="2044700"/>
            <a:ext cx="254000" cy="254000"/>
          </a:xfrm>
          <a:prstGeom prst="ellipse">
            <a:avLst/>
          </a:prstGeom>
          <a:solidFill>
            <a:srgbClr val="66FF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304268" name="Oval 140">
            <a:extLst>
              <a:ext uri="{FF2B5EF4-FFF2-40B4-BE49-F238E27FC236}">
                <a16:creationId xmlns:a16="http://schemas.microsoft.com/office/drawing/2014/main" id="{4948CF95-4657-E544-A92F-B824CD8FE70D}"/>
              </a:ext>
            </a:extLst>
          </p:cNvPr>
          <p:cNvSpPr>
            <a:spLocks noChangeArrowheads="1"/>
          </p:cNvSpPr>
          <p:nvPr/>
        </p:nvSpPr>
        <p:spPr bwMode="auto">
          <a:xfrm>
            <a:off x="7937500" y="2705100"/>
            <a:ext cx="254000" cy="254000"/>
          </a:xfrm>
          <a:prstGeom prst="ellipse">
            <a:avLst/>
          </a:prstGeom>
          <a:solidFill>
            <a:srgbClr val="66FF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304269" name="Oval 141">
            <a:extLst>
              <a:ext uri="{FF2B5EF4-FFF2-40B4-BE49-F238E27FC236}">
                <a16:creationId xmlns:a16="http://schemas.microsoft.com/office/drawing/2014/main" id="{CA3369AB-DB8E-2044-90A9-51ABC78C4257}"/>
              </a:ext>
            </a:extLst>
          </p:cNvPr>
          <p:cNvSpPr>
            <a:spLocks noChangeArrowheads="1"/>
          </p:cNvSpPr>
          <p:nvPr/>
        </p:nvSpPr>
        <p:spPr bwMode="auto">
          <a:xfrm>
            <a:off x="7404100" y="39116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304270" name="Oval 142">
            <a:extLst>
              <a:ext uri="{FF2B5EF4-FFF2-40B4-BE49-F238E27FC236}">
                <a16:creationId xmlns:a16="http://schemas.microsoft.com/office/drawing/2014/main" id="{8CC8C94A-396B-174E-B73D-91351ED02DB0}"/>
              </a:ext>
            </a:extLst>
          </p:cNvPr>
          <p:cNvSpPr>
            <a:spLocks noChangeArrowheads="1"/>
          </p:cNvSpPr>
          <p:nvPr/>
        </p:nvSpPr>
        <p:spPr bwMode="auto">
          <a:xfrm>
            <a:off x="7391400" y="42291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Tree>
    <p:extLst>
      <p:ext uri="{BB962C8B-B14F-4D97-AF65-F5344CB8AC3E}">
        <p14:creationId xmlns:p14="http://schemas.microsoft.com/office/powerpoint/2010/main" val="170852319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a:extLst>
              <a:ext uri="{FF2B5EF4-FFF2-40B4-BE49-F238E27FC236}">
                <a16:creationId xmlns:a16="http://schemas.microsoft.com/office/drawing/2014/main" id="{0F185A67-3C9C-BB44-BA81-18596C658D5F}"/>
              </a:ext>
            </a:extLst>
          </p:cNvPr>
          <p:cNvSpPr>
            <a:spLocks noChangeArrowheads="1"/>
          </p:cNvSpPr>
          <p:nvPr/>
        </p:nvSpPr>
        <p:spPr bwMode="auto">
          <a:xfrm>
            <a:off x="1981201" y="457201"/>
            <a:ext cx="4341813" cy="1895475"/>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64" tIns="46033" rIns="92064" bIns="46033">
            <a:spAutoFit/>
          </a:bodyPr>
          <a:lstStyle>
            <a:lvl1pPr indent="4763">
              <a:spcBef>
                <a:spcPct val="20000"/>
              </a:spcBef>
              <a:buChar char="•"/>
              <a:defRPr sz="2400">
                <a:solidFill>
                  <a:schemeClr val="tx1"/>
                </a:solidFill>
                <a:latin typeface="Arial" panose="020B0604020202020204" pitchFamily="34" charset="0"/>
              </a:defRPr>
            </a:lvl1pPr>
            <a:lvl2pPr marL="747713"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buFontTx/>
              <a:buNone/>
            </a:pPr>
            <a:r>
              <a:rPr lang="en-US" altLang="en-US" sz="2000">
                <a:latin typeface="Courier New" panose="02070309020205020404" pitchFamily="49" charset="0"/>
              </a:rPr>
              <a:t>Proc InOrderPrint(pointer) </a:t>
            </a:r>
          </a:p>
          <a:p>
            <a:pPr>
              <a:buFontTx/>
              <a:buNone/>
            </a:pPr>
            <a:r>
              <a:rPr lang="en-US" altLang="en-US" sz="2000">
                <a:solidFill>
                  <a:srgbClr val="FF0033"/>
                </a:solidFill>
                <a:latin typeface="Courier New" panose="02070309020205020404" pitchFamily="49" charset="0"/>
              </a:rPr>
              <a:t> pointer NOT NIL?</a:t>
            </a:r>
          </a:p>
          <a:p>
            <a:pPr>
              <a:buFontTx/>
              <a:buNone/>
            </a:pPr>
            <a:r>
              <a:rPr lang="en-US" altLang="en-US" sz="2000">
                <a:latin typeface="Courier New" panose="02070309020205020404" pitchFamily="49" charset="0"/>
              </a:rPr>
              <a:t>  InOrderPrint(left child)</a:t>
            </a:r>
          </a:p>
          <a:p>
            <a:pPr>
              <a:buFontTx/>
              <a:buNone/>
            </a:pPr>
            <a:r>
              <a:rPr lang="en-US" altLang="en-US" sz="2000">
                <a:latin typeface="Courier New" panose="02070309020205020404" pitchFamily="49" charset="0"/>
              </a:rPr>
              <a:t>  print(data)</a:t>
            </a:r>
          </a:p>
          <a:p>
            <a:pPr>
              <a:buFontTx/>
              <a:buNone/>
            </a:pPr>
            <a:r>
              <a:rPr lang="en-US" altLang="en-US" sz="2000">
                <a:latin typeface="Courier New" panose="02070309020205020404" pitchFamily="49" charset="0"/>
              </a:rPr>
              <a:t>  InOrderPrint(right child)</a:t>
            </a:r>
          </a:p>
        </p:txBody>
      </p:sp>
      <p:grpSp>
        <p:nvGrpSpPr>
          <p:cNvPr id="125955" name="Group 3">
            <a:extLst>
              <a:ext uri="{FF2B5EF4-FFF2-40B4-BE49-F238E27FC236}">
                <a16:creationId xmlns:a16="http://schemas.microsoft.com/office/drawing/2014/main" id="{F79E8D79-FB7C-C742-B4A9-9DCFBF4112E0}"/>
              </a:ext>
            </a:extLst>
          </p:cNvPr>
          <p:cNvGrpSpPr>
            <a:grpSpLocks/>
          </p:cNvGrpSpPr>
          <p:nvPr/>
        </p:nvGrpSpPr>
        <p:grpSpPr bwMode="auto">
          <a:xfrm>
            <a:off x="7099301" y="1501775"/>
            <a:ext cx="587375" cy="749300"/>
            <a:chOff x="1760" y="2442"/>
            <a:chExt cx="370" cy="472"/>
          </a:xfrm>
        </p:grpSpPr>
        <p:sp>
          <p:nvSpPr>
            <p:cNvPr id="125956" name="Text Box 4">
              <a:extLst>
                <a:ext uri="{FF2B5EF4-FFF2-40B4-BE49-F238E27FC236}">
                  <a16:creationId xmlns:a16="http://schemas.microsoft.com/office/drawing/2014/main" id="{347E758C-F1D5-F341-9EA9-55A4B756E463}"/>
                </a:ext>
              </a:extLst>
            </p:cNvPr>
            <p:cNvSpPr txBox="1">
              <a:spLocks noChangeArrowheads="1"/>
            </p:cNvSpPr>
            <p:nvPr/>
          </p:nvSpPr>
          <p:spPr bwMode="auto">
            <a:xfrm>
              <a:off x="1760" y="2442"/>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solidFill>
                    <a:srgbClr val="FF0033"/>
                  </a:solidFill>
                  <a:latin typeface="Courier New" panose="02070309020205020404" pitchFamily="49" charset="0"/>
                </a:rPr>
                <a:t>22</a:t>
              </a:r>
            </a:p>
          </p:txBody>
        </p:sp>
        <p:grpSp>
          <p:nvGrpSpPr>
            <p:cNvPr id="125957" name="Group 5">
              <a:extLst>
                <a:ext uri="{FF2B5EF4-FFF2-40B4-BE49-F238E27FC236}">
                  <a16:creationId xmlns:a16="http://schemas.microsoft.com/office/drawing/2014/main" id="{8A80C97B-BB6A-7B44-819A-04DD5C2D7524}"/>
                </a:ext>
              </a:extLst>
            </p:cNvPr>
            <p:cNvGrpSpPr>
              <a:grpSpLocks/>
            </p:cNvGrpSpPr>
            <p:nvPr/>
          </p:nvGrpSpPr>
          <p:grpSpPr bwMode="auto">
            <a:xfrm>
              <a:off x="1760" y="2754"/>
              <a:ext cx="370" cy="160"/>
              <a:chOff x="1378" y="3290"/>
              <a:chExt cx="370" cy="312"/>
            </a:xfrm>
          </p:grpSpPr>
          <p:sp>
            <p:nvSpPr>
              <p:cNvPr id="125958" name="Text Box 6">
                <a:extLst>
                  <a:ext uri="{FF2B5EF4-FFF2-40B4-BE49-F238E27FC236}">
                    <a16:creationId xmlns:a16="http://schemas.microsoft.com/office/drawing/2014/main" id="{A9B92069-CE3E-E44E-BCBC-CBE6A32F0E0B}"/>
                  </a:ext>
                </a:extLst>
              </p:cNvPr>
              <p:cNvSpPr txBox="1">
                <a:spLocks noChangeArrowheads="1"/>
              </p:cNvSpPr>
              <p:nvPr/>
            </p:nvSpPr>
            <p:spPr bwMode="auto">
              <a:xfrm>
                <a:off x="1378" y="3290"/>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25959" name="Line 7">
                <a:extLst>
                  <a:ext uri="{FF2B5EF4-FFF2-40B4-BE49-F238E27FC236}">
                    <a16:creationId xmlns:a16="http://schemas.microsoft.com/office/drawing/2014/main" id="{C139AD63-6E47-0840-BCD2-BD74022AFDBB}"/>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125960" name="Text Box 8">
            <a:extLst>
              <a:ext uri="{FF2B5EF4-FFF2-40B4-BE49-F238E27FC236}">
                <a16:creationId xmlns:a16="http://schemas.microsoft.com/office/drawing/2014/main" id="{90E96636-69E1-D049-B0C6-7C26B30FEBF5}"/>
              </a:ext>
            </a:extLst>
          </p:cNvPr>
          <p:cNvSpPr txBox="1">
            <a:spLocks noChangeArrowheads="1"/>
          </p:cNvSpPr>
          <p:nvPr/>
        </p:nvSpPr>
        <p:spPr bwMode="auto">
          <a:xfrm>
            <a:off x="7032626" y="646113"/>
            <a:ext cx="62619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715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a:t>root</a:t>
            </a:r>
          </a:p>
        </p:txBody>
      </p:sp>
      <p:sp>
        <p:nvSpPr>
          <p:cNvPr id="125961" name="Line 9">
            <a:extLst>
              <a:ext uri="{FF2B5EF4-FFF2-40B4-BE49-F238E27FC236}">
                <a16:creationId xmlns:a16="http://schemas.microsoft.com/office/drawing/2014/main" id="{69930F46-31A3-2F48-8019-7A6E94067CB2}"/>
              </a:ext>
            </a:extLst>
          </p:cNvPr>
          <p:cNvSpPr>
            <a:spLocks noChangeShapeType="1"/>
          </p:cNvSpPr>
          <p:nvPr/>
        </p:nvSpPr>
        <p:spPr bwMode="auto">
          <a:xfrm>
            <a:off x="7404100" y="1028700"/>
            <a:ext cx="0" cy="4572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25962" name="Group 10">
            <a:extLst>
              <a:ext uri="{FF2B5EF4-FFF2-40B4-BE49-F238E27FC236}">
                <a16:creationId xmlns:a16="http://schemas.microsoft.com/office/drawing/2014/main" id="{1BFBD363-EB74-9E48-BDC2-3A26C9A13FC0}"/>
              </a:ext>
            </a:extLst>
          </p:cNvPr>
          <p:cNvGrpSpPr>
            <a:grpSpLocks/>
          </p:cNvGrpSpPr>
          <p:nvPr/>
        </p:nvGrpSpPr>
        <p:grpSpPr bwMode="auto">
          <a:xfrm>
            <a:off x="8280401" y="2746375"/>
            <a:ext cx="587375" cy="749300"/>
            <a:chOff x="1760" y="2442"/>
            <a:chExt cx="370" cy="472"/>
          </a:xfrm>
        </p:grpSpPr>
        <p:sp>
          <p:nvSpPr>
            <p:cNvPr id="125963" name="Text Box 11">
              <a:extLst>
                <a:ext uri="{FF2B5EF4-FFF2-40B4-BE49-F238E27FC236}">
                  <a16:creationId xmlns:a16="http://schemas.microsoft.com/office/drawing/2014/main" id="{6FF41F1F-838D-D247-9BF0-5DEC380D3EA8}"/>
                </a:ext>
              </a:extLst>
            </p:cNvPr>
            <p:cNvSpPr txBox="1">
              <a:spLocks noChangeArrowheads="1"/>
            </p:cNvSpPr>
            <p:nvPr/>
          </p:nvSpPr>
          <p:spPr bwMode="auto">
            <a:xfrm>
              <a:off x="1760" y="2442"/>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latin typeface="Courier New" panose="02070309020205020404" pitchFamily="49" charset="0"/>
                </a:rPr>
                <a:t>67</a:t>
              </a:r>
            </a:p>
          </p:txBody>
        </p:sp>
        <p:grpSp>
          <p:nvGrpSpPr>
            <p:cNvPr id="125964" name="Group 12">
              <a:extLst>
                <a:ext uri="{FF2B5EF4-FFF2-40B4-BE49-F238E27FC236}">
                  <a16:creationId xmlns:a16="http://schemas.microsoft.com/office/drawing/2014/main" id="{34C5B3F8-FB1B-0E42-8394-0B55A3A64F1A}"/>
                </a:ext>
              </a:extLst>
            </p:cNvPr>
            <p:cNvGrpSpPr>
              <a:grpSpLocks/>
            </p:cNvGrpSpPr>
            <p:nvPr/>
          </p:nvGrpSpPr>
          <p:grpSpPr bwMode="auto">
            <a:xfrm>
              <a:off x="1760" y="2754"/>
              <a:ext cx="370" cy="160"/>
              <a:chOff x="1378" y="3290"/>
              <a:chExt cx="370" cy="312"/>
            </a:xfrm>
          </p:grpSpPr>
          <p:sp>
            <p:nvSpPr>
              <p:cNvPr id="125965" name="Text Box 13">
                <a:extLst>
                  <a:ext uri="{FF2B5EF4-FFF2-40B4-BE49-F238E27FC236}">
                    <a16:creationId xmlns:a16="http://schemas.microsoft.com/office/drawing/2014/main" id="{62CE2FF8-9A32-C84D-8A7E-5AABDC42A5A7}"/>
                  </a:ext>
                </a:extLst>
              </p:cNvPr>
              <p:cNvSpPr txBox="1">
                <a:spLocks noChangeArrowheads="1"/>
              </p:cNvSpPr>
              <p:nvPr/>
            </p:nvSpPr>
            <p:spPr bwMode="auto">
              <a:xfrm>
                <a:off x="1378" y="3290"/>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25966" name="Line 14">
                <a:extLst>
                  <a:ext uri="{FF2B5EF4-FFF2-40B4-BE49-F238E27FC236}">
                    <a16:creationId xmlns:a16="http://schemas.microsoft.com/office/drawing/2014/main" id="{3ACD06BB-53E3-544F-84F2-CC0DFFA41990}"/>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25967" name="Group 15">
            <a:extLst>
              <a:ext uri="{FF2B5EF4-FFF2-40B4-BE49-F238E27FC236}">
                <a16:creationId xmlns:a16="http://schemas.microsoft.com/office/drawing/2014/main" id="{BC42D159-1490-0A4E-9769-8361550854D5}"/>
              </a:ext>
            </a:extLst>
          </p:cNvPr>
          <p:cNvGrpSpPr>
            <a:grpSpLocks/>
          </p:cNvGrpSpPr>
          <p:nvPr/>
        </p:nvGrpSpPr>
        <p:grpSpPr bwMode="auto">
          <a:xfrm>
            <a:off x="7759701" y="3978275"/>
            <a:ext cx="587375" cy="749300"/>
            <a:chOff x="1760" y="2442"/>
            <a:chExt cx="370" cy="472"/>
          </a:xfrm>
        </p:grpSpPr>
        <p:sp>
          <p:nvSpPr>
            <p:cNvPr id="125968" name="Text Box 16">
              <a:extLst>
                <a:ext uri="{FF2B5EF4-FFF2-40B4-BE49-F238E27FC236}">
                  <a16:creationId xmlns:a16="http://schemas.microsoft.com/office/drawing/2014/main" id="{F815EFB1-504B-704B-B4DE-3EAE514AC585}"/>
                </a:ext>
              </a:extLst>
            </p:cNvPr>
            <p:cNvSpPr txBox="1">
              <a:spLocks noChangeArrowheads="1"/>
            </p:cNvSpPr>
            <p:nvPr/>
          </p:nvSpPr>
          <p:spPr bwMode="auto">
            <a:xfrm>
              <a:off x="1760" y="2442"/>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solidFill>
                    <a:srgbClr val="FF0033"/>
                  </a:solidFill>
                  <a:latin typeface="Courier New" panose="02070309020205020404" pitchFamily="49" charset="0"/>
                </a:rPr>
                <a:t>36</a:t>
              </a:r>
              <a:endParaRPr lang="en-US" altLang="en-US">
                <a:latin typeface="Courier New" panose="02070309020205020404" pitchFamily="49" charset="0"/>
              </a:endParaRPr>
            </a:p>
          </p:txBody>
        </p:sp>
        <p:grpSp>
          <p:nvGrpSpPr>
            <p:cNvPr id="125969" name="Group 17">
              <a:extLst>
                <a:ext uri="{FF2B5EF4-FFF2-40B4-BE49-F238E27FC236}">
                  <a16:creationId xmlns:a16="http://schemas.microsoft.com/office/drawing/2014/main" id="{EDB2985F-A4DB-5A4D-A1D0-46CC01516471}"/>
                </a:ext>
              </a:extLst>
            </p:cNvPr>
            <p:cNvGrpSpPr>
              <a:grpSpLocks/>
            </p:cNvGrpSpPr>
            <p:nvPr/>
          </p:nvGrpSpPr>
          <p:grpSpPr bwMode="auto">
            <a:xfrm>
              <a:off x="1760" y="2754"/>
              <a:ext cx="370" cy="160"/>
              <a:chOff x="1378" y="3290"/>
              <a:chExt cx="370" cy="312"/>
            </a:xfrm>
          </p:grpSpPr>
          <p:sp>
            <p:nvSpPr>
              <p:cNvPr id="125970" name="Text Box 18">
                <a:extLst>
                  <a:ext uri="{FF2B5EF4-FFF2-40B4-BE49-F238E27FC236}">
                    <a16:creationId xmlns:a16="http://schemas.microsoft.com/office/drawing/2014/main" id="{188D280C-CB4A-BB4D-99D0-A100D4CFC182}"/>
                  </a:ext>
                </a:extLst>
              </p:cNvPr>
              <p:cNvSpPr txBox="1">
                <a:spLocks noChangeArrowheads="1"/>
              </p:cNvSpPr>
              <p:nvPr/>
            </p:nvSpPr>
            <p:spPr bwMode="auto">
              <a:xfrm>
                <a:off x="1378" y="3290"/>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25971" name="Line 19">
                <a:extLst>
                  <a:ext uri="{FF2B5EF4-FFF2-40B4-BE49-F238E27FC236}">
                    <a16:creationId xmlns:a16="http://schemas.microsoft.com/office/drawing/2014/main" id="{F63DC0D7-3F87-0642-BAE3-65D26841878D}"/>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25972" name="Group 20">
            <a:extLst>
              <a:ext uri="{FF2B5EF4-FFF2-40B4-BE49-F238E27FC236}">
                <a16:creationId xmlns:a16="http://schemas.microsoft.com/office/drawing/2014/main" id="{EACAE63E-64D4-B442-B475-4371D701717D}"/>
              </a:ext>
            </a:extLst>
          </p:cNvPr>
          <p:cNvGrpSpPr>
            <a:grpSpLocks/>
          </p:cNvGrpSpPr>
          <p:nvPr/>
        </p:nvGrpSpPr>
        <p:grpSpPr bwMode="auto">
          <a:xfrm>
            <a:off x="5588001" y="3940175"/>
            <a:ext cx="587375" cy="749300"/>
            <a:chOff x="1760" y="2442"/>
            <a:chExt cx="370" cy="472"/>
          </a:xfrm>
        </p:grpSpPr>
        <p:sp>
          <p:nvSpPr>
            <p:cNvPr id="125973" name="Text Box 21">
              <a:extLst>
                <a:ext uri="{FF2B5EF4-FFF2-40B4-BE49-F238E27FC236}">
                  <a16:creationId xmlns:a16="http://schemas.microsoft.com/office/drawing/2014/main" id="{8FC7DC90-8F1E-F641-B943-26B98950E671}"/>
                </a:ext>
              </a:extLst>
            </p:cNvPr>
            <p:cNvSpPr txBox="1">
              <a:spLocks noChangeArrowheads="1"/>
            </p:cNvSpPr>
            <p:nvPr/>
          </p:nvSpPr>
          <p:spPr bwMode="auto">
            <a:xfrm>
              <a:off x="1760" y="2442"/>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a:r>
                <a:rPr lang="en-US" altLang="en-US">
                  <a:solidFill>
                    <a:srgbClr val="FF0033"/>
                  </a:solidFill>
                  <a:latin typeface="Courier New" panose="02070309020205020404" pitchFamily="49" charset="0"/>
                </a:rPr>
                <a:t>3</a:t>
              </a:r>
              <a:endParaRPr lang="en-US" altLang="en-US">
                <a:latin typeface="Courier New" panose="02070309020205020404" pitchFamily="49" charset="0"/>
              </a:endParaRPr>
            </a:p>
          </p:txBody>
        </p:sp>
        <p:grpSp>
          <p:nvGrpSpPr>
            <p:cNvPr id="125974" name="Group 22">
              <a:extLst>
                <a:ext uri="{FF2B5EF4-FFF2-40B4-BE49-F238E27FC236}">
                  <a16:creationId xmlns:a16="http://schemas.microsoft.com/office/drawing/2014/main" id="{576D3911-30A2-9B45-ABAB-D0B62048FD43}"/>
                </a:ext>
              </a:extLst>
            </p:cNvPr>
            <p:cNvGrpSpPr>
              <a:grpSpLocks/>
            </p:cNvGrpSpPr>
            <p:nvPr/>
          </p:nvGrpSpPr>
          <p:grpSpPr bwMode="auto">
            <a:xfrm>
              <a:off x="1760" y="2754"/>
              <a:ext cx="370" cy="160"/>
              <a:chOff x="1378" y="3290"/>
              <a:chExt cx="370" cy="312"/>
            </a:xfrm>
          </p:grpSpPr>
          <p:sp>
            <p:nvSpPr>
              <p:cNvPr id="125975" name="Text Box 23">
                <a:extLst>
                  <a:ext uri="{FF2B5EF4-FFF2-40B4-BE49-F238E27FC236}">
                    <a16:creationId xmlns:a16="http://schemas.microsoft.com/office/drawing/2014/main" id="{C85C3F5F-E567-4C48-9874-CAB5BF71E3AD}"/>
                  </a:ext>
                </a:extLst>
              </p:cNvPr>
              <p:cNvSpPr txBox="1">
                <a:spLocks noChangeArrowheads="1"/>
              </p:cNvSpPr>
              <p:nvPr/>
            </p:nvSpPr>
            <p:spPr bwMode="auto">
              <a:xfrm>
                <a:off x="1378" y="3290"/>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25976" name="Line 24">
                <a:extLst>
                  <a:ext uri="{FF2B5EF4-FFF2-40B4-BE49-F238E27FC236}">
                    <a16:creationId xmlns:a16="http://schemas.microsoft.com/office/drawing/2014/main" id="{566D5444-4700-2149-9C83-BB3449D197C3}"/>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25977" name="Group 25">
            <a:extLst>
              <a:ext uri="{FF2B5EF4-FFF2-40B4-BE49-F238E27FC236}">
                <a16:creationId xmlns:a16="http://schemas.microsoft.com/office/drawing/2014/main" id="{0033CE81-F637-984F-B8B5-9F2C9356974C}"/>
              </a:ext>
            </a:extLst>
          </p:cNvPr>
          <p:cNvGrpSpPr>
            <a:grpSpLocks/>
          </p:cNvGrpSpPr>
          <p:nvPr/>
        </p:nvGrpSpPr>
        <p:grpSpPr bwMode="auto">
          <a:xfrm>
            <a:off x="6667501" y="3940175"/>
            <a:ext cx="587375" cy="749300"/>
            <a:chOff x="1760" y="2442"/>
            <a:chExt cx="370" cy="472"/>
          </a:xfrm>
        </p:grpSpPr>
        <p:sp>
          <p:nvSpPr>
            <p:cNvPr id="125978" name="Text Box 26">
              <a:extLst>
                <a:ext uri="{FF2B5EF4-FFF2-40B4-BE49-F238E27FC236}">
                  <a16:creationId xmlns:a16="http://schemas.microsoft.com/office/drawing/2014/main" id="{825FB658-B5FA-9147-9F11-3BCD1C58876E}"/>
                </a:ext>
              </a:extLst>
            </p:cNvPr>
            <p:cNvSpPr txBox="1">
              <a:spLocks noChangeArrowheads="1"/>
            </p:cNvSpPr>
            <p:nvPr/>
          </p:nvSpPr>
          <p:spPr bwMode="auto">
            <a:xfrm>
              <a:off x="1760" y="2442"/>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solidFill>
                    <a:srgbClr val="FF0033"/>
                  </a:solidFill>
                  <a:latin typeface="Courier New" panose="02070309020205020404" pitchFamily="49" charset="0"/>
                </a:rPr>
                <a:t>14</a:t>
              </a:r>
              <a:endParaRPr lang="en-US" altLang="en-US">
                <a:latin typeface="Courier New" panose="02070309020205020404" pitchFamily="49" charset="0"/>
              </a:endParaRPr>
            </a:p>
          </p:txBody>
        </p:sp>
        <p:grpSp>
          <p:nvGrpSpPr>
            <p:cNvPr id="125979" name="Group 27">
              <a:extLst>
                <a:ext uri="{FF2B5EF4-FFF2-40B4-BE49-F238E27FC236}">
                  <a16:creationId xmlns:a16="http://schemas.microsoft.com/office/drawing/2014/main" id="{90484074-7D4B-5A4F-8881-5C5BE43EDD3B}"/>
                </a:ext>
              </a:extLst>
            </p:cNvPr>
            <p:cNvGrpSpPr>
              <a:grpSpLocks/>
            </p:cNvGrpSpPr>
            <p:nvPr/>
          </p:nvGrpSpPr>
          <p:grpSpPr bwMode="auto">
            <a:xfrm>
              <a:off x="1760" y="2754"/>
              <a:ext cx="370" cy="160"/>
              <a:chOff x="1378" y="3290"/>
              <a:chExt cx="370" cy="312"/>
            </a:xfrm>
          </p:grpSpPr>
          <p:sp>
            <p:nvSpPr>
              <p:cNvPr id="125980" name="Text Box 28">
                <a:extLst>
                  <a:ext uri="{FF2B5EF4-FFF2-40B4-BE49-F238E27FC236}">
                    <a16:creationId xmlns:a16="http://schemas.microsoft.com/office/drawing/2014/main" id="{E6FDFF51-142B-8345-8EBC-D26BC29E0711}"/>
                  </a:ext>
                </a:extLst>
              </p:cNvPr>
              <p:cNvSpPr txBox="1">
                <a:spLocks noChangeArrowheads="1"/>
              </p:cNvSpPr>
              <p:nvPr/>
            </p:nvSpPr>
            <p:spPr bwMode="auto">
              <a:xfrm>
                <a:off x="1378" y="3290"/>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25981" name="Line 29">
                <a:extLst>
                  <a:ext uri="{FF2B5EF4-FFF2-40B4-BE49-F238E27FC236}">
                    <a16:creationId xmlns:a16="http://schemas.microsoft.com/office/drawing/2014/main" id="{76DAFC1D-C857-5B46-9DC0-2B3DC9A54878}"/>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25982" name="Group 30">
            <a:extLst>
              <a:ext uri="{FF2B5EF4-FFF2-40B4-BE49-F238E27FC236}">
                <a16:creationId xmlns:a16="http://schemas.microsoft.com/office/drawing/2014/main" id="{4C81F42F-A98F-7446-AA27-CB78ACAEE54A}"/>
              </a:ext>
            </a:extLst>
          </p:cNvPr>
          <p:cNvGrpSpPr>
            <a:grpSpLocks/>
          </p:cNvGrpSpPr>
          <p:nvPr/>
        </p:nvGrpSpPr>
        <p:grpSpPr bwMode="auto">
          <a:xfrm>
            <a:off x="8216901" y="5172075"/>
            <a:ext cx="587375" cy="749300"/>
            <a:chOff x="1760" y="2442"/>
            <a:chExt cx="370" cy="472"/>
          </a:xfrm>
        </p:grpSpPr>
        <p:sp>
          <p:nvSpPr>
            <p:cNvPr id="125983" name="Text Box 31">
              <a:extLst>
                <a:ext uri="{FF2B5EF4-FFF2-40B4-BE49-F238E27FC236}">
                  <a16:creationId xmlns:a16="http://schemas.microsoft.com/office/drawing/2014/main" id="{C6A4E562-D565-8241-8B67-7E84D099EF82}"/>
                </a:ext>
              </a:extLst>
            </p:cNvPr>
            <p:cNvSpPr txBox="1">
              <a:spLocks noChangeArrowheads="1"/>
            </p:cNvSpPr>
            <p:nvPr/>
          </p:nvSpPr>
          <p:spPr bwMode="auto">
            <a:xfrm>
              <a:off x="1760" y="2442"/>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latin typeface="Courier New" panose="02070309020205020404" pitchFamily="49" charset="0"/>
                </a:rPr>
                <a:t>44</a:t>
              </a:r>
            </a:p>
          </p:txBody>
        </p:sp>
        <p:grpSp>
          <p:nvGrpSpPr>
            <p:cNvPr id="125984" name="Group 32">
              <a:extLst>
                <a:ext uri="{FF2B5EF4-FFF2-40B4-BE49-F238E27FC236}">
                  <a16:creationId xmlns:a16="http://schemas.microsoft.com/office/drawing/2014/main" id="{2314ABE7-D704-F547-9426-1A04A8D0BF9D}"/>
                </a:ext>
              </a:extLst>
            </p:cNvPr>
            <p:cNvGrpSpPr>
              <a:grpSpLocks/>
            </p:cNvGrpSpPr>
            <p:nvPr/>
          </p:nvGrpSpPr>
          <p:grpSpPr bwMode="auto">
            <a:xfrm>
              <a:off x="1760" y="2754"/>
              <a:ext cx="370" cy="160"/>
              <a:chOff x="1378" y="3290"/>
              <a:chExt cx="370" cy="312"/>
            </a:xfrm>
          </p:grpSpPr>
          <p:sp>
            <p:nvSpPr>
              <p:cNvPr id="125985" name="Text Box 33">
                <a:extLst>
                  <a:ext uri="{FF2B5EF4-FFF2-40B4-BE49-F238E27FC236}">
                    <a16:creationId xmlns:a16="http://schemas.microsoft.com/office/drawing/2014/main" id="{7846D198-D2E5-C84A-A4EF-5316E7606FF7}"/>
                  </a:ext>
                </a:extLst>
              </p:cNvPr>
              <p:cNvSpPr txBox="1">
                <a:spLocks noChangeArrowheads="1"/>
              </p:cNvSpPr>
              <p:nvPr/>
            </p:nvSpPr>
            <p:spPr bwMode="auto">
              <a:xfrm>
                <a:off x="1378" y="3290"/>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25986" name="Line 34">
                <a:extLst>
                  <a:ext uri="{FF2B5EF4-FFF2-40B4-BE49-F238E27FC236}">
                    <a16:creationId xmlns:a16="http://schemas.microsoft.com/office/drawing/2014/main" id="{5DD02151-55E6-464F-968B-1CAAD01D6DBF}"/>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25987" name="Group 35">
            <a:extLst>
              <a:ext uri="{FF2B5EF4-FFF2-40B4-BE49-F238E27FC236}">
                <a16:creationId xmlns:a16="http://schemas.microsoft.com/office/drawing/2014/main" id="{F6751378-B687-E54B-80D9-4126754B558C}"/>
              </a:ext>
            </a:extLst>
          </p:cNvPr>
          <p:cNvGrpSpPr>
            <a:grpSpLocks/>
          </p:cNvGrpSpPr>
          <p:nvPr/>
        </p:nvGrpSpPr>
        <p:grpSpPr bwMode="auto">
          <a:xfrm>
            <a:off x="6045201" y="5248275"/>
            <a:ext cx="587375" cy="749300"/>
            <a:chOff x="1760" y="2442"/>
            <a:chExt cx="370" cy="472"/>
          </a:xfrm>
        </p:grpSpPr>
        <p:sp>
          <p:nvSpPr>
            <p:cNvPr id="125988" name="Text Box 36">
              <a:extLst>
                <a:ext uri="{FF2B5EF4-FFF2-40B4-BE49-F238E27FC236}">
                  <a16:creationId xmlns:a16="http://schemas.microsoft.com/office/drawing/2014/main" id="{B314EECB-0DA3-0C47-A756-BE4573948B2D}"/>
                </a:ext>
              </a:extLst>
            </p:cNvPr>
            <p:cNvSpPr txBox="1">
              <a:spLocks noChangeArrowheads="1"/>
            </p:cNvSpPr>
            <p:nvPr/>
          </p:nvSpPr>
          <p:spPr bwMode="auto">
            <a:xfrm>
              <a:off x="1760" y="2442"/>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a:r>
                <a:rPr lang="en-US" altLang="en-US">
                  <a:solidFill>
                    <a:srgbClr val="FF0033"/>
                  </a:solidFill>
                  <a:latin typeface="Courier New" panose="02070309020205020404" pitchFamily="49" charset="0"/>
                </a:rPr>
                <a:t>7</a:t>
              </a:r>
              <a:endParaRPr lang="en-US" altLang="en-US">
                <a:latin typeface="Courier New" panose="02070309020205020404" pitchFamily="49" charset="0"/>
              </a:endParaRPr>
            </a:p>
          </p:txBody>
        </p:sp>
        <p:grpSp>
          <p:nvGrpSpPr>
            <p:cNvPr id="125989" name="Group 37">
              <a:extLst>
                <a:ext uri="{FF2B5EF4-FFF2-40B4-BE49-F238E27FC236}">
                  <a16:creationId xmlns:a16="http://schemas.microsoft.com/office/drawing/2014/main" id="{173E415B-0D6A-9C44-8499-6D7F0E8A3034}"/>
                </a:ext>
              </a:extLst>
            </p:cNvPr>
            <p:cNvGrpSpPr>
              <a:grpSpLocks/>
            </p:cNvGrpSpPr>
            <p:nvPr/>
          </p:nvGrpSpPr>
          <p:grpSpPr bwMode="auto">
            <a:xfrm>
              <a:off x="1760" y="2754"/>
              <a:ext cx="370" cy="160"/>
              <a:chOff x="1378" y="3290"/>
              <a:chExt cx="370" cy="312"/>
            </a:xfrm>
          </p:grpSpPr>
          <p:sp>
            <p:nvSpPr>
              <p:cNvPr id="125990" name="Text Box 38">
                <a:extLst>
                  <a:ext uri="{FF2B5EF4-FFF2-40B4-BE49-F238E27FC236}">
                    <a16:creationId xmlns:a16="http://schemas.microsoft.com/office/drawing/2014/main" id="{D062A17F-B46D-8243-85C7-A6308ECE93C3}"/>
                  </a:ext>
                </a:extLst>
              </p:cNvPr>
              <p:cNvSpPr txBox="1">
                <a:spLocks noChangeArrowheads="1"/>
              </p:cNvSpPr>
              <p:nvPr/>
            </p:nvSpPr>
            <p:spPr bwMode="auto">
              <a:xfrm>
                <a:off x="1378" y="3290"/>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25991" name="Line 39">
                <a:extLst>
                  <a:ext uri="{FF2B5EF4-FFF2-40B4-BE49-F238E27FC236}">
                    <a16:creationId xmlns:a16="http://schemas.microsoft.com/office/drawing/2014/main" id="{7BDF46D5-BC52-5247-A1D2-2972E1950FEA}"/>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25992" name="Group 40">
            <a:extLst>
              <a:ext uri="{FF2B5EF4-FFF2-40B4-BE49-F238E27FC236}">
                <a16:creationId xmlns:a16="http://schemas.microsoft.com/office/drawing/2014/main" id="{6609E726-01AA-4147-976C-BF0D2320AF43}"/>
              </a:ext>
            </a:extLst>
          </p:cNvPr>
          <p:cNvGrpSpPr>
            <a:grpSpLocks/>
          </p:cNvGrpSpPr>
          <p:nvPr/>
        </p:nvGrpSpPr>
        <p:grpSpPr bwMode="auto">
          <a:xfrm>
            <a:off x="8813801" y="3978275"/>
            <a:ext cx="587375" cy="749300"/>
            <a:chOff x="1760" y="2442"/>
            <a:chExt cx="370" cy="472"/>
          </a:xfrm>
        </p:grpSpPr>
        <p:sp>
          <p:nvSpPr>
            <p:cNvPr id="125993" name="Text Box 41">
              <a:extLst>
                <a:ext uri="{FF2B5EF4-FFF2-40B4-BE49-F238E27FC236}">
                  <a16:creationId xmlns:a16="http://schemas.microsoft.com/office/drawing/2014/main" id="{BD03DA8D-3192-C848-9203-E0D4D6A62052}"/>
                </a:ext>
              </a:extLst>
            </p:cNvPr>
            <p:cNvSpPr txBox="1">
              <a:spLocks noChangeArrowheads="1"/>
            </p:cNvSpPr>
            <p:nvPr/>
          </p:nvSpPr>
          <p:spPr bwMode="auto">
            <a:xfrm>
              <a:off x="1760" y="2442"/>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latin typeface="Courier New" panose="02070309020205020404" pitchFamily="49" charset="0"/>
                </a:rPr>
                <a:t>94</a:t>
              </a:r>
            </a:p>
          </p:txBody>
        </p:sp>
        <p:grpSp>
          <p:nvGrpSpPr>
            <p:cNvPr id="125994" name="Group 42">
              <a:extLst>
                <a:ext uri="{FF2B5EF4-FFF2-40B4-BE49-F238E27FC236}">
                  <a16:creationId xmlns:a16="http://schemas.microsoft.com/office/drawing/2014/main" id="{C46A76AE-85F3-DE44-B830-D62488EBF1ED}"/>
                </a:ext>
              </a:extLst>
            </p:cNvPr>
            <p:cNvGrpSpPr>
              <a:grpSpLocks/>
            </p:cNvGrpSpPr>
            <p:nvPr/>
          </p:nvGrpSpPr>
          <p:grpSpPr bwMode="auto">
            <a:xfrm>
              <a:off x="1760" y="2754"/>
              <a:ext cx="370" cy="160"/>
              <a:chOff x="1378" y="3290"/>
              <a:chExt cx="370" cy="312"/>
            </a:xfrm>
          </p:grpSpPr>
          <p:sp>
            <p:nvSpPr>
              <p:cNvPr id="125995" name="Text Box 43">
                <a:extLst>
                  <a:ext uri="{FF2B5EF4-FFF2-40B4-BE49-F238E27FC236}">
                    <a16:creationId xmlns:a16="http://schemas.microsoft.com/office/drawing/2014/main" id="{009F3225-E848-7C40-80EB-DD61CB28D152}"/>
                  </a:ext>
                </a:extLst>
              </p:cNvPr>
              <p:cNvSpPr txBox="1">
                <a:spLocks noChangeArrowheads="1"/>
              </p:cNvSpPr>
              <p:nvPr/>
            </p:nvSpPr>
            <p:spPr bwMode="auto">
              <a:xfrm>
                <a:off x="1378" y="3290"/>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25996" name="Line 44">
                <a:extLst>
                  <a:ext uri="{FF2B5EF4-FFF2-40B4-BE49-F238E27FC236}">
                    <a16:creationId xmlns:a16="http://schemas.microsoft.com/office/drawing/2014/main" id="{11A32E2B-223B-4A49-90C5-90ECB455EF49}"/>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25997" name="Group 45">
            <a:extLst>
              <a:ext uri="{FF2B5EF4-FFF2-40B4-BE49-F238E27FC236}">
                <a16:creationId xmlns:a16="http://schemas.microsoft.com/office/drawing/2014/main" id="{5FE07A0A-D8D8-EB44-AE9B-7EAA0E99A8D8}"/>
              </a:ext>
            </a:extLst>
          </p:cNvPr>
          <p:cNvGrpSpPr>
            <a:grpSpLocks/>
          </p:cNvGrpSpPr>
          <p:nvPr/>
        </p:nvGrpSpPr>
        <p:grpSpPr bwMode="auto">
          <a:xfrm>
            <a:off x="9283701" y="5159375"/>
            <a:ext cx="587375" cy="749300"/>
            <a:chOff x="1760" y="2442"/>
            <a:chExt cx="370" cy="472"/>
          </a:xfrm>
        </p:grpSpPr>
        <p:sp>
          <p:nvSpPr>
            <p:cNvPr id="125998" name="Text Box 46">
              <a:extLst>
                <a:ext uri="{FF2B5EF4-FFF2-40B4-BE49-F238E27FC236}">
                  <a16:creationId xmlns:a16="http://schemas.microsoft.com/office/drawing/2014/main" id="{C9F0BEB4-E57B-7A41-A1A3-0F1E4ECA7256}"/>
                </a:ext>
              </a:extLst>
            </p:cNvPr>
            <p:cNvSpPr txBox="1">
              <a:spLocks noChangeArrowheads="1"/>
            </p:cNvSpPr>
            <p:nvPr/>
          </p:nvSpPr>
          <p:spPr bwMode="auto">
            <a:xfrm>
              <a:off x="1760" y="2442"/>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latin typeface="Courier New" panose="02070309020205020404" pitchFamily="49" charset="0"/>
                </a:rPr>
                <a:t>97</a:t>
              </a:r>
            </a:p>
          </p:txBody>
        </p:sp>
        <p:grpSp>
          <p:nvGrpSpPr>
            <p:cNvPr id="125999" name="Group 47">
              <a:extLst>
                <a:ext uri="{FF2B5EF4-FFF2-40B4-BE49-F238E27FC236}">
                  <a16:creationId xmlns:a16="http://schemas.microsoft.com/office/drawing/2014/main" id="{9E37189B-CD90-994E-AEB4-56AF6B2CE1EE}"/>
                </a:ext>
              </a:extLst>
            </p:cNvPr>
            <p:cNvGrpSpPr>
              <a:grpSpLocks/>
            </p:cNvGrpSpPr>
            <p:nvPr/>
          </p:nvGrpSpPr>
          <p:grpSpPr bwMode="auto">
            <a:xfrm>
              <a:off x="1760" y="2754"/>
              <a:ext cx="370" cy="160"/>
              <a:chOff x="1378" y="3290"/>
              <a:chExt cx="370" cy="312"/>
            </a:xfrm>
          </p:grpSpPr>
          <p:sp>
            <p:nvSpPr>
              <p:cNvPr id="126000" name="Text Box 48">
                <a:extLst>
                  <a:ext uri="{FF2B5EF4-FFF2-40B4-BE49-F238E27FC236}">
                    <a16:creationId xmlns:a16="http://schemas.microsoft.com/office/drawing/2014/main" id="{3F6AE11C-96F0-A740-99A9-BF312D5DCAF8}"/>
                  </a:ext>
                </a:extLst>
              </p:cNvPr>
              <p:cNvSpPr txBox="1">
                <a:spLocks noChangeArrowheads="1"/>
              </p:cNvSpPr>
              <p:nvPr/>
            </p:nvSpPr>
            <p:spPr bwMode="auto">
              <a:xfrm>
                <a:off x="1378" y="3290"/>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26001" name="Line 49">
                <a:extLst>
                  <a:ext uri="{FF2B5EF4-FFF2-40B4-BE49-F238E27FC236}">
                    <a16:creationId xmlns:a16="http://schemas.microsoft.com/office/drawing/2014/main" id="{17963F63-6717-354B-A38D-D9F47AEEAA7A}"/>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26002" name="Group 50">
            <a:extLst>
              <a:ext uri="{FF2B5EF4-FFF2-40B4-BE49-F238E27FC236}">
                <a16:creationId xmlns:a16="http://schemas.microsoft.com/office/drawing/2014/main" id="{BF552DF6-A49A-D04F-99F2-1B6442D60FBC}"/>
              </a:ext>
            </a:extLst>
          </p:cNvPr>
          <p:cNvGrpSpPr>
            <a:grpSpLocks/>
          </p:cNvGrpSpPr>
          <p:nvPr/>
        </p:nvGrpSpPr>
        <p:grpSpPr bwMode="auto">
          <a:xfrm>
            <a:off x="5118101" y="5248275"/>
            <a:ext cx="587375" cy="749300"/>
            <a:chOff x="1760" y="2442"/>
            <a:chExt cx="370" cy="472"/>
          </a:xfrm>
        </p:grpSpPr>
        <p:sp>
          <p:nvSpPr>
            <p:cNvPr id="126003" name="Text Box 51">
              <a:extLst>
                <a:ext uri="{FF2B5EF4-FFF2-40B4-BE49-F238E27FC236}">
                  <a16:creationId xmlns:a16="http://schemas.microsoft.com/office/drawing/2014/main" id="{EC393167-D802-A04A-8F2A-A2493B0195D4}"/>
                </a:ext>
              </a:extLst>
            </p:cNvPr>
            <p:cNvSpPr txBox="1">
              <a:spLocks noChangeArrowheads="1"/>
            </p:cNvSpPr>
            <p:nvPr/>
          </p:nvSpPr>
          <p:spPr bwMode="auto">
            <a:xfrm>
              <a:off x="1760" y="2442"/>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a:r>
                <a:rPr lang="en-US" altLang="en-US">
                  <a:solidFill>
                    <a:srgbClr val="FF0033"/>
                  </a:solidFill>
                  <a:latin typeface="Courier New" panose="02070309020205020404" pitchFamily="49" charset="0"/>
                </a:rPr>
                <a:t>1</a:t>
              </a:r>
              <a:endParaRPr lang="en-US" altLang="en-US">
                <a:latin typeface="Courier New" panose="02070309020205020404" pitchFamily="49" charset="0"/>
              </a:endParaRPr>
            </a:p>
          </p:txBody>
        </p:sp>
        <p:grpSp>
          <p:nvGrpSpPr>
            <p:cNvPr id="126004" name="Group 52">
              <a:extLst>
                <a:ext uri="{FF2B5EF4-FFF2-40B4-BE49-F238E27FC236}">
                  <a16:creationId xmlns:a16="http://schemas.microsoft.com/office/drawing/2014/main" id="{83CC6822-4E23-134E-B21E-438F6D5DF12C}"/>
                </a:ext>
              </a:extLst>
            </p:cNvPr>
            <p:cNvGrpSpPr>
              <a:grpSpLocks/>
            </p:cNvGrpSpPr>
            <p:nvPr/>
          </p:nvGrpSpPr>
          <p:grpSpPr bwMode="auto">
            <a:xfrm>
              <a:off x="1760" y="2754"/>
              <a:ext cx="370" cy="160"/>
              <a:chOff x="1378" y="3290"/>
              <a:chExt cx="370" cy="312"/>
            </a:xfrm>
          </p:grpSpPr>
          <p:sp>
            <p:nvSpPr>
              <p:cNvPr id="126005" name="Text Box 53">
                <a:extLst>
                  <a:ext uri="{FF2B5EF4-FFF2-40B4-BE49-F238E27FC236}">
                    <a16:creationId xmlns:a16="http://schemas.microsoft.com/office/drawing/2014/main" id="{C86DB766-A478-2C49-BD64-1A3A966EB49C}"/>
                  </a:ext>
                </a:extLst>
              </p:cNvPr>
              <p:cNvSpPr txBox="1">
                <a:spLocks noChangeArrowheads="1"/>
              </p:cNvSpPr>
              <p:nvPr/>
            </p:nvSpPr>
            <p:spPr bwMode="auto">
              <a:xfrm>
                <a:off x="1378" y="3290"/>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26006" name="Line 54">
                <a:extLst>
                  <a:ext uri="{FF2B5EF4-FFF2-40B4-BE49-F238E27FC236}">
                    <a16:creationId xmlns:a16="http://schemas.microsoft.com/office/drawing/2014/main" id="{F80B9506-0136-2848-A7D4-8AEFAA25D328}"/>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26007" name="Group 55">
            <a:extLst>
              <a:ext uri="{FF2B5EF4-FFF2-40B4-BE49-F238E27FC236}">
                <a16:creationId xmlns:a16="http://schemas.microsoft.com/office/drawing/2014/main" id="{C8C9C0B6-4195-7949-BDFE-B8FA24B4C1EA}"/>
              </a:ext>
            </a:extLst>
          </p:cNvPr>
          <p:cNvGrpSpPr>
            <a:grpSpLocks/>
          </p:cNvGrpSpPr>
          <p:nvPr/>
        </p:nvGrpSpPr>
        <p:grpSpPr bwMode="auto">
          <a:xfrm>
            <a:off x="6096001" y="2771775"/>
            <a:ext cx="587375" cy="749300"/>
            <a:chOff x="1760" y="2442"/>
            <a:chExt cx="370" cy="472"/>
          </a:xfrm>
        </p:grpSpPr>
        <p:sp>
          <p:nvSpPr>
            <p:cNvPr id="126008" name="Text Box 56">
              <a:extLst>
                <a:ext uri="{FF2B5EF4-FFF2-40B4-BE49-F238E27FC236}">
                  <a16:creationId xmlns:a16="http://schemas.microsoft.com/office/drawing/2014/main" id="{0D75BEB3-94C8-C740-9BE2-164335A3A080}"/>
                </a:ext>
              </a:extLst>
            </p:cNvPr>
            <p:cNvSpPr txBox="1">
              <a:spLocks noChangeArrowheads="1"/>
            </p:cNvSpPr>
            <p:nvPr/>
          </p:nvSpPr>
          <p:spPr bwMode="auto">
            <a:xfrm>
              <a:off x="1760" y="2442"/>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a:r>
                <a:rPr lang="en-US" altLang="en-US">
                  <a:solidFill>
                    <a:srgbClr val="FF0033"/>
                  </a:solidFill>
                  <a:latin typeface="Courier New" panose="02070309020205020404" pitchFamily="49" charset="0"/>
                </a:rPr>
                <a:t>9</a:t>
              </a:r>
              <a:endParaRPr lang="en-US" altLang="en-US">
                <a:latin typeface="Courier New" panose="02070309020205020404" pitchFamily="49" charset="0"/>
              </a:endParaRPr>
            </a:p>
          </p:txBody>
        </p:sp>
        <p:grpSp>
          <p:nvGrpSpPr>
            <p:cNvPr id="126009" name="Group 57">
              <a:extLst>
                <a:ext uri="{FF2B5EF4-FFF2-40B4-BE49-F238E27FC236}">
                  <a16:creationId xmlns:a16="http://schemas.microsoft.com/office/drawing/2014/main" id="{21B1A5F2-E1F1-FB44-B1C6-44AC3D08941F}"/>
                </a:ext>
              </a:extLst>
            </p:cNvPr>
            <p:cNvGrpSpPr>
              <a:grpSpLocks/>
            </p:cNvGrpSpPr>
            <p:nvPr/>
          </p:nvGrpSpPr>
          <p:grpSpPr bwMode="auto">
            <a:xfrm>
              <a:off x="1760" y="2754"/>
              <a:ext cx="370" cy="160"/>
              <a:chOff x="1378" y="3290"/>
              <a:chExt cx="370" cy="312"/>
            </a:xfrm>
          </p:grpSpPr>
          <p:sp>
            <p:nvSpPr>
              <p:cNvPr id="126010" name="Text Box 58">
                <a:extLst>
                  <a:ext uri="{FF2B5EF4-FFF2-40B4-BE49-F238E27FC236}">
                    <a16:creationId xmlns:a16="http://schemas.microsoft.com/office/drawing/2014/main" id="{E75CF591-3090-F149-9595-0C2A6072D797}"/>
                  </a:ext>
                </a:extLst>
              </p:cNvPr>
              <p:cNvSpPr txBox="1">
                <a:spLocks noChangeArrowheads="1"/>
              </p:cNvSpPr>
              <p:nvPr/>
            </p:nvSpPr>
            <p:spPr bwMode="auto">
              <a:xfrm>
                <a:off x="1378" y="3290"/>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26011" name="Line 59">
                <a:extLst>
                  <a:ext uri="{FF2B5EF4-FFF2-40B4-BE49-F238E27FC236}">
                    <a16:creationId xmlns:a16="http://schemas.microsoft.com/office/drawing/2014/main" id="{D29C809B-4C0C-6C4D-84F2-3A01C65BFFFD}"/>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126012" name="Line 60">
            <a:extLst>
              <a:ext uri="{FF2B5EF4-FFF2-40B4-BE49-F238E27FC236}">
                <a16:creationId xmlns:a16="http://schemas.microsoft.com/office/drawing/2014/main" id="{6A33A797-EF33-8544-B14A-E6AE5F4413F2}"/>
              </a:ext>
            </a:extLst>
          </p:cNvPr>
          <p:cNvSpPr>
            <a:spLocks noChangeShapeType="1"/>
          </p:cNvSpPr>
          <p:nvPr/>
        </p:nvSpPr>
        <p:spPr bwMode="auto">
          <a:xfrm flipH="1">
            <a:off x="6400800" y="2133600"/>
            <a:ext cx="850900" cy="6223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6013" name="Line 61">
            <a:extLst>
              <a:ext uri="{FF2B5EF4-FFF2-40B4-BE49-F238E27FC236}">
                <a16:creationId xmlns:a16="http://schemas.microsoft.com/office/drawing/2014/main" id="{779AE4D0-A4C0-C34E-B041-E752EBA77035}"/>
              </a:ext>
            </a:extLst>
          </p:cNvPr>
          <p:cNvSpPr>
            <a:spLocks noChangeShapeType="1"/>
          </p:cNvSpPr>
          <p:nvPr/>
        </p:nvSpPr>
        <p:spPr bwMode="auto">
          <a:xfrm>
            <a:off x="7531100" y="2133600"/>
            <a:ext cx="1041400" cy="5969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6014" name="Line 62">
            <a:extLst>
              <a:ext uri="{FF2B5EF4-FFF2-40B4-BE49-F238E27FC236}">
                <a16:creationId xmlns:a16="http://schemas.microsoft.com/office/drawing/2014/main" id="{3AEF2D1C-C1C8-8646-AF0E-3BCBD36FACC9}"/>
              </a:ext>
            </a:extLst>
          </p:cNvPr>
          <p:cNvSpPr>
            <a:spLocks noChangeShapeType="1"/>
          </p:cNvSpPr>
          <p:nvPr/>
        </p:nvSpPr>
        <p:spPr bwMode="auto">
          <a:xfrm flipH="1">
            <a:off x="5880100" y="3403600"/>
            <a:ext cx="381000" cy="5080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6015" name="Line 63">
            <a:extLst>
              <a:ext uri="{FF2B5EF4-FFF2-40B4-BE49-F238E27FC236}">
                <a16:creationId xmlns:a16="http://schemas.microsoft.com/office/drawing/2014/main" id="{8FC7D2CE-2CCA-B749-87AB-30220728DB23}"/>
              </a:ext>
            </a:extLst>
          </p:cNvPr>
          <p:cNvSpPr>
            <a:spLocks noChangeShapeType="1"/>
          </p:cNvSpPr>
          <p:nvPr/>
        </p:nvSpPr>
        <p:spPr bwMode="auto">
          <a:xfrm>
            <a:off x="6540500" y="3390900"/>
            <a:ext cx="406400" cy="5334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6016" name="Line 64">
            <a:extLst>
              <a:ext uri="{FF2B5EF4-FFF2-40B4-BE49-F238E27FC236}">
                <a16:creationId xmlns:a16="http://schemas.microsoft.com/office/drawing/2014/main" id="{D65D0BC1-E8DB-6845-914B-CCCA2E44313F}"/>
              </a:ext>
            </a:extLst>
          </p:cNvPr>
          <p:cNvSpPr>
            <a:spLocks noChangeShapeType="1"/>
          </p:cNvSpPr>
          <p:nvPr/>
        </p:nvSpPr>
        <p:spPr bwMode="auto">
          <a:xfrm flipH="1">
            <a:off x="5410200" y="4546600"/>
            <a:ext cx="317500" cy="6858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6017" name="Line 65">
            <a:extLst>
              <a:ext uri="{FF2B5EF4-FFF2-40B4-BE49-F238E27FC236}">
                <a16:creationId xmlns:a16="http://schemas.microsoft.com/office/drawing/2014/main" id="{6191C187-66E8-F240-B6BE-B4DAF57CAE80}"/>
              </a:ext>
            </a:extLst>
          </p:cNvPr>
          <p:cNvSpPr>
            <a:spLocks noChangeShapeType="1"/>
          </p:cNvSpPr>
          <p:nvPr/>
        </p:nvSpPr>
        <p:spPr bwMode="auto">
          <a:xfrm>
            <a:off x="6032500" y="4559300"/>
            <a:ext cx="304800" cy="6731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6018" name="Line 66">
            <a:extLst>
              <a:ext uri="{FF2B5EF4-FFF2-40B4-BE49-F238E27FC236}">
                <a16:creationId xmlns:a16="http://schemas.microsoft.com/office/drawing/2014/main" id="{24810D43-96A0-DB4E-9EA7-E6C2E4E1367B}"/>
              </a:ext>
            </a:extLst>
          </p:cNvPr>
          <p:cNvSpPr>
            <a:spLocks noChangeShapeType="1"/>
          </p:cNvSpPr>
          <p:nvPr/>
        </p:nvSpPr>
        <p:spPr bwMode="auto">
          <a:xfrm flipH="1">
            <a:off x="8051800" y="3365500"/>
            <a:ext cx="381000" cy="6096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6019" name="Line 67">
            <a:extLst>
              <a:ext uri="{FF2B5EF4-FFF2-40B4-BE49-F238E27FC236}">
                <a16:creationId xmlns:a16="http://schemas.microsoft.com/office/drawing/2014/main" id="{591C5EC3-9318-F74D-842F-1302A8E5F78E}"/>
              </a:ext>
            </a:extLst>
          </p:cNvPr>
          <p:cNvSpPr>
            <a:spLocks noChangeShapeType="1"/>
          </p:cNvSpPr>
          <p:nvPr/>
        </p:nvSpPr>
        <p:spPr bwMode="auto">
          <a:xfrm>
            <a:off x="8724900" y="3365500"/>
            <a:ext cx="381000" cy="596900"/>
          </a:xfrm>
          <a:prstGeom prst="line">
            <a:avLst/>
          </a:prstGeom>
          <a:noFill/>
          <a:ln w="381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6020" name="Line 68">
            <a:extLst>
              <a:ext uri="{FF2B5EF4-FFF2-40B4-BE49-F238E27FC236}">
                <a16:creationId xmlns:a16="http://schemas.microsoft.com/office/drawing/2014/main" id="{4CE1E821-1939-7448-946D-EA119687BE2D}"/>
              </a:ext>
            </a:extLst>
          </p:cNvPr>
          <p:cNvSpPr>
            <a:spLocks noChangeShapeType="1"/>
          </p:cNvSpPr>
          <p:nvPr/>
        </p:nvSpPr>
        <p:spPr bwMode="auto">
          <a:xfrm>
            <a:off x="8191500" y="4610100"/>
            <a:ext cx="304800" cy="5588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6021" name="Line 69">
            <a:extLst>
              <a:ext uri="{FF2B5EF4-FFF2-40B4-BE49-F238E27FC236}">
                <a16:creationId xmlns:a16="http://schemas.microsoft.com/office/drawing/2014/main" id="{C53494D8-E018-3143-B0F8-AE788D8E99A5}"/>
              </a:ext>
            </a:extLst>
          </p:cNvPr>
          <p:cNvSpPr>
            <a:spLocks noChangeShapeType="1"/>
          </p:cNvSpPr>
          <p:nvPr/>
        </p:nvSpPr>
        <p:spPr bwMode="auto">
          <a:xfrm>
            <a:off x="9258300" y="4597400"/>
            <a:ext cx="304800" cy="546100"/>
          </a:xfrm>
          <a:prstGeom prst="line">
            <a:avLst/>
          </a:prstGeom>
          <a:noFill/>
          <a:ln w="381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26022" name="Group 70">
            <a:extLst>
              <a:ext uri="{FF2B5EF4-FFF2-40B4-BE49-F238E27FC236}">
                <a16:creationId xmlns:a16="http://schemas.microsoft.com/office/drawing/2014/main" id="{AF0BE37E-FA90-4641-98C2-814B75EFF27A}"/>
              </a:ext>
            </a:extLst>
          </p:cNvPr>
          <p:cNvGrpSpPr>
            <a:grpSpLocks/>
          </p:cNvGrpSpPr>
          <p:nvPr/>
        </p:nvGrpSpPr>
        <p:grpSpPr bwMode="auto">
          <a:xfrm>
            <a:off x="5183188" y="5880100"/>
            <a:ext cx="165100" cy="406400"/>
            <a:chOff x="2305" y="3704"/>
            <a:chExt cx="104" cy="256"/>
          </a:xfrm>
        </p:grpSpPr>
        <p:sp>
          <p:nvSpPr>
            <p:cNvPr id="126023" name="Line 71">
              <a:extLst>
                <a:ext uri="{FF2B5EF4-FFF2-40B4-BE49-F238E27FC236}">
                  <a16:creationId xmlns:a16="http://schemas.microsoft.com/office/drawing/2014/main" id="{4A591CB5-DD1B-7349-9343-0223BCCF7B8B}"/>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6024" name="Line 72">
              <a:extLst>
                <a:ext uri="{FF2B5EF4-FFF2-40B4-BE49-F238E27FC236}">
                  <a16:creationId xmlns:a16="http://schemas.microsoft.com/office/drawing/2014/main" id="{C39C01F5-C081-9646-B10A-E1F35A77E33D}"/>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6025" name="Line 73">
              <a:extLst>
                <a:ext uri="{FF2B5EF4-FFF2-40B4-BE49-F238E27FC236}">
                  <a16:creationId xmlns:a16="http://schemas.microsoft.com/office/drawing/2014/main" id="{F9D6DEDC-5020-E247-AC49-07BDBDBCBED2}"/>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26026" name="Group 74">
            <a:extLst>
              <a:ext uri="{FF2B5EF4-FFF2-40B4-BE49-F238E27FC236}">
                <a16:creationId xmlns:a16="http://schemas.microsoft.com/office/drawing/2014/main" id="{DEA6A1FB-CD12-7748-A6A1-DAE5DA8DBEDC}"/>
              </a:ext>
            </a:extLst>
          </p:cNvPr>
          <p:cNvGrpSpPr>
            <a:grpSpLocks/>
          </p:cNvGrpSpPr>
          <p:nvPr/>
        </p:nvGrpSpPr>
        <p:grpSpPr bwMode="auto">
          <a:xfrm>
            <a:off x="6402388" y="5880100"/>
            <a:ext cx="165100" cy="406400"/>
            <a:chOff x="2305" y="3704"/>
            <a:chExt cx="104" cy="256"/>
          </a:xfrm>
        </p:grpSpPr>
        <p:sp>
          <p:nvSpPr>
            <p:cNvPr id="126027" name="Line 75">
              <a:extLst>
                <a:ext uri="{FF2B5EF4-FFF2-40B4-BE49-F238E27FC236}">
                  <a16:creationId xmlns:a16="http://schemas.microsoft.com/office/drawing/2014/main" id="{6C64A914-1A22-7D44-A605-F6DD913537DD}"/>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6028" name="Line 76">
              <a:extLst>
                <a:ext uri="{FF2B5EF4-FFF2-40B4-BE49-F238E27FC236}">
                  <a16:creationId xmlns:a16="http://schemas.microsoft.com/office/drawing/2014/main" id="{A7992673-2C9A-1D40-93D7-F39EEC5E70FC}"/>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6029" name="Line 77">
              <a:extLst>
                <a:ext uri="{FF2B5EF4-FFF2-40B4-BE49-F238E27FC236}">
                  <a16:creationId xmlns:a16="http://schemas.microsoft.com/office/drawing/2014/main" id="{8791D48C-A3F2-134A-888C-BDF74E429A7C}"/>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26030" name="Group 78">
            <a:extLst>
              <a:ext uri="{FF2B5EF4-FFF2-40B4-BE49-F238E27FC236}">
                <a16:creationId xmlns:a16="http://schemas.microsoft.com/office/drawing/2014/main" id="{7AEAA7F8-854A-884B-ABD7-A9297CAE3F77}"/>
              </a:ext>
            </a:extLst>
          </p:cNvPr>
          <p:cNvGrpSpPr>
            <a:grpSpLocks/>
          </p:cNvGrpSpPr>
          <p:nvPr/>
        </p:nvGrpSpPr>
        <p:grpSpPr bwMode="auto">
          <a:xfrm>
            <a:off x="9640888" y="5803900"/>
            <a:ext cx="165100" cy="406400"/>
            <a:chOff x="2305" y="3704"/>
            <a:chExt cx="104" cy="256"/>
          </a:xfrm>
        </p:grpSpPr>
        <p:sp>
          <p:nvSpPr>
            <p:cNvPr id="126031" name="Line 79">
              <a:extLst>
                <a:ext uri="{FF2B5EF4-FFF2-40B4-BE49-F238E27FC236}">
                  <a16:creationId xmlns:a16="http://schemas.microsoft.com/office/drawing/2014/main" id="{E1ED6111-27EB-5747-8A04-6BBF23E38A17}"/>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6032" name="Line 80">
              <a:extLst>
                <a:ext uri="{FF2B5EF4-FFF2-40B4-BE49-F238E27FC236}">
                  <a16:creationId xmlns:a16="http://schemas.microsoft.com/office/drawing/2014/main" id="{7C7DCA66-ADFB-EC4B-9CF2-B968512E7603}"/>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6033" name="Line 81">
              <a:extLst>
                <a:ext uri="{FF2B5EF4-FFF2-40B4-BE49-F238E27FC236}">
                  <a16:creationId xmlns:a16="http://schemas.microsoft.com/office/drawing/2014/main" id="{EFD6419A-75AF-3340-8113-3EC45345FF29}"/>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26034" name="Group 82">
            <a:extLst>
              <a:ext uri="{FF2B5EF4-FFF2-40B4-BE49-F238E27FC236}">
                <a16:creationId xmlns:a16="http://schemas.microsoft.com/office/drawing/2014/main" id="{2F253996-DA36-EF4A-8ED7-2EC9D211F22E}"/>
              </a:ext>
            </a:extLst>
          </p:cNvPr>
          <p:cNvGrpSpPr>
            <a:grpSpLocks/>
          </p:cNvGrpSpPr>
          <p:nvPr/>
        </p:nvGrpSpPr>
        <p:grpSpPr bwMode="auto">
          <a:xfrm>
            <a:off x="8574088" y="5791200"/>
            <a:ext cx="165100" cy="406400"/>
            <a:chOff x="2305" y="3704"/>
            <a:chExt cx="104" cy="256"/>
          </a:xfrm>
        </p:grpSpPr>
        <p:sp>
          <p:nvSpPr>
            <p:cNvPr id="126035" name="Line 83">
              <a:extLst>
                <a:ext uri="{FF2B5EF4-FFF2-40B4-BE49-F238E27FC236}">
                  <a16:creationId xmlns:a16="http://schemas.microsoft.com/office/drawing/2014/main" id="{097B8680-799A-DF4B-888B-51CE33DED342}"/>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6036" name="Line 84">
              <a:extLst>
                <a:ext uri="{FF2B5EF4-FFF2-40B4-BE49-F238E27FC236}">
                  <a16:creationId xmlns:a16="http://schemas.microsoft.com/office/drawing/2014/main" id="{2CBED385-7D38-2244-ACC6-ABE4F77120E3}"/>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6037" name="Line 85">
              <a:extLst>
                <a:ext uri="{FF2B5EF4-FFF2-40B4-BE49-F238E27FC236}">
                  <a16:creationId xmlns:a16="http://schemas.microsoft.com/office/drawing/2014/main" id="{F457FE7C-1BE3-D345-81A3-09BDE00846F7}"/>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26038" name="Group 86">
            <a:extLst>
              <a:ext uri="{FF2B5EF4-FFF2-40B4-BE49-F238E27FC236}">
                <a16:creationId xmlns:a16="http://schemas.microsoft.com/office/drawing/2014/main" id="{788605ED-4F8B-0848-A83B-EAD733A74D65}"/>
              </a:ext>
            </a:extLst>
          </p:cNvPr>
          <p:cNvGrpSpPr>
            <a:grpSpLocks/>
          </p:cNvGrpSpPr>
          <p:nvPr/>
        </p:nvGrpSpPr>
        <p:grpSpPr bwMode="auto">
          <a:xfrm>
            <a:off x="8269288" y="5803900"/>
            <a:ext cx="165100" cy="406400"/>
            <a:chOff x="2305" y="3704"/>
            <a:chExt cx="104" cy="256"/>
          </a:xfrm>
        </p:grpSpPr>
        <p:sp>
          <p:nvSpPr>
            <p:cNvPr id="126039" name="Line 87">
              <a:extLst>
                <a:ext uri="{FF2B5EF4-FFF2-40B4-BE49-F238E27FC236}">
                  <a16:creationId xmlns:a16="http://schemas.microsoft.com/office/drawing/2014/main" id="{D37FCA7D-6688-B841-B462-73B473969EBD}"/>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6040" name="Line 88">
              <a:extLst>
                <a:ext uri="{FF2B5EF4-FFF2-40B4-BE49-F238E27FC236}">
                  <a16:creationId xmlns:a16="http://schemas.microsoft.com/office/drawing/2014/main" id="{F12D2E20-39AA-B347-855A-40FCABC158FA}"/>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6041" name="Line 89">
              <a:extLst>
                <a:ext uri="{FF2B5EF4-FFF2-40B4-BE49-F238E27FC236}">
                  <a16:creationId xmlns:a16="http://schemas.microsoft.com/office/drawing/2014/main" id="{F54677ED-2837-0348-97C6-245E134F02F2}"/>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26042" name="Group 90">
            <a:extLst>
              <a:ext uri="{FF2B5EF4-FFF2-40B4-BE49-F238E27FC236}">
                <a16:creationId xmlns:a16="http://schemas.microsoft.com/office/drawing/2014/main" id="{211EAD84-DC4F-B34F-8123-95534E8AE0B1}"/>
              </a:ext>
            </a:extLst>
          </p:cNvPr>
          <p:cNvGrpSpPr>
            <a:grpSpLocks/>
          </p:cNvGrpSpPr>
          <p:nvPr/>
        </p:nvGrpSpPr>
        <p:grpSpPr bwMode="auto">
          <a:xfrm>
            <a:off x="5462588" y="5880100"/>
            <a:ext cx="165100" cy="406400"/>
            <a:chOff x="2305" y="3704"/>
            <a:chExt cx="104" cy="256"/>
          </a:xfrm>
        </p:grpSpPr>
        <p:sp>
          <p:nvSpPr>
            <p:cNvPr id="126043" name="Line 91">
              <a:extLst>
                <a:ext uri="{FF2B5EF4-FFF2-40B4-BE49-F238E27FC236}">
                  <a16:creationId xmlns:a16="http://schemas.microsoft.com/office/drawing/2014/main" id="{42D94022-2235-F242-9CC8-5CE085511B67}"/>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6044" name="Line 92">
              <a:extLst>
                <a:ext uri="{FF2B5EF4-FFF2-40B4-BE49-F238E27FC236}">
                  <a16:creationId xmlns:a16="http://schemas.microsoft.com/office/drawing/2014/main" id="{4B7EA927-EEDC-D447-9F44-5DCD004476E8}"/>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6045" name="Line 93">
              <a:extLst>
                <a:ext uri="{FF2B5EF4-FFF2-40B4-BE49-F238E27FC236}">
                  <a16:creationId xmlns:a16="http://schemas.microsoft.com/office/drawing/2014/main" id="{9C90CDE0-ABF0-7C4E-A7B1-4DC474F7887C}"/>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26046" name="Group 94">
            <a:extLst>
              <a:ext uri="{FF2B5EF4-FFF2-40B4-BE49-F238E27FC236}">
                <a16:creationId xmlns:a16="http://schemas.microsoft.com/office/drawing/2014/main" id="{32F1F0BC-DC5A-EE45-BC7A-4C00C7D7A604}"/>
              </a:ext>
            </a:extLst>
          </p:cNvPr>
          <p:cNvGrpSpPr>
            <a:grpSpLocks/>
          </p:cNvGrpSpPr>
          <p:nvPr/>
        </p:nvGrpSpPr>
        <p:grpSpPr bwMode="auto">
          <a:xfrm>
            <a:off x="6110288" y="5867400"/>
            <a:ext cx="165100" cy="406400"/>
            <a:chOff x="2305" y="3704"/>
            <a:chExt cx="104" cy="256"/>
          </a:xfrm>
        </p:grpSpPr>
        <p:sp>
          <p:nvSpPr>
            <p:cNvPr id="126047" name="Line 95">
              <a:extLst>
                <a:ext uri="{FF2B5EF4-FFF2-40B4-BE49-F238E27FC236}">
                  <a16:creationId xmlns:a16="http://schemas.microsoft.com/office/drawing/2014/main" id="{85D1FEED-A68B-5346-B393-E173587AE7FE}"/>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6048" name="Line 96">
              <a:extLst>
                <a:ext uri="{FF2B5EF4-FFF2-40B4-BE49-F238E27FC236}">
                  <a16:creationId xmlns:a16="http://schemas.microsoft.com/office/drawing/2014/main" id="{059456C7-32CF-AE48-BC4A-46501D9E1BF7}"/>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6049" name="Line 97">
              <a:extLst>
                <a:ext uri="{FF2B5EF4-FFF2-40B4-BE49-F238E27FC236}">
                  <a16:creationId xmlns:a16="http://schemas.microsoft.com/office/drawing/2014/main" id="{3285F9A7-EA09-F943-9BEB-38CF4FAC25F1}"/>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26050" name="Group 98">
            <a:extLst>
              <a:ext uri="{FF2B5EF4-FFF2-40B4-BE49-F238E27FC236}">
                <a16:creationId xmlns:a16="http://schemas.microsoft.com/office/drawing/2014/main" id="{A0F8228C-A532-0044-B90E-37A085501E72}"/>
              </a:ext>
            </a:extLst>
          </p:cNvPr>
          <p:cNvGrpSpPr>
            <a:grpSpLocks/>
          </p:cNvGrpSpPr>
          <p:nvPr/>
        </p:nvGrpSpPr>
        <p:grpSpPr bwMode="auto">
          <a:xfrm>
            <a:off x="7024688" y="4546600"/>
            <a:ext cx="165100" cy="406400"/>
            <a:chOff x="2305" y="3704"/>
            <a:chExt cx="104" cy="256"/>
          </a:xfrm>
        </p:grpSpPr>
        <p:sp>
          <p:nvSpPr>
            <p:cNvPr id="126051" name="Line 99">
              <a:extLst>
                <a:ext uri="{FF2B5EF4-FFF2-40B4-BE49-F238E27FC236}">
                  <a16:creationId xmlns:a16="http://schemas.microsoft.com/office/drawing/2014/main" id="{7F7EB9B2-867B-AF44-ACAF-6AFED3D7B772}"/>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6052" name="Line 100">
              <a:extLst>
                <a:ext uri="{FF2B5EF4-FFF2-40B4-BE49-F238E27FC236}">
                  <a16:creationId xmlns:a16="http://schemas.microsoft.com/office/drawing/2014/main" id="{F3C9150B-A3E5-0F4D-A71A-268E1C530346}"/>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6053" name="Line 101">
              <a:extLst>
                <a:ext uri="{FF2B5EF4-FFF2-40B4-BE49-F238E27FC236}">
                  <a16:creationId xmlns:a16="http://schemas.microsoft.com/office/drawing/2014/main" id="{F8927627-178C-8348-B131-1BE9FA08E432}"/>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26054" name="Group 102">
            <a:extLst>
              <a:ext uri="{FF2B5EF4-FFF2-40B4-BE49-F238E27FC236}">
                <a16:creationId xmlns:a16="http://schemas.microsoft.com/office/drawing/2014/main" id="{A7060CD3-9C48-8B4F-8A30-5F5832097597}"/>
              </a:ext>
            </a:extLst>
          </p:cNvPr>
          <p:cNvGrpSpPr>
            <a:grpSpLocks/>
          </p:cNvGrpSpPr>
          <p:nvPr/>
        </p:nvGrpSpPr>
        <p:grpSpPr bwMode="auto">
          <a:xfrm>
            <a:off x="6719888" y="4559300"/>
            <a:ext cx="165100" cy="406400"/>
            <a:chOff x="2305" y="3704"/>
            <a:chExt cx="104" cy="256"/>
          </a:xfrm>
        </p:grpSpPr>
        <p:sp>
          <p:nvSpPr>
            <p:cNvPr id="126055" name="Line 103">
              <a:extLst>
                <a:ext uri="{FF2B5EF4-FFF2-40B4-BE49-F238E27FC236}">
                  <a16:creationId xmlns:a16="http://schemas.microsoft.com/office/drawing/2014/main" id="{FB56A21F-A838-5947-92CC-BB94195DF51C}"/>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6056" name="Line 104">
              <a:extLst>
                <a:ext uri="{FF2B5EF4-FFF2-40B4-BE49-F238E27FC236}">
                  <a16:creationId xmlns:a16="http://schemas.microsoft.com/office/drawing/2014/main" id="{9805D1F8-44F7-9043-950E-3FAEF1542B0C}"/>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6057" name="Line 105">
              <a:extLst>
                <a:ext uri="{FF2B5EF4-FFF2-40B4-BE49-F238E27FC236}">
                  <a16:creationId xmlns:a16="http://schemas.microsoft.com/office/drawing/2014/main" id="{F6D70383-14CC-EC4E-98F8-530257AFBAE6}"/>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26058" name="Group 106">
            <a:extLst>
              <a:ext uri="{FF2B5EF4-FFF2-40B4-BE49-F238E27FC236}">
                <a16:creationId xmlns:a16="http://schemas.microsoft.com/office/drawing/2014/main" id="{2DCA94C4-0E9B-C34E-AA6B-0A27C4D56A1A}"/>
              </a:ext>
            </a:extLst>
          </p:cNvPr>
          <p:cNvGrpSpPr>
            <a:grpSpLocks/>
          </p:cNvGrpSpPr>
          <p:nvPr/>
        </p:nvGrpSpPr>
        <p:grpSpPr bwMode="auto">
          <a:xfrm>
            <a:off x="9348788" y="5816600"/>
            <a:ext cx="165100" cy="406400"/>
            <a:chOff x="2305" y="3704"/>
            <a:chExt cx="104" cy="256"/>
          </a:xfrm>
        </p:grpSpPr>
        <p:sp>
          <p:nvSpPr>
            <p:cNvPr id="126059" name="Line 107">
              <a:extLst>
                <a:ext uri="{FF2B5EF4-FFF2-40B4-BE49-F238E27FC236}">
                  <a16:creationId xmlns:a16="http://schemas.microsoft.com/office/drawing/2014/main" id="{BC06FDE3-D036-614D-ACFD-DEA4604249EB}"/>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6060" name="Line 108">
              <a:extLst>
                <a:ext uri="{FF2B5EF4-FFF2-40B4-BE49-F238E27FC236}">
                  <a16:creationId xmlns:a16="http://schemas.microsoft.com/office/drawing/2014/main" id="{B200EB84-2D30-2E45-A55E-AB87A39D2745}"/>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6061" name="Line 109">
              <a:extLst>
                <a:ext uri="{FF2B5EF4-FFF2-40B4-BE49-F238E27FC236}">
                  <a16:creationId xmlns:a16="http://schemas.microsoft.com/office/drawing/2014/main" id="{B46EDC20-795C-4C4C-B08B-7958C6C78C79}"/>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26062" name="Group 110">
            <a:extLst>
              <a:ext uri="{FF2B5EF4-FFF2-40B4-BE49-F238E27FC236}">
                <a16:creationId xmlns:a16="http://schemas.microsoft.com/office/drawing/2014/main" id="{8C1FC224-DD3A-8147-BAD7-8001E079854E}"/>
              </a:ext>
            </a:extLst>
          </p:cNvPr>
          <p:cNvGrpSpPr>
            <a:grpSpLocks/>
          </p:cNvGrpSpPr>
          <p:nvPr/>
        </p:nvGrpSpPr>
        <p:grpSpPr bwMode="auto">
          <a:xfrm>
            <a:off x="8878888" y="4610100"/>
            <a:ext cx="165100" cy="406400"/>
            <a:chOff x="2305" y="3704"/>
            <a:chExt cx="104" cy="256"/>
          </a:xfrm>
        </p:grpSpPr>
        <p:sp>
          <p:nvSpPr>
            <p:cNvPr id="126063" name="Line 111">
              <a:extLst>
                <a:ext uri="{FF2B5EF4-FFF2-40B4-BE49-F238E27FC236}">
                  <a16:creationId xmlns:a16="http://schemas.microsoft.com/office/drawing/2014/main" id="{0168FEBC-8AFB-5140-B8DA-32B9C1CA3F87}"/>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6064" name="Line 112">
              <a:extLst>
                <a:ext uri="{FF2B5EF4-FFF2-40B4-BE49-F238E27FC236}">
                  <a16:creationId xmlns:a16="http://schemas.microsoft.com/office/drawing/2014/main" id="{CCC2CDAF-94BC-BB43-82A9-62E6D9C5A16C}"/>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6065" name="Line 113">
              <a:extLst>
                <a:ext uri="{FF2B5EF4-FFF2-40B4-BE49-F238E27FC236}">
                  <a16:creationId xmlns:a16="http://schemas.microsoft.com/office/drawing/2014/main" id="{346C116E-ED63-F144-8C5C-19A5083973D4}"/>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26066" name="Group 114">
            <a:extLst>
              <a:ext uri="{FF2B5EF4-FFF2-40B4-BE49-F238E27FC236}">
                <a16:creationId xmlns:a16="http://schemas.microsoft.com/office/drawing/2014/main" id="{084795B6-E952-D34E-BC36-A013CA56540A}"/>
              </a:ext>
            </a:extLst>
          </p:cNvPr>
          <p:cNvGrpSpPr>
            <a:grpSpLocks/>
          </p:cNvGrpSpPr>
          <p:nvPr/>
        </p:nvGrpSpPr>
        <p:grpSpPr bwMode="auto">
          <a:xfrm>
            <a:off x="7837488" y="4622800"/>
            <a:ext cx="165100" cy="406400"/>
            <a:chOff x="2305" y="3704"/>
            <a:chExt cx="104" cy="256"/>
          </a:xfrm>
        </p:grpSpPr>
        <p:sp>
          <p:nvSpPr>
            <p:cNvPr id="126067" name="Line 115">
              <a:extLst>
                <a:ext uri="{FF2B5EF4-FFF2-40B4-BE49-F238E27FC236}">
                  <a16:creationId xmlns:a16="http://schemas.microsoft.com/office/drawing/2014/main" id="{33D9BE90-5DBE-CA44-85FE-BA1DFE8D927F}"/>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6068" name="Line 116">
              <a:extLst>
                <a:ext uri="{FF2B5EF4-FFF2-40B4-BE49-F238E27FC236}">
                  <a16:creationId xmlns:a16="http://schemas.microsoft.com/office/drawing/2014/main" id="{081B02A5-5694-4743-8F01-C87772DFCB29}"/>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6069" name="Line 117">
              <a:extLst>
                <a:ext uri="{FF2B5EF4-FFF2-40B4-BE49-F238E27FC236}">
                  <a16:creationId xmlns:a16="http://schemas.microsoft.com/office/drawing/2014/main" id="{4DFD174B-7562-C548-B70E-6CEBDFC2F240}"/>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26070" name="Text Box 118">
            <a:extLst>
              <a:ext uri="{FF2B5EF4-FFF2-40B4-BE49-F238E27FC236}">
                <a16:creationId xmlns:a16="http://schemas.microsoft.com/office/drawing/2014/main" id="{A15BE125-B0F4-C048-9099-F1743E5226DB}"/>
              </a:ext>
            </a:extLst>
          </p:cNvPr>
          <p:cNvSpPr txBox="1">
            <a:spLocks noChangeArrowheads="1"/>
          </p:cNvSpPr>
          <p:nvPr/>
        </p:nvSpPr>
        <p:spPr bwMode="auto">
          <a:xfrm>
            <a:off x="1978025" y="2816225"/>
            <a:ext cx="3416320" cy="707886"/>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a:latin typeface="Courier New" panose="02070309020205020404" pitchFamily="49" charset="0"/>
              </a:rPr>
              <a:t>Output: 1 3 7 9 14 22</a:t>
            </a:r>
          </a:p>
          <a:p>
            <a:r>
              <a:rPr lang="en-US" altLang="en-US" sz="2000">
                <a:latin typeface="Courier New" panose="02070309020205020404" pitchFamily="49" charset="0"/>
              </a:rPr>
              <a:t>        36</a:t>
            </a:r>
          </a:p>
        </p:txBody>
      </p:sp>
      <p:sp>
        <p:nvSpPr>
          <p:cNvPr id="126071" name="Oval 119">
            <a:extLst>
              <a:ext uri="{FF2B5EF4-FFF2-40B4-BE49-F238E27FC236}">
                <a16:creationId xmlns:a16="http://schemas.microsoft.com/office/drawing/2014/main" id="{BD87B45D-190C-DD40-8C9D-458CE2108D45}"/>
              </a:ext>
            </a:extLst>
          </p:cNvPr>
          <p:cNvSpPr>
            <a:spLocks noChangeArrowheads="1"/>
          </p:cNvSpPr>
          <p:nvPr/>
        </p:nvSpPr>
        <p:spPr bwMode="auto">
          <a:xfrm>
            <a:off x="2044700" y="1308100"/>
            <a:ext cx="254000" cy="254000"/>
          </a:xfrm>
          <a:prstGeom prst="ellipse">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126072" name="Oval 120">
            <a:extLst>
              <a:ext uri="{FF2B5EF4-FFF2-40B4-BE49-F238E27FC236}">
                <a16:creationId xmlns:a16="http://schemas.microsoft.com/office/drawing/2014/main" id="{D0FB651F-3342-6148-B14C-DE2DBBFB439A}"/>
              </a:ext>
            </a:extLst>
          </p:cNvPr>
          <p:cNvSpPr>
            <a:spLocks noChangeArrowheads="1"/>
          </p:cNvSpPr>
          <p:nvPr/>
        </p:nvSpPr>
        <p:spPr bwMode="auto">
          <a:xfrm>
            <a:off x="2044700" y="1651000"/>
            <a:ext cx="254000" cy="254000"/>
          </a:xfrm>
          <a:prstGeom prst="ellipse">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126073" name="Oval 121">
            <a:extLst>
              <a:ext uri="{FF2B5EF4-FFF2-40B4-BE49-F238E27FC236}">
                <a16:creationId xmlns:a16="http://schemas.microsoft.com/office/drawing/2014/main" id="{54B096D3-7C4F-B949-A246-F83635561989}"/>
              </a:ext>
            </a:extLst>
          </p:cNvPr>
          <p:cNvSpPr>
            <a:spLocks noChangeArrowheads="1"/>
          </p:cNvSpPr>
          <p:nvPr/>
        </p:nvSpPr>
        <p:spPr bwMode="auto">
          <a:xfrm>
            <a:off x="2044700" y="1993900"/>
            <a:ext cx="254000" cy="254000"/>
          </a:xfrm>
          <a:prstGeom prst="ellipse">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126074" name="Oval 122">
            <a:extLst>
              <a:ext uri="{FF2B5EF4-FFF2-40B4-BE49-F238E27FC236}">
                <a16:creationId xmlns:a16="http://schemas.microsoft.com/office/drawing/2014/main" id="{98C468F8-C238-0C46-BB71-4344BC9AF91A}"/>
              </a:ext>
            </a:extLst>
          </p:cNvPr>
          <p:cNvSpPr>
            <a:spLocks noChangeArrowheads="1"/>
          </p:cNvSpPr>
          <p:nvPr/>
        </p:nvSpPr>
        <p:spPr bwMode="auto">
          <a:xfrm>
            <a:off x="4762500" y="52070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126075" name="Oval 123">
            <a:extLst>
              <a:ext uri="{FF2B5EF4-FFF2-40B4-BE49-F238E27FC236}">
                <a16:creationId xmlns:a16="http://schemas.microsoft.com/office/drawing/2014/main" id="{BD70804B-4EF3-514D-8DD5-463CD5402CBC}"/>
              </a:ext>
            </a:extLst>
          </p:cNvPr>
          <p:cNvSpPr>
            <a:spLocks noChangeArrowheads="1"/>
          </p:cNvSpPr>
          <p:nvPr/>
        </p:nvSpPr>
        <p:spPr bwMode="auto">
          <a:xfrm>
            <a:off x="4749800" y="55118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126076" name="Oval 124">
            <a:extLst>
              <a:ext uri="{FF2B5EF4-FFF2-40B4-BE49-F238E27FC236}">
                <a16:creationId xmlns:a16="http://schemas.microsoft.com/office/drawing/2014/main" id="{C3CEC527-4BB8-7746-885D-EF2D0507759E}"/>
              </a:ext>
            </a:extLst>
          </p:cNvPr>
          <p:cNvSpPr>
            <a:spLocks noChangeArrowheads="1"/>
          </p:cNvSpPr>
          <p:nvPr/>
        </p:nvSpPr>
        <p:spPr bwMode="auto">
          <a:xfrm>
            <a:off x="4749800" y="58166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126077" name="Oval 125">
            <a:extLst>
              <a:ext uri="{FF2B5EF4-FFF2-40B4-BE49-F238E27FC236}">
                <a16:creationId xmlns:a16="http://schemas.microsoft.com/office/drawing/2014/main" id="{EA256B44-1546-574A-B801-F42EA057E997}"/>
              </a:ext>
            </a:extLst>
          </p:cNvPr>
          <p:cNvSpPr>
            <a:spLocks noChangeArrowheads="1"/>
          </p:cNvSpPr>
          <p:nvPr/>
        </p:nvSpPr>
        <p:spPr bwMode="auto">
          <a:xfrm>
            <a:off x="5207000" y="39116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126078" name="Oval 126">
            <a:extLst>
              <a:ext uri="{FF2B5EF4-FFF2-40B4-BE49-F238E27FC236}">
                <a16:creationId xmlns:a16="http://schemas.microsoft.com/office/drawing/2014/main" id="{9D1C4CB4-983F-8646-B770-98B157717694}"/>
              </a:ext>
            </a:extLst>
          </p:cNvPr>
          <p:cNvSpPr>
            <a:spLocks noChangeArrowheads="1"/>
          </p:cNvSpPr>
          <p:nvPr/>
        </p:nvSpPr>
        <p:spPr bwMode="auto">
          <a:xfrm>
            <a:off x="5207000" y="42164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126079" name="Oval 127">
            <a:extLst>
              <a:ext uri="{FF2B5EF4-FFF2-40B4-BE49-F238E27FC236}">
                <a16:creationId xmlns:a16="http://schemas.microsoft.com/office/drawing/2014/main" id="{18224302-A2C2-EE43-856F-0E7ABDCDCBE1}"/>
              </a:ext>
            </a:extLst>
          </p:cNvPr>
          <p:cNvSpPr>
            <a:spLocks noChangeArrowheads="1"/>
          </p:cNvSpPr>
          <p:nvPr/>
        </p:nvSpPr>
        <p:spPr bwMode="auto">
          <a:xfrm>
            <a:off x="5207000" y="45339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126080" name="Oval 128">
            <a:extLst>
              <a:ext uri="{FF2B5EF4-FFF2-40B4-BE49-F238E27FC236}">
                <a16:creationId xmlns:a16="http://schemas.microsoft.com/office/drawing/2014/main" id="{647EABBB-AD7B-8F49-AD44-FADC54D5AEDF}"/>
              </a:ext>
            </a:extLst>
          </p:cNvPr>
          <p:cNvSpPr>
            <a:spLocks noChangeArrowheads="1"/>
          </p:cNvSpPr>
          <p:nvPr/>
        </p:nvSpPr>
        <p:spPr bwMode="auto">
          <a:xfrm>
            <a:off x="5740400" y="51943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126081" name="Oval 129">
            <a:extLst>
              <a:ext uri="{FF2B5EF4-FFF2-40B4-BE49-F238E27FC236}">
                <a16:creationId xmlns:a16="http://schemas.microsoft.com/office/drawing/2014/main" id="{10BBBF4C-DCCE-C144-A578-6B1D8B12CBAA}"/>
              </a:ext>
            </a:extLst>
          </p:cNvPr>
          <p:cNvSpPr>
            <a:spLocks noChangeArrowheads="1"/>
          </p:cNvSpPr>
          <p:nvPr/>
        </p:nvSpPr>
        <p:spPr bwMode="auto">
          <a:xfrm>
            <a:off x="5740400" y="55118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126082" name="Oval 130">
            <a:extLst>
              <a:ext uri="{FF2B5EF4-FFF2-40B4-BE49-F238E27FC236}">
                <a16:creationId xmlns:a16="http://schemas.microsoft.com/office/drawing/2014/main" id="{8CE0A745-E549-0B47-84B3-854948D20CEB}"/>
              </a:ext>
            </a:extLst>
          </p:cNvPr>
          <p:cNvSpPr>
            <a:spLocks noChangeArrowheads="1"/>
          </p:cNvSpPr>
          <p:nvPr/>
        </p:nvSpPr>
        <p:spPr bwMode="auto">
          <a:xfrm>
            <a:off x="5740400" y="58293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126083" name="Oval 131">
            <a:extLst>
              <a:ext uri="{FF2B5EF4-FFF2-40B4-BE49-F238E27FC236}">
                <a16:creationId xmlns:a16="http://schemas.microsoft.com/office/drawing/2014/main" id="{A0597DFC-7C72-FB4E-BB6E-A14D2B99760F}"/>
              </a:ext>
            </a:extLst>
          </p:cNvPr>
          <p:cNvSpPr>
            <a:spLocks noChangeArrowheads="1"/>
          </p:cNvSpPr>
          <p:nvPr/>
        </p:nvSpPr>
        <p:spPr bwMode="auto">
          <a:xfrm>
            <a:off x="6299200" y="39116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126084" name="Oval 132">
            <a:extLst>
              <a:ext uri="{FF2B5EF4-FFF2-40B4-BE49-F238E27FC236}">
                <a16:creationId xmlns:a16="http://schemas.microsoft.com/office/drawing/2014/main" id="{BE84CE9D-EB0E-DB4C-84BF-811F4EF50FCB}"/>
              </a:ext>
            </a:extLst>
          </p:cNvPr>
          <p:cNvSpPr>
            <a:spLocks noChangeArrowheads="1"/>
          </p:cNvSpPr>
          <p:nvPr/>
        </p:nvSpPr>
        <p:spPr bwMode="auto">
          <a:xfrm>
            <a:off x="6299200" y="42291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126085" name="Oval 133">
            <a:extLst>
              <a:ext uri="{FF2B5EF4-FFF2-40B4-BE49-F238E27FC236}">
                <a16:creationId xmlns:a16="http://schemas.microsoft.com/office/drawing/2014/main" id="{73795984-DD52-1C46-BE01-7F4665C509DD}"/>
              </a:ext>
            </a:extLst>
          </p:cNvPr>
          <p:cNvSpPr>
            <a:spLocks noChangeArrowheads="1"/>
          </p:cNvSpPr>
          <p:nvPr/>
        </p:nvSpPr>
        <p:spPr bwMode="auto">
          <a:xfrm>
            <a:off x="6299200" y="45466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126086" name="Oval 134">
            <a:extLst>
              <a:ext uri="{FF2B5EF4-FFF2-40B4-BE49-F238E27FC236}">
                <a16:creationId xmlns:a16="http://schemas.microsoft.com/office/drawing/2014/main" id="{73363B4E-515B-1346-AB6A-0C35970A3A8F}"/>
              </a:ext>
            </a:extLst>
          </p:cNvPr>
          <p:cNvSpPr>
            <a:spLocks noChangeArrowheads="1"/>
          </p:cNvSpPr>
          <p:nvPr/>
        </p:nvSpPr>
        <p:spPr bwMode="auto">
          <a:xfrm>
            <a:off x="5740400" y="27305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126087" name="Oval 135">
            <a:extLst>
              <a:ext uri="{FF2B5EF4-FFF2-40B4-BE49-F238E27FC236}">
                <a16:creationId xmlns:a16="http://schemas.microsoft.com/office/drawing/2014/main" id="{06531FEE-ADC1-724D-8BBB-F9D5EF861FE9}"/>
              </a:ext>
            </a:extLst>
          </p:cNvPr>
          <p:cNvSpPr>
            <a:spLocks noChangeArrowheads="1"/>
          </p:cNvSpPr>
          <p:nvPr/>
        </p:nvSpPr>
        <p:spPr bwMode="auto">
          <a:xfrm>
            <a:off x="5740400" y="30353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126088" name="Oval 136">
            <a:extLst>
              <a:ext uri="{FF2B5EF4-FFF2-40B4-BE49-F238E27FC236}">
                <a16:creationId xmlns:a16="http://schemas.microsoft.com/office/drawing/2014/main" id="{0B4DA64B-BE2D-0847-8501-F03C3042C2A2}"/>
              </a:ext>
            </a:extLst>
          </p:cNvPr>
          <p:cNvSpPr>
            <a:spLocks noChangeArrowheads="1"/>
          </p:cNvSpPr>
          <p:nvPr/>
        </p:nvSpPr>
        <p:spPr bwMode="auto">
          <a:xfrm>
            <a:off x="5740400" y="33401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126089" name="Oval 137">
            <a:extLst>
              <a:ext uri="{FF2B5EF4-FFF2-40B4-BE49-F238E27FC236}">
                <a16:creationId xmlns:a16="http://schemas.microsoft.com/office/drawing/2014/main" id="{E7F45177-BC95-A149-A605-E096582FEE2B}"/>
              </a:ext>
            </a:extLst>
          </p:cNvPr>
          <p:cNvSpPr>
            <a:spLocks noChangeArrowheads="1"/>
          </p:cNvSpPr>
          <p:nvPr/>
        </p:nvSpPr>
        <p:spPr bwMode="auto">
          <a:xfrm>
            <a:off x="6743700" y="14732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126090" name="Oval 138">
            <a:extLst>
              <a:ext uri="{FF2B5EF4-FFF2-40B4-BE49-F238E27FC236}">
                <a16:creationId xmlns:a16="http://schemas.microsoft.com/office/drawing/2014/main" id="{8A994F97-DB4F-554A-AAC5-0361CAAF0B58}"/>
              </a:ext>
            </a:extLst>
          </p:cNvPr>
          <p:cNvSpPr>
            <a:spLocks noChangeArrowheads="1"/>
          </p:cNvSpPr>
          <p:nvPr/>
        </p:nvSpPr>
        <p:spPr bwMode="auto">
          <a:xfrm>
            <a:off x="6743700" y="17526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126091" name="Oval 139">
            <a:extLst>
              <a:ext uri="{FF2B5EF4-FFF2-40B4-BE49-F238E27FC236}">
                <a16:creationId xmlns:a16="http://schemas.microsoft.com/office/drawing/2014/main" id="{30B8EBB9-5CB3-494E-9A05-CF012AAA44A1}"/>
              </a:ext>
            </a:extLst>
          </p:cNvPr>
          <p:cNvSpPr>
            <a:spLocks noChangeArrowheads="1"/>
          </p:cNvSpPr>
          <p:nvPr/>
        </p:nvSpPr>
        <p:spPr bwMode="auto">
          <a:xfrm>
            <a:off x="6743700" y="2044700"/>
            <a:ext cx="254000" cy="254000"/>
          </a:xfrm>
          <a:prstGeom prst="ellipse">
            <a:avLst/>
          </a:prstGeom>
          <a:solidFill>
            <a:srgbClr val="66FF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126092" name="Oval 140">
            <a:extLst>
              <a:ext uri="{FF2B5EF4-FFF2-40B4-BE49-F238E27FC236}">
                <a16:creationId xmlns:a16="http://schemas.microsoft.com/office/drawing/2014/main" id="{0E24D8E7-BCB0-014E-9EFA-C9FAD3B3725C}"/>
              </a:ext>
            </a:extLst>
          </p:cNvPr>
          <p:cNvSpPr>
            <a:spLocks noChangeArrowheads="1"/>
          </p:cNvSpPr>
          <p:nvPr/>
        </p:nvSpPr>
        <p:spPr bwMode="auto">
          <a:xfrm>
            <a:off x="7937500" y="2705100"/>
            <a:ext cx="254000" cy="254000"/>
          </a:xfrm>
          <a:prstGeom prst="ellipse">
            <a:avLst/>
          </a:prstGeom>
          <a:solidFill>
            <a:srgbClr val="66FF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126093" name="Oval 141">
            <a:extLst>
              <a:ext uri="{FF2B5EF4-FFF2-40B4-BE49-F238E27FC236}">
                <a16:creationId xmlns:a16="http://schemas.microsoft.com/office/drawing/2014/main" id="{D33D2366-BE8C-814D-B638-847D2918F3CB}"/>
              </a:ext>
            </a:extLst>
          </p:cNvPr>
          <p:cNvSpPr>
            <a:spLocks noChangeArrowheads="1"/>
          </p:cNvSpPr>
          <p:nvPr/>
        </p:nvSpPr>
        <p:spPr bwMode="auto">
          <a:xfrm>
            <a:off x="7404100" y="39116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126094" name="Oval 142">
            <a:extLst>
              <a:ext uri="{FF2B5EF4-FFF2-40B4-BE49-F238E27FC236}">
                <a16:creationId xmlns:a16="http://schemas.microsoft.com/office/drawing/2014/main" id="{BE85519C-E192-DE4A-80D8-DD6DCE4BF39A}"/>
              </a:ext>
            </a:extLst>
          </p:cNvPr>
          <p:cNvSpPr>
            <a:spLocks noChangeArrowheads="1"/>
          </p:cNvSpPr>
          <p:nvPr/>
        </p:nvSpPr>
        <p:spPr bwMode="auto">
          <a:xfrm>
            <a:off x="7391400" y="42291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126095" name="Oval 143">
            <a:extLst>
              <a:ext uri="{FF2B5EF4-FFF2-40B4-BE49-F238E27FC236}">
                <a16:creationId xmlns:a16="http://schemas.microsoft.com/office/drawing/2014/main" id="{E95A4EE4-14CF-FC41-8373-F5BC66C9ACC8}"/>
              </a:ext>
            </a:extLst>
          </p:cNvPr>
          <p:cNvSpPr>
            <a:spLocks noChangeArrowheads="1"/>
          </p:cNvSpPr>
          <p:nvPr/>
        </p:nvSpPr>
        <p:spPr bwMode="auto">
          <a:xfrm>
            <a:off x="7378700" y="4546600"/>
            <a:ext cx="254000" cy="254000"/>
          </a:xfrm>
          <a:prstGeom prst="ellipse">
            <a:avLst/>
          </a:prstGeom>
          <a:solidFill>
            <a:srgbClr val="66FF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Tree>
    <p:extLst>
      <p:ext uri="{BB962C8B-B14F-4D97-AF65-F5344CB8AC3E}">
        <p14:creationId xmlns:p14="http://schemas.microsoft.com/office/powerpoint/2010/main" val="19087666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503CA19E-2D49-CC41-BFD0-B2A6B788C1EA}"/>
              </a:ext>
            </a:extLst>
          </p:cNvPr>
          <p:cNvSpPr>
            <a:spLocks noGrp="1"/>
          </p:cNvSpPr>
          <p:nvPr>
            <p:ph type="sldNum" sz="quarter" idx="4294967295"/>
          </p:nvPr>
        </p:nvSpPr>
        <p:spPr>
          <a:xfrm>
            <a:off x="9096702" y="6356348"/>
            <a:ext cx="2743200" cy="365125"/>
          </a:xfrm>
        </p:spPr>
        <p:txBody>
          <a:bodyPr/>
          <a:lstStyle/>
          <a:p>
            <a:fld id="{D197CD4B-FF05-7D4E-8653-CD45504B156A}" type="slidenum">
              <a:rPr lang="en-US" altLang="en-US"/>
              <a:pPr/>
              <a:t>7</a:t>
            </a:fld>
            <a:endParaRPr lang="en-US" altLang="en-US" dirty="0"/>
          </a:p>
        </p:txBody>
      </p:sp>
      <p:sp>
        <p:nvSpPr>
          <p:cNvPr id="205826" name="Rectangle 2">
            <a:extLst>
              <a:ext uri="{FF2B5EF4-FFF2-40B4-BE49-F238E27FC236}">
                <a16:creationId xmlns:a16="http://schemas.microsoft.com/office/drawing/2014/main" id="{DA0216F5-400B-DB4A-A875-2F7DAC2ED264}"/>
              </a:ext>
            </a:extLst>
          </p:cNvPr>
          <p:cNvSpPr>
            <a:spLocks noGrp="1" noChangeArrowheads="1"/>
          </p:cNvSpPr>
          <p:nvPr>
            <p:ph type="title"/>
          </p:nvPr>
        </p:nvSpPr>
        <p:spPr/>
        <p:txBody>
          <a:bodyPr>
            <a:normAutofit/>
          </a:bodyPr>
          <a:lstStyle/>
          <a:p>
            <a:r>
              <a:rPr lang="en-US" altLang="en-US" sz="3600" dirty="0"/>
              <a:t>BST: Insertion – C++ Code</a:t>
            </a:r>
          </a:p>
        </p:txBody>
      </p:sp>
      <p:sp>
        <p:nvSpPr>
          <p:cNvPr id="5" name="Rectangle 3">
            <a:extLst>
              <a:ext uri="{FF2B5EF4-FFF2-40B4-BE49-F238E27FC236}">
                <a16:creationId xmlns:a16="http://schemas.microsoft.com/office/drawing/2014/main" id="{387AF86E-95E2-904B-BA3C-09E8A63E2045}"/>
              </a:ext>
            </a:extLst>
          </p:cNvPr>
          <p:cNvSpPr txBox="1">
            <a:spLocks noChangeArrowheads="1"/>
          </p:cNvSpPr>
          <p:nvPr/>
        </p:nvSpPr>
        <p:spPr>
          <a:xfrm>
            <a:off x="5791199" y="1132107"/>
            <a:ext cx="4985658" cy="5197473"/>
          </a:xfrm>
          <a:prstGeom prst="rect">
            <a:avLst/>
          </a:prstGeom>
          <a:solidFill>
            <a:srgbClr val="C0C0C0">
              <a:alpha val="50000"/>
            </a:srgbClr>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chemeClr val="tx1"/>
              </a:buClr>
              <a:buFont typeface="Wingdings" pitchFamily="2" charset="2"/>
              <a:buNone/>
            </a:pPr>
            <a:r>
              <a:rPr lang="en-US" altLang="en-US" sz="1800" b="1" dirty="0">
                <a:latin typeface="Courier New" panose="02070309020205020404" pitchFamily="49" charset="0"/>
              </a:rPr>
              <a:t>void insert(</a:t>
            </a:r>
            <a:r>
              <a:rPr lang="en-US" altLang="en-US" sz="1800" b="1" dirty="0" err="1">
                <a:latin typeface="Courier New" panose="02070309020205020404" pitchFamily="49" charset="0"/>
              </a:rPr>
              <a:t>int</a:t>
            </a:r>
            <a:r>
              <a:rPr lang="en-US" altLang="en-US" sz="1800" b="1" dirty="0">
                <a:latin typeface="Courier New" panose="02070309020205020404" pitchFamily="49" charset="0"/>
              </a:rPr>
              <a:t> x, Node * t)</a:t>
            </a:r>
          </a:p>
          <a:p>
            <a:pPr>
              <a:buClr>
                <a:schemeClr val="tx1"/>
              </a:buClr>
              <a:buFont typeface="Wingdings" pitchFamily="2" charset="2"/>
              <a:buNone/>
            </a:pPr>
            <a:r>
              <a:rPr lang="en-US" altLang="en-US" sz="1800" b="1" dirty="0">
                <a:latin typeface="Courier New" panose="02070309020205020404" pitchFamily="49" charset="0"/>
              </a:rPr>
              <a:t>{</a:t>
            </a:r>
          </a:p>
          <a:p>
            <a:pPr>
              <a:buClr>
                <a:schemeClr val="tx1"/>
              </a:buClr>
              <a:buFont typeface="Wingdings" pitchFamily="2" charset="2"/>
              <a:buNone/>
            </a:pPr>
            <a:r>
              <a:rPr lang="en-US" altLang="en-US" sz="1800" b="1" dirty="0">
                <a:latin typeface="Courier New" panose="02070309020205020404" pitchFamily="49" charset="0"/>
              </a:rPr>
              <a:t>  </a:t>
            </a:r>
            <a:r>
              <a:rPr lang="en-US" altLang="en-US" sz="1800" b="1" dirty="0">
                <a:solidFill>
                  <a:srgbClr val="0054FF"/>
                </a:solidFill>
                <a:latin typeface="Courier New" panose="02070309020205020404" pitchFamily="49" charset="0"/>
              </a:rPr>
              <a:t>if</a:t>
            </a:r>
            <a:r>
              <a:rPr lang="en-US" altLang="en-US" sz="1800" b="1" dirty="0">
                <a:latin typeface="Courier New" panose="02070309020205020404" pitchFamily="49" charset="0"/>
              </a:rPr>
              <a:t> ( t == NULL ) { </a:t>
            </a:r>
            <a:r>
              <a:rPr lang="en-US" altLang="en-US" sz="1800" b="1" dirty="0">
                <a:solidFill>
                  <a:srgbClr val="FF0000"/>
                </a:solidFill>
                <a:latin typeface="Courier New" panose="02070309020205020404" pitchFamily="49" charset="0"/>
              </a:rPr>
              <a:t>//found leaf</a:t>
            </a:r>
          </a:p>
          <a:p>
            <a:pPr>
              <a:buClr>
                <a:schemeClr val="tx1"/>
              </a:buClr>
              <a:buFont typeface="Wingdings" pitchFamily="2" charset="2"/>
              <a:buNone/>
            </a:pPr>
            <a:r>
              <a:rPr lang="en-US" altLang="en-US" sz="1800" b="1" dirty="0">
                <a:latin typeface="Courier New" panose="02070309020205020404" pitchFamily="49" charset="0"/>
              </a:rPr>
              <a:t>    t = new Node(x);</a:t>
            </a:r>
          </a:p>
          <a:p>
            <a:pPr>
              <a:buClr>
                <a:schemeClr val="tx1"/>
              </a:buClr>
              <a:buFont typeface="Wingdings" pitchFamily="2" charset="2"/>
              <a:buNone/>
            </a:pPr>
            <a:endParaRPr lang="en-US" altLang="en-US" sz="1800" b="1" dirty="0">
              <a:latin typeface="Courier New" panose="02070309020205020404" pitchFamily="49" charset="0"/>
            </a:endParaRPr>
          </a:p>
          <a:p>
            <a:pPr>
              <a:buClr>
                <a:schemeClr val="tx1"/>
              </a:buClr>
              <a:buFont typeface="Wingdings" pitchFamily="2" charset="2"/>
              <a:buNone/>
            </a:pPr>
            <a:r>
              <a:rPr lang="en-US" altLang="en-US" sz="1800" b="1" dirty="0">
                <a:latin typeface="Courier New" panose="02070309020205020404" pitchFamily="49" charset="0"/>
              </a:rPr>
              <a:t>} </a:t>
            </a:r>
            <a:r>
              <a:rPr lang="en-US" altLang="en-US" sz="1800" b="1" dirty="0">
                <a:solidFill>
                  <a:srgbClr val="0054FF"/>
                </a:solidFill>
                <a:latin typeface="Courier New" panose="02070309020205020404" pitchFamily="49" charset="0"/>
              </a:rPr>
              <a:t>else if </a:t>
            </a:r>
            <a:r>
              <a:rPr lang="en-US" altLang="en-US" sz="1800" b="1" dirty="0">
                <a:latin typeface="Courier New" panose="02070309020205020404" pitchFamily="49" charset="0"/>
              </a:rPr>
              <a:t>(x &gt; t-&gt;key) {</a:t>
            </a:r>
          </a:p>
          <a:p>
            <a:pPr>
              <a:buClr>
                <a:schemeClr val="tx1"/>
              </a:buClr>
              <a:buFont typeface="Wingdings" pitchFamily="2" charset="2"/>
              <a:buNone/>
            </a:pPr>
            <a:r>
              <a:rPr lang="en-US" altLang="en-US" sz="1800" b="1" dirty="0">
                <a:latin typeface="Courier New" panose="02070309020205020404" pitchFamily="49" charset="0"/>
              </a:rPr>
              <a:t>    insert( x, t-&gt;right );</a:t>
            </a:r>
          </a:p>
          <a:p>
            <a:pPr>
              <a:buClr>
                <a:schemeClr val="tx1"/>
              </a:buClr>
              <a:buFont typeface="Wingdings" pitchFamily="2" charset="2"/>
              <a:buNone/>
            </a:pPr>
            <a:endParaRPr lang="en-US" altLang="en-US" sz="1800" b="1" dirty="0">
              <a:latin typeface="Courier New" panose="02070309020205020404" pitchFamily="49" charset="0"/>
            </a:endParaRPr>
          </a:p>
          <a:p>
            <a:pPr>
              <a:buClr>
                <a:schemeClr val="tx1"/>
              </a:buClr>
              <a:buFont typeface="Wingdings" pitchFamily="2" charset="2"/>
              <a:buNone/>
            </a:pPr>
            <a:r>
              <a:rPr lang="en-US" altLang="en-US" sz="1800" b="1" dirty="0">
                <a:latin typeface="Courier New" panose="02070309020205020404" pitchFamily="49" charset="0"/>
              </a:rPr>
              <a:t>  } </a:t>
            </a:r>
            <a:r>
              <a:rPr lang="en-US" altLang="en-US" sz="1800" b="1" dirty="0">
                <a:solidFill>
                  <a:srgbClr val="0054FF"/>
                </a:solidFill>
                <a:latin typeface="Courier New" panose="02070309020205020404" pitchFamily="49" charset="0"/>
              </a:rPr>
              <a:t>else if </a:t>
            </a:r>
            <a:r>
              <a:rPr lang="en-US" altLang="en-US" sz="1800" b="1" dirty="0">
                <a:latin typeface="Courier New" panose="02070309020205020404" pitchFamily="49" charset="0"/>
              </a:rPr>
              <a:t>(x &lt; t-&gt;key) {</a:t>
            </a:r>
          </a:p>
          <a:p>
            <a:pPr>
              <a:buClr>
                <a:schemeClr val="tx1"/>
              </a:buClr>
              <a:buFont typeface="Wingdings" pitchFamily="2" charset="2"/>
              <a:buNone/>
            </a:pPr>
            <a:r>
              <a:rPr lang="en-US" altLang="en-US" sz="1800" b="1" dirty="0">
                <a:latin typeface="Courier New" panose="02070309020205020404" pitchFamily="49" charset="0"/>
              </a:rPr>
              <a:t>    insert( x, t-&gt;left );</a:t>
            </a:r>
          </a:p>
          <a:p>
            <a:pPr>
              <a:buClr>
                <a:schemeClr val="tx1"/>
              </a:buClr>
              <a:buFont typeface="Wingdings" pitchFamily="2" charset="2"/>
              <a:buNone/>
            </a:pPr>
            <a:r>
              <a:rPr lang="en-US" altLang="en-US" sz="1800" b="1" dirty="0">
                <a:latin typeface="Courier New" panose="02070309020205020404" pitchFamily="49" charset="0"/>
              </a:rPr>
              <a:t>  </a:t>
            </a:r>
          </a:p>
          <a:p>
            <a:pPr>
              <a:buClr>
                <a:schemeClr val="tx1"/>
              </a:buClr>
              <a:buFont typeface="Wingdings" pitchFamily="2" charset="2"/>
              <a:buNone/>
            </a:pPr>
            <a:r>
              <a:rPr lang="en-US" altLang="en-US" sz="1800" b="1" dirty="0">
                <a:latin typeface="Courier New" panose="02070309020205020404" pitchFamily="49" charset="0"/>
              </a:rPr>
              <a:t>  } </a:t>
            </a:r>
            <a:r>
              <a:rPr lang="en-US" altLang="en-US" sz="1800" b="1" dirty="0">
                <a:solidFill>
                  <a:srgbClr val="0054FF"/>
                </a:solidFill>
                <a:latin typeface="Courier New" panose="02070309020205020404" pitchFamily="49" charset="0"/>
              </a:rPr>
              <a:t>else</a:t>
            </a:r>
            <a:r>
              <a:rPr lang="en-US" altLang="en-US" sz="1800" b="1" dirty="0">
                <a:latin typeface="Courier New" panose="02070309020205020404" pitchFamily="49" charset="0"/>
              </a:rPr>
              <a:t> {</a:t>
            </a:r>
          </a:p>
          <a:p>
            <a:pPr>
              <a:buClr>
                <a:schemeClr val="tx1"/>
              </a:buClr>
              <a:buFont typeface="Wingdings" pitchFamily="2" charset="2"/>
              <a:buNone/>
            </a:pPr>
            <a:r>
              <a:rPr lang="en-US" altLang="en-US" sz="1800" b="1" dirty="0">
                <a:latin typeface="Courier New" panose="02070309020205020404" pitchFamily="49" charset="0"/>
              </a:rPr>
              <a:t>    // handle duplicate</a:t>
            </a:r>
          </a:p>
          <a:p>
            <a:pPr>
              <a:buClr>
                <a:schemeClr val="tx1"/>
              </a:buClr>
              <a:buFont typeface="Wingdings" pitchFamily="2" charset="2"/>
              <a:buNone/>
            </a:pPr>
            <a:r>
              <a:rPr lang="en-US" altLang="en-US" sz="1800" b="1" dirty="0">
                <a:latin typeface="Courier New" panose="02070309020205020404" pitchFamily="49" charset="0"/>
              </a:rPr>
              <a:t>}</a:t>
            </a:r>
          </a:p>
        </p:txBody>
      </p:sp>
      <p:sp>
        <p:nvSpPr>
          <p:cNvPr id="7" name="Rectangle 22">
            <a:extLst>
              <a:ext uri="{FF2B5EF4-FFF2-40B4-BE49-F238E27FC236}">
                <a16:creationId xmlns:a16="http://schemas.microsoft.com/office/drawing/2014/main" id="{3624C0D2-CECA-6242-8FDA-8EDA73D02B9A}"/>
              </a:ext>
            </a:extLst>
          </p:cNvPr>
          <p:cNvSpPr>
            <a:spLocks noChangeArrowheads="1"/>
          </p:cNvSpPr>
          <p:nvPr/>
        </p:nvSpPr>
        <p:spPr bwMode="auto">
          <a:xfrm>
            <a:off x="628310" y="1258940"/>
            <a:ext cx="4376056" cy="4143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400">
                <a:solidFill>
                  <a:schemeClr val="tx1"/>
                </a:solidFill>
                <a:latin typeface="Times New Roman" panose="02020603050405020304" pitchFamily="18" charset="0"/>
              </a:defRPr>
            </a:lvl1pPr>
            <a:lvl2pPr indent="-227013" eaLnBrk="0" hangingPunct="0">
              <a:defRPr sz="2400">
                <a:solidFill>
                  <a:schemeClr val="tx1"/>
                </a:solidFill>
                <a:latin typeface="Times New Roman" panose="02020603050405020304" pitchFamily="18" charset="0"/>
              </a:defRPr>
            </a:lvl2pPr>
            <a:lvl3pPr eaLnBrk="0" hangingPunct="0">
              <a:defRPr sz="2400">
                <a:solidFill>
                  <a:schemeClr val="tx1"/>
                </a:solidFill>
                <a:latin typeface="Times New Roman" panose="02020603050405020304" pitchFamily="18" charset="0"/>
              </a:defRPr>
            </a:lvl3pPr>
            <a:lvl4pPr eaLnBrk="0" hangingPunct="0">
              <a:defRPr sz="2400">
                <a:solidFill>
                  <a:schemeClr val="tx1"/>
                </a:solidFill>
                <a:latin typeface="Times New Roman" panose="02020603050405020304" pitchFamily="18" charset="0"/>
              </a:defRPr>
            </a:lvl4pPr>
            <a:lvl5pPr eaLnBrk="0" hangingPunct="0">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dirty="0">
                <a:solidFill>
                  <a:srgbClr val="3333FF"/>
                </a:solidFill>
                <a:latin typeface="+mn-lt"/>
              </a:rPr>
              <a:t>Preserve “search” structure!</a:t>
            </a:r>
          </a:p>
          <a:p>
            <a:r>
              <a:rPr lang="en-US" altLang="en-US" dirty="0">
                <a:latin typeface="+mn-lt"/>
              </a:rPr>
              <a:t>Inserting involves 2 steps:</a:t>
            </a:r>
          </a:p>
          <a:p>
            <a:pPr lvl="1"/>
            <a:r>
              <a:rPr lang="en-US" altLang="en-US" sz="2800" dirty="0">
                <a:latin typeface="+mn-lt"/>
              </a:rPr>
              <a:t>Find the correct location</a:t>
            </a:r>
          </a:p>
          <a:p>
            <a:pPr lvl="2"/>
            <a:r>
              <a:rPr lang="en-US" altLang="en-US" sz="2800" dirty="0">
                <a:latin typeface="+mn-lt"/>
              </a:rPr>
              <a:t>For a BST insert, always </a:t>
            </a:r>
            <a:r>
              <a:rPr lang="en-US" altLang="en-US" sz="2800" dirty="0">
                <a:solidFill>
                  <a:srgbClr val="3333FF"/>
                </a:solidFill>
                <a:latin typeface="+mn-lt"/>
              </a:rPr>
              <a:t>insert at the “leaf” of the tree</a:t>
            </a:r>
          </a:p>
          <a:p>
            <a:pPr lvl="1"/>
            <a:r>
              <a:rPr lang="en-US" altLang="en-US" sz="2800" dirty="0">
                <a:latin typeface="+mn-lt"/>
              </a:rPr>
              <a:t>Do commands to add node</a:t>
            </a:r>
          </a:p>
          <a:p>
            <a:pPr lvl="2"/>
            <a:r>
              <a:rPr lang="en-US" altLang="en-US" sz="2800" dirty="0">
                <a:latin typeface="+mn-lt"/>
              </a:rPr>
              <a:t>Create node</a:t>
            </a:r>
          </a:p>
          <a:p>
            <a:pPr lvl="2"/>
            <a:r>
              <a:rPr lang="en-US" altLang="en-US" sz="2800" dirty="0">
                <a:latin typeface="+mn-lt"/>
              </a:rPr>
              <a:t>Add data/key</a:t>
            </a:r>
          </a:p>
          <a:p>
            <a:pPr lvl="2"/>
            <a:r>
              <a:rPr lang="en-US" altLang="en-US" sz="2800" dirty="0">
                <a:latin typeface="+mn-lt"/>
              </a:rPr>
              <a:t>Make left and right pointers point to null</a:t>
            </a:r>
          </a:p>
        </p:txBody>
      </p:sp>
    </p:spTree>
    <p:extLst>
      <p:ext uri="{BB962C8B-B14F-4D97-AF65-F5344CB8AC3E}">
        <p14:creationId xmlns:p14="http://schemas.microsoft.com/office/powerpoint/2010/main" val="773221751"/>
      </p:ext>
    </p:extLst>
  </p:cSld>
  <p:clrMapOvr>
    <a:masterClrMapping/>
  </p:clrMapOvr>
  <mc:AlternateContent xmlns:mc="http://schemas.openxmlformats.org/markup-compatibility/2006" xmlns:p14="http://schemas.microsoft.com/office/powerpoint/2010/main">
    <mc:Choice Requires="p14">
      <p:transition spd="slow" p14:dur="2000" advTm="57887"/>
    </mc:Choice>
    <mc:Fallback xmlns="">
      <p:transition spd="slow" advTm="57887"/>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2">
            <a:extLst>
              <a:ext uri="{FF2B5EF4-FFF2-40B4-BE49-F238E27FC236}">
                <a16:creationId xmlns:a16="http://schemas.microsoft.com/office/drawing/2014/main" id="{8455ECFD-866D-4940-B376-C8262AA6D72F}"/>
              </a:ext>
            </a:extLst>
          </p:cNvPr>
          <p:cNvSpPr>
            <a:spLocks noChangeArrowheads="1"/>
          </p:cNvSpPr>
          <p:nvPr/>
        </p:nvSpPr>
        <p:spPr bwMode="auto">
          <a:xfrm>
            <a:off x="1981201" y="457201"/>
            <a:ext cx="4341813" cy="1895475"/>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64" tIns="46033" rIns="92064" bIns="46033">
            <a:spAutoFit/>
          </a:bodyPr>
          <a:lstStyle>
            <a:lvl1pPr indent="4763">
              <a:spcBef>
                <a:spcPct val="20000"/>
              </a:spcBef>
              <a:buChar char="•"/>
              <a:defRPr sz="2400">
                <a:solidFill>
                  <a:schemeClr val="tx1"/>
                </a:solidFill>
                <a:latin typeface="Arial" panose="020B0604020202020204" pitchFamily="34" charset="0"/>
              </a:defRPr>
            </a:lvl1pPr>
            <a:lvl2pPr marL="747713"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buFontTx/>
              <a:buNone/>
            </a:pPr>
            <a:r>
              <a:rPr lang="en-US" altLang="en-US" sz="2000">
                <a:latin typeface="Courier New" panose="02070309020205020404" pitchFamily="49" charset="0"/>
              </a:rPr>
              <a:t>Proc InOrderPrint(pointer) </a:t>
            </a:r>
          </a:p>
          <a:p>
            <a:pPr>
              <a:buFontTx/>
              <a:buNone/>
            </a:pPr>
            <a:r>
              <a:rPr lang="en-US" altLang="en-US" sz="2000">
                <a:latin typeface="Courier New" panose="02070309020205020404" pitchFamily="49" charset="0"/>
              </a:rPr>
              <a:t> pointer NOT NIL?</a:t>
            </a:r>
          </a:p>
          <a:p>
            <a:pPr>
              <a:buFontTx/>
              <a:buNone/>
            </a:pPr>
            <a:r>
              <a:rPr lang="en-US" altLang="en-US" sz="2000">
                <a:solidFill>
                  <a:srgbClr val="FF0033"/>
                </a:solidFill>
                <a:latin typeface="Courier New" panose="02070309020205020404" pitchFamily="49" charset="0"/>
              </a:rPr>
              <a:t>  InOrderPrint(left child)</a:t>
            </a:r>
          </a:p>
          <a:p>
            <a:pPr>
              <a:buFontTx/>
              <a:buNone/>
            </a:pPr>
            <a:r>
              <a:rPr lang="en-US" altLang="en-US" sz="2000">
                <a:latin typeface="Courier New" panose="02070309020205020404" pitchFamily="49" charset="0"/>
              </a:rPr>
              <a:t>  print(data)</a:t>
            </a:r>
          </a:p>
          <a:p>
            <a:pPr>
              <a:buFontTx/>
              <a:buNone/>
            </a:pPr>
            <a:r>
              <a:rPr lang="en-US" altLang="en-US" sz="2000">
                <a:latin typeface="Courier New" panose="02070309020205020404" pitchFamily="49" charset="0"/>
              </a:rPr>
              <a:t>  InOrderPrint(right child)</a:t>
            </a:r>
          </a:p>
        </p:txBody>
      </p:sp>
      <p:grpSp>
        <p:nvGrpSpPr>
          <p:cNvPr id="306179" name="Group 3">
            <a:extLst>
              <a:ext uri="{FF2B5EF4-FFF2-40B4-BE49-F238E27FC236}">
                <a16:creationId xmlns:a16="http://schemas.microsoft.com/office/drawing/2014/main" id="{27878ACD-CB14-BE49-8D45-E8F8B18EB96C}"/>
              </a:ext>
            </a:extLst>
          </p:cNvPr>
          <p:cNvGrpSpPr>
            <a:grpSpLocks/>
          </p:cNvGrpSpPr>
          <p:nvPr/>
        </p:nvGrpSpPr>
        <p:grpSpPr bwMode="auto">
          <a:xfrm>
            <a:off x="7099301" y="1501775"/>
            <a:ext cx="587375" cy="749300"/>
            <a:chOff x="1760" y="2442"/>
            <a:chExt cx="370" cy="472"/>
          </a:xfrm>
        </p:grpSpPr>
        <p:sp>
          <p:nvSpPr>
            <p:cNvPr id="306180" name="Text Box 4">
              <a:extLst>
                <a:ext uri="{FF2B5EF4-FFF2-40B4-BE49-F238E27FC236}">
                  <a16:creationId xmlns:a16="http://schemas.microsoft.com/office/drawing/2014/main" id="{736DBEC3-157B-D44C-A770-F170ED4BB081}"/>
                </a:ext>
              </a:extLst>
            </p:cNvPr>
            <p:cNvSpPr txBox="1">
              <a:spLocks noChangeArrowheads="1"/>
            </p:cNvSpPr>
            <p:nvPr/>
          </p:nvSpPr>
          <p:spPr bwMode="auto">
            <a:xfrm>
              <a:off x="1760" y="2442"/>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solidFill>
                    <a:srgbClr val="FF0033"/>
                  </a:solidFill>
                  <a:latin typeface="Courier New" panose="02070309020205020404" pitchFamily="49" charset="0"/>
                </a:rPr>
                <a:t>22</a:t>
              </a:r>
            </a:p>
          </p:txBody>
        </p:sp>
        <p:grpSp>
          <p:nvGrpSpPr>
            <p:cNvPr id="306181" name="Group 5">
              <a:extLst>
                <a:ext uri="{FF2B5EF4-FFF2-40B4-BE49-F238E27FC236}">
                  <a16:creationId xmlns:a16="http://schemas.microsoft.com/office/drawing/2014/main" id="{BD4FCA64-B302-F145-B2D2-59AE0CFB17C4}"/>
                </a:ext>
              </a:extLst>
            </p:cNvPr>
            <p:cNvGrpSpPr>
              <a:grpSpLocks/>
            </p:cNvGrpSpPr>
            <p:nvPr/>
          </p:nvGrpSpPr>
          <p:grpSpPr bwMode="auto">
            <a:xfrm>
              <a:off x="1760" y="2754"/>
              <a:ext cx="370" cy="160"/>
              <a:chOff x="1378" y="3290"/>
              <a:chExt cx="370" cy="312"/>
            </a:xfrm>
          </p:grpSpPr>
          <p:sp>
            <p:nvSpPr>
              <p:cNvPr id="306182" name="Text Box 6">
                <a:extLst>
                  <a:ext uri="{FF2B5EF4-FFF2-40B4-BE49-F238E27FC236}">
                    <a16:creationId xmlns:a16="http://schemas.microsoft.com/office/drawing/2014/main" id="{00FDE486-8206-C846-85F8-28CFF70DDAFF}"/>
                  </a:ext>
                </a:extLst>
              </p:cNvPr>
              <p:cNvSpPr txBox="1">
                <a:spLocks noChangeArrowheads="1"/>
              </p:cNvSpPr>
              <p:nvPr/>
            </p:nvSpPr>
            <p:spPr bwMode="auto">
              <a:xfrm>
                <a:off x="1378" y="3290"/>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306183" name="Line 7">
                <a:extLst>
                  <a:ext uri="{FF2B5EF4-FFF2-40B4-BE49-F238E27FC236}">
                    <a16:creationId xmlns:a16="http://schemas.microsoft.com/office/drawing/2014/main" id="{DE394BBA-194B-474A-AEAA-814FA6BBB652}"/>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306184" name="Text Box 8">
            <a:extLst>
              <a:ext uri="{FF2B5EF4-FFF2-40B4-BE49-F238E27FC236}">
                <a16:creationId xmlns:a16="http://schemas.microsoft.com/office/drawing/2014/main" id="{732BCFDE-248A-7741-B094-61D5FC6FE57B}"/>
              </a:ext>
            </a:extLst>
          </p:cNvPr>
          <p:cNvSpPr txBox="1">
            <a:spLocks noChangeArrowheads="1"/>
          </p:cNvSpPr>
          <p:nvPr/>
        </p:nvSpPr>
        <p:spPr bwMode="auto">
          <a:xfrm>
            <a:off x="7032626" y="646113"/>
            <a:ext cx="62619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715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a:t>root</a:t>
            </a:r>
          </a:p>
        </p:txBody>
      </p:sp>
      <p:sp>
        <p:nvSpPr>
          <p:cNvPr id="306185" name="Line 9">
            <a:extLst>
              <a:ext uri="{FF2B5EF4-FFF2-40B4-BE49-F238E27FC236}">
                <a16:creationId xmlns:a16="http://schemas.microsoft.com/office/drawing/2014/main" id="{98C141F8-4EE1-DA41-889B-566994A7FF3B}"/>
              </a:ext>
            </a:extLst>
          </p:cNvPr>
          <p:cNvSpPr>
            <a:spLocks noChangeShapeType="1"/>
          </p:cNvSpPr>
          <p:nvPr/>
        </p:nvSpPr>
        <p:spPr bwMode="auto">
          <a:xfrm>
            <a:off x="7404100" y="1028700"/>
            <a:ext cx="0" cy="4572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06186" name="Group 10">
            <a:extLst>
              <a:ext uri="{FF2B5EF4-FFF2-40B4-BE49-F238E27FC236}">
                <a16:creationId xmlns:a16="http://schemas.microsoft.com/office/drawing/2014/main" id="{18F69062-B1EE-664E-BBA5-36A5D05A7A4F}"/>
              </a:ext>
            </a:extLst>
          </p:cNvPr>
          <p:cNvGrpSpPr>
            <a:grpSpLocks/>
          </p:cNvGrpSpPr>
          <p:nvPr/>
        </p:nvGrpSpPr>
        <p:grpSpPr bwMode="auto">
          <a:xfrm>
            <a:off x="8280401" y="2746375"/>
            <a:ext cx="587375" cy="749300"/>
            <a:chOff x="1760" y="2442"/>
            <a:chExt cx="370" cy="472"/>
          </a:xfrm>
        </p:grpSpPr>
        <p:sp>
          <p:nvSpPr>
            <p:cNvPr id="306187" name="Text Box 11">
              <a:extLst>
                <a:ext uri="{FF2B5EF4-FFF2-40B4-BE49-F238E27FC236}">
                  <a16:creationId xmlns:a16="http://schemas.microsoft.com/office/drawing/2014/main" id="{49816E61-F31F-3C44-8AFC-A3E335BB6F6B}"/>
                </a:ext>
              </a:extLst>
            </p:cNvPr>
            <p:cNvSpPr txBox="1">
              <a:spLocks noChangeArrowheads="1"/>
            </p:cNvSpPr>
            <p:nvPr/>
          </p:nvSpPr>
          <p:spPr bwMode="auto">
            <a:xfrm>
              <a:off x="1760" y="2442"/>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latin typeface="Courier New" panose="02070309020205020404" pitchFamily="49" charset="0"/>
                </a:rPr>
                <a:t>67</a:t>
              </a:r>
            </a:p>
          </p:txBody>
        </p:sp>
        <p:grpSp>
          <p:nvGrpSpPr>
            <p:cNvPr id="306188" name="Group 12">
              <a:extLst>
                <a:ext uri="{FF2B5EF4-FFF2-40B4-BE49-F238E27FC236}">
                  <a16:creationId xmlns:a16="http://schemas.microsoft.com/office/drawing/2014/main" id="{55439CAD-9B34-EE42-8D22-BFC449DA7BD6}"/>
                </a:ext>
              </a:extLst>
            </p:cNvPr>
            <p:cNvGrpSpPr>
              <a:grpSpLocks/>
            </p:cNvGrpSpPr>
            <p:nvPr/>
          </p:nvGrpSpPr>
          <p:grpSpPr bwMode="auto">
            <a:xfrm>
              <a:off x="1760" y="2754"/>
              <a:ext cx="370" cy="160"/>
              <a:chOff x="1378" y="3290"/>
              <a:chExt cx="370" cy="312"/>
            </a:xfrm>
          </p:grpSpPr>
          <p:sp>
            <p:nvSpPr>
              <p:cNvPr id="306189" name="Text Box 13">
                <a:extLst>
                  <a:ext uri="{FF2B5EF4-FFF2-40B4-BE49-F238E27FC236}">
                    <a16:creationId xmlns:a16="http://schemas.microsoft.com/office/drawing/2014/main" id="{8AC4801C-0224-A145-BF4E-4FA61E8A7279}"/>
                  </a:ext>
                </a:extLst>
              </p:cNvPr>
              <p:cNvSpPr txBox="1">
                <a:spLocks noChangeArrowheads="1"/>
              </p:cNvSpPr>
              <p:nvPr/>
            </p:nvSpPr>
            <p:spPr bwMode="auto">
              <a:xfrm>
                <a:off x="1378" y="3290"/>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306190" name="Line 14">
                <a:extLst>
                  <a:ext uri="{FF2B5EF4-FFF2-40B4-BE49-F238E27FC236}">
                    <a16:creationId xmlns:a16="http://schemas.microsoft.com/office/drawing/2014/main" id="{730BEC31-576F-D544-B4EC-73EFD7BF8F60}"/>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306191" name="Group 15">
            <a:extLst>
              <a:ext uri="{FF2B5EF4-FFF2-40B4-BE49-F238E27FC236}">
                <a16:creationId xmlns:a16="http://schemas.microsoft.com/office/drawing/2014/main" id="{557F3F12-2156-8448-B7A6-D08A85C405E9}"/>
              </a:ext>
            </a:extLst>
          </p:cNvPr>
          <p:cNvGrpSpPr>
            <a:grpSpLocks/>
          </p:cNvGrpSpPr>
          <p:nvPr/>
        </p:nvGrpSpPr>
        <p:grpSpPr bwMode="auto">
          <a:xfrm>
            <a:off x="7759701" y="3978275"/>
            <a:ext cx="587375" cy="749300"/>
            <a:chOff x="1760" y="2442"/>
            <a:chExt cx="370" cy="472"/>
          </a:xfrm>
        </p:grpSpPr>
        <p:sp>
          <p:nvSpPr>
            <p:cNvPr id="306192" name="Text Box 16">
              <a:extLst>
                <a:ext uri="{FF2B5EF4-FFF2-40B4-BE49-F238E27FC236}">
                  <a16:creationId xmlns:a16="http://schemas.microsoft.com/office/drawing/2014/main" id="{C8037037-5FA3-1E4F-9C92-9582DB76BB6D}"/>
                </a:ext>
              </a:extLst>
            </p:cNvPr>
            <p:cNvSpPr txBox="1">
              <a:spLocks noChangeArrowheads="1"/>
            </p:cNvSpPr>
            <p:nvPr/>
          </p:nvSpPr>
          <p:spPr bwMode="auto">
            <a:xfrm>
              <a:off x="1760" y="2442"/>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solidFill>
                    <a:srgbClr val="FF0033"/>
                  </a:solidFill>
                  <a:latin typeface="Courier New" panose="02070309020205020404" pitchFamily="49" charset="0"/>
                </a:rPr>
                <a:t>36</a:t>
              </a:r>
              <a:endParaRPr lang="en-US" altLang="en-US">
                <a:latin typeface="Courier New" panose="02070309020205020404" pitchFamily="49" charset="0"/>
              </a:endParaRPr>
            </a:p>
          </p:txBody>
        </p:sp>
        <p:grpSp>
          <p:nvGrpSpPr>
            <p:cNvPr id="306193" name="Group 17">
              <a:extLst>
                <a:ext uri="{FF2B5EF4-FFF2-40B4-BE49-F238E27FC236}">
                  <a16:creationId xmlns:a16="http://schemas.microsoft.com/office/drawing/2014/main" id="{41694787-88C5-F049-AB26-AFBE5873F0C1}"/>
                </a:ext>
              </a:extLst>
            </p:cNvPr>
            <p:cNvGrpSpPr>
              <a:grpSpLocks/>
            </p:cNvGrpSpPr>
            <p:nvPr/>
          </p:nvGrpSpPr>
          <p:grpSpPr bwMode="auto">
            <a:xfrm>
              <a:off x="1760" y="2754"/>
              <a:ext cx="370" cy="160"/>
              <a:chOff x="1378" y="3290"/>
              <a:chExt cx="370" cy="312"/>
            </a:xfrm>
          </p:grpSpPr>
          <p:sp>
            <p:nvSpPr>
              <p:cNvPr id="306194" name="Text Box 18">
                <a:extLst>
                  <a:ext uri="{FF2B5EF4-FFF2-40B4-BE49-F238E27FC236}">
                    <a16:creationId xmlns:a16="http://schemas.microsoft.com/office/drawing/2014/main" id="{BE51B1B5-D083-B440-879E-4C0029A6BE8C}"/>
                  </a:ext>
                </a:extLst>
              </p:cNvPr>
              <p:cNvSpPr txBox="1">
                <a:spLocks noChangeArrowheads="1"/>
              </p:cNvSpPr>
              <p:nvPr/>
            </p:nvSpPr>
            <p:spPr bwMode="auto">
              <a:xfrm>
                <a:off x="1378" y="3290"/>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306195" name="Line 19">
                <a:extLst>
                  <a:ext uri="{FF2B5EF4-FFF2-40B4-BE49-F238E27FC236}">
                    <a16:creationId xmlns:a16="http://schemas.microsoft.com/office/drawing/2014/main" id="{DBD1DB82-7CF9-3442-B41C-D17F94B93428}"/>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306196" name="Group 20">
            <a:extLst>
              <a:ext uri="{FF2B5EF4-FFF2-40B4-BE49-F238E27FC236}">
                <a16:creationId xmlns:a16="http://schemas.microsoft.com/office/drawing/2014/main" id="{558AA339-ECFE-5D4B-9FDB-65F4520397CC}"/>
              </a:ext>
            </a:extLst>
          </p:cNvPr>
          <p:cNvGrpSpPr>
            <a:grpSpLocks/>
          </p:cNvGrpSpPr>
          <p:nvPr/>
        </p:nvGrpSpPr>
        <p:grpSpPr bwMode="auto">
          <a:xfrm>
            <a:off x="5588001" y="3940175"/>
            <a:ext cx="587375" cy="749300"/>
            <a:chOff x="1760" y="2442"/>
            <a:chExt cx="370" cy="472"/>
          </a:xfrm>
        </p:grpSpPr>
        <p:sp>
          <p:nvSpPr>
            <p:cNvPr id="306197" name="Text Box 21">
              <a:extLst>
                <a:ext uri="{FF2B5EF4-FFF2-40B4-BE49-F238E27FC236}">
                  <a16:creationId xmlns:a16="http://schemas.microsoft.com/office/drawing/2014/main" id="{7A23DE9B-B2E2-F54D-ADD1-FD1A9886F16C}"/>
                </a:ext>
              </a:extLst>
            </p:cNvPr>
            <p:cNvSpPr txBox="1">
              <a:spLocks noChangeArrowheads="1"/>
            </p:cNvSpPr>
            <p:nvPr/>
          </p:nvSpPr>
          <p:spPr bwMode="auto">
            <a:xfrm>
              <a:off x="1760" y="2442"/>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a:r>
                <a:rPr lang="en-US" altLang="en-US">
                  <a:solidFill>
                    <a:srgbClr val="FF0033"/>
                  </a:solidFill>
                  <a:latin typeface="Courier New" panose="02070309020205020404" pitchFamily="49" charset="0"/>
                </a:rPr>
                <a:t>3</a:t>
              </a:r>
              <a:endParaRPr lang="en-US" altLang="en-US">
                <a:latin typeface="Courier New" panose="02070309020205020404" pitchFamily="49" charset="0"/>
              </a:endParaRPr>
            </a:p>
          </p:txBody>
        </p:sp>
        <p:grpSp>
          <p:nvGrpSpPr>
            <p:cNvPr id="306198" name="Group 22">
              <a:extLst>
                <a:ext uri="{FF2B5EF4-FFF2-40B4-BE49-F238E27FC236}">
                  <a16:creationId xmlns:a16="http://schemas.microsoft.com/office/drawing/2014/main" id="{0CC04892-03AB-8D49-B282-F43DDBA5489D}"/>
                </a:ext>
              </a:extLst>
            </p:cNvPr>
            <p:cNvGrpSpPr>
              <a:grpSpLocks/>
            </p:cNvGrpSpPr>
            <p:nvPr/>
          </p:nvGrpSpPr>
          <p:grpSpPr bwMode="auto">
            <a:xfrm>
              <a:off x="1760" y="2754"/>
              <a:ext cx="370" cy="160"/>
              <a:chOff x="1378" y="3290"/>
              <a:chExt cx="370" cy="312"/>
            </a:xfrm>
          </p:grpSpPr>
          <p:sp>
            <p:nvSpPr>
              <p:cNvPr id="306199" name="Text Box 23">
                <a:extLst>
                  <a:ext uri="{FF2B5EF4-FFF2-40B4-BE49-F238E27FC236}">
                    <a16:creationId xmlns:a16="http://schemas.microsoft.com/office/drawing/2014/main" id="{34EC2D09-DF3F-3446-86C4-703A7FF263B1}"/>
                  </a:ext>
                </a:extLst>
              </p:cNvPr>
              <p:cNvSpPr txBox="1">
                <a:spLocks noChangeArrowheads="1"/>
              </p:cNvSpPr>
              <p:nvPr/>
            </p:nvSpPr>
            <p:spPr bwMode="auto">
              <a:xfrm>
                <a:off x="1378" y="3290"/>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306200" name="Line 24">
                <a:extLst>
                  <a:ext uri="{FF2B5EF4-FFF2-40B4-BE49-F238E27FC236}">
                    <a16:creationId xmlns:a16="http://schemas.microsoft.com/office/drawing/2014/main" id="{A28B42A2-48CB-C247-A99D-E8EDB56EFA53}"/>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306201" name="Group 25">
            <a:extLst>
              <a:ext uri="{FF2B5EF4-FFF2-40B4-BE49-F238E27FC236}">
                <a16:creationId xmlns:a16="http://schemas.microsoft.com/office/drawing/2014/main" id="{B71C878C-E715-194C-B933-1B6917EFB9FB}"/>
              </a:ext>
            </a:extLst>
          </p:cNvPr>
          <p:cNvGrpSpPr>
            <a:grpSpLocks/>
          </p:cNvGrpSpPr>
          <p:nvPr/>
        </p:nvGrpSpPr>
        <p:grpSpPr bwMode="auto">
          <a:xfrm>
            <a:off x="6667501" y="3940175"/>
            <a:ext cx="587375" cy="749300"/>
            <a:chOff x="1760" y="2442"/>
            <a:chExt cx="370" cy="472"/>
          </a:xfrm>
        </p:grpSpPr>
        <p:sp>
          <p:nvSpPr>
            <p:cNvPr id="306202" name="Text Box 26">
              <a:extLst>
                <a:ext uri="{FF2B5EF4-FFF2-40B4-BE49-F238E27FC236}">
                  <a16:creationId xmlns:a16="http://schemas.microsoft.com/office/drawing/2014/main" id="{E7240415-22B1-5349-8EE5-2AD2E047E78B}"/>
                </a:ext>
              </a:extLst>
            </p:cNvPr>
            <p:cNvSpPr txBox="1">
              <a:spLocks noChangeArrowheads="1"/>
            </p:cNvSpPr>
            <p:nvPr/>
          </p:nvSpPr>
          <p:spPr bwMode="auto">
            <a:xfrm>
              <a:off x="1760" y="2442"/>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solidFill>
                    <a:srgbClr val="FF0033"/>
                  </a:solidFill>
                  <a:latin typeface="Courier New" panose="02070309020205020404" pitchFamily="49" charset="0"/>
                </a:rPr>
                <a:t>14</a:t>
              </a:r>
              <a:endParaRPr lang="en-US" altLang="en-US">
                <a:latin typeface="Courier New" panose="02070309020205020404" pitchFamily="49" charset="0"/>
              </a:endParaRPr>
            </a:p>
          </p:txBody>
        </p:sp>
        <p:grpSp>
          <p:nvGrpSpPr>
            <p:cNvPr id="306203" name="Group 27">
              <a:extLst>
                <a:ext uri="{FF2B5EF4-FFF2-40B4-BE49-F238E27FC236}">
                  <a16:creationId xmlns:a16="http://schemas.microsoft.com/office/drawing/2014/main" id="{8FBFB33B-69C6-394F-8014-F001553B0E9E}"/>
                </a:ext>
              </a:extLst>
            </p:cNvPr>
            <p:cNvGrpSpPr>
              <a:grpSpLocks/>
            </p:cNvGrpSpPr>
            <p:nvPr/>
          </p:nvGrpSpPr>
          <p:grpSpPr bwMode="auto">
            <a:xfrm>
              <a:off x="1760" y="2754"/>
              <a:ext cx="370" cy="160"/>
              <a:chOff x="1378" y="3290"/>
              <a:chExt cx="370" cy="312"/>
            </a:xfrm>
          </p:grpSpPr>
          <p:sp>
            <p:nvSpPr>
              <p:cNvPr id="306204" name="Text Box 28">
                <a:extLst>
                  <a:ext uri="{FF2B5EF4-FFF2-40B4-BE49-F238E27FC236}">
                    <a16:creationId xmlns:a16="http://schemas.microsoft.com/office/drawing/2014/main" id="{31EC34D7-D8D5-454D-905C-FDEC982B7290}"/>
                  </a:ext>
                </a:extLst>
              </p:cNvPr>
              <p:cNvSpPr txBox="1">
                <a:spLocks noChangeArrowheads="1"/>
              </p:cNvSpPr>
              <p:nvPr/>
            </p:nvSpPr>
            <p:spPr bwMode="auto">
              <a:xfrm>
                <a:off x="1378" y="3290"/>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306205" name="Line 29">
                <a:extLst>
                  <a:ext uri="{FF2B5EF4-FFF2-40B4-BE49-F238E27FC236}">
                    <a16:creationId xmlns:a16="http://schemas.microsoft.com/office/drawing/2014/main" id="{DFFC8E34-ACAE-6B4E-8462-CEBDC80E14A1}"/>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306206" name="Group 30">
            <a:extLst>
              <a:ext uri="{FF2B5EF4-FFF2-40B4-BE49-F238E27FC236}">
                <a16:creationId xmlns:a16="http://schemas.microsoft.com/office/drawing/2014/main" id="{C96F4293-EFE4-1E4D-9055-3B6BADCDD24F}"/>
              </a:ext>
            </a:extLst>
          </p:cNvPr>
          <p:cNvGrpSpPr>
            <a:grpSpLocks/>
          </p:cNvGrpSpPr>
          <p:nvPr/>
        </p:nvGrpSpPr>
        <p:grpSpPr bwMode="auto">
          <a:xfrm>
            <a:off x="8216901" y="5172075"/>
            <a:ext cx="587375" cy="749300"/>
            <a:chOff x="1760" y="2442"/>
            <a:chExt cx="370" cy="472"/>
          </a:xfrm>
        </p:grpSpPr>
        <p:sp>
          <p:nvSpPr>
            <p:cNvPr id="306207" name="Text Box 31">
              <a:extLst>
                <a:ext uri="{FF2B5EF4-FFF2-40B4-BE49-F238E27FC236}">
                  <a16:creationId xmlns:a16="http://schemas.microsoft.com/office/drawing/2014/main" id="{24B66C46-0A0D-F240-A7EB-98ABCCBCF1C9}"/>
                </a:ext>
              </a:extLst>
            </p:cNvPr>
            <p:cNvSpPr txBox="1">
              <a:spLocks noChangeArrowheads="1"/>
            </p:cNvSpPr>
            <p:nvPr/>
          </p:nvSpPr>
          <p:spPr bwMode="auto">
            <a:xfrm>
              <a:off x="1760" y="2442"/>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latin typeface="Courier New" panose="02070309020205020404" pitchFamily="49" charset="0"/>
                </a:rPr>
                <a:t>44</a:t>
              </a:r>
            </a:p>
          </p:txBody>
        </p:sp>
        <p:grpSp>
          <p:nvGrpSpPr>
            <p:cNvPr id="306208" name="Group 32">
              <a:extLst>
                <a:ext uri="{FF2B5EF4-FFF2-40B4-BE49-F238E27FC236}">
                  <a16:creationId xmlns:a16="http://schemas.microsoft.com/office/drawing/2014/main" id="{05A6FC10-93E8-3A47-88BF-A9C0BE67C201}"/>
                </a:ext>
              </a:extLst>
            </p:cNvPr>
            <p:cNvGrpSpPr>
              <a:grpSpLocks/>
            </p:cNvGrpSpPr>
            <p:nvPr/>
          </p:nvGrpSpPr>
          <p:grpSpPr bwMode="auto">
            <a:xfrm>
              <a:off x="1760" y="2754"/>
              <a:ext cx="370" cy="160"/>
              <a:chOff x="1378" y="3290"/>
              <a:chExt cx="370" cy="312"/>
            </a:xfrm>
          </p:grpSpPr>
          <p:sp>
            <p:nvSpPr>
              <p:cNvPr id="306209" name="Text Box 33">
                <a:extLst>
                  <a:ext uri="{FF2B5EF4-FFF2-40B4-BE49-F238E27FC236}">
                    <a16:creationId xmlns:a16="http://schemas.microsoft.com/office/drawing/2014/main" id="{08CC4829-2AF6-474B-B1F0-9AAB84DEC37B}"/>
                  </a:ext>
                </a:extLst>
              </p:cNvPr>
              <p:cNvSpPr txBox="1">
                <a:spLocks noChangeArrowheads="1"/>
              </p:cNvSpPr>
              <p:nvPr/>
            </p:nvSpPr>
            <p:spPr bwMode="auto">
              <a:xfrm>
                <a:off x="1378" y="3290"/>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306210" name="Line 34">
                <a:extLst>
                  <a:ext uri="{FF2B5EF4-FFF2-40B4-BE49-F238E27FC236}">
                    <a16:creationId xmlns:a16="http://schemas.microsoft.com/office/drawing/2014/main" id="{297F6D0C-AA14-7D4E-979C-6B9F1DF3582B}"/>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306211" name="Group 35">
            <a:extLst>
              <a:ext uri="{FF2B5EF4-FFF2-40B4-BE49-F238E27FC236}">
                <a16:creationId xmlns:a16="http://schemas.microsoft.com/office/drawing/2014/main" id="{D7E144A1-83D4-7B4F-BCA0-A5F1F6D5912F}"/>
              </a:ext>
            </a:extLst>
          </p:cNvPr>
          <p:cNvGrpSpPr>
            <a:grpSpLocks/>
          </p:cNvGrpSpPr>
          <p:nvPr/>
        </p:nvGrpSpPr>
        <p:grpSpPr bwMode="auto">
          <a:xfrm>
            <a:off x="6045201" y="5248275"/>
            <a:ext cx="587375" cy="749300"/>
            <a:chOff x="1760" y="2442"/>
            <a:chExt cx="370" cy="472"/>
          </a:xfrm>
        </p:grpSpPr>
        <p:sp>
          <p:nvSpPr>
            <p:cNvPr id="306212" name="Text Box 36">
              <a:extLst>
                <a:ext uri="{FF2B5EF4-FFF2-40B4-BE49-F238E27FC236}">
                  <a16:creationId xmlns:a16="http://schemas.microsoft.com/office/drawing/2014/main" id="{13CEEE83-5F07-0142-9573-D6B8AF7E80CE}"/>
                </a:ext>
              </a:extLst>
            </p:cNvPr>
            <p:cNvSpPr txBox="1">
              <a:spLocks noChangeArrowheads="1"/>
            </p:cNvSpPr>
            <p:nvPr/>
          </p:nvSpPr>
          <p:spPr bwMode="auto">
            <a:xfrm>
              <a:off x="1760" y="2442"/>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a:r>
                <a:rPr lang="en-US" altLang="en-US">
                  <a:solidFill>
                    <a:srgbClr val="FF0033"/>
                  </a:solidFill>
                  <a:latin typeface="Courier New" panose="02070309020205020404" pitchFamily="49" charset="0"/>
                </a:rPr>
                <a:t>7</a:t>
              </a:r>
              <a:endParaRPr lang="en-US" altLang="en-US">
                <a:latin typeface="Courier New" panose="02070309020205020404" pitchFamily="49" charset="0"/>
              </a:endParaRPr>
            </a:p>
          </p:txBody>
        </p:sp>
        <p:grpSp>
          <p:nvGrpSpPr>
            <p:cNvPr id="306213" name="Group 37">
              <a:extLst>
                <a:ext uri="{FF2B5EF4-FFF2-40B4-BE49-F238E27FC236}">
                  <a16:creationId xmlns:a16="http://schemas.microsoft.com/office/drawing/2014/main" id="{3A06E222-FEB3-6A47-98FF-30821DE9B60C}"/>
                </a:ext>
              </a:extLst>
            </p:cNvPr>
            <p:cNvGrpSpPr>
              <a:grpSpLocks/>
            </p:cNvGrpSpPr>
            <p:nvPr/>
          </p:nvGrpSpPr>
          <p:grpSpPr bwMode="auto">
            <a:xfrm>
              <a:off x="1760" y="2754"/>
              <a:ext cx="370" cy="160"/>
              <a:chOff x="1378" y="3290"/>
              <a:chExt cx="370" cy="312"/>
            </a:xfrm>
          </p:grpSpPr>
          <p:sp>
            <p:nvSpPr>
              <p:cNvPr id="306214" name="Text Box 38">
                <a:extLst>
                  <a:ext uri="{FF2B5EF4-FFF2-40B4-BE49-F238E27FC236}">
                    <a16:creationId xmlns:a16="http://schemas.microsoft.com/office/drawing/2014/main" id="{4262D1BE-CB48-9D4F-AD24-D3F098522FC2}"/>
                  </a:ext>
                </a:extLst>
              </p:cNvPr>
              <p:cNvSpPr txBox="1">
                <a:spLocks noChangeArrowheads="1"/>
              </p:cNvSpPr>
              <p:nvPr/>
            </p:nvSpPr>
            <p:spPr bwMode="auto">
              <a:xfrm>
                <a:off x="1378" y="3290"/>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306215" name="Line 39">
                <a:extLst>
                  <a:ext uri="{FF2B5EF4-FFF2-40B4-BE49-F238E27FC236}">
                    <a16:creationId xmlns:a16="http://schemas.microsoft.com/office/drawing/2014/main" id="{76DF2681-5C27-0D42-B029-7146F5424A20}"/>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306216" name="Group 40">
            <a:extLst>
              <a:ext uri="{FF2B5EF4-FFF2-40B4-BE49-F238E27FC236}">
                <a16:creationId xmlns:a16="http://schemas.microsoft.com/office/drawing/2014/main" id="{24CF1CE3-9277-494A-B5DD-C3D3FB985CA1}"/>
              </a:ext>
            </a:extLst>
          </p:cNvPr>
          <p:cNvGrpSpPr>
            <a:grpSpLocks/>
          </p:cNvGrpSpPr>
          <p:nvPr/>
        </p:nvGrpSpPr>
        <p:grpSpPr bwMode="auto">
          <a:xfrm>
            <a:off x="8813801" y="3978275"/>
            <a:ext cx="587375" cy="749300"/>
            <a:chOff x="1760" y="2442"/>
            <a:chExt cx="370" cy="472"/>
          </a:xfrm>
        </p:grpSpPr>
        <p:sp>
          <p:nvSpPr>
            <p:cNvPr id="306217" name="Text Box 41">
              <a:extLst>
                <a:ext uri="{FF2B5EF4-FFF2-40B4-BE49-F238E27FC236}">
                  <a16:creationId xmlns:a16="http://schemas.microsoft.com/office/drawing/2014/main" id="{214D2CD7-A5C6-A44B-91C6-BBF36808C388}"/>
                </a:ext>
              </a:extLst>
            </p:cNvPr>
            <p:cNvSpPr txBox="1">
              <a:spLocks noChangeArrowheads="1"/>
            </p:cNvSpPr>
            <p:nvPr/>
          </p:nvSpPr>
          <p:spPr bwMode="auto">
            <a:xfrm>
              <a:off x="1760" y="2442"/>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latin typeface="Courier New" panose="02070309020205020404" pitchFamily="49" charset="0"/>
                </a:rPr>
                <a:t>94</a:t>
              </a:r>
            </a:p>
          </p:txBody>
        </p:sp>
        <p:grpSp>
          <p:nvGrpSpPr>
            <p:cNvPr id="306218" name="Group 42">
              <a:extLst>
                <a:ext uri="{FF2B5EF4-FFF2-40B4-BE49-F238E27FC236}">
                  <a16:creationId xmlns:a16="http://schemas.microsoft.com/office/drawing/2014/main" id="{FA1AA886-5270-9346-BA92-92954C1B13B5}"/>
                </a:ext>
              </a:extLst>
            </p:cNvPr>
            <p:cNvGrpSpPr>
              <a:grpSpLocks/>
            </p:cNvGrpSpPr>
            <p:nvPr/>
          </p:nvGrpSpPr>
          <p:grpSpPr bwMode="auto">
            <a:xfrm>
              <a:off x="1760" y="2754"/>
              <a:ext cx="370" cy="160"/>
              <a:chOff x="1378" y="3290"/>
              <a:chExt cx="370" cy="312"/>
            </a:xfrm>
          </p:grpSpPr>
          <p:sp>
            <p:nvSpPr>
              <p:cNvPr id="306219" name="Text Box 43">
                <a:extLst>
                  <a:ext uri="{FF2B5EF4-FFF2-40B4-BE49-F238E27FC236}">
                    <a16:creationId xmlns:a16="http://schemas.microsoft.com/office/drawing/2014/main" id="{8CCE18EC-2F2A-BC42-947E-6BAFC9D7BAA0}"/>
                  </a:ext>
                </a:extLst>
              </p:cNvPr>
              <p:cNvSpPr txBox="1">
                <a:spLocks noChangeArrowheads="1"/>
              </p:cNvSpPr>
              <p:nvPr/>
            </p:nvSpPr>
            <p:spPr bwMode="auto">
              <a:xfrm>
                <a:off x="1378" y="3290"/>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306220" name="Line 44">
                <a:extLst>
                  <a:ext uri="{FF2B5EF4-FFF2-40B4-BE49-F238E27FC236}">
                    <a16:creationId xmlns:a16="http://schemas.microsoft.com/office/drawing/2014/main" id="{513AABF3-D08A-3A4F-A948-787D175B5736}"/>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306221" name="Group 45">
            <a:extLst>
              <a:ext uri="{FF2B5EF4-FFF2-40B4-BE49-F238E27FC236}">
                <a16:creationId xmlns:a16="http://schemas.microsoft.com/office/drawing/2014/main" id="{F4A2283B-26E2-3C40-8560-FDF50FF51601}"/>
              </a:ext>
            </a:extLst>
          </p:cNvPr>
          <p:cNvGrpSpPr>
            <a:grpSpLocks/>
          </p:cNvGrpSpPr>
          <p:nvPr/>
        </p:nvGrpSpPr>
        <p:grpSpPr bwMode="auto">
          <a:xfrm>
            <a:off x="9283701" y="5159375"/>
            <a:ext cx="587375" cy="749300"/>
            <a:chOff x="1760" y="2442"/>
            <a:chExt cx="370" cy="472"/>
          </a:xfrm>
        </p:grpSpPr>
        <p:sp>
          <p:nvSpPr>
            <p:cNvPr id="306222" name="Text Box 46">
              <a:extLst>
                <a:ext uri="{FF2B5EF4-FFF2-40B4-BE49-F238E27FC236}">
                  <a16:creationId xmlns:a16="http://schemas.microsoft.com/office/drawing/2014/main" id="{5F885DEB-CBF9-E045-8B51-58984C81F1F3}"/>
                </a:ext>
              </a:extLst>
            </p:cNvPr>
            <p:cNvSpPr txBox="1">
              <a:spLocks noChangeArrowheads="1"/>
            </p:cNvSpPr>
            <p:nvPr/>
          </p:nvSpPr>
          <p:spPr bwMode="auto">
            <a:xfrm>
              <a:off x="1760" y="2442"/>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latin typeface="Courier New" panose="02070309020205020404" pitchFamily="49" charset="0"/>
                </a:rPr>
                <a:t>97</a:t>
              </a:r>
            </a:p>
          </p:txBody>
        </p:sp>
        <p:grpSp>
          <p:nvGrpSpPr>
            <p:cNvPr id="306223" name="Group 47">
              <a:extLst>
                <a:ext uri="{FF2B5EF4-FFF2-40B4-BE49-F238E27FC236}">
                  <a16:creationId xmlns:a16="http://schemas.microsoft.com/office/drawing/2014/main" id="{2E7A3827-92FB-404D-84FB-D6192CAE0C14}"/>
                </a:ext>
              </a:extLst>
            </p:cNvPr>
            <p:cNvGrpSpPr>
              <a:grpSpLocks/>
            </p:cNvGrpSpPr>
            <p:nvPr/>
          </p:nvGrpSpPr>
          <p:grpSpPr bwMode="auto">
            <a:xfrm>
              <a:off x="1760" y="2754"/>
              <a:ext cx="370" cy="160"/>
              <a:chOff x="1378" y="3290"/>
              <a:chExt cx="370" cy="312"/>
            </a:xfrm>
          </p:grpSpPr>
          <p:sp>
            <p:nvSpPr>
              <p:cNvPr id="306224" name="Text Box 48">
                <a:extLst>
                  <a:ext uri="{FF2B5EF4-FFF2-40B4-BE49-F238E27FC236}">
                    <a16:creationId xmlns:a16="http://schemas.microsoft.com/office/drawing/2014/main" id="{26C33139-E315-2241-B6ED-A50FA73B25C6}"/>
                  </a:ext>
                </a:extLst>
              </p:cNvPr>
              <p:cNvSpPr txBox="1">
                <a:spLocks noChangeArrowheads="1"/>
              </p:cNvSpPr>
              <p:nvPr/>
            </p:nvSpPr>
            <p:spPr bwMode="auto">
              <a:xfrm>
                <a:off x="1378" y="3290"/>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306225" name="Line 49">
                <a:extLst>
                  <a:ext uri="{FF2B5EF4-FFF2-40B4-BE49-F238E27FC236}">
                    <a16:creationId xmlns:a16="http://schemas.microsoft.com/office/drawing/2014/main" id="{DD89EC07-E9E9-AD45-9D77-990335B1B99C}"/>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306226" name="Group 50">
            <a:extLst>
              <a:ext uri="{FF2B5EF4-FFF2-40B4-BE49-F238E27FC236}">
                <a16:creationId xmlns:a16="http://schemas.microsoft.com/office/drawing/2014/main" id="{5FA47521-6D00-EC4D-880E-F2DC78D09B2A}"/>
              </a:ext>
            </a:extLst>
          </p:cNvPr>
          <p:cNvGrpSpPr>
            <a:grpSpLocks/>
          </p:cNvGrpSpPr>
          <p:nvPr/>
        </p:nvGrpSpPr>
        <p:grpSpPr bwMode="auto">
          <a:xfrm>
            <a:off x="5118101" y="5248275"/>
            <a:ext cx="587375" cy="749300"/>
            <a:chOff x="1760" y="2442"/>
            <a:chExt cx="370" cy="472"/>
          </a:xfrm>
        </p:grpSpPr>
        <p:sp>
          <p:nvSpPr>
            <p:cNvPr id="306227" name="Text Box 51">
              <a:extLst>
                <a:ext uri="{FF2B5EF4-FFF2-40B4-BE49-F238E27FC236}">
                  <a16:creationId xmlns:a16="http://schemas.microsoft.com/office/drawing/2014/main" id="{C859BEEF-8FE4-4049-9849-2EBD5CC03D1F}"/>
                </a:ext>
              </a:extLst>
            </p:cNvPr>
            <p:cNvSpPr txBox="1">
              <a:spLocks noChangeArrowheads="1"/>
            </p:cNvSpPr>
            <p:nvPr/>
          </p:nvSpPr>
          <p:spPr bwMode="auto">
            <a:xfrm>
              <a:off x="1760" y="2442"/>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a:r>
                <a:rPr lang="en-US" altLang="en-US">
                  <a:solidFill>
                    <a:srgbClr val="FF0033"/>
                  </a:solidFill>
                  <a:latin typeface="Courier New" panose="02070309020205020404" pitchFamily="49" charset="0"/>
                </a:rPr>
                <a:t>1</a:t>
              </a:r>
              <a:endParaRPr lang="en-US" altLang="en-US">
                <a:latin typeface="Courier New" panose="02070309020205020404" pitchFamily="49" charset="0"/>
              </a:endParaRPr>
            </a:p>
          </p:txBody>
        </p:sp>
        <p:grpSp>
          <p:nvGrpSpPr>
            <p:cNvPr id="306228" name="Group 52">
              <a:extLst>
                <a:ext uri="{FF2B5EF4-FFF2-40B4-BE49-F238E27FC236}">
                  <a16:creationId xmlns:a16="http://schemas.microsoft.com/office/drawing/2014/main" id="{43ADCEBC-70A6-504B-A660-288D7E77F115}"/>
                </a:ext>
              </a:extLst>
            </p:cNvPr>
            <p:cNvGrpSpPr>
              <a:grpSpLocks/>
            </p:cNvGrpSpPr>
            <p:nvPr/>
          </p:nvGrpSpPr>
          <p:grpSpPr bwMode="auto">
            <a:xfrm>
              <a:off x="1760" y="2754"/>
              <a:ext cx="370" cy="160"/>
              <a:chOff x="1378" y="3290"/>
              <a:chExt cx="370" cy="312"/>
            </a:xfrm>
          </p:grpSpPr>
          <p:sp>
            <p:nvSpPr>
              <p:cNvPr id="306229" name="Text Box 53">
                <a:extLst>
                  <a:ext uri="{FF2B5EF4-FFF2-40B4-BE49-F238E27FC236}">
                    <a16:creationId xmlns:a16="http://schemas.microsoft.com/office/drawing/2014/main" id="{C173F533-B6BE-EC49-92B8-6059150F276F}"/>
                  </a:ext>
                </a:extLst>
              </p:cNvPr>
              <p:cNvSpPr txBox="1">
                <a:spLocks noChangeArrowheads="1"/>
              </p:cNvSpPr>
              <p:nvPr/>
            </p:nvSpPr>
            <p:spPr bwMode="auto">
              <a:xfrm>
                <a:off x="1378" y="3290"/>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306230" name="Line 54">
                <a:extLst>
                  <a:ext uri="{FF2B5EF4-FFF2-40B4-BE49-F238E27FC236}">
                    <a16:creationId xmlns:a16="http://schemas.microsoft.com/office/drawing/2014/main" id="{050E8651-307C-6D47-8230-761761E863D4}"/>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306231" name="Group 55">
            <a:extLst>
              <a:ext uri="{FF2B5EF4-FFF2-40B4-BE49-F238E27FC236}">
                <a16:creationId xmlns:a16="http://schemas.microsoft.com/office/drawing/2014/main" id="{22B2630F-8BFC-2046-970C-885A55171182}"/>
              </a:ext>
            </a:extLst>
          </p:cNvPr>
          <p:cNvGrpSpPr>
            <a:grpSpLocks/>
          </p:cNvGrpSpPr>
          <p:nvPr/>
        </p:nvGrpSpPr>
        <p:grpSpPr bwMode="auto">
          <a:xfrm>
            <a:off x="6096001" y="2771775"/>
            <a:ext cx="587375" cy="749300"/>
            <a:chOff x="1760" y="2442"/>
            <a:chExt cx="370" cy="472"/>
          </a:xfrm>
        </p:grpSpPr>
        <p:sp>
          <p:nvSpPr>
            <p:cNvPr id="306232" name="Text Box 56">
              <a:extLst>
                <a:ext uri="{FF2B5EF4-FFF2-40B4-BE49-F238E27FC236}">
                  <a16:creationId xmlns:a16="http://schemas.microsoft.com/office/drawing/2014/main" id="{54D2D8FA-322F-4942-9044-754318193C0E}"/>
                </a:ext>
              </a:extLst>
            </p:cNvPr>
            <p:cNvSpPr txBox="1">
              <a:spLocks noChangeArrowheads="1"/>
            </p:cNvSpPr>
            <p:nvPr/>
          </p:nvSpPr>
          <p:spPr bwMode="auto">
            <a:xfrm>
              <a:off x="1760" y="2442"/>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a:r>
                <a:rPr lang="en-US" altLang="en-US">
                  <a:solidFill>
                    <a:srgbClr val="FF0033"/>
                  </a:solidFill>
                  <a:latin typeface="Courier New" panose="02070309020205020404" pitchFamily="49" charset="0"/>
                </a:rPr>
                <a:t>9</a:t>
              </a:r>
              <a:endParaRPr lang="en-US" altLang="en-US">
                <a:latin typeface="Courier New" panose="02070309020205020404" pitchFamily="49" charset="0"/>
              </a:endParaRPr>
            </a:p>
          </p:txBody>
        </p:sp>
        <p:grpSp>
          <p:nvGrpSpPr>
            <p:cNvPr id="306233" name="Group 57">
              <a:extLst>
                <a:ext uri="{FF2B5EF4-FFF2-40B4-BE49-F238E27FC236}">
                  <a16:creationId xmlns:a16="http://schemas.microsoft.com/office/drawing/2014/main" id="{78DF5671-72EE-3549-BA64-D3A4D2C9CA8D}"/>
                </a:ext>
              </a:extLst>
            </p:cNvPr>
            <p:cNvGrpSpPr>
              <a:grpSpLocks/>
            </p:cNvGrpSpPr>
            <p:nvPr/>
          </p:nvGrpSpPr>
          <p:grpSpPr bwMode="auto">
            <a:xfrm>
              <a:off x="1760" y="2754"/>
              <a:ext cx="370" cy="160"/>
              <a:chOff x="1378" y="3290"/>
              <a:chExt cx="370" cy="312"/>
            </a:xfrm>
          </p:grpSpPr>
          <p:sp>
            <p:nvSpPr>
              <p:cNvPr id="306234" name="Text Box 58">
                <a:extLst>
                  <a:ext uri="{FF2B5EF4-FFF2-40B4-BE49-F238E27FC236}">
                    <a16:creationId xmlns:a16="http://schemas.microsoft.com/office/drawing/2014/main" id="{89AC9FD2-6C36-0D48-9CC1-C993BD67AE4D}"/>
                  </a:ext>
                </a:extLst>
              </p:cNvPr>
              <p:cNvSpPr txBox="1">
                <a:spLocks noChangeArrowheads="1"/>
              </p:cNvSpPr>
              <p:nvPr/>
            </p:nvSpPr>
            <p:spPr bwMode="auto">
              <a:xfrm>
                <a:off x="1378" y="3290"/>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306235" name="Line 59">
                <a:extLst>
                  <a:ext uri="{FF2B5EF4-FFF2-40B4-BE49-F238E27FC236}">
                    <a16:creationId xmlns:a16="http://schemas.microsoft.com/office/drawing/2014/main" id="{C6351271-F833-594D-832B-18C2A9BCED28}"/>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306236" name="Line 60">
            <a:extLst>
              <a:ext uri="{FF2B5EF4-FFF2-40B4-BE49-F238E27FC236}">
                <a16:creationId xmlns:a16="http://schemas.microsoft.com/office/drawing/2014/main" id="{245E4806-E010-3043-A36A-493EA6D6E840}"/>
              </a:ext>
            </a:extLst>
          </p:cNvPr>
          <p:cNvSpPr>
            <a:spLocks noChangeShapeType="1"/>
          </p:cNvSpPr>
          <p:nvPr/>
        </p:nvSpPr>
        <p:spPr bwMode="auto">
          <a:xfrm flipH="1">
            <a:off x="6400800" y="2133600"/>
            <a:ext cx="850900" cy="6223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6237" name="Line 61">
            <a:extLst>
              <a:ext uri="{FF2B5EF4-FFF2-40B4-BE49-F238E27FC236}">
                <a16:creationId xmlns:a16="http://schemas.microsoft.com/office/drawing/2014/main" id="{DC644F4D-7512-534F-9772-170D383C15F2}"/>
              </a:ext>
            </a:extLst>
          </p:cNvPr>
          <p:cNvSpPr>
            <a:spLocks noChangeShapeType="1"/>
          </p:cNvSpPr>
          <p:nvPr/>
        </p:nvSpPr>
        <p:spPr bwMode="auto">
          <a:xfrm>
            <a:off x="7531100" y="2133600"/>
            <a:ext cx="1041400" cy="5969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6238" name="Line 62">
            <a:extLst>
              <a:ext uri="{FF2B5EF4-FFF2-40B4-BE49-F238E27FC236}">
                <a16:creationId xmlns:a16="http://schemas.microsoft.com/office/drawing/2014/main" id="{8F22AE64-D080-8848-B87A-ED470C667C71}"/>
              </a:ext>
            </a:extLst>
          </p:cNvPr>
          <p:cNvSpPr>
            <a:spLocks noChangeShapeType="1"/>
          </p:cNvSpPr>
          <p:nvPr/>
        </p:nvSpPr>
        <p:spPr bwMode="auto">
          <a:xfrm flipH="1">
            <a:off x="5880100" y="3403600"/>
            <a:ext cx="381000" cy="5080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6239" name="Line 63">
            <a:extLst>
              <a:ext uri="{FF2B5EF4-FFF2-40B4-BE49-F238E27FC236}">
                <a16:creationId xmlns:a16="http://schemas.microsoft.com/office/drawing/2014/main" id="{FCC065A1-4DBF-1144-9DC2-CB34A649674D}"/>
              </a:ext>
            </a:extLst>
          </p:cNvPr>
          <p:cNvSpPr>
            <a:spLocks noChangeShapeType="1"/>
          </p:cNvSpPr>
          <p:nvPr/>
        </p:nvSpPr>
        <p:spPr bwMode="auto">
          <a:xfrm>
            <a:off x="6540500" y="3390900"/>
            <a:ext cx="406400" cy="5334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6240" name="Line 64">
            <a:extLst>
              <a:ext uri="{FF2B5EF4-FFF2-40B4-BE49-F238E27FC236}">
                <a16:creationId xmlns:a16="http://schemas.microsoft.com/office/drawing/2014/main" id="{EA91D542-969C-244B-8EAD-6A169ADD1F32}"/>
              </a:ext>
            </a:extLst>
          </p:cNvPr>
          <p:cNvSpPr>
            <a:spLocks noChangeShapeType="1"/>
          </p:cNvSpPr>
          <p:nvPr/>
        </p:nvSpPr>
        <p:spPr bwMode="auto">
          <a:xfrm flipH="1">
            <a:off x="5410200" y="4546600"/>
            <a:ext cx="317500" cy="6858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6241" name="Line 65">
            <a:extLst>
              <a:ext uri="{FF2B5EF4-FFF2-40B4-BE49-F238E27FC236}">
                <a16:creationId xmlns:a16="http://schemas.microsoft.com/office/drawing/2014/main" id="{63FB49C4-5A91-7E4D-AF08-190DC27F063B}"/>
              </a:ext>
            </a:extLst>
          </p:cNvPr>
          <p:cNvSpPr>
            <a:spLocks noChangeShapeType="1"/>
          </p:cNvSpPr>
          <p:nvPr/>
        </p:nvSpPr>
        <p:spPr bwMode="auto">
          <a:xfrm>
            <a:off x="6032500" y="4559300"/>
            <a:ext cx="304800" cy="6731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6242" name="Line 66">
            <a:extLst>
              <a:ext uri="{FF2B5EF4-FFF2-40B4-BE49-F238E27FC236}">
                <a16:creationId xmlns:a16="http://schemas.microsoft.com/office/drawing/2014/main" id="{89B7C421-F80C-CA41-ACCE-AF5927483585}"/>
              </a:ext>
            </a:extLst>
          </p:cNvPr>
          <p:cNvSpPr>
            <a:spLocks noChangeShapeType="1"/>
          </p:cNvSpPr>
          <p:nvPr/>
        </p:nvSpPr>
        <p:spPr bwMode="auto">
          <a:xfrm flipH="1">
            <a:off x="8051800" y="3365500"/>
            <a:ext cx="381000" cy="6096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6243" name="Line 67">
            <a:extLst>
              <a:ext uri="{FF2B5EF4-FFF2-40B4-BE49-F238E27FC236}">
                <a16:creationId xmlns:a16="http://schemas.microsoft.com/office/drawing/2014/main" id="{710A9DCF-40CF-D04D-BCEC-71440CE84B65}"/>
              </a:ext>
            </a:extLst>
          </p:cNvPr>
          <p:cNvSpPr>
            <a:spLocks noChangeShapeType="1"/>
          </p:cNvSpPr>
          <p:nvPr/>
        </p:nvSpPr>
        <p:spPr bwMode="auto">
          <a:xfrm>
            <a:off x="8724900" y="3365500"/>
            <a:ext cx="381000" cy="596900"/>
          </a:xfrm>
          <a:prstGeom prst="line">
            <a:avLst/>
          </a:prstGeom>
          <a:noFill/>
          <a:ln w="381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6244" name="Line 68">
            <a:extLst>
              <a:ext uri="{FF2B5EF4-FFF2-40B4-BE49-F238E27FC236}">
                <a16:creationId xmlns:a16="http://schemas.microsoft.com/office/drawing/2014/main" id="{A8BB3D8F-4EB3-684E-9C61-76C62F91A46F}"/>
              </a:ext>
            </a:extLst>
          </p:cNvPr>
          <p:cNvSpPr>
            <a:spLocks noChangeShapeType="1"/>
          </p:cNvSpPr>
          <p:nvPr/>
        </p:nvSpPr>
        <p:spPr bwMode="auto">
          <a:xfrm>
            <a:off x="8191500" y="4610100"/>
            <a:ext cx="304800" cy="5588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6245" name="Line 69">
            <a:extLst>
              <a:ext uri="{FF2B5EF4-FFF2-40B4-BE49-F238E27FC236}">
                <a16:creationId xmlns:a16="http://schemas.microsoft.com/office/drawing/2014/main" id="{C5D23503-7DF1-1D4F-A431-BF0D5144BB51}"/>
              </a:ext>
            </a:extLst>
          </p:cNvPr>
          <p:cNvSpPr>
            <a:spLocks noChangeShapeType="1"/>
          </p:cNvSpPr>
          <p:nvPr/>
        </p:nvSpPr>
        <p:spPr bwMode="auto">
          <a:xfrm>
            <a:off x="9258300" y="4597400"/>
            <a:ext cx="304800" cy="546100"/>
          </a:xfrm>
          <a:prstGeom prst="line">
            <a:avLst/>
          </a:prstGeom>
          <a:noFill/>
          <a:ln w="381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06246" name="Group 70">
            <a:extLst>
              <a:ext uri="{FF2B5EF4-FFF2-40B4-BE49-F238E27FC236}">
                <a16:creationId xmlns:a16="http://schemas.microsoft.com/office/drawing/2014/main" id="{005970DD-E867-E04C-BBEF-1D8A240F9E31}"/>
              </a:ext>
            </a:extLst>
          </p:cNvPr>
          <p:cNvGrpSpPr>
            <a:grpSpLocks/>
          </p:cNvGrpSpPr>
          <p:nvPr/>
        </p:nvGrpSpPr>
        <p:grpSpPr bwMode="auto">
          <a:xfrm>
            <a:off x="5183188" y="5880100"/>
            <a:ext cx="165100" cy="406400"/>
            <a:chOff x="2305" y="3704"/>
            <a:chExt cx="104" cy="256"/>
          </a:xfrm>
        </p:grpSpPr>
        <p:sp>
          <p:nvSpPr>
            <p:cNvPr id="306247" name="Line 71">
              <a:extLst>
                <a:ext uri="{FF2B5EF4-FFF2-40B4-BE49-F238E27FC236}">
                  <a16:creationId xmlns:a16="http://schemas.microsoft.com/office/drawing/2014/main" id="{FD4CCD62-6F28-1544-BF13-04A4B4C53B5C}"/>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6248" name="Line 72">
              <a:extLst>
                <a:ext uri="{FF2B5EF4-FFF2-40B4-BE49-F238E27FC236}">
                  <a16:creationId xmlns:a16="http://schemas.microsoft.com/office/drawing/2014/main" id="{7C736C65-178C-6141-A13B-4DD488785D63}"/>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6249" name="Line 73">
              <a:extLst>
                <a:ext uri="{FF2B5EF4-FFF2-40B4-BE49-F238E27FC236}">
                  <a16:creationId xmlns:a16="http://schemas.microsoft.com/office/drawing/2014/main" id="{EC43CD53-7CA8-AC43-A434-EB988B1C9DAA}"/>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06250" name="Group 74">
            <a:extLst>
              <a:ext uri="{FF2B5EF4-FFF2-40B4-BE49-F238E27FC236}">
                <a16:creationId xmlns:a16="http://schemas.microsoft.com/office/drawing/2014/main" id="{659ACA84-84A8-F049-93FF-B1F5666EF7DC}"/>
              </a:ext>
            </a:extLst>
          </p:cNvPr>
          <p:cNvGrpSpPr>
            <a:grpSpLocks/>
          </p:cNvGrpSpPr>
          <p:nvPr/>
        </p:nvGrpSpPr>
        <p:grpSpPr bwMode="auto">
          <a:xfrm>
            <a:off x="6402388" y="5880100"/>
            <a:ext cx="165100" cy="406400"/>
            <a:chOff x="2305" y="3704"/>
            <a:chExt cx="104" cy="256"/>
          </a:xfrm>
        </p:grpSpPr>
        <p:sp>
          <p:nvSpPr>
            <p:cNvPr id="306251" name="Line 75">
              <a:extLst>
                <a:ext uri="{FF2B5EF4-FFF2-40B4-BE49-F238E27FC236}">
                  <a16:creationId xmlns:a16="http://schemas.microsoft.com/office/drawing/2014/main" id="{25F927D0-4C02-124D-9E70-E61A2BFF0446}"/>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6252" name="Line 76">
              <a:extLst>
                <a:ext uri="{FF2B5EF4-FFF2-40B4-BE49-F238E27FC236}">
                  <a16:creationId xmlns:a16="http://schemas.microsoft.com/office/drawing/2014/main" id="{2AD92BDF-F907-B041-8AC4-6E6E56DF3B7B}"/>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6253" name="Line 77">
              <a:extLst>
                <a:ext uri="{FF2B5EF4-FFF2-40B4-BE49-F238E27FC236}">
                  <a16:creationId xmlns:a16="http://schemas.microsoft.com/office/drawing/2014/main" id="{2011350A-9EEE-4246-8E7D-6A95BEC0ACA9}"/>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06254" name="Group 78">
            <a:extLst>
              <a:ext uri="{FF2B5EF4-FFF2-40B4-BE49-F238E27FC236}">
                <a16:creationId xmlns:a16="http://schemas.microsoft.com/office/drawing/2014/main" id="{A1E562EA-14D0-8F49-BD8F-0E94C79008EB}"/>
              </a:ext>
            </a:extLst>
          </p:cNvPr>
          <p:cNvGrpSpPr>
            <a:grpSpLocks/>
          </p:cNvGrpSpPr>
          <p:nvPr/>
        </p:nvGrpSpPr>
        <p:grpSpPr bwMode="auto">
          <a:xfrm>
            <a:off x="9640888" y="5803900"/>
            <a:ext cx="165100" cy="406400"/>
            <a:chOff x="2305" y="3704"/>
            <a:chExt cx="104" cy="256"/>
          </a:xfrm>
        </p:grpSpPr>
        <p:sp>
          <p:nvSpPr>
            <p:cNvPr id="306255" name="Line 79">
              <a:extLst>
                <a:ext uri="{FF2B5EF4-FFF2-40B4-BE49-F238E27FC236}">
                  <a16:creationId xmlns:a16="http://schemas.microsoft.com/office/drawing/2014/main" id="{DCD0DA04-BB3A-EB43-8BD7-E12120735F0B}"/>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6256" name="Line 80">
              <a:extLst>
                <a:ext uri="{FF2B5EF4-FFF2-40B4-BE49-F238E27FC236}">
                  <a16:creationId xmlns:a16="http://schemas.microsoft.com/office/drawing/2014/main" id="{22A4B52A-18B6-2541-BC05-5DFE6BC6C70E}"/>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6257" name="Line 81">
              <a:extLst>
                <a:ext uri="{FF2B5EF4-FFF2-40B4-BE49-F238E27FC236}">
                  <a16:creationId xmlns:a16="http://schemas.microsoft.com/office/drawing/2014/main" id="{5BDED9E2-FD92-0B49-A0E8-2446349B90AD}"/>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06258" name="Group 82">
            <a:extLst>
              <a:ext uri="{FF2B5EF4-FFF2-40B4-BE49-F238E27FC236}">
                <a16:creationId xmlns:a16="http://schemas.microsoft.com/office/drawing/2014/main" id="{1A533430-A79E-2D4D-9498-FF61BA069B6B}"/>
              </a:ext>
            </a:extLst>
          </p:cNvPr>
          <p:cNvGrpSpPr>
            <a:grpSpLocks/>
          </p:cNvGrpSpPr>
          <p:nvPr/>
        </p:nvGrpSpPr>
        <p:grpSpPr bwMode="auto">
          <a:xfrm>
            <a:off x="8574088" y="5791200"/>
            <a:ext cx="165100" cy="406400"/>
            <a:chOff x="2305" y="3704"/>
            <a:chExt cx="104" cy="256"/>
          </a:xfrm>
        </p:grpSpPr>
        <p:sp>
          <p:nvSpPr>
            <p:cNvPr id="306259" name="Line 83">
              <a:extLst>
                <a:ext uri="{FF2B5EF4-FFF2-40B4-BE49-F238E27FC236}">
                  <a16:creationId xmlns:a16="http://schemas.microsoft.com/office/drawing/2014/main" id="{13D58533-C746-3F45-A565-2CCA30960D38}"/>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6260" name="Line 84">
              <a:extLst>
                <a:ext uri="{FF2B5EF4-FFF2-40B4-BE49-F238E27FC236}">
                  <a16:creationId xmlns:a16="http://schemas.microsoft.com/office/drawing/2014/main" id="{87C35E7A-7D50-904F-9D45-65C27D341A4D}"/>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6261" name="Line 85">
              <a:extLst>
                <a:ext uri="{FF2B5EF4-FFF2-40B4-BE49-F238E27FC236}">
                  <a16:creationId xmlns:a16="http://schemas.microsoft.com/office/drawing/2014/main" id="{639C59DB-B87D-D548-9637-F91CD57D1CB6}"/>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06262" name="Group 86">
            <a:extLst>
              <a:ext uri="{FF2B5EF4-FFF2-40B4-BE49-F238E27FC236}">
                <a16:creationId xmlns:a16="http://schemas.microsoft.com/office/drawing/2014/main" id="{11AA07B1-8DC7-174E-AF4D-F0382D8C2A38}"/>
              </a:ext>
            </a:extLst>
          </p:cNvPr>
          <p:cNvGrpSpPr>
            <a:grpSpLocks/>
          </p:cNvGrpSpPr>
          <p:nvPr/>
        </p:nvGrpSpPr>
        <p:grpSpPr bwMode="auto">
          <a:xfrm>
            <a:off x="8269288" y="5803900"/>
            <a:ext cx="165100" cy="406400"/>
            <a:chOff x="2305" y="3704"/>
            <a:chExt cx="104" cy="256"/>
          </a:xfrm>
        </p:grpSpPr>
        <p:sp>
          <p:nvSpPr>
            <p:cNvPr id="306263" name="Line 87">
              <a:extLst>
                <a:ext uri="{FF2B5EF4-FFF2-40B4-BE49-F238E27FC236}">
                  <a16:creationId xmlns:a16="http://schemas.microsoft.com/office/drawing/2014/main" id="{8B5C9BC5-F55E-6642-860D-2CB404DA957A}"/>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6264" name="Line 88">
              <a:extLst>
                <a:ext uri="{FF2B5EF4-FFF2-40B4-BE49-F238E27FC236}">
                  <a16:creationId xmlns:a16="http://schemas.microsoft.com/office/drawing/2014/main" id="{402F8874-803A-A246-96E4-8274E900D392}"/>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6265" name="Line 89">
              <a:extLst>
                <a:ext uri="{FF2B5EF4-FFF2-40B4-BE49-F238E27FC236}">
                  <a16:creationId xmlns:a16="http://schemas.microsoft.com/office/drawing/2014/main" id="{C86CDBED-8D35-B944-947C-62E95626BEB3}"/>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06266" name="Group 90">
            <a:extLst>
              <a:ext uri="{FF2B5EF4-FFF2-40B4-BE49-F238E27FC236}">
                <a16:creationId xmlns:a16="http://schemas.microsoft.com/office/drawing/2014/main" id="{887DB12A-932A-E540-AEB7-53FCCF423932}"/>
              </a:ext>
            </a:extLst>
          </p:cNvPr>
          <p:cNvGrpSpPr>
            <a:grpSpLocks/>
          </p:cNvGrpSpPr>
          <p:nvPr/>
        </p:nvGrpSpPr>
        <p:grpSpPr bwMode="auto">
          <a:xfrm>
            <a:off x="5462588" y="5880100"/>
            <a:ext cx="165100" cy="406400"/>
            <a:chOff x="2305" y="3704"/>
            <a:chExt cx="104" cy="256"/>
          </a:xfrm>
        </p:grpSpPr>
        <p:sp>
          <p:nvSpPr>
            <p:cNvPr id="306267" name="Line 91">
              <a:extLst>
                <a:ext uri="{FF2B5EF4-FFF2-40B4-BE49-F238E27FC236}">
                  <a16:creationId xmlns:a16="http://schemas.microsoft.com/office/drawing/2014/main" id="{D7E00F4A-04B8-624D-A0B8-4EB96DD9D3C2}"/>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6268" name="Line 92">
              <a:extLst>
                <a:ext uri="{FF2B5EF4-FFF2-40B4-BE49-F238E27FC236}">
                  <a16:creationId xmlns:a16="http://schemas.microsoft.com/office/drawing/2014/main" id="{65155577-5A2A-5548-9164-5A0C320C7578}"/>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6269" name="Line 93">
              <a:extLst>
                <a:ext uri="{FF2B5EF4-FFF2-40B4-BE49-F238E27FC236}">
                  <a16:creationId xmlns:a16="http://schemas.microsoft.com/office/drawing/2014/main" id="{E10B3C25-DB0B-E648-A5D7-BB0CEA37886C}"/>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06270" name="Group 94">
            <a:extLst>
              <a:ext uri="{FF2B5EF4-FFF2-40B4-BE49-F238E27FC236}">
                <a16:creationId xmlns:a16="http://schemas.microsoft.com/office/drawing/2014/main" id="{CF20011B-9BCF-9C46-9E13-36E13BF3E8C2}"/>
              </a:ext>
            </a:extLst>
          </p:cNvPr>
          <p:cNvGrpSpPr>
            <a:grpSpLocks/>
          </p:cNvGrpSpPr>
          <p:nvPr/>
        </p:nvGrpSpPr>
        <p:grpSpPr bwMode="auto">
          <a:xfrm>
            <a:off x="6110288" y="5867400"/>
            <a:ext cx="165100" cy="406400"/>
            <a:chOff x="2305" y="3704"/>
            <a:chExt cx="104" cy="256"/>
          </a:xfrm>
        </p:grpSpPr>
        <p:sp>
          <p:nvSpPr>
            <p:cNvPr id="306271" name="Line 95">
              <a:extLst>
                <a:ext uri="{FF2B5EF4-FFF2-40B4-BE49-F238E27FC236}">
                  <a16:creationId xmlns:a16="http://schemas.microsoft.com/office/drawing/2014/main" id="{C88818E2-C228-5B45-BF89-C3B86890A325}"/>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6272" name="Line 96">
              <a:extLst>
                <a:ext uri="{FF2B5EF4-FFF2-40B4-BE49-F238E27FC236}">
                  <a16:creationId xmlns:a16="http://schemas.microsoft.com/office/drawing/2014/main" id="{2786DD19-F0E3-1A4B-81EB-FBFB57C3D3C0}"/>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6273" name="Line 97">
              <a:extLst>
                <a:ext uri="{FF2B5EF4-FFF2-40B4-BE49-F238E27FC236}">
                  <a16:creationId xmlns:a16="http://schemas.microsoft.com/office/drawing/2014/main" id="{1C58AE57-2A76-7C4F-97E7-3282861B1BFC}"/>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06274" name="Group 98">
            <a:extLst>
              <a:ext uri="{FF2B5EF4-FFF2-40B4-BE49-F238E27FC236}">
                <a16:creationId xmlns:a16="http://schemas.microsoft.com/office/drawing/2014/main" id="{E769B5ED-D238-0F4A-9AB1-86FA22A62C20}"/>
              </a:ext>
            </a:extLst>
          </p:cNvPr>
          <p:cNvGrpSpPr>
            <a:grpSpLocks/>
          </p:cNvGrpSpPr>
          <p:nvPr/>
        </p:nvGrpSpPr>
        <p:grpSpPr bwMode="auto">
          <a:xfrm>
            <a:off x="7024688" y="4546600"/>
            <a:ext cx="165100" cy="406400"/>
            <a:chOff x="2305" y="3704"/>
            <a:chExt cx="104" cy="256"/>
          </a:xfrm>
        </p:grpSpPr>
        <p:sp>
          <p:nvSpPr>
            <p:cNvPr id="306275" name="Line 99">
              <a:extLst>
                <a:ext uri="{FF2B5EF4-FFF2-40B4-BE49-F238E27FC236}">
                  <a16:creationId xmlns:a16="http://schemas.microsoft.com/office/drawing/2014/main" id="{22852E68-0324-2945-8E91-6EF51103379E}"/>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6276" name="Line 100">
              <a:extLst>
                <a:ext uri="{FF2B5EF4-FFF2-40B4-BE49-F238E27FC236}">
                  <a16:creationId xmlns:a16="http://schemas.microsoft.com/office/drawing/2014/main" id="{79C8A048-75A6-AD4B-A790-7EA232C3CFCD}"/>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6277" name="Line 101">
              <a:extLst>
                <a:ext uri="{FF2B5EF4-FFF2-40B4-BE49-F238E27FC236}">
                  <a16:creationId xmlns:a16="http://schemas.microsoft.com/office/drawing/2014/main" id="{8E43884B-4D0D-D242-83E1-C13E262C9071}"/>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06278" name="Group 102">
            <a:extLst>
              <a:ext uri="{FF2B5EF4-FFF2-40B4-BE49-F238E27FC236}">
                <a16:creationId xmlns:a16="http://schemas.microsoft.com/office/drawing/2014/main" id="{8E1D3A16-0D73-7F48-9C22-F27B2D1F3E0D}"/>
              </a:ext>
            </a:extLst>
          </p:cNvPr>
          <p:cNvGrpSpPr>
            <a:grpSpLocks/>
          </p:cNvGrpSpPr>
          <p:nvPr/>
        </p:nvGrpSpPr>
        <p:grpSpPr bwMode="auto">
          <a:xfrm>
            <a:off x="6719888" y="4559300"/>
            <a:ext cx="165100" cy="406400"/>
            <a:chOff x="2305" y="3704"/>
            <a:chExt cx="104" cy="256"/>
          </a:xfrm>
        </p:grpSpPr>
        <p:sp>
          <p:nvSpPr>
            <p:cNvPr id="306279" name="Line 103">
              <a:extLst>
                <a:ext uri="{FF2B5EF4-FFF2-40B4-BE49-F238E27FC236}">
                  <a16:creationId xmlns:a16="http://schemas.microsoft.com/office/drawing/2014/main" id="{2492A0A7-BE25-434B-9660-BA170A3F48C8}"/>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6280" name="Line 104">
              <a:extLst>
                <a:ext uri="{FF2B5EF4-FFF2-40B4-BE49-F238E27FC236}">
                  <a16:creationId xmlns:a16="http://schemas.microsoft.com/office/drawing/2014/main" id="{F1EEE557-737B-AD44-B089-16CE7F70DE38}"/>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6281" name="Line 105">
              <a:extLst>
                <a:ext uri="{FF2B5EF4-FFF2-40B4-BE49-F238E27FC236}">
                  <a16:creationId xmlns:a16="http://schemas.microsoft.com/office/drawing/2014/main" id="{EAD0B612-E2E7-C547-A029-B91E189F3687}"/>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06282" name="Group 106">
            <a:extLst>
              <a:ext uri="{FF2B5EF4-FFF2-40B4-BE49-F238E27FC236}">
                <a16:creationId xmlns:a16="http://schemas.microsoft.com/office/drawing/2014/main" id="{11E2F7F7-051D-CE41-B88E-20A478D29F82}"/>
              </a:ext>
            </a:extLst>
          </p:cNvPr>
          <p:cNvGrpSpPr>
            <a:grpSpLocks/>
          </p:cNvGrpSpPr>
          <p:nvPr/>
        </p:nvGrpSpPr>
        <p:grpSpPr bwMode="auto">
          <a:xfrm>
            <a:off x="9348788" y="5816600"/>
            <a:ext cx="165100" cy="406400"/>
            <a:chOff x="2305" y="3704"/>
            <a:chExt cx="104" cy="256"/>
          </a:xfrm>
        </p:grpSpPr>
        <p:sp>
          <p:nvSpPr>
            <p:cNvPr id="306283" name="Line 107">
              <a:extLst>
                <a:ext uri="{FF2B5EF4-FFF2-40B4-BE49-F238E27FC236}">
                  <a16:creationId xmlns:a16="http://schemas.microsoft.com/office/drawing/2014/main" id="{625E3B3F-FD69-DA45-AC4D-FD4580CABD60}"/>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6284" name="Line 108">
              <a:extLst>
                <a:ext uri="{FF2B5EF4-FFF2-40B4-BE49-F238E27FC236}">
                  <a16:creationId xmlns:a16="http://schemas.microsoft.com/office/drawing/2014/main" id="{AD7CC239-43A8-9945-A2B9-56F0CCB1E136}"/>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6285" name="Line 109">
              <a:extLst>
                <a:ext uri="{FF2B5EF4-FFF2-40B4-BE49-F238E27FC236}">
                  <a16:creationId xmlns:a16="http://schemas.microsoft.com/office/drawing/2014/main" id="{D6ABE09D-CCE7-CF4A-BFB3-0871BC34B1F9}"/>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06286" name="Group 110">
            <a:extLst>
              <a:ext uri="{FF2B5EF4-FFF2-40B4-BE49-F238E27FC236}">
                <a16:creationId xmlns:a16="http://schemas.microsoft.com/office/drawing/2014/main" id="{DF0124D2-6D0E-1B4B-8FDB-38563990400C}"/>
              </a:ext>
            </a:extLst>
          </p:cNvPr>
          <p:cNvGrpSpPr>
            <a:grpSpLocks/>
          </p:cNvGrpSpPr>
          <p:nvPr/>
        </p:nvGrpSpPr>
        <p:grpSpPr bwMode="auto">
          <a:xfrm>
            <a:off x="8878888" y="4610100"/>
            <a:ext cx="165100" cy="406400"/>
            <a:chOff x="2305" y="3704"/>
            <a:chExt cx="104" cy="256"/>
          </a:xfrm>
        </p:grpSpPr>
        <p:sp>
          <p:nvSpPr>
            <p:cNvPr id="306287" name="Line 111">
              <a:extLst>
                <a:ext uri="{FF2B5EF4-FFF2-40B4-BE49-F238E27FC236}">
                  <a16:creationId xmlns:a16="http://schemas.microsoft.com/office/drawing/2014/main" id="{8EC8261D-80F6-F449-A983-6BF5EA6CE2C1}"/>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6288" name="Line 112">
              <a:extLst>
                <a:ext uri="{FF2B5EF4-FFF2-40B4-BE49-F238E27FC236}">
                  <a16:creationId xmlns:a16="http://schemas.microsoft.com/office/drawing/2014/main" id="{5E925867-E150-634E-A21A-348C21BFD7A5}"/>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6289" name="Line 113">
              <a:extLst>
                <a:ext uri="{FF2B5EF4-FFF2-40B4-BE49-F238E27FC236}">
                  <a16:creationId xmlns:a16="http://schemas.microsoft.com/office/drawing/2014/main" id="{A49EAD1B-CA1A-C046-99F0-4E2F1781D697}"/>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06290" name="Group 114">
            <a:extLst>
              <a:ext uri="{FF2B5EF4-FFF2-40B4-BE49-F238E27FC236}">
                <a16:creationId xmlns:a16="http://schemas.microsoft.com/office/drawing/2014/main" id="{F81B853F-1B13-ED47-8265-E4FC19863096}"/>
              </a:ext>
            </a:extLst>
          </p:cNvPr>
          <p:cNvGrpSpPr>
            <a:grpSpLocks/>
          </p:cNvGrpSpPr>
          <p:nvPr/>
        </p:nvGrpSpPr>
        <p:grpSpPr bwMode="auto">
          <a:xfrm>
            <a:off x="7837488" y="4622800"/>
            <a:ext cx="165100" cy="406400"/>
            <a:chOff x="2305" y="3704"/>
            <a:chExt cx="104" cy="256"/>
          </a:xfrm>
        </p:grpSpPr>
        <p:sp>
          <p:nvSpPr>
            <p:cNvPr id="306291" name="Line 115">
              <a:extLst>
                <a:ext uri="{FF2B5EF4-FFF2-40B4-BE49-F238E27FC236}">
                  <a16:creationId xmlns:a16="http://schemas.microsoft.com/office/drawing/2014/main" id="{C9CAE94E-9948-7440-A21B-33775071841C}"/>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6292" name="Line 116">
              <a:extLst>
                <a:ext uri="{FF2B5EF4-FFF2-40B4-BE49-F238E27FC236}">
                  <a16:creationId xmlns:a16="http://schemas.microsoft.com/office/drawing/2014/main" id="{2D031FB1-CDE4-EE42-8C0E-41A6A1620A92}"/>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6293" name="Line 117">
              <a:extLst>
                <a:ext uri="{FF2B5EF4-FFF2-40B4-BE49-F238E27FC236}">
                  <a16:creationId xmlns:a16="http://schemas.microsoft.com/office/drawing/2014/main" id="{59B4A0A7-8278-2641-912D-335830774D16}"/>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06294" name="Text Box 118">
            <a:extLst>
              <a:ext uri="{FF2B5EF4-FFF2-40B4-BE49-F238E27FC236}">
                <a16:creationId xmlns:a16="http://schemas.microsoft.com/office/drawing/2014/main" id="{8E093374-2401-A441-B490-C600A9F4B69B}"/>
              </a:ext>
            </a:extLst>
          </p:cNvPr>
          <p:cNvSpPr txBox="1">
            <a:spLocks noChangeArrowheads="1"/>
          </p:cNvSpPr>
          <p:nvPr/>
        </p:nvSpPr>
        <p:spPr bwMode="auto">
          <a:xfrm>
            <a:off x="1978025" y="2816225"/>
            <a:ext cx="3416320" cy="707886"/>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a:latin typeface="Courier New" panose="02070309020205020404" pitchFamily="49" charset="0"/>
              </a:rPr>
              <a:t>Output: 1 3 7 9 14 22</a:t>
            </a:r>
          </a:p>
          <a:p>
            <a:r>
              <a:rPr lang="en-US" altLang="en-US" sz="2000">
                <a:latin typeface="Courier New" panose="02070309020205020404" pitchFamily="49" charset="0"/>
              </a:rPr>
              <a:t>        36</a:t>
            </a:r>
          </a:p>
        </p:txBody>
      </p:sp>
      <p:sp>
        <p:nvSpPr>
          <p:cNvPr id="306295" name="Oval 119">
            <a:extLst>
              <a:ext uri="{FF2B5EF4-FFF2-40B4-BE49-F238E27FC236}">
                <a16:creationId xmlns:a16="http://schemas.microsoft.com/office/drawing/2014/main" id="{D686977F-E023-DB41-B1F7-941C67A1185D}"/>
              </a:ext>
            </a:extLst>
          </p:cNvPr>
          <p:cNvSpPr>
            <a:spLocks noChangeArrowheads="1"/>
          </p:cNvSpPr>
          <p:nvPr/>
        </p:nvSpPr>
        <p:spPr bwMode="auto">
          <a:xfrm>
            <a:off x="2044700" y="1308100"/>
            <a:ext cx="254000" cy="254000"/>
          </a:xfrm>
          <a:prstGeom prst="ellipse">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306296" name="Oval 120">
            <a:extLst>
              <a:ext uri="{FF2B5EF4-FFF2-40B4-BE49-F238E27FC236}">
                <a16:creationId xmlns:a16="http://schemas.microsoft.com/office/drawing/2014/main" id="{C28A5C6A-4362-2E4F-A5A9-379FD7CF4E56}"/>
              </a:ext>
            </a:extLst>
          </p:cNvPr>
          <p:cNvSpPr>
            <a:spLocks noChangeArrowheads="1"/>
          </p:cNvSpPr>
          <p:nvPr/>
        </p:nvSpPr>
        <p:spPr bwMode="auto">
          <a:xfrm>
            <a:off x="2044700" y="1651000"/>
            <a:ext cx="254000" cy="254000"/>
          </a:xfrm>
          <a:prstGeom prst="ellipse">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306297" name="Oval 121">
            <a:extLst>
              <a:ext uri="{FF2B5EF4-FFF2-40B4-BE49-F238E27FC236}">
                <a16:creationId xmlns:a16="http://schemas.microsoft.com/office/drawing/2014/main" id="{8D95F9B4-5249-724C-B2B4-4FDA4AF9C605}"/>
              </a:ext>
            </a:extLst>
          </p:cNvPr>
          <p:cNvSpPr>
            <a:spLocks noChangeArrowheads="1"/>
          </p:cNvSpPr>
          <p:nvPr/>
        </p:nvSpPr>
        <p:spPr bwMode="auto">
          <a:xfrm>
            <a:off x="2044700" y="1993900"/>
            <a:ext cx="254000" cy="254000"/>
          </a:xfrm>
          <a:prstGeom prst="ellipse">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306298" name="Oval 122">
            <a:extLst>
              <a:ext uri="{FF2B5EF4-FFF2-40B4-BE49-F238E27FC236}">
                <a16:creationId xmlns:a16="http://schemas.microsoft.com/office/drawing/2014/main" id="{88A73DA0-5992-2443-8667-E6B674154634}"/>
              </a:ext>
            </a:extLst>
          </p:cNvPr>
          <p:cNvSpPr>
            <a:spLocks noChangeArrowheads="1"/>
          </p:cNvSpPr>
          <p:nvPr/>
        </p:nvSpPr>
        <p:spPr bwMode="auto">
          <a:xfrm>
            <a:off x="4762500" y="52070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306299" name="Oval 123">
            <a:extLst>
              <a:ext uri="{FF2B5EF4-FFF2-40B4-BE49-F238E27FC236}">
                <a16:creationId xmlns:a16="http://schemas.microsoft.com/office/drawing/2014/main" id="{7FC0DA7F-50AD-3A46-BD70-8D8F161AF200}"/>
              </a:ext>
            </a:extLst>
          </p:cNvPr>
          <p:cNvSpPr>
            <a:spLocks noChangeArrowheads="1"/>
          </p:cNvSpPr>
          <p:nvPr/>
        </p:nvSpPr>
        <p:spPr bwMode="auto">
          <a:xfrm>
            <a:off x="4749800" y="55118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306300" name="Oval 124">
            <a:extLst>
              <a:ext uri="{FF2B5EF4-FFF2-40B4-BE49-F238E27FC236}">
                <a16:creationId xmlns:a16="http://schemas.microsoft.com/office/drawing/2014/main" id="{C447A16C-871E-E54B-95DE-308300A84586}"/>
              </a:ext>
            </a:extLst>
          </p:cNvPr>
          <p:cNvSpPr>
            <a:spLocks noChangeArrowheads="1"/>
          </p:cNvSpPr>
          <p:nvPr/>
        </p:nvSpPr>
        <p:spPr bwMode="auto">
          <a:xfrm>
            <a:off x="4749800" y="58166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306301" name="Oval 125">
            <a:extLst>
              <a:ext uri="{FF2B5EF4-FFF2-40B4-BE49-F238E27FC236}">
                <a16:creationId xmlns:a16="http://schemas.microsoft.com/office/drawing/2014/main" id="{66E6F9C8-593E-A04E-98F0-20C667B955C2}"/>
              </a:ext>
            </a:extLst>
          </p:cNvPr>
          <p:cNvSpPr>
            <a:spLocks noChangeArrowheads="1"/>
          </p:cNvSpPr>
          <p:nvPr/>
        </p:nvSpPr>
        <p:spPr bwMode="auto">
          <a:xfrm>
            <a:off x="5207000" y="39116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306302" name="Oval 126">
            <a:extLst>
              <a:ext uri="{FF2B5EF4-FFF2-40B4-BE49-F238E27FC236}">
                <a16:creationId xmlns:a16="http://schemas.microsoft.com/office/drawing/2014/main" id="{CA0F2A36-2975-2646-9BBB-28146E764825}"/>
              </a:ext>
            </a:extLst>
          </p:cNvPr>
          <p:cNvSpPr>
            <a:spLocks noChangeArrowheads="1"/>
          </p:cNvSpPr>
          <p:nvPr/>
        </p:nvSpPr>
        <p:spPr bwMode="auto">
          <a:xfrm>
            <a:off x="5207000" y="42164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306303" name="Oval 127">
            <a:extLst>
              <a:ext uri="{FF2B5EF4-FFF2-40B4-BE49-F238E27FC236}">
                <a16:creationId xmlns:a16="http://schemas.microsoft.com/office/drawing/2014/main" id="{6A2BFC08-3BDF-DD44-A52C-291739ACE30A}"/>
              </a:ext>
            </a:extLst>
          </p:cNvPr>
          <p:cNvSpPr>
            <a:spLocks noChangeArrowheads="1"/>
          </p:cNvSpPr>
          <p:nvPr/>
        </p:nvSpPr>
        <p:spPr bwMode="auto">
          <a:xfrm>
            <a:off x="5207000" y="45339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306304" name="Oval 128">
            <a:extLst>
              <a:ext uri="{FF2B5EF4-FFF2-40B4-BE49-F238E27FC236}">
                <a16:creationId xmlns:a16="http://schemas.microsoft.com/office/drawing/2014/main" id="{4FED0BED-8169-D54A-8657-2D582E38A9E9}"/>
              </a:ext>
            </a:extLst>
          </p:cNvPr>
          <p:cNvSpPr>
            <a:spLocks noChangeArrowheads="1"/>
          </p:cNvSpPr>
          <p:nvPr/>
        </p:nvSpPr>
        <p:spPr bwMode="auto">
          <a:xfrm>
            <a:off x="5740400" y="51943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306305" name="Oval 129">
            <a:extLst>
              <a:ext uri="{FF2B5EF4-FFF2-40B4-BE49-F238E27FC236}">
                <a16:creationId xmlns:a16="http://schemas.microsoft.com/office/drawing/2014/main" id="{94B6F252-CDF5-0048-955C-A56E242ED2AB}"/>
              </a:ext>
            </a:extLst>
          </p:cNvPr>
          <p:cNvSpPr>
            <a:spLocks noChangeArrowheads="1"/>
          </p:cNvSpPr>
          <p:nvPr/>
        </p:nvSpPr>
        <p:spPr bwMode="auto">
          <a:xfrm>
            <a:off x="5740400" y="55118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306306" name="Oval 130">
            <a:extLst>
              <a:ext uri="{FF2B5EF4-FFF2-40B4-BE49-F238E27FC236}">
                <a16:creationId xmlns:a16="http://schemas.microsoft.com/office/drawing/2014/main" id="{1212223A-9C72-0644-90FC-6AD605FEEE57}"/>
              </a:ext>
            </a:extLst>
          </p:cNvPr>
          <p:cNvSpPr>
            <a:spLocks noChangeArrowheads="1"/>
          </p:cNvSpPr>
          <p:nvPr/>
        </p:nvSpPr>
        <p:spPr bwMode="auto">
          <a:xfrm>
            <a:off x="5740400" y="58293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306307" name="Oval 131">
            <a:extLst>
              <a:ext uri="{FF2B5EF4-FFF2-40B4-BE49-F238E27FC236}">
                <a16:creationId xmlns:a16="http://schemas.microsoft.com/office/drawing/2014/main" id="{F34593B2-D83B-294A-A83A-1C412C7BA80A}"/>
              </a:ext>
            </a:extLst>
          </p:cNvPr>
          <p:cNvSpPr>
            <a:spLocks noChangeArrowheads="1"/>
          </p:cNvSpPr>
          <p:nvPr/>
        </p:nvSpPr>
        <p:spPr bwMode="auto">
          <a:xfrm>
            <a:off x="6299200" y="39116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306308" name="Oval 132">
            <a:extLst>
              <a:ext uri="{FF2B5EF4-FFF2-40B4-BE49-F238E27FC236}">
                <a16:creationId xmlns:a16="http://schemas.microsoft.com/office/drawing/2014/main" id="{915AAD61-90DC-2C47-BB08-DF5F53729D8E}"/>
              </a:ext>
            </a:extLst>
          </p:cNvPr>
          <p:cNvSpPr>
            <a:spLocks noChangeArrowheads="1"/>
          </p:cNvSpPr>
          <p:nvPr/>
        </p:nvSpPr>
        <p:spPr bwMode="auto">
          <a:xfrm>
            <a:off x="6299200" y="42291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306309" name="Oval 133">
            <a:extLst>
              <a:ext uri="{FF2B5EF4-FFF2-40B4-BE49-F238E27FC236}">
                <a16:creationId xmlns:a16="http://schemas.microsoft.com/office/drawing/2014/main" id="{D32114A6-4DA8-854C-A3CE-2DF038B21F05}"/>
              </a:ext>
            </a:extLst>
          </p:cNvPr>
          <p:cNvSpPr>
            <a:spLocks noChangeArrowheads="1"/>
          </p:cNvSpPr>
          <p:nvPr/>
        </p:nvSpPr>
        <p:spPr bwMode="auto">
          <a:xfrm>
            <a:off x="6299200" y="45466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306310" name="Oval 134">
            <a:extLst>
              <a:ext uri="{FF2B5EF4-FFF2-40B4-BE49-F238E27FC236}">
                <a16:creationId xmlns:a16="http://schemas.microsoft.com/office/drawing/2014/main" id="{AA7A2FD2-EC2F-674E-849E-59F2C4F67C08}"/>
              </a:ext>
            </a:extLst>
          </p:cNvPr>
          <p:cNvSpPr>
            <a:spLocks noChangeArrowheads="1"/>
          </p:cNvSpPr>
          <p:nvPr/>
        </p:nvSpPr>
        <p:spPr bwMode="auto">
          <a:xfrm>
            <a:off x="5740400" y="27305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306311" name="Oval 135">
            <a:extLst>
              <a:ext uri="{FF2B5EF4-FFF2-40B4-BE49-F238E27FC236}">
                <a16:creationId xmlns:a16="http://schemas.microsoft.com/office/drawing/2014/main" id="{01A33122-DF56-2040-A8E4-8D135A3FF324}"/>
              </a:ext>
            </a:extLst>
          </p:cNvPr>
          <p:cNvSpPr>
            <a:spLocks noChangeArrowheads="1"/>
          </p:cNvSpPr>
          <p:nvPr/>
        </p:nvSpPr>
        <p:spPr bwMode="auto">
          <a:xfrm>
            <a:off x="5740400" y="30353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306312" name="Oval 136">
            <a:extLst>
              <a:ext uri="{FF2B5EF4-FFF2-40B4-BE49-F238E27FC236}">
                <a16:creationId xmlns:a16="http://schemas.microsoft.com/office/drawing/2014/main" id="{B2638BC8-D215-7D46-9FA7-B32604D9FAC3}"/>
              </a:ext>
            </a:extLst>
          </p:cNvPr>
          <p:cNvSpPr>
            <a:spLocks noChangeArrowheads="1"/>
          </p:cNvSpPr>
          <p:nvPr/>
        </p:nvSpPr>
        <p:spPr bwMode="auto">
          <a:xfrm>
            <a:off x="5740400" y="33401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306313" name="Oval 137">
            <a:extLst>
              <a:ext uri="{FF2B5EF4-FFF2-40B4-BE49-F238E27FC236}">
                <a16:creationId xmlns:a16="http://schemas.microsoft.com/office/drawing/2014/main" id="{75E32898-B370-5449-B47C-9334CFAB1CF8}"/>
              </a:ext>
            </a:extLst>
          </p:cNvPr>
          <p:cNvSpPr>
            <a:spLocks noChangeArrowheads="1"/>
          </p:cNvSpPr>
          <p:nvPr/>
        </p:nvSpPr>
        <p:spPr bwMode="auto">
          <a:xfrm>
            <a:off x="6743700" y="14732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306314" name="Oval 138">
            <a:extLst>
              <a:ext uri="{FF2B5EF4-FFF2-40B4-BE49-F238E27FC236}">
                <a16:creationId xmlns:a16="http://schemas.microsoft.com/office/drawing/2014/main" id="{D14AEAF9-1E53-3843-9EDD-F6E2276ED5FC}"/>
              </a:ext>
            </a:extLst>
          </p:cNvPr>
          <p:cNvSpPr>
            <a:spLocks noChangeArrowheads="1"/>
          </p:cNvSpPr>
          <p:nvPr/>
        </p:nvSpPr>
        <p:spPr bwMode="auto">
          <a:xfrm>
            <a:off x="6743700" y="17526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306315" name="Oval 139">
            <a:extLst>
              <a:ext uri="{FF2B5EF4-FFF2-40B4-BE49-F238E27FC236}">
                <a16:creationId xmlns:a16="http://schemas.microsoft.com/office/drawing/2014/main" id="{1D6D2CB9-D742-D941-8048-60209FF0C7F9}"/>
              </a:ext>
            </a:extLst>
          </p:cNvPr>
          <p:cNvSpPr>
            <a:spLocks noChangeArrowheads="1"/>
          </p:cNvSpPr>
          <p:nvPr/>
        </p:nvSpPr>
        <p:spPr bwMode="auto">
          <a:xfrm>
            <a:off x="6743700" y="2044700"/>
            <a:ext cx="254000" cy="254000"/>
          </a:xfrm>
          <a:prstGeom prst="ellipse">
            <a:avLst/>
          </a:prstGeom>
          <a:solidFill>
            <a:srgbClr val="66FF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306316" name="Oval 140">
            <a:extLst>
              <a:ext uri="{FF2B5EF4-FFF2-40B4-BE49-F238E27FC236}">
                <a16:creationId xmlns:a16="http://schemas.microsoft.com/office/drawing/2014/main" id="{0BB7BB8D-9124-4042-8514-E75885E9D947}"/>
              </a:ext>
            </a:extLst>
          </p:cNvPr>
          <p:cNvSpPr>
            <a:spLocks noChangeArrowheads="1"/>
          </p:cNvSpPr>
          <p:nvPr/>
        </p:nvSpPr>
        <p:spPr bwMode="auto">
          <a:xfrm>
            <a:off x="7937500" y="2705100"/>
            <a:ext cx="254000" cy="254000"/>
          </a:xfrm>
          <a:prstGeom prst="ellipse">
            <a:avLst/>
          </a:prstGeom>
          <a:solidFill>
            <a:srgbClr val="66FF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306317" name="Oval 141">
            <a:extLst>
              <a:ext uri="{FF2B5EF4-FFF2-40B4-BE49-F238E27FC236}">
                <a16:creationId xmlns:a16="http://schemas.microsoft.com/office/drawing/2014/main" id="{57F4C78E-54CF-2C4B-978D-D4D619D618CF}"/>
              </a:ext>
            </a:extLst>
          </p:cNvPr>
          <p:cNvSpPr>
            <a:spLocks noChangeArrowheads="1"/>
          </p:cNvSpPr>
          <p:nvPr/>
        </p:nvSpPr>
        <p:spPr bwMode="auto">
          <a:xfrm>
            <a:off x="7404100" y="39116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306318" name="Oval 142">
            <a:extLst>
              <a:ext uri="{FF2B5EF4-FFF2-40B4-BE49-F238E27FC236}">
                <a16:creationId xmlns:a16="http://schemas.microsoft.com/office/drawing/2014/main" id="{7C4A4D11-20A7-F645-9677-F9E9A4EC7CD7}"/>
              </a:ext>
            </a:extLst>
          </p:cNvPr>
          <p:cNvSpPr>
            <a:spLocks noChangeArrowheads="1"/>
          </p:cNvSpPr>
          <p:nvPr/>
        </p:nvSpPr>
        <p:spPr bwMode="auto">
          <a:xfrm>
            <a:off x="7391400" y="42291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306319" name="Oval 143">
            <a:extLst>
              <a:ext uri="{FF2B5EF4-FFF2-40B4-BE49-F238E27FC236}">
                <a16:creationId xmlns:a16="http://schemas.microsoft.com/office/drawing/2014/main" id="{FF26536A-A97B-5846-91CA-739323EA4A1D}"/>
              </a:ext>
            </a:extLst>
          </p:cNvPr>
          <p:cNvSpPr>
            <a:spLocks noChangeArrowheads="1"/>
          </p:cNvSpPr>
          <p:nvPr/>
        </p:nvSpPr>
        <p:spPr bwMode="auto">
          <a:xfrm>
            <a:off x="7378700" y="4546600"/>
            <a:ext cx="254000" cy="254000"/>
          </a:xfrm>
          <a:prstGeom prst="ellipse">
            <a:avLst/>
          </a:prstGeom>
          <a:solidFill>
            <a:srgbClr val="66FF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Tree>
    <p:extLst>
      <p:ext uri="{BB962C8B-B14F-4D97-AF65-F5344CB8AC3E}">
        <p14:creationId xmlns:p14="http://schemas.microsoft.com/office/powerpoint/2010/main" val="406973414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a:extLst>
              <a:ext uri="{FF2B5EF4-FFF2-40B4-BE49-F238E27FC236}">
                <a16:creationId xmlns:a16="http://schemas.microsoft.com/office/drawing/2014/main" id="{7B2F42FB-0012-B540-BC96-A3B9D711B5C1}"/>
              </a:ext>
            </a:extLst>
          </p:cNvPr>
          <p:cNvSpPr>
            <a:spLocks noChangeArrowheads="1"/>
          </p:cNvSpPr>
          <p:nvPr/>
        </p:nvSpPr>
        <p:spPr bwMode="auto">
          <a:xfrm>
            <a:off x="1981201" y="457201"/>
            <a:ext cx="4341813" cy="1895475"/>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64" tIns="46033" rIns="92064" bIns="46033">
            <a:spAutoFit/>
          </a:bodyPr>
          <a:lstStyle>
            <a:lvl1pPr indent="4763">
              <a:spcBef>
                <a:spcPct val="20000"/>
              </a:spcBef>
              <a:buChar char="•"/>
              <a:defRPr sz="2400">
                <a:solidFill>
                  <a:schemeClr val="tx1"/>
                </a:solidFill>
                <a:latin typeface="Arial" panose="020B0604020202020204" pitchFamily="34" charset="0"/>
              </a:defRPr>
            </a:lvl1pPr>
            <a:lvl2pPr marL="747713"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buFontTx/>
              <a:buNone/>
            </a:pPr>
            <a:r>
              <a:rPr lang="en-US" altLang="en-US" sz="2000">
                <a:latin typeface="Courier New" panose="02070309020205020404" pitchFamily="49" charset="0"/>
              </a:rPr>
              <a:t>Proc InOrderPrint(pointer) </a:t>
            </a:r>
          </a:p>
          <a:p>
            <a:pPr>
              <a:buFontTx/>
              <a:buNone/>
            </a:pPr>
            <a:r>
              <a:rPr lang="en-US" altLang="en-US" sz="2000">
                <a:latin typeface="Courier New" panose="02070309020205020404" pitchFamily="49" charset="0"/>
              </a:rPr>
              <a:t> </a:t>
            </a:r>
            <a:r>
              <a:rPr lang="en-US" altLang="en-US" sz="2000">
                <a:solidFill>
                  <a:srgbClr val="FF0033"/>
                </a:solidFill>
                <a:latin typeface="Courier New" panose="02070309020205020404" pitchFamily="49" charset="0"/>
              </a:rPr>
              <a:t>pointer NOT NIL?</a:t>
            </a:r>
          </a:p>
          <a:p>
            <a:pPr>
              <a:buFontTx/>
              <a:buNone/>
            </a:pPr>
            <a:r>
              <a:rPr lang="en-US" altLang="en-US" sz="2000">
                <a:latin typeface="Courier New" panose="02070309020205020404" pitchFamily="49" charset="0"/>
              </a:rPr>
              <a:t>  InOrderPrint(left child)</a:t>
            </a:r>
          </a:p>
          <a:p>
            <a:pPr>
              <a:buFontTx/>
              <a:buNone/>
            </a:pPr>
            <a:r>
              <a:rPr lang="en-US" altLang="en-US" sz="2000">
                <a:latin typeface="Courier New" panose="02070309020205020404" pitchFamily="49" charset="0"/>
              </a:rPr>
              <a:t>  print(data)</a:t>
            </a:r>
          </a:p>
          <a:p>
            <a:pPr>
              <a:buFontTx/>
              <a:buNone/>
            </a:pPr>
            <a:r>
              <a:rPr lang="en-US" altLang="en-US" sz="2000">
                <a:latin typeface="Courier New" panose="02070309020205020404" pitchFamily="49" charset="0"/>
              </a:rPr>
              <a:t>  InOrderPrint(right child)</a:t>
            </a:r>
          </a:p>
        </p:txBody>
      </p:sp>
      <p:grpSp>
        <p:nvGrpSpPr>
          <p:cNvPr id="126979" name="Group 3">
            <a:extLst>
              <a:ext uri="{FF2B5EF4-FFF2-40B4-BE49-F238E27FC236}">
                <a16:creationId xmlns:a16="http://schemas.microsoft.com/office/drawing/2014/main" id="{C030E6E2-169F-2247-B205-E90AAEDA0F8E}"/>
              </a:ext>
            </a:extLst>
          </p:cNvPr>
          <p:cNvGrpSpPr>
            <a:grpSpLocks/>
          </p:cNvGrpSpPr>
          <p:nvPr/>
        </p:nvGrpSpPr>
        <p:grpSpPr bwMode="auto">
          <a:xfrm>
            <a:off x="7099301" y="1501775"/>
            <a:ext cx="587375" cy="749300"/>
            <a:chOff x="1760" y="2442"/>
            <a:chExt cx="370" cy="472"/>
          </a:xfrm>
        </p:grpSpPr>
        <p:sp>
          <p:nvSpPr>
            <p:cNvPr id="126980" name="Text Box 4">
              <a:extLst>
                <a:ext uri="{FF2B5EF4-FFF2-40B4-BE49-F238E27FC236}">
                  <a16:creationId xmlns:a16="http://schemas.microsoft.com/office/drawing/2014/main" id="{CF20B675-2E0A-0D40-8E23-38997BD23E53}"/>
                </a:ext>
              </a:extLst>
            </p:cNvPr>
            <p:cNvSpPr txBox="1">
              <a:spLocks noChangeArrowheads="1"/>
            </p:cNvSpPr>
            <p:nvPr/>
          </p:nvSpPr>
          <p:spPr bwMode="auto">
            <a:xfrm>
              <a:off x="1760" y="2442"/>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solidFill>
                    <a:srgbClr val="FF0033"/>
                  </a:solidFill>
                  <a:latin typeface="Courier New" panose="02070309020205020404" pitchFamily="49" charset="0"/>
                </a:rPr>
                <a:t>22</a:t>
              </a:r>
            </a:p>
          </p:txBody>
        </p:sp>
        <p:grpSp>
          <p:nvGrpSpPr>
            <p:cNvPr id="126981" name="Group 5">
              <a:extLst>
                <a:ext uri="{FF2B5EF4-FFF2-40B4-BE49-F238E27FC236}">
                  <a16:creationId xmlns:a16="http://schemas.microsoft.com/office/drawing/2014/main" id="{9AB6A279-DF66-F34C-9208-6C7CCAC0B1D2}"/>
                </a:ext>
              </a:extLst>
            </p:cNvPr>
            <p:cNvGrpSpPr>
              <a:grpSpLocks/>
            </p:cNvGrpSpPr>
            <p:nvPr/>
          </p:nvGrpSpPr>
          <p:grpSpPr bwMode="auto">
            <a:xfrm>
              <a:off x="1760" y="2754"/>
              <a:ext cx="370" cy="160"/>
              <a:chOff x="1378" y="3290"/>
              <a:chExt cx="370" cy="312"/>
            </a:xfrm>
          </p:grpSpPr>
          <p:sp>
            <p:nvSpPr>
              <p:cNvPr id="126982" name="Text Box 6">
                <a:extLst>
                  <a:ext uri="{FF2B5EF4-FFF2-40B4-BE49-F238E27FC236}">
                    <a16:creationId xmlns:a16="http://schemas.microsoft.com/office/drawing/2014/main" id="{73BE41CB-1D4F-0843-9423-0AAD1B9EBD11}"/>
                  </a:ext>
                </a:extLst>
              </p:cNvPr>
              <p:cNvSpPr txBox="1">
                <a:spLocks noChangeArrowheads="1"/>
              </p:cNvSpPr>
              <p:nvPr/>
            </p:nvSpPr>
            <p:spPr bwMode="auto">
              <a:xfrm>
                <a:off x="1378" y="3290"/>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26983" name="Line 7">
                <a:extLst>
                  <a:ext uri="{FF2B5EF4-FFF2-40B4-BE49-F238E27FC236}">
                    <a16:creationId xmlns:a16="http://schemas.microsoft.com/office/drawing/2014/main" id="{2C152A9E-5545-C443-AF0E-06CBE0AC611E}"/>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126984" name="Text Box 8">
            <a:extLst>
              <a:ext uri="{FF2B5EF4-FFF2-40B4-BE49-F238E27FC236}">
                <a16:creationId xmlns:a16="http://schemas.microsoft.com/office/drawing/2014/main" id="{C9850648-DC5C-6441-95D6-2347FFBA68AE}"/>
              </a:ext>
            </a:extLst>
          </p:cNvPr>
          <p:cNvSpPr txBox="1">
            <a:spLocks noChangeArrowheads="1"/>
          </p:cNvSpPr>
          <p:nvPr/>
        </p:nvSpPr>
        <p:spPr bwMode="auto">
          <a:xfrm>
            <a:off x="7032626" y="646113"/>
            <a:ext cx="62619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715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a:t>root</a:t>
            </a:r>
          </a:p>
        </p:txBody>
      </p:sp>
      <p:sp>
        <p:nvSpPr>
          <p:cNvPr id="126985" name="Line 9">
            <a:extLst>
              <a:ext uri="{FF2B5EF4-FFF2-40B4-BE49-F238E27FC236}">
                <a16:creationId xmlns:a16="http://schemas.microsoft.com/office/drawing/2014/main" id="{5F80EBD3-6751-5442-B9C3-ABBCCDCDA15B}"/>
              </a:ext>
            </a:extLst>
          </p:cNvPr>
          <p:cNvSpPr>
            <a:spLocks noChangeShapeType="1"/>
          </p:cNvSpPr>
          <p:nvPr/>
        </p:nvSpPr>
        <p:spPr bwMode="auto">
          <a:xfrm>
            <a:off x="7404100" y="1028700"/>
            <a:ext cx="0" cy="4572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26986" name="Group 10">
            <a:extLst>
              <a:ext uri="{FF2B5EF4-FFF2-40B4-BE49-F238E27FC236}">
                <a16:creationId xmlns:a16="http://schemas.microsoft.com/office/drawing/2014/main" id="{6BA57F0A-9A2A-1046-9F48-F23D11DC6BC5}"/>
              </a:ext>
            </a:extLst>
          </p:cNvPr>
          <p:cNvGrpSpPr>
            <a:grpSpLocks/>
          </p:cNvGrpSpPr>
          <p:nvPr/>
        </p:nvGrpSpPr>
        <p:grpSpPr bwMode="auto">
          <a:xfrm>
            <a:off x="8280401" y="2746375"/>
            <a:ext cx="587375" cy="749300"/>
            <a:chOff x="1760" y="2442"/>
            <a:chExt cx="370" cy="472"/>
          </a:xfrm>
        </p:grpSpPr>
        <p:sp>
          <p:nvSpPr>
            <p:cNvPr id="126987" name="Text Box 11">
              <a:extLst>
                <a:ext uri="{FF2B5EF4-FFF2-40B4-BE49-F238E27FC236}">
                  <a16:creationId xmlns:a16="http://schemas.microsoft.com/office/drawing/2014/main" id="{C13AEE78-FD73-8E41-AA43-44148DAB09C6}"/>
                </a:ext>
              </a:extLst>
            </p:cNvPr>
            <p:cNvSpPr txBox="1">
              <a:spLocks noChangeArrowheads="1"/>
            </p:cNvSpPr>
            <p:nvPr/>
          </p:nvSpPr>
          <p:spPr bwMode="auto">
            <a:xfrm>
              <a:off x="1760" y="2442"/>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latin typeface="Courier New" panose="02070309020205020404" pitchFamily="49" charset="0"/>
                </a:rPr>
                <a:t>67</a:t>
              </a:r>
            </a:p>
          </p:txBody>
        </p:sp>
        <p:grpSp>
          <p:nvGrpSpPr>
            <p:cNvPr id="126988" name="Group 12">
              <a:extLst>
                <a:ext uri="{FF2B5EF4-FFF2-40B4-BE49-F238E27FC236}">
                  <a16:creationId xmlns:a16="http://schemas.microsoft.com/office/drawing/2014/main" id="{F4E1F851-8E00-2C43-846D-EC1D54DA2FF5}"/>
                </a:ext>
              </a:extLst>
            </p:cNvPr>
            <p:cNvGrpSpPr>
              <a:grpSpLocks/>
            </p:cNvGrpSpPr>
            <p:nvPr/>
          </p:nvGrpSpPr>
          <p:grpSpPr bwMode="auto">
            <a:xfrm>
              <a:off x="1760" y="2754"/>
              <a:ext cx="370" cy="160"/>
              <a:chOff x="1378" y="3290"/>
              <a:chExt cx="370" cy="312"/>
            </a:xfrm>
          </p:grpSpPr>
          <p:sp>
            <p:nvSpPr>
              <p:cNvPr id="126989" name="Text Box 13">
                <a:extLst>
                  <a:ext uri="{FF2B5EF4-FFF2-40B4-BE49-F238E27FC236}">
                    <a16:creationId xmlns:a16="http://schemas.microsoft.com/office/drawing/2014/main" id="{38C48B52-76E8-5046-8C9A-8000C1DFCA72}"/>
                  </a:ext>
                </a:extLst>
              </p:cNvPr>
              <p:cNvSpPr txBox="1">
                <a:spLocks noChangeArrowheads="1"/>
              </p:cNvSpPr>
              <p:nvPr/>
            </p:nvSpPr>
            <p:spPr bwMode="auto">
              <a:xfrm>
                <a:off x="1378" y="3290"/>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26990" name="Line 14">
                <a:extLst>
                  <a:ext uri="{FF2B5EF4-FFF2-40B4-BE49-F238E27FC236}">
                    <a16:creationId xmlns:a16="http://schemas.microsoft.com/office/drawing/2014/main" id="{F3E7FB50-AACF-5E4E-9335-1AB994A9005D}"/>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26991" name="Group 15">
            <a:extLst>
              <a:ext uri="{FF2B5EF4-FFF2-40B4-BE49-F238E27FC236}">
                <a16:creationId xmlns:a16="http://schemas.microsoft.com/office/drawing/2014/main" id="{59289927-CB7D-914F-BFC6-E188919AF79C}"/>
              </a:ext>
            </a:extLst>
          </p:cNvPr>
          <p:cNvGrpSpPr>
            <a:grpSpLocks/>
          </p:cNvGrpSpPr>
          <p:nvPr/>
        </p:nvGrpSpPr>
        <p:grpSpPr bwMode="auto">
          <a:xfrm>
            <a:off x="7759701" y="3978275"/>
            <a:ext cx="587375" cy="749300"/>
            <a:chOff x="1760" y="2442"/>
            <a:chExt cx="370" cy="472"/>
          </a:xfrm>
        </p:grpSpPr>
        <p:sp>
          <p:nvSpPr>
            <p:cNvPr id="126992" name="Text Box 16">
              <a:extLst>
                <a:ext uri="{FF2B5EF4-FFF2-40B4-BE49-F238E27FC236}">
                  <a16:creationId xmlns:a16="http://schemas.microsoft.com/office/drawing/2014/main" id="{50549918-7FA3-4E4D-A90D-09557A9CA7B1}"/>
                </a:ext>
              </a:extLst>
            </p:cNvPr>
            <p:cNvSpPr txBox="1">
              <a:spLocks noChangeArrowheads="1"/>
            </p:cNvSpPr>
            <p:nvPr/>
          </p:nvSpPr>
          <p:spPr bwMode="auto">
            <a:xfrm>
              <a:off x="1760" y="2442"/>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solidFill>
                    <a:srgbClr val="FF0033"/>
                  </a:solidFill>
                  <a:latin typeface="Courier New" panose="02070309020205020404" pitchFamily="49" charset="0"/>
                </a:rPr>
                <a:t>36</a:t>
              </a:r>
              <a:endParaRPr lang="en-US" altLang="en-US">
                <a:latin typeface="Courier New" panose="02070309020205020404" pitchFamily="49" charset="0"/>
              </a:endParaRPr>
            </a:p>
          </p:txBody>
        </p:sp>
        <p:grpSp>
          <p:nvGrpSpPr>
            <p:cNvPr id="126993" name="Group 17">
              <a:extLst>
                <a:ext uri="{FF2B5EF4-FFF2-40B4-BE49-F238E27FC236}">
                  <a16:creationId xmlns:a16="http://schemas.microsoft.com/office/drawing/2014/main" id="{2E10A235-5188-C849-83EA-54C4BC7FBFAA}"/>
                </a:ext>
              </a:extLst>
            </p:cNvPr>
            <p:cNvGrpSpPr>
              <a:grpSpLocks/>
            </p:cNvGrpSpPr>
            <p:nvPr/>
          </p:nvGrpSpPr>
          <p:grpSpPr bwMode="auto">
            <a:xfrm>
              <a:off x="1760" y="2754"/>
              <a:ext cx="370" cy="160"/>
              <a:chOff x="1378" y="3290"/>
              <a:chExt cx="370" cy="312"/>
            </a:xfrm>
          </p:grpSpPr>
          <p:sp>
            <p:nvSpPr>
              <p:cNvPr id="126994" name="Text Box 18">
                <a:extLst>
                  <a:ext uri="{FF2B5EF4-FFF2-40B4-BE49-F238E27FC236}">
                    <a16:creationId xmlns:a16="http://schemas.microsoft.com/office/drawing/2014/main" id="{CFE78E3F-4AF2-914B-9F3D-52A8B7BCB405}"/>
                  </a:ext>
                </a:extLst>
              </p:cNvPr>
              <p:cNvSpPr txBox="1">
                <a:spLocks noChangeArrowheads="1"/>
              </p:cNvSpPr>
              <p:nvPr/>
            </p:nvSpPr>
            <p:spPr bwMode="auto">
              <a:xfrm>
                <a:off x="1378" y="3290"/>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26995" name="Line 19">
                <a:extLst>
                  <a:ext uri="{FF2B5EF4-FFF2-40B4-BE49-F238E27FC236}">
                    <a16:creationId xmlns:a16="http://schemas.microsoft.com/office/drawing/2014/main" id="{25C8B506-EC53-704D-B62C-804768E1531C}"/>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26996" name="Group 20">
            <a:extLst>
              <a:ext uri="{FF2B5EF4-FFF2-40B4-BE49-F238E27FC236}">
                <a16:creationId xmlns:a16="http://schemas.microsoft.com/office/drawing/2014/main" id="{BEE25CD7-7E76-1C47-902E-B0C9085185EC}"/>
              </a:ext>
            </a:extLst>
          </p:cNvPr>
          <p:cNvGrpSpPr>
            <a:grpSpLocks/>
          </p:cNvGrpSpPr>
          <p:nvPr/>
        </p:nvGrpSpPr>
        <p:grpSpPr bwMode="auto">
          <a:xfrm>
            <a:off x="5588001" y="3940175"/>
            <a:ext cx="587375" cy="749300"/>
            <a:chOff x="1760" y="2442"/>
            <a:chExt cx="370" cy="472"/>
          </a:xfrm>
        </p:grpSpPr>
        <p:sp>
          <p:nvSpPr>
            <p:cNvPr id="126997" name="Text Box 21">
              <a:extLst>
                <a:ext uri="{FF2B5EF4-FFF2-40B4-BE49-F238E27FC236}">
                  <a16:creationId xmlns:a16="http://schemas.microsoft.com/office/drawing/2014/main" id="{52E4F781-6D16-7445-BD46-DF88864A7194}"/>
                </a:ext>
              </a:extLst>
            </p:cNvPr>
            <p:cNvSpPr txBox="1">
              <a:spLocks noChangeArrowheads="1"/>
            </p:cNvSpPr>
            <p:nvPr/>
          </p:nvSpPr>
          <p:spPr bwMode="auto">
            <a:xfrm>
              <a:off x="1760" y="2442"/>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a:r>
                <a:rPr lang="en-US" altLang="en-US">
                  <a:solidFill>
                    <a:srgbClr val="FF0033"/>
                  </a:solidFill>
                  <a:latin typeface="Courier New" panose="02070309020205020404" pitchFamily="49" charset="0"/>
                </a:rPr>
                <a:t>3</a:t>
              </a:r>
              <a:endParaRPr lang="en-US" altLang="en-US">
                <a:latin typeface="Courier New" panose="02070309020205020404" pitchFamily="49" charset="0"/>
              </a:endParaRPr>
            </a:p>
          </p:txBody>
        </p:sp>
        <p:grpSp>
          <p:nvGrpSpPr>
            <p:cNvPr id="126998" name="Group 22">
              <a:extLst>
                <a:ext uri="{FF2B5EF4-FFF2-40B4-BE49-F238E27FC236}">
                  <a16:creationId xmlns:a16="http://schemas.microsoft.com/office/drawing/2014/main" id="{26F95415-D0AC-7C4E-8407-F4C4B6FB0B09}"/>
                </a:ext>
              </a:extLst>
            </p:cNvPr>
            <p:cNvGrpSpPr>
              <a:grpSpLocks/>
            </p:cNvGrpSpPr>
            <p:nvPr/>
          </p:nvGrpSpPr>
          <p:grpSpPr bwMode="auto">
            <a:xfrm>
              <a:off x="1760" y="2754"/>
              <a:ext cx="370" cy="160"/>
              <a:chOff x="1378" y="3290"/>
              <a:chExt cx="370" cy="312"/>
            </a:xfrm>
          </p:grpSpPr>
          <p:sp>
            <p:nvSpPr>
              <p:cNvPr id="126999" name="Text Box 23">
                <a:extLst>
                  <a:ext uri="{FF2B5EF4-FFF2-40B4-BE49-F238E27FC236}">
                    <a16:creationId xmlns:a16="http://schemas.microsoft.com/office/drawing/2014/main" id="{A85ACE05-7D11-C248-AB8E-A440F4CC4A56}"/>
                  </a:ext>
                </a:extLst>
              </p:cNvPr>
              <p:cNvSpPr txBox="1">
                <a:spLocks noChangeArrowheads="1"/>
              </p:cNvSpPr>
              <p:nvPr/>
            </p:nvSpPr>
            <p:spPr bwMode="auto">
              <a:xfrm>
                <a:off x="1378" y="3290"/>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27000" name="Line 24">
                <a:extLst>
                  <a:ext uri="{FF2B5EF4-FFF2-40B4-BE49-F238E27FC236}">
                    <a16:creationId xmlns:a16="http://schemas.microsoft.com/office/drawing/2014/main" id="{5746AF6B-48AF-0E40-BD31-9742493B5804}"/>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27001" name="Group 25">
            <a:extLst>
              <a:ext uri="{FF2B5EF4-FFF2-40B4-BE49-F238E27FC236}">
                <a16:creationId xmlns:a16="http://schemas.microsoft.com/office/drawing/2014/main" id="{0B5424ED-4F46-6E4A-8290-AC0F92773F11}"/>
              </a:ext>
            </a:extLst>
          </p:cNvPr>
          <p:cNvGrpSpPr>
            <a:grpSpLocks/>
          </p:cNvGrpSpPr>
          <p:nvPr/>
        </p:nvGrpSpPr>
        <p:grpSpPr bwMode="auto">
          <a:xfrm>
            <a:off x="6667501" y="3940175"/>
            <a:ext cx="587375" cy="749300"/>
            <a:chOff x="1760" y="2442"/>
            <a:chExt cx="370" cy="472"/>
          </a:xfrm>
        </p:grpSpPr>
        <p:sp>
          <p:nvSpPr>
            <p:cNvPr id="127002" name="Text Box 26">
              <a:extLst>
                <a:ext uri="{FF2B5EF4-FFF2-40B4-BE49-F238E27FC236}">
                  <a16:creationId xmlns:a16="http://schemas.microsoft.com/office/drawing/2014/main" id="{D704C165-287A-2C42-B45C-9CCA75DF5669}"/>
                </a:ext>
              </a:extLst>
            </p:cNvPr>
            <p:cNvSpPr txBox="1">
              <a:spLocks noChangeArrowheads="1"/>
            </p:cNvSpPr>
            <p:nvPr/>
          </p:nvSpPr>
          <p:spPr bwMode="auto">
            <a:xfrm>
              <a:off x="1760" y="2442"/>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solidFill>
                    <a:srgbClr val="FF0033"/>
                  </a:solidFill>
                  <a:latin typeface="Courier New" panose="02070309020205020404" pitchFamily="49" charset="0"/>
                </a:rPr>
                <a:t>14</a:t>
              </a:r>
              <a:endParaRPr lang="en-US" altLang="en-US">
                <a:latin typeface="Courier New" panose="02070309020205020404" pitchFamily="49" charset="0"/>
              </a:endParaRPr>
            </a:p>
          </p:txBody>
        </p:sp>
        <p:grpSp>
          <p:nvGrpSpPr>
            <p:cNvPr id="127003" name="Group 27">
              <a:extLst>
                <a:ext uri="{FF2B5EF4-FFF2-40B4-BE49-F238E27FC236}">
                  <a16:creationId xmlns:a16="http://schemas.microsoft.com/office/drawing/2014/main" id="{6B218D94-E3DA-184A-AD39-4D3922AA4D20}"/>
                </a:ext>
              </a:extLst>
            </p:cNvPr>
            <p:cNvGrpSpPr>
              <a:grpSpLocks/>
            </p:cNvGrpSpPr>
            <p:nvPr/>
          </p:nvGrpSpPr>
          <p:grpSpPr bwMode="auto">
            <a:xfrm>
              <a:off x="1760" y="2754"/>
              <a:ext cx="370" cy="160"/>
              <a:chOff x="1378" y="3290"/>
              <a:chExt cx="370" cy="312"/>
            </a:xfrm>
          </p:grpSpPr>
          <p:sp>
            <p:nvSpPr>
              <p:cNvPr id="127004" name="Text Box 28">
                <a:extLst>
                  <a:ext uri="{FF2B5EF4-FFF2-40B4-BE49-F238E27FC236}">
                    <a16:creationId xmlns:a16="http://schemas.microsoft.com/office/drawing/2014/main" id="{03EA8E7A-D541-404C-9614-055B10A8F846}"/>
                  </a:ext>
                </a:extLst>
              </p:cNvPr>
              <p:cNvSpPr txBox="1">
                <a:spLocks noChangeArrowheads="1"/>
              </p:cNvSpPr>
              <p:nvPr/>
            </p:nvSpPr>
            <p:spPr bwMode="auto">
              <a:xfrm>
                <a:off x="1378" y="3290"/>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27005" name="Line 29">
                <a:extLst>
                  <a:ext uri="{FF2B5EF4-FFF2-40B4-BE49-F238E27FC236}">
                    <a16:creationId xmlns:a16="http://schemas.microsoft.com/office/drawing/2014/main" id="{4DD634DC-1AF2-C345-8928-79C0AE57B87F}"/>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27006" name="Group 30">
            <a:extLst>
              <a:ext uri="{FF2B5EF4-FFF2-40B4-BE49-F238E27FC236}">
                <a16:creationId xmlns:a16="http://schemas.microsoft.com/office/drawing/2014/main" id="{06CE578E-52B5-3E42-AE1E-865D9555981D}"/>
              </a:ext>
            </a:extLst>
          </p:cNvPr>
          <p:cNvGrpSpPr>
            <a:grpSpLocks/>
          </p:cNvGrpSpPr>
          <p:nvPr/>
        </p:nvGrpSpPr>
        <p:grpSpPr bwMode="auto">
          <a:xfrm>
            <a:off x="8216901" y="5172075"/>
            <a:ext cx="587375" cy="749300"/>
            <a:chOff x="1760" y="2442"/>
            <a:chExt cx="370" cy="472"/>
          </a:xfrm>
        </p:grpSpPr>
        <p:sp>
          <p:nvSpPr>
            <p:cNvPr id="127007" name="Text Box 31">
              <a:extLst>
                <a:ext uri="{FF2B5EF4-FFF2-40B4-BE49-F238E27FC236}">
                  <a16:creationId xmlns:a16="http://schemas.microsoft.com/office/drawing/2014/main" id="{573EA171-65C1-D843-9D75-B63F4A96E851}"/>
                </a:ext>
              </a:extLst>
            </p:cNvPr>
            <p:cNvSpPr txBox="1">
              <a:spLocks noChangeArrowheads="1"/>
            </p:cNvSpPr>
            <p:nvPr/>
          </p:nvSpPr>
          <p:spPr bwMode="auto">
            <a:xfrm>
              <a:off x="1760" y="2442"/>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latin typeface="Courier New" panose="02070309020205020404" pitchFamily="49" charset="0"/>
                </a:rPr>
                <a:t>44</a:t>
              </a:r>
            </a:p>
          </p:txBody>
        </p:sp>
        <p:grpSp>
          <p:nvGrpSpPr>
            <p:cNvPr id="127008" name="Group 32">
              <a:extLst>
                <a:ext uri="{FF2B5EF4-FFF2-40B4-BE49-F238E27FC236}">
                  <a16:creationId xmlns:a16="http://schemas.microsoft.com/office/drawing/2014/main" id="{4A6DB2AD-455B-C248-9B8F-5D849790B455}"/>
                </a:ext>
              </a:extLst>
            </p:cNvPr>
            <p:cNvGrpSpPr>
              <a:grpSpLocks/>
            </p:cNvGrpSpPr>
            <p:nvPr/>
          </p:nvGrpSpPr>
          <p:grpSpPr bwMode="auto">
            <a:xfrm>
              <a:off x="1760" y="2754"/>
              <a:ext cx="370" cy="160"/>
              <a:chOff x="1378" y="3290"/>
              <a:chExt cx="370" cy="312"/>
            </a:xfrm>
          </p:grpSpPr>
          <p:sp>
            <p:nvSpPr>
              <p:cNvPr id="127009" name="Text Box 33">
                <a:extLst>
                  <a:ext uri="{FF2B5EF4-FFF2-40B4-BE49-F238E27FC236}">
                    <a16:creationId xmlns:a16="http://schemas.microsoft.com/office/drawing/2014/main" id="{FB8C2EE3-B4CA-0A42-9D41-4E41334AACC7}"/>
                  </a:ext>
                </a:extLst>
              </p:cNvPr>
              <p:cNvSpPr txBox="1">
                <a:spLocks noChangeArrowheads="1"/>
              </p:cNvSpPr>
              <p:nvPr/>
            </p:nvSpPr>
            <p:spPr bwMode="auto">
              <a:xfrm>
                <a:off x="1378" y="3290"/>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27010" name="Line 34">
                <a:extLst>
                  <a:ext uri="{FF2B5EF4-FFF2-40B4-BE49-F238E27FC236}">
                    <a16:creationId xmlns:a16="http://schemas.microsoft.com/office/drawing/2014/main" id="{01DE13F8-07F5-6547-9B85-1533124E9403}"/>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27011" name="Group 35">
            <a:extLst>
              <a:ext uri="{FF2B5EF4-FFF2-40B4-BE49-F238E27FC236}">
                <a16:creationId xmlns:a16="http://schemas.microsoft.com/office/drawing/2014/main" id="{5EC6A665-BFFD-C841-AB2B-E3B3EC58E467}"/>
              </a:ext>
            </a:extLst>
          </p:cNvPr>
          <p:cNvGrpSpPr>
            <a:grpSpLocks/>
          </p:cNvGrpSpPr>
          <p:nvPr/>
        </p:nvGrpSpPr>
        <p:grpSpPr bwMode="auto">
          <a:xfrm>
            <a:off x="6045201" y="5248275"/>
            <a:ext cx="587375" cy="749300"/>
            <a:chOff x="1760" y="2442"/>
            <a:chExt cx="370" cy="472"/>
          </a:xfrm>
        </p:grpSpPr>
        <p:sp>
          <p:nvSpPr>
            <p:cNvPr id="127012" name="Text Box 36">
              <a:extLst>
                <a:ext uri="{FF2B5EF4-FFF2-40B4-BE49-F238E27FC236}">
                  <a16:creationId xmlns:a16="http://schemas.microsoft.com/office/drawing/2014/main" id="{2D69E992-1178-0D4F-8FAE-458499636E63}"/>
                </a:ext>
              </a:extLst>
            </p:cNvPr>
            <p:cNvSpPr txBox="1">
              <a:spLocks noChangeArrowheads="1"/>
            </p:cNvSpPr>
            <p:nvPr/>
          </p:nvSpPr>
          <p:spPr bwMode="auto">
            <a:xfrm>
              <a:off x="1760" y="2442"/>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a:r>
                <a:rPr lang="en-US" altLang="en-US">
                  <a:solidFill>
                    <a:srgbClr val="FF0033"/>
                  </a:solidFill>
                  <a:latin typeface="Courier New" panose="02070309020205020404" pitchFamily="49" charset="0"/>
                </a:rPr>
                <a:t>7</a:t>
              </a:r>
              <a:endParaRPr lang="en-US" altLang="en-US">
                <a:latin typeface="Courier New" panose="02070309020205020404" pitchFamily="49" charset="0"/>
              </a:endParaRPr>
            </a:p>
          </p:txBody>
        </p:sp>
        <p:grpSp>
          <p:nvGrpSpPr>
            <p:cNvPr id="127013" name="Group 37">
              <a:extLst>
                <a:ext uri="{FF2B5EF4-FFF2-40B4-BE49-F238E27FC236}">
                  <a16:creationId xmlns:a16="http://schemas.microsoft.com/office/drawing/2014/main" id="{65B3F206-447F-464E-A41F-79FF74D65747}"/>
                </a:ext>
              </a:extLst>
            </p:cNvPr>
            <p:cNvGrpSpPr>
              <a:grpSpLocks/>
            </p:cNvGrpSpPr>
            <p:nvPr/>
          </p:nvGrpSpPr>
          <p:grpSpPr bwMode="auto">
            <a:xfrm>
              <a:off x="1760" y="2754"/>
              <a:ext cx="370" cy="160"/>
              <a:chOff x="1378" y="3290"/>
              <a:chExt cx="370" cy="312"/>
            </a:xfrm>
          </p:grpSpPr>
          <p:sp>
            <p:nvSpPr>
              <p:cNvPr id="127014" name="Text Box 38">
                <a:extLst>
                  <a:ext uri="{FF2B5EF4-FFF2-40B4-BE49-F238E27FC236}">
                    <a16:creationId xmlns:a16="http://schemas.microsoft.com/office/drawing/2014/main" id="{884AFE62-B7A1-704E-BFAB-8B0D033008E8}"/>
                  </a:ext>
                </a:extLst>
              </p:cNvPr>
              <p:cNvSpPr txBox="1">
                <a:spLocks noChangeArrowheads="1"/>
              </p:cNvSpPr>
              <p:nvPr/>
            </p:nvSpPr>
            <p:spPr bwMode="auto">
              <a:xfrm>
                <a:off x="1378" y="3290"/>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27015" name="Line 39">
                <a:extLst>
                  <a:ext uri="{FF2B5EF4-FFF2-40B4-BE49-F238E27FC236}">
                    <a16:creationId xmlns:a16="http://schemas.microsoft.com/office/drawing/2014/main" id="{D90B2801-702B-F545-A5F0-CE2EACA162AC}"/>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27016" name="Group 40">
            <a:extLst>
              <a:ext uri="{FF2B5EF4-FFF2-40B4-BE49-F238E27FC236}">
                <a16:creationId xmlns:a16="http://schemas.microsoft.com/office/drawing/2014/main" id="{3DCE7A08-51DB-3645-8207-3EA49A5E0FE0}"/>
              </a:ext>
            </a:extLst>
          </p:cNvPr>
          <p:cNvGrpSpPr>
            <a:grpSpLocks/>
          </p:cNvGrpSpPr>
          <p:nvPr/>
        </p:nvGrpSpPr>
        <p:grpSpPr bwMode="auto">
          <a:xfrm>
            <a:off x="8813801" y="3978275"/>
            <a:ext cx="587375" cy="749300"/>
            <a:chOff x="1760" y="2442"/>
            <a:chExt cx="370" cy="472"/>
          </a:xfrm>
        </p:grpSpPr>
        <p:sp>
          <p:nvSpPr>
            <p:cNvPr id="127017" name="Text Box 41">
              <a:extLst>
                <a:ext uri="{FF2B5EF4-FFF2-40B4-BE49-F238E27FC236}">
                  <a16:creationId xmlns:a16="http://schemas.microsoft.com/office/drawing/2014/main" id="{5BC220FE-683A-8A44-873D-58FC73DF73D7}"/>
                </a:ext>
              </a:extLst>
            </p:cNvPr>
            <p:cNvSpPr txBox="1">
              <a:spLocks noChangeArrowheads="1"/>
            </p:cNvSpPr>
            <p:nvPr/>
          </p:nvSpPr>
          <p:spPr bwMode="auto">
            <a:xfrm>
              <a:off x="1760" y="2442"/>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latin typeface="Courier New" panose="02070309020205020404" pitchFamily="49" charset="0"/>
                </a:rPr>
                <a:t>94</a:t>
              </a:r>
            </a:p>
          </p:txBody>
        </p:sp>
        <p:grpSp>
          <p:nvGrpSpPr>
            <p:cNvPr id="127018" name="Group 42">
              <a:extLst>
                <a:ext uri="{FF2B5EF4-FFF2-40B4-BE49-F238E27FC236}">
                  <a16:creationId xmlns:a16="http://schemas.microsoft.com/office/drawing/2014/main" id="{34844BD0-4254-D043-9E44-B11FA21B7E9B}"/>
                </a:ext>
              </a:extLst>
            </p:cNvPr>
            <p:cNvGrpSpPr>
              <a:grpSpLocks/>
            </p:cNvGrpSpPr>
            <p:nvPr/>
          </p:nvGrpSpPr>
          <p:grpSpPr bwMode="auto">
            <a:xfrm>
              <a:off x="1760" y="2754"/>
              <a:ext cx="370" cy="160"/>
              <a:chOff x="1378" y="3290"/>
              <a:chExt cx="370" cy="312"/>
            </a:xfrm>
          </p:grpSpPr>
          <p:sp>
            <p:nvSpPr>
              <p:cNvPr id="127019" name="Text Box 43">
                <a:extLst>
                  <a:ext uri="{FF2B5EF4-FFF2-40B4-BE49-F238E27FC236}">
                    <a16:creationId xmlns:a16="http://schemas.microsoft.com/office/drawing/2014/main" id="{D3390EA8-5728-8948-94F4-46D59A0EF5D9}"/>
                  </a:ext>
                </a:extLst>
              </p:cNvPr>
              <p:cNvSpPr txBox="1">
                <a:spLocks noChangeArrowheads="1"/>
              </p:cNvSpPr>
              <p:nvPr/>
            </p:nvSpPr>
            <p:spPr bwMode="auto">
              <a:xfrm>
                <a:off x="1378" y="3290"/>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27020" name="Line 44">
                <a:extLst>
                  <a:ext uri="{FF2B5EF4-FFF2-40B4-BE49-F238E27FC236}">
                    <a16:creationId xmlns:a16="http://schemas.microsoft.com/office/drawing/2014/main" id="{AFBC952E-5D84-0A47-8F3E-9D7B9778279D}"/>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27021" name="Group 45">
            <a:extLst>
              <a:ext uri="{FF2B5EF4-FFF2-40B4-BE49-F238E27FC236}">
                <a16:creationId xmlns:a16="http://schemas.microsoft.com/office/drawing/2014/main" id="{F4E903C7-1654-9141-B237-3AF725E475F3}"/>
              </a:ext>
            </a:extLst>
          </p:cNvPr>
          <p:cNvGrpSpPr>
            <a:grpSpLocks/>
          </p:cNvGrpSpPr>
          <p:nvPr/>
        </p:nvGrpSpPr>
        <p:grpSpPr bwMode="auto">
          <a:xfrm>
            <a:off x="9283701" y="5159375"/>
            <a:ext cx="587375" cy="749300"/>
            <a:chOff x="1760" y="2442"/>
            <a:chExt cx="370" cy="472"/>
          </a:xfrm>
        </p:grpSpPr>
        <p:sp>
          <p:nvSpPr>
            <p:cNvPr id="127022" name="Text Box 46">
              <a:extLst>
                <a:ext uri="{FF2B5EF4-FFF2-40B4-BE49-F238E27FC236}">
                  <a16:creationId xmlns:a16="http://schemas.microsoft.com/office/drawing/2014/main" id="{EF8FE403-45DB-D642-A328-1523504BB9EE}"/>
                </a:ext>
              </a:extLst>
            </p:cNvPr>
            <p:cNvSpPr txBox="1">
              <a:spLocks noChangeArrowheads="1"/>
            </p:cNvSpPr>
            <p:nvPr/>
          </p:nvSpPr>
          <p:spPr bwMode="auto">
            <a:xfrm>
              <a:off x="1760" y="2442"/>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latin typeface="Courier New" panose="02070309020205020404" pitchFamily="49" charset="0"/>
                </a:rPr>
                <a:t>97</a:t>
              </a:r>
            </a:p>
          </p:txBody>
        </p:sp>
        <p:grpSp>
          <p:nvGrpSpPr>
            <p:cNvPr id="127023" name="Group 47">
              <a:extLst>
                <a:ext uri="{FF2B5EF4-FFF2-40B4-BE49-F238E27FC236}">
                  <a16:creationId xmlns:a16="http://schemas.microsoft.com/office/drawing/2014/main" id="{B3AB9790-679E-0343-B04E-3872A8371AA6}"/>
                </a:ext>
              </a:extLst>
            </p:cNvPr>
            <p:cNvGrpSpPr>
              <a:grpSpLocks/>
            </p:cNvGrpSpPr>
            <p:nvPr/>
          </p:nvGrpSpPr>
          <p:grpSpPr bwMode="auto">
            <a:xfrm>
              <a:off x="1760" y="2754"/>
              <a:ext cx="370" cy="160"/>
              <a:chOff x="1378" y="3290"/>
              <a:chExt cx="370" cy="312"/>
            </a:xfrm>
          </p:grpSpPr>
          <p:sp>
            <p:nvSpPr>
              <p:cNvPr id="127024" name="Text Box 48">
                <a:extLst>
                  <a:ext uri="{FF2B5EF4-FFF2-40B4-BE49-F238E27FC236}">
                    <a16:creationId xmlns:a16="http://schemas.microsoft.com/office/drawing/2014/main" id="{873DD1E1-B0F9-D64F-8B51-F4815F6E3C55}"/>
                  </a:ext>
                </a:extLst>
              </p:cNvPr>
              <p:cNvSpPr txBox="1">
                <a:spLocks noChangeArrowheads="1"/>
              </p:cNvSpPr>
              <p:nvPr/>
            </p:nvSpPr>
            <p:spPr bwMode="auto">
              <a:xfrm>
                <a:off x="1378" y="3290"/>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27025" name="Line 49">
                <a:extLst>
                  <a:ext uri="{FF2B5EF4-FFF2-40B4-BE49-F238E27FC236}">
                    <a16:creationId xmlns:a16="http://schemas.microsoft.com/office/drawing/2014/main" id="{6B8E56B3-7BA3-054C-8C01-6CE0BD65ABCD}"/>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27026" name="Group 50">
            <a:extLst>
              <a:ext uri="{FF2B5EF4-FFF2-40B4-BE49-F238E27FC236}">
                <a16:creationId xmlns:a16="http://schemas.microsoft.com/office/drawing/2014/main" id="{AF8846F7-B817-8746-80CE-EDDED56C8AFD}"/>
              </a:ext>
            </a:extLst>
          </p:cNvPr>
          <p:cNvGrpSpPr>
            <a:grpSpLocks/>
          </p:cNvGrpSpPr>
          <p:nvPr/>
        </p:nvGrpSpPr>
        <p:grpSpPr bwMode="auto">
          <a:xfrm>
            <a:off x="5118101" y="5248275"/>
            <a:ext cx="587375" cy="749300"/>
            <a:chOff x="1760" y="2442"/>
            <a:chExt cx="370" cy="472"/>
          </a:xfrm>
        </p:grpSpPr>
        <p:sp>
          <p:nvSpPr>
            <p:cNvPr id="127027" name="Text Box 51">
              <a:extLst>
                <a:ext uri="{FF2B5EF4-FFF2-40B4-BE49-F238E27FC236}">
                  <a16:creationId xmlns:a16="http://schemas.microsoft.com/office/drawing/2014/main" id="{5389880F-2E68-9E4B-88C4-C1F718228A58}"/>
                </a:ext>
              </a:extLst>
            </p:cNvPr>
            <p:cNvSpPr txBox="1">
              <a:spLocks noChangeArrowheads="1"/>
            </p:cNvSpPr>
            <p:nvPr/>
          </p:nvSpPr>
          <p:spPr bwMode="auto">
            <a:xfrm>
              <a:off x="1760" y="2442"/>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a:r>
                <a:rPr lang="en-US" altLang="en-US">
                  <a:solidFill>
                    <a:srgbClr val="FF0033"/>
                  </a:solidFill>
                  <a:latin typeface="Courier New" panose="02070309020205020404" pitchFamily="49" charset="0"/>
                </a:rPr>
                <a:t>1</a:t>
              </a:r>
              <a:endParaRPr lang="en-US" altLang="en-US">
                <a:latin typeface="Courier New" panose="02070309020205020404" pitchFamily="49" charset="0"/>
              </a:endParaRPr>
            </a:p>
          </p:txBody>
        </p:sp>
        <p:grpSp>
          <p:nvGrpSpPr>
            <p:cNvPr id="127028" name="Group 52">
              <a:extLst>
                <a:ext uri="{FF2B5EF4-FFF2-40B4-BE49-F238E27FC236}">
                  <a16:creationId xmlns:a16="http://schemas.microsoft.com/office/drawing/2014/main" id="{A6F03375-A1E0-FB41-801A-3B19DB488F24}"/>
                </a:ext>
              </a:extLst>
            </p:cNvPr>
            <p:cNvGrpSpPr>
              <a:grpSpLocks/>
            </p:cNvGrpSpPr>
            <p:nvPr/>
          </p:nvGrpSpPr>
          <p:grpSpPr bwMode="auto">
            <a:xfrm>
              <a:off x="1760" y="2754"/>
              <a:ext cx="370" cy="160"/>
              <a:chOff x="1378" y="3290"/>
              <a:chExt cx="370" cy="312"/>
            </a:xfrm>
          </p:grpSpPr>
          <p:sp>
            <p:nvSpPr>
              <p:cNvPr id="127029" name="Text Box 53">
                <a:extLst>
                  <a:ext uri="{FF2B5EF4-FFF2-40B4-BE49-F238E27FC236}">
                    <a16:creationId xmlns:a16="http://schemas.microsoft.com/office/drawing/2014/main" id="{F31FB36C-4CFF-FE43-8B47-962E20C1E645}"/>
                  </a:ext>
                </a:extLst>
              </p:cNvPr>
              <p:cNvSpPr txBox="1">
                <a:spLocks noChangeArrowheads="1"/>
              </p:cNvSpPr>
              <p:nvPr/>
            </p:nvSpPr>
            <p:spPr bwMode="auto">
              <a:xfrm>
                <a:off x="1378" y="3290"/>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27030" name="Line 54">
                <a:extLst>
                  <a:ext uri="{FF2B5EF4-FFF2-40B4-BE49-F238E27FC236}">
                    <a16:creationId xmlns:a16="http://schemas.microsoft.com/office/drawing/2014/main" id="{38A7099F-D0B3-7041-B9B6-E9FF695E2FCD}"/>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27031" name="Group 55">
            <a:extLst>
              <a:ext uri="{FF2B5EF4-FFF2-40B4-BE49-F238E27FC236}">
                <a16:creationId xmlns:a16="http://schemas.microsoft.com/office/drawing/2014/main" id="{8B941FA2-EAF4-DC4F-916B-2971B52C4CCE}"/>
              </a:ext>
            </a:extLst>
          </p:cNvPr>
          <p:cNvGrpSpPr>
            <a:grpSpLocks/>
          </p:cNvGrpSpPr>
          <p:nvPr/>
        </p:nvGrpSpPr>
        <p:grpSpPr bwMode="auto">
          <a:xfrm>
            <a:off x="6096001" y="2771775"/>
            <a:ext cx="587375" cy="749300"/>
            <a:chOff x="1760" y="2442"/>
            <a:chExt cx="370" cy="472"/>
          </a:xfrm>
        </p:grpSpPr>
        <p:sp>
          <p:nvSpPr>
            <p:cNvPr id="127032" name="Text Box 56">
              <a:extLst>
                <a:ext uri="{FF2B5EF4-FFF2-40B4-BE49-F238E27FC236}">
                  <a16:creationId xmlns:a16="http://schemas.microsoft.com/office/drawing/2014/main" id="{55D683D6-F694-4145-BB24-52F37773C7FA}"/>
                </a:ext>
              </a:extLst>
            </p:cNvPr>
            <p:cNvSpPr txBox="1">
              <a:spLocks noChangeArrowheads="1"/>
            </p:cNvSpPr>
            <p:nvPr/>
          </p:nvSpPr>
          <p:spPr bwMode="auto">
            <a:xfrm>
              <a:off x="1760" y="2442"/>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a:r>
                <a:rPr lang="en-US" altLang="en-US">
                  <a:solidFill>
                    <a:srgbClr val="FF0033"/>
                  </a:solidFill>
                  <a:latin typeface="Courier New" panose="02070309020205020404" pitchFamily="49" charset="0"/>
                </a:rPr>
                <a:t>9</a:t>
              </a:r>
              <a:endParaRPr lang="en-US" altLang="en-US">
                <a:latin typeface="Courier New" panose="02070309020205020404" pitchFamily="49" charset="0"/>
              </a:endParaRPr>
            </a:p>
          </p:txBody>
        </p:sp>
        <p:grpSp>
          <p:nvGrpSpPr>
            <p:cNvPr id="127033" name="Group 57">
              <a:extLst>
                <a:ext uri="{FF2B5EF4-FFF2-40B4-BE49-F238E27FC236}">
                  <a16:creationId xmlns:a16="http://schemas.microsoft.com/office/drawing/2014/main" id="{D14587D0-DBBA-6E47-A11E-F5BBF6FE4BB4}"/>
                </a:ext>
              </a:extLst>
            </p:cNvPr>
            <p:cNvGrpSpPr>
              <a:grpSpLocks/>
            </p:cNvGrpSpPr>
            <p:nvPr/>
          </p:nvGrpSpPr>
          <p:grpSpPr bwMode="auto">
            <a:xfrm>
              <a:off x="1760" y="2754"/>
              <a:ext cx="370" cy="160"/>
              <a:chOff x="1378" y="3290"/>
              <a:chExt cx="370" cy="312"/>
            </a:xfrm>
          </p:grpSpPr>
          <p:sp>
            <p:nvSpPr>
              <p:cNvPr id="127034" name="Text Box 58">
                <a:extLst>
                  <a:ext uri="{FF2B5EF4-FFF2-40B4-BE49-F238E27FC236}">
                    <a16:creationId xmlns:a16="http://schemas.microsoft.com/office/drawing/2014/main" id="{E3F39667-F93C-694D-A41D-5C747F8D5B52}"/>
                  </a:ext>
                </a:extLst>
              </p:cNvPr>
              <p:cNvSpPr txBox="1">
                <a:spLocks noChangeArrowheads="1"/>
              </p:cNvSpPr>
              <p:nvPr/>
            </p:nvSpPr>
            <p:spPr bwMode="auto">
              <a:xfrm>
                <a:off x="1378" y="3290"/>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27035" name="Line 59">
                <a:extLst>
                  <a:ext uri="{FF2B5EF4-FFF2-40B4-BE49-F238E27FC236}">
                    <a16:creationId xmlns:a16="http://schemas.microsoft.com/office/drawing/2014/main" id="{8BF06583-9833-2E4B-B9E2-3E0C44E74B06}"/>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127036" name="Line 60">
            <a:extLst>
              <a:ext uri="{FF2B5EF4-FFF2-40B4-BE49-F238E27FC236}">
                <a16:creationId xmlns:a16="http://schemas.microsoft.com/office/drawing/2014/main" id="{DDE25B33-DF44-E049-98AA-05679277A997}"/>
              </a:ext>
            </a:extLst>
          </p:cNvPr>
          <p:cNvSpPr>
            <a:spLocks noChangeShapeType="1"/>
          </p:cNvSpPr>
          <p:nvPr/>
        </p:nvSpPr>
        <p:spPr bwMode="auto">
          <a:xfrm flipH="1">
            <a:off x="6400800" y="2133600"/>
            <a:ext cx="850900" cy="6223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7037" name="Line 61">
            <a:extLst>
              <a:ext uri="{FF2B5EF4-FFF2-40B4-BE49-F238E27FC236}">
                <a16:creationId xmlns:a16="http://schemas.microsoft.com/office/drawing/2014/main" id="{607370C7-263E-A243-9230-8EFC636A09B1}"/>
              </a:ext>
            </a:extLst>
          </p:cNvPr>
          <p:cNvSpPr>
            <a:spLocks noChangeShapeType="1"/>
          </p:cNvSpPr>
          <p:nvPr/>
        </p:nvSpPr>
        <p:spPr bwMode="auto">
          <a:xfrm>
            <a:off x="7531100" y="2133600"/>
            <a:ext cx="1041400" cy="5969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7038" name="Line 62">
            <a:extLst>
              <a:ext uri="{FF2B5EF4-FFF2-40B4-BE49-F238E27FC236}">
                <a16:creationId xmlns:a16="http://schemas.microsoft.com/office/drawing/2014/main" id="{1C27A0D2-67F9-D54F-B8AF-EBB3AF95A30A}"/>
              </a:ext>
            </a:extLst>
          </p:cNvPr>
          <p:cNvSpPr>
            <a:spLocks noChangeShapeType="1"/>
          </p:cNvSpPr>
          <p:nvPr/>
        </p:nvSpPr>
        <p:spPr bwMode="auto">
          <a:xfrm flipH="1">
            <a:off x="5880100" y="3403600"/>
            <a:ext cx="381000" cy="5080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7039" name="Line 63">
            <a:extLst>
              <a:ext uri="{FF2B5EF4-FFF2-40B4-BE49-F238E27FC236}">
                <a16:creationId xmlns:a16="http://schemas.microsoft.com/office/drawing/2014/main" id="{0B471B3A-4761-4941-997A-5737734B6440}"/>
              </a:ext>
            </a:extLst>
          </p:cNvPr>
          <p:cNvSpPr>
            <a:spLocks noChangeShapeType="1"/>
          </p:cNvSpPr>
          <p:nvPr/>
        </p:nvSpPr>
        <p:spPr bwMode="auto">
          <a:xfrm>
            <a:off x="6540500" y="3390900"/>
            <a:ext cx="406400" cy="5334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7040" name="Line 64">
            <a:extLst>
              <a:ext uri="{FF2B5EF4-FFF2-40B4-BE49-F238E27FC236}">
                <a16:creationId xmlns:a16="http://schemas.microsoft.com/office/drawing/2014/main" id="{C439982C-808D-1946-885E-6B91EE7AEF18}"/>
              </a:ext>
            </a:extLst>
          </p:cNvPr>
          <p:cNvSpPr>
            <a:spLocks noChangeShapeType="1"/>
          </p:cNvSpPr>
          <p:nvPr/>
        </p:nvSpPr>
        <p:spPr bwMode="auto">
          <a:xfrm flipH="1">
            <a:off x="5410200" y="4546600"/>
            <a:ext cx="317500" cy="6858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7041" name="Line 65">
            <a:extLst>
              <a:ext uri="{FF2B5EF4-FFF2-40B4-BE49-F238E27FC236}">
                <a16:creationId xmlns:a16="http://schemas.microsoft.com/office/drawing/2014/main" id="{4BC96BA6-E139-CA46-BF54-5B1A94BAB09C}"/>
              </a:ext>
            </a:extLst>
          </p:cNvPr>
          <p:cNvSpPr>
            <a:spLocks noChangeShapeType="1"/>
          </p:cNvSpPr>
          <p:nvPr/>
        </p:nvSpPr>
        <p:spPr bwMode="auto">
          <a:xfrm>
            <a:off x="6032500" y="4559300"/>
            <a:ext cx="304800" cy="6731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7042" name="Line 66">
            <a:extLst>
              <a:ext uri="{FF2B5EF4-FFF2-40B4-BE49-F238E27FC236}">
                <a16:creationId xmlns:a16="http://schemas.microsoft.com/office/drawing/2014/main" id="{B1956162-0848-864B-9392-A9F309ACC51A}"/>
              </a:ext>
            </a:extLst>
          </p:cNvPr>
          <p:cNvSpPr>
            <a:spLocks noChangeShapeType="1"/>
          </p:cNvSpPr>
          <p:nvPr/>
        </p:nvSpPr>
        <p:spPr bwMode="auto">
          <a:xfrm flipH="1">
            <a:off x="8051800" y="3365500"/>
            <a:ext cx="381000" cy="6096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7043" name="Line 67">
            <a:extLst>
              <a:ext uri="{FF2B5EF4-FFF2-40B4-BE49-F238E27FC236}">
                <a16:creationId xmlns:a16="http://schemas.microsoft.com/office/drawing/2014/main" id="{F98BC762-3DD3-D649-9574-2ED23AE862D6}"/>
              </a:ext>
            </a:extLst>
          </p:cNvPr>
          <p:cNvSpPr>
            <a:spLocks noChangeShapeType="1"/>
          </p:cNvSpPr>
          <p:nvPr/>
        </p:nvSpPr>
        <p:spPr bwMode="auto">
          <a:xfrm>
            <a:off x="8724900" y="3365500"/>
            <a:ext cx="381000" cy="596900"/>
          </a:xfrm>
          <a:prstGeom prst="line">
            <a:avLst/>
          </a:prstGeom>
          <a:noFill/>
          <a:ln w="381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7044" name="Line 68">
            <a:extLst>
              <a:ext uri="{FF2B5EF4-FFF2-40B4-BE49-F238E27FC236}">
                <a16:creationId xmlns:a16="http://schemas.microsoft.com/office/drawing/2014/main" id="{F5A39D44-CD22-3B43-8520-E4F9BBB18900}"/>
              </a:ext>
            </a:extLst>
          </p:cNvPr>
          <p:cNvSpPr>
            <a:spLocks noChangeShapeType="1"/>
          </p:cNvSpPr>
          <p:nvPr/>
        </p:nvSpPr>
        <p:spPr bwMode="auto">
          <a:xfrm>
            <a:off x="8191500" y="4610100"/>
            <a:ext cx="304800" cy="5588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7045" name="Line 69">
            <a:extLst>
              <a:ext uri="{FF2B5EF4-FFF2-40B4-BE49-F238E27FC236}">
                <a16:creationId xmlns:a16="http://schemas.microsoft.com/office/drawing/2014/main" id="{32FD08BD-C24F-6F40-A776-D85D891931D2}"/>
              </a:ext>
            </a:extLst>
          </p:cNvPr>
          <p:cNvSpPr>
            <a:spLocks noChangeShapeType="1"/>
          </p:cNvSpPr>
          <p:nvPr/>
        </p:nvSpPr>
        <p:spPr bwMode="auto">
          <a:xfrm>
            <a:off x="9258300" y="4597400"/>
            <a:ext cx="304800" cy="546100"/>
          </a:xfrm>
          <a:prstGeom prst="line">
            <a:avLst/>
          </a:prstGeom>
          <a:noFill/>
          <a:ln w="381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27046" name="Group 70">
            <a:extLst>
              <a:ext uri="{FF2B5EF4-FFF2-40B4-BE49-F238E27FC236}">
                <a16:creationId xmlns:a16="http://schemas.microsoft.com/office/drawing/2014/main" id="{530F2EEA-4F5D-204F-A19D-DCCDC3BD904C}"/>
              </a:ext>
            </a:extLst>
          </p:cNvPr>
          <p:cNvGrpSpPr>
            <a:grpSpLocks/>
          </p:cNvGrpSpPr>
          <p:nvPr/>
        </p:nvGrpSpPr>
        <p:grpSpPr bwMode="auto">
          <a:xfrm>
            <a:off x="5183188" y="5880100"/>
            <a:ext cx="165100" cy="406400"/>
            <a:chOff x="2305" y="3704"/>
            <a:chExt cx="104" cy="256"/>
          </a:xfrm>
        </p:grpSpPr>
        <p:sp>
          <p:nvSpPr>
            <p:cNvPr id="127047" name="Line 71">
              <a:extLst>
                <a:ext uri="{FF2B5EF4-FFF2-40B4-BE49-F238E27FC236}">
                  <a16:creationId xmlns:a16="http://schemas.microsoft.com/office/drawing/2014/main" id="{A41B15D8-7847-294A-9CB1-CBA16E88BF2B}"/>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7048" name="Line 72">
              <a:extLst>
                <a:ext uri="{FF2B5EF4-FFF2-40B4-BE49-F238E27FC236}">
                  <a16:creationId xmlns:a16="http://schemas.microsoft.com/office/drawing/2014/main" id="{11508AD2-80A8-854D-88AA-F32E6EE60D69}"/>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7049" name="Line 73">
              <a:extLst>
                <a:ext uri="{FF2B5EF4-FFF2-40B4-BE49-F238E27FC236}">
                  <a16:creationId xmlns:a16="http://schemas.microsoft.com/office/drawing/2014/main" id="{2F0337F2-DF37-F148-A356-8485366CC50F}"/>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27050" name="Group 74">
            <a:extLst>
              <a:ext uri="{FF2B5EF4-FFF2-40B4-BE49-F238E27FC236}">
                <a16:creationId xmlns:a16="http://schemas.microsoft.com/office/drawing/2014/main" id="{CC3BB97D-E2E3-A244-A74A-BA79A71E29F1}"/>
              </a:ext>
            </a:extLst>
          </p:cNvPr>
          <p:cNvGrpSpPr>
            <a:grpSpLocks/>
          </p:cNvGrpSpPr>
          <p:nvPr/>
        </p:nvGrpSpPr>
        <p:grpSpPr bwMode="auto">
          <a:xfrm>
            <a:off x="6402388" y="5880100"/>
            <a:ext cx="165100" cy="406400"/>
            <a:chOff x="2305" y="3704"/>
            <a:chExt cx="104" cy="256"/>
          </a:xfrm>
        </p:grpSpPr>
        <p:sp>
          <p:nvSpPr>
            <p:cNvPr id="127051" name="Line 75">
              <a:extLst>
                <a:ext uri="{FF2B5EF4-FFF2-40B4-BE49-F238E27FC236}">
                  <a16:creationId xmlns:a16="http://schemas.microsoft.com/office/drawing/2014/main" id="{2A93F986-D09F-4944-B990-522A7E0307E7}"/>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7052" name="Line 76">
              <a:extLst>
                <a:ext uri="{FF2B5EF4-FFF2-40B4-BE49-F238E27FC236}">
                  <a16:creationId xmlns:a16="http://schemas.microsoft.com/office/drawing/2014/main" id="{3F0B7358-24D6-AC4E-A963-420ACB949636}"/>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7053" name="Line 77">
              <a:extLst>
                <a:ext uri="{FF2B5EF4-FFF2-40B4-BE49-F238E27FC236}">
                  <a16:creationId xmlns:a16="http://schemas.microsoft.com/office/drawing/2014/main" id="{022EBCB7-C35F-B84F-BB8E-F3FE1C450CC0}"/>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27054" name="Group 78">
            <a:extLst>
              <a:ext uri="{FF2B5EF4-FFF2-40B4-BE49-F238E27FC236}">
                <a16:creationId xmlns:a16="http://schemas.microsoft.com/office/drawing/2014/main" id="{A2876454-7C9B-E54B-9D8C-DA668A25159D}"/>
              </a:ext>
            </a:extLst>
          </p:cNvPr>
          <p:cNvGrpSpPr>
            <a:grpSpLocks/>
          </p:cNvGrpSpPr>
          <p:nvPr/>
        </p:nvGrpSpPr>
        <p:grpSpPr bwMode="auto">
          <a:xfrm>
            <a:off x="9640888" y="5803900"/>
            <a:ext cx="165100" cy="406400"/>
            <a:chOff x="2305" y="3704"/>
            <a:chExt cx="104" cy="256"/>
          </a:xfrm>
        </p:grpSpPr>
        <p:sp>
          <p:nvSpPr>
            <p:cNvPr id="127055" name="Line 79">
              <a:extLst>
                <a:ext uri="{FF2B5EF4-FFF2-40B4-BE49-F238E27FC236}">
                  <a16:creationId xmlns:a16="http://schemas.microsoft.com/office/drawing/2014/main" id="{7BF5212F-6AB3-054F-94BF-C868E4073452}"/>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7056" name="Line 80">
              <a:extLst>
                <a:ext uri="{FF2B5EF4-FFF2-40B4-BE49-F238E27FC236}">
                  <a16:creationId xmlns:a16="http://schemas.microsoft.com/office/drawing/2014/main" id="{D914F3DF-DFC0-864A-AB81-D62C4C19E5C1}"/>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7057" name="Line 81">
              <a:extLst>
                <a:ext uri="{FF2B5EF4-FFF2-40B4-BE49-F238E27FC236}">
                  <a16:creationId xmlns:a16="http://schemas.microsoft.com/office/drawing/2014/main" id="{92DDCDD6-EFBF-D942-B035-F91A644AC30A}"/>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27058" name="Group 82">
            <a:extLst>
              <a:ext uri="{FF2B5EF4-FFF2-40B4-BE49-F238E27FC236}">
                <a16:creationId xmlns:a16="http://schemas.microsoft.com/office/drawing/2014/main" id="{D126A3BE-BCA8-734D-B11A-C8CF908CD8AD}"/>
              </a:ext>
            </a:extLst>
          </p:cNvPr>
          <p:cNvGrpSpPr>
            <a:grpSpLocks/>
          </p:cNvGrpSpPr>
          <p:nvPr/>
        </p:nvGrpSpPr>
        <p:grpSpPr bwMode="auto">
          <a:xfrm>
            <a:off x="8574088" y="5791200"/>
            <a:ext cx="165100" cy="406400"/>
            <a:chOff x="2305" y="3704"/>
            <a:chExt cx="104" cy="256"/>
          </a:xfrm>
        </p:grpSpPr>
        <p:sp>
          <p:nvSpPr>
            <p:cNvPr id="127059" name="Line 83">
              <a:extLst>
                <a:ext uri="{FF2B5EF4-FFF2-40B4-BE49-F238E27FC236}">
                  <a16:creationId xmlns:a16="http://schemas.microsoft.com/office/drawing/2014/main" id="{8B726209-3090-0040-9D18-2CAC49917A18}"/>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7060" name="Line 84">
              <a:extLst>
                <a:ext uri="{FF2B5EF4-FFF2-40B4-BE49-F238E27FC236}">
                  <a16:creationId xmlns:a16="http://schemas.microsoft.com/office/drawing/2014/main" id="{B0E9F6A7-F417-5344-B14B-CBFB5579AA3C}"/>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7061" name="Line 85">
              <a:extLst>
                <a:ext uri="{FF2B5EF4-FFF2-40B4-BE49-F238E27FC236}">
                  <a16:creationId xmlns:a16="http://schemas.microsoft.com/office/drawing/2014/main" id="{16ED149E-7F6E-CE4B-9748-59FC49EAAE7F}"/>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27062" name="Group 86">
            <a:extLst>
              <a:ext uri="{FF2B5EF4-FFF2-40B4-BE49-F238E27FC236}">
                <a16:creationId xmlns:a16="http://schemas.microsoft.com/office/drawing/2014/main" id="{DBB675DE-7604-D94E-B160-28A98DC05121}"/>
              </a:ext>
            </a:extLst>
          </p:cNvPr>
          <p:cNvGrpSpPr>
            <a:grpSpLocks/>
          </p:cNvGrpSpPr>
          <p:nvPr/>
        </p:nvGrpSpPr>
        <p:grpSpPr bwMode="auto">
          <a:xfrm>
            <a:off x="8269288" y="5803900"/>
            <a:ext cx="165100" cy="406400"/>
            <a:chOff x="2305" y="3704"/>
            <a:chExt cx="104" cy="256"/>
          </a:xfrm>
        </p:grpSpPr>
        <p:sp>
          <p:nvSpPr>
            <p:cNvPr id="127063" name="Line 87">
              <a:extLst>
                <a:ext uri="{FF2B5EF4-FFF2-40B4-BE49-F238E27FC236}">
                  <a16:creationId xmlns:a16="http://schemas.microsoft.com/office/drawing/2014/main" id="{B8E787C5-AD3E-6E4B-85C9-7C030D89C03D}"/>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7064" name="Line 88">
              <a:extLst>
                <a:ext uri="{FF2B5EF4-FFF2-40B4-BE49-F238E27FC236}">
                  <a16:creationId xmlns:a16="http://schemas.microsoft.com/office/drawing/2014/main" id="{6D9905CB-D8B7-DA47-AAE3-136934CE7135}"/>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7065" name="Line 89">
              <a:extLst>
                <a:ext uri="{FF2B5EF4-FFF2-40B4-BE49-F238E27FC236}">
                  <a16:creationId xmlns:a16="http://schemas.microsoft.com/office/drawing/2014/main" id="{8E3E6A14-A62D-FB45-96BB-9A2C926FD9C0}"/>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27066" name="Group 90">
            <a:extLst>
              <a:ext uri="{FF2B5EF4-FFF2-40B4-BE49-F238E27FC236}">
                <a16:creationId xmlns:a16="http://schemas.microsoft.com/office/drawing/2014/main" id="{ED5DAB68-A6FA-2643-90AB-A634990620E8}"/>
              </a:ext>
            </a:extLst>
          </p:cNvPr>
          <p:cNvGrpSpPr>
            <a:grpSpLocks/>
          </p:cNvGrpSpPr>
          <p:nvPr/>
        </p:nvGrpSpPr>
        <p:grpSpPr bwMode="auto">
          <a:xfrm>
            <a:off x="5462588" y="5880100"/>
            <a:ext cx="165100" cy="406400"/>
            <a:chOff x="2305" y="3704"/>
            <a:chExt cx="104" cy="256"/>
          </a:xfrm>
        </p:grpSpPr>
        <p:sp>
          <p:nvSpPr>
            <p:cNvPr id="127067" name="Line 91">
              <a:extLst>
                <a:ext uri="{FF2B5EF4-FFF2-40B4-BE49-F238E27FC236}">
                  <a16:creationId xmlns:a16="http://schemas.microsoft.com/office/drawing/2014/main" id="{9DDF70ED-6CE9-C04E-B7A8-685B409E5563}"/>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7068" name="Line 92">
              <a:extLst>
                <a:ext uri="{FF2B5EF4-FFF2-40B4-BE49-F238E27FC236}">
                  <a16:creationId xmlns:a16="http://schemas.microsoft.com/office/drawing/2014/main" id="{F621D2FA-9A3C-254F-8D42-3A787F34E9E2}"/>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7069" name="Line 93">
              <a:extLst>
                <a:ext uri="{FF2B5EF4-FFF2-40B4-BE49-F238E27FC236}">
                  <a16:creationId xmlns:a16="http://schemas.microsoft.com/office/drawing/2014/main" id="{641A81F3-C084-0B43-A4AE-E517F238D5AB}"/>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27070" name="Group 94">
            <a:extLst>
              <a:ext uri="{FF2B5EF4-FFF2-40B4-BE49-F238E27FC236}">
                <a16:creationId xmlns:a16="http://schemas.microsoft.com/office/drawing/2014/main" id="{0C474B8A-9767-0E42-824D-8B6CCD3C5AB9}"/>
              </a:ext>
            </a:extLst>
          </p:cNvPr>
          <p:cNvGrpSpPr>
            <a:grpSpLocks/>
          </p:cNvGrpSpPr>
          <p:nvPr/>
        </p:nvGrpSpPr>
        <p:grpSpPr bwMode="auto">
          <a:xfrm>
            <a:off x="6110288" y="5867400"/>
            <a:ext cx="165100" cy="406400"/>
            <a:chOff x="2305" y="3704"/>
            <a:chExt cx="104" cy="256"/>
          </a:xfrm>
        </p:grpSpPr>
        <p:sp>
          <p:nvSpPr>
            <p:cNvPr id="127071" name="Line 95">
              <a:extLst>
                <a:ext uri="{FF2B5EF4-FFF2-40B4-BE49-F238E27FC236}">
                  <a16:creationId xmlns:a16="http://schemas.microsoft.com/office/drawing/2014/main" id="{F8F0FF9D-638F-CC4F-902F-8BA45546D73A}"/>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7072" name="Line 96">
              <a:extLst>
                <a:ext uri="{FF2B5EF4-FFF2-40B4-BE49-F238E27FC236}">
                  <a16:creationId xmlns:a16="http://schemas.microsoft.com/office/drawing/2014/main" id="{EE9BD167-5DD5-2148-8EC1-0B968E5117EE}"/>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7073" name="Line 97">
              <a:extLst>
                <a:ext uri="{FF2B5EF4-FFF2-40B4-BE49-F238E27FC236}">
                  <a16:creationId xmlns:a16="http://schemas.microsoft.com/office/drawing/2014/main" id="{56B3FC65-DDFC-FA40-A2D8-4B72699267A1}"/>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27074" name="Group 98">
            <a:extLst>
              <a:ext uri="{FF2B5EF4-FFF2-40B4-BE49-F238E27FC236}">
                <a16:creationId xmlns:a16="http://schemas.microsoft.com/office/drawing/2014/main" id="{E6A28AB3-B0D3-1C42-A364-A1E510E94F2C}"/>
              </a:ext>
            </a:extLst>
          </p:cNvPr>
          <p:cNvGrpSpPr>
            <a:grpSpLocks/>
          </p:cNvGrpSpPr>
          <p:nvPr/>
        </p:nvGrpSpPr>
        <p:grpSpPr bwMode="auto">
          <a:xfrm>
            <a:off x="7024688" y="4546600"/>
            <a:ext cx="165100" cy="406400"/>
            <a:chOff x="2305" y="3704"/>
            <a:chExt cx="104" cy="256"/>
          </a:xfrm>
        </p:grpSpPr>
        <p:sp>
          <p:nvSpPr>
            <p:cNvPr id="127075" name="Line 99">
              <a:extLst>
                <a:ext uri="{FF2B5EF4-FFF2-40B4-BE49-F238E27FC236}">
                  <a16:creationId xmlns:a16="http://schemas.microsoft.com/office/drawing/2014/main" id="{A5EA6508-E859-B242-B499-0E91DBF72D42}"/>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7076" name="Line 100">
              <a:extLst>
                <a:ext uri="{FF2B5EF4-FFF2-40B4-BE49-F238E27FC236}">
                  <a16:creationId xmlns:a16="http://schemas.microsoft.com/office/drawing/2014/main" id="{62BA6B10-1E3A-A046-82C9-A1EE82F7354E}"/>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7077" name="Line 101">
              <a:extLst>
                <a:ext uri="{FF2B5EF4-FFF2-40B4-BE49-F238E27FC236}">
                  <a16:creationId xmlns:a16="http://schemas.microsoft.com/office/drawing/2014/main" id="{07EB712A-661B-D745-AA3F-471DB093E63B}"/>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27078" name="Group 102">
            <a:extLst>
              <a:ext uri="{FF2B5EF4-FFF2-40B4-BE49-F238E27FC236}">
                <a16:creationId xmlns:a16="http://schemas.microsoft.com/office/drawing/2014/main" id="{B7413990-993A-B64F-A4D6-03747646D144}"/>
              </a:ext>
            </a:extLst>
          </p:cNvPr>
          <p:cNvGrpSpPr>
            <a:grpSpLocks/>
          </p:cNvGrpSpPr>
          <p:nvPr/>
        </p:nvGrpSpPr>
        <p:grpSpPr bwMode="auto">
          <a:xfrm>
            <a:off x="6719888" y="4559300"/>
            <a:ext cx="165100" cy="406400"/>
            <a:chOff x="2305" y="3704"/>
            <a:chExt cx="104" cy="256"/>
          </a:xfrm>
        </p:grpSpPr>
        <p:sp>
          <p:nvSpPr>
            <p:cNvPr id="127079" name="Line 103">
              <a:extLst>
                <a:ext uri="{FF2B5EF4-FFF2-40B4-BE49-F238E27FC236}">
                  <a16:creationId xmlns:a16="http://schemas.microsoft.com/office/drawing/2014/main" id="{6E8257F9-4C78-3B40-AB48-17E30D6C8753}"/>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7080" name="Line 104">
              <a:extLst>
                <a:ext uri="{FF2B5EF4-FFF2-40B4-BE49-F238E27FC236}">
                  <a16:creationId xmlns:a16="http://schemas.microsoft.com/office/drawing/2014/main" id="{AB0D7669-FBEC-5849-96B0-AB945957E99E}"/>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7081" name="Line 105">
              <a:extLst>
                <a:ext uri="{FF2B5EF4-FFF2-40B4-BE49-F238E27FC236}">
                  <a16:creationId xmlns:a16="http://schemas.microsoft.com/office/drawing/2014/main" id="{F9D4A0D8-FA68-4B4D-AA8B-56B9DDCA6B15}"/>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27082" name="Group 106">
            <a:extLst>
              <a:ext uri="{FF2B5EF4-FFF2-40B4-BE49-F238E27FC236}">
                <a16:creationId xmlns:a16="http://schemas.microsoft.com/office/drawing/2014/main" id="{C795B096-CB50-CB4A-B416-4FD0D3A424D7}"/>
              </a:ext>
            </a:extLst>
          </p:cNvPr>
          <p:cNvGrpSpPr>
            <a:grpSpLocks/>
          </p:cNvGrpSpPr>
          <p:nvPr/>
        </p:nvGrpSpPr>
        <p:grpSpPr bwMode="auto">
          <a:xfrm>
            <a:off x="9348788" y="5816600"/>
            <a:ext cx="165100" cy="406400"/>
            <a:chOff x="2305" y="3704"/>
            <a:chExt cx="104" cy="256"/>
          </a:xfrm>
        </p:grpSpPr>
        <p:sp>
          <p:nvSpPr>
            <p:cNvPr id="127083" name="Line 107">
              <a:extLst>
                <a:ext uri="{FF2B5EF4-FFF2-40B4-BE49-F238E27FC236}">
                  <a16:creationId xmlns:a16="http://schemas.microsoft.com/office/drawing/2014/main" id="{B2373D3B-C8D9-CE4C-9050-DACE0F55E07C}"/>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7084" name="Line 108">
              <a:extLst>
                <a:ext uri="{FF2B5EF4-FFF2-40B4-BE49-F238E27FC236}">
                  <a16:creationId xmlns:a16="http://schemas.microsoft.com/office/drawing/2014/main" id="{55ACA1A1-D412-304B-ACD2-8FF918CE5A40}"/>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7085" name="Line 109">
              <a:extLst>
                <a:ext uri="{FF2B5EF4-FFF2-40B4-BE49-F238E27FC236}">
                  <a16:creationId xmlns:a16="http://schemas.microsoft.com/office/drawing/2014/main" id="{DA1C9BEF-99B2-2546-BF9B-0F37C67067BC}"/>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27086" name="Group 110">
            <a:extLst>
              <a:ext uri="{FF2B5EF4-FFF2-40B4-BE49-F238E27FC236}">
                <a16:creationId xmlns:a16="http://schemas.microsoft.com/office/drawing/2014/main" id="{BD81C314-C750-DF47-9214-25AD93052D82}"/>
              </a:ext>
            </a:extLst>
          </p:cNvPr>
          <p:cNvGrpSpPr>
            <a:grpSpLocks/>
          </p:cNvGrpSpPr>
          <p:nvPr/>
        </p:nvGrpSpPr>
        <p:grpSpPr bwMode="auto">
          <a:xfrm>
            <a:off x="8878888" y="4610100"/>
            <a:ext cx="165100" cy="406400"/>
            <a:chOff x="2305" y="3704"/>
            <a:chExt cx="104" cy="256"/>
          </a:xfrm>
        </p:grpSpPr>
        <p:sp>
          <p:nvSpPr>
            <p:cNvPr id="127087" name="Line 111">
              <a:extLst>
                <a:ext uri="{FF2B5EF4-FFF2-40B4-BE49-F238E27FC236}">
                  <a16:creationId xmlns:a16="http://schemas.microsoft.com/office/drawing/2014/main" id="{E13752B1-8AA0-A245-A1EF-DCB25E5B8F3B}"/>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7088" name="Line 112">
              <a:extLst>
                <a:ext uri="{FF2B5EF4-FFF2-40B4-BE49-F238E27FC236}">
                  <a16:creationId xmlns:a16="http://schemas.microsoft.com/office/drawing/2014/main" id="{1D2B05EA-A755-BC45-A21F-D067C6EFFFE1}"/>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7089" name="Line 113">
              <a:extLst>
                <a:ext uri="{FF2B5EF4-FFF2-40B4-BE49-F238E27FC236}">
                  <a16:creationId xmlns:a16="http://schemas.microsoft.com/office/drawing/2014/main" id="{C8873B30-C2D3-324B-87B9-AD95433470FC}"/>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27090" name="Group 114">
            <a:extLst>
              <a:ext uri="{FF2B5EF4-FFF2-40B4-BE49-F238E27FC236}">
                <a16:creationId xmlns:a16="http://schemas.microsoft.com/office/drawing/2014/main" id="{5E0992EC-DE62-B44F-BDA1-6CE58BD6264C}"/>
              </a:ext>
            </a:extLst>
          </p:cNvPr>
          <p:cNvGrpSpPr>
            <a:grpSpLocks/>
          </p:cNvGrpSpPr>
          <p:nvPr/>
        </p:nvGrpSpPr>
        <p:grpSpPr bwMode="auto">
          <a:xfrm>
            <a:off x="7837488" y="4622800"/>
            <a:ext cx="165100" cy="406400"/>
            <a:chOff x="2305" y="3704"/>
            <a:chExt cx="104" cy="256"/>
          </a:xfrm>
        </p:grpSpPr>
        <p:sp>
          <p:nvSpPr>
            <p:cNvPr id="127091" name="Line 115">
              <a:extLst>
                <a:ext uri="{FF2B5EF4-FFF2-40B4-BE49-F238E27FC236}">
                  <a16:creationId xmlns:a16="http://schemas.microsoft.com/office/drawing/2014/main" id="{3E15E0AE-0588-0747-B6F2-B470CED16888}"/>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7092" name="Line 116">
              <a:extLst>
                <a:ext uri="{FF2B5EF4-FFF2-40B4-BE49-F238E27FC236}">
                  <a16:creationId xmlns:a16="http://schemas.microsoft.com/office/drawing/2014/main" id="{9C46EA15-E003-1C45-8E63-32F5C112C79F}"/>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7093" name="Line 117">
              <a:extLst>
                <a:ext uri="{FF2B5EF4-FFF2-40B4-BE49-F238E27FC236}">
                  <a16:creationId xmlns:a16="http://schemas.microsoft.com/office/drawing/2014/main" id="{B2B8B39B-B189-7043-ADA6-DEFCE9CEACA6}"/>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27094" name="Text Box 118">
            <a:extLst>
              <a:ext uri="{FF2B5EF4-FFF2-40B4-BE49-F238E27FC236}">
                <a16:creationId xmlns:a16="http://schemas.microsoft.com/office/drawing/2014/main" id="{4893AF04-12C5-A342-AC47-90326E5FAD42}"/>
              </a:ext>
            </a:extLst>
          </p:cNvPr>
          <p:cNvSpPr txBox="1">
            <a:spLocks noChangeArrowheads="1"/>
          </p:cNvSpPr>
          <p:nvPr/>
        </p:nvSpPr>
        <p:spPr bwMode="auto">
          <a:xfrm>
            <a:off x="1978025" y="2816225"/>
            <a:ext cx="3416320" cy="707886"/>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a:latin typeface="Courier New" panose="02070309020205020404" pitchFamily="49" charset="0"/>
              </a:rPr>
              <a:t>Output: 1 3 7 9 14 22</a:t>
            </a:r>
          </a:p>
          <a:p>
            <a:r>
              <a:rPr lang="en-US" altLang="en-US" sz="2000">
                <a:latin typeface="Courier New" panose="02070309020205020404" pitchFamily="49" charset="0"/>
              </a:rPr>
              <a:t>        36</a:t>
            </a:r>
          </a:p>
        </p:txBody>
      </p:sp>
      <p:sp>
        <p:nvSpPr>
          <p:cNvPr id="127095" name="Oval 119">
            <a:extLst>
              <a:ext uri="{FF2B5EF4-FFF2-40B4-BE49-F238E27FC236}">
                <a16:creationId xmlns:a16="http://schemas.microsoft.com/office/drawing/2014/main" id="{429A4CBB-27D4-4741-9DEE-28E74D5A096D}"/>
              </a:ext>
            </a:extLst>
          </p:cNvPr>
          <p:cNvSpPr>
            <a:spLocks noChangeArrowheads="1"/>
          </p:cNvSpPr>
          <p:nvPr/>
        </p:nvSpPr>
        <p:spPr bwMode="auto">
          <a:xfrm>
            <a:off x="2044700" y="1308100"/>
            <a:ext cx="254000" cy="254000"/>
          </a:xfrm>
          <a:prstGeom prst="ellipse">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127096" name="Oval 120">
            <a:extLst>
              <a:ext uri="{FF2B5EF4-FFF2-40B4-BE49-F238E27FC236}">
                <a16:creationId xmlns:a16="http://schemas.microsoft.com/office/drawing/2014/main" id="{219F9EA2-D288-8C42-9152-F71C0A27E5BD}"/>
              </a:ext>
            </a:extLst>
          </p:cNvPr>
          <p:cNvSpPr>
            <a:spLocks noChangeArrowheads="1"/>
          </p:cNvSpPr>
          <p:nvPr/>
        </p:nvSpPr>
        <p:spPr bwMode="auto">
          <a:xfrm>
            <a:off x="2044700" y="1651000"/>
            <a:ext cx="254000" cy="254000"/>
          </a:xfrm>
          <a:prstGeom prst="ellipse">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127097" name="Oval 121">
            <a:extLst>
              <a:ext uri="{FF2B5EF4-FFF2-40B4-BE49-F238E27FC236}">
                <a16:creationId xmlns:a16="http://schemas.microsoft.com/office/drawing/2014/main" id="{43CCADA0-63CA-2E45-BEAC-26EEFD2FCED4}"/>
              </a:ext>
            </a:extLst>
          </p:cNvPr>
          <p:cNvSpPr>
            <a:spLocks noChangeArrowheads="1"/>
          </p:cNvSpPr>
          <p:nvPr/>
        </p:nvSpPr>
        <p:spPr bwMode="auto">
          <a:xfrm>
            <a:off x="2044700" y="1993900"/>
            <a:ext cx="254000" cy="254000"/>
          </a:xfrm>
          <a:prstGeom prst="ellipse">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127098" name="Oval 122">
            <a:extLst>
              <a:ext uri="{FF2B5EF4-FFF2-40B4-BE49-F238E27FC236}">
                <a16:creationId xmlns:a16="http://schemas.microsoft.com/office/drawing/2014/main" id="{BD1A54BE-56BB-F642-B90C-42C340F78030}"/>
              </a:ext>
            </a:extLst>
          </p:cNvPr>
          <p:cNvSpPr>
            <a:spLocks noChangeArrowheads="1"/>
          </p:cNvSpPr>
          <p:nvPr/>
        </p:nvSpPr>
        <p:spPr bwMode="auto">
          <a:xfrm>
            <a:off x="4762500" y="52070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127099" name="Oval 123">
            <a:extLst>
              <a:ext uri="{FF2B5EF4-FFF2-40B4-BE49-F238E27FC236}">
                <a16:creationId xmlns:a16="http://schemas.microsoft.com/office/drawing/2014/main" id="{B367D70E-DB69-5045-BAFD-3B8185013CD6}"/>
              </a:ext>
            </a:extLst>
          </p:cNvPr>
          <p:cNvSpPr>
            <a:spLocks noChangeArrowheads="1"/>
          </p:cNvSpPr>
          <p:nvPr/>
        </p:nvSpPr>
        <p:spPr bwMode="auto">
          <a:xfrm>
            <a:off x="4749800" y="55118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127100" name="Oval 124">
            <a:extLst>
              <a:ext uri="{FF2B5EF4-FFF2-40B4-BE49-F238E27FC236}">
                <a16:creationId xmlns:a16="http://schemas.microsoft.com/office/drawing/2014/main" id="{BF119882-CAE1-4843-A083-6111F0F33B08}"/>
              </a:ext>
            </a:extLst>
          </p:cNvPr>
          <p:cNvSpPr>
            <a:spLocks noChangeArrowheads="1"/>
          </p:cNvSpPr>
          <p:nvPr/>
        </p:nvSpPr>
        <p:spPr bwMode="auto">
          <a:xfrm>
            <a:off x="4749800" y="58166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127101" name="Oval 125">
            <a:extLst>
              <a:ext uri="{FF2B5EF4-FFF2-40B4-BE49-F238E27FC236}">
                <a16:creationId xmlns:a16="http://schemas.microsoft.com/office/drawing/2014/main" id="{0A63EDFD-2B10-4544-8457-40A236D7F54B}"/>
              </a:ext>
            </a:extLst>
          </p:cNvPr>
          <p:cNvSpPr>
            <a:spLocks noChangeArrowheads="1"/>
          </p:cNvSpPr>
          <p:nvPr/>
        </p:nvSpPr>
        <p:spPr bwMode="auto">
          <a:xfrm>
            <a:off x="5207000" y="39116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127102" name="Oval 126">
            <a:extLst>
              <a:ext uri="{FF2B5EF4-FFF2-40B4-BE49-F238E27FC236}">
                <a16:creationId xmlns:a16="http://schemas.microsoft.com/office/drawing/2014/main" id="{DC25F649-2FA7-5942-A635-66448E267C56}"/>
              </a:ext>
            </a:extLst>
          </p:cNvPr>
          <p:cNvSpPr>
            <a:spLocks noChangeArrowheads="1"/>
          </p:cNvSpPr>
          <p:nvPr/>
        </p:nvSpPr>
        <p:spPr bwMode="auto">
          <a:xfrm>
            <a:off x="5207000" y="42164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127103" name="Oval 127">
            <a:extLst>
              <a:ext uri="{FF2B5EF4-FFF2-40B4-BE49-F238E27FC236}">
                <a16:creationId xmlns:a16="http://schemas.microsoft.com/office/drawing/2014/main" id="{CEEF069B-046D-8F44-93C9-236256D5C88B}"/>
              </a:ext>
            </a:extLst>
          </p:cNvPr>
          <p:cNvSpPr>
            <a:spLocks noChangeArrowheads="1"/>
          </p:cNvSpPr>
          <p:nvPr/>
        </p:nvSpPr>
        <p:spPr bwMode="auto">
          <a:xfrm>
            <a:off x="5207000" y="45339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127104" name="Oval 128">
            <a:extLst>
              <a:ext uri="{FF2B5EF4-FFF2-40B4-BE49-F238E27FC236}">
                <a16:creationId xmlns:a16="http://schemas.microsoft.com/office/drawing/2014/main" id="{3A2072EA-DDB4-144E-A1CC-C7B4CB27BE79}"/>
              </a:ext>
            </a:extLst>
          </p:cNvPr>
          <p:cNvSpPr>
            <a:spLocks noChangeArrowheads="1"/>
          </p:cNvSpPr>
          <p:nvPr/>
        </p:nvSpPr>
        <p:spPr bwMode="auto">
          <a:xfrm>
            <a:off x="5740400" y="51943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127105" name="Oval 129">
            <a:extLst>
              <a:ext uri="{FF2B5EF4-FFF2-40B4-BE49-F238E27FC236}">
                <a16:creationId xmlns:a16="http://schemas.microsoft.com/office/drawing/2014/main" id="{3E6AC610-F93B-7543-96FD-071BE6230672}"/>
              </a:ext>
            </a:extLst>
          </p:cNvPr>
          <p:cNvSpPr>
            <a:spLocks noChangeArrowheads="1"/>
          </p:cNvSpPr>
          <p:nvPr/>
        </p:nvSpPr>
        <p:spPr bwMode="auto">
          <a:xfrm>
            <a:off x="5740400" y="55118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127106" name="Oval 130">
            <a:extLst>
              <a:ext uri="{FF2B5EF4-FFF2-40B4-BE49-F238E27FC236}">
                <a16:creationId xmlns:a16="http://schemas.microsoft.com/office/drawing/2014/main" id="{52171493-C062-F64C-8EF2-EDDBB0692DCE}"/>
              </a:ext>
            </a:extLst>
          </p:cNvPr>
          <p:cNvSpPr>
            <a:spLocks noChangeArrowheads="1"/>
          </p:cNvSpPr>
          <p:nvPr/>
        </p:nvSpPr>
        <p:spPr bwMode="auto">
          <a:xfrm>
            <a:off x="5740400" y="58293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127107" name="Oval 131">
            <a:extLst>
              <a:ext uri="{FF2B5EF4-FFF2-40B4-BE49-F238E27FC236}">
                <a16:creationId xmlns:a16="http://schemas.microsoft.com/office/drawing/2014/main" id="{CFB45E1A-725D-234B-A45B-E6BC54299B24}"/>
              </a:ext>
            </a:extLst>
          </p:cNvPr>
          <p:cNvSpPr>
            <a:spLocks noChangeArrowheads="1"/>
          </p:cNvSpPr>
          <p:nvPr/>
        </p:nvSpPr>
        <p:spPr bwMode="auto">
          <a:xfrm>
            <a:off x="6299200" y="39116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127108" name="Oval 132">
            <a:extLst>
              <a:ext uri="{FF2B5EF4-FFF2-40B4-BE49-F238E27FC236}">
                <a16:creationId xmlns:a16="http://schemas.microsoft.com/office/drawing/2014/main" id="{DA365DEA-2B61-5D4C-9F3A-7FEAA6F550ED}"/>
              </a:ext>
            </a:extLst>
          </p:cNvPr>
          <p:cNvSpPr>
            <a:spLocks noChangeArrowheads="1"/>
          </p:cNvSpPr>
          <p:nvPr/>
        </p:nvSpPr>
        <p:spPr bwMode="auto">
          <a:xfrm>
            <a:off x="6299200" y="42291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127109" name="Oval 133">
            <a:extLst>
              <a:ext uri="{FF2B5EF4-FFF2-40B4-BE49-F238E27FC236}">
                <a16:creationId xmlns:a16="http://schemas.microsoft.com/office/drawing/2014/main" id="{A2204781-B8F7-A041-AE94-0B712E072911}"/>
              </a:ext>
            </a:extLst>
          </p:cNvPr>
          <p:cNvSpPr>
            <a:spLocks noChangeArrowheads="1"/>
          </p:cNvSpPr>
          <p:nvPr/>
        </p:nvSpPr>
        <p:spPr bwMode="auto">
          <a:xfrm>
            <a:off x="6299200" y="45466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127110" name="Oval 134">
            <a:extLst>
              <a:ext uri="{FF2B5EF4-FFF2-40B4-BE49-F238E27FC236}">
                <a16:creationId xmlns:a16="http://schemas.microsoft.com/office/drawing/2014/main" id="{2FF0DA68-F961-D246-B47D-9A9BC9235778}"/>
              </a:ext>
            </a:extLst>
          </p:cNvPr>
          <p:cNvSpPr>
            <a:spLocks noChangeArrowheads="1"/>
          </p:cNvSpPr>
          <p:nvPr/>
        </p:nvSpPr>
        <p:spPr bwMode="auto">
          <a:xfrm>
            <a:off x="5740400" y="27305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127111" name="Oval 135">
            <a:extLst>
              <a:ext uri="{FF2B5EF4-FFF2-40B4-BE49-F238E27FC236}">
                <a16:creationId xmlns:a16="http://schemas.microsoft.com/office/drawing/2014/main" id="{15E762E1-AC30-EE4F-BD52-C8D5E4868A56}"/>
              </a:ext>
            </a:extLst>
          </p:cNvPr>
          <p:cNvSpPr>
            <a:spLocks noChangeArrowheads="1"/>
          </p:cNvSpPr>
          <p:nvPr/>
        </p:nvSpPr>
        <p:spPr bwMode="auto">
          <a:xfrm>
            <a:off x="5740400" y="30353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127112" name="Oval 136">
            <a:extLst>
              <a:ext uri="{FF2B5EF4-FFF2-40B4-BE49-F238E27FC236}">
                <a16:creationId xmlns:a16="http://schemas.microsoft.com/office/drawing/2014/main" id="{3F1D9AA6-6D0D-6841-942C-254BA924BE08}"/>
              </a:ext>
            </a:extLst>
          </p:cNvPr>
          <p:cNvSpPr>
            <a:spLocks noChangeArrowheads="1"/>
          </p:cNvSpPr>
          <p:nvPr/>
        </p:nvSpPr>
        <p:spPr bwMode="auto">
          <a:xfrm>
            <a:off x="5740400" y="33401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127113" name="Oval 137">
            <a:extLst>
              <a:ext uri="{FF2B5EF4-FFF2-40B4-BE49-F238E27FC236}">
                <a16:creationId xmlns:a16="http://schemas.microsoft.com/office/drawing/2014/main" id="{7DB7542C-38AD-7B4B-878D-24AA07509976}"/>
              </a:ext>
            </a:extLst>
          </p:cNvPr>
          <p:cNvSpPr>
            <a:spLocks noChangeArrowheads="1"/>
          </p:cNvSpPr>
          <p:nvPr/>
        </p:nvSpPr>
        <p:spPr bwMode="auto">
          <a:xfrm>
            <a:off x="6743700" y="14732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127114" name="Oval 138">
            <a:extLst>
              <a:ext uri="{FF2B5EF4-FFF2-40B4-BE49-F238E27FC236}">
                <a16:creationId xmlns:a16="http://schemas.microsoft.com/office/drawing/2014/main" id="{EBC2E54E-EC15-454F-9BDC-73B7D0A5F861}"/>
              </a:ext>
            </a:extLst>
          </p:cNvPr>
          <p:cNvSpPr>
            <a:spLocks noChangeArrowheads="1"/>
          </p:cNvSpPr>
          <p:nvPr/>
        </p:nvSpPr>
        <p:spPr bwMode="auto">
          <a:xfrm>
            <a:off x="6743700" y="17526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127115" name="Oval 139">
            <a:extLst>
              <a:ext uri="{FF2B5EF4-FFF2-40B4-BE49-F238E27FC236}">
                <a16:creationId xmlns:a16="http://schemas.microsoft.com/office/drawing/2014/main" id="{7B890870-6E7B-3949-B32C-42871D3A3F40}"/>
              </a:ext>
            </a:extLst>
          </p:cNvPr>
          <p:cNvSpPr>
            <a:spLocks noChangeArrowheads="1"/>
          </p:cNvSpPr>
          <p:nvPr/>
        </p:nvSpPr>
        <p:spPr bwMode="auto">
          <a:xfrm>
            <a:off x="6743700" y="2044700"/>
            <a:ext cx="254000" cy="254000"/>
          </a:xfrm>
          <a:prstGeom prst="ellipse">
            <a:avLst/>
          </a:prstGeom>
          <a:solidFill>
            <a:srgbClr val="66FF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127116" name="Oval 140">
            <a:extLst>
              <a:ext uri="{FF2B5EF4-FFF2-40B4-BE49-F238E27FC236}">
                <a16:creationId xmlns:a16="http://schemas.microsoft.com/office/drawing/2014/main" id="{739EE41A-3AE2-AF4F-91B7-2C341FCA22FF}"/>
              </a:ext>
            </a:extLst>
          </p:cNvPr>
          <p:cNvSpPr>
            <a:spLocks noChangeArrowheads="1"/>
          </p:cNvSpPr>
          <p:nvPr/>
        </p:nvSpPr>
        <p:spPr bwMode="auto">
          <a:xfrm>
            <a:off x="7937500" y="2705100"/>
            <a:ext cx="254000" cy="254000"/>
          </a:xfrm>
          <a:prstGeom prst="ellipse">
            <a:avLst/>
          </a:prstGeom>
          <a:solidFill>
            <a:srgbClr val="66FF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127117" name="Oval 141">
            <a:extLst>
              <a:ext uri="{FF2B5EF4-FFF2-40B4-BE49-F238E27FC236}">
                <a16:creationId xmlns:a16="http://schemas.microsoft.com/office/drawing/2014/main" id="{AA504BA7-BEAA-4942-AF54-7FE200A18870}"/>
              </a:ext>
            </a:extLst>
          </p:cNvPr>
          <p:cNvSpPr>
            <a:spLocks noChangeArrowheads="1"/>
          </p:cNvSpPr>
          <p:nvPr/>
        </p:nvSpPr>
        <p:spPr bwMode="auto">
          <a:xfrm>
            <a:off x="7404100" y="39116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127118" name="Oval 142">
            <a:extLst>
              <a:ext uri="{FF2B5EF4-FFF2-40B4-BE49-F238E27FC236}">
                <a16:creationId xmlns:a16="http://schemas.microsoft.com/office/drawing/2014/main" id="{0D87D8FB-CCF8-2449-ADCD-EAE00CBF6600}"/>
              </a:ext>
            </a:extLst>
          </p:cNvPr>
          <p:cNvSpPr>
            <a:spLocks noChangeArrowheads="1"/>
          </p:cNvSpPr>
          <p:nvPr/>
        </p:nvSpPr>
        <p:spPr bwMode="auto">
          <a:xfrm>
            <a:off x="7391400" y="42291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127119" name="Oval 143">
            <a:extLst>
              <a:ext uri="{FF2B5EF4-FFF2-40B4-BE49-F238E27FC236}">
                <a16:creationId xmlns:a16="http://schemas.microsoft.com/office/drawing/2014/main" id="{D283DA1F-E283-AD4C-B288-70B53EE85505}"/>
              </a:ext>
            </a:extLst>
          </p:cNvPr>
          <p:cNvSpPr>
            <a:spLocks noChangeArrowheads="1"/>
          </p:cNvSpPr>
          <p:nvPr/>
        </p:nvSpPr>
        <p:spPr bwMode="auto">
          <a:xfrm>
            <a:off x="7378700" y="4546600"/>
            <a:ext cx="254000" cy="254000"/>
          </a:xfrm>
          <a:prstGeom prst="ellipse">
            <a:avLst/>
          </a:prstGeom>
          <a:solidFill>
            <a:srgbClr val="66FF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127120" name="Oval 144">
            <a:extLst>
              <a:ext uri="{FF2B5EF4-FFF2-40B4-BE49-F238E27FC236}">
                <a16:creationId xmlns:a16="http://schemas.microsoft.com/office/drawing/2014/main" id="{F7F7B343-6D62-684C-91FF-39E35CD92128}"/>
              </a:ext>
            </a:extLst>
          </p:cNvPr>
          <p:cNvSpPr>
            <a:spLocks noChangeArrowheads="1"/>
          </p:cNvSpPr>
          <p:nvPr/>
        </p:nvSpPr>
        <p:spPr bwMode="auto">
          <a:xfrm>
            <a:off x="7861300" y="5130800"/>
            <a:ext cx="254000" cy="254000"/>
          </a:xfrm>
          <a:prstGeom prst="ellipse">
            <a:avLst/>
          </a:prstGeom>
          <a:solidFill>
            <a:srgbClr val="66FF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Tree>
    <p:extLst>
      <p:ext uri="{BB962C8B-B14F-4D97-AF65-F5344CB8AC3E}">
        <p14:creationId xmlns:p14="http://schemas.microsoft.com/office/powerpoint/2010/main" val="122250527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a:extLst>
              <a:ext uri="{FF2B5EF4-FFF2-40B4-BE49-F238E27FC236}">
                <a16:creationId xmlns:a16="http://schemas.microsoft.com/office/drawing/2014/main" id="{B5516513-078C-0248-ADF5-F9A5DAB52411}"/>
              </a:ext>
            </a:extLst>
          </p:cNvPr>
          <p:cNvSpPr>
            <a:spLocks noChangeArrowheads="1"/>
          </p:cNvSpPr>
          <p:nvPr/>
        </p:nvSpPr>
        <p:spPr bwMode="auto">
          <a:xfrm>
            <a:off x="1981201" y="457201"/>
            <a:ext cx="4341813" cy="1895475"/>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64" tIns="46033" rIns="92064" bIns="46033">
            <a:spAutoFit/>
          </a:bodyPr>
          <a:lstStyle>
            <a:lvl1pPr indent="4763">
              <a:spcBef>
                <a:spcPct val="20000"/>
              </a:spcBef>
              <a:buChar char="•"/>
              <a:defRPr sz="2400">
                <a:solidFill>
                  <a:schemeClr val="tx1"/>
                </a:solidFill>
                <a:latin typeface="Arial" panose="020B0604020202020204" pitchFamily="34" charset="0"/>
              </a:defRPr>
            </a:lvl1pPr>
            <a:lvl2pPr marL="747713"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buFontTx/>
              <a:buNone/>
            </a:pPr>
            <a:r>
              <a:rPr lang="en-US" altLang="en-US" sz="2000">
                <a:latin typeface="Courier New" panose="02070309020205020404" pitchFamily="49" charset="0"/>
              </a:rPr>
              <a:t>Proc InOrderPrint(pointer) </a:t>
            </a:r>
          </a:p>
          <a:p>
            <a:pPr>
              <a:buFontTx/>
              <a:buNone/>
            </a:pPr>
            <a:r>
              <a:rPr lang="en-US" altLang="en-US" sz="2000">
                <a:latin typeface="Courier New" panose="02070309020205020404" pitchFamily="49" charset="0"/>
              </a:rPr>
              <a:t> pointer NOT NIL?</a:t>
            </a:r>
          </a:p>
          <a:p>
            <a:pPr>
              <a:buFontTx/>
              <a:buNone/>
            </a:pPr>
            <a:r>
              <a:rPr lang="en-US" altLang="en-US" sz="2000">
                <a:solidFill>
                  <a:srgbClr val="3333FF"/>
                </a:solidFill>
                <a:latin typeface="Courier New" panose="02070309020205020404" pitchFamily="49" charset="0"/>
              </a:rPr>
              <a:t>  InOrderPrint(left child)</a:t>
            </a:r>
          </a:p>
          <a:p>
            <a:pPr>
              <a:buFontTx/>
              <a:buNone/>
            </a:pPr>
            <a:r>
              <a:rPr lang="en-US" altLang="en-US" sz="2000">
                <a:latin typeface="Courier New" panose="02070309020205020404" pitchFamily="49" charset="0"/>
              </a:rPr>
              <a:t>  print(data)</a:t>
            </a:r>
          </a:p>
          <a:p>
            <a:pPr>
              <a:buFontTx/>
              <a:buNone/>
            </a:pPr>
            <a:r>
              <a:rPr lang="en-US" altLang="en-US" sz="2000">
                <a:latin typeface="Courier New" panose="02070309020205020404" pitchFamily="49" charset="0"/>
              </a:rPr>
              <a:t>  InOrderPrint(right child)</a:t>
            </a:r>
          </a:p>
        </p:txBody>
      </p:sp>
      <p:grpSp>
        <p:nvGrpSpPr>
          <p:cNvPr id="128003" name="Group 3">
            <a:extLst>
              <a:ext uri="{FF2B5EF4-FFF2-40B4-BE49-F238E27FC236}">
                <a16:creationId xmlns:a16="http://schemas.microsoft.com/office/drawing/2014/main" id="{DE1F8DB2-5021-E144-8BF9-3590B0F2980F}"/>
              </a:ext>
            </a:extLst>
          </p:cNvPr>
          <p:cNvGrpSpPr>
            <a:grpSpLocks/>
          </p:cNvGrpSpPr>
          <p:nvPr/>
        </p:nvGrpSpPr>
        <p:grpSpPr bwMode="auto">
          <a:xfrm>
            <a:off x="7099301" y="1501775"/>
            <a:ext cx="587375" cy="749300"/>
            <a:chOff x="1760" y="2442"/>
            <a:chExt cx="370" cy="472"/>
          </a:xfrm>
        </p:grpSpPr>
        <p:sp>
          <p:nvSpPr>
            <p:cNvPr id="128004" name="Text Box 4">
              <a:extLst>
                <a:ext uri="{FF2B5EF4-FFF2-40B4-BE49-F238E27FC236}">
                  <a16:creationId xmlns:a16="http://schemas.microsoft.com/office/drawing/2014/main" id="{084C4354-FACE-904C-9D75-CAD035B87FC9}"/>
                </a:ext>
              </a:extLst>
            </p:cNvPr>
            <p:cNvSpPr txBox="1">
              <a:spLocks noChangeArrowheads="1"/>
            </p:cNvSpPr>
            <p:nvPr/>
          </p:nvSpPr>
          <p:spPr bwMode="auto">
            <a:xfrm>
              <a:off x="1760" y="2442"/>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solidFill>
                    <a:srgbClr val="FF0033"/>
                  </a:solidFill>
                  <a:latin typeface="Courier New" panose="02070309020205020404" pitchFamily="49" charset="0"/>
                </a:rPr>
                <a:t>22</a:t>
              </a:r>
            </a:p>
          </p:txBody>
        </p:sp>
        <p:grpSp>
          <p:nvGrpSpPr>
            <p:cNvPr id="128005" name="Group 5">
              <a:extLst>
                <a:ext uri="{FF2B5EF4-FFF2-40B4-BE49-F238E27FC236}">
                  <a16:creationId xmlns:a16="http://schemas.microsoft.com/office/drawing/2014/main" id="{BA168BE6-8D06-F744-9AB4-8C498F6740E4}"/>
                </a:ext>
              </a:extLst>
            </p:cNvPr>
            <p:cNvGrpSpPr>
              <a:grpSpLocks/>
            </p:cNvGrpSpPr>
            <p:nvPr/>
          </p:nvGrpSpPr>
          <p:grpSpPr bwMode="auto">
            <a:xfrm>
              <a:off x="1760" y="2754"/>
              <a:ext cx="370" cy="160"/>
              <a:chOff x="1378" y="3290"/>
              <a:chExt cx="370" cy="312"/>
            </a:xfrm>
          </p:grpSpPr>
          <p:sp>
            <p:nvSpPr>
              <p:cNvPr id="128006" name="Text Box 6">
                <a:extLst>
                  <a:ext uri="{FF2B5EF4-FFF2-40B4-BE49-F238E27FC236}">
                    <a16:creationId xmlns:a16="http://schemas.microsoft.com/office/drawing/2014/main" id="{E2028F60-6589-0143-8800-BCEC04A3B52E}"/>
                  </a:ext>
                </a:extLst>
              </p:cNvPr>
              <p:cNvSpPr txBox="1">
                <a:spLocks noChangeArrowheads="1"/>
              </p:cNvSpPr>
              <p:nvPr/>
            </p:nvSpPr>
            <p:spPr bwMode="auto">
              <a:xfrm>
                <a:off x="1378" y="3290"/>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28007" name="Line 7">
                <a:extLst>
                  <a:ext uri="{FF2B5EF4-FFF2-40B4-BE49-F238E27FC236}">
                    <a16:creationId xmlns:a16="http://schemas.microsoft.com/office/drawing/2014/main" id="{95D760FA-E2DC-CD41-A272-80D53883A5B5}"/>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128008" name="Text Box 8">
            <a:extLst>
              <a:ext uri="{FF2B5EF4-FFF2-40B4-BE49-F238E27FC236}">
                <a16:creationId xmlns:a16="http://schemas.microsoft.com/office/drawing/2014/main" id="{037EEEC5-8A49-6E46-9AE0-A2EBA992D094}"/>
              </a:ext>
            </a:extLst>
          </p:cNvPr>
          <p:cNvSpPr txBox="1">
            <a:spLocks noChangeArrowheads="1"/>
          </p:cNvSpPr>
          <p:nvPr/>
        </p:nvSpPr>
        <p:spPr bwMode="auto">
          <a:xfrm>
            <a:off x="7032626" y="646113"/>
            <a:ext cx="62619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715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a:t>root</a:t>
            </a:r>
          </a:p>
        </p:txBody>
      </p:sp>
      <p:sp>
        <p:nvSpPr>
          <p:cNvPr id="128009" name="Line 9">
            <a:extLst>
              <a:ext uri="{FF2B5EF4-FFF2-40B4-BE49-F238E27FC236}">
                <a16:creationId xmlns:a16="http://schemas.microsoft.com/office/drawing/2014/main" id="{2F7EC7AA-5246-704E-8136-D08629AD1013}"/>
              </a:ext>
            </a:extLst>
          </p:cNvPr>
          <p:cNvSpPr>
            <a:spLocks noChangeShapeType="1"/>
          </p:cNvSpPr>
          <p:nvPr/>
        </p:nvSpPr>
        <p:spPr bwMode="auto">
          <a:xfrm>
            <a:off x="7404100" y="1028700"/>
            <a:ext cx="0" cy="4572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28010" name="Group 10">
            <a:extLst>
              <a:ext uri="{FF2B5EF4-FFF2-40B4-BE49-F238E27FC236}">
                <a16:creationId xmlns:a16="http://schemas.microsoft.com/office/drawing/2014/main" id="{422C2257-77F0-C142-9023-4288E89969EA}"/>
              </a:ext>
            </a:extLst>
          </p:cNvPr>
          <p:cNvGrpSpPr>
            <a:grpSpLocks/>
          </p:cNvGrpSpPr>
          <p:nvPr/>
        </p:nvGrpSpPr>
        <p:grpSpPr bwMode="auto">
          <a:xfrm>
            <a:off x="8280401" y="2746375"/>
            <a:ext cx="587375" cy="749300"/>
            <a:chOff x="1760" y="2442"/>
            <a:chExt cx="370" cy="472"/>
          </a:xfrm>
        </p:grpSpPr>
        <p:sp>
          <p:nvSpPr>
            <p:cNvPr id="128011" name="Text Box 11">
              <a:extLst>
                <a:ext uri="{FF2B5EF4-FFF2-40B4-BE49-F238E27FC236}">
                  <a16:creationId xmlns:a16="http://schemas.microsoft.com/office/drawing/2014/main" id="{E13E5D6D-114C-3E4B-A91F-89A97D14D6AB}"/>
                </a:ext>
              </a:extLst>
            </p:cNvPr>
            <p:cNvSpPr txBox="1">
              <a:spLocks noChangeArrowheads="1"/>
            </p:cNvSpPr>
            <p:nvPr/>
          </p:nvSpPr>
          <p:spPr bwMode="auto">
            <a:xfrm>
              <a:off x="1760" y="2442"/>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latin typeface="Courier New" panose="02070309020205020404" pitchFamily="49" charset="0"/>
                </a:rPr>
                <a:t>67</a:t>
              </a:r>
            </a:p>
          </p:txBody>
        </p:sp>
        <p:grpSp>
          <p:nvGrpSpPr>
            <p:cNvPr id="128012" name="Group 12">
              <a:extLst>
                <a:ext uri="{FF2B5EF4-FFF2-40B4-BE49-F238E27FC236}">
                  <a16:creationId xmlns:a16="http://schemas.microsoft.com/office/drawing/2014/main" id="{CF359FAF-E868-2E41-9E0C-69D295FFA03F}"/>
                </a:ext>
              </a:extLst>
            </p:cNvPr>
            <p:cNvGrpSpPr>
              <a:grpSpLocks/>
            </p:cNvGrpSpPr>
            <p:nvPr/>
          </p:nvGrpSpPr>
          <p:grpSpPr bwMode="auto">
            <a:xfrm>
              <a:off x="1760" y="2754"/>
              <a:ext cx="370" cy="160"/>
              <a:chOff x="1378" y="3290"/>
              <a:chExt cx="370" cy="312"/>
            </a:xfrm>
          </p:grpSpPr>
          <p:sp>
            <p:nvSpPr>
              <p:cNvPr id="128013" name="Text Box 13">
                <a:extLst>
                  <a:ext uri="{FF2B5EF4-FFF2-40B4-BE49-F238E27FC236}">
                    <a16:creationId xmlns:a16="http://schemas.microsoft.com/office/drawing/2014/main" id="{F1FA7919-072E-CA44-BBFF-B3BD03F6F1E2}"/>
                  </a:ext>
                </a:extLst>
              </p:cNvPr>
              <p:cNvSpPr txBox="1">
                <a:spLocks noChangeArrowheads="1"/>
              </p:cNvSpPr>
              <p:nvPr/>
            </p:nvSpPr>
            <p:spPr bwMode="auto">
              <a:xfrm>
                <a:off x="1378" y="3290"/>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28014" name="Line 14">
                <a:extLst>
                  <a:ext uri="{FF2B5EF4-FFF2-40B4-BE49-F238E27FC236}">
                    <a16:creationId xmlns:a16="http://schemas.microsoft.com/office/drawing/2014/main" id="{33ED6D3E-1607-0840-87E3-CBE1EC5C6948}"/>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28015" name="Group 15">
            <a:extLst>
              <a:ext uri="{FF2B5EF4-FFF2-40B4-BE49-F238E27FC236}">
                <a16:creationId xmlns:a16="http://schemas.microsoft.com/office/drawing/2014/main" id="{E1934794-8047-C446-89E0-1271D3C7B11C}"/>
              </a:ext>
            </a:extLst>
          </p:cNvPr>
          <p:cNvGrpSpPr>
            <a:grpSpLocks/>
          </p:cNvGrpSpPr>
          <p:nvPr/>
        </p:nvGrpSpPr>
        <p:grpSpPr bwMode="auto">
          <a:xfrm>
            <a:off x="7759701" y="3978275"/>
            <a:ext cx="587375" cy="749300"/>
            <a:chOff x="1760" y="2442"/>
            <a:chExt cx="370" cy="472"/>
          </a:xfrm>
        </p:grpSpPr>
        <p:sp>
          <p:nvSpPr>
            <p:cNvPr id="128016" name="Text Box 16">
              <a:extLst>
                <a:ext uri="{FF2B5EF4-FFF2-40B4-BE49-F238E27FC236}">
                  <a16:creationId xmlns:a16="http://schemas.microsoft.com/office/drawing/2014/main" id="{28514129-D45A-9B4C-8299-51906C47E691}"/>
                </a:ext>
              </a:extLst>
            </p:cNvPr>
            <p:cNvSpPr txBox="1">
              <a:spLocks noChangeArrowheads="1"/>
            </p:cNvSpPr>
            <p:nvPr/>
          </p:nvSpPr>
          <p:spPr bwMode="auto">
            <a:xfrm>
              <a:off x="1760" y="2442"/>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solidFill>
                    <a:srgbClr val="FF0033"/>
                  </a:solidFill>
                  <a:latin typeface="Courier New" panose="02070309020205020404" pitchFamily="49" charset="0"/>
                </a:rPr>
                <a:t>36</a:t>
              </a:r>
              <a:endParaRPr lang="en-US" altLang="en-US">
                <a:latin typeface="Courier New" panose="02070309020205020404" pitchFamily="49" charset="0"/>
              </a:endParaRPr>
            </a:p>
          </p:txBody>
        </p:sp>
        <p:grpSp>
          <p:nvGrpSpPr>
            <p:cNvPr id="128017" name="Group 17">
              <a:extLst>
                <a:ext uri="{FF2B5EF4-FFF2-40B4-BE49-F238E27FC236}">
                  <a16:creationId xmlns:a16="http://schemas.microsoft.com/office/drawing/2014/main" id="{F20FE2B5-62FA-3C46-A698-B966EA30FED7}"/>
                </a:ext>
              </a:extLst>
            </p:cNvPr>
            <p:cNvGrpSpPr>
              <a:grpSpLocks/>
            </p:cNvGrpSpPr>
            <p:nvPr/>
          </p:nvGrpSpPr>
          <p:grpSpPr bwMode="auto">
            <a:xfrm>
              <a:off x="1760" y="2754"/>
              <a:ext cx="370" cy="160"/>
              <a:chOff x="1378" y="3290"/>
              <a:chExt cx="370" cy="312"/>
            </a:xfrm>
          </p:grpSpPr>
          <p:sp>
            <p:nvSpPr>
              <p:cNvPr id="128018" name="Text Box 18">
                <a:extLst>
                  <a:ext uri="{FF2B5EF4-FFF2-40B4-BE49-F238E27FC236}">
                    <a16:creationId xmlns:a16="http://schemas.microsoft.com/office/drawing/2014/main" id="{6A960132-0209-024F-B208-48BC8A41E1B5}"/>
                  </a:ext>
                </a:extLst>
              </p:cNvPr>
              <p:cNvSpPr txBox="1">
                <a:spLocks noChangeArrowheads="1"/>
              </p:cNvSpPr>
              <p:nvPr/>
            </p:nvSpPr>
            <p:spPr bwMode="auto">
              <a:xfrm>
                <a:off x="1378" y="3290"/>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28019" name="Line 19">
                <a:extLst>
                  <a:ext uri="{FF2B5EF4-FFF2-40B4-BE49-F238E27FC236}">
                    <a16:creationId xmlns:a16="http://schemas.microsoft.com/office/drawing/2014/main" id="{0A2F6BB8-641C-674C-9DFB-8F278CBEB5A4}"/>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28020" name="Group 20">
            <a:extLst>
              <a:ext uri="{FF2B5EF4-FFF2-40B4-BE49-F238E27FC236}">
                <a16:creationId xmlns:a16="http://schemas.microsoft.com/office/drawing/2014/main" id="{5FE80F31-8A98-5745-B944-40493D150AE2}"/>
              </a:ext>
            </a:extLst>
          </p:cNvPr>
          <p:cNvGrpSpPr>
            <a:grpSpLocks/>
          </p:cNvGrpSpPr>
          <p:nvPr/>
        </p:nvGrpSpPr>
        <p:grpSpPr bwMode="auto">
          <a:xfrm>
            <a:off x="5588001" y="3940175"/>
            <a:ext cx="587375" cy="749300"/>
            <a:chOff x="1760" y="2442"/>
            <a:chExt cx="370" cy="472"/>
          </a:xfrm>
        </p:grpSpPr>
        <p:sp>
          <p:nvSpPr>
            <p:cNvPr id="128021" name="Text Box 21">
              <a:extLst>
                <a:ext uri="{FF2B5EF4-FFF2-40B4-BE49-F238E27FC236}">
                  <a16:creationId xmlns:a16="http://schemas.microsoft.com/office/drawing/2014/main" id="{1B81FF3D-B45A-2249-994F-4FC18C53F452}"/>
                </a:ext>
              </a:extLst>
            </p:cNvPr>
            <p:cNvSpPr txBox="1">
              <a:spLocks noChangeArrowheads="1"/>
            </p:cNvSpPr>
            <p:nvPr/>
          </p:nvSpPr>
          <p:spPr bwMode="auto">
            <a:xfrm>
              <a:off x="1760" y="2442"/>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a:r>
                <a:rPr lang="en-US" altLang="en-US">
                  <a:solidFill>
                    <a:srgbClr val="FF0033"/>
                  </a:solidFill>
                  <a:latin typeface="Courier New" panose="02070309020205020404" pitchFamily="49" charset="0"/>
                </a:rPr>
                <a:t>3</a:t>
              </a:r>
              <a:endParaRPr lang="en-US" altLang="en-US">
                <a:latin typeface="Courier New" panose="02070309020205020404" pitchFamily="49" charset="0"/>
              </a:endParaRPr>
            </a:p>
          </p:txBody>
        </p:sp>
        <p:grpSp>
          <p:nvGrpSpPr>
            <p:cNvPr id="128022" name="Group 22">
              <a:extLst>
                <a:ext uri="{FF2B5EF4-FFF2-40B4-BE49-F238E27FC236}">
                  <a16:creationId xmlns:a16="http://schemas.microsoft.com/office/drawing/2014/main" id="{B9D065E7-9DFD-B040-98DB-388F20D0B6F7}"/>
                </a:ext>
              </a:extLst>
            </p:cNvPr>
            <p:cNvGrpSpPr>
              <a:grpSpLocks/>
            </p:cNvGrpSpPr>
            <p:nvPr/>
          </p:nvGrpSpPr>
          <p:grpSpPr bwMode="auto">
            <a:xfrm>
              <a:off x="1760" y="2754"/>
              <a:ext cx="370" cy="160"/>
              <a:chOff x="1378" y="3290"/>
              <a:chExt cx="370" cy="312"/>
            </a:xfrm>
          </p:grpSpPr>
          <p:sp>
            <p:nvSpPr>
              <p:cNvPr id="128023" name="Text Box 23">
                <a:extLst>
                  <a:ext uri="{FF2B5EF4-FFF2-40B4-BE49-F238E27FC236}">
                    <a16:creationId xmlns:a16="http://schemas.microsoft.com/office/drawing/2014/main" id="{E84A65E8-41B9-614F-9969-408521345A34}"/>
                  </a:ext>
                </a:extLst>
              </p:cNvPr>
              <p:cNvSpPr txBox="1">
                <a:spLocks noChangeArrowheads="1"/>
              </p:cNvSpPr>
              <p:nvPr/>
            </p:nvSpPr>
            <p:spPr bwMode="auto">
              <a:xfrm>
                <a:off x="1378" y="3290"/>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28024" name="Line 24">
                <a:extLst>
                  <a:ext uri="{FF2B5EF4-FFF2-40B4-BE49-F238E27FC236}">
                    <a16:creationId xmlns:a16="http://schemas.microsoft.com/office/drawing/2014/main" id="{1EFBC736-007B-3649-8725-C77081AAA4C0}"/>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28025" name="Group 25">
            <a:extLst>
              <a:ext uri="{FF2B5EF4-FFF2-40B4-BE49-F238E27FC236}">
                <a16:creationId xmlns:a16="http://schemas.microsoft.com/office/drawing/2014/main" id="{45EBFEA7-6F31-FA48-8A9C-F85EF5592C10}"/>
              </a:ext>
            </a:extLst>
          </p:cNvPr>
          <p:cNvGrpSpPr>
            <a:grpSpLocks/>
          </p:cNvGrpSpPr>
          <p:nvPr/>
        </p:nvGrpSpPr>
        <p:grpSpPr bwMode="auto">
          <a:xfrm>
            <a:off x="6667501" y="3940175"/>
            <a:ext cx="587375" cy="749300"/>
            <a:chOff x="1760" y="2442"/>
            <a:chExt cx="370" cy="472"/>
          </a:xfrm>
        </p:grpSpPr>
        <p:sp>
          <p:nvSpPr>
            <p:cNvPr id="128026" name="Text Box 26">
              <a:extLst>
                <a:ext uri="{FF2B5EF4-FFF2-40B4-BE49-F238E27FC236}">
                  <a16:creationId xmlns:a16="http://schemas.microsoft.com/office/drawing/2014/main" id="{4A170876-F5B5-AE4C-AF3A-4465BAB97A10}"/>
                </a:ext>
              </a:extLst>
            </p:cNvPr>
            <p:cNvSpPr txBox="1">
              <a:spLocks noChangeArrowheads="1"/>
            </p:cNvSpPr>
            <p:nvPr/>
          </p:nvSpPr>
          <p:spPr bwMode="auto">
            <a:xfrm>
              <a:off x="1760" y="2442"/>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solidFill>
                    <a:srgbClr val="FF0033"/>
                  </a:solidFill>
                  <a:latin typeface="Courier New" panose="02070309020205020404" pitchFamily="49" charset="0"/>
                </a:rPr>
                <a:t>14</a:t>
              </a:r>
              <a:endParaRPr lang="en-US" altLang="en-US">
                <a:latin typeface="Courier New" panose="02070309020205020404" pitchFamily="49" charset="0"/>
              </a:endParaRPr>
            </a:p>
          </p:txBody>
        </p:sp>
        <p:grpSp>
          <p:nvGrpSpPr>
            <p:cNvPr id="128027" name="Group 27">
              <a:extLst>
                <a:ext uri="{FF2B5EF4-FFF2-40B4-BE49-F238E27FC236}">
                  <a16:creationId xmlns:a16="http://schemas.microsoft.com/office/drawing/2014/main" id="{9A418B8E-1940-8244-8ABF-D230729C7D0D}"/>
                </a:ext>
              </a:extLst>
            </p:cNvPr>
            <p:cNvGrpSpPr>
              <a:grpSpLocks/>
            </p:cNvGrpSpPr>
            <p:nvPr/>
          </p:nvGrpSpPr>
          <p:grpSpPr bwMode="auto">
            <a:xfrm>
              <a:off x="1760" y="2754"/>
              <a:ext cx="370" cy="160"/>
              <a:chOff x="1378" y="3290"/>
              <a:chExt cx="370" cy="312"/>
            </a:xfrm>
          </p:grpSpPr>
          <p:sp>
            <p:nvSpPr>
              <p:cNvPr id="128028" name="Text Box 28">
                <a:extLst>
                  <a:ext uri="{FF2B5EF4-FFF2-40B4-BE49-F238E27FC236}">
                    <a16:creationId xmlns:a16="http://schemas.microsoft.com/office/drawing/2014/main" id="{91C90368-DE79-5F41-959C-F558ACFEF548}"/>
                  </a:ext>
                </a:extLst>
              </p:cNvPr>
              <p:cNvSpPr txBox="1">
                <a:spLocks noChangeArrowheads="1"/>
              </p:cNvSpPr>
              <p:nvPr/>
            </p:nvSpPr>
            <p:spPr bwMode="auto">
              <a:xfrm>
                <a:off x="1378" y="3290"/>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28029" name="Line 29">
                <a:extLst>
                  <a:ext uri="{FF2B5EF4-FFF2-40B4-BE49-F238E27FC236}">
                    <a16:creationId xmlns:a16="http://schemas.microsoft.com/office/drawing/2014/main" id="{057E56D5-C36F-0843-BB87-6A241BEF746A}"/>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28030" name="Group 30">
            <a:extLst>
              <a:ext uri="{FF2B5EF4-FFF2-40B4-BE49-F238E27FC236}">
                <a16:creationId xmlns:a16="http://schemas.microsoft.com/office/drawing/2014/main" id="{74D0C171-7490-7A40-ABB9-4C212F9A1A94}"/>
              </a:ext>
            </a:extLst>
          </p:cNvPr>
          <p:cNvGrpSpPr>
            <a:grpSpLocks/>
          </p:cNvGrpSpPr>
          <p:nvPr/>
        </p:nvGrpSpPr>
        <p:grpSpPr bwMode="auto">
          <a:xfrm>
            <a:off x="8216901" y="5172075"/>
            <a:ext cx="587375" cy="749300"/>
            <a:chOff x="1760" y="2442"/>
            <a:chExt cx="370" cy="472"/>
          </a:xfrm>
        </p:grpSpPr>
        <p:sp>
          <p:nvSpPr>
            <p:cNvPr id="128031" name="Text Box 31">
              <a:extLst>
                <a:ext uri="{FF2B5EF4-FFF2-40B4-BE49-F238E27FC236}">
                  <a16:creationId xmlns:a16="http://schemas.microsoft.com/office/drawing/2014/main" id="{53ED7F52-EC6C-9045-9BAF-0FDE4398D42B}"/>
                </a:ext>
              </a:extLst>
            </p:cNvPr>
            <p:cNvSpPr txBox="1">
              <a:spLocks noChangeArrowheads="1"/>
            </p:cNvSpPr>
            <p:nvPr/>
          </p:nvSpPr>
          <p:spPr bwMode="auto">
            <a:xfrm>
              <a:off x="1760" y="2442"/>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latin typeface="Courier New" panose="02070309020205020404" pitchFamily="49" charset="0"/>
                </a:rPr>
                <a:t>44</a:t>
              </a:r>
            </a:p>
          </p:txBody>
        </p:sp>
        <p:grpSp>
          <p:nvGrpSpPr>
            <p:cNvPr id="128032" name="Group 32">
              <a:extLst>
                <a:ext uri="{FF2B5EF4-FFF2-40B4-BE49-F238E27FC236}">
                  <a16:creationId xmlns:a16="http://schemas.microsoft.com/office/drawing/2014/main" id="{FA047D42-3433-A34A-A682-1C3F0596DBD9}"/>
                </a:ext>
              </a:extLst>
            </p:cNvPr>
            <p:cNvGrpSpPr>
              <a:grpSpLocks/>
            </p:cNvGrpSpPr>
            <p:nvPr/>
          </p:nvGrpSpPr>
          <p:grpSpPr bwMode="auto">
            <a:xfrm>
              <a:off x="1760" y="2754"/>
              <a:ext cx="370" cy="160"/>
              <a:chOff x="1378" y="3290"/>
              <a:chExt cx="370" cy="312"/>
            </a:xfrm>
          </p:grpSpPr>
          <p:sp>
            <p:nvSpPr>
              <p:cNvPr id="128033" name="Text Box 33">
                <a:extLst>
                  <a:ext uri="{FF2B5EF4-FFF2-40B4-BE49-F238E27FC236}">
                    <a16:creationId xmlns:a16="http://schemas.microsoft.com/office/drawing/2014/main" id="{4AC94A3D-5035-BD4A-A5F4-A767F1F1B212}"/>
                  </a:ext>
                </a:extLst>
              </p:cNvPr>
              <p:cNvSpPr txBox="1">
                <a:spLocks noChangeArrowheads="1"/>
              </p:cNvSpPr>
              <p:nvPr/>
            </p:nvSpPr>
            <p:spPr bwMode="auto">
              <a:xfrm>
                <a:off x="1378" y="3290"/>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28034" name="Line 34">
                <a:extLst>
                  <a:ext uri="{FF2B5EF4-FFF2-40B4-BE49-F238E27FC236}">
                    <a16:creationId xmlns:a16="http://schemas.microsoft.com/office/drawing/2014/main" id="{6FCA6E25-A2C2-0B4F-8913-A1880245BEE5}"/>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28035" name="Group 35">
            <a:extLst>
              <a:ext uri="{FF2B5EF4-FFF2-40B4-BE49-F238E27FC236}">
                <a16:creationId xmlns:a16="http://schemas.microsoft.com/office/drawing/2014/main" id="{E10D32B3-C58D-7540-B078-62A78C47C56B}"/>
              </a:ext>
            </a:extLst>
          </p:cNvPr>
          <p:cNvGrpSpPr>
            <a:grpSpLocks/>
          </p:cNvGrpSpPr>
          <p:nvPr/>
        </p:nvGrpSpPr>
        <p:grpSpPr bwMode="auto">
          <a:xfrm>
            <a:off x="6045201" y="5248275"/>
            <a:ext cx="587375" cy="749300"/>
            <a:chOff x="1760" y="2442"/>
            <a:chExt cx="370" cy="472"/>
          </a:xfrm>
        </p:grpSpPr>
        <p:sp>
          <p:nvSpPr>
            <p:cNvPr id="128036" name="Text Box 36">
              <a:extLst>
                <a:ext uri="{FF2B5EF4-FFF2-40B4-BE49-F238E27FC236}">
                  <a16:creationId xmlns:a16="http://schemas.microsoft.com/office/drawing/2014/main" id="{E768E73D-C5DE-9D42-9203-517634338ADE}"/>
                </a:ext>
              </a:extLst>
            </p:cNvPr>
            <p:cNvSpPr txBox="1">
              <a:spLocks noChangeArrowheads="1"/>
            </p:cNvSpPr>
            <p:nvPr/>
          </p:nvSpPr>
          <p:spPr bwMode="auto">
            <a:xfrm>
              <a:off x="1760" y="2442"/>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a:r>
                <a:rPr lang="en-US" altLang="en-US">
                  <a:solidFill>
                    <a:srgbClr val="FF0033"/>
                  </a:solidFill>
                  <a:latin typeface="Courier New" panose="02070309020205020404" pitchFamily="49" charset="0"/>
                </a:rPr>
                <a:t>7</a:t>
              </a:r>
              <a:endParaRPr lang="en-US" altLang="en-US">
                <a:latin typeface="Courier New" panose="02070309020205020404" pitchFamily="49" charset="0"/>
              </a:endParaRPr>
            </a:p>
          </p:txBody>
        </p:sp>
        <p:grpSp>
          <p:nvGrpSpPr>
            <p:cNvPr id="128037" name="Group 37">
              <a:extLst>
                <a:ext uri="{FF2B5EF4-FFF2-40B4-BE49-F238E27FC236}">
                  <a16:creationId xmlns:a16="http://schemas.microsoft.com/office/drawing/2014/main" id="{9AE0564A-20BC-034E-8C8E-C05DA983AE7B}"/>
                </a:ext>
              </a:extLst>
            </p:cNvPr>
            <p:cNvGrpSpPr>
              <a:grpSpLocks/>
            </p:cNvGrpSpPr>
            <p:nvPr/>
          </p:nvGrpSpPr>
          <p:grpSpPr bwMode="auto">
            <a:xfrm>
              <a:off x="1760" y="2754"/>
              <a:ext cx="370" cy="160"/>
              <a:chOff x="1378" y="3290"/>
              <a:chExt cx="370" cy="312"/>
            </a:xfrm>
          </p:grpSpPr>
          <p:sp>
            <p:nvSpPr>
              <p:cNvPr id="128038" name="Text Box 38">
                <a:extLst>
                  <a:ext uri="{FF2B5EF4-FFF2-40B4-BE49-F238E27FC236}">
                    <a16:creationId xmlns:a16="http://schemas.microsoft.com/office/drawing/2014/main" id="{40D61CD2-1228-0C49-B6ED-833822F11B19}"/>
                  </a:ext>
                </a:extLst>
              </p:cNvPr>
              <p:cNvSpPr txBox="1">
                <a:spLocks noChangeArrowheads="1"/>
              </p:cNvSpPr>
              <p:nvPr/>
            </p:nvSpPr>
            <p:spPr bwMode="auto">
              <a:xfrm>
                <a:off x="1378" y="3290"/>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28039" name="Line 39">
                <a:extLst>
                  <a:ext uri="{FF2B5EF4-FFF2-40B4-BE49-F238E27FC236}">
                    <a16:creationId xmlns:a16="http://schemas.microsoft.com/office/drawing/2014/main" id="{AD205730-FA44-334D-B362-D333D9417128}"/>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28040" name="Group 40">
            <a:extLst>
              <a:ext uri="{FF2B5EF4-FFF2-40B4-BE49-F238E27FC236}">
                <a16:creationId xmlns:a16="http://schemas.microsoft.com/office/drawing/2014/main" id="{78BBB601-BBA1-8D4B-9B20-1EE676B53ED0}"/>
              </a:ext>
            </a:extLst>
          </p:cNvPr>
          <p:cNvGrpSpPr>
            <a:grpSpLocks/>
          </p:cNvGrpSpPr>
          <p:nvPr/>
        </p:nvGrpSpPr>
        <p:grpSpPr bwMode="auto">
          <a:xfrm>
            <a:off x="8813801" y="3978275"/>
            <a:ext cx="587375" cy="749300"/>
            <a:chOff x="1760" y="2442"/>
            <a:chExt cx="370" cy="472"/>
          </a:xfrm>
        </p:grpSpPr>
        <p:sp>
          <p:nvSpPr>
            <p:cNvPr id="128041" name="Text Box 41">
              <a:extLst>
                <a:ext uri="{FF2B5EF4-FFF2-40B4-BE49-F238E27FC236}">
                  <a16:creationId xmlns:a16="http://schemas.microsoft.com/office/drawing/2014/main" id="{632BBBBA-B716-3E43-B478-E07563CCCB21}"/>
                </a:ext>
              </a:extLst>
            </p:cNvPr>
            <p:cNvSpPr txBox="1">
              <a:spLocks noChangeArrowheads="1"/>
            </p:cNvSpPr>
            <p:nvPr/>
          </p:nvSpPr>
          <p:spPr bwMode="auto">
            <a:xfrm>
              <a:off x="1760" y="2442"/>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latin typeface="Courier New" panose="02070309020205020404" pitchFamily="49" charset="0"/>
                </a:rPr>
                <a:t>94</a:t>
              </a:r>
            </a:p>
          </p:txBody>
        </p:sp>
        <p:grpSp>
          <p:nvGrpSpPr>
            <p:cNvPr id="128042" name="Group 42">
              <a:extLst>
                <a:ext uri="{FF2B5EF4-FFF2-40B4-BE49-F238E27FC236}">
                  <a16:creationId xmlns:a16="http://schemas.microsoft.com/office/drawing/2014/main" id="{4E8FA78F-3D0D-F749-9B68-E4D3776D42B4}"/>
                </a:ext>
              </a:extLst>
            </p:cNvPr>
            <p:cNvGrpSpPr>
              <a:grpSpLocks/>
            </p:cNvGrpSpPr>
            <p:nvPr/>
          </p:nvGrpSpPr>
          <p:grpSpPr bwMode="auto">
            <a:xfrm>
              <a:off x="1760" y="2754"/>
              <a:ext cx="370" cy="160"/>
              <a:chOff x="1378" y="3290"/>
              <a:chExt cx="370" cy="312"/>
            </a:xfrm>
          </p:grpSpPr>
          <p:sp>
            <p:nvSpPr>
              <p:cNvPr id="128043" name="Text Box 43">
                <a:extLst>
                  <a:ext uri="{FF2B5EF4-FFF2-40B4-BE49-F238E27FC236}">
                    <a16:creationId xmlns:a16="http://schemas.microsoft.com/office/drawing/2014/main" id="{79939942-B3FD-1B4A-BB6E-30DFB1DDE9FB}"/>
                  </a:ext>
                </a:extLst>
              </p:cNvPr>
              <p:cNvSpPr txBox="1">
                <a:spLocks noChangeArrowheads="1"/>
              </p:cNvSpPr>
              <p:nvPr/>
            </p:nvSpPr>
            <p:spPr bwMode="auto">
              <a:xfrm>
                <a:off x="1378" y="3290"/>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28044" name="Line 44">
                <a:extLst>
                  <a:ext uri="{FF2B5EF4-FFF2-40B4-BE49-F238E27FC236}">
                    <a16:creationId xmlns:a16="http://schemas.microsoft.com/office/drawing/2014/main" id="{AFF9C50D-7284-F844-BD8D-609C29EC42E7}"/>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28045" name="Group 45">
            <a:extLst>
              <a:ext uri="{FF2B5EF4-FFF2-40B4-BE49-F238E27FC236}">
                <a16:creationId xmlns:a16="http://schemas.microsoft.com/office/drawing/2014/main" id="{70A376BE-D818-0843-A7DC-527EB437AFB3}"/>
              </a:ext>
            </a:extLst>
          </p:cNvPr>
          <p:cNvGrpSpPr>
            <a:grpSpLocks/>
          </p:cNvGrpSpPr>
          <p:nvPr/>
        </p:nvGrpSpPr>
        <p:grpSpPr bwMode="auto">
          <a:xfrm>
            <a:off x="9283701" y="5159375"/>
            <a:ext cx="587375" cy="749300"/>
            <a:chOff x="1760" y="2442"/>
            <a:chExt cx="370" cy="472"/>
          </a:xfrm>
        </p:grpSpPr>
        <p:sp>
          <p:nvSpPr>
            <p:cNvPr id="128046" name="Text Box 46">
              <a:extLst>
                <a:ext uri="{FF2B5EF4-FFF2-40B4-BE49-F238E27FC236}">
                  <a16:creationId xmlns:a16="http://schemas.microsoft.com/office/drawing/2014/main" id="{E500DB13-902E-B942-9969-65F7F386B4E2}"/>
                </a:ext>
              </a:extLst>
            </p:cNvPr>
            <p:cNvSpPr txBox="1">
              <a:spLocks noChangeArrowheads="1"/>
            </p:cNvSpPr>
            <p:nvPr/>
          </p:nvSpPr>
          <p:spPr bwMode="auto">
            <a:xfrm>
              <a:off x="1760" y="2442"/>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latin typeface="Courier New" panose="02070309020205020404" pitchFamily="49" charset="0"/>
                </a:rPr>
                <a:t>97</a:t>
              </a:r>
            </a:p>
          </p:txBody>
        </p:sp>
        <p:grpSp>
          <p:nvGrpSpPr>
            <p:cNvPr id="128047" name="Group 47">
              <a:extLst>
                <a:ext uri="{FF2B5EF4-FFF2-40B4-BE49-F238E27FC236}">
                  <a16:creationId xmlns:a16="http://schemas.microsoft.com/office/drawing/2014/main" id="{A43BB842-F28B-0743-B11E-79598C311141}"/>
                </a:ext>
              </a:extLst>
            </p:cNvPr>
            <p:cNvGrpSpPr>
              <a:grpSpLocks/>
            </p:cNvGrpSpPr>
            <p:nvPr/>
          </p:nvGrpSpPr>
          <p:grpSpPr bwMode="auto">
            <a:xfrm>
              <a:off x="1760" y="2754"/>
              <a:ext cx="370" cy="160"/>
              <a:chOff x="1378" y="3290"/>
              <a:chExt cx="370" cy="312"/>
            </a:xfrm>
          </p:grpSpPr>
          <p:sp>
            <p:nvSpPr>
              <p:cNvPr id="128048" name="Text Box 48">
                <a:extLst>
                  <a:ext uri="{FF2B5EF4-FFF2-40B4-BE49-F238E27FC236}">
                    <a16:creationId xmlns:a16="http://schemas.microsoft.com/office/drawing/2014/main" id="{8AFA0819-D905-634E-8560-F0B658274EB8}"/>
                  </a:ext>
                </a:extLst>
              </p:cNvPr>
              <p:cNvSpPr txBox="1">
                <a:spLocks noChangeArrowheads="1"/>
              </p:cNvSpPr>
              <p:nvPr/>
            </p:nvSpPr>
            <p:spPr bwMode="auto">
              <a:xfrm>
                <a:off x="1378" y="3290"/>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28049" name="Line 49">
                <a:extLst>
                  <a:ext uri="{FF2B5EF4-FFF2-40B4-BE49-F238E27FC236}">
                    <a16:creationId xmlns:a16="http://schemas.microsoft.com/office/drawing/2014/main" id="{8B351D7D-B513-944A-83C2-FAEFE6D3B696}"/>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28050" name="Group 50">
            <a:extLst>
              <a:ext uri="{FF2B5EF4-FFF2-40B4-BE49-F238E27FC236}">
                <a16:creationId xmlns:a16="http://schemas.microsoft.com/office/drawing/2014/main" id="{D3050FB2-1E67-C249-B8E0-05E07A4B95C0}"/>
              </a:ext>
            </a:extLst>
          </p:cNvPr>
          <p:cNvGrpSpPr>
            <a:grpSpLocks/>
          </p:cNvGrpSpPr>
          <p:nvPr/>
        </p:nvGrpSpPr>
        <p:grpSpPr bwMode="auto">
          <a:xfrm>
            <a:off x="5118101" y="5248275"/>
            <a:ext cx="587375" cy="749300"/>
            <a:chOff x="1760" y="2442"/>
            <a:chExt cx="370" cy="472"/>
          </a:xfrm>
        </p:grpSpPr>
        <p:sp>
          <p:nvSpPr>
            <p:cNvPr id="128051" name="Text Box 51">
              <a:extLst>
                <a:ext uri="{FF2B5EF4-FFF2-40B4-BE49-F238E27FC236}">
                  <a16:creationId xmlns:a16="http://schemas.microsoft.com/office/drawing/2014/main" id="{78DDB3B2-A6BA-5C4D-BF19-45C829DC6E1D}"/>
                </a:ext>
              </a:extLst>
            </p:cNvPr>
            <p:cNvSpPr txBox="1">
              <a:spLocks noChangeArrowheads="1"/>
            </p:cNvSpPr>
            <p:nvPr/>
          </p:nvSpPr>
          <p:spPr bwMode="auto">
            <a:xfrm>
              <a:off x="1760" y="2442"/>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a:r>
                <a:rPr lang="en-US" altLang="en-US">
                  <a:solidFill>
                    <a:srgbClr val="FF0033"/>
                  </a:solidFill>
                  <a:latin typeface="Courier New" panose="02070309020205020404" pitchFamily="49" charset="0"/>
                </a:rPr>
                <a:t>1</a:t>
              </a:r>
              <a:endParaRPr lang="en-US" altLang="en-US">
                <a:latin typeface="Courier New" panose="02070309020205020404" pitchFamily="49" charset="0"/>
              </a:endParaRPr>
            </a:p>
          </p:txBody>
        </p:sp>
        <p:grpSp>
          <p:nvGrpSpPr>
            <p:cNvPr id="128052" name="Group 52">
              <a:extLst>
                <a:ext uri="{FF2B5EF4-FFF2-40B4-BE49-F238E27FC236}">
                  <a16:creationId xmlns:a16="http://schemas.microsoft.com/office/drawing/2014/main" id="{7D94647E-9AFA-9844-845C-B13D3DEDD755}"/>
                </a:ext>
              </a:extLst>
            </p:cNvPr>
            <p:cNvGrpSpPr>
              <a:grpSpLocks/>
            </p:cNvGrpSpPr>
            <p:nvPr/>
          </p:nvGrpSpPr>
          <p:grpSpPr bwMode="auto">
            <a:xfrm>
              <a:off x="1760" y="2754"/>
              <a:ext cx="370" cy="160"/>
              <a:chOff x="1378" y="3290"/>
              <a:chExt cx="370" cy="312"/>
            </a:xfrm>
          </p:grpSpPr>
          <p:sp>
            <p:nvSpPr>
              <p:cNvPr id="128053" name="Text Box 53">
                <a:extLst>
                  <a:ext uri="{FF2B5EF4-FFF2-40B4-BE49-F238E27FC236}">
                    <a16:creationId xmlns:a16="http://schemas.microsoft.com/office/drawing/2014/main" id="{96A896B7-B03B-C740-8515-F2FE4B3E7F7A}"/>
                  </a:ext>
                </a:extLst>
              </p:cNvPr>
              <p:cNvSpPr txBox="1">
                <a:spLocks noChangeArrowheads="1"/>
              </p:cNvSpPr>
              <p:nvPr/>
            </p:nvSpPr>
            <p:spPr bwMode="auto">
              <a:xfrm>
                <a:off x="1378" y="3290"/>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28054" name="Line 54">
                <a:extLst>
                  <a:ext uri="{FF2B5EF4-FFF2-40B4-BE49-F238E27FC236}">
                    <a16:creationId xmlns:a16="http://schemas.microsoft.com/office/drawing/2014/main" id="{42F5246F-466C-AC48-931D-9FFD03B330EA}"/>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28055" name="Group 55">
            <a:extLst>
              <a:ext uri="{FF2B5EF4-FFF2-40B4-BE49-F238E27FC236}">
                <a16:creationId xmlns:a16="http://schemas.microsoft.com/office/drawing/2014/main" id="{50F8A28C-6CEE-B643-BA46-AADC93BEC2BB}"/>
              </a:ext>
            </a:extLst>
          </p:cNvPr>
          <p:cNvGrpSpPr>
            <a:grpSpLocks/>
          </p:cNvGrpSpPr>
          <p:nvPr/>
        </p:nvGrpSpPr>
        <p:grpSpPr bwMode="auto">
          <a:xfrm>
            <a:off x="6096001" y="2771775"/>
            <a:ext cx="587375" cy="749300"/>
            <a:chOff x="1760" y="2442"/>
            <a:chExt cx="370" cy="472"/>
          </a:xfrm>
        </p:grpSpPr>
        <p:sp>
          <p:nvSpPr>
            <p:cNvPr id="128056" name="Text Box 56">
              <a:extLst>
                <a:ext uri="{FF2B5EF4-FFF2-40B4-BE49-F238E27FC236}">
                  <a16:creationId xmlns:a16="http://schemas.microsoft.com/office/drawing/2014/main" id="{F99BB3B4-B01C-304D-928C-02BCA6F7E1A0}"/>
                </a:ext>
              </a:extLst>
            </p:cNvPr>
            <p:cNvSpPr txBox="1">
              <a:spLocks noChangeArrowheads="1"/>
            </p:cNvSpPr>
            <p:nvPr/>
          </p:nvSpPr>
          <p:spPr bwMode="auto">
            <a:xfrm>
              <a:off x="1760" y="2442"/>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a:r>
                <a:rPr lang="en-US" altLang="en-US">
                  <a:solidFill>
                    <a:srgbClr val="FF0033"/>
                  </a:solidFill>
                  <a:latin typeface="Courier New" panose="02070309020205020404" pitchFamily="49" charset="0"/>
                </a:rPr>
                <a:t>9</a:t>
              </a:r>
              <a:endParaRPr lang="en-US" altLang="en-US">
                <a:latin typeface="Courier New" panose="02070309020205020404" pitchFamily="49" charset="0"/>
              </a:endParaRPr>
            </a:p>
          </p:txBody>
        </p:sp>
        <p:grpSp>
          <p:nvGrpSpPr>
            <p:cNvPr id="128057" name="Group 57">
              <a:extLst>
                <a:ext uri="{FF2B5EF4-FFF2-40B4-BE49-F238E27FC236}">
                  <a16:creationId xmlns:a16="http://schemas.microsoft.com/office/drawing/2014/main" id="{DDE0091A-6DD4-754A-B626-86E6346BD66D}"/>
                </a:ext>
              </a:extLst>
            </p:cNvPr>
            <p:cNvGrpSpPr>
              <a:grpSpLocks/>
            </p:cNvGrpSpPr>
            <p:nvPr/>
          </p:nvGrpSpPr>
          <p:grpSpPr bwMode="auto">
            <a:xfrm>
              <a:off x="1760" y="2754"/>
              <a:ext cx="370" cy="160"/>
              <a:chOff x="1378" y="3290"/>
              <a:chExt cx="370" cy="312"/>
            </a:xfrm>
          </p:grpSpPr>
          <p:sp>
            <p:nvSpPr>
              <p:cNvPr id="128058" name="Text Box 58">
                <a:extLst>
                  <a:ext uri="{FF2B5EF4-FFF2-40B4-BE49-F238E27FC236}">
                    <a16:creationId xmlns:a16="http://schemas.microsoft.com/office/drawing/2014/main" id="{7BB43976-846D-5841-B309-FF24C3AA5FAA}"/>
                  </a:ext>
                </a:extLst>
              </p:cNvPr>
              <p:cNvSpPr txBox="1">
                <a:spLocks noChangeArrowheads="1"/>
              </p:cNvSpPr>
              <p:nvPr/>
            </p:nvSpPr>
            <p:spPr bwMode="auto">
              <a:xfrm>
                <a:off x="1378" y="3290"/>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28059" name="Line 59">
                <a:extLst>
                  <a:ext uri="{FF2B5EF4-FFF2-40B4-BE49-F238E27FC236}">
                    <a16:creationId xmlns:a16="http://schemas.microsoft.com/office/drawing/2014/main" id="{4504E7F6-05F1-B047-BBF7-C528AB2C0490}"/>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128060" name="Line 60">
            <a:extLst>
              <a:ext uri="{FF2B5EF4-FFF2-40B4-BE49-F238E27FC236}">
                <a16:creationId xmlns:a16="http://schemas.microsoft.com/office/drawing/2014/main" id="{DD9374C2-61BE-B348-B4C9-8603CC7EE29B}"/>
              </a:ext>
            </a:extLst>
          </p:cNvPr>
          <p:cNvSpPr>
            <a:spLocks noChangeShapeType="1"/>
          </p:cNvSpPr>
          <p:nvPr/>
        </p:nvSpPr>
        <p:spPr bwMode="auto">
          <a:xfrm flipH="1">
            <a:off x="6400800" y="2133600"/>
            <a:ext cx="850900" cy="6223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8061" name="Line 61">
            <a:extLst>
              <a:ext uri="{FF2B5EF4-FFF2-40B4-BE49-F238E27FC236}">
                <a16:creationId xmlns:a16="http://schemas.microsoft.com/office/drawing/2014/main" id="{FE90F419-E4CF-A041-8852-D8697C119F57}"/>
              </a:ext>
            </a:extLst>
          </p:cNvPr>
          <p:cNvSpPr>
            <a:spLocks noChangeShapeType="1"/>
          </p:cNvSpPr>
          <p:nvPr/>
        </p:nvSpPr>
        <p:spPr bwMode="auto">
          <a:xfrm>
            <a:off x="7531100" y="2133600"/>
            <a:ext cx="1041400" cy="5969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8062" name="Line 62">
            <a:extLst>
              <a:ext uri="{FF2B5EF4-FFF2-40B4-BE49-F238E27FC236}">
                <a16:creationId xmlns:a16="http://schemas.microsoft.com/office/drawing/2014/main" id="{D6F88B53-033A-6F44-8D76-6B455037B7EC}"/>
              </a:ext>
            </a:extLst>
          </p:cNvPr>
          <p:cNvSpPr>
            <a:spLocks noChangeShapeType="1"/>
          </p:cNvSpPr>
          <p:nvPr/>
        </p:nvSpPr>
        <p:spPr bwMode="auto">
          <a:xfrm flipH="1">
            <a:off x="5880100" y="3403600"/>
            <a:ext cx="381000" cy="5080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8063" name="Line 63">
            <a:extLst>
              <a:ext uri="{FF2B5EF4-FFF2-40B4-BE49-F238E27FC236}">
                <a16:creationId xmlns:a16="http://schemas.microsoft.com/office/drawing/2014/main" id="{D0057EBE-8232-354C-AFD9-FB6A435CFA0F}"/>
              </a:ext>
            </a:extLst>
          </p:cNvPr>
          <p:cNvSpPr>
            <a:spLocks noChangeShapeType="1"/>
          </p:cNvSpPr>
          <p:nvPr/>
        </p:nvSpPr>
        <p:spPr bwMode="auto">
          <a:xfrm>
            <a:off x="6540500" y="3390900"/>
            <a:ext cx="406400" cy="5334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8064" name="Line 64">
            <a:extLst>
              <a:ext uri="{FF2B5EF4-FFF2-40B4-BE49-F238E27FC236}">
                <a16:creationId xmlns:a16="http://schemas.microsoft.com/office/drawing/2014/main" id="{BC393748-D83C-5943-AE8A-049D02B9873E}"/>
              </a:ext>
            </a:extLst>
          </p:cNvPr>
          <p:cNvSpPr>
            <a:spLocks noChangeShapeType="1"/>
          </p:cNvSpPr>
          <p:nvPr/>
        </p:nvSpPr>
        <p:spPr bwMode="auto">
          <a:xfrm flipH="1">
            <a:off x="5410200" y="4546600"/>
            <a:ext cx="317500" cy="6858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8065" name="Line 65">
            <a:extLst>
              <a:ext uri="{FF2B5EF4-FFF2-40B4-BE49-F238E27FC236}">
                <a16:creationId xmlns:a16="http://schemas.microsoft.com/office/drawing/2014/main" id="{D6F5A3C4-A72A-C14B-AD7C-495DED457B50}"/>
              </a:ext>
            </a:extLst>
          </p:cNvPr>
          <p:cNvSpPr>
            <a:spLocks noChangeShapeType="1"/>
          </p:cNvSpPr>
          <p:nvPr/>
        </p:nvSpPr>
        <p:spPr bwMode="auto">
          <a:xfrm>
            <a:off x="6032500" y="4559300"/>
            <a:ext cx="304800" cy="6731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8066" name="Line 66">
            <a:extLst>
              <a:ext uri="{FF2B5EF4-FFF2-40B4-BE49-F238E27FC236}">
                <a16:creationId xmlns:a16="http://schemas.microsoft.com/office/drawing/2014/main" id="{CBED3EDA-314A-AE40-9241-F3B064BBD782}"/>
              </a:ext>
            </a:extLst>
          </p:cNvPr>
          <p:cNvSpPr>
            <a:spLocks noChangeShapeType="1"/>
          </p:cNvSpPr>
          <p:nvPr/>
        </p:nvSpPr>
        <p:spPr bwMode="auto">
          <a:xfrm flipH="1">
            <a:off x="8051800" y="3365500"/>
            <a:ext cx="381000" cy="6096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8067" name="Line 67">
            <a:extLst>
              <a:ext uri="{FF2B5EF4-FFF2-40B4-BE49-F238E27FC236}">
                <a16:creationId xmlns:a16="http://schemas.microsoft.com/office/drawing/2014/main" id="{AC79756F-5CC0-5A4A-9D0D-AD1C881DC1B3}"/>
              </a:ext>
            </a:extLst>
          </p:cNvPr>
          <p:cNvSpPr>
            <a:spLocks noChangeShapeType="1"/>
          </p:cNvSpPr>
          <p:nvPr/>
        </p:nvSpPr>
        <p:spPr bwMode="auto">
          <a:xfrm>
            <a:off x="8724900" y="3365500"/>
            <a:ext cx="381000" cy="596900"/>
          </a:xfrm>
          <a:prstGeom prst="line">
            <a:avLst/>
          </a:prstGeom>
          <a:noFill/>
          <a:ln w="381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8068" name="Line 68">
            <a:extLst>
              <a:ext uri="{FF2B5EF4-FFF2-40B4-BE49-F238E27FC236}">
                <a16:creationId xmlns:a16="http://schemas.microsoft.com/office/drawing/2014/main" id="{978CD5F5-591C-0C44-AB17-15D8073BB783}"/>
              </a:ext>
            </a:extLst>
          </p:cNvPr>
          <p:cNvSpPr>
            <a:spLocks noChangeShapeType="1"/>
          </p:cNvSpPr>
          <p:nvPr/>
        </p:nvSpPr>
        <p:spPr bwMode="auto">
          <a:xfrm>
            <a:off x="8191500" y="4610100"/>
            <a:ext cx="304800" cy="5588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8069" name="Line 69">
            <a:extLst>
              <a:ext uri="{FF2B5EF4-FFF2-40B4-BE49-F238E27FC236}">
                <a16:creationId xmlns:a16="http://schemas.microsoft.com/office/drawing/2014/main" id="{669EEA05-BF36-A144-B5F1-D32B58C0E9BB}"/>
              </a:ext>
            </a:extLst>
          </p:cNvPr>
          <p:cNvSpPr>
            <a:spLocks noChangeShapeType="1"/>
          </p:cNvSpPr>
          <p:nvPr/>
        </p:nvSpPr>
        <p:spPr bwMode="auto">
          <a:xfrm>
            <a:off x="9258300" y="4597400"/>
            <a:ext cx="304800" cy="546100"/>
          </a:xfrm>
          <a:prstGeom prst="line">
            <a:avLst/>
          </a:prstGeom>
          <a:noFill/>
          <a:ln w="381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28070" name="Group 70">
            <a:extLst>
              <a:ext uri="{FF2B5EF4-FFF2-40B4-BE49-F238E27FC236}">
                <a16:creationId xmlns:a16="http://schemas.microsoft.com/office/drawing/2014/main" id="{786C97E8-F8D9-544A-9D20-97B71C8E236D}"/>
              </a:ext>
            </a:extLst>
          </p:cNvPr>
          <p:cNvGrpSpPr>
            <a:grpSpLocks/>
          </p:cNvGrpSpPr>
          <p:nvPr/>
        </p:nvGrpSpPr>
        <p:grpSpPr bwMode="auto">
          <a:xfrm>
            <a:off x="5183188" y="5880100"/>
            <a:ext cx="165100" cy="406400"/>
            <a:chOff x="2305" y="3704"/>
            <a:chExt cx="104" cy="256"/>
          </a:xfrm>
        </p:grpSpPr>
        <p:sp>
          <p:nvSpPr>
            <p:cNvPr id="128071" name="Line 71">
              <a:extLst>
                <a:ext uri="{FF2B5EF4-FFF2-40B4-BE49-F238E27FC236}">
                  <a16:creationId xmlns:a16="http://schemas.microsoft.com/office/drawing/2014/main" id="{7DE081B9-0CB5-7E49-A66A-52F69903792D}"/>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8072" name="Line 72">
              <a:extLst>
                <a:ext uri="{FF2B5EF4-FFF2-40B4-BE49-F238E27FC236}">
                  <a16:creationId xmlns:a16="http://schemas.microsoft.com/office/drawing/2014/main" id="{4C130B26-97BD-B94D-9E2B-0C349CF0DD6B}"/>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8073" name="Line 73">
              <a:extLst>
                <a:ext uri="{FF2B5EF4-FFF2-40B4-BE49-F238E27FC236}">
                  <a16:creationId xmlns:a16="http://schemas.microsoft.com/office/drawing/2014/main" id="{AB118420-E13F-AD43-A29F-8DE372C8C5BF}"/>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28074" name="Group 74">
            <a:extLst>
              <a:ext uri="{FF2B5EF4-FFF2-40B4-BE49-F238E27FC236}">
                <a16:creationId xmlns:a16="http://schemas.microsoft.com/office/drawing/2014/main" id="{9BA5F234-EFCD-F947-ACD2-A70385D36A90}"/>
              </a:ext>
            </a:extLst>
          </p:cNvPr>
          <p:cNvGrpSpPr>
            <a:grpSpLocks/>
          </p:cNvGrpSpPr>
          <p:nvPr/>
        </p:nvGrpSpPr>
        <p:grpSpPr bwMode="auto">
          <a:xfrm>
            <a:off x="6402388" y="5880100"/>
            <a:ext cx="165100" cy="406400"/>
            <a:chOff x="2305" y="3704"/>
            <a:chExt cx="104" cy="256"/>
          </a:xfrm>
        </p:grpSpPr>
        <p:sp>
          <p:nvSpPr>
            <p:cNvPr id="128075" name="Line 75">
              <a:extLst>
                <a:ext uri="{FF2B5EF4-FFF2-40B4-BE49-F238E27FC236}">
                  <a16:creationId xmlns:a16="http://schemas.microsoft.com/office/drawing/2014/main" id="{EF665416-030A-7245-A226-2F756C8F91B9}"/>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8076" name="Line 76">
              <a:extLst>
                <a:ext uri="{FF2B5EF4-FFF2-40B4-BE49-F238E27FC236}">
                  <a16:creationId xmlns:a16="http://schemas.microsoft.com/office/drawing/2014/main" id="{0B7D00C3-ACE1-1847-8EF5-45E0CFA6B437}"/>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8077" name="Line 77">
              <a:extLst>
                <a:ext uri="{FF2B5EF4-FFF2-40B4-BE49-F238E27FC236}">
                  <a16:creationId xmlns:a16="http://schemas.microsoft.com/office/drawing/2014/main" id="{85A8BFB9-197C-D147-8AA3-A271E4E5329E}"/>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28078" name="Group 78">
            <a:extLst>
              <a:ext uri="{FF2B5EF4-FFF2-40B4-BE49-F238E27FC236}">
                <a16:creationId xmlns:a16="http://schemas.microsoft.com/office/drawing/2014/main" id="{FBCB1F24-A4D0-814F-B1E7-3BBDFD7740D8}"/>
              </a:ext>
            </a:extLst>
          </p:cNvPr>
          <p:cNvGrpSpPr>
            <a:grpSpLocks/>
          </p:cNvGrpSpPr>
          <p:nvPr/>
        </p:nvGrpSpPr>
        <p:grpSpPr bwMode="auto">
          <a:xfrm>
            <a:off x="9640888" y="5803900"/>
            <a:ext cx="165100" cy="406400"/>
            <a:chOff x="2305" y="3704"/>
            <a:chExt cx="104" cy="256"/>
          </a:xfrm>
        </p:grpSpPr>
        <p:sp>
          <p:nvSpPr>
            <p:cNvPr id="128079" name="Line 79">
              <a:extLst>
                <a:ext uri="{FF2B5EF4-FFF2-40B4-BE49-F238E27FC236}">
                  <a16:creationId xmlns:a16="http://schemas.microsoft.com/office/drawing/2014/main" id="{803BBB05-5289-5C4B-9A06-CB2AA1A45A54}"/>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8080" name="Line 80">
              <a:extLst>
                <a:ext uri="{FF2B5EF4-FFF2-40B4-BE49-F238E27FC236}">
                  <a16:creationId xmlns:a16="http://schemas.microsoft.com/office/drawing/2014/main" id="{492FF0EF-42F8-274E-B4A4-5D79106B8F92}"/>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8081" name="Line 81">
              <a:extLst>
                <a:ext uri="{FF2B5EF4-FFF2-40B4-BE49-F238E27FC236}">
                  <a16:creationId xmlns:a16="http://schemas.microsoft.com/office/drawing/2014/main" id="{931EEA48-883E-E04C-8C69-6352BF373F95}"/>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28082" name="Group 82">
            <a:extLst>
              <a:ext uri="{FF2B5EF4-FFF2-40B4-BE49-F238E27FC236}">
                <a16:creationId xmlns:a16="http://schemas.microsoft.com/office/drawing/2014/main" id="{C6E15172-0767-1341-8507-BE439CD73375}"/>
              </a:ext>
            </a:extLst>
          </p:cNvPr>
          <p:cNvGrpSpPr>
            <a:grpSpLocks/>
          </p:cNvGrpSpPr>
          <p:nvPr/>
        </p:nvGrpSpPr>
        <p:grpSpPr bwMode="auto">
          <a:xfrm>
            <a:off x="8574088" y="5791200"/>
            <a:ext cx="165100" cy="406400"/>
            <a:chOff x="2305" y="3704"/>
            <a:chExt cx="104" cy="256"/>
          </a:xfrm>
        </p:grpSpPr>
        <p:sp>
          <p:nvSpPr>
            <p:cNvPr id="128083" name="Line 83">
              <a:extLst>
                <a:ext uri="{FF2B5EF4-FFF2-40B4-BE49-F238E27FC236}">
                  <a16:creationId xmlns:a16="http://schemas.microsoft.com/office/drawing/2014/main" id="{98FAD049-1719-8B46-BC73-BB9391DC2793}"/>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8084" name="Line 84">
              <a:extLst>
                <a:ext uri="{FF2B5EF4-FFF2-40B4-BE49-F238E27FC236}">
                  <a16:creationId xmlns:a16="http://schemas.microsoft.com/office/drawing/2014/main" id="{10DC5436-A626-3247-A98F-2B9330D92F4D}"/>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8085" name="Line 85">
              <a:extLst>
                <a:ext uri="{FF2B5EF4-FFF2-40B4-BE49-F238E27FC236}">
                  <a16:creationId xmlns:a16="http://schemas.microsoft.com/office/drawing/2014/main" id="{00561F85-AB5C-D546-B1B7-E55860D8A4E5}"/>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28086" name="Group 86">
            <a:extLst>
              <a:ext uri="{FF2B5EF4-FFF2-40B4-BE49-F238E27FC236}">
                <a16:creationId xmlns:a16="http://schemas.microsoft.com/office/drawing/2014/main" id="{C31AD501-DFBA-E54B-8F57-F65C104C92EF}"/>
              </a:ext>
            </a:extLst>
          </p:cNvPr>
          <p:cNvGrpSpPr>
            <a:grpSpLocks/>
          </p:cNvGrpSpPr>
          <p:nvPr/>
        </p:nvGrpSpPr>
        <p:grpSpPr bwMode="auto">
          <a:xfrm>
            <a:off x="8269288" y="5803900"/>
            <a:ext cx="165100" cy="406400"/>
            <a:chOff x="2305" y="3704"/>
            <a:chExt cx="104" cy="256"/>
          </a:xfrm>
        </p:grpSpPr>
        <p:sp>
          <p:nvSpPr>
            <p:cNvPr id="128087" name="Line 87">
              <a:extLst>
                <a:ext uri="{FF2B5EF4-FFF2-40B4-BE49-F238E27FC236}">
                  <a16:creationId xmlns:a16="http://schemas.microsoft.com/office/drawing/2014/main" id="{19C4FAD6-3D5C-2C45-846D-3BCE2EB063B0}"/>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8088" name="Line 88">
              <a:extLst>
                <a:ext uri="{FF2B5EF4-FFF2-40B4-BE49-F238E27FC236}">
                  <a16:creationId xmlns:a16="http://schemas.microsoft.com/office/drawing/2014/main" id="{8B9A9204-8848-4F49-A8D9-FB28B15EC399}"/>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8089" name="Line 89">
              <a:extLst>
                <a:ext uri="{FF2B5EF4-FFF2-40B4-BE49-F238E27FC236}">
                  <a16:creationId xmlns:a16="http://schemas.microsoft.com/office/drawing/2014/main" id="{2D8EF1EE-EE97-CB46-8803-EE64A2CB90A8}"/>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28090" name="Group 90">
            <a:extLst>
              <a:ext uri="{FF2B5EF4-FFF2-40B4-BE49-F238E27FC236}">
                <a16:creationId xmlns:a16="http://schemas.microsoft.com/office/drawing/2014/main" id="{E5078D79-4792-774E-8196-A7204FE8136C}"/>
              </a:ext>
            </a:extLst>
          </p:cNvPr>
          <p:cNvGrpSpPr>
            <a:grpSpLocks/>
          </p:cNvGrpSpPr>
          <p:nvPr/>
        </p:nvGrpSpPr>
        <p:grpSpPr bwMode="auto">
          <a:xfrm>
            <a:off x="5462588" y="5880100"/>
            <a:ext cx="165100" cy="406400"/>
            <a:chOff x="2305" y="3704"/>
            <a:chExt cx="104" cy="256"/>
          </a:xfrm>
        </p:grpSpPr>
        <p:sp>
          <p:nvSpPr>
            <p:cNvPr id="128091" name="Line 91">
              <a:extLst>
                <a:ext uri="{FF2B5EF4-FFF2-40B4-BE49-F238E27FC236}">
                  <a16:creationId xmlns:a16="http://schemas.microsoft.com/office/drawing/2014/main" id="{C8598E8B-7BD3-0549-9B7F-C2F0D68E6AF0}"/>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8092" name="Line 92">
              <a:extLst>
                <a:ext uri="{FF2B5EF4-FFF2-40B4-BE49-F238E27FC236}">
                  <a16:creationId xmlns:a16="http://schemas.microsoft.com/office/drawing/2014/main" id="{1CBA2F41-6FB5-254E-B179-BA737F17D50E}"/>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8093" name="Line 93">
              <a:extLst>
                <a:ext uri="{FF2B5EF4-FFF2-40B4-BE49-F238E27FC236}">
                  <a16:creationId xmlns:a16="http://schemas.microsoft.com/office/drawing/2014/main" id="{F31A3CCD-7F11-A443-8B44-5682A021BFD1}"/>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28094" name="Group 94">
            <a:extLst>
              <a:ext uri="{FF2B5EF4-FFF2-40B4-BE49-F238E27FC236}">
                <a16:creationId xmlns:a16="http://schemas.microsoft.com/office/drawing/2014/main" id="{40CDAA6D-AF26-4F42-8762-57920C697218}"/>
              </a:ext>
            </a:extLst>
          </p:cNvPr>
          <p:cNvGrpSpPr>
            <a:grpSpLocks/>
          </p:cNvGrpSpPr>
          <p:nvPr/>
        </p:nvGrpSpPr>
        <p:grpSpPr bwMode="auto">
          <a:xfrm>
            <a:off x="6110288" y="5867400"/>
            <a:ext cx="165100" cy="406400"/>
            <a:chOff x="2305" y="3704"/>
            <a:chExt cx="104" cy="256"/>
          </a:xfrm>
        </p:grpSpPr>
        <p:sp>
          <p:nvSpPr>
            <p:cNvPr id="128095" name="Line 95">
              <a:extLst>
                <a:ext uri="{FF2B5EF4-FFF2-40B4-BE49-F238E27FC236}">
                  <a16:creationId xmlns:a16="http://schemas.microsoft.com/office/drawing/2014/main" id="{CF6A59A8-2D9D-4B48-908B-B31559F3DA53}"/>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8096" name="Line 96">
              <a:extLst>
                <a:ext uri="{FF2B5EF4-FFF2-40B4-BE49-F238E27FC236}">
                  <a16:creationId xmlns:a16="http://schemas.microsoft.com/office/drawing/2014/main" id="{D6A363C4-B863-3142-8E4F-24FF0AE64683}"/>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8097" name="Line 97">
              <a:extLst>
                <a:ext uri="{FF2B5EF4-FFF2-40B4-BE49-F238E27FC236}">
                  <a16:creationId xmlns:a16="http://schemas.microsoft.com/office/drawing/2014/main" id="{9C39918C-9DEF-C54E-93BB-A13ED3CD2403}"/>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28098" name="Group 98">
            <a:extLst>
              <a:ext uri="{FF2B5EF4-FFF2-40B4-BE49-F238E27FC236}">
                <a16:creationId xmlns:a16="http://schemas.microsoft.com/office/drawing/2014/main" id="{624B9777-5D15-F242-AEC4-4F7EA6D4DB7B}"/>
              </a:ext>
            </a:extLst>
          </p:cNvPr>
          <p:cNvGrpSpPr>
            <a:grpSpLocks/>
          </p:cNvGrpSpPr>
          <p:nvPr/>
        </p:nvGrpSpPr>
        <p:grpSpPr bwMode="auto">
          <a:xfrm>
            <a:off x="7024688" y="4546600"/>
            <a:ext cx="165100" cy="406400"/>
            <a:chOff x="2305" y="3704"/>
            <a:chExt cx="104" cy="256"/>
          </a:xfrm>
        </p:grpSpPr>
        <p:sp>
          <p:nvSpPr>
            <p:cNvPr id="128099" name="Line 99">
              <a:extLst>
                <a:ext uri="{FF2B5EF4-FFF2-40B4-BE49-F238E27FC236}">
                  <a16:creationId xmlns:a16="http://schemas.microsoft.com/office/drawing/2014/main" id="{095FA670-704D-7A48-922F-4F56CF63542F}"/>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8100" name="Line 100">
              <a:extLst>
                <a:ext uri="{FF2B5EF4-FFF2-40B4-BE49-F238E27FC236}">
                  <a16:creationId xmlns:a16="http://schemas.microsoft.com/office/drawing/2014/main" id="{F8F00C07-B044-154E-902A-039D28290652}"/>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8101" name="Line 101">
              <a:extLst>
                <a:ext uri="{FF2B5EF4-FFF2-40B4-BE49-F238E27FC236}">
                  <a16:creationId xmlns:a16="http://schemas.microsoft.com/office/drawing/2014/main" id="{1E70904E-952F-8942-AC39-AD91A122102B}"/>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28102" name="Group 102">
            <a:extLst>
              <a:ext uri="{FF2B5EF4-FFF2-40B4-BE49-F238E27FC236}">
                <a16:creationId xmlns:a16="http://schemas.microsoft.com/office/drawing/2014/main" id="{1D4F78A8-D624-9743-8BF9-1940F0FAA6B4}"/>
              </a:ext>
            </a:extLst>
          </p:cNvPr>
          <p:cNvGrpSpPr>
            <a:grpSpLocks/>
          </p:cNvGrpSpPr>
          <p:nvPr/>
        </p:nvGrpSpPr>
        <p:grpSpPr bwMode="auto">
          <a:xfrm>
            <a:off x="6719888" y="4559300"/>
            <a:ext cx="165100" cy="406400"/>
            <a:chOff x="2305" y="3704"/>
            <a:chExt cx="104" cy="256"/>
          </a:xfrm>
        </p:grpSpPr>
        <p:sp>
          <p:nvSpPr>
            <p:cNvPr id="128103" name="Line 103">
              <a:extLst>
                <a:ext uri="{FF2B5EF4-FFF2-40B4-BE49-F238E27FC236}">
                  <a16:creationId xmlns:a16="http://schemas.microsoft.com/office/drawing/2014/main" id="{B7486D93-3F4D-2D43-A987-9580F4C3BED6}"/>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8104" name="Line 104">
              <a:extLst>
                <a:ext uri="{FF2B5EF4-FFF2-40B4-BE49-F238E27FC236}">
                  <a16:creationId xmlns:a16="http://schemas.microsoft.com/office/drawing/2014/main" id="{AC0655CE-947E-5547-BBB9-DFFC4968B9CB}"/>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8105" name="Line 105">
              <a:extLst>
                <a:ext uri="{FF2B5EF4-FFF2-40B4-BE49-F238E27FC236}">
                  <a16:creationId xmlns:a16="http://schemas.microsoft.com/office/drawing/2014/main" id="{834BEA6F-7D20-EC4D-8743-04E3E5C69D9E}"/>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28106" name="Group 106">
            <a:extLst>
              <a:ext uri="{FF2B5EF4-FFF2-40B4-BE49-F238E27FC236}">
                <a16:creationId xmlns:a16="http://schemas.microsoft.com/office/drawing/2014/main" id="{60BBDA67-C41B-7E40-A35F-73FC23F5DF39}"/>
              </a:ext>
            </a:extLst>
          </p:cNvPr>
          <p:cNvGrpSpPr>
            <a:grpSpLocks/>
          </p:cNvGrpSpPr>
          <p:nvPr/>
        </p:nvGrpSpPr>
        <p:grpSpPr bwMode="auto">
          <a:xfrm>
            <a:off x="9348788" y="5816600"/>
            <a:ext cx="165100" cy="406400"/>
            <a:chOff x="2305" y="3704"/>
            <a:chExt cx="104" cy="256"/>
          </a:xfrm>
        </p:grpSpPr>
        <p:sp>
          <p:nvSpPr>
            <p:cNvPr id="128107" name="Line 107">
              <a:extLst>
                <a:ext uri="{FF2B5EF4-FFF2-40B4-BE49-F238E27FC236}">
                  <a16:creationId xmlns:a16="http://schemas.microsoft.com/office/drawing/2014/main" id="{E1A8D08B-3AF9-4445-B45C-A8349FA27712}"/>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8108" name="Line 108">
              <a:extLst>
                <a:ext uri="{FF2B5EF4-FFF2-40B4-BE49-F238E27FC236}">
                  <a16:creationId xmlns:a16="http://schemas.microsoft.com/office/drawing/2014/main" id="{2B8C0B6D-04B9-104C-9C04-3992A2F621AA}"/>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8109" name="Line 109">
              <a:extLst>
                <a:ext uri="{FF2B5EF4-FFF2-40B4-BE49-F238E27FC236}">
                  <a16:creationId xmlns:a16="http://schemas.microsoft.com/office/drawing/2014/main" id="{C4023833-C636-C645-AA13-24E3F7AAABBF}"/>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28110" name="Group 110">
            <a:extLst>
              <a:ext uri="{FF2B5EF4-FFF2-40B4-BE49-F238E27FC236}">
                <a16:creationId xmlns:a16="http://schemas.microsoft.com/office/drawing/2014/main" id="{61DAC728-AC53-9840-AAD0-AA6CAC357A0D}"/>
              </a:ext>
            </a:extLst>
          </p:cNvPr>
          <p:cNvGrpSpPr>
            <a:grpSpLocks/>
          </p:cNvGrpSpPr>
          <p:nvPr/>
        </p:nvGrpSpPr>
        <p:grpSpPr bwMode="auto">
          <a:xfrm>
            <a:off x="8878888" y="4610100"/>
            <a:ext cx="165100" cy="406400"/>
            <a:chOff x="2305" y="3704"/>
            <a:chExt cx="104" cy="256"/>
          </a:xfrm>
        </p:grpSpPr>
        <p:sp>
          <p:nvSpPr>
            <p:cNvPr id="128111" name="Line 111">
              <a:extLst>
                <a:ext uri="{FF2B5EF4-FFF2-40B4-BE49-F238E27FC236}">
                  <a16:creationId xmlns:a16="http://schemas.microsoft.com/office/drawing/2014/main" id="{E29352A6-0600-B149-9B3C-AFE7C0A365CF}"/>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8112" name="Line 112">
              <a:extLst>
                <a:ext uri="{FF2B5EF4-FFF2-40B4-BE49-F238E27FC236}">
                  <a16:creationId xmlns:a16="http://schemas.microsoft.com/office/drawing/2014/main" id="{939DCAB7-2735-524C-8746-0DCEC7C83911}"/>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8113" name="Line 113">
              <a:extLst>
                <a:ext uri="{FF2B5EF4-FFF2-40B4-BE49-F238E27FC236}">
                  <a16:creationId xmlns:a16="http://schemas.microsoft.com/office/drawing/2014/main" id="{0C2CE2C6-E958-AD46-90BD-2167B7EBEB96}"/>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28114" name="Group 114">
            <a:extLst>
              <a:ext uri="{FF2B5EF4-FFF2-40B4-BE49-F238E27FC236}">
                <a16:creationId xmlns:a16="http://schemas.microsoft.com/office/drawing/2014/main" id="{D5773DC1-48EC-374B-9644-1058F20E42FA}"/>
              </a:ext>
            </a:extLst>
          </p:cNvPr>
          <p:cNvGrpSpPr>
            <a:grpSpLocks/>
          </p:cNvGrpSpPr>
          <p:nvPr/>
        </p:nvGrpSpPr>
        <p:grpSpPr bwMode="auto">
          <a:xfrm>
            <a:off x="7837488" y="4622800"/>
            <a:ext cx="165100" cy="406400"/>
            <a:chOff x="2305" y="3704"/>
            <a:chExt cx="104" cy="256"/>
          </a:xfrm>
        </p:grpSpPr>
        <p:sp>
          <p:nvSpPr>
            <p:cNvPr id="128115" name="Line 115">
              <a:extLst>
                <a:ext uri="{FF2B5EF4-FFF2-40B4-BE49-F238E27FC236}">
                  <a16:creationId xmlns:a16="http://schemas.microsoft.com/office/drawing/2014/main" id="{F5D97624-C961-E34F-94FE-9590E4543E75}"/>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8116" name="Line 116">
              <a:extLst>
                <a:ext uri="{FF2B5EF4-FFF2-40B4-BE49-F238E27FC236}">
                  <a16:creationId xmlns:a16="http://schemas.microsoft.com/office/drawing/2014/main" id="{89AC9063-8C91-244D-B4A7-F7B8E5824880}"/>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8117" name="Line 117">
              <a:extLst>
                <a:ext uri="{FF2B5EF4-FFF2-40B4-BE49-F238E27FC236}">
                  <a16:creationId xmlns:a16="http://schemas.microsoft.com/office/drawing/2014/main" id="{95427FB7-57AE-B54E-AD33-D357B71DDDB1}"/>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28118" name="Text Box 118">
            <a:extLst>
              <a:ext uri="{FF2B5EF4-FFF2-40B4-BE49-F238E27FC236}">
                <a16:creationId xmlns:a16="http://schemas.microsoft.com/office/drawing/2014/main" id="{1A1A8FDE-3B4A-3944-896F-25B638A64241}"/>
              </a:ext>
            </a:extLst>
          </p:cNvPr>
          <p:cNvSpPr txBox="1">
            <a:spLocks noChangeArrowheads="1"/>
          </p:cNvSpPr>
          <p:nvPr/>
        </p:nvSpPr>
        <p:spPr bwMode="auto">
          <a:xfrm>
            <a:off x="1978025" y="2816225"/>
            <a:ext cx="3416320" cy="707886"/>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a:latin typeface="Courier New" panose="02070309020205020404" pitchFamily="49" charset="0"/>
              </a:rPr>
              <a:t>Output: 1 3 7 9 14 22</a:t>
            </a:r>
          </a:p>
          <a:p>
            <a:r>
              <a:rPr lang="en-US" altLang="en-US" sz="2000">
                <a:latin typeface="Courier New" panose="02070309020205020404" pitchFamily="49" charset="0"/>
              </a:rPr>
              <a:t>        36</a:t>
            </a:r>
          </a:p>
        </p:txBody>
      </p:sp>
      <p:sp>
        <p:nvSpPr>
          <p:cNvPr id="128119" name="Oval 119">
            <a:extLst>
              <a:ext uri="{FF2B5EF4-FFF2-40B4-BE49-F238E27FC236}">
                <a16:creationId xmlns:a16="http://schemas.microsoft.com/office/drawing/2014/main" id="{C99A6479-F009-D640-AC93-6384E96801C1}"/>
              </a:ext>
            </a:extLst>
          </p:cNvPr>
          <p:cNvSpPr>
            <a:spLocks noChangeArrowheads="1"/>
          </p:cNvSpPr>
          <p:nvPr/>
        </p:nvSpPr>
        <p:spPr bwMode="auto">
          <a:xfrm>
            <a:off x="2044700" y="1308100"/>
            <a:ext cx="254000" cy="254000"/>
          </a:xfrm>
          <a:prstGeom prst="ellipse">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128120" name="Oval 120">
            <a:extLst>
              <a:ext uri="{FF2B5EF4-FFF2-40B4-BE49-F238E27FC236}">
                <a16:creationId xmlns:a16="http://schemas.microsoft.com/office/drawing/2014/main" id="{C95CB1F0-0F45-8F42-A007-EE3A1696DC31}"/>
              </a:ext>
            </a:extLst>
          </p:cNvPr>
          <p:cNvSpPr>
            <a:spLocks noChangeArrowheads="1"/>
          </p:cNvSpPr>
          <p:nvPr/>
        </p:nvSpPr>
        <p:spPr bwMode="auto">
          <a:xfrm>
            <a:off x="2044700" y="1651000"/>
            <a:ext cx="254000" cy="254000"/>
          </a:xfrm>
          <a:prstGeom prst="ellipse">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128121" name="Oval 121">
            <a:extLst>
              <a:ext uri="{FF2B5EF4-FFF2-40B4-BE49-F238E27FC236}">
                <a16:creationId xmlns:a16="http://schemas.microsoft.com/office/drawing/2014/main" id="{95172C9A-C36A-8E40-B5BC-05744E3C19E7}"/>
              </a:ext>
            </a:extLst>
          </p:cNvPr>
          <p:cNvSpPr>
            <a:spLocks noChangeArrowheads="1"/>
          </p:cNvSpPr>
          <p:nvPr/>
        </p:nvSpPr>
        <p:spPr bwMode="auto">
          <a:xfrm>
            <a:off x="2044700" y="1993900"/>
            <a:ext cx="254000" cy="254000"/>
          </a:xfrm>
          <a:prstGeom prst="ellipse">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128122" name="Oval 122">
            <a:extLst>
              <a:ext uri="{FF2B5EF4-FFF2-40B4-BE49-F238E27FC236}">
                <a16:creationId xmlns:a16="http://schemas.microsoft.com/office/drawing/2014/main" id="{3026A74B-CF62-0B46-8BB7-C5669C7E3335}"/>
              </a:ext>
            </a:extLst>
          </p:cNvPr>
          <p:cNvSpPr>
            <a:spLocks noChangeArrowheads="1"/>
          </p:cNvSpPr>
          <p:nvPr/>
        </p:nvSpPr>
        <p:spPr bwMode="auto">
          <a:xfrm>
            <a:off x="4762500" y="52070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128123" name="Oval 123">
            <a:extLst>
              <a:ext uri="{FF2B5EF4-FFF2-40B4-BE49-F238E27FC236}">
                <a16:creationId xmlns:a16="http://schemas.microsoft.com/office/drawing/2014/main" id="{95CC11AA-546E-164E-B796-CBC3E73F1E1A}"/>
              </a:ext>
            </a:extLst>
          </p:cNvPr>
          <p:cNvSpPr>
            <a:spLocks noChangeArrowheads="1"/>
          </p:cNvSpPr>
          <p:nvPr/>
        </p:nvSpPr>
        <p:spPr bwMode="auto">
          <a:xfrm>
            <a:off x="4749800" y="55118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128124" name="Oval 124">
            <a:extLst>
              <a:ext uri="{FF2B5EF4-FFF2-40B4-BE49-F238E27FC236}">
                <a16:creationId xmlns:a16="http://schemas.microsoft.com/office/drawing/2014/main" id="{B8FB2F66-3E2E-BD4C-AB1B-AC605CEFDEC3}"/>
              </a:ext>
            </a:extLst>
          </p:cNvPr>
          <p:cNvSpPr>
            <a:spLocks noChangeArrowheads="1"/>
          </p:cNvSpPr>
          <p:nvPr/>
        </p:nvSpPr>
        <p:spPr bwMode="auto">
          <a:xfrm>
            <a:off x="4749800" y="58166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128125" name="Oval 125">
            <a:extLst>
              <a:ext uri="{FF2B5EF4-FFF2-40B4-BE49-F238E27FC236}">
                <a16:creationId xmlns:a16="http://schemas.microsoft.com/office/drawing/2014/main" id="{19463BBF-B4D0-C348-BBE4-A1CE842E046E}"/>
              </a:ext>
            </a:extLst>
          </p:cNvPr>
          <p:cNvSpPr>
            <a:spLocks noChangeArrowheads="1"/>
          </p:cNvSpPr>
          <p:nvPr/>
        </p:nvSpPr>
        <p:spPr bwMode="auto">
          <a:xfrm>
            <a:off x="5207000" y="39116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128126" name="Oval 126">
            <a:extLst>
              <a:ext uri="{FF2B5EF4-FFF2-40B4-BE49-F238E27FC236}">
                <a16:creationId xmlns:a16="http://schemas.microsoft.com/office/drawing/2014/main" id="{3C4C9E18-AAC0-0943-AA09-4C5AD368805A}"/>
              </a:ext>
            </a:extLst>
          </p:cNvPr>
          <p:cNvSpPr>
            <a:spLocks noChangeArrowheads="1"/>
          </p:cNvSpPr>
          <p:nvPr/>
        </p:nvSpPr>
        <p:spPr bwMode="auto">
          <a:xfrm>
            <a:off x="5207000" y="42164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128127" name="Oval 127">
            <a:extLst>
              <a:ext uri="{FF2B5EF4-FFF2-40B4-BE49-F238E27FC236}">
                <a16:creationId xmlns:a16="http://schemas.microsoft.com/office/drawing/2014/main" id="{F2947C27-4F0C-FF42-A9F0-19642BF9C521}"/>
              </a:ext>
            </a:extLst>
          </p:cNvPr>
          <p:cNvSpPr>
            <a:spLocks noChangeArrowheads="1"/>
          </p:cNvSpPr>
          <p:nvPr/>
        </p:nvSpPr>
        <p:spPr bwMode="auto">
          <a:xfrm>
            <a:off x="5207000" y="45339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128128" name="Oval 128">
            <a:extLst>
              <a:ext uri="{FF2B5EF4-FFF2-40B4-BE49-F238E27FC236}">
                <a16:creationId xmlns:a16="http://schemas.microsoft.com/office/drawing/2014/main" id="{05DF1CDC-8146-9046-A2F6-83470C61795F}"/>
              </a:ext>
            </a:extLst>
          </p:cNvPr>
          <p:cNvSpPr>
            <a:spLocks noChangeArrowheads="1"/>
          </p:cNvSpPr>
          <p:nvPr/>
        </p:nvSpPr>
        <p:spPr bwMode="auto">
          <a:xfrm>
            <a:off x="5740400" y="51943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128129" name="Oval 129">
            <a:extLst>
              <a:ext uri="{FF2B5EF4-FFF2-40B4-BE49-F238E27FC236}">
                <a16:creationId xmlns:a16="http://schemas.microsoft.com/office/drawing/2014/main" id="{620D894E-CD33-634C-B744-6687F057AE4C}"/>
              </a:ext>
            </a:extLst>
          </p:cNvPr>
          <p:cNvSpPr>
            <a:spLocks noChangeArrowheads="1"/>
          </p:cNvSpPr>
          <p:nvPr/>
        </p:nvSpPr>
        <p:spPr bwMode="auto">
          <a:xfrm>
            <a:off x="5740400" y="55118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128130" name="Oval 130">
            <a:extLst>
              <a:ext uri="{FF2B5EF4-FFF2-40B4-BE49-F238E27FC236}">
                <a16:creationId xmlns:a16="http://schemas.microsoft.com/office/drawing/2014/main" id="{2C0EBC6F-3743-774C-BC3C-A4C9A57DBD8E}"/>
              </a:ext>
            </a:extLst>
          </p:cNvPr>
          <p:cNvSpPr>
            <a:spLocks noChangeArrowheads="1"/>
          </p:cNvSpPr>
          <p:nvPr/>
        </p:nvSpPr>
        <p:spPr bwMode="auto">
          <a:xfrm>
            <a:off x="5740400" y="58293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128131" name="Oval 131">
            <a:extLst>
              <a:ext uri="{FF2B5EF4-FFF2-40B4-BE49-F238E27FC236}">
                <a16:creationId xmlns:a16="http://schemas.microsoft.com/office/drawing/2014/main" id="{3B1E93E8-7633-084D-9294-AFF1F25ABEF9}"/>
              </a:ext>
            </a:extLst>
          </p:cNvPr>
          <p:cNvSpPr>
            <a:spLocks noChangeArrowheads="1"/>
          </p:cNvSpPr>
          <p:nvPr/>
        </p:nvSpPr>
        <p:spPr bwMode="auto">
          <a:xfrm>
            <a:off x="6299200" y="39116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128132" name="Oval 132">
            <a:extLst>
              <a:ext uri="{FF2B5EF4-FFF2-40B4-BE49-F238E27FC236}">
                <a16:creationId xmlns:a16="http://schemas.microsoft.com/office/drawing/2014/main" id="{19FAC25E-9632-614E-A653-2EA5FC95D4F8}"/>
              </a:ext>
            </a:extLst>
          </p:cNvPr>
          <p:cNvSpPr>
            <a:spLocks noChangeArrowheads="1"/>
          </p:cNvSpPr>
          <p:nvPr/>
        </p:nvSpPr>
        <p:spPr bwMode="auto">
          <a:xfrm>
            <a:off x="6299200" y="42291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128133" name="Oval 133">
            <a:extLst>
              <a:ext uri="{FF2B5EF4-FFF2-40B4-BE49-F238E27FC236}">
                <a16:creationId xmlns:a16="http://schemas.microsoft.com/office/drawing/2014/main" id="{E662E5D5-6811-274B-92BB-9FB25D964EFC}"/>
              </a:ext>
            </a:extLst>
          </p:cNvPr>
          <p:cNvSpPr>
            <a:spLocks noChangeArrowheads="1"/>
          </p:cNvSpPr>
          <p:nvPr/>
        </p:nvSpPr>
        <p:spPr bwMode="auto">
          <a:xfrm>
            <a:off x="6299200" y="45466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128134" name="Oval 134">
            <a:extLst>
              <a:ext uri="{FF2B5EF4-FFF2-40B4-BE49-F238E27FC236}">
                <a16:creationId xmlns:a16="http://schemas.microsoft.com/office/drawing/2014/main" id="{7384D19F-B228-1D40-B166-A5E7AAA7021D}"/>
              </a:ext>
            </a:extLst>
          </p:cNvPr>
          <p:cNvSpPr>
            <a:spLocks noChangeArrowheads="1"/>
          </p:cNvSpPr>
          <p:nvPr/>
        </p:nvSpPr>
        <p:spPr bwMode="auto">
          <a:xfrm>
            <a:off x="5740400" y="27305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128135" name="Oval 135">
            <a:extLst>
              <a:ext uri="{FF2B5EF4-FFF2-40B4-BE49-F238E27FC236}">
                <a16:creationId xmlns:a16="http://schemas.microsoft.com/office/drawing/2014/main" id="{3CD0B74F-19BB-944C-9847-D0BCB96ADCE5}"/>
              </a:ext>
            </a:extLst>
          </p:cNvPr>
          <p:cNvSpPr>
            <a:spLocks noChangeArrowheads="1"/>
          </p:cNvSpPr>
          <p:nvPr/>
        </p:nvSpPr>
        <p:spPr bwMode="auto">
          <a:xfrm>
            <a:off x="5740400" y="30353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128136" name="Oval 136">
            <a:extLst>
              <a:ext uri="{FF2B5EF4-FFF2-40B4-BE49-F238E27FC236}">
                <a16:creationId xmlns:a16="http://schemas.microsoft.com/office/drawing/2014/main" id="{191F6C90-2F9B-9145-B337-40F4BD0C12A4}"/>
              </a:ext>
            </a:extLst>
          </p:cNvPr>
          <p:cNvSpPr>
            <a:spLocks noChangeArrowheads="1"/>
          </p:cNvSpPr>
          <p:nvPr/>
        </p:nvSpPr>
        <p:spPr bwMode="auto">
          <a:xfrm>
            <a:off x="5740400" y="33401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128137" name="Oval 137">
            <a:extLst>
              <a:ext uri="{FF2B5EF4-FFF2-40B4-BE49-F238E27FC236}">
                <a16:creationId xmlns:a16="http://schemas.microsoft.com/office/drawing/2014/main" id="{41951716-EE0E-D744-A575-61373113CE1E}"/>
              </a:ext>
            </a:extLst>
          </p:cNvPr>
          <p:cNvSpPr>
            <a:spLocks noChangeArrowheads="1"/>
          </p:cNvSpPr>
          <p:nvPr/>
        </p:nvSpPr>
        <p:spPr bwMode="auto">
          <a:xfrm>
            <a:off x="6743700" y="14732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128138" name="Oval 138">
            <a:extLst>
              <a:ext uri="{FF2B5EF4-FFF2-40B4-BE49-F238E27FC236}">
                <a16:creationId xmlns:a16="http://schemas.microsoft.com/office/drawing/2014/main" id="{CFC514F9-686F-A542-BE73-10B13C1F5ECD}"/>
              </a:ext>
            </a:extLst>
          </p:cNvPr>
          <p:cNvSpPr>
            <a:spLocks noChangeArrowheads="1"/>
          </p:cNvSpPr>
          <p:nvPr/>
        </p:nvSpPr>
        <p:spPr bwMode="auto">
          <a:xfrm>
            <a:off x="6743700" y="17526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128139" name="Oval 139">
            <a:extLst>
              <a:ext uri="{FF2B5EF4-FFF2-40B4-BE49-F238E27FC236}">
                <a16:creationId xmlns:a16="http://schemas.microsoft.com/office/drawing/2014/main" id="{2F03B2C9-2312-C149-86BC-931027379A39}"/>
              </a:ext>
            </a:extLst>
          </p:cNvPr>
          <p:cNvSpPr>
            <a:spLocks noChangeArrowheads="1"/>
          </p:cNvSpPr>
          <p:nvPr/>
        </p:nvSpPr>
        <p:spPr bwMode="auto">
          <a:xfrm>
            <a:off x="6743700" y="2044700"/>
            <a:ext cx="254000" cy="254000"/>
          </a:xfrm>
          <a:prstGeom prst="ellipse">
            <a:avLst/>
          </a:prstGeom>
          <a:solidFill>
            <a:srgbClr val="66FF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128140" name="Oval 140">
            <a:extLst>
              <a:ext uri="{FF2B5EF4-FFF2-40B4-BE49-F238E27FC236}">
                <a16:creationId xmlns:a16="http://schemas.microsoft.com/office/drawing/2014/main" id="{193DE40E-F1A3-7249-8AEF-929441242A99}"/>
              </a:ext>
            </a:extLst>
          </p:cNvPr>
          <p:cNvSpPr>
            <a:spLocks noChangeArrowheads="1"/>
          </p:cNvSpPr>
          <p:nvPr/>
        </p:nvSpPr>
        <p:spPr bwMode="auto">
          <a:xfrm>
            <a:off x="7937500" y="2705100"/>
            <a:ext cx="254000" cy="254000"/>
          </a:xfrm>
          <a:prstGeom prst="ellipse">
            <a:avLst/>
          </a:prstGeom>
          <a:solidFill>
            <a:srgbClr val="66FF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128141" name="Oval 141">
            <a:extLst>
              <a:ext uri="{FF2B5EF4-FFF2-40B4-BE49-F238E27FC236}">
                <a16:creationId xmlns:a16="http://schemas.microsoft.com/office/drawing/2014/main" id="{F8B5657A-C400-F64A-B554-216FDF1D5787}"/>
              </a:ext>
            </a:extLst>
          </p:cNvPr>
          <p:cNvSpPr>
            <a:spLocks noChangeArrowheads="1"/>
          </p:cNvSpPr>
          <p:nvPr/>
        </p:nvSpPr>
        <p:spPr bwMode="auto">
          <a:xfrm>
            <a:off x="7404100" y="39116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128142" name="Oval 142">
            <a:extLst>
              <a:ext uri="{FF2B5EF4-FFF2-40B4-BE49-F238E27FC236}">
                <a16:creationId xmlns:a16="http://schemas.microsoft.com/office/drawing/2014/main" id="{F62A620E-705B-8B45-89BE-63D4753666DF}"/>
              </a:ext>
            </a:extLst>
          </p:cNvPr>
          <p:cNvSpPr>
            <a:spLocks noChangeArrowheads="1"/>
          </p:cNvSpPr>
          <p:nvPr/>
        </p:nvSpPr>
        <p:spPr bwMode="auto">
          <a:xfrm>
            <a:off x="7391400" y="42291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128143" name="Oval 143">
            <a:extLst>
              <a:ext uri="{FF2B5EF4-FFF2-40B4-BE49-F238E27FC236}">
                <a16:creationId xmlns:a16="http://schemas.microsoft.com/office/drawing/2014/main" id="{799F1857-5D96-5A45-8E3E-49D979EB99DC}"/>
              </a:ext>
            </a:extLst>
          </p:cNvPr>
          <p:cNvSpPr>
            <a:spLocks noChangeArrowheads="1"/>
          </p:cNvSpPr>
          <p:nvPr/>
        </p:nvSpPr>
        <p:spPr bwMode="auto">
          <a:xfrm>
            <a:off x="7378700" y="4546600"/>
            <a:ext cx="254000" cy="254000"/>
          </a:xfrm>
          <a:prstGeom prst="ellipse">
            <a:avLst/>
          </a:prstGeom>
          <a:solidFill>
            <a:srgbClr val="66FF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128144" name="Oval 144">
            <a:extLst>
              <a:ext uri="{FF2B5EF4-FFF2-40B4-BE49-F238E27FC236}">
                <a16:creationId xmlns:a16="http://schemas.microsoft.com/office/drawing/2014/main" id="{7DAEDE95-533A-F140-9ED0-4F455BBE6A29}"/>
              </a:ext>
            </a:extLst>
          </p:cNvPr>
          <p:cNvSpPr>
            <a:spLocks noChangeArrowheads="1"/>
          </p:cNvSpPr>
          <p:nvPr/>
        </p:nvSpPr>
        <p:spPr bwMode="auto">
          <a:xfrm>
            <a:off x="7861300" y="51308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Tree>
    <p:extLst>
      <p:ext uri="{BB962C8B-B14F-4D97-AF65-F5344CB8AC3E}">
        <p14:creationId xmlns:p14="http://schemas.microsoft.com/office/powerpoint/2010/main" val="343424384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Rectangle 2">
            <a:extLst>
              <a:ext uri="{FF2B5EF4-FFF2-40B4-BE49-F238E27FC236}">
                <a16:creationId xmlns:a16="http://schemas.microsoft.com/office/drawing/2014/main" id="{B098B0C0-2A50-7243-AE23-060D99843A57}"/>
              </a:ext>
            </a:extLst>
          </p:cNvPr>
          <p:cNvSpPr>
            <a:spLocks noChangeArrowheads="1"/>
          </p:cNvSpPr>
          <p:nvPr/>
        </p:nvSpPr>
        <p:spPr bwMode="auto">
          <a:xfrm>
            <a:off x="1981201" y="457201"/>
            <a:ext cx="4341813" cy="1895475"/>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64" tIns="46033" rIns="92064" bIns="46033">
            <a:spAutoFit/>
          </a:bodyPr>
          <a:lstStyle>
            <a:lvl1pPr indent="4763">
              <a:spcBef>
                <a:spcPct val="20000"/>
              </a:spcBef>
              <a:buChar char="•"/>
              <a:defRPr sz="2400">
                <a:solidFill>
                  <a:schemeClr val="tx1"/>
                </a:solidFill>
                <a:latin typeface="Arial" panose="020B0604020202020204" pitchFamily="34" charset="0"/>
              </a:defRPr>
            </a:lvl1pPr>
            <a:lvl2pPr marL="747713"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buFontTx/>
              <a:buNone/>
            </a:pPr>
            <a:r>
              <a:rPr lang="en-US" altLang="en-US" sz="2000">
                <a:latin typeface="Courier New" panose="02070309020205020404" pitchFamily="49" charset="0"/>
              </a:rPr>
              <a:t>Proc InOrderPrint(pointer) </a:t>
            </a:r>
          </a:p>
          <a:p>
            <a:pPr>
              <a:buFontTx/>
              <a:buNone/>
            </a:pPr>
            <a:r>
              <a:rPr lang="en-US" altLang="en-US" sz="2000">
                <a:latin typeface="Courier New" panose="02070309020205020404" pitchFamily="49" charset="0"/>
              </a:rPr>
              <a:t> pointer NOT NIL?</a:t>
            </a:r>
          </a:p>
          <a:p>
            <a:pPr>
              <a:buFontTx/>
              <a:buNone/>
            </a:pPr>
            <a:r>
              <a:rPr lang="en-US" altLang="en-US" sz="2000">
                <a:latin typeface="Courier New" panose="02070309020205020404" pitchFamily="49" charset="0"/>
              </a:rPr>
              <a:t>  InOrderPrint(left child)</a:t>
            </a:r>
          </a:p>
          <a:p>
            <a:pPr>
              <a:buFontTx/>
              <a:buNone/>
            </a:pPr>
            <a:r>
              <a:rPr lang="en-US" altLang="en-US" sz="2000">
                <a:latin typeface="Courier New" panose="02070309020205020404" pitchFamily="49" charset="0"/>
              </a:rPr>
              <a:t>  </a:t>
            </a:r>
            <a:r>
              <a:rPr lang="en-US" altLang="en-US" sz="2000">
                <a:solidFill>
                  <a:srgbClr val="FF0033"/>
                </a:solidFill>
                <a:latin typeface="Courier New" panose="02070309020205020404" pitchFamily="49" charset="0"/>
              </a:rPr>
              <a:t>print(data)</a:t>
            </a:r>
          </a:p>
          <a:p>
            <a:pPr>
              <a:buFontTx/>
              <a:buNone/>
            </a:pPr>
            <a:r>
              <a:rPr lang="en-US" altLang="en-US" sz="2000">
                <a:latin typeface="Courier New" panose="02070309020205020404" pitchFamily="49" charset="0"/>
              </a:rPr>
              <a:t>  InOrderPrint(right child)</a:t>
            </a:r>
          </a:p>
        </p:txBody>
      </p:sp>
      <p:grpSp>
        <p:nvGrpSpPr>
          <p:cNvPr id="308227" name="Group 3">
            <a:extLst>
              <a:ext uri="{FF2B5EF4-FFF2-40B4-BE49-F238E27FC236}">
                <a16:creationId xmlns:a16="http://schemas.microsoft.com/office/drawing/2014/main" id="{88A36A97-78E8-3E44-B6BE-14BB3F98435B}"/>
              </a:ext>
            </a:extLst>
          </p:cNvPr>
          <p:cNvGrpSpPr>
            <a:grpSpLocks/>
          </p:cNvGrpSpPr>
          <p:nvPr/>
        </p:nvGrpSpPr>
        <p:grpSpPr bwMode="auto">
          <a:xfrm>
            <a:off x="7099301" y="1501775"/>
            <a:ext cx="587375" cy="749300"/>
            <a:chOff x="1760" y="2442"/>
            <a:chExt cx="370" cy="472"/>
          </a:xfrm>
        </p:grpSpPr>
        <p:sp>
          <p:nvSpPr>
            <p:cNvPr id="308228" name="Text Box 4">
              <a:extLst>
                <a:ext uri="{FF2B5EF4-FFF2-40B4-BE49-F238E27FC236}">
                  <a16:creationId xmlns:a16="http://schemas.microsoft.com/office/drawing/2014/main" id="{A9DEBFEA-2E9B-D145-BEBA-22A79DE02707}"/>
                </a:ext>
              </a:extLst>
            </p:cNvPr>
            <p:cNvSpPr txBox="1">
              <a:spLocks noChangeArrowheads="1"/>
            </p:cNvSpPr>
            <p:nvPr/>
          </p:nvSpPr>
          <p:spPr bwMode="auto">
            <a:xfrm>
              <a:off x="1760" y="2442"/>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solidFill>
                    <a:srgbClr val="FF0033"/>
                  </a:solidFill>
                  <a:latin typeface="Courier New" panose="02070309020205020404" pitchFamily="49" charset="0"/>
                </a:rPr>
                <a:t>22</a:t>
              </a:r>
            </a:p>
          </p:txBody>
        </p:sp>
        <p:grpSp>
          <p:nvGrpSpPr>
            <p:cNvPr id="308229" name="Group 5">
              <a:extLst>
                <a:ext uri="{FF2B5EF4-FFF2-40B4-BE49-F238E27FC236}">
                  <a16:creationId xmlns:a16="http://schemas.microsoft.com/office/drawing/2014/main" id="{B9604E1B-5EEB-5345-A059-30A9AA942B58}"/>
                </a:ext>
              </a:extLst>
            </p:cNvPr>
            <p:cNvGrpSpPr>
              <a:grpSpLocks/>
            </p:cNvGrpSpPr>
            <p:nvPr/>
          </p:nvGrpSpPr>
          <p:grpSpPr bwMode="auto">
            <a:xfrm>
              <a:off x="1760" y="2754"/>
              <a:ext cx="370" cy="160"/>
              <a:chOff x="1378" y="3290"/>
              <a:chExt cx="370" cy="312"/>
            </a:xfrm>
          </p:grpSpPr>
          <p:sp>
            <p:nvSpPr>
              <p:cNvPr id="308230" name="Text Box 6">
                <a:extLst>
                  <a:ext uri="{FF2B5EF4-FFF2-40B4-BE49-F238E27FC236}">
                    <a16:creationId xmlns:a16="http://schemas.microsoft.com/office/drawing/2014/main" id="{22F953B4-957B-B646-AADD-B51FB01E1A64}"/>
                  </a:ext>
                </a:extLst>
              </p:cNvPr>
              <p:cNvSpPr txBox="1">
                <a:spLocks noChangeArrowheads="1"/>
              </p:cNvSpPr>
              <p:nvPr/>
            </p:nvSpPr>
            <p:spPr bwMode="auto">
              <a:xfrm>
                <a:off x="1378" y="3290"/>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308231" name="Line 7">
                <a:extLst>
                  <a:ext uri="{FF2B5EF4-FFF2-40B4-BE49-F238E27FC236}">
                    <a16:creationId xmlns:a16="http://schemas.microsoft.com/office/drawing/2014/main" id="{295800E0-3DC4-3149-92D0-C59C5B529DA5}"/>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308232" name="Text Box 8">
            <a:extLst>
              <a:ext uri="{FF2B5EF4-FFF2-40B4-BE49-F238E27FC236}">
                <a16:creationId xmlns:a16="http://schemas.microsoft.com/office/drawing/2014/main" id="{327FAEAE-ED79-3A42-A023-3071191CBFF4}"/>
              </a:ext>
            </a:extLst>
          </p:cNvPr>
          <p:cNvSpPr txBox="1">
            <a:spLocks noChangeArrowheads="1"/>
          </p:cNvSpPr>
          <p:nvPr/>
        </p:nvSpPr>
        <p:spPr bwMode="auto">
          <a:xfrm>
            <a:off x="7032626" y="646113"/>
            <a:ext cx="62619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715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a:t>root</a:t>
            </a:r>
          </a:p>
        </p:txBody>
      </p:sp>
      <p:sp>
        <p:nvSpPr>
          <p:cNvPr id="308233" name="Line 9">
            <a:extLst>
              <a:ext uri="{FF2B5EF4-FFF2-40B4-BE49-F238E27FC236}">
                <a16:creationId xmlns:a16="http://schemas.microsoft.com/office/drawing/2014/main" id="{B69098E3-D19B-6F4B-B62C-B4870229B4C5}"/>
              </a:ext>
            </a:extLst>
          </p:cNvPr>
          <p:cNvSpPr>
            <a:spLocks noChangeShapeType="1"/>
          </p:cNvSpPr>
          <p:nvPr/>
        </p:nvSpPr>
        <p:spPr bwMode="auto">
          <a:xfrm>
            <a:off x="7404100" y="1028700"/>
            <a:ext cx="0" cy="4572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08234" name="Group 10">
            <a:extLst>
              <a:ext uri="{FF2B5EF4-FFF2-40B4-BE49-F238E27FC236}">
                <a16:creationId xmlns:a16="http://schemas.microsoft.com/office/drawing/2014/main" id="{535394E1-579E-A84A-8B2B-48519C9A0082}"/>
              </a:ext>
            </a:extLst>
          </p:cNvPr>
          <p:cNvGrpSpPr>
            <a:grpSpLocks/>
          </p:cNvGrpSpPr>
          <p:nvPr/>
        </p:nvGrpSpPr>
        <p:grpSpPr bwMode="auto">
          <a:xfrm>
            <a:off x="8280401" y="2746375"/>
            <a:ext cx="587375" cy="749300"/>
            <a:chOff x="1760" y="2442"/>
            <a:chExt cx="370" cy="472"/>
          </a:xfrm>
        </p:grpSpPr>
        <p:sp>
          <p:nvSpPr>
            <p:cNvPr id="308235" name="Text Box 11">
              <a:extLst>
                <a:ext uri="{FF2B5EF4-FFF2-40B4-BE49-F238E27FC236}">
                  <a16:creationId xmlns:a16="http://schemas.microsoft.com/office/drawing/2014/main" id="{FD87E2DA-9101-B54E-9776-EAA03A586765}"/>
                </a:ext>
              </a:extLst>
            </p:cNvPr>
            <p:cNvSpPr txBox="1">
              <a:spLocks noChangeArrowheads="1"/>
            </p:cNvSpPr>
            <p:nvPr/>
          </p:nvSpPr>
          <p:spPr bwMode="auto">
            <a:xfrm>
              <a:off x="1760" y="2442"/>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latin typeface="Courier New" panose="02070309020205020404" pitchFamily="49" charset="0"/>
                </a:rPr>
                <a:t>67</a:t>
              </a:r>
            </a:p>
          </p:txBody>
        </p:sp>
        <p:grpSp>
          <p:nvGrpSpPr>
            <p:cNvPr id="308236" name="Group 12">
              <a:extLst>
                <a:ext uri="{FF2B5EF4-FFF2-40B4-BE49-F238E27FC236}">
                  <a16:creationId xmlns:a16="http://schemas.microsoft.com/office/drawing/2014/main" id="{DBF004BC-26D4-3943-B72F-3A80AABED105}"/>
                </a:ext>
              </a:extLst>
            </p:cNvPr>
            <p:cNvGrpSpPr>
              <a:grpSpLocks/>
            </p:cNvGrpSpPr>
            <p:nvPr/>
          </p:nvGrpSpPr>
          <p:grpSpPr bwMode="auto">
            <a:xfrm>
              <a:off x="1760" y="2754"/>
              <a:ext cx="370" cy="160"/>
              <a:chOff x="1378" y="3290"/>
              <a:chExt cx="370" cy="312"/>
            </a:xfrm>
          </p:grpSpPr>
          <p:sp>
            <p:nvSpPr>
              <p:cNvPr id="308237" name="Text Box 13">
                <a:extLst>
                  <a:ext uri="{FF2B5EF4-FFF2-40B4-BE49-F238E27FC236}">
                    <a16:creationId xmlns:a16="http://schemas.microsoft.com/office/drawing/2014/main" id="{58A17899-9725-344E-A76B-CBEA9EDC2093}"/>
                  </a:ext>
                </a:extLst>
              </p:cNvPr>
              <p:cNvSpPr txBox="1">
                <a:spLocks noChangeArrowheads="1"/>
              </p:cNvSpPr>
              <p:nvPr/>
            </p:nvSpPr>
            <p:spPr bwMode="auto">
              <a:xfrm>
                <a:off x="1378" y="3290"/>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308238" name="Line 14">
                <a:extLst>
                  <a:ext uri="{FF2B5EF4-FFF2-40B4-BE49-F238E27FC236}">
                    <a16:creationId xmlns:a16="http://schemas.microsoft.com/office/drawing/2014/main" id="{D6F05DAB-9969-9245-8911-7532149A8E13}"/>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308239" name="Group 15">
            <a:extLst>
              <a:ext uri="{FF2B5EF4-FFF2-40B4-BE49-F238E27FC236}">
                <a16:creationId xmlns:a16="http://schemas.microsoft.com/office/drawing/2014/main" id="{C9D914E1-5BAF-404F-A8DC-76C7814236E4}"/>
              </a:ext>
            </a:extLst>
          </p:cNvPr>
          <p:cNvGrpSpPr>
            <a:grpSpLocks/>
          </p:cNvGrpSpPr>
          <p:nvPr/>
        </p:nvGrpSpPr>
        <p:grpSpPr bwMode="auto">
          <a:xfrm>
            <a:off x="7759701" y="3978275"/>
            <a:ext cx="587375" cy="749300"/>
            <a:chOff x="1760" y="2442"/>
            <a:chExt cx="370" cy="472"/>
          </a:xfrm>
        </p:grpSpPr>
        <p:sp>
          <p:nvSpPr>
            <p:cNvPr id="308240" name="Text Box 16">
              <a:extLst>
                <a:ext uri="{FF2B5EF4-FFF2-40B4-BE49-F238E27FC236}">
                  <a16:creationId xmlns:a16="http://schemas.microsoft.com/office/drawing/2014/main" id="{644D031F-899F-F641-9434-83681F299402}"/>
                </a:ext>
              </a:extLst>
            </p:cNvPr>
            <p:cNvSpPr txBox="1">
              <a:spLocks noChangeArrowheads="1"/>
            </p:cNvSpPr>
            <p:nvPr/>
          </p:nvSpPr>
          <p:spPr bwMode="auto">
            <a:xfrm>
              <a:off x="1760" y="2442"/>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solidFill>
                    <a:srgbClr val="FF0033"/>
                  </a:solidFill>
                  <a:latin typeface="Courier New" panose="02070309020205020404" pitchFamily="49" charset="0"/>
                </a:rPr>
                <a:t>36</a:t>
              </a:r>
              <a:endParaRPr lang="en-US" altLang="en-US">
                <a:latin typeface="Courier New" panose="02070309020205020404" pitchFamily="49" charset="0"/>
              </a:endParaRPr>
            </a:p>
          </p:txBody>
        </p:sp>
        <p:grpSp>
          <p:nvGrpSpPr>
            <p:cNvPr id="308241" name="Group 17">
              <a:extLst>
                <a:ext uri="{FF2B5EF4-FFF2-40B4-BE49-F238E27FC236}">
                  <a16:creationId xmlns:a16="http://schemas.microsoft.com/office/drawing/2014/main" id="{FA555E23-ED80-9443-8A94-EB6AF275444C}"/>
                </a:ext>
              </a:extLst>
            </p:cNvPr>
            <p:cNvGrpSpPr>
              <a:grpSpLocks/>
            </p:cNvGrpSpPr>
            <p:nvPr/>
          </p:nvGrpSpPr>
          <p:grpSpPr bwMode="auto">
            <a:xfrm>
              <a:off x="1760" y="2754"/>
              <a:ext cx="370" cy="160"/>
              <a:chOff x="1378" y="3290"/>
              <a:chExt cx="370" cy="312"/>
            </a:xfrm>
          </p:grpSpPr>
          <p:sp>
            <p:nvSpPr>
              <p:cNvPr id="308242" name="Text Box 18">
                <a:extLst>
                  <a:ext uri="{FF2B5EF4-FFF2-40B4-BE49-F238E27FC236}">
                    <a16:creationId xmlns:a16="http://schemas.microsoft.com/office/drawing/2014/main" id="{3C9A90AD-3B31-B54A-B23A-32A21FC9AA12}"/>
                  </a:ext>
                </a:extLst>
              </p:cNvPr>
              <p:cNvSpPr txBox="1">
                <a:spLocks noChangeArrowheads="1"/>
              </p:cNvSpPr>
              <p:nvPr/>
            </p:nvSpPr>
            <p:spPr bwMode="auto">
              <a:xfrm>
                <a:off x="1378" y="3290"/>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308243" name="Line 19">
                <a:extLst>
                  <a:ext uri="{FF2B5EF4-FFF2-40B4-BE49-F238E27FC236}">
                    <a16:creationId xmlns:a16="http://schemas.microsoft.com/office/drawing/2014/main" id="{A410D9C5-4065-F940-B8A4-CFCB43CAF249}"/>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308244" name="Group 20">
            <a:extLst>
              <a:ext uri="{FF2B5EF4-FFF2-40B4-BE49-F238E27FC236}">
                <a16:creationId xmlns:a16="http://schemas.microsoft.com/office/drawing/2014/main" id="{F89CC13D-2910-7347-B8A5-B746DA99589F}"/>
              </a:ext>
            </a:extLst>
          </p:cNvPr>
          <p:cNvGrpSpPr>
            <a:grpSpLocks/>
          </p:cNvGrpSpPr>
          <p:nvPr/>
        </p:nvGrpSpPr>
        <p:grpSpPr bwMode="auto">
          <a:xfrm>
            <a:off x="5588001" y="3940175"/>
            <a:ext cx="587375" cy="749300"/>
            <a:chOff x="1760" y="2442"/>
            <a:chExt cx="370" cy="472"/>
          </a:xfrm>
        </p:grpSpPr>
        <p:sp>
          <p:nvSpPr>
            <p:cNvPr id="308245" name="Text Box 21">
              <a:extLst>
                <a:ext uri="{FF2B5EF4-FFF2-40B4-BE49-F238E27FC236}">
                  <a16:creationId xmlns:a16="http://schemas.microsoft.com/office/drawing/2014/main" id="{152A47A0-8F2F-BA49-9E0A-BFF57B9EEFCD}"/>
                </a:ext>
              </a:extLst>
            </p:cNvPr>
            <p:cNvSpPr txBox="1">
              <a:spLocks noChangeArrowheads="1"/>
            </p:cNvSpPr>
            <p:nvPr/>
          </p:nvSpPr>
          <p:spPr bwMode="auto">
            <a:xfrm>
              <a:off x="1760" y="2442"/>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a:r>
                <a:rPr lang="en-US" altLang="en-US">
                  <a:solidFill>
                    <a:srgbClr val="FF0033"/>
                  </a:solidFill>
                  <a:latin typeface="Courier New" panose="02070309020205020404" pitchFamily="49" charset="0"/>
                </a:rPr>
                <a:t>3</a:t>
              </a:r>
              <a:endParaRPr lang="en-US" altLang="en-US">
                <a:latin typeface="Courier New" panose="02070309020205020404" pitchFamily="49" charset="0"/>
              </a:endParaRPr>
            </a:p>
          </p:txBody>
        </p:sp>
        <p:grpSp>
          <p:nvGrpSpPr>
            <p:cNvPr id="308246" name="Group 22">
              <a:extLst>
                <a:ext uri="{FF2B5EF4-FFF2-40B4-BE49-F238E27FC236}">
                  <a16:creationId xmlns:a16="http://schemas.microsoft.com/office/drawing/2014/main" id="{9A24CAEF-93D0-EA47-870F-3CE06045CFA0}"/>
                </a:ext>
              </a:extLst>
            </p:cNvPr>
            <p:cNvGrpSpPr>
              <a:grpSpLocks/>
            </p:cNvGrpSpPr>
            <p:nvPr/>
          </p:nvGrpSpPr>
          <p:grpSpPr bwMode="auto">
            <a:xfrm>
              <a:off x="1760" y="2754"/>
              <a:ext cx="370" cy="160"/>
              <a:chOff x="1378" y="3290"/>
              <a:chExt cx="370" cy="312"/>
            </a:xfrm>
          </p:grpSpPr>
          <p:sp>
            <p:nvSpPr>
              <p:cNvPr id="308247" name="Text Box 23">
                <a:extLst>
                  <a:ext uri="{FF2B5EF4-FFF2-40B4-BE49-F238E27FC236}">
                    <a16:creationId xmlns:a16="http://schemas.microsoft.com/office/drawing/2014/main" id="{D502447A-608F-534C-A63E-12D3B1285DA3}"/>
                  </a:ext>
                </a:extLst>
              </p:cNvPr>
              <p:cNvSpPr txBox="1">
                <a:spLocks noChangeArrowheads="1"/>
              </p:cNvSpPr>
              <p:nvPr/>
            </p:nvSpPr>
            <p:spPr bwMode="auto">
              <a:xfrm>
                <a:off x="1378" y="3290"/>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308248" name="Line 24">
                <a:extLst>
                  <a:ext uri="{FF2B5EF4-FFF2-40B4-BE49-F238E27FC236}">
                    <a16:creationId xmlns:a16="http://schemas.microsoft.com/office/drawing/2014/main" id="{9882D96F-7D27-724F-9C7C-D75723E519FA}"/>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308249" name="Group 25">
            <a:extLst>
              <a:ext uri="{FF2B5EF4-FFF2-40B4-BE49-F238E27FC236}">
                <a16:creationId xmlns:a16="http://schemas.microsoft.com/office/drawing/2014/main" id="{F7428B7C-46D5-4547-9F9C-64F5028CAB8F}"/>
              </a:ext>
            </a:extLst>
          </p:cNvPr>
          <p:cNvGrpSpPr>
            <a:grpSpLocks/>
          </p:cNvGrpSpPr>
          <p:nvPr/>
        </p:nvGrpSpPr>
        <p:grpSpPr bwMode="auto">
          <a:xfrm>
            <a:off x="6667501" y="3940175"/>
            <a:ext cx="587375" cy="749300"/>
            <a:chOff x="1760" y="2442"/>
            <a:chExt cx="370" cy="472"/>
          </a:xfrm>
        </p:grpSpPr>
        <p:sp>
          <p:nvSpPr>
            <p:cNvPr id="308250" name="Text Box 26">
              <a:extLst>
                <a:ext uri="{FF2B5EF4-FFF2-40B4-BE49-F238E27FC236}">
                  <a16:creationId xmlns:a16="http://schemas.microsoft.com/office/drawing/2014/main" id="{4136235C-88F2-B94B-96AF-869AE172DBA3}"/>
                </a:ext>
              </a:extLst>
            </p:cNvPr>
            <p:cNvSpPr txBox="1">
              <a:spLocks noChangeArrowheads="1"/>
            </p:cNvSpPr>
            <p:nvPr/>
          </p:nvSpPr>
          <p:spPr bwMode="auto">
            <a:xfrm>
              <a:off x="1760" y="2442"/>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solidFill>
                    <a:srgbClr val="FF0033"/>
                  </a:solidFill>
                  <a:latin typeface="Courier New" panose="02070309020205020404" pitchFamily="49" charset="0"/>
                </a:rPr>
                <a:t>14</a:t>
              </a:r>
              <a:endParaRPr lang="en-US" altLang="en-US">
                <a:latin typeface="Courier New" panose="02070309020205020404" pitchFamily="49" charset="0"/>
              </a:endParaRPr>
            </a:p>
          </p:txBody>
        </p:sp>
        <p:grpSp>
          <p:nvGrpSpPr>
            <p:cNvPr id="308251" name="Group 27">
              <a:extLst>
                <a:ext uri="{FF2B5EF4-FFF2-40B4-BE49-F238E27FC236}">
                  <a16:creationId xmlns:a16="http://schemas.microsoft.com/office/drawing/2014/main" id="{7567C931-3B74-CB4F-B2CE-9F58CF7DD2C7}"/>
                </a:ext>
              </a:extLst>
            </p:cNvPr>
            <p:cNvGrpSpPr>
              <a:grpSpLocks/>
            </p:cNvGrpSpPr>
            <p:nvPr/>
          </p:nvGrpSpPr>
          <p:grpSpPr bwMode="auto">
            <a:xfrm>
              <a:off x="1760" y="2754"/>
              <a:ext cx="370" cy="160"/>
              <a:chOff x="1378" y="3290"/>
              <a:chExt cx="370" cy="312"/>
            </a:xfrm>
          </p:grpSpPr>
          <p:sp>
            <p:nvSpPr>
              <p:cNvPr id="308252" name="Text Box 28">
                <a:extLst>
                  <a:ext uri="{FF2B5EF4-FFF2-40B4-BE49-F238E27FC236}">
                    <a16:creationId xmlns:a16="http://schemas.microsoft.com/office/drawing/2014/main" id="{0CE26DE8-B7EA-CF43-AD9B-B9C00653CCAC}"/>
                  </a:ext>
                </a:extLst>
              </p:cNvPr>
              <p:cNvSpPr txBox="1">
                <a:spLocks noChangeArrowheads="1"/>
              </p:cNvSpPr>
              <p:nvPr/>
            </p:nvSpPr>
            <p:spPr bwMode="auto">
              <a:xfrm>
                <a:off x="1378" y="3290"/>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308253" name="Line 29">
                <a:extLst>
                  <a:ext uri="{FF2B5EF4-FFF2-40B4-BE49-F238E27FC236}">
                    <a16:creationId xmlns:a16="http://schemas.microsoft.com/office/drawing/2014/main" id="{41A35CD7-359B-5F4A-88F2-F33D0CC5F5AD}"/>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308254" name="Group 30">
            <a:extLst>
              <a:ext uri="{FF2B5EF4-FFF2-40B4-BE49-F238E27FC236}">
                <a16:creationId xmlns:a16="http://schemas.microsoft.com/office/drawing/2014/main" id="{E948B2D6-025A-524F-AE15-B68C57167DD5}"/>
              </a:ext>
            </a:extLst>
          </p:cNvPr>
          <p:cNvGrpSpPr>
            <a:grpSpLocks/>
          </p:cNvGrpSpPr>
          <p:nvPr/>
        </p:nvGrpSpPr>
        <p:grpSpPr bwMode="auto">
          <a:xfrm>
            <a:off x="8216901" y="5172075"/>
            <a:ext cx="587375" cy="749300"/>
            <a:chOff x="1760" y="2442"/>
            <a:chExt cx="370" cy="472"/>
          </a:xfrm>
        </p:grpSpPr>
        <p:sp>
          <p:nvSpPr>
            <p:cNvPr id="308255" name="Text Box 31">
              <a:extLst>
                <a:ext uri="{FF2B5EF4-FFF2-40B4-BE49-F238E27FC236}">
                  <a16:creationId xmlns:a16="http://schemas.microsoft.com/office/drawing/2014/main" id="{5A033DFE-3773-3C49-B847-223A0EC8D726}"/>
                </a:ext>
              </a:extLst>
            </p:cNvPr>
            <p:cNvSpPr txBox="1">
              <a:spLocks noChangeArrowheads="1"/>
            </p:cNvSpPr>
            <p:nvPr/>
          </p:nvSpPr>
          <p:spPr bwMode="auto">
            <a:xfrm>
              <a:off x="1760" y="2442"/>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solidFill>
                    <a:srgbClr val="FF0033"/>
                  </a:solidFill>
                  <a:latin typeface="Courier New" panose="02070309020205020404" pitchFamily="49" charset="0"/>
                </a:rPr>
                <a:t>44</a:t>
              </a:r>
              <a:endParaRPr lang="en-US" altLang="en-US">
                <a:latin typeface="Courier New" panose="02070309020205020404" pitchFamily="49" charset="0"/>
              </a:endParaRPr>
            </a:p>
          </p:txBody>
        </p:sp>
        <p:grpSp>
          <p:nvGrpSpPr>
            <p:cNvPr id="308256" name="Group 32">
              <a:extLst>
                <a:ext uri="{FF2B5EF4-FFF2-40B4-BE49-F238E27FC236}">
                  <a16:creationId xmlns:a16="http://schemas.microsoft.com/office/drawing/2014/main" id="{FE33C7EA-ABF2-804F-AEF7-5CAC24B2B0F8}"/>
                </a:ext>
              </a:extLst>
            </p:cNvPr>
            <p:cNvGrpSpPr>
              <a:grpSpLocks/>
            </p:cNvGrpSpPr>
            <p:nvPr/>
          </p:nvGrpSpPr>
          <p:grpSpPr bwMode="auto">
            <a:xfrm>
              <a:off x="1760" y="2754"/>
              <a:ext cx="370" cy="160"/>
              <a:chOff x="1378" y="3290"/>
              <a:chExt cx="370" cy="312"/>
            </a:xfrm>
          </p:grpSpPr>
          <p:sp>
            <p:nvSpPr>
              <p:cNvPr id="308257" name="Text Box 33">
                <a:extLst>
                  <a:ext uri="{FF2B5EF4-FFF2-40B4-BE49-F238E27FC236}">
                    <a16:creationId xmlns:a16="http://schemas.microsoft.com/office/drawing/2014/main" id="{453606D9-EB46-F545-923C-AA528F17EFBC}"/>
                  </a:ext>
                </a:extLst>
              </p:cNvPr>
              <p:cNvSpPr txBox="1">
                <a:spLocks noChangeArrowheads="1"/>
              </p:cNvSpPr>
              <p:nvPr/>
            </p:nvSpPr>
            <p:spPr bwMode="auto">
              <a:xfrm>
                <a:off x="1378" y="3290"/>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308258" name="Line 34">
                <a:extLst>
                  <a:ext uri="{FF2B5EF4-FFF2-40B4-BE49-F238E27FC236}">
                    <a16:creationId xmlns:a16="http://schemas.microsoft.com/office/drawing/2014/main" id="{1655388F-BC61-7746-A317-F01B1C7E3C68}"/>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308259" name="Group 35">
            <a:extLst>
              <a:ext uri="{FF2B5EF4-FFF2-40B4-BE49-F238E27FC236}">
                <a16:creationId xmlns:a16="http://schemas.microsoft.com/office/drawing/2014/main" id="{51EEE5A1-30B3-C343-9216-7E794BD23A83}"/>
              </a:ext>
            </a:extLst>
          </p:cNvPr>
          <p:cNvGrpSpPr>
            <a:grpSpLocks/>
          </p:cNvGrpSpPr>
          <p:nvPr/>
        </p:nvGrpSpPr>
        <p:grpSpPr bwMode="auto">
          <a:xfrm>
            <a:off x="6045201" y="5248275"/>
            <a:ext cx="587375" cy="749300"/>
            <a:chOff x="1760" y="2442"/>
            <a:chExt cx="370" cy="472"/>
          </a:xfrm>
        </p:grpSpPr>
        <p:sp>
          <p:nvSpPr>
            <p:cNvPr id="308260" name="Text Box 36">
              <a:extLst>
                <a:ext uri="{FF2B5EF4-FFF2-40B4-BE49-F238E27FC236}">
                  <a16:creationId xmlns:a16="http://schemas.microsoft.com/office/drawing/2014/main" id="{F6C49E6D-6617-7A48-92ED-053F69F3DC5F}"/>
                </a:ext>
              </a:extLst>
            </p:cNvPr>
            <p:cNvSpPr txBox="1">
              <a:spLocks noChangeArrowheads="1"/>
            </p:cNvSpPr>
            <p:nvPr/>
          </p:nvSpPr>
          <p:spPr bwMode="auto">
            <a:xfrm>
              <a:off x="1760" y="2442"/>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a:r>
                <a:rPr lang="en-US" altLang="en-US">
                  <a:solidFill>
                    <a:srgbClr val="FF0033"/>
                  </a:solidFill>
                  <a:latin typeface="Courier New" panose="02070309020205020404" pitchFamily="49" charset="0"/>
                </a:rPr>
                <a:t>7</a:t>
              </a:r>
              <a:endParaRPr lang="en-US" altLang="en-US">
                <a:latin typeface="Courier New" panose="02070309020205020404" pitchFamily="49" charset="0"/>
              </a:endParaRPr>
            </a:p>
          </p:txBody>
        </p:sp>
        <p:grpSp>
          <p:nvGrpSpPr>
            <p:cNvPr id="308261" name="Group 37">
              <a:extLst>
                <a:ext uri="{FF2B5EF4-FFF2-40B4-BE49-F238E27FC236}">
                  <a16:creationId xmlns:a16="http://schemas.microsoft.com/office/drawing/2014/main" id="{ECCCEDCB-9FB0-784C-90ED-22D86887915B}"/>
                </a:ext>
              </a:extLst>
            </p:cNvPr>
            <p:cNvGrpSpPr>
              <a:grpSpLocks/>
            </p:cNvGrpSpPr>
            <p:nvPr/>
          </p:nvGrpSpPr>
          <p:grpSpPr bwMode="auto">
            <a:xfrm>
              <a:off x="1760" y="2754"/>
              <a:ext cx="370" cy="160"/>
              <a:chOff x="1378" y="3290"/>
              <a:chExt cx="370" cy="312"/>
            </a:xfrm>
          </p:grpSpPr>
          <p:sp>
            <p:nvSpPr>
              <p:cNvPr id="308262" name="Text Box 38">
                <a:extLst>
                  <a:ext uri="{FF2B5EF4-FFF2-40B4-BE49-F238E27FC236}">
                    <a16:creationId xmlns:a16="http://schemas.microsoft.com/office/drawing/2014/main" id="{052CF8E4-9CD0-9F4F-84A2-25B8C83151FF}"/>
                  </a:ext>
                </a:extLst>
              </p:cNvPr>
              <p:cNvSpPr txBox="1">
                <a:spLocks noChangeArrowheads="1"/>
              </p:cNvSpPr>
              <p:nvPr/>
            </p:nvSpPr>
            <p:spPr bwMode="auto">
              <a:xfrm>
                <a:off x="1378" y="3290"/>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308263" name="Line 39">
                <a:extLst>
                  <a:ext uri="{FF2B5EF4-FFF2-40B4-BE49-F238E27FC236}">
                    <a16:creationId xmlns:a16="http://schemas.microsoft.com/office/drawing/2014/main" id="{D09E2445-2DB9-894C-AE41-51C7FA68240A}"/>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308264" name="Group 40">
            <a:extLst>
              <a:ext uri="{FF2B5EF4-FFF2-40B4-BE49-F238E27FC236}">
                <a16:creationId xmlns:a16="http://schemas.microsoft.com/office/drawing/2014/main" id="{37ADCA31-9548-204D-AFDE-466AA696E8BC}"/>
              </a:ext>
            </a:extLst>
          </p:cNvPr>
          <p:cNvGrpSpPr>
            <a:grpSpLocks/>
          </p:cNvGrpSpPr>
          <p:nvPr/>
        </p:nvGrpSpPr>
        <p:grpSpPr bwMode="auto">
          <a:xfrm>
            <a:off x="8813801" y="3978275"/>
            <a:ext cx="587375" cy="749300"/>
            <a:chOff x="1760" y="2442"/>
            <a:chExt cx="370" cy="472"/>
          </a:xfrm>
        </p:grpSpPr>
        <p:sp>
          <p:nvSpPr>
            <p:cNvPr id="308265" name="Text Box 41">
              <a:extLst>
                <a:ext uri="{FF2B5EF4-FFF2-40B4-BE49-F238E27FC236}">
                  <a16:creationId xmlns:a16="http://schemas.microsoft.com/office/drawing/2014/main" id="{3DF2C419-67EB-3B4F-8BCD-BA8C566D1117}"/>
                </a:ext>
              </a:extLst>
            </p:cNvPr>
            <p:cNvSpPr txBox="1">
              <a:spLocks noChangeArrowheads="1"/>
            </p:cNvSpPr>
            <p:nvPr/>
          </p:nvSpPr>
          <p:spPr bwMode="auto">
            <a:xfrm>
              <a:off x="1760" y="2442"/>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latin typeface="Courier New" panose="02070309020205020404" pitchFamily="49" charset="0"/>
                </a:rPr>
                <a:t>94</a:t>
              </a:r>
            </a:p>
          </p:txBody>
        </p:sp>
        <p:grpSp>
          <p:nvGrpSpPr>
            <p:cNvPr id="308266" name="Group 42">
              <a:extLst>
                <a:ext uri="{FF2B5EF4-FFF2-40B4-BE49-F238E27FC236}">
                  <a16:creationId xmlns:a16="http://schemas.microsoft.com/office/drawing/2014/main" id="{280B3F1F-626A-7C48-B323-10A8BDB91329}"/>
                </a:ext>
              </a:extLst>
            </p:cNvPr>
            <p:cNvGrpSpPr>
              <a:grpSpLocks/>
            </p:cNvGrpSpPr>
            <p:nvPr/>
          </p:nvGrpSpPr>
          <p:grpSpPr bwMode="auto">
            <a:xfrm>
              <a:off x="1760" y="2754"/>
              <a:ext cx="370" cy="160"/>
              <a:chOff x="1378" y="3290"/>
              <a:chExt cx="370" cy="312"/>
            </a:xfrm>
          </p:grpSpPr>
          <p:sp>
            <p:nvSpPr>
              <p:cNvPr id="308267" name="Text Box 43">
                <a:extLst>
                  <a:ext uri="{FF2B5EF4-FFF2-40B4-BE49-F238E27FC236}">
                    <a16:creationId xmlns:a16="http://schemas.microsoft.com/office/drawing/2014/main" id="{26DE39A0-A259-0E4E-9326-F3C9B71651EB}"/>
                  </a:ext>
                </a:extLst>
              </p:cNvPr>
              <p:cNvSpPr txBox="1">
                <a:spLocks noChangeArrowheads="1"/>
              </p:cNvSpPr>
              <p:nvPr/>
            </p:nvSpPr>
            <p:spPr bwMode="auto">
              <a:xfrm>
                <a:off x="1378" y="3290"/>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308268" name="Line 44">
                <a:extLst>
                  <a:ext uri="{FF2B5EF4-FFF2-40B4-BE49-F238E27FC236}">
                    <a16:creationId xmlns:a16="http://schemas.microsoft.com/office/drawing/2014/main" id="{BA58ED88-34B3-7545-8EF1-63663173E46D}"/>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308269" name="Group 45">
            <a:extLst>
              <a:ext uri="{FF2B5EF4-FFF2-40B4-BE49-F238E27FC236}">
                <a16:creationId xmlns:a16="http://schemas.microsoft.com/office/drawing/2014/main" id="{0108342B-1850-E74F-BFF6-B2686418BC6D}"/>
              </a:ext>
            </a:extLst>
          </p:cNvPr>
          <p:cNvGrpSpPr>
            <a:grpSpLocks/>
          </p:cNvGrpSpPr>
          <p:nvPr/>
        </p:nvGrpSpPr>
        <p:grpSpPr bwMode="auto">
          <a:xfrm>
            <a:off x="9283701" y="5159375"/>
            <a:ext cx="587375" cy="749300"/>
            <a:chOff x="1760" y="2442"/>
            <a:chExt cx="370" cy="472"/>
          </a:xfrm>
        </p:grpSpPr>
        <p:sp>
          <p:nvSpPr>
            <p:cNvPr id="308270" name="Text Box 46">
              <a:extLst>
                <a:ext uri="{FF2B5EF4-FFF2-40B4-BE49-F238E27FC236}">
                  <a16:creationId xmlns:a16="http://schemas.microsoft.com/office/drawing/2014/main" id="{7C713CC8-8FB2-BE42-8165-172D55D50C81}"/>
                </a:ext>
              </a:extLst>
            </p:cNvPr>
            <p:cNvSpPr txBox="1">
              <a:spLocks noChangeArrowheads="1"/>
            </p:cNvSpPr>
            <p:nvPr/>
          </p:nvSpPr>
          <p:spPr bwMode="auto">
            <a:xfrm>
              <a:off x="1760" y="2442"/>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latin typeface="Courier New" panose="02070309020205020404" pitchFamily="49" charset="0"/>
                </a:rPr>
                <a:t>97</a:t>
              </a:r>
            </a:p>
          </p:txBody>
        </p:sp>
        <p:grpSp>
          <p:nvGrpSpPr>
            <p:cNvPr id="308271" name="Group 47">
              <a:extLst>
                <a:ext uri="{FF2B5EF4-FFF2-40B4-BE49-F238E27FC236}">
                  <a16:creationId xmlns:a16="http://schemas.microsoft.com/office/drawing/2014/main" id="{AC012334-3CCF-6B41-95D7-F838C0BDF211}"/>
                </a:ext>
              </a:extLst>
            </p:cNvPr>
            <p:cNvGrpSpPr>
              <a:grpSpLocks/>
            </p:cNvGrpSpPr>
            <p:nvPr/>
          </p:nvGrpSpPr>
          <p:grpSpPr bwMode="auto">
            <a:xfrm>
              <a:off x="1760" y="2754"/>
              <a:ext cx="370" cy="160"/>
              <a:chOff x="1378" y="3290"/>
              <a:chExt cx="370" cy="312"/>
            </a:xfrm>
          </p:grpSpPr>
          <p:sp>
            <p:nvSpPr>
              <p:cNvPr id="308272" name="Text Box 48">
                <a:extLst>
                  <a:ext uri="{FF2B5EF4-FFF2-40B4-BE49-F238E27FC236}">
                    <a16:creationId xmlns:a16="http://schemas.microsoft.com/office/drawing/2014/main" id="{D603DD93-4204-4E45-8BED-8F76C70FC610}"/>
                  </a:ext>
                </a:extLst>
              </p:cNvPr>
              <p:cNvSpPr txBox="1">
                <a:spLocks noChangeArrowheads="1"/>
              </p:cNvSpPr>
              <p:nvPr/>
            </p:nvSpPr>
            <p:spPr bwMode="auto">
              <a:xfrm>
                <a:off x="1378" y="3290"/>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308273" name="Line 49">
                <a:extLst>
                  <a:ext uri="{FF2B5EF4-FFF2-40B4-BE49-F238E27FC236}">
                    <a16:creationId xmlns:a16="http://schemas.microsoft.com/office/drawing/2014/main" id="{56C0BCD6-E8B5-2942-974D-8FC52FCB5CAA}"/>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308274" name="Group 50">
            <a:extLst>
              <a:ext uri="{FF2B5EF4-FFF2-40B4-BE49-F238E27FC236}">
                <a16:creationId xmlns:a16="http://schemas.microsoft.com/office/drawing/2014/main" id="{A295B927-DE5B-0A49-9AB8-4F689D1582C8}"/>
              </a:ext>
            </a:extLst>
          </p:cNvPr>
          <p:cNvGrpSpPr>
            <a:grpSpLocks/>
          </p:cNvGrpSpPr>
          <p:nvPr/>
        </p:nvGrpSpPr>
        <p:grpSpPr bwMode="auto">
          <a:xfrm>
            <a:off x="5118101" y="5248275"/>
            <a:ext cx="587375" cy="749300"/>
            <a:chOff x="1760" y="2442"/>
            <a:chExt cx="370" cy="472"/>
          </a:xfrm>
        </p:grpSpPr>
        <p:sp>
          <p:nvSpPr>
            <p:cNvPr id="308275" name="Text Box 51">
              <a:extLst>
                <a:ext uri="{FF2B5EF4-FFF2-40B4-BE49-F238E27FC236}">
                  <a16:creationId xmlns:a16="http://schemas.microsoft.com/office/drawing/2014/main" id="{12E30798-67AA-6140-B570-9CFD01BA8A4E}"/>
                </a:ext>
              </a:extLst>
            </p:cNvPr>
            <p:cNvSpPr txBox="1">
              <a:spLocks noChangeArrowheads="1"/>
            </p:cNvSpPr>
            <p:nvPr/>
          </p:nvSpPr>
          <p:spPr bwMode="auto">
            <a:xfrm>
              <a:off x="1760" y="2442"/>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a:r>
                <a:rPr lang="en-US" altLang="en-US">
                  <a:solidFill>
                    <a:srgbClr val="FF0033"/>
                  </a:solidFill>
                  <a:latin typeface="Courier New" panose="02070309020205020404" pitchFamily="49" charset="0"/>
                </a:rPr>
                <a:t>1</a:t>
              </a:r>
              <a:endParaRPr lang="en-US" altLang="en-US">
                <a:latin typeface="Courier New" panose="02070309020205020404" pitchFamily="49" charset="0"/>
              </a:endParaRPr>
            </a:p>
          </p:txBody>
        </p:sp>
        <p:grpSp>
          <p:nvGrpSpPr>
            <p:cNvPr id="308276" name="Group 52">
              <a:extLst>
                <a:ext uri="{FF2B5EF4-FFF2-40B4-BE49-F238E27FC236}">
                  <a16:creationId xmlns:a16="http://schemas.microsoft.com/office/drawing/2014/main" id="{CD3A3703-71BB-2944-BDA8-1F1AD3B274F6}"/>
                </a:ext>
              </a:extLst>
            </p:cNvPr>
            <p:cNvGrpSpPr>
              <a:grpSpLocks/>
            </p:cNvGrpSpPr>
            <p:nvPr/>
          </p:nvGrpSpPr>
          <p:grpSpPr bwMode="auto">
            <a:xfrm>
              <a:off x="1760" y="2754"/>
              <a:ext cx="370" cy="160"/>
              <a:chOff x="1378" y="3290"/>
              <a:chExt cx="370" cy="312"/>
            </a:xfrm>
          </p:grpSpPr>
          <p:sp>
            <p:nvSpPr>
              <p:cNvPr id="308277" name="Text Box 53">
                <a:extLst>
                  <a:ext uri="{FF2B5EF4-FFF2-40B4-BE49-F238E27FC236}">
                    <a16:creationId xmlns:a16="http://schemas.microsoft.com/office/drawing/2014/main" id="{8F71283B-B5B1-7D41-B9E3-7B1C86DC3F69}"/>
                  </a:ext>
                </a:extLst>
              </p:cNvPr>
              <p:cNvSpPr txBox="1">
                <a:spLocks noChangeArrowheads="1"/>
              </p:cNvSpPr>
              <p:nvPr/>
            </p:nvSpPr>
            <p:spPr bwMode="auto">
              <a:xfrm>
                <a:off x="1378" y="3290"/>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308278" name="Line 54">
                <a:extLst>
                  <a:ext uri="{FF2B5EF4-FFF2-40B4-BE49-F238E27FC236}">
                    <a16:creationId xmlns:a16="http://schemas.microsoft.com/office/drawing/2014/main" id="{5720DC59-C43F-8149-ADF4-EAE9CED1EB0D}"/>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308279" name="Group 55">
            <a:extLst>
              <a:ext uri="{FF2B5EF4-FFF2-40B4-BE49-F238E27FC236}">
                <a16:creationId xmlns:a16="http://schemas.microsoft.com/office/drawing/2014/main" id="{77402F86-F93C-2044-A845-24A8A70D93D6}"/>
              </a:ext>
            </a:extLst>
          </p:cNvPr>
          <p:cNvGrpSpPr>
            <a:grpSpLocks/>
          </p:cNvGrpSpPr>
          <p:nvPr/>
        </p:nvGrpSpPr>
        <p:grpSpPr bwMode="auto">
          <a:xfrm>
            <a:off x="6096001" y="2771775"/>
            <a:ext cx="587375" cy="749300"/>
            <a:chOff x="1760" y="2442"/>
            <a:chExt cx="370" cy="472"/>
          </a:xfrm>
        </p:grpSpPr>
        <p:sp>
          <p:nvSpPr>
            <p:cNvPr id="308280" name="Text Box 56">
              <a:extLst>
                <a:ext uri="{FF2B5EF4-FFF2-40B4-BE49-F238E27FC236}">
                  <a16:creationId xmlns:a16="http://schemas.microsoft.com/office/drawing/2014/main" id="{C1814F6B-B757-504D-AE16-751F6A1331A6}"/>
                </a:ext>
              </a:extLst>
            </p:cNvPr>
            <p:cNvSpPr txBox="1">
              <a:spLocks noChangeArrowheads="1"/>
            </p:cNvSpPr>
            <p:nvPr/>
          </p:nvSpPr>
          <p:spPr bwMode="auto">
            <a:xfrm>
              <a:off x="1760" y="2442"/>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a:r>
                <a:rPr lang="en-US" altLang="en-US">
                  <a:solidFill>
                    <a:srgbClr val="FF0033"/>
                  </a:solidFill>
                  <a:latin typeface="Courier New" panose="02070309020205020404" pitchFamily="49" charset="0"/>
                </a:rPr>
                <a:t>9</a:t>
              </a:r>
              <a:endParaRPr lang="en-US" altLang="en-US">
                <a:latin typeface="Courier New" panose="02070309020205020404" pitchFamily="49" charset="0"/>
              </a:endParaRPr>
            </a:p>
          </p:txBody>
        </p:sp>
        <p:grpSp>
          <p:nvGrpSpPr>
            <p:cNvPr id="308281" name="Group 57">
              <a:extLst>
                <a:ext uri="{FF2B5EF4-FFF2-40B4-BE49-F238E27FC236}">
                  <a16:creationId xmlns:a16="http://schemas.microsoft.com/office/drawing/2014/main" id="{0A779345-DD8C-144E-BE58-C486A9118C5A}"/>
                </a:ext>
              </a:extLst>
            </p:cNvPr>
            <p:cNvGrpSpPr>
              <a:grpSpLocks/>
            </p:cNvGrpSpPr>
            <p:nvPr/>
          </p:nvGrpSpPr>
          <p:grpSpPr bwMode="auto">
            <a:xfrm>
              <a:off x="1760" y="2754"/>
              <a:ext cx="370" cy="160"/>
              <a:chOff x="1378" y="3290"/>
              <a:chExt cx="370" cy="312"/>
            </a:xfrm>
          </p:grpSpPr>
          <p:sp>
            <p:nvSpPr>
              <p:cNvPr id="308282" name="Text Box 58">
                <a:extLst>
                  <a:ext uri="{FF2B5EF4-FFF2-40B4-BE49-F238E27FC236}">
                    <a16:creationId xmlns:a16="http://schemas.microsoft.com/office/drawing/2014/main" id="{0262233E-F4A9-1C4B-A79F-A6BAE6EE9D41}"/>
                  </a:ext>
                </a:extLst>
              </p:cNvPr>
              <p:cNvSpPr txBox="1">
                <a:spLocks noChangeArrowheads="1"/>
              </p:cNvSpPr>
              <p:nvPr/>
            </p:nvSpPr>
            <p:spPr bwMode="auto">
              <a:xfrm>
                <a:off x="1378" y="3290"/>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308283" name="Line 59">
                <a:extLst>
                  <a:ext uri="{FF2B5EF4-FFF2-40B4-BE49-F238E27FC236}">
                    <a16:creationId xmlns:a16="http://schemas.microsoft.com/office/drawing/2014/main" id="{6AEC33C3-EB56-FF4E-AB8A-F3D6A723F10E}"/>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308284" name="Line 60">
            <a:extLst>
              <a:ext uri="{FF2B5EF4-FFF2-40B4-BE49-F238E27FC236}">
                <a16:creationId xmlns:a16="http://schemas.microsoft.com/office/drawing/2014/main" id="{C3AF37BC-EA2D-AD40-BD39-A31424868A56}"/>
              </a:ext>
            </a:extLst>
          </p:cNvPr>
          <p:cNvSpPr>
            <a:spLocks noChangeShapeType="1"/>
          </p:cNvSpPr>
          <p:nvPr/>
        </p:nvSpPr>
        <p:spPr bwMode="auto">
          <a:xfrm flipH="1">
            <a:off x="6400800" y="2133600"/>
            <a:ext cx="850900" cy="6223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285" name="Line 61">
            <a:extLst>
              <a:ext uri="{FF2B5EF4-FFF2-40B4-BE49-F238E27FC236}">
                <a16:creationId xmlns:a16="http://schemas.microsoft.com/office/drawing/2014/main" id="{DAAAFFAE-5F65-5C40-8C2F-FB4EFF4778BB}"/>
              </a:ext>
            </a:extLst>
          </p:cNvPr>
          <p:cNvSpPr>
            <a:spLocks noChangeShapeType="1"/>
          </p:cNvSpPr>
          <p:nvPr/>
        </p:nvSpPr>
        <p:spPr bwMode="auto">
          <a:xfrm>
            <a:off x="7531100" y="2133600"/>
            <a:ext cx="1041400" cy="5969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286" name="Line 62">
            <a:extLst>
              <a:ext uri="{FF2B5EF4-FFF2-40B4-BE49-F238E27FC236}">
                <a16:creationId xmlns:a16="http://schemas.microsoft.com/office/drawing/2014/main" id="{E66F57C2-5039-0546-B7EB-8C9366383DC2}"/>
              </a:ext>
            </a:extLst>
          </p:cNvPr>
          <p:cNvSpPr>
            <a:spLocks noChangeShapeType="1"/>
          </p:cNvSpPr>
          <p:nvPr/>
        </p:nvSpPr>
        <p:spPr bwMode="auto">
          <a:xfrm flipH="1">
            <a:off x="5880100" y="3403600"/>
            <a:ext cx="381000" cy="5080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287" name="Line 63">
            <a:extLst>
              <a:ext uri="{FF2B5EF4-FFF2-40B4-BE49-F238E27FC236}">
                <a16:creationId xmlns:a16="http://schemas.microsoft.com/office/drawing/2014/main" id="{A854698A-4D61-D04E-B0C4-84C03CBDAD1E}"/>
              </a:ext>
            </a:extLst>
          </p:cNvPr>
          <p:cNvSpPr>
            <a:spLocks noChangeShapeType="1"/>
          </p:cNvSpPr>
          <p:nvPr/>
        </p:nvSpPr>
        <p:spPr bwMode="auto">
          <a:xfrm>
            <a:off x="6540500" y="3390900"/>
            <a:ext cx="406400" cy="5334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288" name="Line 64">
            <a:extLst>
              <a:ext uri="{FF2B5EF4-FFF2-40B4-BE49-F238E27FC236}">
                <a16:creationId xmlns:a16="http://schemas.microsoft.com/office/drawing/2014/main" id="{069BCC5D-CA31-9945-9306-FB87A3898BF2}"/>
              </a:ext>
            </a:extLst>
          </p:cNvPr>
          <p:cNvSpPr>
            <a:spLocks noChangeShapeType="1"/>
          </p:cNvSpPr>
          <p:nvPr/>
        </p:nvSpPr>
        <p:spPr bwMode="auto">
          <a:xfrm flipH="1">
            <a:off x="5410200" y="4546600"/>
            <a:ext cx="317500" cy="6858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289" name="Line 65">
            <a:extLst>
              <a:ext uri="{FF2B5EF4-FFF2-40B4-BE49-F238E27FC236}">
                <a16:creationId xmlns:a16="http://schemas.microsoft.com/office/drawing/2014/main" id="{683BE50C-B32D-AA4A-9773-A0E44DF38EBC}"/>
              </a:ext>
            </a:extLst>
          </p:cNvPr>
          <p:cNvSpPr>
            <a:spLocks noChangeShapeType="1"/>
          </p:cNvSpPr>
          <p:nvPr/>
        </p:nvSpPr>
        <p:spPr bwMode="auto">
          <a:xfrm>
            <a:off x="6032500" y="4559300"/>
            <a:ext cx="304800" cy="6731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290" name="Line 66">
            <a:extLst>
              <a:ext uri="{FF2B5EF4-FFF2-40B4-BE49-F238E27FC236}">
                <a16:creationId xmlns:a16="http://schemas.microsoft.com/office/drawing/2014/main" id="{2EF0E75B-2C52-2049-ADFB-1EC8E41EBC5C}"/>
              </a:ext>
            </a:extLst>
          </p:cNvPr>
          <p:cNvSpPr>
            <a:spLocks noChangeShapeType="1"/>
          </p:cNvSpPr>
          <p:nvPr/>
        </p:nvSpPr>
        <p:spPr bwMode="auto">
          <a:xfrm flipH="1">
            <a:off x="8051800" y="3365500"/>
            <a:ext cx="381000" cy="6096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291" name="Line 67">
            <a:extLst>
              <a:ext uri="{FF2B5EF4-FFF2-40B4-BE49-F238E27FC236}">
                <a16:creationId xmlns:a16="http://schemas.microsoft.com/office/drawing/2014/main" id="{2037A0C3-9573-6144-8ECF-C66DB3D66E30}"/>
              </a:ext>
            </a:extLst>
          </p:cNvPr>
          <p:cNvSpPr>
            <a:spLocks noChangeShapeType="1"/>
          </p:cNvSpPr>
          <p:nvPr/>
        </p:nvSpPr>
        <p:spPr bwMode="auto">
          <a:xfrm>
            <a:off x="8724900" y="3365500"/>
            <a:ext cx="381000" cy="596900"/>
          </a:xfrm>
          <a:prstGeom prst="line">
            <a:avLst/>
          </a:prstGeom>
          <a:noFill/>
          <a:ln w="381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292" name="Line 68">
            <a:extLst>
              <a:ext uri="{FF2B5EF4-FFF2-40B4-BE49-F238E27FC236}">
                <a16:creationId xmlns:a16="http://schemas.microsoft.com/office/drawing/2014/main" id="{2A23D3BD-3A8C-884A-B200-70CEE5B5157F}"/>
              </a:ext>
            </a:extLst>
          </p:cNvPr>
          <p:cNvSpPr>
            <a:spLocks noChangeShapeType="1"/>
          </p:cNvSpPr>
          <p:nvPr/>
        </p:nvSpPr>
        <p:spPr bwMode="auto">
          <a:xfrm>
            <a:off x="8191500" y="4610100"/>
            <a:ext cx="304800" cy="5588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293" name="Line 69">
            <a:extLst>
              <a:ext uri="{FF2B5EF4-FFF2-40B4-BE49-F238E27FC236}">
                <a16:creationId xmlns:a16="http://schemas.microsoft.com/office/drawing/2014/main" id="{D4A46926-1379-904D-922D-B138AE65E371}"/>
              </a:ext>
            </a:extLst>
          </p:cNvPr>
          <p:cNvSpPr>
            <a:spLocks noChangeShapeType="1"/>
          </p:cNvSpPr>
          <p:nvPr/>
        </p:nvSpPr>
        <p:spPr bwMode="auto">
          <a:xfrm>
            <a:off x="9258300" y="4597400"/>
            <a:ext cx="304800" cy="546100"/>
          </a:xfrm>
          <a:prstGeom prst="line">
            <a:avLst/>
          </a:prstGeom>
          <a:noFill/>
          <a:ln w="381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08294" name="Group 70">
            <a:extLst>
              <a:ext uri="{FF2B5EF4-FFF2-40B4-BE49-F238E27FC236}">
                <a16:creationId xmlns:a16="http://schemas.microsoft.com/office/drawing/2014/main" id="{5C77C993-586F-7842-9C8B-B7AB11DFF913}"/>
              </a:ext>
            </a:extLst>
          </p:cNvPr>
          <p:cNvGrpSpPr>
            <a:grpSpLocks/>
          </p:cNvGrpSpPr>
          <p:nvPr/>
        </p:nvGrpSpPr>
        <p:grpSpPr bwMode="auto">
          <a:xfrm>
            <a:off x="5183188" y="5880100"/>
            <a:ext cx="165100" cy="406400"/>
            <a:chOff x="2305" y="3704"/>
            <a:chExt cx="104" cy="256"/>
          </a:xfrm>
        </p:grpSpPr>
        <p:sp>
          <p:nvSpPr>
            <p:cNvPr id="308295" name="Line 71">
              <a:extLst>
                <a:ext uri="{FF2B5EF4-FFF2-40B4-BE49-F238E27FC236}">
                  <a16:creationId xmlns:a16="http://schemas.microsoft.com/office/drawing/2014/main" id="{79FCCBD7-DAAB-D046-B13C-D09676F378DB}"/>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296" name="Line 72">
              <a:extLst>
                <a:ext uri="{FF2B5EF4-FFF2-40B4-BE49-F238E27FC236}">
                  <a16:creationId xmlns:a16="http://schemas.microsoft.com/office/drawing/2014/main" id="{2EECD8E6-5528-574B-BE62-DFA52DB2A538}"/>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297" name="Line 73">
              <a:extLst>
                <a:ext uri="{FF2B5EF4-FFF2-40B4-BE49-F238E27FC236}">
                  <a16:creationId xmlns:a16="http://schemas.microsoft.com/office/drawing/2014/main" id="{AA525F6F-B10C-8F4E-B863-F58D0625F817}"/>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08298" name="Group 74">
            <a:extLst>
              <a:ext uri="{FF2B5EF4-FFF2-40B4-BE49-F238E27FC236}">
                <a16:creationId xmlns:a16="http://schemas.microsoft.com/office/drawing/2014/main" id="{5A2D70CF-DCE0-3740-BF7E-1C824424FBD5}"/>
              </a:ext>
            </a:extLst>
          </p:cNvPr>
          <p:cNvGrpSpPr>
            <a:grpSpLocks/>
          </p:cNvGrpSpPr>
          <p:nvPr/>
        </p:nvGrpSpPr>
        <p:grpSpPr bwMode="auto">
          <a:xfrm>
            <a:off x="6402388" y="5880100"/>
            <a:ext cx="165100" cy="406400"/>
            <a:chOff x="2305" y="3704"/>
            <a:chExt cx="104" cy="256"/>
          </a:xfrm>
        </p:grpSpPr>
        <p:sp>
          <p:nvSpPr>
            <p:cNvPr id="308299" name="Line 75">
              <a:extLst>
                <a:ext uri="{FF2B5EF4-FFF2-40B4-BE49-F238E27FC236}">
                  <a16:creationId xmlns:a16="http://schemas.microsoft.com/office/drawing/2014/main" id="{427E0481-EDAF-804E-9E8D-6DBF463A7D58}"/>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300" name="Line 76">
              <a:extLst>
                <a:ext uri="{FF2B5EF4-FFF2-40B4-BE49-F238E27FC236}">
                  <a16:creationId xmlns:a16="http://schemas.microsoft.com/office/drawing/2014/main" id="{6B100B50-E103-CE4D-9466-B36A63EDAAE7}"/>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301" name="Line 77">
              <a:extLst>
                <a:ext uri="{FF2B5EF4-FFF2-40B4-BE49-F238E27FC236}">
                  <a16:creationId xmlns:a16="http://schemas.microsoft.com/office/drawing/2014/main" id="{6A5F47F2-FD5D-7D4D-B98F-578E84D94E06}"/>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08302" name="Group 78">
            <a:extLst>
              <a:ext uri="{FF2B5EF4-FFF2-40B4-BE49-F238E27FC236}">
                <a16:creationId xmlns:a16="http://schemas.microsoft.com/office/drawing/2014/main" id="{1C4DFCA6-4E2D-EB4C-B09B-C01AF36663B6}"/>
              </a:ext>
            </a:extLst>
          </p:cNvPr>
          <p:cNvGrpSpPr>
            <a:grpSpLocks/>
          </p:cNvGrpSpPr>
          <p:nvPr/>
        </p:nvGrpSpPr>
        <p:grpSpPr bwMode="auto">
          <a:xfrm>
            <a:off x="9640888" y="5803900"/>
            <a:ext cx="165100" cy="406400"/>
            <a:chOff x="2305" y="3704"/>
            <a:chExt cx="104" cy="256"/>
          </a:xfrm>
        </p:grpSpPr>
        <p:sp>
          <p:nvSpPr>
            <p:cNvPr id="308303" name="Line 79">
              <a:extLst>
                <a:ext uri="{FF2B5EF4-FFF2-40B4-BE49-F238E27FC236}">
                  <a16:creationId xmlns:a16="http://schemas.microsoft.com/office/drawing/2014/main" id="{E0FD4D8D-D16D-7740-B8E3-4EBF9EC08AA8}"/>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304" name="Line 80">
              <a:extLst>
                <a:ext uri="{FF2B5EF4-FFF2-40B4-BE49-F238E27FC236}">
                  <a16:creationId xmlns:a16="http://schemas.microsoft.com/office/drawing/2014/main" id="{A7B4DCA1-044D-FE4B-A87C-6E93342B21D7}"/>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305" name="Line 81">
              <a:extLst>
                <a:ext uri="{FF2B5EF4-FFF2-40B4-BE49-F238E27FC236}">
                  <a16:creationId xmlns:a16="http://schemas.microsoft.com/office/drawing/2014/main" id="{337792BF-3E33-6B43-BE6E-DF0216BAAD1E}"/>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08306" name="Group 82">
            <a:extLst>
              <a:ext uri="{FF2B5EF4-FFF2-40B4-BE49-F238E27FC236}">
                <a16:creationId xmlns:a16="http://schemas.microsoft.com/office/drawing/2014/main" id="{E352C5D9-47B7-9643-9AD3-3A30545143AA}"/>
              </a:ext>
            </a:extLst>
          </p:cNvPr>
          <p:cNvGrpSpPr>
            <a:grpSpLocks/>
          </p:cNvGrpSpPr>
          <p:nvPr/>
        </p:nvGrpSpPr>
        <p:grpSpPr bwMode="auto">
          <a:xfrm>
            <a:off x="8574088" y="5791200"/>
            <a:ext cx="165100" cy="406400"/>
            <a:chOff x="2305" y="3704"/>
            <a:chExt cx="104" cy="256"/>
          </a:xfrm>
        </p:grpSpPr>
        <p:sp>
          <p:nvSpPr>
            <p:cNvPr id="308307" name="Line 83">
              <a:extLst>
                <a:ext uri="{FF2B5EF4-FFF2-40B4-BE49-F238E27FC236}">
                  <a16:creationId xmlns:a16="http://schemas.microsoft.com/office/drawing/2014/main" id="{7A9310F2-DA85-D24C-A1D7-10D76CB13C2F}"/>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308" name="Line 84">
              <a:extLst>
                <a:ext uri="{FF2B5EF4-FFF2-40B4-BE49-F238E27FC236}">
                  <a16:creationId xmlns:a16="http://schemas.microsoft.com/office/drawing/2014/main" id="{C1B36FDD-8C8D-D54C-ADCB-D6FEDABC2D79}"/>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309" name="Line 85">
              <a:extLst>
                <a:ext uri="{FF2B5EF4-FFF2-40B4-BE49-F238E27FC236}">
                  <a16:creationId xmlns:a16="http://schemas.microsoft.com/office/drawing/2014/main" id="{6933AC95-5CE4-3847-B435-5B2C89107F1D}"/>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08310" name="Group 86">
            <a:extLst>
              <a:ext uri="{FF2B5EF4-FFF2-40B4-BE49-F238E27FC236}">
                <a16:creationId xmlns:a16="http://schemas.microsoft.com/office/drawing/2014/main" id="{95159342-218E-9149-8788-7BB848A027C2}"/>
              </a:ext>
            </a:extLst>
          </p:cNvPr>
          <p:cNvGrpSpPr>
            <a:grpSpLocks/>
          </p:cNvGrpSpPr>
          <p:nvPr/>
        </p:nvGrpSpPr>
        <p:grpSpPr bwMode="auto">
          <a:xfrm>
            <a:off x="8269288" y="5803900"/>
            <a:ext cx="165100" cy="406400"/>
            <a:chOff x="2305" y="3704"/>
            <a:chExt cx="104" cy="256"/>
          </a:xfrm>
        </p:grpSpPr>
        <p:sp>
          <p:nvSpPr>
            <p:cNvPr id="308311" name="Line 87">
              <a:extLst>
                <a:ext uri="{FF2B5EF4-FFF2-40B4-BE49-F238E27FC236}">
                  <a16:creationId xmlns:a16="http://schemas.microsoft.com/office/drawing/2014/main" id="{DCF0ABAE-7E82-D740-AB9D-A7716ECD68BF}"/>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312" name="Line 88">
              <a:extLst>
                <a:ext uri="{FF2B5EF4-FFF2-40B4-BE49-F238E27FC236}">
                  <a16:creationId xmlns:a16="http://schemas.microsoft.com/office/drawing/2014/main" id="{CEDB4960-C292-0944-867C-BE464D242531}"/>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313" name="Line 89">
              <a:extLst>
                <a:ext uri="{FF2B5EF4-FFF2-40B4-BE49-F238E27FC236}">
                  <a16:creationId xmlns:a16="http://schemas.microsoft.com/office/drawing/2014/main" id="{7F2B18D1-B084-154F-A922-6E00D7BDD115}"/>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08314" name="Group 90">
            <a:extLst>
              <a:ext uri="{FF2B5EF4-FFF2-40B4-BE49-F238E27FC236}">
                <a16:creationId xmlns:a16="http://schemas.microsoft.com/office/drawing/2014/main" id="{5AEF1B73-5B59-E740-BE1F-ED243F549985}"/>
              </a:ext>
            </a:extLst>
          </p:cNvPr>
          <p:cNvGrpSpPr>
            <a:grpSpLocks/>
          </p:cNvGrpSpPr>
          <p:nvPr/>
        </p:nvGrpSpPr>
        <p:grpSpPr bwMode="auto">
          <a:xfrm>
            <a:off x="5462588" y="5880100"/>
            <a:ext cx="165100" cy="406400"/>
            <a:chOff x="2305" y="3704"/>
            <a:chExt cx="104" cy="256"/>
          </a:xfrm>
        </p:grpSpPr>
        <p:sp>
          <p:nvSpPr>
            <p:cNvPr id="308315" name="Line 91">
              <a:extLst>
                <a:ext uri="{FF2B5EF4-FFF2-40B4-BE49-F238E27FC236}">
                  <a16:creationId xmlns:a16="http://schemas.microsoft.com/office/drawing/2014/main" id="{EDD90067-A6FF-9743-93FC-819FA1BB2795}"/>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316" name="Line 92">
              <a:extLst>
                <a:ext uri="{FF2B5EF4-FFF2-40B4-BE49-F238E27FC236}">
                  <a16:creationId xmlns:a16="http://schemas.microsoft.com/office/drawing/2014/main" id="{7ED48AFB-6161-5D4B-AF13-1D11C7F7891F}"/>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317" name="Line 93">
              <a:extLst>
                <a:ext uri="{FF2B5EF4-FFF2-40B4-BE49-F238E27FC236}">
                  <a16:creationId xmlns:a16="http://schemas.microsoft.com/office/drawing/2014/main" id="{A6796F34-196C-2047-81D3-D404891EA59D}"/>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08318" name="Group 94">
            <a:extLst>
              <a:ext uri="{FF2B5EF4-FFF2-40B4-BE49-F238E27FC236}">
                <a16:creationId xmlns:a16="http://schemas.microsoft.com/office/drawing/2014/main" id="{FAA813D4-2F2F-774A-AA68-6063A309AAA1}"/>
              </a:ext>
            </a:extLst>
          </p:cNvPr>
          <p:cNvGrpSpPr>
            <a:grpSpLocks/>
          </p:cNvGrpSpPr>
          <p:nvPr/>
        </p:nvGrpSpPr>
        <p:grpSpPr bwMode="auto">
          <a:xfrm>
            <a:off x="6110288" y="5867400"/>
            <a:ext cx="165100" cy="406400"/>
            <a:chOff x="2305" y="3704"/>
            <a:chExt cx="104" cy="256"/>
          </a:xfrm>
        </p:grpSpPr>
        <p:sp>
          <p:nvSpPr>
            <p:cNvPr id="308319" name="Line 95">
              <a:extLst>
                <a:ext uri="{FF2B5EF4-FFF2-40B4-BE49-F238E27FC236}">
                  <a16:creationId xmlns:a16="http://schemas.microsoft.com/office/drawing/2014/main" id="{FC1BA571-3DF3-9849-8E7A-0BC9725E3543}"/>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320" name="Line 96">
              <a:extLst>
                <a:ext uri="{FF2B5EF4-FFF2-40B4-BE49-F238E27FC236}">
                  <a16:creationId xmlns:a16="http://schemas.microsoft.com/office/drawing/2014/main" id="{6383B497-1308-0D49-80F2-B1E7EEBDC8C9}"/>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321" name="Line 97">
              <a:extLst>
                <a:ext uri="{FF2B5EF4-FFF2-40B4-BE49-F238E27FC236}">
                  <a16:creationId xmlns:a16="http://schemas.microsoft.com/office/drawing/2014/main" id="{437B27CB-58AC-614B-91D4-30D1BBDB15A2}"/>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08322" name="Group 98">
            <a:extLst>
              <a:ext uri="{FF2B5EF4-FFF2-40B4-BE49-F238E27FC236}">
                <a16:creationId xmlns:a16="http://schemas.microsoft.com/office/drawing/2014/main" id="{CA21F316-A9B1-B74D-8219-E66BB99312D2}"/>
              </a:ext>
            </a:extLst>
          </p:cNvPr>
          <p:cNvGrpSpPr>
            <a:grpSpLocks/>
          </p:cNvGrpSpPr>
          <p:nvPr/>
        </p:nvGrpSpPr>
        <p:grpSpPr bwMode="auto">
          <a:xfrm>
            <a:off x="7024688" y="4546600"/>
            <a:ext cx="165100" cy="406400"/>
            <a:chOff x="2305" y="3704"/>
            <a:chExt cx="104" cy="256"/>
          </a:xfrm>
        </p:grpSpPr>
        <p:sp>
          <p:nvSpPr>
            <p:cNvPr id="308323" name="Line 99">
              <a:extLst>
                <a:ext uri="{FF2B5EF4-FFF2-40B4-BE49-F238E27FC236}">
                  <a16:creationId xmlns:a16="http://schemas.microsoft.com/office/drawing/2014/main" id="{BC066246-2CDD-044B-A130-737E2DE84096}"/>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324" name="Line 100">
              <a:extLst>
                <a:ext uri="{FF2B5EF4-FFF2-40B4-BE49-F238E27FC236}">
                  <a16:creationId xmlns:a16="http://schemas.microsoft.com/office/drawing/2014/main" id="{6B4794B0-E38C-0749-B422-B997B75962F0}"/>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325" name="Line 101">
              <a:extLst>
                <a:ext uri="{FF2B5EF4-FFF2-40B4-BE49-F238E27FC236}">
                  <a16:creationId xmlns:a16="http://schemas.microsoft.com/office/drawing/2014/main" id="{7BD5B1E2-DD98-514C-93D4-29A6587D41D5}"/>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08326" name="Group 102">
            <a:extLst>
              <a:ext uri="{FF2B5EF4-FFF2-40B4-BE49-F238E27FC236}">
                <a16:creationId xmlns:a16="http://schemas.microsoft.com/office/drawing/2014/main" id="{F030F86F-2DD4-984B-B1C7-168BF0F20619}"/>
              </a:ext>
            </a:extLst>
          </p:cNvPr>
          <p:cNvGrpSpPr>
            <a:grpSpLocks/>
          </p:cNvGrpSpPr>
          <p:nvPr/>
        </p:nvGrpSpPr>
        <p:grpSpPr bwMode="auto">
          <a:xfrm>
            <a:off x="6719888" y="4559300"/>
            <a:ext cx="165100" cy="406400"/>
            <a:chOff x="2305" y="3704"/>
            <a:chExt cx="104" cy="256"/>
          </a:xfrm>
        </p:grpSpPr>
        <p:sp>
          <p:nvSpPr>
            <p:cNvPr id="308327" name="Line 103">
              <a:extLst>
                <a:ext uri="{FF2B5EF4-FFF2-40B4-BE49-F238E27FC236}">
                  <a16:creationId xmlns:a16="http://schemas.microsoft.com/office/drawing/2014/main" id="{86E543F3-CADC-084A-81C8-39A53C572CFF}"/>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328" name="Line 104">
              <a:extLst>
                <a:ext uri="{FF2B5EF4-FFF2-40B4-BE49-F238E27FC236}">
                  <a16:creationId xmlns:a16="http://schemas.microsoft.com/office/drawing/2014/main" id="{09F8BC6F-4438-294D-881F-37CCEBFC18F7}"/>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329" name="Line 105">
              <a:extLst>
                <a:ext uri="{FF2B5EF4-FFF2-40B4-BE49-F238E27FC236}">
                  <a16:creationId xmlns:a16="http://schemas.microsoft.com/office/drawing/2014/main" id="{ED22431D-3271-114F-9BB3-E95CEF4B369D}"/>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08330" name="Group 106">
            <a:extLst>
              <a:ext uri="{FF2B5EF4-FFF2-40B4-BE49-F238E27FC236}">
                <a16:creationId xmlns:a16="http://schemas.microsoft.com/office/drawing/2014/main" id="{6C881D9F-235B-F24F-9782-A05C3D5D7673}"/>
              </a:ext>
            </a:extLst>
          </p:cNvPr>
          <p:cNvGrpSpPr>
            <a:grpSpLocks/>
          </p:cNvGrpSpPr>
          <p:nvPr/>
        </p:nvGrpSpPr>
        <p:grpSpPr bwMode="auto">
          <a:xfrm>
            <a:off x="9348788" y="5816600"/>
            <a:ext cx="165100" cy="406400"/>
            <a:chOff x="2305" y="3704"/>
            <a:chExt cx="104" cy="256"/>
          </a:xfrm>
        </p:grpSpPr>
        <p:sp>
          <p:nvSpPr>
            <p:cNvPr id="308331" name="Line 107">
              <a:extLst>
                <a:ext uri="{FF2B5EF4-FFF2-40B4-BE49-F238E27FC236}">
                  <a16:creationId xmlns:a16="http://schemas.microsoft.com/office/drawing/2014/main" id="{D7C78425-2001-214E-8286-BE5958D806D2}"/>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332" name="Line 108">
              <a:extLst>
                <a:ext uri="{FF2B5EF4-FFF2-40B4-BE49-F238E27FC236}">
                  <a16:creationId xmlns:a16="http://schemas.microsoft.com/office/drawing/2014/main" id="{E4C88135-7DBA-044E-B41E-40A9824064B2}"/>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333" name="Line 109">
              <a:extLst>
                <a:ext uri="{FF2B5EF4-FFF2-40B4-BE49-F238E27FC236}">
                  <a16:creationId xmlns:a16="http://schemas.microsoft.com/office/drawing/2014/main" id="{BB77ACC2-6A72-F444-82FA-53EBFD8CEF31}"/>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08334" name="Group 110">
            <a:extLst>
              <a:ext uri="{FF2B5EF4-FFF2-40B4-BE49-F238E27FC236}">
                <a16:creationId xmlns:a16="http://schemas.microsoft.com/office/drawing/2014/main" id="{8F8CE3E7-9877-6D4D-B4DF-8FC2CEA44A52}"/>
              </a:ext>
            </a:extLst>
          </p:cNvPr>
          <p:cNvGrpSpPr>
            <a:grpSpLocks/>
          </p:cNvGrpSpPr>
          <p:nvPr/>
        </p:nvGrpSpPr>
        <p:grpSpPr bwMode="auto">
          <a:xfrm>
            <a:off x="8878888" y="4610100"/>
            <a:ext cx="165100" cy="406400"/>
            <a:chOff x="2305" y="3704"/>
            <a:chExt cx="104" cy="256"/>
          </a:xfrm>
        </p:grpSpPr>
        <p:sp>
          <p:nvSpPr>
            <p:cNvPr id="308335" name="Line 111">
              <a:extLst>
                <a:ext uri="{FF2B5EF4-FFF2-40B4-BE49-F238E27FC236}">
                  <a16:creationId xmlns:a16="http://schemas.microsoft.com/office/drawing/2014/main" id="{41F11ACB-3609-D948-8724-CC18DC01231C}"/>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336" name="Line 112">
              <a:extLst>
                <a:ext uri="{FF2B5EF4-FFF2-40B4-BE49-F238E27FC236}">
                  <a16:creationId xmlns:a16="http://schemas.microsoft.com/office/drawing/2014/main" id="{029F6ADA-4152-5241-930C-BB8CD2D7F246}"/>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337" name="Line 113">
              <a:extLst>
                <a:ext uri="{FF2B5EF4-FFF2-40B4-BE49-F238E27FC236}">
                  <a16:creationId xmlns:a16="http://schemas.microsoft.com/office/drawing/2014/main" id="{DD93BBD6-288D-5346-BFB6-C0F3DD3688D9}"/>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08338" name="Group 114">
            <a:extLst>
              <a:ext uri="{FF2B5EF4-FFF2-40B4-BE49-F238E27FC236}">
                <a16:creationId xmlns:a16="http://schemas.microsoft.com/office/drawing/2014/main" id="{14B48BE8-B92A-2E42-B67F-46D2B9AC6EAD}"/>
              </a:ext>
            </a:extLst>
          </p:cNvPr>
          <p:cNvGrpSpPr>
            <a:grpSpLocks/>
          </p:cNvGrpSpPr>
          <p:nvPr/>
        </p:nvGrpSpPr>
        <p:grpSpPr bwMode="auto">
          <a:xfrm>
            <a:off x="7837488" y="4622800"/>
            <a:ext cx="165100" cy="406400"/>
            <a:chOff x="2305" y="3704"/>
            <a:chExt cx="104" cy="256"/>
          </a:xfrm>
        </p:grpSpPr>
        <p:sp>
          <p:nvSpPr>
            <p:cNvPr id="308339" name="Line 115">
              <a:extLst>
                <a:ext uri="{FF2B5EF4-FFF2-40B4-BE49-F238E27FC236}">
                  <a16:creationId xmlns:a16="http://schemas.microsoft.com/office/drawing/2014/main" id="{6B9CDEFA-D741-FF4D-A5CB-AF6FBA53342E}"/>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340" name="Line 116">
              <a:extLst>
                <a:ext uri="{FF2B5EF4-FFF2-40B4-BE49-F238E27FC236}">
                  <a16:creationId xmlns:a16="http://schemas.microsoft.com/office/drawing/2014/main" id="{6EC2298B-F350-D642-9FD2-25FB69CF633D}"/>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341" name="Line 117">
              <a:extLst>
                <a:ext uri="{FF2B5EF4-FFF2-40B4-BE49-F238E27FC236}">
                  <a16:creationId xmlns:a16="http://schemas.microsoft.com/office/drawing/2014/main" id="{40761E33-FD31-034C-8694-92C2E5AA7DDF}"/>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08342" name="Text Box 118">
            <a:extLst>
              <a:ext uri="{FF2B5EF4-FFF2-40B4-BE49-F238E27FC236}">
                <a16:creationId xmlns:a16="http://schemas.microsoft.com/office/drawing/2014/main" id="{0FFF6BD4-0804-5448-AE57-6A508E5076F2}"/>
              </a:ext>
            </a:extLst>
          </p:cNvPr>
          <p:cNvSpPr txBox="1">
            <a:spLocks noChangeArrowheads="1"/>
          </p:cNvSpPr>
          <p:nvPr/>
        </p:nvSpPr>
        <p:spPr bwMode="auto">
          <a:xfrm>
            <a:off x="1978025" y="2816225"/>
            <a:ext cx="3416320" cy="707886"/>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a:latin typeface="Courier New" panose="02070309020205020404" pitchFamily="49" charset="0"/>
              </a:rPr>
              <a:t>Output: 1 3 7 9 14 22</a:t>
            </a:r>
          </a:p>
          <a:p>
            <a:r>
              <a:rPr lang="en-US" altLang="en-US" sz="2000">
                <a:latin typeface="Courier New" panose="02070309020205020404" pitchFamily="49" charset="0"/>
              </a:rPr>
              <a:t>        36 44</a:t>
            </a:r>
          </a:p>
        </p:txBody>
      </p:sp>
      <p:sp>
        <p:nvSpPr>
          <p:cNvPr id="308343" name="Oval 119">
            <a:extLst>
              <a:ext uri="{FF2B5EF4-FFF2-40B4-BE49-F238E27FC236}">
                <a16:creationId xmlns:a16="http://schemas.microsoft.com/office/drawing/2014/main" id="{6A0A15F9-9B62-8943-A8F5-82BF08D6D09E}"/>
              </a:ext>
            </a:extLst>
          </p:cNvPr>
          <p:cNvSpPr>
            <a:spLocks noChangeArrowheads="1"/>
          </p:cNvSpPr>
          <p:nvPr/>
        </p:nvSpPr>
        <p:spPr bwMode="auto">
          <a:xfrm>
            <a:off x="2044700" y="1308100"/>
            <a:ext cx="254000" cy="254000"/>
          </a:xfrm>
          <a:prstGeom prst="ellipse">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308344" name="Oval 120">
            <a:extLst>
              <a:ext uri="{FF2B5EF4-FFF2-40B4-BE49-F238E27FC236}">
                <a16:creationId xmlns:a16="http://schemas.microsoft.com/office/drawing/2014/main" id="{DC56AD26-8231-5245-8179-0C63A80E6BDC}"/>
              </a:ext>
            </a:extLst>
          </p:cNvPr>
          <p:cNvSpPr>
            <a:spLocks noChangeArrowheads="1"/>
          </p:cNvSpPr>
          <p:nvPr/>
        </p:nvSpPr>
        <p:spPr bwMode="auto">
          <a:xfrm>
            <a:off x="2044700" y="1651000"/>
            <a:ext cx="254000" cy="254000"/>
          </a:xfrm>
          <a:prstGeom prst="ellipse">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308345" name="Oval 121">
            <a:extLst>
              <a:ext uri="{FF2B5EF4-FFF2-40B4-BE49-F238E27FC236}">
                <a16:creationId xmlns:a16="http://schemas.microsoft.com/office/drawing/2014/main" id="{BDC718F7-82B3-204E-884A-C48CABB269D4}"/>
              </a:ext>
            </a:extLst>
          </p:cNvPr>
          <p:cNvSpPr>
            <a:spLocks noChangeArrowheads="1"/>
          </p:cNvSpPr>
          <p:nvPr/>
        </p:nvSpPr>
        <p:spPr bwMode="auto">
          <a:xfrm>
            <a:off x="2044700" y="1993900"/>
            <a:ext cx="254000" cy="254000"/>
          </a:xfrm>
          <a:prstGeom prst="ellipse">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308346" name="Oval 122">
            <a:extLst>
              <a:ext uri="{FF2B5EF4-FFF2-40B4-BE49-F238E27FC236}">
                <a16:creationId xmlns:a16="http://schemas.microsoft.com/office/drawing/2014/main" id="{586AB530-5033-6C4A-9A48-71897CB39B1E}"/>
              </a:ext>
            </a:extLst>
          </p:cNvPr>
          <p:cNvSpPr>
            <a:spLocks noChangeArrowheads="1"/>
          </p:cNvSpPr>
          <p:nvPr/>
        </p:nvSpPr>
        <p:spPr bwMode="auto">
          <a:xfrm>
            <a:off x="4762500" y="52070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308347" name="Oval 123">
            <a:extLst>
              <a:ext uri="{FF2B5EF4-FFF2-40B4-BE49-F238E27FC236}">
                <a16:creationId xmlns:a16="http://schemas.microsoft.com/office/drawing/2014/main" id="{5C4B2300-8FCE-D949-90C5-0DC27F4A6741}"/>
              </a:ext>
            </a:extLst>
          </p:cNvPr>
          <p:cNvSpPr>
            <a:spLocks noChangeArrowheads="1"/>
          </p:cNvSpPr>
          <p:nvPr/>
        </p:nvSpPr>
        <p:spPr bwMode="auto">
          <a:xfrm>
            <a:off x="4749800" y="55118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308348" name="Oval 124">
            <a:extLst>
              <a:ext uri="{FF2B5EF4-FFF2-40B4-BE49-F238E27FC236}">
                <a16:creationId xmlns:a16="http://schemas.microsoft.com/office/drawing/2014/main" id="{3026A5C3-D5E9-7A43-9838-A3B185629660}"/>
              </a:ext>
            </a:extLst>
          </p:cNvPr>
          <p:cNvSpPr>
            <a:spLocks noChangeArrowheads="1"/>
          </p:cNvSpPr>
          <p:nvPr/>
        </p:nvSpPr>
        <p:spPr bwMode="auto">
          <a:xfrm>
            <a:off x="4749800" y="58166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308349" name="Oval 125">
            <a:extLst>
              <a:ext uri="{FF2B5EF4-FFF2-40B4-BE49-F238E27FC236}">
                <a16:creationId xmlns:a16="http://schemas.microsoft.com/office/drawing/2014/main" id="{6B1CBE97-3B68-0C4F-9427-6B6E3238853E}"/>
              </a:ext>
            </a:extLst>
          </p:cNvPr>
          <p:cNvSpPr>
            <a:spLocks noChangeArrowheads="1"/>
          </p:cNvSpPr>
          <p:nvPr/>
        </p:nvSpPr>
        <p:spPr bwMode="auto">
          <a:xfrm>
            <a:off x="5207000" y="39116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308350" name="Oval 126">
            <a:extLst>
              <a:ext uri="{FF2B5EF4-FFF2-40B4-BE49-F238E27FC236}">
                <a16:creationId xmlns:a16="http://schemas.microsoft.com/office/drawing/2014/main" id="{B320F3C5-9D30-1A49-900E-9917BD9E02F7}"/>
              </a:ext>
            </a:extLst>
          </p:cNvPr>
          <p:cNvSpPr>
            <a:spLocks noChangeArrowheads="1"/>
          </p:cNvSpPr>
          <p:nvPr/>
        </p:nvSpPr>
        <p:spPr bwMode="auto">
          <a:xfrm>
            <a:off x="5207000" y="42164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308351" name="Oval 127">
            <a:extLst>
              <a:ext uri="{FF2B5EF4-FFF2-40B4-BE49-F238E27FC236}">
                <a16:creationId xmlns:a16="http://schemas.microsoft.com/office/drawing/2014/main" id="{F107C4EE-CC3A-E74F-A8F8-FA272590673D}"/>
              </a:ext>
            </a:extLst>
          </p:cNvPr>
          <p:cNvSpPr>
            <a:spLocks noChangeArrowheads="1"/>
          </p:cNvSpPr>
          <p:nvPr/>
        </p:nvSpPr>
        <p:spPr bwMode="auto">
          <a:xfrm>
            <a:off x="5207000" y="45339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308352" name="Oval 128">
            <a:extLst>
              <a:ext uri="{FF2B5EF4-FFF2-40B4-BE49-F238E27FC236}">
                <a16:creationId xmlns:a16="http://schemas.microsoft.com/office/drawing/2014/main" id="{D0DA4D10-AAD3-7B49-B306-72A5672B06D3}"/>
              </a:ext>
            </a:extLst>
          </p:cNvPr>
          <p:cNvSpPr>
            <a:spLocks noChangeArrowheads="1"/>
          </p:cNvSpPr>
          <p:nvPr/>
        </p:nvSpPr>
        <p:spPr bwMode="auto">
          <a:xfrm>
            <a:off x="5740400" y="51943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308353" name="Oval 129">
            <a:extLst>
              <a:ext uri="{FF2B5EF4-FFF2-40B4-BE49-F238E27FC236}">
                <a16:creationId xmlns:a16="http://schemas.microsoft.com/office/drawing/2014/main" id="{7A40F5FE-9F4F-0A4A-8543-4D786EEC5F99}"/>
              </a:ext>
            </a:extLst>
          </p:cNvPr>
          <p:cNvSpPr>
            <a:spLocks noChangeArrowheads="1"/>
          </p:cNvSpPr>
          <p:nvPr/>
        </p:nvSpPr>
        <p:spPr bwMode="auto">
          <a:xfrm>
            <a:off x="5740400" y="55118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308354" name="Oval 130">
            <a:extLst>
              <a:ext uri="{FF2B5EF4-FFF2-40B4-BE49-F238E27FC236}">
                <a16:creationId xmlns:a16="http://schemas.microsoft.com/office/drawing/2014/main" id="{6E815529-8AA9-1B4D-8902-B0B93B554423}"/>
              </a:ext>
            </a:extLst>
          </p:cNvPr>
          <p:cNvSpPr>
            <a:spLocks noChangeArrowheads="1"/>
          </p:cNvSpPr>
          <p:nvPr/>
        </p:nvSpPr>
        <p:spPr bwMode="auto">
          <a:xfrm>
            <a:off x="5740400" y="58293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308355" name="Oval 131">
            <a:extLst>
              <a:ext uri="{FF2B5EF4-FFF2-40B4-BE49-F238E27FC236}">
                <a16:creationId xmlns:a16="http://schemas.microsoft.com/office/drawing/2014/main" id="{1AA84E63-7705-3045-AE08-BF3282977EBF}"/>
              </a:ext>
            </a:extLst>
          </p:cNvPr>
          <p:cNvSpPr>
            <a:spLocks noChangeArrowheads="1"/>
          </p:cNvSpPr>
          <p:nvPr/>
        </p:nvSpPr>
        <p:spPr bwMode="auto">
          <a:xfrm>
            <a:off x="6299200" y="39116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308356" name="Oval 132">
            <a:extLst>
              <a:ext uri="{FF2B5EF4-FFF2-40B4-BE49-F238E27FC236}">
                <a16:creationId xmlns:a16="http://schemas.microsoft.com/office/drawing/2014/main" id="{FCDCCB7A-D8BD-FF46-BC9A-138968390E0D}"/>
              </a:ext>
            </a:extLst>
          </p:cNvPr>
          <p:cNvSpPr>
            <a:spLocks noChangeArrowheads="1"/>
          </p:cNvSpPr>
          <p:nvPr/>
        </p:nvSpPr>
        <p:spPr bwMode="auto">
          <a:xfrm>
            <a:off x="6299200" y="42291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308357" name="Oval 133">
            <a:extLst>
              <a:ext uri="{FF2B5EF4-FFF2-40B4-BE49-F238E27FC236}">
                <a16:creationId xmlns:a16="http://schemas.microsoft.com/office/drawing/2014/main" id="{4AD9CC12-AD35-1543-8BAC-F7FE07105864}"/>
              </a:ext>
            </a:extLst>
          </p:cNvPr>
          <p:cNvSpPr>
            <a:spLocks noChangeArrowheads="1"/>
          </p:cNvSpPr>
          <p:nvPr/>
        </p:nvSpPr>
        <p:spPr bwMode="auto">
          <a:xfrm>
            <a:off x="6299200" y="45466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308358" name="Oval 134">
            <a:extLst>
              <a:ext uri="{FF2B5EF4-FFF2-40B4-BE49-F238E27FC236}">
                <a16:creationId xmlns:a16="http://schemas.microsoft.com/office/drawing/2014/main" id="{0CDB612A-FD64-F844-BC30-14C7543B1D2B}"/>
              </a:ext>
            </a:extLst>
          </p:cNvPr>
          <p:cNvSpPr>
            <a:spLocks noChangeArrowheads="1"/>
          </p:cNvSpPr>
          <p:nvPr/>
        </p:nvSpPr>
        <p:spPr bwMode="auto">
          <a:xfrm>
            <a:off x="5740400" y="27305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308359" name="Oval 135">
            <a:extLst>
              <a:ext uri="{FF2B5EF4-FFF2-40B4-BE49-F238E27FC236}">
                <a16:creationId xmlns:a16="http://schemas.microsoft.com/office/drawing/2014/main" id="{76562B54-12FC-6947-BCD2-13483AEAEC46}"/>
              </a:ext>
            </a:extLst>
          </p:cNvPr>
          <p:cNvSpPr>
            <a:spLocks noChangeArrowheads="1"/>
          </p:cNvSpPr>
          <p:nvPr/>
        </p:nvSpPr>
        <p:spPr bwMode="auto">
          <a:xfrm>
            <a:off x="5740400" y="30353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308360" name="Oval 136">
            <a:extLst>
              <a:ext uri="{FF2B5EF4-FFF2-40B4-BE49-F238E27FC236}">
                <a16:creationId xmlns:a16="http://schemas.microsoft.com/office/drawing/2014/main" id="{E77AEBE2-6CF8-4E40-B1CE-19FBABA06208}"/>
              </a:ext>
            </a:extLst>
          </p:cNvPr>
          <p:cNvSpPr>
            <a:spLocks noChangeArrowheads="1"/>
          </p:cNvSpPr>
          <p:nvPr/>
        </p:nvSpPr>
        <p:spPr bwMode="auto">
          <a:xfrm>
            <a:off x="5740400" y="33401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308361" name="Oval 137">
            <a:extLst>
              <a:ext uri="{FF2B5EF4-FFF2-40B4-BE49-F238E27FC236}">
                <a16:creationId xmlns:a16="http://schemas.microsoft.com/office/drawing/2014/main" id="{F4E8C898-E89C-5F4F-B50A-8432EB33A98C}"/>
              </a:ext>
            </a:extLst>
          </p:cNvPr>
          <p:cNvSpPr>
            <a:spLocks noChangeArrowheads="1"/>
          </p:cNvSpPr>
          <p:nvPr/>
        </p:nvSpPr>
        <p:spPr bwMode="auto">
          <a:xfrm>
            <a:off x="6743700" y="14732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308362" name="Oval 138">
            <a:extLst>
              <a:ext uri="{FF2B5EF4-FFF2-40B4-BE49-F238E27FC236}">
                <a16:creationId xmlns:a16="http://schemas.microsoft.com/office/drawing/2014/main" id="{940DE16B-1276-A949-BB76-2FFB9EBF6E5A}"/>
              </a:ext>
            </a:extLst>
          </p:cNvPr>
          <p:cNvSpPr>
            <a:spLocks noChangeArrowheads="1"/>
          </p:cNvSpPr>
          <p:nvPr/>
        </p:nvSpPr>
        <p:spPr bwMode="auto">
          <a:xfrm>
            <a:off x="6743700" y="17526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308363" name="Oval 139">
            <a:extLst>
              <a:ext uri="{FF2B5EF4-FFF2-40B4-BE49-F238E27FC236}">
                <a16:creationId xmlns:a16="http://schemas.microsoft.com/office/drawing/2014/main" id="{BA19530E-0CCC-1B47-AB10-DEAE3CD0E3AE}"/>
              </a:ext>
            </a:extLst>
          </p:cNvPr>
          <p:cNvSpPr>
            <a:spLocks noChangeArrowheads="1"/>
          </p:cNvSpPr>
          <p:nvPr/>
        </p:nvSpPr>
        <p:spPr bwMode="auto">
          <a:xfrm>
            <a:off x="6743700" y="2044700"/>
            <a:ext cx="254000" cy="254000"/>
          </a:xfrm>
          <a:prstGeom prst="ellipse">
            <a:avLst/>
          </a:prstGeom>
          <a:solidFill>
            <a:srgbClr val="66FF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308364" name="Oval 140">
            <a:extLst>
              <a:ext uri="{FF2B5EF4-FFF2-40B4-BE49-F238E27FC236}">
                <a16:creationId xmlns:a16="http://schemas.microsoft.com/office/drawing/2014/main" id="{CCF76222-CBDD-644C-B2E8-83562374034A}"/>
              </a:ext>
            </a:extLst>
          </p:cNvPr>
          <p:cNvSpPr>
            <a:spLocks noChangeArrowheads="1"/>
          </p:cNvSpPr>
          <p:nvPr/>
        </p:nvSpPr>
        <p:spPr bwMode="auto">
          <a:xfrm>
            <a:off x="7937500" y="2705100"/>
            <a:ext cx="254000" cy="254000"/>
          </a:xfrm>
          <a:prstGeom prst="ellipse">
            <a:avLst/>
          </a:prstGeom>
          <a:solidFill>
            <a:srgbClr val="66FF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308365" name="Oval 141">
            <a:extLst>
              <a:ext uri="{FF2B5EF4-FFF2-40B4-BE49-F238E27FC236}">
                <a16:creationId xmlns:a16="http://schemas.microsoft.com/office/drawing/2014/main" id="{9B8E1EB9-954A-BB4E-B752-28FDEDC04AE5}"/>
              </a:ext>
            </a:extLst>
          </p:cNvPr>
          <p:cNvSpPr>
            <a:spLocks noChangeArrowheads="1"/>
          </p:cNvSpPr>
          <p:nvPr/>
        </p:nvSpPr>
        <p:spPr bwMode="auto">
          <a:xfrm>
            <a:off x="7404100" y="39116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308366" name="Oval 142">
            <a:extLst>
              <a:ext uri="{FF2B5EF4-FFF2-40B4-BE49-F238E27FC236}">
                <a16:creationId xmlns:a16="http://schemas.microsoft.com/office/drawing/2014/main" id="{77E281DE-D413-4244-B026-22715B68A3FC}"/>
              </a:ext>
            </a:extLst>
          </p:cNvPr>
          <p:cNvSpPr>
            <a:spLocks noChangeArrowheads="1"/>
          </p:cNvSpPr>
          <p:nvPr/>
        </p:nvSpPr>
        <p:spPr bwMode="auto">
          <a:xfrm>
            <a:off x="7391400" y="42291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308367" name="Oval 143">
            <a:extLst>
              <a:ext uri="{FF2B5EF4-FFF2-40B4-BE49-F238E27FC236}">
                <a16:creationId xmlns:a16="http://schemas.microsoft.com/office/drawing/2014/main" id="{E87D50E8-8767-7E4E-B366-D78A9A7E41EB}"/>
              </a:ext>
            </a:extLst>
          </p:cNvPr>
          <p:cNvSpPr>
            <a:spLocks noChangeArrowheads="1"/>
          </p:cNvSpPr>
          <p:nvPr/>
        </p:nvSpPr>
        <p:spPr bwMode="auto">
          <a:xfrm>
            <a:off x="7378700" y="4546600"/>
            <a:ext cx="254000" cy="254000"/>
          </a:xfrm>
          <a:prstGeom prst="ellipse">
            <a:avLst/>
          </a:prstGeom>
          <a:solidFill>
            <a:srgbClr val="66FF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308368" name="Oval 144">
            <a:extLst>
              <a:ext uri="{FF2B5EF4-FFF2-40B4-BE49-F238E27FC236}">
                <a16:creationId xmlns:a16="http://schemas.microsoft.com/office/drawing/2014/main" id="{4442B63B-FE2A-5C4E-8377-1A6FCD74502E}"/>
              </a:ext>
            </a:extLst>
          </p:cNvPr>
          <p:cNvSpPr>
            <a:spLocks noChangeArrowheads="1"/>
          </p:cNvSpPr>
          <p:nvPr/>
        </p:nvSpPr>
        <p:spPr bwMode="auto">
          <a:xfrm>
            <a:off x="7861300" y="51308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308369" name="Oval 145">
            <a:extLst>
              <a:ext uri="{FF2B5EF4-FFF2-40B4-BE49-F238E27FC236}">
                <a16:creationId xmlns:a16="http://schemas.microsoft.com/office/drawing/2014/main" id="{C4BF7447-09B9-0342-84FC-E96AEADE307A}"/>
              </a:ext>
            </a:extLst>
          </p:cNvPr>
          <p:cNvSpPr>
            <a:spLocks noChangeArrowheads="1"/>
          </p:cNvSpPr>
          <p:nvPr/>
        </p:nvSpPr>
        <p:spPr bwMode="auto">
          <a:xfrm>
            <a:off x="7848600" y="5461000"/>
            <a:ext cx="254000" cy="254000"/>
          </a:xfrm>
          <a:prstGeom prst="ellipse">
            <a:avLst/>
          </a:prstGeom>
          <a:solidFill>
            <a:srgbClr val="66FF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Tree>
    <p:extLst>
      <p:ext uri="{BB962C8B-B14F-4D97-AF65-F5344CB8AC3E}">
        <p14:creationId xmlns:p14="http://schemas.microsoft.com/office/powerpoint/2010/main" val="300150823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Rectangle 2">
            <a:extLst>
              <a:ext uri="{FF2B5EF4-FFF2-40B4-BE49-F238E27FC236}">
                <a16:creationId xmlns:a16="http://schemas.microsoft.com/office/drawing/2014/main" id="{FFF7F671-F4EC-144D-BAF3-0EDE9E6F46AC}"/>
              </a:ext>
            </a:extLst>
          </p:cNvPr>
          <p:cNvSpPr>
            <a:spLocks noChangeArrowheads="1"/>
          </p:cNvSpPr>
          <p:nvPr/>
        </p:nvSpPr>
        <p:spPr bwMode="auto">
          <a:xfrm>
            <a:off x="1981201" y="457201"/>
            <a:ext cx="4341813" cy="1895475"/>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64" tIns="46033" rIns="92064" bIns="46033">
            <a:spAutoFit/>
          </a:bodyPr>
          <a:lstStyle>
            <a:lvl1pPr indent="4763">
              <a:spcBef>
                <a:spcPct val="20000"/>
              </a:spcBef>
              <a:buChar char="•"/>
              <a:defRPr sz="2400">
                <a:solidFill>
                  <a:schemeClr val="tx1"/>
                </a:solidFill>
                <a:latin typeface="Arial" panose="020B0604020202020204" pitchFamily="34" charset="0"/>
              </a:defRPr>
            </a:lvl1pPr>
            <a:lvl2pPr marL="747713"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buFontTx/>
              <a:buNone/>
            </a:pPr>
            <a:r>
              <a:rPr lang="en-US" altLang="en-US" sz="2000">
                <a:latin typeface="Courier New" panose="02070309020205020404" pitchFamily="49" charset="0"/>
              </a:rPr>
              <a:t>Proc InOrderPrint(pointer) </a:t>
            </a:r>
          </a:p>
          <a:p>
            <a:pPr>
              <a:buFontTx/>
              <a:buNone/>
            </a:pPr>
            <a:r>
              <a:rPr lang="en-US" altLang="en-US" sz="2000">
                <a:latin typeface="Courier New" panose="02070309020205020404" pitchFamily="49" charset="0"/>
              </a:rPr>
              <a:t> pointer NOT NIL?</a:t>
            </a:r>
          </a:p>
          <a:p>
            <a:pPr>
              <a:buFontTx/>
              <a:buNone/>
            </a:pPr>
            <a:r>
              <a:rPr lang="en-US" altLang="en-US" sz="2000">
                <a:latin typeface="Courier New" panose="02070309020205020404" pitchFamily="49" charset="0"/>
              </a:rPr>
              <a:t>  InOrderPrint(left child)</a:t>
            </a:r>
          </a:p>
          <a:p>
            <a:pPr>
              <a:buFontTx/>
              <a:buNone/>
            </a:pPr>
            <a:r>
              <a:rPr lang="en-US" altLang="en-US" sz="2000">
                <a:latin typeface="Courier New" panose="02070309020205020404" pitchFamily="49" charset="0"/>
              </a:rPr>
              <a:t>  print(data)</a:t>
            </a:r>
          </a:p>
          <a:p>
            <a:pPr>
              <a:buFontTx/>
              <a:buNone/>
            </a:pPr>
            <a:r>
              <a:rPr lang="en-US" altLang="en-US" sz="2000">
                <a:solidFill>
                  <a:srgbClr val="FF0033"/>
                </a:solidFill>
                <a:latin typeface="Courier New" panose="02070309020205020404" pitchFamily="49" charset="0"/>
              </a:rPr>
              <a:t>  InOrderPrint(right child)</a:t>
            </a:r>
          </a:p>
        </p:txBody>
      </p:sp>
      <p:grpSp>
        <p:nvGrpSpPr>
          <p:cNvPr id="310275" name="Group 3">
            <a:extLst>
              <a:ext uri="{FF2B5EF4-FFF2-40B4-BE49-F238E27FC236}">
                <a16:creationId xmlns:a16="http://schemas.microsoft.com/office/drawing/2014/main" id="{C37A6324-FAD8-CA4D-B542-A7945DA046A2}"/>
              </a:ext>
            </a:extLst>
          </p:cNvPr>
          <p:cNvGrpSpPr>
            <a:grpSpLocks/>
          </p:cNvGrpSpPr>
          <p:nvPr/>
        </p:nvGrpSpPr>
        <p:grpSpPr bwMode="auto">
          <a:xfrm>
            <a:off x="7099301" y="1501775"/>
            <a:ext cx="587375" cy="749300"/>
            <a:chOff x="1760" y="2442"/>
            <a:chExt cx="370" cy="472"/>
          </a:xfrm>
        </p:grpSpPr>
        <p:sp>
          <p:nvSpPr>
            <p:cNvPr id="310276" name="Text Box 4">
              <a:extLst>
                <a:ext uri="{FF2B5EF4-FFF2-40B4-BE49-F238E27FC236}">
                  <a16:creationId xmlns:a16="http://schemas.microsoft.com/office/drawing/2014/main" id="{22BC3E33-E2CA-8040-A85B-859FEECA9914}"/>
                </a:ext>
              </a:extLst>
            </p:cNvPr>
            <p:cNvSpPr txBox="1">
              <a:spLocks noChangeArrowheads="1"/>
            </p:cNvSpPr>
            <p:nvPr/>
          </p:nvSpPr>
          <p:spPr bwMode="auto">
            <a:xfrm>
              <a:off x="1760" y="2442"/>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solidFill>
                    <a:srgbClr val="FF0033"/>
                  </a:solidFill>
                  <a:latin typeface="Courier New" panose="02070309020205020404" pitchFamily="49" charset="0"/>
                </a:rPr>
                <a:t>22</a:t>
              </a:r>
            </a:p>
          </p:txBody>
        </p:sp>
        <p:grpSp>
          <p:nvGrpSpPr>
            <p:cNvPr id="310277" name="Group 5">
              <a:extLst>
                <a:ext uri="{FF2B5EF4-FFF2-40B4-BE49-F238E27FC236}">
                  <a16:creationId xmlns:a16="http://schemas.microsoft.com/office/drawing/2014/main" id="{325A325D-DEC3-6F4C-AE04-9762A64D8422}"/>
                </a:ext>
              </a:extLst>
            </p:cNvPr>
            <p:cNvGrpSpPr>
              <a:grpSpLocks/>
            </p:cNvGrpSpPr>
            <p:nvPr/>
          </p:nvGrpSpPr>
          <p:grpSpPr bwMode="auto">
            <a:xfrm>
              <a:off x="1760" y="2754"/>
              <a:ext cx="370" cy="160"/>
              <a:chOff x="1378" y="3290"/>
              <a:chExt cx="370" cy="312"/>
            </a:xfrm>
          </p:grpSpPr>
          <p:sp>
            <p:nvSpPr>
              <p:cNvPr id="310278" name="Text Box 6">
                <a:extLst>
                  <a:ext uri="{FF2B5EF4-FFF2-40B4-BE49-F238E27FC236}">
                    <a16:creationId xmlns:a16="http://schemas.microsoft.com/office/drawing/2014/main" id="{26457484-9599-1C4E-B8A2-7A417696F2E5}"/>
                  </a:ext>
                </a:extLst>
              </p:cNvPr>
              <p:cNvSpPr txBox="1">
                <a:spLocks noChangeArrowheads="1"/>
              </p:cNvSpPr>
              <p:nvPr/>
            </p:nvSpPr>
            <p:spPr bwMode="auto">
              <a:xfrm>
                <a:off x="1378" y="3290"/>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310279" name="Line 7">
                <a:extLst>
                  <a:ext uri="{FF2B5EF4-FFF2-40B4-BE49-F238E27FC236}">
                    <a16:creationId xmlns:a16="http://schemas.microsoft.com/office/drawing/2014/main" id="{CE747E77-4677-3B4E-8B8F-E0BE29E12DD9}"/>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310280" name="Text Box 8">
            <a:extLst>
              <a:ext uri="{FF2B5EF4-FFF2-40B4-BE49-F238E27FC236}">
                <a16:creationId xmlns:a16="http://schemas.microsoft.com/office/drawing/2014/main" id="{D56A03CB-836B-E24A-9713-3074E7110816}"/>
              </a:ext>
            </a:extLst>
          </p:cNvPr>
          <p:cNvSpPr txBox="1">
            <a:spLocks noChangeArrowheads="1"/>
          </p:cNvSpPr>
          <p:nvPr/>
        </p:nvSpPr>
        <p:spPr bwMode="auto">
          <a:xfrm>
            <a:off x="7032626" y="646113"/>
            <a:ext cx="62619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715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a:t>root</a:t>
            </a:r>
          </a:p>
        </p:txBody>
      </p:sp>
      <p:sp>
        <p:nvSpPr>
          <p:cNvPr id="310281" name="Line 9">
            <a:extLst>
              <a:ext uri="{FF2B5EF4-FFF2-40B4-BE49-F238E27FC236}">
                <a16:creationId xmlns:a16="http://schemas.microsoft.com/office/drawing/2014/main" id="{09F60E66-3D4F-8942-980B-6A2CE3F7966E}"/>
              </a:ext>
            </a:extLst>
          </p:cNvPr>
          <p:cNvSpPr>
            <a:spLocks noChangeShapeType="1"/>
          </p:cNvSpPr>
          <p:nvPr/>
        </p:nvSpPr>
        <p:spPr bwMode="auto">
          <a:xfrm>
            <a:off x="7404100" y="1028700"/>
            <a:ext cx="0" cy="4572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10282" name="Group 10">
            <a:extLst>
              <a:ext uri="{FF2B5EF4-FFF2-40B4-BE49-F238E27FC236}">
                <a16:creationId xmlns:a16="http://schemas.microsoft.com/office/drawing/2014/main" id="{F7EA3B66-A650-A147-AA5E-72C0FFDC6C6A}"/>
              </a:ext>
            </a:extLst>
          </p:cNvPr>
          <p:cNvGrpSpPr>
            <a:grpSpLocks/>
          </p:cNvGrpSpPr>
          <p:nvPr/>
        </p:nvGrpSpPr>
        <p:grpSpPr bwMode="auto">
          <a:xfrm>
            <a:off x="8280401" y="2746375"/>
            <a:ext cx="587375" cy="749300"/>
            <a:chOff x="1760" y="2442"/>
            <a:chExt cx="370" cy="472"/>
          </a:xfrm>
        </p:grpSpPr>
        <p:sp>
          <p:nvSpPr>
            <p:cNvPr id="310283" name="Text Box 11">
              <a:extLst>
                <a:ext uri="{FF2B5EF4-FFF2-40B4-BE49-F238E27FC236}">
                  <a16:creationId xmlns:a16="http://schemas.microsoft.com/office/drawing/2014/main" id="{FC234FA8-7883-1F46-BDBF-82AE93D04905}"/>
                </a:ext>
              </a:extLst>
            </p:cNvPr>
            <p:cNvSpPr txBox="1">
              <a:spLocks noChangeArrowheads="1"/>
            </p:cNvSpPr>
            <p:nvPr/>
          </p:nvSpPr>
          <p:spPr bwMode="auto">
            <a:xfrm>
              <a:off x="1760" y="2442"/>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latin typeface="Courier New" panose="02070309020205020404" pitchFamily="49" charset="0"/>
                </a:rPr>
                <a:t>67</a:t>
              </a:r>
            </a:p>
          </p:txBody>
        </p:sp>
        <p:grpSp>
          <p:nvGrpSpPr>
            <p:cNvPr id="310284" name="Group 12">
              <a:extLst>
                <a:ext uri="{FF2B5EF4-FFF2-40B4-BE49-F238E27FC236}">
                  <a16:creationId xmlns:a16="http://schemas.microsoft.com/office/drawing/2014/main" id="{39C8CF26-36BE-7445-96D4-B4E19D6EA08C}"/>
                </a:ext>
              </a:extLst>
            </p:cNvPr>
            <p:cNvGrpSpPr>
              <a:grpSpLocks/>
            </p:cNvGrpSpPr>
            <p:nvPr/>
          </p:nvGrpSpPr>
          <p:grpSpPr bwMode="auto">
            <a:xfrm>
              <a:off x="1760" y="2754"/>
              <a:ext cx="370" cy="160"/>
              <a:chOff x="1378" y="3290"/>
              <a:chExt cx="370" cy="312"/>
            </a:xfrm>
          </p:grpSpPr>
          <p:sp>
            <p:nvSpPr>
              <p:cNvPr id="310285" name="Text Box 13">
                <a:extLst>
                  <a:ext uri="{FF2B5EF4-FFF2-40B4-BE49-F238E27FC236}">
                    <a16:creationId xmlns:a16="http://schemas.microsoft.com/office/drawing/2014/main" id="{DC0B6F2A-3C25-5649-BA49-4A4086B307CA}"/>
                  </a:ext>
                </a:extLst>
              </p:cNvPr>
              <p:cNvSpPr txBox="1">
                <a:spLocks noChangeArrowheads="1"/>
              </p:cNvSpPr>
              <p:nvPr/>
            </p:nvSpPr>
            <p:spPr bwMode="auto">
              <a:xfrm>
                <a:off x="1378" y="3290"/>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310286" name="Line 14">
                <a:extLst>
                  <a:ext uri="{FF2B5EF4-FFF2-40B4-BE49-F238E27FC236}">
                    <a16:creationId xmlns:a16="http://schemas.microsoft.com/office/drawing/2014/main" id="{23B9B322-FA15-D54D-AF06-DF23C860B50E}"/>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310287" name="Group 15">
            <a:extLst>
              <a:ext uri="{FF2B5EF4-FFF2-40B4-BE49-F238E27FC236}">
                <a16:creationId xmlns:a16="http://schemas.microsoft.com/office/drawing/2014/main" id="{CC442C9D-6592-B546-932F-E99173E75065}"/>
              </a:ext>
            </a:extLst>
          </p:cNvPr>
          <p:cNvGrpSpPr>
            <a:grpSpLocks/>
          </p:cNvGrpSpPr>
          <p:nvPr/>
        </p:nvGrpSpPr>
        <p:grpSpPr bwMode="auto">
          <a:xfrm>
            <a:off x="7759701" y="3978275"/>
            <a:ext cx="587375" cy="749300"/>
            <a:chOff x="1760" y="2442"/>
            <a:chExt cx="370" cy="472"/>
          </a:xfrm>
        </p:grpSpPr>
        <p:sp>
          <p:nvSpPr>
            <p:cNvPr id="310288" name="Text Box 16">
              <a:extLst>
                <a:ext uri="{FF2B5EF4-FFF2-40B4-BE49-F238E27FC236}">
                  <a16:creationId xmlns:a16="http://schemas.microsoft.com/office/drawing/2014/main" id="{E19FABF5-6DDC-224B-AD74-2CFF7532C6D2}"/>
                </a:ext>
              </a:extLst>
            </p:cNvPr>
            <p:cNvSpPr txBox="1">
              <a:spLocks noChangeArrowheads="1"/>
            </p:cNvSpPr>
            <p:nvPr/>
          </p:nvSpPr>
          <p:spPr bwMode="auto">
            <a:xfrm>
              <a:off x="1760" y="2442"/>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solidFill>
                    <a:srgbClr val="FF0033"/>
                  </a:solidFill>
                  <a:latin typeface="Courier New" panose="02070309020205020404" pitchFamily="49" charset="0"/>
                </a:rPr>
                <a:t>36</a:t>
              </a:r>
              <a:endParaRPr lang="en-US" altLang="en-US">
                <a:latin typeface="Courier New" panose="02070309020205020404" pitchFamily="49" charset="0"/>
              </a:endParaRPr>
            </a:p>
          </p:txBody>
        </p:sp>
        <p:grpSp>
          <p:nvGrpSpPr>
            <p:cNvPr id="310289" name="Group 17">
              <a:extLst>
                <a:ext uri="{FF2B5EF4-FFF2-40B4-BE49-F238E27FC236}">
                  <a16:creationId xmlns:a16="http://schemas.microsoft.com/office/drawing/2014/main" id="{9E48B9D7-FFBC-614D-88B3-87F57995B323}"/>
                </a:ext>
              </a:extLst>
            </p:cNvPr>
            <p:cNvGrpSpPr>
              <a:grpSpLocks/>
            </p:cNvGrpSpPr>
            <p:nvPr/>
          </p:nvGrpSpPr>
          <p:grpSpPr bwMode="auto">
            <a:xfrm>
              <a:off x="1760" y="2754"/>
              <a:ext cx="370" cy="160"/>
              <a:chOff x="1378" y="3290"/>
              <a:chExt cx="370" cy="312"/>
            </a:xfrm>
          </p:grpSpPr>
          <p:sp>
            <p:nvSpPr>
              <p:cNvPr id="310290" name="Text Box 18">
                <a:extLst>
                  <a:ext uri="{FF2B5EF4-FFF2-40B4-BE49-F238E27FC236}">
                    <a16:creationId xmlns:a16="http://schemas.microsoft.com/office/drawing/2014/main" id="{8A6079A0-DF72-E74B-B2E2-65460516EECF}"/>
                  </a:ext>
                </a:extLst>
              </p:cNvPr>
              <p:cNvSpPr txBox="1">
                <a:spLocks noChangeArrowheads="1"/>
              </p:cNvSpPr>
              <p:nvPr/>
            </p:nvSpPr>
            <p:spPr bwMode="auto">
              <a:xfrm>
                <a:off x="1378" y="3290"/>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310291" name="Line 19">
                <a:extLst>
                  <a:ext uri="{FF2B5EF4-FFF2-40B4-BE49-F238E27FC236}">
                    <a16:creationId xmlns:a16="http://schemas.microsoft.com/office/drawing/2014/main" id="{D1DBF3FB-162F-6244-87F7-FFD1A0D0A4DC}"/>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310292" name="Group 20">
            <a:extLst>
              <a:ext uri="{FF2B5EF4-FFF2-40B4-BE49-F238E27FC236}">
                <a16:creationId xmlns:a16="http://schemas.microsoft.com/office/drawing/2014/main" id="{7F63C08A-879A-6F4C-8606-528364E21E63}"/>
              </a:ext>
            </a:extLst>
          </p:cNvPr>
          <p:cNvGrpSpPr>
            <a:grpSpLocks/>
          </p:cNvGrpSpPr>
          <p:nvPr/>
        </p:nvGrpSpPr>
        <p:grpSpPr bwMode="auto">
          <a:xfrm>
            <a:off x="5588001" y="3940175"/>
            <a:ext cx="587375" cy="749300"/>
            <a:chOff x="1760" y="2442"/>
            <a:chExt cx="370" cy="472"/>
          </a:xfrm>
        </p:grpSpPr>
        <p:sp>
          <p:nvSpPr>
            <p:cNvPr id="310293" name="Text Box 21">
              <a:extLst>
                <a:ext uri="{FF2B5EF4-FFF2-40B4-BE49-F238E27FC236}">
                  <a16:creationId xmlns:a16="http://schemas.microsoft.com/office/drawing/2014/main" id="{5D7BEBA7-1650-1F48-A752-3B2827D3587F}"/>
                </a:ext>
              </a:extLst>
            </p:cNvPr>
            <p:cNvSpPr txBox="1">
              <a:spLocks noChangeArrowheads="1"/>
            </p:cNvSpPr>
            <p:nvPr/>
          </p:nvSpPr>
          <p:spPr bwMode="auto">
            <a:xfrm>
              <a:off x="1760" y="2442"/>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a:r>
                <a:rPr lang="en-US" altLang="en-US">
                  <a:solidFill>
                    <a:srgbClr val="FF0033"/>
                  </a:solidFill>
                  <a:latin typeface="Courier New" panose="02070309020205020404" pitchFamily="49" charset="0"/>
                </a:rPr>
                <a:t>3</a:t>
              </a:r>
              <a:endParaRPr lang="en-US" altLang="en-US">
                <a:latin typeface="Courier New" panose="02070309020205020404" pitchFamily="49" charset="0"/>
              </a:endParaRPr>
            </a:p>
          </p:txBody>
        </p:sp>
        <p:grpSp>
          <p:nvGrpSpPr>
            <p:cNvPr id="310294" name="Group 22">
              <a:extLst>
                <a:ext uri="{FF2B5EF4-FFF2-40B4-BE49-F238E27FC236}">
                  <a16:creationId xmlns:a16="http://schemas.microsoft.com/office/drawing/2014/main" id="{8BC61D67-421C-784E-981E-D492641741FC}"/>
                </a:ext>
              </a:extLst>
            </p:cNvPr>
            <p:cNvGrpSpPr>
              <a:grpSpLocks/>
            </p:cNvGrpSpPr>
            <p:nvPr/>
          </p:nvGrpSpPr>
          <p:grpSpPr bwMode="auto">
            <a:xfrm>
              <a:off x="1760" y="2754"/>
              <a:ext cx="370" cy="160"/>
              <a:chOff x="1378" y="3290"/>
              <a:chExt cx="370" cy="312"/>
            </a:xfrm>
          </p:grpSpPr>
          <p:sp>
            <p:nvSpPr>
              <p:cNvPr id="310295" name="Text Box 23">
                <a:extLst>
                  <a:ext uri="{FF2B5EF4-FFF2-40B4-BE49-F238E27FC236}">
                    <a16:creationId xmlns:a16="http://schemas.microsoft.com/office/drawing/2014/main" id="{46A965AD-1AAC-1749-873A-598A9E4C320D}"/>
                  </a:ext>
                </a:extLst>
              </p:cNvPr>
              <p:cNvSpPr txBox="1">
                <a:spLocks noChangeArrowheads="1"/>
              </p:cNvSpPr>
              <p:nvPr/>
            </p:nvSpPr>
            <p:spPr bwMode="auto">
              <a:xfrm>
                <a:off x="1378" y="3290"/>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310296" name="Line 24">
                <a:extLst>
                  <a:ext uri="{FF2B5EF4-FFF2-40B4-BE49-F238E27FC236}">
                    <a16:creationId xmlns:a16="http://schemas.microsoft.com/office/drawing/2014/main" id="{D591E9BD-7267-A846-93F7-D22DE8C0EA90}"/>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310297" name="Group 25">
            <a:extLst>
              <a:ext uri="{FF2B5EF4-FFF2-40B4-BE49-F238E27FC236}">
                <a16:creationId xmlns:a16="http://schemas.microsoft.com/office/drawing/2014/main" id="{381FED2C-6F4F-2E40-A641-D1FB971236E5}"/>
              </a:ext>
            </a:extLst>
          </p:cNvPr>
          <p:cNvGrpSpPr>
            <a:grpSpLocks/>
          </p:cNvGrpSpPr>
          <p:nvPr/>
        </p:nvGrpSpPr>
        <p:grpSpPr bwMode="auto">
          <a:xfrm>
            <a:off x="6667501" y="3940175"/>
            <a:ext cx="587375" cy="749300"/>
            <a:chOff x="1760" y="2442"/>
            <a:chExt cx="370" cy="472"/>
          </a:xfrm>
        </p:grpSpPr>
        <p:sp>
          <p:nvSpPr>
            <p:cNvPr id="310298" name="Text Box 26">
              <a:extLst>
                <a:ext uri="{FF2B5EF4-FFF2-40B4-BE49-F238E27FC236}">
                  <a16:creationId xmlns:a16="http://schemas.microsoft.com/office/drawing/2014/main" id="{F32C8611-A99C-574C-BEA9-402D874C6D70}"/>
                </a:ext>
              </a:extLst>
            </p:cNvPr>
            <p:cNvSpPr txBox="1">
              <a:spLocks noChangeArrowheads="1"/>
            </p:cNvSpPr>
            <p:nvPr/>
          </p:nvSpPr>
          <p:spPr bwMode="auto">
            <a:xfrm>
              <a:off x="1760" y="2442"/>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solidFill>
                    <a:srgbClr val="FF0033"/>
                  </a:solidFill>
                  <a:latin typeface="Courier New" panose="02070309020205020404" pitchFamily="49" charset="0"/>
                </a:rPr>
                <a:t>14</a:t>
              </a:r>
              <a:endParaRPr lang="en-US" altLang="en-US">
                <a:latin typeface="Courier New" panose="02070309020205020404" pitchFamily="49" charset="0"/>
              </a:endParaRPr>
            </a:p>
          </p:txBody>
        </p:sp>
        <p:grpSp>
          <p:nvGrpSpPr>
            <p:cNvPr id="310299" name="Group 27">
              <a:extLst>
                <a:ext uri="{FF2B5EF4-FFF2-40B4-BE49-F238E27FC236}">
                  <a16:creationId xmlns:a16="http://schemas.microsoft.com/office/drawing/2014/main" id="{874FB95A-B230-8340-AE4D-1D2BC02FDB19}"/>
                </a:ext>
              </a:extLst>
            </p:cNvPr>
            <p:cNvGrpSpPr>
              <a:grpSpLocks/>
            </p:cNvGrpSpPr>
            <p:nvPr/>
          </p:nvGrpSpPr>
          <p:grpSpPr bwMode="auto">
            <a:xfrm>
              <a:off x="1760" y="2754"/>
              <a:ext cx="370" cy="160"/>
              <a:chOff x="1378" y="3290"/>
              <a:chExt cx="370" cy="312"/>
            </a:xfrm>
          </p:grpSpPr>
          <p:sp>
            <p:nvSpPr>
              <p:cNvPr id="310300" name="Text Box 28">
                <a:extLst>
                  <a:ext uri="{FF2B5EF4-FFF2-40B4-BE49-F238E27FC236}">
                    <a16:creationId xmlns:a16="http://schemas.microsoft.com/office/drawing/2014/main" id="{D27E90AD-E909-D04F-BE72-64B97452998E}"/>
                  </a:ext>
                </a:extLst>
              </p:cNvPr>
              <p:cNvSpPr txBox="1">
                <a:spLocks noChangeArrowheads="1"/>
              </p:cNvSpPr>
              <p:nvPr/>
            </p:nvSpPr>
            <p:spPr bwMode="auto">
              <a:xfrm>
                <a:off x="1378" y="3290"/>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310301" name="Line 29">
                <a:extLst>
                  <a:ext uri="{FF2B5EF4-FFF2-40B4-BE49-F238E27FC236}">
                    <a16:creationId xmlns:a16="http://schemas.microsoft.com/office/drawing/2014/main" id="{E8AA4D11-0542-8243-97A3-E75BB3B34C2F}"/>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310302" name="Group 30">
            <a:extLst>
              <a:ext uri="{FF2B5EF4-FFF2-40B4-BE49-F238E27FC236}">
                <a16:creationId xmlns:a16="http://schemas.microsoft.com/office/drawing/2014/main" id="{C63A8C48-D388-E44A-AC9E-E822B6FF8DDE}"/>
              </a:ext>
            </a:extLst>
          </p:cNvPr>
          <p:cNvGrpSpPr>
            <a:grpSpLocks/>
          </p:cNvGrpSpPr>
          <p:nvPr/>
        </p:nvGrpSpPr>
        <p:grpSpPr bwMode="auto">
          <a:xfrm>
            <a:off x="8216901" y="5172075"/>
            <a:ext cx="587375" cy="749300"/>
            <a:chOff x="1760" y="2442"/>
            <a:chExt cx="370" cy="472"/>
          </a:xfrm>
        </p:grpSpPr>
        <p:sp>
          <p:nvSpPr>
            <p:cNvPr id="310303" name="Text Box 31">
              <a:extLst>
                <a:ext uri="{FF2B5EF4-FFF2-40B4-BE49-F238E27FC236}">
                  <a16:creationId xmlns:a16="http://schemas.microsoft.com/office/drawing/2014/main" id="{9CD89C0A-EDDE-8D48-8F90-85460A1D54A0}"/>
                </a:ext>
              </a:extLst>
            </p:cNvPr>
            <p:cNvSpPr txBox="1">
              <a:spLocks noChangeArrowheads="1"/>
            </p:cNvSpPr>
            <p:nvPr/>
          </p:nvSpPr>
          <p:spPr bwMode="auto">
            <a:xfrm>
              <a:off x="1760" y="2442"/>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solidFill>
                    <a:srgbClr val="FF0033"/>
                  </a:solidFill>
                  <a:latin typeface="Courier New" panose="02070309020205020404" pitchFamily="49" charset="0"/>
                </a:rPr>
                <a:t>44</a:t>
              </a:r>
              <a:endParaRPr lang="en-US" altLang="en-US">
                <a:latin typeface="Courier New" panose="02070309020205020404" pitchFamily="49" charset="0"/>
              </a:endParaRPr>
            </a:p>
          </p:txBody>
        </p:sp>
        <p:grpSp>
          <p:nvGrpSpPr>
            <p:cNvPr id="310304" name="Group 32">
              <a:extLst>
                <a:ext uri="{FF2B5EF4-FFF2-40B4-BE49-F238E27FC236}">
                  <a16:creationId xmlns:a16="http://schemas.microsoft.com/office/drawing/2014/main" id="{5221FECF-BECF-4B43-80D5-C5364A59B8A8}"/>
                </a:ext>
              </a:extLst>
            </p:cNvPr>
            <p:cNvGrpSpPr>
              <a:grpSpLocks/>
            </p:cNvGrpSpPr>
            <p:nvPr/>
          </p:nvGrpSpPr>
          <p:grpSpPr bwMode="auto">
            <a:xfrm>
              <a:off x="1760" y="2754"/>
              <a:ext cx="370" cy="160"/>
              <a:chOff x="1378" y="3290"/>
              <a:chExt cx="370" cy="312"/>
            </a:xfrm>
          </p:grpSpPr>
          <p:sp>
            <p:nvSpPr>
              <p:cNvPr id="310305" name="Text Box 33">
                <a:extLst>
                  <a:ext uri="{FF2B5EF4-FFF2-40B4-BE49-F238E27FC236}">
                    <a16:creationId xmlns:a16="http://schemas.microsoft.com/office/drawing/2014/main" id="{A1A420B4-327B-6342-B991-D091E67B92A6}"/>
                  </a:ext>
                </a:extLst>
              </p:cNvPr>
              <p:cNvSpPr txBox="1">
                <a:spLocks noChangeArrowheads="1"/>
              </p:cNvSpPr>
              <p:nvPr/>
            </p:nvSpPr>
            <p:spPr bwMode="auto">
              <a:xfrm>
                <a:off x="1378" y="3290"/>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310306" name="Line 34">
                <a:extLst>
                  <a:ext uri="{FF2B5EF4-FFF2-40B4-BE49-F238E27FC236}">
                    <a16:creationId xmlns:a16="http://schemas.microsoft.com/office/drawing/2014/main" id="{101FAAC5-A365-3C40-B168-7778FE393FDF}"/>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310307" name="Group 35">
            <a:extLst>
              <a:ext uri="{FF2B5EF4-FFF2-40B4-BE49-F238E27FC236}">
                <a16:creationId xmlns:a16="http://schemas.microsoft.com/office/drawing/2014/main" id="{544711BB-8450-B54E-97C3-1E5DF3424F9E}"/>
              </a:ext>
            </a:extLst>
          </p:cNvPr>
          <p:cNvGrpSpPr>
            <a:grpSpLocks/>
          </p:cNvGrpSpPr>
          <p:nvPr/>
        </p:nvGrpSpPr>
        <p:grpSpPr bwMode="auto">
          <a:xfrm>
            <a:off x="6045201" y="5248275"/>
            <a:ext cx="587375" cy="749300"/>
            <a:chOff x="1760" y="2442"/>
            <a:chExt cx="370" cy="472"/>
          </a:xfrm>
        </p:grpSpPr>
        <p:sp>
          <p:nvSpPr>
            <p:cNvPr id="310308" name="Text Box 36">
              <a:extLst>
                <a:ext uri="{FF2B5EF4-FFF2-40B4-BE49-F238E27FC236}">
                  <a16:creationId xmlns:a16="http://schemas.microsoft.com/office/drawing/2014/main" id="{EC007FE5-34A0-1240-A57D-1A962542FAEB}"/>
                </a:ext>
              </a:extLst>
            </p:cNvPr>
            <p:cNvSpPr txBox="1">
              <a:spLocks noChangeArrowheads="1"/>
            </p:cNvSpPr>
            <p:nvPr/>
          </p:nvSpPr>
          <p:spPr bwMode="auto">
            <a:xfrm>
              <a:off x="1760" y="2442"/>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a:r>
                <a:rPr lang="en-US" altLang="en-US">
                  <a:solidFill>
                    <a:srgbClr val="FF0033"/>
                  </a:solidFill>
                  <a:latin typeface="Courier New" panose="02070309020205020404" pitchFamily="49" charset="0"/>
                </a:rPr>
                <a:t>7</a:t>
              </a:r>
              <a:endParaRPr lang="en-US" altLang="en-US">
                <a:latin typeface="Courier New" panose="02070309020205020404" pitchFamily="49" charset="0"/>
              </a:endParaRPr>
            </a:p>
          </p:txBody>
        </p:sp>
        <p:grpSp>
          <p:nvGrpSpPr>
            <p:cNvPr id="310309" name="Group 37">
              <a:extLst>
                <a:ext uri="{FF2B5EF4-FFF2-40B4-BE49-F238E27FC236}">
                  <a16:creationId xmlns:a16="http://schemas.microsoft.com/office/drawing/2014/main" id="{ED040741-82FF-6741-9695-F4C581551647}"/>
                </a:ext>
              </a:extLst>
            </p:cNvPr>
            <p:cNvGrpSpPr>
              <a:grpSpLocks/>
            </p:cNvGrpSpPr>
            <p:nvPr/>
          </p:nvGrpSpPr>
          <p:grpSpPr bwMode="auto">
            <a:xfrm>
              <a:off x="1760" y="2754"/>
              <a:ext cx="370" cy="160"/>
              <a:chOff x="1378" y="3290"/>
              <a:chExt cx="370" cy="312"/>
            </a:xfrm>
          </p:grpSpPr>
          <p:sp>
            <p:nvSpPr>
              <p:cNvPr id="310310" name="Text Box 38">
                <a:extLst>
                  <a:ext uri="{FF2B5EF4-FFF2-40B4-BE49-F238E27FC236}">
                    <a16:creationId xmlns:a16="http://schemas.microsoft.com/office/drawing/2014/main" id="{2AB062F9-A4D4-A847-91DD-95D7B4A55E5E}"/>
                  </a:ext>
                </a:extLst>
              </p:cNvPr>
              <p:cNvSpPr txBox="1">
                <a:spLocks noChangeArrowheads="1"/>
              </p:cNvSpPr>
              <p:nvPr/>
            </p:nvSpPr>
            <p:spPr bwMode="auto">
              <a:xfrm>
                <a:off x="1378" y="3290"/>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310311" name="Line 39">
                <a:extLst>
                  <a:ext uri="{FF2B5EF4-FFF2-40B4-BE49-F238E27FC236}">
                    <a16:creationId xmlns:a16="http://schemas.microsoft.com/office/drawing/2014/main" id="{B60DDE19-DC03-0048-8BDD-C196C21FCDC3}"/>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310312" name="Group 40">
            <a:extLst>
              <a:ext uri="{FF2B5EF4-FFF2-40B4-BE49-F238E27FC236}">
                <a16:creationId xmlns:a16="http://schemas.microsoft.com/office/drawing/2014/main" id="{DFBBC099-3701-0441-9207-A9B96ADA94D8}"/>
              </a:ext>
            </a:extLst>
          </p:cNvPr>
          <p:cNvGrpSpPr>
            <a:grpSpLocks/>
          </p:cNvGrpSpPr>
          <p:nvPr/>
        </p:nvGrpSpPr>
        <p:grpSpPr bwMode="auto">
          <a:xfrm>
            <a:off x="8813801" y="3978275"/>
            <a:ext cx="587375" cy="749300"/>
            <a:chOff x="1760" y="2442"/>
            <a:chExt cx="370" cy="472"/>
          </a:xfrm>
        </p:grpSpPr>
        <p:sp>
          <p:nvSpPr>
            <p:cNvPr id="310313" name="Text Box 41">
              <a:extLst>
                <a:ext uri="{FF2B5EF4-FFF2-40B4-BE49-F238E27FC236}">
                  <a16:creationId xmlns:a16="http://schemas.microsoft.com/office/drawing/2014/main" id="{9F408952-BD15-734B-AF43-3AEDB4CE650A}"/>
                </a:ext>
              </a:extLst>
            </p:cNvPr>
            <p:cNvSpPr txBox="1">
              <a:spLocks noChangeArrowheads="1"/>
            </p:cNvSpPr>
            <p:nvPr/>
          </p:nvSpPr>
          <p:spPr bwMode="auto">
            <a:xfrm>
              <a:off x="1760" y="2442"/>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latin typeface="Courier New" panose="02070309020205020404" pitchFamily="49" charset="0"/>
                </a:rPr>
                <a:t>94</a:t>
              </a:r>
            </a:p>
          </p:txBody>
        </p:sp>
        <p:grpSp>
          <p:nvGrpSpPr>
            <p:cNvPr id="310314" name="Group 42">
              <a:extLst>
                <a:ext uri="{FF2B5EF4-FFF2-40B4-BE49-F238E27FC236}">
                  <a16:creationId xmlns:a16="http://schemas.microsoft.com/office/drawing/2014/main" id="{ED1408BD-D9BC-6D4F-B495-CFFC0E2B04AF}"/>
                </a:ext>
              </a:extLst>
            </p:cNvPr>
            <p:cNvGrpSpPr>
              <a:grpSpLocks/>
            </p:cNvGrpSpPr>
            <p:nvPr/>
          </p:nvGrpSpPr>
          <p:grpSpPr bwMode="auto">
            <a:xfrm>
              <a:off x="1760" y="2754"/>
              <a:ext cx="370" cy="160"/>
              <a:chOff x="1378" y="3290"/>
              <a:chExt cx="370" cy="312"/>
            </a:xfrm>
          </p:grpSpPr>
          <p:sp>
            <p:nvSpPr>
              <p:cNvPr id="310315" name="Text Box 43">
                <a:extLst>
                  <a:ext uri="{FF2B5EF4-FFF2-40B4-BE49-F238E27FC236}">
                    <a16:creationId xmlns:a16="http://schemas.microsoft.com/office/drawing/2014/main" id="{615D3A33-0DFE-C34C-9C14-5E3D6F5C42D5}"/>
                  </a:ext>
                </a:extLst>
              </p:cNvPr>
              <p:cNvSpPr txBox="1">
                <a:spLocks noChangeArrowheads="1"/>
              </p:cNvSpPr>
              <p:nvPr/>
            </p:nvSpPr>
            <p:spPr bwMode="auto">
              <a:xfrm>
                <a:off x="1378" y="3290"/>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310316" name="Line 44">
                <a:extLst>
                  <a:ext uri="{FF2B5EF4-FFF2-40B4-BE49-F238E27FC236}">
                    <a16:creationId xmlns:a16="http://schemas.microsoft.com/office/drawing/2014/main" id="{FA64678A-F52F-AE4F-B8CF-14C3053CD807}"/>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310317" name="Group 45">
            <a:extLst>
              <a:ext uri="{FF2B5EF4-FFF2-40B4-BE49-F238E27FC236}">
                <a16:creationId xmlns:a16="http://schemas.microsoft.com/office/drawing/2014/main" id="{553DC554-5FBD-DE4A-B8DD-60D1AB660742}"/>
              </a:ext>
            </a:extLst>
          </p:cNvPr>
          <p:cNvGrpSpPr>
            <a:grpSpLocks/>
          </p:cNvGrpSpPr>
          <p:nvPr/>
        </p:nvGrpSpPr>
        <p:grpSpPr bwMode="auto">
          <a:xfrm>
            <a:off x="9283701" y="5159375"/>
            <a:ext cx="587375" cy="749300"/>
            <a:chOff x="1760" y="2442"/>
            <a:chExt cx="370" cy="472"/>
          </a:xfrm>
        </p:grpSpPr>
        <p:sp>
          <p:nvSpPr>
            <p:cNvPr id="310318" name="Text Box 46">
              <a:extLst>
                <a:ext uri="{FF2B5EF4-FFF2-40B4-BE49-F238E27FC236}">
                  <a16:creationId xmlns:a16="http://schemas.microsoft.com/office/drawing/2014/main" id="{7C6E200B-9565-9B45-A411-9E135965AA23}"/>
                </a:ext>
              </a:extLst>
            </p:cNvPr>
            <p:cNvSpPr txBox="1">
              <a:spLocks noChangeArrowheads="1"/>
            </p:cNvSpPr>
            <p:nvPr/>
          </p:nvSpPr>
          <p:spPr bwMode="auto">
            <a:xfrm>
              <a:off x="1760" y="2442"/>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latin typeface="Courier New" panose="02070309020205020404" pitchFamily="49" charset="0"/>
                </a:rPr>
                <a:t>97</a:t>
              </a:r>
            </a:p>
          </p:txBody>
        </p:sp>
        <p:grpSp>
          <p:nvGrpSpPr>
            <p:cNvPr id="310319" name="Group 47">
              <a:extLst>
                <a:ext uri="{FF2B5EF4-FFF2-40B4-BE49-F238E27FC236}">
                  <a16:creationId xmlns:a16="http://schemas.microsoft.com/office/drawing/2014/main" id="{A3D39263-0EE0-A341-B0AF-3F8024137A5A}"/>
                </a:ext>
              </a:extLst>
            </p:cNvPr>
            <p:cNvGrpSpPr>
              <a:grpSpLocks/>
            </p:cNvGrpSpPr>
            <p:nvPr/>
          </p:nvGrpSpPr>
          <p:grpSpPr bwMode="auto">
            <a:xfrm>
              <a:off x="1760" y="2754"/>
              <a:ext cx="370" cy="160"/>
              <a:chOff x="1378" y="3290"/>
              <a:chExt cx="370" cy="312"/>
            </a:xfrm>
          </p:grpSpPr>
          <p:sp>
            <p:nvSpPr>
              <p:cNvPr id="310320" name="Text Box 48">
                <a:extLst>
                  <a:ext uri="{FF2B5EF4-FFF2-40B4-BE49-F238E27FC236}">
                    <a16:creationId xmlns:a16="http://schemas.microsoft.com/office/drawing/2014/main" id="{30F9CB53-A124-EB45-B757-CFE2BBEFF8BF}"/>
                  </a:ext>
                </a:extLst>
              </p:cNvPr>
              <p:cNvSpPr txBox="1">
                <a:spLocks noChangeArrowheads="1"/>
              </p:cNvSpPr>
              <p:nvPr/>
            </p:nvSpPr>
            <p:spPr bwMode="auto">
              <a:xfrm>
                <a:off x="1378" y="3290"/>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310321" name="Line 49">
                <a:extLst>
                  <a:ext uri="{FF2B5EF4-FFF2-40B4-BE49-F238E27FC236}">
                    <a16:creationId xmlns:a16="http://schemas.microsoft.com/office/drawing/2014/main" id="{3C26E560-3149-3A48-A238-670EF0BF5094}"/>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310322" name="Group 50">
            <a:extLst>
              <a:ext uri="{FF2B5EF4-FFF2-40B4-BE49-F238E27FC236}">
                <a16:creationId xmlns:a16="http://schemas.microsoft.com/office/drawing/2014/main" id="{6A88F0DA-A1C5-A548-8C95-8AB6DB0DAAA6}"/>
              </a:ext>
            </a:extLst>
          </p:cNvPr>
          <p:cNvGrpSpPr>
            <a:grpSpLocks/>
          </p:cNvGrpSpPr>
          <p:nvPr/>
        </p:nvGrpSpPr>
        <p:grpSpPr bwMode="auto">
          <a:xfrm>
            <a:off x="5118101" y="5248275"/>
            <a:ext cx="587375" cy="749300"/>
            <a:chOff x="1760" y="2442"/>
            <a:chExt cx="370" cy="472"/>
          </a:xfrm>
        </p:grpSpPr>
        <p:sp>
          <p:nvSpPr>
            <p:cNvPr id="310323" name="Text Box 51">
              <a:extLst>
                <a:ext uri="{FF2B5EF4-FFF2-40B4-BE49-F238E27FC236}">
                  <a16:creationId xmlns:a16="http://schemas.microsoft.com/office/drawing/2014/main" id="{2A550F44-449F-1F4A-9FF4-6F8BB81C34EA}"/>
                </a:ext>
              </a:extLst>
            </p:cNvPr>
            <p:cNvSpPr txBox="1">
              <a:spLocks noChangeArrowheads="1"/>
            </p:cNvSpPr>
            <p:nvPr/>
          </p:nvSpPr>
          <p:spPr bwMode="auto">
            <a:xfrm>
              <a:off x="1760" y="2442"/>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a:r>
                <a:rPr lang="en-US" altLang="en-US">
                  <a:solidFill>
                    <a:srgbClr val="FF0033"/>
                  </a:solidFill>
                  <a:latin typeface="Courier New" panose="02070309020205020404" pitchFamily="49" charset="0"/>
                </a:rPr>
                <a:t>1</a:t>
              </a:r>
              <a:endParaRPr lang="en-US" altLang="en-US">
                <a:latin typeface="Courier New" panose="02070309020205020404" pitchFamily="49" charset="0"/>
              </a:endParaRPr>
            </a:p>
          </p:txBody>
        </p:sp>
        <p:grpSp>
          <p:nvGrpSpPr>
            <p:cNvPr id="310324" name="Group 52">
              <a:extLst>
                <a:ext uri="{FF2B5EF4-FFF2-40B4-BE49-F238E27FC236}">
                  <a16:creationId xmlns:a16="http://schemas.microsoft.com/office/drawing/2014/main" id="{BDCB990B-27A6-F347-B0A4-FDE52EB6AA6A}"/>
                </a:ext>
              </a:extLst>
            </p:cNvPr>
            <p:cNvGrpSpPr>
              <a:grpSpLocks/>
            </p:cNvGrpSpPr>
            <p:nvPr/>
          </p:nvGrpSpPr>
          <p:grpSpPr bwMode="auto">
            <a:xfrm>
              <a:off x="1760" y="2754"/>
              <a:ext cx="370" cy="160"/>
              <a:chOff x="1378" y="3290"/>
              <a:chExt cx="370" cy="312"/>
            </a:xfrm>
          </p:grpSpPr>
          <p:sp>
            <p:nvSpPr>
              <p:cNvPr id="310325" name="Text Box 53">
                <a:extLst>
                  <a:ext uri="{FF2B5EF4-FFF2-40B4-BE49-F238E27FC236}">
                    <a16:creationId xmlns:a16="http://schemas.microsoft.com/office/drawing/2014/main" id="{250635A7-F014-794B-9DC7-DEA6EF06D26E}"/>
                  </a:ext>
                </a:extLst>
              </p:cNvPr>
              <p:cNvSpPr txBox="1">
                <a:spLocks noChangeArrowheads="1"/>
              </p:cNvSpPr>
              <p:nvPr/>
            </p:nvSpPr>
            <p:spPr bwMode="auto">
              <a:xfrm>
                <a:off x="1378" y="3290"/>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310326" name="Line 54">
                <a:extLst>
                  <a:ext uri="{FF2B5EF4-FFF2-40B4-BE49-F238E27FC236}">
                    <a16:creationId xmlns:a16="http://schemas.microsoft.com/office/drawing/2014/main" id="{361F9EE7-8744-3E4A-B3D4-7A09268281A0}"/>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310327" name="Group 55">
            <a:extLst>
              <a:ext uri="{FF2B5EF4-FFF2-40B4-BE49-F238E27FC236}">
                <a16:creationId xmlns:a16="http://schemas.microsoft.com/office/drawing/2014/main" id="{82CEF820-76E9-644C-A9E0-E497B937C8BC}"/>
              </a:ext>
            </a:extLst>
          </p:cNvPr>
          <p:cNvGrpSpPr>
            <a:grpSpLocks/>
          </p:cNvGrpSpPr>
          <p:nvPr/>
        </p:nvGrpSpPr>
        <p:grpSpPr bwMode="auto">
          <a:xfrm>
            <a:off x="6096001" y="2771775"/>
            <a:ext cx="587375" cy="749300"/>
            <a:chOff x="1760" y="2442"/>
            <a:chExt cx="370" cy="472"/>
          </a:xfrm>
        </p:grpSpPr>
        <p:sp>
          <p:nvSpPr>
            <p:cNvPr id="310328" name="Text Box 56">
              <a:extLst>
                <a:ext uri="{FF2B5EF4-FFF2-40B4-BE49-F238E27FC236}">
                  <a16:creationId xmlns:a16="http://schemas.microsoft.com/office/drawing/2014/main" id="{81F34D9B-6C20-BB49-8203-90B34A38EE52}"/>
                </a:ext>
              </a:extLst>
            </p:cNvPr>
            <p:cNvSpPr txBox="1">
              <a:spLocks noChangeArrowheads="1"/>
            </p:cNvSpPr>
            <p:nvPr/>
          </p:nvSpPr>
          <p:spPr bwMode="auto">
            <a:xfrm>
              <a:off x="1760" y="2442"/>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a:r>
                <a:rPr lang="en-US" altLang="en-US">
                  <a:solidFill>
                    <a:srgbClr val="FF0033"/>
                  </a:solidFill>
                  <a:latin typeface="Courier New" panose="02070309020205020404" pitchFamily="49" charset="0"/>
                </a:rPr>
                <a:t>9</a:t>
              </a:r>
              <a:endParaRPr lang="en-US" altLang="en-US">
                <a:latin typeface="Courier New" panose="02070309020205020404" pitchFamily="49" charset="0"/>
              </a:endParaRPr>
            </a:p>
          </p:txBody>
        </p:sp>
        <p:grpSp>
          <p:nvGrpSpPr>
            <p:cNvPr id="310329" name="Group 57">
              <a:extLst>
                <a:ext uri="{FF2B5EF4-FFF2-40B4-BE49-F238E27FC236}">
                  <a16:creationId xmlns:a16="http://schemas.microsoft.com/office/drawing/2014/main" id="{2E8101F7-D9A2-9B4D-BE58-7B648D6AD3C6}"/>
                </a:ext>
              </a:extLst>
            </p:cNvPr>
            <p:cNvGrpSpPr>
              <a:grpSpLocks/>
            </p:cNvGrpSpPr>
            <p:nvPr/>
          </p:nvGrpSpPr>
          <p:grpSpPr bwMode="auto">
            <a:xfrm>
              <a:off x="1760" y="2754"/>
              <a:ext cx="370" cy="160"/>
              <a:chOff x="1378" y="3290"/>
              <a:chExt cx="370" cy="312"/>
            </a:xfrm>
          </p:grpSpPr>
          <p:sp>
            <p:nvSpPr>
              <p:cNvPr id="310330" name="Text Box 58">
                <a:extLst>
                  <a:ext uri="{FF2B5EF4-FFF2-40B4-BE49-F238E27FC236}">
                    <a16:creationId xmlns:a16="http://schemas.microsoft.com/office/drawing/2014/main" id="{4876F593-CA4B-7E4F-AB49-34BA54EDF452}"/>
                  </a:ext>
                </a:extLst>
              </p:cNvPr>
              <p:cNvSpPr txBox="1">
                <a:spLocks noChangeArrowheads="1"/>
              </p:cNvSpPr>
              <p:nvPr/>
            </p:nvSpPr>
            <p:spPr bwMode="auto">
              <a:xfrm>
                <a:off x="1378" y="3290"/>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310331" name="Line 59">
                <a:extLst>
                  <a:ext uri="{FF2B5EF4-FFF2-40B4-BE49-F238E27FC236}">
                    <a16:creationId xmlns:a16="http://schemas.microsoft.com/office/drawing/2014/main" id="{55696727-998B-9748-813E-B5625AB37A6B}"/>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310332" name="Line 60">
            <a:extLst>
              <a:ext uri="{FF2B5EF4-FFF2-40B4-BE49-F238E27FC236}">
                <a16:creationId xmlns:a16="http://schemas.microsoft.com/office/drawing/2014/main" id="{5B6B7831-E241-C04E-B280-E83CC74CFA61}"/>
              </a:ext>
            </a:extLst>
          </p:cNvPr>
          <p:cNvSpPr>
            <a:spLocks noChangeShapeType="1"/>
          </p:cNvSpPr>
          <p:nvPr/>
        </p:nvSpPr>
        <p:spPr bwMode="auto">
          <a:xfrm flipH="1">
            <a:off x="6400800" y="2133600"/>
            <a:ext cx="850900" cy="6223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0333" name="Line 61">
            <a:extLst>
              <a:ext uri="{FF2B5EF4-FFF2-40B4-BE49-F238E27FC236}">
                <a16:creationId xmlns:a16="http://schemas.microsoft.com/office/drawing/2014/main" id="{7B716C74-25D3-6D43-819E-548D3011833F}"/>
              </a:ext>
            </a:extLst>
          </p:cNvPr>
          <p:cNvSpPr>
            <a:spLocks noChangeShapeType="1"/>
          </p:cNvSpPr>
          <p:nvPr/>
        </p:nvSpPr>
        <p:spPr bwMode="auto">
          <a:xfrm>
            <a:off x="7531100" y="2133600"/>
            <a:ext cx="1041400" cy="5969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0334" name="Line 62">
            <a:extLst>
              <a:ext uri="{FF2B5EF4-FFF2-40B4-BE49-F238E27FC236}">
                <a16:creationId xmlns:a16="http://schemas.microsoft.com/office/drawing/2014/main" id="{05763FD8-9739-154A-B2AE-E3668FF02D8A}"/>
              </a:ext>
            </a:extLst>
          </p:cNvPr>
          <p:cNvSpPr>
            <a:spLocks noChangeShapeType="1"/>
          </p:cNvSpPr>
          <p:nvPr/>
        </p:nvSpPr>
        <p:spPr bwMode="auto">
          <a:xfrm flipH="1">
            <a:off x="5880100" y="3403600"/>
            <a:ext cx="381000" cy="5080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0335" name="Line 63">
            <a:extLst>
              <a:ext uri="{FF2B5EF4-FFF2-40B4-BE49-F238E27FC236}">
                <a16:creationId xmlns:a16="http://schemas.microsoft.com/office/drawing/2014/main" id="{924C9A20-1D9E-554E-A601-AADB9F976646}"/>
              </a:ext>
            </a:extLst>
          </p:cNvPr>
          <p:cNvSpPr>
            <a:spLocks noChangeShapeType="1"/>
          </p:cNvSpPr>
          <p:nvPr/>
        </p:nvSpPr>
        <p:spPr bwMode="auto">
          <a:xfrm>
            <a:off x="6540500" y="3390900"/>
            <a:ext cx="406400" cy="5334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0336" name="Line 64">
            <a:extLst>
              <a:ext uri="{FF2B5EF4-FFF2-40B4-BE49-F238E27FC236}">
                <a16:creationId xmlns:a16="http://schemas.microsoft.com/office/drawing/2014/main" id="{6CD9A583-DD46-374D-A261-A0830795EE50}"/>
              </a:ext>
            </a:extLst>
          </p:cNvPr>
          <p:cNvSpPr>
            <a:spLocks noChangeShapeType="1"/>
          </p:cNvSpPr>
          <p:nvPr/>
        </p:nvSpPr>
        <p:spPr bwMode="auto">
          <a:xfrm flipH="1">
            <a:off x="5410200" y="4546600"/>
            <a:ext cx="317500" cy="6858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0337" name="Line 65">
            <a:extLst>
              <a:ext uri="{FF2B5EF4-FFF2-40B4-BE49-F238E27FC236}">
                <a16:creationId xmlns:a16="http://schemas.microsoft.com/office/drawing/2014/main" id="{1EA18D02-1F59-0D46-91D3-F70764C0BE19}"/>
              </a:ext>
            </a:extLst>
          </p:cNvPr>
          <p:cNvSpPr>
            <a:spLocks noChangeShapeType="1"/>
          </p:cNvSpPr>
          <p:nvPr/>
        </p:nvSpPr>
        <p:spPr bwMode="auto">
          <a:xfrm>
            <a:off x="6032500" y="4559300"/>
            <a:ext cx="304800" cy="6731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0338" name="Line 66">
            <a:extLst>
              <a:ext uri="{FF2B5EF4-FFF2-40B4-BE49-F238E27FC236}">
                <a16:creationId xmlns:a16="http://schemas.microsoft.com/office/drawing/2014/main" id="{9715CE52-9E41-9947-9435-7A776864C15E}"/>
              </a:ext>
            </a:extLst>
          </p:cNvPr>
          <p:cNvSpPr>
            <a:spLocks noChangeShapeType="1"/>
          </p:cNvSpPr>
          <p:nvPr/>
        </p:nvSpPr>
        <p:spPr bwMode="auto">
          <a:xfrm flipH="1">
            <a:off x="8051800" y="3365500"/>
            <a:ext cx="381000" cy="6096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0339" name="Line 67">
            <a:extLst>
              <a:ext uri="{FF2B5EF4-FFF2-40B4-BE49-F238E27FC236}">
                <a16:creationId xmlns:a16="http://schemas.microsoft.com/office/drawing/2014/main" id="{A9CB9D37-EA39-5F49-ABDD-5FE97BB5568B}"/>
              </a:ext>
            </a:extLst>
          </p:cNvPr>
          <p:cNvSpPr>
            <a:spLocks noChangeShapeType="1"/>
          </p:cNvSpPr>
          <p:nvPr/>
        </p:nvSpPr>
        <p:spPr bwMode="auto">
          <a:xfrm>
            <a:off x="8724900" y="3365500"/>
            <a:ext cx="381000" cy="596900"/>
          </a:xfrm>
          <a:prstGeom prst="line">
            <a:avLst/>
          </a:prstGeom>
          <a:noFill/>
          <a:ln w="381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0340" name="Line 68">
            <a:extLst>
              <a:ext uri="{FF2B5EF4-FFF2-40B4-BE49-F238E27FC236}">
                <a16:creationId xmlns:a16="http://schemas.microsoft.com/office/drawing/2014/main" id="{5BA09024-343E-C94D-BAFB-D2189696849A}"/>
              </a:ext>
            </a:extLst>
          </p:cNvPr>
          <p:cNvSpPr>
            <a:spLocks noChangeShapeType="1"/>
          </p:cNvSpPr>
          <p:nvPr/>
        </p:nvSpPr>
        <p:spPr bwMode="auto">
          <a:xfrm>
            <a:off x="8191500" y="4610100"/>
            <a:ext cx="304800" cy="5588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0341" name="Line 69">
            <a:extLst>
              <a:ext uri="{FF2B5EF4-FFF2-40B4-BE49-F238E27FC236}">
                <a16:creationId xmlns:a16="http://schemas.microsoft.com/office/drawing/2014/main" id="{76BD20BC-C69D-0D44-BB1A-5492F4548D19}"/>
              </a:ext>
            </a:extLst>
          </p:cNvPr>
          <p:cNvSpPr>
            <a:spLocks noChangeShapeType="1"/>
          </p:cNvSpPr>
          <p:nvPr/>
        </p:nvSpPr>
        <p:spPr bwMode="auto">
          <a:xfrm>
            <a:off x="9258300" y="4597400"/>
            <a:ext cx="304800" cy="546100"/>
          </a:xfrm>
          <a:prstGeom prst="line">
            <a:avLst/>
          </a:prstGeom>
          <a:noFill/>
          <a:ln w="381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10342" name="Group 70">
            <a:extLst>
              <a:ext uri="{FF2B5EF4-FFF2-40B4-BE49-F238E27FC236}">
                <a16:creationId xmlns:a16="http://schemas.microsoft.com/office/drawing/2014/main" id="{403231F8-06CE-A14F-A892-2655057E422F}"/>
              </a:ext>
            </a:extLst>
          </p:cNvPr>
          <p:cNvGrpSpPr>
            <a:grpSpLocks/>
          </p:cNvGrpSpPr>
          <p:nvPr/>
        </p:nvGrpSpPr>
        <p:grpSpPr bwMode="auto">
          <a:xfrm>
            <a:off x="5183188" y="5880100"/>
            <a:ext cx="165100" cy="406400"/>
            <a:chOff x="2305" y="3704"/>
            <a:chExt cx="104" cy="256"/>
          </a:xfrm>
        </p:grpSpPr>
        <p:sp>
          <p:nvSpPr>
            <p:cNvPr id="310343" name="Line 71">
              <a:extLst>
                <a:ext uri="{FF2B5EF4-FFF2-40B4-BE49-F238E27FC236}">
                  <a16:creationId xmlns:a16="http://schemas.microsoft.com/office/drawing/2014/main" id="{E49D0A3B-AA88-414F-A19A-DD3EA8B63288}"/>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0344" name="Line 72">
              <a:extLst>
                <a:ext uri="{FF2B5EF4-FFF2-40B4-BE49-F238E27FC236}">
                  <a16:creationId xmlns:a16="http://schemas.microsoft.com/office/drawing/2014/main" id="{132213F7-A58E-164F-908B-F488169B6F87}"/>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0345" name="Line 73">
              <a:extLst>
                <a:ext uri="{FF2B5EF4-FFF2-40B4-BE49-F238E27FC236}">
                  <a16:creationId xmlns:a16="http://schemas.microsoft.com/office/drawing/2014/main" id="{56E5C180-CA51-454B-8CEA-D2F0796C6557}"/>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10346" name="Group 74">
            <a:extLst>
              <a:ext uri="{FF2B5EF4-FFF2-40B4-BE49-F238E27FC236}">
                <a16:creationId xmlns:a16="http://schemas.microsoft.com/office/drawing/2014/main" id="{44450C98-D0FB-7349-AF45-47C2A952135A}"/>
              </a:ext>
            </a:extLst>
          </p:cNvPr>
          <p:cNvGrpSpPr>
            <a:grpSpLocks/>
          </p:cNvGrpSpPr>
          <p:nvPr/>
        </p:nvGrpSpPr>
        <p:grpSpPr bwMode="auto">
          <a:xfrm>
            <a:off x="6402388" y="5880100"/>
            <a:ext cx="165100" cy="406400"/>
            <a:chOff x="2305" y="3704"/>
            <a:chExt cx="104" cy="256"/>
          </a:xfrm>
        </p:grpSpPr>
        <p:sp>
          <p:nvSpPr>
            <p:cNvPr id="310347" name="Line 75">
              <a:extLst>
                <a:ext uri="{FF2B5EF4-FFF2-40B4-BE49-F238E27FC236}">
                  <a16:creationId xmlns:a16="http://schemas.microsoft.com/office/drawing/2014/main" id="{8549DF4B-2586-C546-8202-BC2F645AA97F}"/>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0348" name="Line 76">
              <a:extLst>
                <a:ext uri="{FF2B5EF4-FFF2-40B4-BE49-F238E27FC236}">
                  <a16:creationId xmlns:a16="http://schemas.microsoft.com/office/drawing/2014/main" id="{EB9BA3DE-4E77-BB46-AC6A-67C1A6DF4EEE}"/>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0349" name="Line 77">
              <a:extLst>
                <a:ext uri="{FF2B5EF4-FFF2-40B4-BE49-F238E27FC236}">
                  <a16:creationId xmlns:a16="http://schemas.microsoft.com/office/drawing/2014/main" id="{81C9C39A-53DD-5442-A344-C0A2205713AB}"/>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10350" name="Group 78">
            <a:extLst>
              <a:ext uri="{FF2B5EF4-FFF2-40B4-BE49-F238E27FC236}">
                <a16:creationId xmlns:a16="http://schemas.microsoft.com/office/drawing/2014/main" id="{9CB670D6-BC3A-1C42-9661-D80CE43203A8}"/>
              </a:ext>
            </a:extLst>
          </p:cNvPr>
          <p:cNvGrpSpPr>
            <a:grpSpLocks/>
          </p:cNvGrpSpPr>
          <p:nvPr/>
        </p:nvGrpSpPr>
        <p:grpSpPr bwMode="auto">
          <a:xfrm>
            <a:off x="9640888" y="5803900"/>
            <a:ext cx="165100" cy="406400"/>
            <a:chOff x="2305" y="3704"/>
            <a:chExt cx="104" cy="256"/>
          </a:xfrm>
        </p:grpSpPr>
        <p:sp>
          <p:nvSpPr>
            <p:cNvPr id="310351" name="Line 79">
              <a:extLst>
                <a:ext uri="{FF2B5EF4-FFF2-40B4-BE49-F238E27FC236}">
                  <a16:creationId xmlns:a16="http://schemas.microsoft.com/office/drawing/2014/main" id="{3A304A3B-1830-B74F-AE8A-BA7349349627}"/>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0352" name="Line 80">
              <a:extLst>
                <a:ext uri="{FF2B5EF4-FFF2-40B4-BE49-F238E27FC236}">
                  <a16:creationId xmlns:a16="http://schemas.microsoft.com/office/drawing/2014/main" id="{CD9E8D20-D25C-4348-8FB4-E886C94B3243}"/>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0353" name="Line 81">
              <a:extLst>
                <a:ext uri="{FF2B5EF4-FFF2-40B4-BE49-F238E27FC236}">
                  <a16:creationId xmlns:a16="http://schemas.microsoft.com/office/drawing/2014/main" id="{9521F61C-A66C-8746-9FA2-FA369CBE9C26}"/>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10354" name="Group 82">
            <a:extLst>
              <a:ext uri="{FF2B5EF4-FFF2-40B4-BE49-F238E27FC236}">
                <a16:creationId xmlns:a16="http://schemas.microsoft.com/office/drawing/2014/main" id="{81BC2978-5B6B-9F43-AB7E-F0D380F9F4C8}"/>
              </a:ext>
            </a:extLst>
          </p:cNvPr>
          <p:cNvGrpSpPr>
            <a:grpSpLocks/>
          </p:cNvGrpSpPr>
          <p:nvPr/>
        </p:nvGrpSpPr>
        <p:grpSpPr bwMode="auto">
          <a:xfrm>
            <a:off x="8574088" y="5791200"/>
            <a:ext cx="165100" cy="406400"/>
            <a:chOff x="2305" y="3704"/>
            <a:chExt cx="104" cy="256"/>
          </a:xfrm>
        </p:grpSpPr>
        <p:sp>
          <p:nvSpPr>
            <p:cNvPr id="310355" name="Line 83">
              <a:extLst>
                <a:ext uri="{FF2B5EF4-FFF2-40B4-BE49-F238E27FC236}">
                  <a16:creationId xmlns:a16="http://schemas.microsoft.com/office/drawing/2014/main" id="{8F8FEB8C-4614-094D-B110-E8C1E3D26906}"/>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0356" name="Line 84">
              <a:extLst>
                <a:ext uri="{FF2B5EF4-FFF2-40B4-BE49-F238E27FC236}">
                  <a16:creationId xmlns:a16="http://schemas.microsoft.com/office/drawing/2014/main" id="{2CEED097-37EC-514F-812C-9E484264DDE3}"/>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0357" name="Line 85">
              <a:extLst>
                <a:ext uri="{FF2B5EF4-FFF2-40B4-BE49-F238E27FC236}">
                  <a16:creationId xmlns:a16="http://schemas.microsoft.com/office/drawing/2014/main" id="{84CB6ED8-5F4A-0C4D-A2B6-D2C4D27AE32E}"/>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10358" name="Group 86">
            <a:extLst>
              <a:ext uri="{FF2B5EF4-FFF2-40B4-BE49-F238E27FC236}">
                <a16:creationId xmlns:a16="http://schemas.microsoft.com/office/drawing/2014/main" id="{B61912CC-1BE3-3646-AF83-7F26E7C9BA3A}"/>
              </a:ext>
            </a:extLst>
          </p:cNvPr>
          <p:cNvGrpSpPr>
            <a:grpSpLocks/>
          </p:cNvGrpSpPr>
          <p:nvPr/>
        </p:nvGrpSpPr>
        <p:grpSpPr bwMode="auto">
          <a:xfrm>
            <a:off x="8269288" y="5803900"/>
            <a:ext cx="165100" cy="406400"/>
            <a:chOff x="2305" y="3704"/>
            <a:chExt cx="104" cy="256"/>
          </a:xfrm>
        </p:grpSpPr>
        <p:sp>
          <p:nvSpPr>
            <p:cNvPr id="310359" name="Line 87">
              <a:extLst>
                <a:ext uri="{FF2B5EF4-FFF2-40B4-BE49-F238E27FC236}">
                  <a16:creationId xmlns:a16="http://schemas.microsoft.com/office/drawing/2014/main" id="{9AF488DB-BC00-5340-88E3-8C4B7F7757A4}"/>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0360" name="Line 88">
              <a:extLst>
                <a:ext uri="{FF2B5EF4-FFF2-40B4-BE49-F238E27FC236}">
                  <a16:creationId xmlns:a16="http://schemas.microsoft.com/office/drawing/2014/main" id="{BE18FCE9-023B-7E4C-90EC-D9E4F427D108}"/>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0361" name="Line 89">
              <a:extLst>
                <a:ext uri="{FF2B5EF4-FFF2-40B4-BE49-F238E27FC236}">
                  <a16:creationId xmlns:a16="http://schemas.microsoft.com/office/drawing/2014/main" id="{73348A01-E3F6-9E4A-8A8E-5F1C44A04397}"/>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10362" name="Group 90">
            <a:extLst>
              <a:ext uri="{FF2B5EF4-FFF2-40B4-BE49-F238E27FC236}">
                <a16:creationId xmlns:a16="http://schemas.microsoft.com/office/drawing/2014/main" id="{4296C606-1858-8B4E-B3C9-27A65344A4B6}"/>
              </a:ext>
            </a:extLst>
          </p:cNvPr>
          <p:cNvGrpSpPr>
            <a:grpSpLocks/>
          </p:cNvGrpSpPr>
          <p:nvPr/>
        </p:nvGrpSpPr>
        <p:grpSpPr bwMode="auto">
          <a:xfrm>
            <a:off x="5462588" y="5880100"/>
            <a:ext cx="165100" cy="406400"/>
            <a:chOff x="2305" y="3704"/>
            <a:chExt cx="104" cy="256"/>
          </a:xfrm>
        </p:grpSpPr>
        <p:sp>
          <p:nvSpPr>
            <p:cNvPr id="310363" name="Line 91">
              <a:extLst>
                <a:ext uri="{FF2B5EF4-FFF2-40B4-BE49-F238E27FC236}">
                  <a16:creationId xmlns:a16="http://schemas.microsoft.com/office/drawing/2014/main" id="{41DC2E07-3D4E-3D4E-B82D-99A1DAA3B107}"/>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0364" name="Line 92">
              <a:extLst>
                <a:ext uri="{FF2B5EF4-FFF2-40B4-BE49-F238E27FC236}">
                  <a16:creationId xmlns:a16="http://schemas.microsoft.com/office/drawing/2014/main" id="{27D1FFFF-6A6B-4E44-B1F0-2347D5F61CA1}"/>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0365" name="Line 93">
              <a:extLst>
                <a:ext uri="{FF2B5EF4-FFF2-40B4-BE49-F238E27FC236}">
                  <a16:creationId xmlns:a16="http://schemas.microsoft.com/office/drawing/2014/main" id="{BB0B8F99-005B-E04B-B1B6-D1761D683689}"/>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10366" name="Group 94">
            <a:extLst>
              <a:ext uri="{FF2B5EF4-FFF2-40B4-BE49-F238E27FC236}">
                <a16:creationId xmlns:a16="http://schemas.microsoft.com/office/drawing/2014/main" id="{18707339-84A4-3246-B805-1425992B5848}"/>
              </a:ext>
            </a:extLst>
          </p:cNvPr>
          <p:cNvGrpSpPr>
            <a:grpSpLocks/>
          </p:cNvGrpSpPr>
          <p:nvPr/>
        </p:nvGrpSpPr>
        <p:grpSpPr bwMode="auto">
          <a:xfrm>
            <a:off x="6110288" y="5867400"/>
            <a:ext cx="165100" cy="406400"/>
            <a:chOff x="2305" y="3704"/>
            <a:chExt cx="104" cy="256"/>
          </a:xfrm>
        </p:grpSpPr>
        <p:sp>
          <p:nvSpPr>
            <p:cNvPr id="310367" name="Line 95">
              <a:extLst>
                <a:ext uri="{FF2B5EF4-FFF2-40B4-BE49-F238E27FC236}">
                  <a16:creationId xmlns:a16="http://schemas.microsoft.com/office/drawing/2014/main" id="{02368862-1520-264F-8F5B-4632FC96EA19}"/>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0368" name="Line 96">
              <a:extLst>
                <a:ext uri="{FF2B5EF4-FFF2-40B4-BE49-F238E27FC236}">
                  <a16:creationId xmlns:a16="http://schemas.microsoft.com/office/drawing/2014/main" id="{1EED4DF8-2A26-B94F-B84F-91D4379A4647}"/>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0369" name="Line 97">
              <a:extLst>
                <a:ext uri="{FF2B5EF4-FFF2-40B4-BE49-F238E27FC236}">
                  <a16:creationId xmlns:a16="http://schemas.microsoft.com/office/drawing/2014/main" id="{2263A73F-C7D9-3941-A0B7-92522AF20FCF}"/>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10370" name="Group 98">
            <a:extLst>
              <a:ext uri="{FF2B5EF4-FFF2-40B4-BE49-F238E27FC236}">
                <a16:creationId xmlns:a16="http://schemas.microsoft.com/office/drawing/2014/main" id="{4BE4FA94-86B6-3545-A0E8-1FF1987D682E}"/>
              </a:ext>
            </a:extLst>
          </p:cNvPr>
          <p:cNvGrpSpPr>
            <a:grpSpLocks/>
          </p:cNvGrpSpPr>
          <p:nvPr/>
        </p:nvGrpSpPr>
        <p:grpSpPr bwMode="auto">
          <a:xfrm>
            <a:off x="7024688" y="4546600"/>
            <a:ext cx="165100" cy="406400"/>
            <a:chOff x="2305" y="3704"/>
            <a:chExt cx="104" cy="256"/>
          </a:xfrm>
        </p:grpSpPr>
        <p:sp>
          <p:nvSpPr>
            <p:cNvPr id="310371" name="Line 99">
              <a:extLst>
                <a:ext uri="{FF2B5EF4-FFF2-40B4-BE49-F238E27FC236}">
                  <a16:creationId xmlns:a16="http://schemas.microsoft.com/office/drawing/2014/main" id="{9D391D5A-67AC-6843-A19A-A5613B387521}"/>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0372" name="Line 100">
              <a:extLst>
                <a:ext uri="{FF2B5EF4-FFF2-40B4-BE49-F238E27FC236}">
                  <a16:creationId xmlns:a16="http://schemas.microsoft.com/office/drawing/2014/main" id="{DE848A5D-FB37-3545-BDD7-D80DEAE79542}"/>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0373" name="Line 101">
              <a:extLst>
                <a:ext uri="{FF2B5EF4-FFF2-40B4-BE49-F238E27FC236}">
                  <a16:creationId xmlns:a16="http://schemas.microsoft.com/office/drawing/2014/main" id="{8539D77B-4130-7946-AFAA-7F1EFB32337F}"/>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10374" name="Group 102">
            <a:extLst>
              <a:ext uri="{FF2B5EF4-FFF2-40B4-BE49-F238E27FC236}">
                <a16:creationId xmlns:a16="http://schemas.microsoft.com/office/drawing/2014/main" id="{7E8C6942-4885-B44C-8408-141AF8B65ACD}"/>
              </a:ext>
            </a:extLst>
          </p:cNvPr>
          <p:cNvGrpSpPr>
            <a:grpSpLocks/>
          </p:cNvGrpSpPr>
          <p:nvPr/>
        </p:nvGrpSpPr>
        <p:grpSpPr bwMode="auto">
          <a:xfrm>
            <a:off x="6719888" y="4559300"/>
            <a:ext cx="165100" cy="406400"/>
            <a:chOff x="2305" y="3704"/>
            <a:chExt cx="104" cy="256"/>
          </a:xfrm>
        </p:grpSpPr>
        <p:sp>
          <p:nvSpPr>
            <p:cNvPr id="310375" name="Line 103">
              <a:extLst>
                <a:ext uri="{FF2B5EF4-FFF2-40B4-BE49-F238E27FC236}">
                  <a16:creationId xmlns:a16="http://schemas.microsoft.com/office/drawing/2014/main" id="{8489E86C-563B-624E-BA9D-43F5B029359F}"/>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0376" name="Line 104">
              <a:extLst>
                <a:ext uri="{FF2B5EF4-FFF2-40B4-BE49-F238E27FC236}">
                  <a16:creationId xmlns:a16="http://schemas.microsoft.com/office/drawing/2014/main" id="{3FDB5E42-704D-1148-B9A7-48464D9544D4}"/>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0377" name="Line 105">
              <a:extLst>
                <a:ext uri="{FF2B5EF4-FFF2-40B4-BE49-F238E27FC236}">
                  <a16:creationId xmlns:a16="http://schemas.microsoft.com/office/drawing/2014/main" id="{A3DE6950-0EC0-7649-9650-E7E4ABC05859}"/>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10378" name="Group 106">
            <a:extLst>
              <a:ext uri="{FF2B5EF4-FFF2-40B4-BE49-F238E27FC236}">
                <a16:creationId xmlns:a16="http://schemas.microsoft.com/office/drawing/2014/main" id="{EA67C223-E5CA-FB40-82FB-15A1CD9DAF16}"/>
              </a:ext>
            </a:extLst>
          </p:cNvPr>
          <p:cNvGrpSpPr>
            <a:grpSpLocks/>
          </p:cNvGrpSpPr>
          <p:nvPr/>
        </p:nvGrpSpPr>
        <p:grpSpPr bwMode="auto">
          <a:xfrm>
            <a:off x="9348788" y="5816600"/>
            <a:ext cx="165100" cy="406400"/>
            <a:chOff x="2305" y="3704"/>
            <a:chExt cx="104" cy="256"/>
          </a:xfrm>
        </p:grpSpPr>
        <p:sp>
          <p:nvSpPr>
            <p:cNvPr id="310379" name="Line 107">
              <a:extLst>
                <a:ext uri="{FF2B5EF4-FFF2-40B4-BE49-F238E27FC236}">
                  <a16:creationId xmlns:a16="http://schemas.microsoft.com/office/drawing/2014/main" id="{F1E5652B-EBD9-8C4A-8CEA-A664E04A3D60}"/>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0380" name="Line 108">
              <a:extLst>
                <a:ext uri="{FF2B5EF4-FFF2-40B4-BE49-F238E27FC236}">
                  <a16:creationId xmlns:a16="http://schemas.microsoft.com/office/drawing/2014/main" id="{7B0BBBF0-240B-BD46-B21F-09A1F4D61455}"/>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0381" name="Line 109">
              <a:extLst>
                <a:ext uri="{FF2B5EF4-FFF2-40B4-BE49-F238E27FC236}">
                  <a16:creationId xmlns:a16="http://schemas.microsoft.com/office/drawing/2014/main" id="{FF4A660A-34DC-C94D-B873-1D8A44F6526F}"/>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10382" name="Group 110">
            <a:extLst>
              <a:ext uri="{FF2B5EF4-FFF2-40B4-BE49-F238E27FC236}">
                <a16:creationId xmlns:a16="http://schemas.microsoft.com/office/drawing/2014/main" id="{273B3F3C-4D83-FF45-9A01-16B84B7BEB62}"/>
              </a:ext>
            </a:extLst>
          </p:cNvPr>
          <p:cNvGrpSpPr>
            <a:grpSpLocks/>
          </p:cNvGrpSpPr>
          <p:nvPr/>
        </p:nvGrpSpPr>
        <p:grpSpPr bwMode="auto">
          <a:xfrm>
            <a:off x="8878888" y="4610100"/>
            <a:ext cx="165100" cy="406400"/>
            <a:chOff x="2305" y="3704"/>
            <a:chExt cx="104" cy="256"/>
          </a:xfrm>
        </p:grpSpPr>
        <p:sp>
          <p:nvSpPr>
            <p:cNvPr id="310383" name="Line 111">
              <a:extLst>
                <a:ext uri="{FF2B5EF4-FFF2-40B4-BE49-F238E27FC236}">
                  <a16:creationId xmlns:a16="http://schemas.microsoft.com/office/drawing/2014/main" id="{C42C5E40-0013-0542-A02C-FAA9513F3ACD}"/>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0384" name="Line 112">
              <a:extLst>
                <a:ext uri="{FF2B5EF4-FFF2-40B4-BE49-F238E27FC236}">
                  <a16:creationId xmlns:a16="http://schemas.microsoft.com/office/drawing/2014/main" id="{5C5EFB20-026B-1D45-9D15-35433DA7E539}"/>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0385" name="Line 113">
              <a:extLst>
                <a:ext uri="{FF2B5EF4-FFF2-40B4-BE49-F238E27FC236}">
                  <a16:creationId xmlns:a16="http://schemas.microsoft.com/office/drawing/2014/main" id="{F7FB22C7-C793-1948-94EC-99D50ECB1C65}"/>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10386" name="Group 114">
            <a:extLst>
              <a:ext uri="{FF2B5EF4-FFF2-40B4-BE49-F238E27FC236}">
                <a16:creationId xmlns:a16="http://schemas.microsoft.com/office/drawing/2014/main" id="{9863D96E-0248-A243-A298-B24D1E96E1D3}"/>
              </a:ext>
            </a:extLst>
          </p:cNvPr>
          <p:cNvGrpSpPr>
            <a:grpSpLocks/>
          </p:cNvGrpSpPr>
          <p:nvPr/>
        </p:nvGrpSpPr>
        <p:grpSpPr bwMode="auto">
          <a:xfrm>
            <a:off x="7837488" y="4622800"/>
            <a:ext cx="165100" cy="406400"/>
            <a:chOff x="2305" y="3704"/>
            <a:chExt cx="104" cy="256"/>
          </a:xfrm>
        </p:grpSpPr>
        <p:sp>
          <p:nvSpPr>
            <p:cNvPr id="310387" name="Line 115">
              <a:extLst>
                <a:ext uri="{FF2B5EF4-FFF2-40B4-BE49-F238E27FC236}">
                  <a16:creationId xmlns:a16="http://schemas.microsoft.com/office/drawing/2014/main" id="{8E72D17D-A05E-C942-AA9F-E2381F9D9403}"/>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0388" name="Line 116">
              <a:extLst>
                <a:ext uri="{FF2B5EF4-FFF2-40B4-BE49-F238E27FC236}">
                  <a16:creationId xmlns:a16="http://schemas.microsoft.com/office/drawing/2014/main" id="{E439D011-2BA2-F646-8534-AC163223871E}"/>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0389" name="Line 117">
              <a:extLst>
                <a:ext uri="{FF2B5EF4-FFF2-40B4-BE49-F238E27FC236}">
                  <a16:creationId xmlns:a16="http://schemas.microsoft.com/office/drawing/2014/main" id="{DEEE5FBC-0659-5B42-89AD-2EB4B77A8D3F}"/>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10390" name="Text Box 118">
            <a:extLst>
              <a:ext uri="{FF2B5EF4-FFF2-40B4-BE49-F238E27FC236}">
                <a16:creationId xmlns:a16="http://schemas.microsoft.com/office/drawing/2014/main" id="{CCF5A4DD-E889-E741-A512-BA1FAA71D6FB}"/>
              </a:ext>
            </a:extLst>
          </p:cNvPr>
          <p:cNvSpPr txBox="1">
            <a:spLocks noChangeArrowheads="1"/>
          </p:cNvSpPr>
          <p:nvPr/>
        </p:nvSpPr>
        <p:spPr bwMode="auto">
          <a:xfrm>
            <a:off x="1978025" y="2816225"/>
            <a:ext cx="3416320" cy="707886"/>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a:latin typeface="Courier New" panose="02070309020205020404" pitchFamily="49" charset="0"/>
              </a:rPr>
              <a:t>Output: 1 3 7 9 14 22</a:t>
            </a:r>
          </a:p>
          <a:p>
            <a:r>
              <a:rPr lang="en-US" altLang="en-US" sz="2000">
                <a:latin typeface="Courier New" panose="02070309020205020404" pitchFamily="49" charset="0"/>
              </a:rPr>
              <a:t>        36 44</a:t>
            </a:r>
          </a:p>
        </p:txBody>
      </p:sp>
      <p:sp>
        <p:nvSpPr>
          <p:cNvPr id="310391" name="Oval 119">
            <a:extLst>
              <a:ext uri="{FF2B5EF4-FFF2-40B4-BE49-F238E27FC236}">
                <a16:creationId xmlns:a16="http://schemas.microsoft.com/office/drawing/2014/main" id="{BBBA30E5-F850-064F-991B-2483A536FD60}"/>
              </a:ext>
            </a:extLst>
          </p:cNvPr>
          <p:cNvSpPr>
            <a:spLocks noChangeArrowheads="1"/>
          </p:cNvSpPr>
          <p:nvPr/>
        </p:nvSpPr>
        <p:spPr bwMode="auto">
          <a:xfrm>
            <a:off x="2044700" y="1308100"/>
            <a:ext cx="254000" cy="254000"/>
          </a:xfrm>
          <a:prstGeom prst="ellipse">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310392" name="Oval 120">
            <a:extLst>
              <a:ext uri="{FF2B5EF4-FFF2-40B4-BE49-F238E27FC236}">
                <a16:creationId xmlns:a16="http://schemas.microsoft.com/office/drawing/2014/main" id="{65403D11-F016-794A-BFD8-6D0BBB5C3FF5}"/>
              </a:ext>
            </a:extLst>
          </p:cNvPr>
          <p:cNvSpPr>
            <a:spLocks noChangeArrowheads="1"/>
          </p:cNvSpPr>
          <p:nvPr/>
        </p:nvSpPr>
        <p:spPr bwMode="auto">
          <a:xfrm>
            <a:off x="2044700" y="1651000"/>
            <a:ext cx="254000" cy="254000"/>
          </a:xfrm>
          <a:prstGeom prst="ellipse">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310393" name="Oval 121">
            <a:extLst>
              <a:ext uri="{FF2B5EF4-FFF2-40B4-BE49-F238E27FC236}">
                <a16:creationId xmlns:a16="http://schemas.microsoft.com/office/drawing/2014/main" id="{E5B6D0A5-286E-C949-9439-74E33F9CDA16}"/>
              </a:ext>
            </a:extLst>
          </p:cNvPr>
          <p:cNvSpPr>
            <a:spLocks noChangeArrowheads="1"/>
          </p:cNvSpPr>
          <p:nvPr/>
        </p:nvSpPr>
        <p:spPr bwMode="auto">
          <a:xfrm>
            <a:off x="2044700" y="1993900"/>
            <a:ext cx="254000" cy="254000"/>
          </a:xfrm>
          <a:prstGeom prst="ellipse">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310394" name="Oval 122">
            <a:extLst>
              <a:ext uri="{FF2B5EF4-FFF2-40B4-BE49-F238E27FC236}">
                <a16:creationId xmlns:a16="http://schemas.microsoft.com/office/drawing/2014/main" id="{2DC04616-D66E-7743-8BA8-F594C1028F74}"/>
              </a:ext>
            </a:extLst>
          </p:cNvPr>
          <p:cNvSpPr>
            <a:spLocks noChangeArrowheads="1"/>
          </p:cNvSpPr>
          <p:nvPr/>
        </p:nvSpPr>
        <p:spPr bwMode="auto">
          <a:xfrm>
            <a:off x="4762500" y="52070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310395" name="Oval 123">
            <a:extLst>
              <a:ext uri="{FF2B5EF4-FFF2-40B4-BE49-F238E27FC236}">
                <a16:creationId xmlns:a16="http://schemas.microsoft.com/office/drawing/2014/main" id="{ED8846EB-551A-2C4E-B33C-9FCA1DB8A002}"/>
              </a:ext>
            </a:extLst>
          </p:cNvPr>
          <p:cNvSpPr>
            <a:spLocks noChangeArrowheads="1"/>
          </p:cNvSpPr>
          <p:nvPr/>
        </p:nvSpPr>
        <p:spPr bwMode="auto">
          <a:xfrm>
            <a:off x="4749800" y="55118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310396" name="Oval 124">
            <a:extLst>
              <a:ext uri="{FF2B5EF4-FFF2-40B4-BE49-F238E27FC236}">
                <a16:creationId xmlns:a16="http://schemas.microsoft.com/office/drawing/2014/main" id="{A3AFCF40-1029-7445-BDE2-DE119E0B09AF}"/>
              </a:ext>
            </a:extLst>
          </p:cNvPr>
          <p:cNvSpPr>
            <a:spLocks noChangeArrowheads="1"/>
          </p:cNvSpPr>
          <p:nvPr/>
        </p:nvSpPr>
        <p:spPr bwMode="auto">
          <a:xfrm>
            <a:off x="4749800" y="58166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310397" name="Oval 125">
            <a:extLst>
              <a:ext uri="{FF2B5EF4-FFF2-40B4-BE49-F238E27FC236}">
                <a16:creationId xmlns:a16="http://schemas.microsoft.com/office/drawing/2014/main" id="{A8E450A8-2BDB-5C41-AFCD-97D402EEE6FE}"/>
              </a:ext>
            </a:extLst>
          </p:cNvPr>
          <p:cNvSpPr>
            <a:spLocks noChangeArrowheads="1"/>
          </p:cNvSpPr>
          <p:nvPr/>
        </p:nvSpPr>
        <p:spPr bwMode="auto">
          <a:xfrm>
            <a:off x="5207000" y="39116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310398" name="Oval 126">
            <a:extLst>
              <a:ext uri="{FF2B5EF4-FFF2-40B4-BE49-F238E27FC236}">
                <a16:creationId xmlns:a16="http://schemas.microsoft.com/office/drawing/2014/main" id="{C04A176D-1788-A54E-9A24-E3932768D51C}"/>
              </a:ext>
            </a:extLst>
          </p:cNvPr>
          <p:cNvSpPr>
            <a:spLocks noChangeArrowheads="1"/>
          </p:cNvSpPr>
          <p:nvPr/>
        </p:nvSpPr>
        <p:spPr bwMode="auto">
          <a:xfrm>
            <a:off x="5207000" y="42164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310399" name="Oval 127">
            <a:extLst>
              <a:ext uri="{FF2B5EF4-FFF2-40B4-BE49-F238E27FC236}">
                <a16:creationId xmlns:a16="http://schemas.microsoft.com/office/drawing/2014/main" id="{AF9F31C7-E33F-834D-B1C7-5F69021BB557}"/>
              </a:ext>
            </a:extLst>
          </p:cNvPr>
          <p:cNvSpPr>
            <a:spLocks noChangeArrowheads="1"/>
          </p:cNvSpPr>
          <p:nvPr/>
        </p:nvSpPr>
        <p:spPr bwMode="auto">
          <a:xfrm>
            <a:off x="5207000" y="45339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310400" name="Oval 128">
            <a:extLst>
              <a:ext uri="{FF2B5EF4-FFF2-40B4-BE49-F238E27FC236}">
                <a16:creationId xmlns:a16="http://schemas.microsoft.com/office/drawing/2014/main" id="{32F4D894-0737-4245-AF18-C6C9DB10B23A}"/>
              </a:ext>
            </a:extLst>
          </p:cNvPr>
          <p:cNvSpPr>
            <a:spLocks noChangeArrowheads="1"/>
          </p:cNvSpPr>
          <p:nvPr/>
        </p:nvSpPr>
        <p:spPr bwMode="auto">
          <a:xfrm>
            <a:off x="5740400" y="51943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310401" name="Oval 129">
            <a:extLst>
              <a:ext uri="{FF2B5EF4-FFF2-40B4-BE49-F238E27FC236}">
                <a16:creationId xmlns:a16="http://schemas.microsoft.com/office/drawing/2014/main" id="{80FD8658-9318-3341-8BD1-7BC6A46804C4}"/>
              </a:ext>
            </a:extLst>
          </p:cNvPr>
          <p:cNvSpPr>
            <a:spLocks noChangeArrowheads="1"/>
          </p:cNvSpPr>
          <p:nvPr/>
        </p:nvSpPr>
        <p:spPr bwMode="auto">
          <a:xfrm>
            <a:off x="5740400" y="55118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310402" name="Oval 130">
            <a:extLst>
              <a:ext uri="{FF2B5EF4-FFF2-40B4-BE49-F238E27FC236}">
                <a16:creationId xmlns:a16="http://schemas.microsoft.com/office/drawing/2014/main" id="{9EDF2025-0026-F24B-8F9B-BD4742CA7265}"/>
              </a:ext>
            </a:extLst>
          </p:cNvPr>
          <p:cNvSpPr>
            <a:spLocks noChangeArrowheads="1"/>
          </p:cNvSpPr>
          <p:nvPr/>
        </p:nvSpPr>
        <p:spPr bwMode="auto">
          <a:xfrm>
            <a:off x="5740400" y="58293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310403" name="Oval 131">
            <a:extLst>
              <a:ext uri="{FF2B5EF4-FFF2-40B4-BE49-F238E27FC236}">
                <a16:creationId xmlns:a16="http://schemas.microsoft.com/office/drawing/2014/main" id="{52173FD6-499A-C646-A2C4-076BAE743C67}"/>
              </a:ext>
            </a:extLst>
          </p:cNvPr>
          <p:cNvSpPr>
            <a:spLocks noChangeArrowheads="1"/>
          </p:cNvSpPr>
          <p:nvPr/>
        </p:nvSpPr>
        <p:spPr bwMode="auto">
          <a:xfrm>
            <a:off x="6299200" y="39116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310404" name="Oval 132">
            <a:extLst>
              <a:ext uri="{FF2B5EF4-FFF2-40B4-BE49-F238E27FC236}">
                <a16:creationId xmlns:a16="http://schemas.microsoft.com/office/drawing/2014/main" id="{4D7153AB-3631-0342-BA41-B1AA10FEE8BF}"/>
              </a:ext>
            </a:extLst>
          </p:cNvPr>
          <p:cNvSpPr>
            <a:spLocks noChangeArrowheads="1"/>
          </p:cNvSpPr>
          <p:nvPr/>
        </p:nvSpPr>
        <p:spPr bwMode="auto">
          <a:xfrm>
            <a:off x="6299200" y="42291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310405" name="Oval 133">
            <a:extLst>
              <a:ext uri="{FF2B5EF4-FFF2-40B4-BE49-F238E27FC236}">
                <a16:creationId xmlns:a16="http://schemas.microsoft.com/office/drawing/2014/main" id="{778CCFC5-11A0-FA42-A0C5-73ECD1208FAE}"/>
              </a:ext>
            </a:extLst>
          </p:cNvPr>
          <p:cNvSpPr>
            <a:spLocks noChangeArrowheads="1"/>
          </p:cNvSpPr>
          <p:nvPr/>
        </p:nvSpPr>
        <p:spPr bwMode="auto">
          <a:xfrm>
            <a:off x="6299200" y="45466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310406" name="Oval 134">
            <a:extLst>
              <a:ext uri="{FF2B5EF4-FFF2-40B4-BE49-F238E27FC236}">
                <a16:creationId xmlns:a16="http://schemas.microsoft.com/office/drawing/2014/main" id="{F2D195DC-1D9C-C849-A1E4-E21072352769}"/>
              </a:ext>
            </a:extLst>
          </p:cNvPr>
          <p:cNvSpPr>
            <a:spLocks noChangeArrowheads="1"/>
          </p:cNvSpPr>
          <p:nvPr/>
        </p:nvSpPr>
        <p:spPr bwMode="auto">
          <a:xfrm>
            <a:off x="5740400" y="27305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310407" name="Oval 135">
            <a:extLst>
              <a:ext uri="{FF2B5EF4-FFF2-40B4-BE49-F238E27FC236}">
                <a16:creationId xmlns:a16="http://schemas.microsoft.com/office/drawing/2014/main" id="{1A2497A5-21A5-5D4E-AAE0-7ED4EA1D1379}"/>
              </a:ext>
            </a:extLst>
          </p:cNvPr>
          <p:cNvSpPr>
            <a:spLocks noChangeArrowheads="1"/>
          </p:cNvSpPr>
          <p:nvPr/>
        </p:nvSpPr>
        <p:spPr bwMode="auto">
          <a:xfrm>
            <a:off x="5740400" y="30353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310408" name="Oval 136">
            <a:extLst>
              <a:ext uri="{FF2B5EF4-FFF2-40B4-BE49-F238E27FC236}">
                <a16:creationId xmlns:a16="http://schemas.microsoft.com/office/drawing/2014/main" id="{9FA75340-4A0D-634C-AFA4-9644DE2EC4FC}"/>
              </a:ext>
            </a:extLst>
          </p:cNvPr>
          <p:cNvSpPr>
            <a:spLocks noChangeArrowheads="1"/>
          </p:cNvSpPr>
          <p:nvPr/>
        </p:nvSpPr>
        <p:spPr bwMode="auto">
          <a:xfrm>
            <a:off x="5740400" y="33401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310409" name="Oval 137">
            <a:extLst>
              <a:ext uri="{FF2B5EF4-FFF2-40B4-BE49-F238E27FC236}">
                <a16:creationId xmlns:a16="http://schemas.microsoft.com/office/drawing/2014/main" id="{C5786615-6D17-374F-A9B6-A2DA584A079F}"/>
              </a:ext>
            </a:extLst>
          </p:cNvPr>
          <p:cNvSpPr>
            <a:spLocks noChangeArrowheads="1"/>
          </p:cNvSpPr>
          <p:nvPr/>
        </p:nvSpPr>
        <p:spPr bwMode="auto">
          <a:xfrm>
            <a:off x="6743700" y="14732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310410" name="Oval 138">
            <a:extLst>
              <a:ext uri="{FF2B5EF4-FFF2-40B4-BE49-F238E27FC236}">
                <a16:creationId xmlns:a16="http://schemas.microsoft.com/office/drawing/2014/main" id="{0981A228-90E4-EF43-B4D4-72519E383EA3}"/>
              </a:ext>
            </a:extLst>
          </p:cNvPr>
          <p:cNvSpPr>
            <a:spLocks noChangeArrowheads="1"/>
          </p:cNvSpPr>
          <p:nvPr/>
        </p:nvSpPr>
        <p:spPr bwMode="auto">
          <a:xfrm>
            <a:off x="6743700" y="17526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310411" name="Oval 139">
            <a:extLst>
              <a:ext uri="{FF2B5EF4-FFF2-40B4-BE49-F238E27FC236}">
                <a16:creationId xmlns:a16="http://schemas.microsoft.com/office/drawing/2014/main" id="{F761ABE7-F304-1044-8F79-179C3AECB8AC}"/>
              </a:ext>
            </a:extLst>
          </p:cNvPr>
          <p:cNvSpPr>
            <a:spLocks noChangeArrowheads="1"/>
          </p:cNvSpPr>
          <p:nvPr/>
        </p:nvSpPr>
        <p:spPr bwMode="auto">
          <a:xfrm>
            <a:off x="6743700" y="2044700"/>
            <a:ext cx="254000" cy="254000"/>
          </a:xfrm>
          <a:prstGeom prst="ellipse">
            <a:avLst/>
          </a:prstGeom>
          <a:solidFill>
            <a:srgbClr val="66FF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310412" name="Oval 140">
            <a:extLst>
              <a:ext uri="{FF2B5EF4-FFF2-40B4-BE49-F238E27FC236}">
                <a16:creationId xmlns:a16="http://schemas.microsoft.com/office/drawing/2014/main" id="{FDDB7875-8876-874B-98BB-699DA40C2F17}"/>
              </a:ext>
            </a:extLst>
          </p:cNvPr>
          <p:cNvSpPr>
            <a:spLocks noChangeArrowheads="1"/>
          </p:cNvSpPr>
          <p:nvPr/>
        </p:nvSpPr>
        <p:spPr bwMode="auto">
          <a:xfrm>
            <a:off x="7937500" y="2705100"/>
            <a:ext cx="254000" cy="254000"/>
          </a:xfrm>
          <a:prstGeom prst="ellipse">
            <a:avLst/>
          </a:prstGeom>
          <a:solidFill>
            <a:srgbClr val="66FF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310413" name="Oval 141">
            <a:extLst>
              <a:ext uri="{FF2B5EF4-FFF2-40B4-BE49-F238E27FC236}">
                <a16:creationId xmlns:a16="http://schemas.microsoft.com/office/drawing/2014/main" id="{75717FFF-0F1A-0746-8AD9-22B2512961C0}"/>
              </a:ext>
            </a:extLst>
          </p:cNvPr>
          <p:cNvSpPr>
            <a:spLocks noChangeArrowheads="1"/>
          </p:cNvSpPr>
          <p:nvPr/>
        </p:nvSpPr>
        <p:spPr bwMode="auto">
          <a:xfrm>
            <a:off x="7404100" y="39116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310414" name="Oval 142">
            <a:extLst>
              <a:ext uri="{FF2B5EF4-FFF2-40B4-BE49-F238E27FC236}">
                <a16:creationId xmlns:a16="http://schemas.microsoft.com/office/drawing/2014/main" id="{CF3F2242-E774-3348-86EF-4DA77E26AE83}"/>
              </a:ext>
            </a:extLst>
          </p:cNvPr>
          <p:cNvSpPr>
            <a:spLocks noChangeArrowheads="1"/>
          </p:cNvSpPr>
          <p:nvPr/>
        </p:nvSpPr>
        <p:spPr bwMode="auto">
          <a:xfrm>
            <a:off x="7391400" y="42291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310415" name="Oval 143">
            <a:extLst>
              <a:ext uri="{FF2B5EF4-FFF2-40B4-BE49-F238E27FC236}">
                <a16:creationId xmlns:a16="http://schemas.microsoft.com/office/drawing/2014/main" id="{82DC3C9A-D3C3-FD41-AFD7-16B6579C5D30}"/>
              </a:ext>
            </a:extLst>
          </p:cNvPr>
          <p:cNvSpPr>
            <a:spLocks noChangeArrowheads="1"/>
          </p:cNvSpPr>
          <p:nvPr/>
        </p:nvSpPr>
        <p:spPr bwMode="auto">
          <a:xfrm>
            <a:off x="7378700" y="4546600"/>
            <a:ext cx="254000" cy="254000"/>
          </a:xfrm>
          <a:prstGeom prst="ellipse">
            <a:avLst/>
          </a:prstGeom>
          <a:solidFill>
            <a:srgbClr val="66FF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310416" name="Oval 144">
            <a:extLst>
              <a:ext uri="{FF2B5EF4-FFF2-40B4-BE49-F238E27FC236}">
                <a16:creationId xmlns:a16="http://schemas.microsoft.com/office/drawing/2014/main" id="{BC3024E2-89F6-E84A-8386-37A26EE813F0}"/>
              </a:ext>
            </a:extLst>
          </p:cNvPr>
          <p:cNvSpPr>
            <a:spLocks noChangeArrowheads="1"/>
          </p:cNvSpPr>
          <p:nvPr/>
        </p:nvSpPr>
        <p:spPr bwMode="auto">
          <a:xfrm>
            <a:off x="7861300" y="51308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310417" name="Oval 145">
            <a:extLst>
              <a:ext uri="{FF2B5EF4-FFF2-40B4-BE49-F238E27FC236}">
                <a16:creationId xmlns:a16="http://schemas.microsoft.com/office/drawing/2014/main" id="{C4A9827E-32BE-044B-AAB6-38328568DDB2}"/>
              </a:ext>
            </a:extLst>
          </p:cNvPr>
          <p:cNvSpPr>
            <a:spLocks noChangeArrowheads="1"/>
          </p:cNvSpPr>
          <p:nvPr/>
        </p:nvSpPr>
        <p:spPr bwMode="auto">
          <a:xfrm>
            <a:off x="7848600" y="54610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Tree>
    <p:extLst>
      <p:ext uri="{BB962C8B-B14F-4D97-AF65-F5344CB8AC3E}">
        <p14:creationId xmlns:p14="http://schemas.microsoft.com/office/powerpoint/2010/main" val="17740928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a:extLst>
              <a:ext uri="{FF2B5EF4-FFF2-40B4-BE49-F238E27FC236}">
                <a16:creationId xmlns:a16="http://schemas.microsoft.com/office/drawing/2014/main" id="{4D077DDB-41E0-8641-8FE4-9A68804BCA2F}"/>
              </a:ext>
            </a:extLst>
          </p:cNvPr>
          <p:cNvSpPr>
            <a:spLocks noChangeArrowheads="1"/>
          </p:cNvSpPr>
          <p:nvPr/>
        </p:nvSpPr>
        <p:spPr bwMode="auto">
          <a:xfrm>
            <a:off x="1981201" y="457201"/>
            <a:ext cx="4341813" cy="1895475"/>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64" tIns="46033" rIns="92064" bIns="46033">
            <a:spAutoFit/>
          </a:bodyPr>
          <a:lstStyle>
            <a:lvl1pPr indent="4763">
              <a:spcBef>
                <a:spcPct val="20000"/>
              </a:spcBef>
              <a:buChar char="•"/>
              <a:defRPr sz="2400">
                <a:solidFill>
                  <a:schemeClr val="tx1"/>
                </a:solidFill>
                <a:latin typeface="Arial" panose="020B0604020202020204" pitchFamily="34" charset="0"/>
              </a:defRPr>
            </a:lvl1pPr>
            <a:lvl2pPr marL="747713"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buFontTx/>
              <a:buNone/>
            </a:pPr>
            <a:r>
              <a:rPr lang="en-US" altLang="en-US" sz="2000">
                <a:latin typeface="Courier New" panose="02070309020205020404" pitchFamily="49" charset="0"/>
              </a:rPr>
              <a:t>Proc InOrderPrint(pointer) </a:t>
            </a:r>
          </a:p>
          <a:p>
            <a:pPr>
              <a:buFontTx/>
              <a:buNone/>
            </a:pPr>
            <a:r>
              <a:rPr lang="en-US" altLang="en-US" sz="2000">
                <a:latin typeface="Courier New" panose="02070309020205020404" pitchFamily="49" charset="0"/>
              </a:rPr>
              <a:t> </a:t>
            </a:r>
            <a:r>
              <a:rPr lang="en-US" altLang="en-US" sz="2000">
                <a:solidFill>
                  <a:srgbClr val="FF0033"/>
                </a:solidFill>
                <a:latin typeface="Courier New" panose="02070309020205020404" pitchFamily="49" charset="0"/>
              </a:rPr>
              <a:t>pointer NOT NIL?</a:t>
            </a:r>
          </a:p>
          <a:p>
            <a:pPr>
              <a:buFontTx/>
              <a:buNone/>
            </a:pPr>
            <a:r>
              <a:rPr lang="en-US" altLang="en-US" sz="2000">
                <a:latin typeface="Courier New" panose="02070309020205020404" pitchFamily="49" charset="0"/>
              </a:rPr>
              <a:t>  InOrderPrint(left child)</a:t>
            </a:r>
          </a:p>
          <a:p>
            <a:pPr>
              <a:buFontTx/>
              <a:buNone/>
            </a:pPr>
            <a:r>
              <a:rPr lang="en-US" altLang="en-US" sz="2000">
                <a:latin typeface="Courier New" panose="02070309020205020404" pitchFamily="49" charset="0"/>
              </a:rPr>
              <a:t>  print(data)</a:t>
            </a:r>
          </a:p>
          <a:p>
            <a:pPr>
              <a:buFontTx/>
              <a:buNone/>
            </a:pPr>
            <a:r>
              <a:rPr lang="en-US" altLang="en-US" sz="2000">
                <a:latin typeface="Courier New" panose="02070309020205020404" pitchFamily="49" charset="0"/>
              </a:rPr>
              <a:t>  InOrderPrint(right child)</a:t>
            </a:r>
          </a:p>
        </p:txBody>
      </p:sp>
      <p:grpSp>
        <p:nvGrpSpPr>
          <p:cNvPr id="129027" name="Group 3">
            <a:extLst>
              <a:ext uri="{FF2B5EF4-FFF2-40B4-BE49-F238E27FC236}">
                <a16:creationId xmlns:a16="http://schemas.microsoft.com/office/drawing/2014/main" id="{E438F061-C3AF-5B4F-9447-4E5B7E58C70B}"/>
              </a:ext>
            </a:extLst>
          </p:cNvPr>
          <p:cNvGrpSpPr>
            <a:grpSpLocks/>
          </p:cNvGrpSpPr>
          <p:nvPr/>
        </p:nvGrpSpPr>
        <p:grpSpPr bwMode="auto">
          <a:xfrm>
            <a:off x="7099301" y="1501775"/>
            <a:ext cx="587375" cy="749300"/>
            <a:chOff x="1760" y="2442"/>
            <a:chExt cx="370" cy="472"/>
          </a:xfrm>
        </p:grpSpPr>
        <p:sp>
          <p:nvSpPr>
            <p:cNvPr id="129028" name="Text Box 4">
              <a:extLst>
                <a:ext uri="{FF2B5EF4-FFF2-40B4-BE49-F238E27FC236}">
                  <a16:creationId xmlns:a16="http://schemas.microsoft.com/office/drawing/2014/main" id="{67B27EDB-C3A1-6E4F-B7EC-4D263109F715}"/>
                </a:ext>
              </a:extLst>
            </p:cNvPr>
            <p:cNvSpPr txBox="1">
              <a:spLocks noChangeArrowheads="1"/>
            </p:cNvSpPr>
            <p:nvPr/>
          </p:nvSpPr>
          <p:spPr bwMode="auto">
            <a:xfrm>
              <a:off x="1760" y="2442"/>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solidFill>
                    <a:srgbClr val="FF0033"/>
                  </a:solidFill>
                  <a:latin typeface="Courier New" panose="02070309020205020404" pitchFamily="49" charset="0"/>
                </a:rPr>
                <a:t>22</a:t>
              </a:r>
            </a:p>
          </p:txBody>
        </p:sp>
        <p:grpSp>
          <p:nvGrpSpPr>
            <p:cNvPr id="129029" name="Group 5">
              <a:extLst>
                <a:ext uri="{FF2B5EF4-FFF2-40B4-BE49-F238E27FC236}">
                  <a16:creationId xmlns:a16="http://schemas.microsoft.com/office/drawing/2014/main" id="{9C2B6183-40F3-424E-B65A-8A410E09DFC0}"/>
                </a:ext>
              </a:extLst>
            </p:cNvPr>
            <p:cNvGrpSpPr>
              <a:grpSpLocks/>
            </p:cNvGrpSpPr>
            <p:nvPr/>
          </p:nvGrpSpPr>
          <p:grpSpPr bwMode="auto">
            <a:xfrm>
              <a:off x="1760" y="2754"/>
              <a:ext cx="370" cy="160"/>
              <a:chOff x="1378" y="3290"/>
              <a:chExt cx="370" cy="312"/>
            </a:xfrm>
          </p:grpSpPr>
          <p:sp>
            <p:nvSpPr>
              <p:cNvPr id="129030" name="Text Box 6">
                <a:extLst>
                  <a:ext uri="{FF2B5EF4-FFF2-40B4-BE49-F238E27FC236}">
                    <a16:creationId xmlns:a16="http://schemas.microsoft.com/office/drawing/2014/main" id="{851419CF-B295-6D4A-9F0B-9857B0FFC84A}"/>
                  </a:ext>
                </a:extLst>
              </p:cNvPr>
              <p:cNvSpPr txBox="1">
                <a:spLocks noChangeArrowheads="1"/>
              </p:cNvSpPr>
              <p:nvPr/>
            </p:nvSpPr>
            <p:spPr bwMode="auto">
              <a:xfrm>
                <a:off x="1378" y="3290"/>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29031" name="Line 7">
                <a:extLst>
                  <a:ext uri="{FF2B5EF4-FFF2-40B4-BE49-F238E27FC236}">
                    <a16:creationId xmlns:a16="http://schemas.microsoft.com/office/drawing/2014/main" id="{7CF25E6E-110B-2A43-BD3D-14DE641E3682}"/>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129032" name="Text Box 8">
            <a:extLst>
              <a:ext uri="{FF2B5EF4-FFF2-40B4-BE49-F238E27FC236}">
                <a16:creationId xmlns:a16="http://schemas.microsoft.com/office/drawing/2014/main" id="{CDF1B499-A75A-E840-BFAB-7C9FA63B7E51}"/>
              </a:ext>
            </a:extLst>
          </p:cNvPr>
          <p:cNvSpPr txBox="1">
            <a:spLocks noChangeArrowheads="1"/>
          </p:cNvSpPr>
          <p:nvPr/>
        </p:nvSpPr>
        <p:spPr bwMode="auto">
          <a:xfrm>
            <a:off x="7032626" y="646113"/>
            <a:ext cx="62619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715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a:t>root</a:t>
            </a:r>
          </a:p>
        </p:txBody>
      </p:sp>
      <p:sp>
        <p:nvSpPr>
          <p:cNvPr id="129033" name="Line 9">
            <a:extLst>
              <a:ext uri="{FF2B5EF4-FFF2-40B4-BE49-F238E27FC236}">
                <a16:creationId xmlns:a16="http://schemas.microsoft.com/office/drawing/2014/main" id="{0A24C530-3399-004E-A5F3-144886330E50}"/>
              </a:ext>
            </a:extLst>
          </p:cNvPr>
          <p:cNvSpPr>
            <a:spLocks noChangeShapeType="1"/>
          </p:cNvSpPr>
          <p:nvPr/>
        </p:nvSpPr>
        <p:spPr bwMode="auto">
          <a:xfrm>
            <a:off x="7404100" y="1028700"/>
            <a:ext cx="0" cy="4572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29034" name="Group 10">
            <a:extLst>
              <a:ext uri="{FF2B5EF4-FFF2-40B4-BE49-F238E27FC236}">
                <a16:creationId xmlns:a16="http://schemas.microsoft.com/office/drawing/2014/main" id="{8546E9A8-B5AA-CF44-A545-1EB26794A487}"/>
              </a:ext>
            </a:extLst>
          </p:cNvPr>
          <p:cNvGrpSpPr>
            <a:grpSpLocks/>
          </p:cNvGrpSpPr>
          <p:nvPr/>
        </p:nvGrpSpPr>
        <p:grpSpPr bwMode="auto">
          <a:xfrm>
            <a:off x="8280401" y="2746375"/>
            <a:ext cx="587375" cy="749300"/>
            <a:chOff x="1760" y="2442"/>
            <a:chExt cx="370" cy="472"/>
          </a:xfrm>
        </p:grpSpPr>
        <p:sp>
          <p:nvSpPr>
            <p:cNvPr id="129035" name="Text Box 11">
              <a:extLst>
                <a:ext uri="{FF2B5EF4-FFF2-40B4-BE49-F238E27FC236}">
                  <a16:creationId xmlns:a16="http://schemas.microsoft.com/office/drawing/2014/main" id="{B3902735-BD5D-8D4F-9010-8327A501865F}"/>
                </a:ext>
              </a:extLst>
            </p:cNvPr>
            <p:cNvSpPr txBox="1">
              <a:spLocks noChangeArrowheads="1"/>
            </p:cNvSpPr>
            <p:nvPr/>
          </p:nvSpPr>
          <p:spPr bwMode="auto">
            <a:xfrm>
              <a:off x="1760" y="2442"/>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latin typeface="Courier New" panose="02070309020205020404" pitchFamily="49" charset="0"/>
                </a:rPr>
                <a:t>67</a:t>
              </a:r>
            </a:p>
          </p:txBody>
        </p:sp>
        <p:grpSp>
          <p:nvGrpSpPr>
            <p:cNvPr id="129036" name="Group 12">
              <a:extLst>
                <a:ext uri="{FF2B5EF4-FFF2-40B4-BE49-F238E27FC236}">
                  <a16:creationId xmlns:a16="http://schemas.microsoft.com/office/drawing/2014/main" id="{22223F56-BEA1-A449-B281-C456F05808C6}"/>
                </a:ext>
              </a:extLst>
            </p:cNvPr>
            <p:cNvGrpSpPr>
              <a:grpSpLocks/>
            </p:cNvGrpSpPr>
            <p:nvPr/>
          </p:nvGrpSpPr>
          <p:grpSpPr bwMode="auto">
            <a:xfrm>
              <a:off x="1760" y="2754"/>
              <a:ext cx="370" cy="160"/>
              <a:chOff x="1378" y="3290"/>
              <a:chExt cx="370" cy="312"/>
            </a:xfrm>
          </p:grpSpPr>
          <p:sp>
            <p:nvSpPr>
              <p:cNvPr id="129037" name="Text Box 13">
                <a:extLst>
                  <a:ext uri="{FF2B5EF4-FFF2-40B4-BE49-F238E27FC236}">
                    <a16:creationId xmlns:a16="http://schemas.microsoft.com/office/drawing/2014/main" id="{CC944B93-38DF-2A4A-ABBC-9AA718040C26}"/>
                  </a:ext>
                </a:extLst>
              </p:cNvPr>
              <p:cNvSpPr txBox="1">
                <a:spLocks noChangeArrowheads="1"/>
              </p:cNvSpPr>
              <p:nvPr/>
            </p:nvSpPr>
            <p:spPr bwMode="auto">
              <a:xfrm>
                <a:off x="1378" y="3290"/>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29038" name="Line 14">
                <a:extLst>
                  <a:ext uri="{FF2B5EF4-FFF2-40B4-BE49-F238E27FC236}">
                    <a16:creationId xmlns:a16="http://schemas.microsoft.com/office/drawing/2014/main" id="{1C79B28D-771F-C140-BB30-F0BF880092FF}"/>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29039" name="Group 15">
            <a:extLst>
              <a:ext uri="{FF2B5EF4-FFF2-40B4-BE49-F238E27FC236}">
                <a16:creationId xmlns:a16="http://schemas.microsoft.com/office/drawing/2014/main" id="{EE1B6EF3-9CA0-4D44-9747-E667BB633D17}"/>
              </a:ext>
            </a:extLst>
          </p:cNvPr>
          <p:cNvGrpSpPr>
            <a:grpSpLocks/>
          </p:cNvGrpSpPr>
          <p:nvPr/>
        </p:nvGrpSpPr>
        <p:grpSpPr bwMode="auto">
          <a:xfrm>
            <a:off x="7759701" y="3978275"/>
            <a:ext cx="587375" cy="749300"/>
            <a:chOff x="1760" y="2442"/>
            <a:chExt cx="370" cy="472"/>
          </a:xfrm>
        </p:grpSpPr>
        <p:sp>
          <p:nvSpPr>
            <p:cNvPr id="129040" name="Text Box 16">
              <a:extLst>
                <a:ext uri="{FF2B5EF4-FFF2-40B4-BE49-F238E27FC236}">
                  <a16:creationId xmlns:a16="http://schemas.microsoft.com/office/drawing/2014/main" id="{2CE45AD8-1D86-274C-880D-24F831DF6B54}"/>
                </a:ext>
              </a:extLst>
            </p:cNvPr>
            <p:cNvSpPr txBox="1">
              <a:spLocks noChangeArrowheads="1"/>
            </p:cNvSpPr>
            <p:nvPr/>
          </p:nvSpPr>
          <p:spPr bwMode="auto">
            <a:xfrm>
              <a:off x="1760" y="2442"/>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solidFill>
                    <a:srgbClr val="FF0033"/>
                  </a:solidFill>
                  <a:latin typeface="Courier New" panose="02070309020205020404" pitchFamily="49" charset="0"/>
                </a:rPr>
                <a:t>36</a:t>
              </a:r>
              <a:endParaRPr lang="en-US" altLang="en-US">
                <a:latin typeface="Courier New" panose="02070309020205020404" pitchFamily="49" charset="0"/>
              </a:endParaRPr>
            </a:p>
          </p:txBody>
        </p:sp>
        <p:grpSp>
          <p:nvGrpSpPr>
            <p:cNvPr id="129041" name="Group 17">
              <a:extLst>
                <a:ext uri="{FF2B5EF4-FFF2-40B4-BE49-F238E27FC236}">
                  <a16:creationId xmlns:a16="http://schemas.microsoft.com/office/drawing/2014/main" id="{69B89008-A17B-DD49-B747-8983ADC6AD67}"/>
                </a:ext>
              </a:extLst>
            </p:cNvPr>
            <p:cNvGrpSpPr>
              <a:grpSpLocks/>
            </p:cNvGrpSpPr>
            <p:nvPr/>
          </p:nvGrpSpPr>
          <p:grpSpPr bwMode="auto">
            <a:xfrm>
              <a:off x="1760" y="2754"/>
              <a:ext cx="370" cy="160"/>
              <a:chOff x="1378" y="3290"/>
              <a:chExt cx="370" cy="312"/>
            </a:xfrm>
          </p:grpSpPr>
          <p:sp>
            <p:nvSpPr>
              <p:cNvPr id="129042" name="Text Box 18">
                <a:extLst>
                  <a:ext uri="{FF2B5EF4-FFF2-40B4-BE49-F238E27FC236}">
                    <a16:creationId xmlns:a16="http://schemas.microsoft.com/office/drawing/2014/main" id="{DEC7E069-8687-0D47-BA32-BE4C3DF5EB75}"/>
                  </a:ext>
                </a:extLst>
              </p:cNvPr>
              <p:cNvSpPr txBox="1">
                <a:spLocks noChangeArrowheads="1"/>
              </p:cNvSpPr>
              <p:nvPr/>
            </p:nvSpPr>
            <p:spPr bwMode="auto">
              <a:xfrm>
                <a:off x="1378" y="3290"/>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29043" name="Line 19">
                <a:extLst>
                  <a:ext uri="{FF2B5EF4-FFF2-40B4-BE49-F238E27FC236}">
                    <a16:creationId xmlns:a16="http://schemas.microsoft.com/office/drawing/2014/main" id="{76743B4D-CD6F-2848-9061-03BAA8BF7EE8}"/>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29044" name="Group 20">
            <a:extLst>
              <a:ext uri="{FF2B5EF4-FFF2-40B4-BE49-F238E27FC236}">
                <a16:creationId xmlns:a16="http://schemas.microsoft.com/office/drawing/2014/main" id="{A866240E-7F2A-FF4F-B92A-3C2D2A4AAD8D}"/>
              </a:ext>
            </a:extLst>
          </p:cNvPr>
          <p:cNvGrpSpPr>
            <a:grpSpLocks/>
          </p:cNvGrpSpPr>
          <p:nvPr/>
        </p:nvGrpSpPr>
        <p:grpSpPr bwMode="auto">
          <a:xfrm>
            <a:off x="5588001" y="3940175"/>
            <a:ext cx="587375" cy="749300"/>
            <a:chOff x="1760" y="2442"/>
            <a:chExt cx="370" cy="472"/>
          </a:xfrm>
        </p:grpSpPr>
        <p:sp>
          <p:nvSpPr>
            <p:cNvPr id="129045" name="Text Box 21">
              <a:extLst>
                <a:ext uri="{FF2B5EF4-FFF2-40B4-BE49-F238E27FC236}">
                  <a16:creationId xmlns:a16="http://schemas.microsoft.com/office/drawing/2014/main" id="{E915EEB8-7672-0A4D-AEEC-D535CE2ADC1B}"/>
                </a:ext>
              </a:extLst>
            </p:cNvPr>
            <p:cNvSpPr txBox="1">
              <a:spLocks noChangeArrowheads="1"/>
            </p:cNvSpPr>
            <p:nvPr/>
          </p:nvSpPr>
          <p:spPr bwMode="auto">
            <a:xfrm>
              <a:off x="1760" y="2442"/>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a:r>
                <a:rPr lang="en-US" altLang="en-US">
                  <a:solidFill>
                    <a:srgbClr val="FF0033"/>
                  </a:solidFill>
                  <a:latin typeface="Courier New" panose="02070309020205020404" pitchFamily="49" charset="0"/>
                </a:rPr>
                <a:t>3</a:t>
              </a:r>
              <a:endParaRPr lang="en-US" altLang="en-US">
                <a:latin typeface="Courier New" panose="02070309020205020404" pitchFamily="49" charset="0"/>
              </a:endParaRPr>
            </a:p>
          </p:txBody>
        </p:sp>
        <p:grpSp>
          <p:nvGrpSpPr>
            <p:cNvPr id="129046" name="Group 22">
              <a:extLst>
                <a:ext uri="{FF2B5EF4-FFF2-40B4-BE49-F238E27FC236}">
                  <a16:creationId xmlns:a16="http://schemas.microsoft.com/office/drawing/2014/main" id="{B5309381-3A11-C64D-B06F-BC3336735B9A}"/>
                </a:ext>
              </a:extLst>
            </p:cNvPr>
            <p:cNvGrpSpPr>
              <a:grpSpLocks/>
            </p:cNvGrpSpPr>
            <p:nvPr/>
          </p:nvGrpSpPr>
          <p:grpSpPr bwMode="auto">
            <a:xfrm>
              <a:off x="1760" y="2754"/>
              <a:ext cx="370" cy="160"/>
              <a:chOff x="1378" y="3290"/>
              <a:chExt cx="370" cy="312"/>
            </a:xfrm>
          </p:grpSpPr>
          <p:sp>
            <p:nvSpPr>
              <p:cNvPr id="129047" name="Text Box 23">
                <a:extLst>
                  <a:ext uri="{FF2B5EF4-FFF2-40B4-BE49-F238E27FC236}">
                    <a16:creationId xmlns:a16="http://schemas.microsoft.com/office/drawing/2014/main" id="{758677A4-EC43-3043-A0E3-C580869FC210}"/>
                  </a:ext>
                </a:extLst>
              </p:cNvPr>
              <p:cNvSpPr txBox="1">
                <a:spLocks noChangeArrowheads="1"/>
              </p:cNvSpPr>
              <p:nvPr/>
            </p:nvSpPr>
            <p:spPr bwMode="auto">
              <a:xfrm>
                <a:off x="1378" y="3290"/>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29048" name="Line 24">
                <a:extLst>
                  <a:ext uri="{FF2B5EF4-FFF2-40B4-BE49-F238E27FC236}">
                    <a16:creationId xmlns:a16="http://schemas.microsoft.com/office/drawing/2014/main" id="{E3703AD2-566E-354C-9188-3098AB31F5AA}"/>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29049" name="Group 25">
            <a:extLst>
              <a:ext uri="{FF2B5EF4-FFF2-40B4-BE49-F238E27FC236}">
                <a16:creationId xmlns:a16="http://schemas.microsoft.com/office/drawing/2014/main" id="{28DDA2C4-F1C1-024D-8E6B-00AD71DA3B00}"/>
              </a:ext>
            </a:extLst>
          </p:cNvPr>
          <p:cNvGrpSpPr>
            <a:grpSpLocks/>
          </p:cNvGrpSpPr>
          <p:nvPr/>
        </p:nvGrpSpPr>
        <p:grpSpPr bwMode="auto">
          <a:xfrm>
            <a:off x="6667501" y="3940175"/>
            <a:ext cx="587375" cy="749300"/>
            <a:chOff x="1760" y="2442"/>
            <a:chExt cx="370" cy="472"/>
          </a:xfrm>
        </p:grpSpPr>
        <p:sp>
          <p:nvSpPr>
            <p:cNvPr id="129050" name="Text Box 26">
              <a:extLst>
                <a:ext uri="{FF2B5EF4-FFF2-40B4-BE49-F238E27FC236}">
                  <a16:creationId xmlns:a16="http://schemas.microsoft.com/office/drawing/2014/main" id="{446585DD-558B-584D-9A89-999DAEDDA591}"/>
                </a:ext>
              </a:extLst>
            </p:cNvPr>
            <p:cNvSpPr txBox="1">
              <a:spLocks noChangeArrowheads="1"/>
            </p:cNvSpPr>
            <p:nvPr/>
          </p:nvSpPr>
          <p:spPr bwMode="auto">
            <a:xfrm>
              <a:off x="1760" y="2442"/>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solidFill>
                    <a:srgbClr val="FF0033"/>
                  </a:solidFill>
                  <a:latin typeface="Courier New" panose="02070309020205020404" pitchFamily="49" charset="0"/>
                </a:rPr>
                <a:t>14</a:t>
              </a:r>
              <a:endParaRPr lang="en-US" altLang="en-US">
                <a:latin typeface="Courier New" panose="02070309020205020404" pitchFamily="49" charset="0"/>
              </a:endParaRPr>
            </a:p>
          </p:txBody>
        </p:sp>
        <p:grpSp>
          <p:nvGrpSpPr>
            <p:cNvPr id="129051" name="Group 27">
              <a:extLst>
                <a:ext uri="{FF2B5EF4-FFF2-40B4-BE49-F238E27FC236}">
                  <a16:creationId xmlns:a16="http://schemas.microsoft.com/office/drawing/2014/main" id="{95B4AE8F-312D-E84E-8947-1CDD44292A85}"/>
                </a:ext>
              </a:extLst>
            </p:cNvPr>
            <p:cNvGrpSpPr>
              <a:grpSpLocks/>
            </p:cNvGrpSpPr>
            <p:nvPr/>
          </p:nvGrpSpPr>
          <p:grpSpPr bwMode="auto">
            <a:xfrm>
              <a:off x="1760" y="2754"/>
              <a:ext cx="370" cy="160"/>
              <a:chOff x="1378" y="3290"/>
              <a:chExt cx="370" cy="312"/>
            </a:xfrm>
          </p:grpSpPr>
          <p:sp>
            <p:nvSpPr>
              <p:cNvPr id="129052" name="Text Box 28">
                <a:extLst>
                  <a:ext uri="{FF2B5EF4-FFF2-40B4-BE49-F238E27FC236}">
                    <a16:creationId xmlns:a16="http://schemas.microsoft.com/office/drawing/2014/main" id="{F159A976-595A-3C48-9B32-1021AAEA6648}"/>
                  </a:ext>
                </a:extLst>
              </p:cNvPr>
              <p:cNvSpPr txBox="1">
                <a:spLocks noChangeArrowheads="1"/>
              </p:cNvSpPr>
              <p:nvPr/>
            </p:nvSpPr>
            <p:spPr bwMode="auto">
              <a:xfrm>
                <a:off x="1378" y="3290"/>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29053" name="Line 29">
                <a:extLst>
                  <a:ext uri="{FF2B5EF4-FFF2-40B4-BE49-F238E27FC236}">
                    <a16:creationId xmlns:a16="http://schemas.microsoft.com/office/drawing/2014/main" id="{FC7FA5DE-1250-EB40-ABF4-EA40D78D5B2B}"/>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29054" name="Group 30">
            <a:extLst>
              <a:ext uri="{FF2B5EF4-FFF2-40B4-BE49-F238E27FC236}">
                <a16:creationId xmlns:a16="http://schemas.microsoft.com/office/drawing/2014/main" id="{991ED4E0-4B99-6B4D-AFDB-5F88D8345A3C}"/>
              </a:ext>
            </a:extLst>
          </p:cNvPr>
          <p:cNvGrpSpPr>
            <a:grpSpLocks/>
          </p:cNvGrpSpPr>
          <p:nvPr/>
        </p:nvGrpSpPr>
        <p:grpSpPr bwMode="auto">
          <a:xfrm>
            <a:off x="8216901" y="5172075"/>
            <a:ext cx="587375" cy="749300"/>
            <a:chOff x="1760" y="2442"/>
            <a:chExt cx="370" cy="472"/>
          </a:xfrm>
        </p:grpSpPr>
        <p:sp>
          <p:nvSpPr>
            <p:cNvPr id="129055" name="Text Box 31">
              <a:extLst>
                <a:ext uri="{FF2B5EF4-FFF2-40B4-BE49-F238E27FC236}">
                  <a16:creationId xmlns:a16="http://schemas.microsoft.com/office/drawing/2014/main" id="{ACAF2EF7-2437-8440-A401-0197C582C97A}"/>
                </a:ext>
              </a:extLst>
            </p:cNvPr>
            <p:cNvSpPr txBox="1">
              <a:spLocks noChangeArrowheads="1"/>
            </p:cNvSpPr>
            <p:nvPr/>
          </p:nvSpPr>
          <p:spPr bwMode="auto">
            <a:xfrm>
              <a:off x="1760" y="2442"/>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solidFill>
                    <a:srgbClr val="FF0033"/>
                  </a:solidFill>
                  <a:latin typeface="Courier New" panose="02070309020205020404" pitchFamily="49" charset="0"/>
                </a:rPr>
                <a:t>44</a:t>
              </a:r>
              <a:endParaRPr lang="en-US" altLang="en-US">
                <a:latin typeface="Courier New" panose="02070309020205020404" pitchFamily="49" charset="0"/>
              </a:endParaRPr>
            </a:p>
          </p:txBody>
        </p:sp>
        <p:grpSp>
          <p:nvGrpSpPr>
            <p:cNvPr id="129056" name="Group 32">
              <a:extLst>
                <a:ext uri="{FF2B5EF4-FFF2-40B4-BE49-F238E27FC236}">
                  <a16:creationId xmlns:a16="http://schemas.microsoft.com/office/drawing/2014/main" id="{11511028-2586-F848-A5E8-68C542C16BFD}"/>
                </a:ext>
              </a:extLst>
            </p:cNvPr>
            <p:cNvGrpSpPr>
              <a:grpSpLocks/>
            </p:cNvGrpSpPr>
            <p:nvPr/>
          </p:nvGrpSpPr>
          <p:grpSpPr bwMode="auto">
            <a:xfrm>
              <a:off x="1760" y="2754"/>
              <a:ext cx="370" cy="160"/>
              <a:chOff x="1378" y="3290"/>
              <a:chExt cx="370" cy="312"/>
            </a:xfrm>
          </p:grpSpPr>
          <p:sp>
            <p:nvSpPr>
              <p:cNvPr id="129057" name="Text Box 33">
                <a:extLst>
                  <a:ext uri="{FF2B5EF4-FFF2-40B4-BE49-F238E27FC236}">
                    <a16:creationId xmlns:a16="http://schemas.microsoft.com/office/drawing/2014/main" id="{2F09F567-36DC-124F-BE9B-701223ADEDD2}"/>
                  </a:ext>
                </a:extLst>
              </p:cNvPr>
              <p:cNvSpPr txBox="1">
                <a:spLocks noChangeArrowheads="1"/>
              </p:cNvSpPr>
              <p:nvPr/>
            </p:nvSpPr>
            <p:spPr bwMode="auto">
              <a:xfrm>
                <a:off x="1378" y="3290"/>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29058" name="Line 34">
                <a:extLst>
                  <a:ext uri="{FF2B5EF4-FFF2-40B4-BE49-F238E27FC236}">
                    <a16:creationId xmlns:a16="http://schemas.microsoft.com/office/drawing/2014/main" id="{CAB04B3C-4292-BB41-A55C-9F2612F9D01F}"/>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29059" name="Group 35">
            <a:extLst>
              <a:ext uri="{FF2B5EF4-FFF2-40B4-BE49-F238E27FC236}">
                <a16:creationId xmlns:a16="http://schemas.microsoft.com/office/drawing/2014/main" id="{DBA269AD-6840-5C49-ABD5-2258271F79D3}"/>
              </a:ext>
            </a:extLst>
          </p:cNvPr>
          <p:cNvGrpSpPr>
            <a:grpSpLocks/>
          </p:cNvGrpSpPr>
          <p:nvPr/>
        </p:nvGrpSpPr>
        <p:grpSpPr bwMode="auto">
          <a:xfrm>
            <a:off x="6045201" y="5248275"/>
            <a:ext cx="587375" cy="749300"/>
            <a:chOff x="1760" y="2442"/>
            <a:chExt cx="370" cy="472"/>
          </a:xfrm>
        </p:grpSpPr>
        <p:sp>
          <p:nvSpPr>
            <p:cNvPr id="129060" name="Text Box 36">
              <a:extLst>
                <a:ext uri="{FF2B5EF4-FFF2-40B4-BE49-F238E27FC236}">
                  <a16:creationId xmlns:a16="http://schemas.microsoft.com/office/drawing/2014/main" id="{CE739960-D155-FE4B-BE15-0391C5608447}"/>
                </a:ext>
              </a:extLst>
            </p:cNvPr>
            <p:cNvSpPr txBox="1">
              <a:spLocks noChangeArrowheads="1"/>
            </p:cNvSpPr>
            <p:nvPr/>
          </p:nvSpPr>
          <p:spPr bwMode="auto">
            <a:xfrm>
              <a:off x="1760" y="2442"/>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a:r>
                <a:rPr lang="en-US" altLang="en-US">
                  <a:solidFill>
                    <a:srgbClr val="FF0033"/>
                  </a:solidFill>
                  <a:latin typeface="Courier New" panose="02070309020205020404" pitchFamily="49" charset="0"/>
                </a:rPr>
                <a:t>7</a:t>
              </a:r>
              <a:endParaRPr lang="en-US" altLang="en-US">
                <a:latin typeface="Courier New" panose="02070309020205020404" pitchFamily="49" charset="0"/>
              </a:endParaRPr>
            </a:p>
          </p:txBody>
        </p:sp>
        <p:grpSp>
          <p:nvGrpSpPr>
            <p:cNvPr id="129061" name="Group 37">
              <a:extLst>
                <a:ext uri="{FF2B5EF4-FFF2-40B4-BE49-F238E27FC236}">
                  <a16:creationId xmlns:a16="http://schemas.microsoft.com/office/drawing/2014/main" id="{A51A8C77-D6BA-264F-8758-73E8C309F813}"/>
                </a:ext>
              </a:extLst>
            </p:cNvPr>
            <p:cNvGrpSpPr>
              <a:grpSpLocks/>
            </p:cNvGrpSpPr>
            <p:nvPr/>
          </p:nvGrpSpPr>
          <p:grpSpPr bwMode="auto">
            <a:xfrm>
              <a:off x="1760" y="2754"/>
              <a:ext cx="370" cy="160"/>
              <a:chOff x="1378" y="3290"/>
              <a:chExt cx="370" cy="312"/>
            </a:xfrm>
          </p:grpSpPr>
          <p:sp>
            <p:nvSpPr>
              <p:cNvPr id="129062" name="Text Box 38">
                <a:extLst>
                  <a:ext uri="{FF2B5EF4-FFF2-40B4-BE49-F238E27FC236}">
                    <a16:creationId xmlns:a16="http://schemas.microsoft.com/office/drawing/2014/main" id="{6C6E334D-4E04-4649-9A69-BE680FE111BB}"/>
                  </a:ext>
                </a:extLst>
              </p:cNvPr>
              <p:cNvSpPr txBox="1">
                <a:spLocks noChangeArrowheads="1"/>
              </p:cNvSpPr>
              <p:nvPr/>
            </p:nvSpPr>
            <p:spPr bwMode="auto">
              <a:xfrm>
                <a:off x="1378" y="3290"/>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29063" name="Line 39">
                <a:extLst>
                  <a:ext uri="{FF2B5EF4-FFF2-40B4-BE49-F238E27FC236}">
                    <a16:creationId xmlns:a16="http://schemas.microsoft.com/office/drawing/2014/main" id="{0B276BE1-692F-D24E-93AE-E4B399BEA143}"/>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29064" name="Group 40">
            <a:extLst>
              <a:ext uri="{FF2B5EF4-FFF2-40B4-BE49-F238E27FC236}">
                <a16:creationId xmlns:a16="http://schemas.microsoft.com/office/drawing/2014/main" id="{01AD7A6A-A232-2E4B-B11E-D51A46DCB67E}"/>
              </a:ext>
            </a:extLst>
          </p:cNvPr>
          <p:cNvGrpSpPr>
            <a:grpSpLocks/>
          </p:cNvGrpSpPr>
          <p:nvPr/>
        </p:nvGrpSpPr>
        <p:grpSpPr bwMode="auto">
          <a:xfrm>
            <a:off x="8813801" y="3978275"/>
            <a:ext cx="587375" cy="749300"/>
            <a:chOff x="1760" y="2442"/>
            <a:chExt cx="370" cy="472"/>
          </a:xfrm>
        </p:grpSpPr>
        <p:sp>
          <p:nvSpPr>
            <p:cNvPr id="129065" name="Text Box 41">
              <a:extLst>
                <a:ext uri="{FF2B5EF4-FFF2-40B4-BE49-F238E27FC236}">
                  <a16:creationId xmlns:a16="http://schemas.microsoft.com/office/drawing/2014/main" id="{DBB60650-6096-5449-9E89-036DD5442DBA}"/>
                </a:ext>
              </a:extLst>
            </p:cNvPr>
            <p:cNvSpPr txBox="1">
              <a:spLocks noChangeArrowheads="1"/>
            </p:cNvSpPr>
            <p:nvPr/>
          </p:nvSpPr>
          <p:spPr bwMode="auto">
            <a:xfrm>
              <a:off x="1760" y="2442"/>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latin typeface="Courier New" panose="02070309020205020404" pitchFamily="49" charset="0"/>
                </a:rPr>
                <a:t>94</a:t>
              </a:r>
            </a:p>
          </p:txBody>
        </p:sp>
        <p:grpSp>
          <p:nvGrpSpPr>
            <p:cNvPr id="129066" name="Group 42">
              <a:extLst>
                <a:ext uri="{FF2B5EF4-FFF2-40B4-BE49-F238E27FC236}">
                  <a16:creationId xmlns:a16="http://schemas.microsoft.com/office/drawing/2014/main" id="{9B6E821A-D2D9-BF41-942E-AB42774A8E60}"/>
                </a:ext>
              </a:extLst>
            </p:cNvPr>
            <p:cNvGrpSpPr>
              <a:grpSpLocks/>
            </p:cNvGrpSpPr>
            <p:nvPr/>
          </p:nvGrpSpPr>
          <p:grpSpPr bwMode="auto">
            <a:xfrm>
              <a:off x="1760" y="2754"/>
              <a:ext cx="370" cy="160"/>
              <a:chOff x="1378" y="3290"/>
              <a:chExt cx="370" cy="312"/>
            </a:xfrm>
          </p:grpSpPr>
          <p:sp>
            <p:nvSpPr>
              <p:cNvPr id="129067" name="Text Box 43">
                <a:extLst>
                  <a:ext uri="{FF2B5EF4-FFF2-40B4-BE49-F238E27FC236}">
                    <a16:creationId xmlns:a16="http://schemas.microsoft.com/office/drawing/2014/main" id="{42B9FBBF-5B50-2A40-9DBF-DCFCBBBA270B}"/>
                  </a:ext>
                </a:extLst>
              </p:cNvPr>
              <p:cNvSpPr txBox="1">
                <a:spLocks noChangeArrowheads="1"/>
              </p:cNvSpPr>
              <p:nvPr/>
            </p:nvSpPr>
            <p:spPr bwMode="auto">
              <a:xfrm>
                <a:off x="1378" y="3290"/>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29068" name="Line 44">
                <a:extLst>
                  <a:ext uri="{FF2B5EF4-FFF2-40B4-BE49-F238E27FC236}">
                    <a16:creationId xmlns:a16="http://schemas.microsoft.com/office/drawing/2014/main" id="{A3C47820-8E9F-7343-AD48-92239A2A4C2C}"/>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29069" name="Group 45">
            <a:extLst>
              <a:ext uri="{FF2B5EF4-FFF2-40B4-BE49-F238E27FC236}">
                <a16:creationId xmlns:a16="http://schemas.microsoft.com/office/drawing/2014/main" id="{04514B10-F123-5147-876E-0CE0F257DA19}"/>
              </a:ext>
            </a:extLst>
          </p:cNvPr>
          <p:cNvGrpSpPr>
            <a:grpSpLocks/>
          </p:cNvGrpSpPr>
          <p:nvPr/>
        </p:nvGrpSpPr>
        <p:grpSpPr bwMode="auto">
          <a:xfrm>
            <a:off x="9283701" y="5159375"/>
            <a:ext cx="587375" cy="749300"/>
            <a:chOff x="1760" y="2442"/>
            <a:chExt cx="370" cy="472"/>
          </a:xfrm>
        </p:grpSpPr>
        <p:sp>
          <p:nvSpPr>
            <p:cNvPr id="129070" name="Text Box 46">
              <a:extLst>
                <a:ext uri="{FF2B5EF4-FFF2-40B4-BE49-F238E27FC236}">
                  <a16:creationId xmlns:a16="http://schemas.microsoft.com/office/drawing/2014/main" id="{D364F4E6-6FEC-E24B-9B4C-7CFA14FC9EBF}"/>
                </a:ext>
              </a:extLst>
            </p:cNvPr>
            <p:cNvSpPr txBox="1">
              <a:spLocks noChangeArrowheads="1"/>
            </p:cNvSpPr>
            <p:nvPr/>
          </p:nvSpPr>
          <p:spPr bwMode="auto">
            <a:xfrm>
              <a:off x="1760" y="2442"/>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latin typeface="Courier New" panose="02070309020205020404" pitchFamily="49" charset="0"/>
                </a:rPr>
                <a:t>97</a:t>
              </a:r>
            </a:p>
          </p:txBody>
        </p:sp>
        <p:grpSp>
          <p:nvGrpSpPr>
            <p:cNvPr id="129071" name="Group 47">
              <a:extLst>
                <a:ext uri="{FF2B5EF4-FFF2-40B4-BE49-F238E27FC236}">
                  <a16:creationId xmlns:a16="http://schemas.microsoft.com/office/drawing/2014/main" id="{02689024-C158-C445-9F1A-A8260C0656DC}"/>
                </a:ext>
              </a:extLst>
            </p:cNvPr>
            <p:cNvGrpSpPr>
              <a:grpSpLocks/>
            </p:cNvGrpSpPr>
            <p:nvPr/>
          </p:nvGrpSpPr>
          <p:grpSpPr bwMode="auto">
            <a:xfrm>
              <a:off x="1760" y="2754"/>
              <a:ext cx="370" cy="160"/>
              <a:chOff x="1378" y="3290"/>
              <a:chExt cx="370" cy="312"/>
            </a:xfrm>
          </p:grpSpPr>
          <p:sp>
            <p:nvSpPr>
              <p:cNvPr id="129072" name="Text Box 48">
                <a:extLst>
                  <a:ext uri="{FF2B5EF4-FFF2-40B4-BE49-F238E27FC236}">
                    <a16:creationId xmlns:a16="http://schemas.microsoft.com/office/drawing/2014/main" id="{39562187-E231-D043-9695-9FE69C1F6D2C}"/>
                  </a:ext>
                </a:extLst>
              </p:cNvPr>
              <p:cNvSpPr txBox="1">
                <a:spLocks noChangeArrowheads="1"/>
              </p:cNvSpPr>
              <p:nvPr/>
            </p:nvSpPr>
            <p:spPr bwMode="auto">
              <a:xfrm>
                <a:off x="1378" y="3290"/>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29073" name="Line 49">
                <a:extLst>
                  <a:ext uri="{FF2B5EF4-FFF2-40B4-BE49-F238E27FC236}">
                    <a16:creationId xmlns:a16="http://schemas.microsoft.com/office/drawing/2014/main" id="{FAED2907-C80A-BC4B-9D4D-9928854F95E0}"/>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29074" name="Group 50">
            <a:extLst>
              <a:ext uri="{FF2B5EF4-FFF2-40B4-BE49-F238E27FC236}">
                <a16:creationId xmlns:a16="http://schemas.microsoft.com/office/drawing/2014/main" id="{F20DFD62-B333-FF44-B707-FE46CC070FEF}"/>
              </a:ext>
            </a:extLst>
          </p:cNvPr>
          <p:cNvGrpSpPr>
            <a:grpSpLocks/>
          </p:cNvGrpSpPr>
          <p:nvPr/>
        </p:nvGrpSpPr>
        <p:grpSpPr bwMode="auto">
          <a:xfrm>
            <a:off x="5118101" y="5248275"/>
            <a:ext cx="587375" cy="749300"/>
            <a:chOff x="1760" y="2442"/>
            <a:chExt cx="370" cy="472"/>
          </a:xfrm>
        </p:grpSpPr>
        <p:sp>
          <p:nvSpPr>
            <p:cNvPr id="129075" name="Text Box 51">
              <a:extLst>
                <a:ext uri="{FF2B5EF4-FFF2-40B4-BE49-F238E27FC236}">
                  <a16:creationId xmlns:a16="http://schemas.microsoft.com/office/drawing/2014/main" id="{46D0CD98-0F4B-9F47-A630-4CC776E3BB9E}"/>
                </a:ext>
              </a:extLst>
            </p:cNvPr>
            <p:cNvSpPr txBox="1">
              <a:spLocks noChangeArrowheads="1"/>
            </p:cNvSpPr>
            <p:nvPr/>
          </p:nvSpPr>
          <p:spPr bwMode="auto">
            <a:xfrm>
              <a:off x="1760" y="2442"/>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a:r>
                <a:rPr lang="en-US" altLang="en-US">
                  <a:solidFill>
                    <a:srgbClr val="FF0033"/>
                  </a:solidFill>
                  <a:latin typeface="Courier New" panose="02070309020205020404" pitchFamily="49" charset="0"/>
                </a:rPr>
                <a:t>1</a:t>
              </a:r>
              <a:endParaRPr lang="en-US" altLang="en-US">
                <a:latin typeface="Courier New" panose="02070309020205020404" pitchFamily="49" charset="0"/>
              </a:endParaRPr>
            </a:p>
          </p:txBody>
        </p:sp>
        <p:grpSp>
          <p:nvGrpSpPr>
            <p:cNvPr id="129076" name="Group 52">
              <a:extLst>
                <a:ext uri="{FF2B5EF4-FFF2-40B4-BE49-F238E27FC236}">
                  <a16:creationId xmlns:a16="http://schemas.microsoft.com/office/drawing/2014/main" id="{1E71C835-CB5A-D14D-9C7F-1A1E2CE9CA57}"/>
                </a:ext>
              </a:extLst>
            </p:cNvPr>
            <p:cNvGrpSpPr>
              <a:grpSpLocks/>
            </p:cNvGrpSpPr>
            <p:nvPr/>
          </p:nvGrpSpPr>
          <p:grpSpPr bwMode="auto">
            <a:xfrm>
              <a:off x="1760" y="2754"/>
              <a:ext cx="370" cy="160"/>
              <a:chOff x="1378" y="3290"/>
              <a:chExt cx="370" cy="312"/>
            </a:xfrm>
          </p:grpSpPr>
          <p:sp>
            <p:nvSpPr>
              <p:cNvPr id="129077" name="Text Box 53">
                <a:extLst>
                  <a:ext uri="{FF2B5EF4-FFF2-40B4-BE49-F238E27FC236}">
                    <a16:creationId xmlns:a16="http://schemas.microsoft.com/office/drawing/2014/main" id="{5231D715-6D4C-5940-B4A5-599A33704577}"/>
                  </a:ext>
                </a:extLst>
              </p:cNvPr>
              <p:cNvSpPr txBox="1">
                <a:spLocks noChangeArrowheads="1"/>
              </p:cNvSpPr>
              <p:nvPr/>
            </p:nvSpPr>
            <p:spPr bwMode="auto">
              <a:xfrm>
                <a:off x="1378" y="3290"/>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29078" name="Line 54">
                <a:extLst>
                  <a:ext uri="{FF2B5EF4-FFF2-40B4-BE49-F238E27FC236}">
                    <a16:creationId xmlns:a16="http://schemas.microsoft.com/office/drawing/2014/main" id="{FB7082BA-E2BD-564F-8576-D38C0D42A7F7}"/>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29079" name="Group 55">
            <a:extLst>
              <a:ext uri="{FF2B5EF4-FFF2-40B4-BE49-F238E27FC236}">
                <a16:creationId xmlns:a16="http://schemas.microsoft.com/office/drawing/2014/main" id="{7666E3FC-6B89-9F4E-9C8C-928F91FA5DFD}"/>
              </a:ext>
            </a:extLst>
          </p:cNvPr>
          <p:cNvGrpSpPr>
            <a:grpSpLocks/>
          </p:cNvGrpSpPr>
          <p:nvPr/>
        </p:nvGrpSpPr>
        <p:grpSpPr bwMode="auto">
          <a:xfrm>
            <a:off x="6096001" y="2771775"/>
            <a:ext cx="587375" cy="749300"/>
            <a:chOff x="1760" y="2442"/>
            <a:chExt cx="370" cy="472"/>
          </a:xfrm>
        </p:grpSpPr>
        <p:sp>
          <p:nvSpPr>
            <p:cNvPr id="129080" name="Text Box 56">
              <a:extLst>
                <a:ext uri="{FF2B5EF4-FFF2-40B4-BE49-F238E27FC236}">
                  <a16:creationId xmlns:a16="http://schemas.microsoft.com/office/drawing/2014/main" id="{9AF75248-C1E9-F245-82DB-0919DC9D8CAC}"/>
                </a:ext>
              </a:extLst>
            </p:cNvPr>
            <p:cNvSpPr txBox="1">
              <a:spLocks noChangeArrowheads="1"/>
            </p:cNvSpPr>
            <p:nvPr/>
          </p:nvSpPr>
          <p:spPr bwMode="auto">
            <a:xfrm>
              <a:off x="1760" y="2442"/>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a:r>
                <a:rPr lang="en-US" altLang="en-US">
                  <a:solidFill>
                    <a:srgbClr val="FF0033"/>
                  </a:solidFill>
                  <a:latin typeface="Courier New" panose="02070309020205020404" pitchFamily="49" charset="0"/>
                </a:rPr>
                <a:t>9</a:t>
              </a:r>
              <a:endParaRPr lang="en-US" altLang="en-US">
                <a:latin typeface="Courier New" panose="02070309020205020404" pitchFamily="49" charset="0"/>
              </a:endParaRPr>
            </a:p>
          </p:txBody>
        </p:sp>
        <p:grpSp>
          <p:nvGrpSpPr>
            <p:cNvPr id="129081" name="Group 57">
              <a:extLst>
                <a:ext uri="{FF2B5EF4-FFF2-40B4-BE49-F238E27FC236}">
                  <a16:creationId xmlns:a16="http://schemas.microsoft.com/office/drawing/2014/main" id="{743BCFB0-13D3-C64A-B1DB-249F58EC56D9}"/>
                </a:ext>
              </a:extLst>
            </p:cNvPr>
            <p:cNvGrpSpPr>
              <a:grpSpLocks/>
            </p:cNvGrpSpPr>
            <p:nvPr/>
          </p:nvGrpSpPr>
          <p:grpSpPr bwMode="auto">
            <a:xfrm>
              <a:off x="1760" y="2754"/>
              <a:ext cx="370" cy="160"/>
              <a:chOff x="1378" y="3290"/>
              <a:chExt cx="370" cy="312"/>
            </a:xfrm>
          </p:grpSpPr>
          <p:sp>
            <p:nvSpPr>
              <p:cNvPr id="129082" name="Text Box 58">
                <a:extLst>
                  <a:ext uri="{FF2B5EF4-FFF2-40B4-BE49-F238E27FC236}">
                    <a16:creationId xmlns:a16="http://schemas.microsoft.com/office/drawing/2014/main" id="{B066DA06-2286-2C48-9401-308AFE97C686}"/>
                  </a:ext>
                </a:extLst>
              </p:cNvPr>
              <p:cNvSpPr txBox="1">
                <a:spLocks noChangeArrowheads="1"/>
              </p:cNvSpPr>
              <p:nvPr/>
            </p:nvSpPr>
            <p:spPr bwMode="auto">
              <a:xfrm>
                <a:off x="1378" y="3290"/>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29083" name="Line 59">
                <a:extLst>
                  <a:ext uri="{FF2B5EF4-FFF2-40B4-BE49-F238E27FC236}">
                    <a16:creationId xmlns:a16="http://schemas.microsoft.com/office/drawing/2014/main" id="{90A580CA-6FA3-064E-A7AC-10A37232BB96}"/>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129084" name="Line 60">
            <a:extLst>
              <a:ext uri="{FF2B5EF4-FFF2-40B4-BE49-F238E27FC236}">
                <a16:creationId xmlns:a16="http://schemas.microsoft.com/office/drawing/2014/main" id="{D309DEC8-4B3C-B64A-B7AC-56D2B7175608}"/>
              </a:ext>
            </a:extLst>
          </p:cNvPr>
          <p:cNvSpPr>
            <a:spLocks noChangeShapeType="1"/>
          </p:cNvSpPr>
          <p:nvPr/>
        </p:nvSpPr>
        <p:spPr bwMode="auto">
          <a:xfrm flipH="1">
            <a:off x="6400800" y="2133600"/>
            <a:ext cx="850900" cy="6223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9085" name="Line 61">
            <a:extLst>
              <a:ext uri="{FF2B5EF4-FFF2-40B4-BE49-F238E27FC236}">
                <a16:creationId xmlns:a16="http://schemas.microsoft.com/office/drawing/2014/main" id="{9C6D289B-7A1C-7C4A-82D8-886854FF90A4}"/>
              </a:ext>
            </a:extLst>
          </p:cNvPr>
          <p:cNvSpPr>
            <a:spLocks noChangeShapeType="1"/>
          </p:cNvSpPr>
          <p:nvPr/>
        </p:nvSpPr>
        <p:spPr bwMode="auto">
          <a:xfrm>
            <a:off x="7531100" y="2133600"/>
            <a:ext cx="1041400" cy="5969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9086" name="Line 62">
            <a:extLst>
              <a:ext uri="{FF2B5EF4-FFF2-40B4-BE49-F238E27FC236}">
                <a16:creationId xmlns:a16="http://schemas.microsoft.com/office/drawing/2014/main" id="{FD6DD26E-AB7E-AB49-918E-CFD757AD3CF9}"/>
              </a:ext>
            </a:extLst>
          </p:cNvPr>
          <p:cNvSpPr>
            <a:spLocks noChangeShapeType="1"/>
          </p:cNvSpPr>
          <p:nvPr/>
        </p:nvSpPr>
        <p:spPr bwMode="auto">
          <a:xfrm flipH="1">
            <a:off x="5880100" y="3403600"/>
            <a:ext cx="381000" cy="5080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9087" name="Line 63">
            <a:extLst>
              <a:ext uri="{FF2B5EF4-FFF2-40B4-BE49-F238E27FC236}">
                <a16:creationId xmlns:a16="http://schemas.microsoft.com/office/drawing/2014/main" id="{0441728C-D25E-234F-AB0E-DCC437543333}"/>
              </a:ext>
            </a:extLst>
          </p:cNvPr>
          <p:cNvSpPr>
            <a:spLocks noChangeShapeType="1"/>
          </p:cNvSpPr>
          <p:nvPr/>
        </p:nvSpPr>
        <p:spPr bwMode="auto">
          <a:xfrm>
            <a:off x="6540500" y="3390900"/>
            <a:ext cx="406400" cy="5334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9088" name="Line 64">
            <a:extLst>
              <a:ext uri="{FF2B5EF4-FFF2-40B4-BE49-F238E27FC236}">
                <a16:creationId xmlns:a16="http://schemas.microsoft.com/office/drawing/2014/main" id="{9609F9DB-DEE7-3547-B2F0-A458478AFC79}"/>
              </a:ext>
            </a:extLst>
          </p:cNvPr>
          <p:cNvSpPr>
            <a:spLocks noChangeShapeType="1"/>
          </p:cNvSpPr>
          <p:nvPr/>
        </p:nvSpPr>
        <p:spPr bwMode="auto">
          <a:xfrm flipH="1">
            <a:off x="5410200" y="4546600"/>
            <a:ext cx="317500" cy="6858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9089" name="Line 65">
            <a:extLst>
              <a:ext uri="{FF2B5EF4-FFF2-40B4-BE49-F238E27FC236}">
                <a16:creationId xmlns:a16="http://schemas.microsoft.com/office/drawing/2014/main" id="{E88A1344-CA60-6E40-97ED-F980EF5A1F6E}"/>
              </a:ext>
            </a:extLst>
          </p:cNvPr>
          <p:cNvSpPr>
            <a:spLocks noChangeShapeType="1"/>
          </p:cNvSpPr>
          <p:nvPr/>
        </p:nvSpPr>
        <p:spPr bwMode="auto">
          <a:xfrm>
            <a:off x="6032500" y="4559300"/>
            <a:ext cx="304800" cy="6731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9090" name="Line 66">
            <a:extLst>
              <a:ext uri="{FF2B5EF4-FFF2-40B4-BE49-F238E27FC236}">
                <a16:creationId xmlns:a16="http://schemas.microsoft.com/office/drawing/2014/main" id="{A583B8C7-3710-F44C-90CE-05B62F82BA84}"/>
              </a:ext>
            </a:extLst>
          </p:cNvPr>
          <p:cNvSpPr>
            <a:spLocks noChangeShapeType="1"/>
          </p:cNvSpPr>
          <p:nvPr/>
        </p:nvSpPr>
        <p:spPr bwMode="auto">
          <a:xfrm flipH="1">
            <a:off x="8051800" y="3365500"/>
            <a:ext cx="381000" cy="6096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9091" name="Line 67">
            <a:extLst>
              <a:ext uri="{FF2B5EF4-FFF2-40B4-BE49-F238E27FC236}">
                <a16:creationId xmlns:a16="http://schemas.microsoft.com/office/drawing/2014/main" id="{E1C289F9-69CC-D740-B8B1-8D2427E46C32}"/>
              </a:ext>
            </a:extLst>
          </p:cNvPr>
          <p:cNvSpPr>
            <a:spLocks noChangeShapeType="1"/>
          </p:cNvSpPr>
          <p:nvPr/>
        </p:nvSpPr>
        <p:spPr bwMode="auto">
          <a:xfrm>
            <a:off x="8724900" y="3365500"/>
            <a:ext cx="381000" cy="596900"/>
          </a:xfrm>
          <a:prstGeom prst="line">
            <a:avLst/>
          </a:prstGeom>
          <a:noFill/>
          <a:ln w="381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9092" name="Line 68">
            <a:extLst>
              <a:ext uri="{FF2B5EF4-FFF2-40B4-BE49-F238E27FC236}">
                <a16:creationId xmlns:a16="http://schemas.microsoft.com/office/drawing/2014/main" id="{695BDF27-B1CA-F149-8661-73DF46F77C67}"/>
              </a:ext>
            </a:extLst>
          </p:cNvPr>
          <p:cNvSpPr>
            <a:spLocks noChangeShapeType="1"/>
          </p:cNvSpPr>
          <p:nvPr/>
        </p:nvSpPr>
        <p:spPr bwMode="auto">
          <a:xfrm>
            <a:off x="8191500" y="4610100"/>
            <a:ext cx="304800" cy="5588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9093" name="Line 69">
            <a:extLst>
              <a:ext uri="{FF2B5EF4-FFF2-40B4-BE49-F238E27FC236}">
                <a16:creationId xmlns:a16="http://schemas.microsoft.com/office/drawing/2014/main" id="{1CFD7E08-20A2-B844-B4FE-3D8CCAB6FE6A}"/>
              </a:ext>
            </a:extLst>
          </p:cNvPr>
          <p:cNvSpPr>
            <a:spLocks noChangeShapeType="1"/>
          </p:cNvSpPr>
          <p:nvPr/>
        </p:nvSpPr>
        <p:spPr bwMode="auto">
          <a:xfrm>
            <a:off x="9258300" y="4597400"/>
            <a:ext cx="304800" cy="546100"/>
          </a:xfrm>
          <a:prstGeom prst="line">
            <a:avLst/>
          </a:prstGeom>
          <a:noFill/>
          <a:ln w="381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29094" name="Group 70">
            <a:extLst>
              <a:ext uri="{FF2B5EF4-FFF2-40B4-BE49-F238E27FC236}">
                <a16:creationId xmlns:a16="http://schemas.microsoft.com/office/drawing/2014/main" id="{E5CD4B42-2A2F-3E49-9208-0F815802DA02}"/>
              </a:ext>
            </a:extLst>
          </p:cNvPr>
          <p:cNvGrpSpPr>
            <a:grpSpLocks/>
          </p:cNvGrpSpPr>
          <p:nvPr/>
        </p:nvGrpSpPr>
        <p:grpSpPr bwMode="auto">
          <a:xfrm>
            <a:off x="5183188" y="5880100"/>
            <a:ext cx="165100" cy="406400"/>
            <a:chOff x="2305" y="3704"/>
            <a:chExt cx="104" cy="256"/>
          </a:xfrm>
        </p:grpSpPr>
        <p:sp>
          <p:nvSpPr>
            <p:cNvPr id="129095" name="Line 71">
              <a:extLst>
                <a:ext uri="{FF2B5EF4-FFF2-40B4-BE49-F238E27FC236}">
                  <a16:creationId xmlns:a16="http://schemas.microsoft.com/office/drawing/2014/main" id="{BAD1DB06-A832-4940-B21A-CC2E1E2CB3B2}"/>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9096" name="Line 72">
              <a:extLst>
                <a:ext uri="{FF2B5EF4-FFF2-40B4-BE49-F238E27FC236}">
                  <a16:creationId xmlns:a16="http://schemas.microsoft.com/office/drawing/2014/main" id="{D9283517-9F2B-EA4D-BA65-5D0D0AFCEF1D}"/>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9097" name="Line 73">
              <a:extLst>
                <a:ext uri="{FF2B5EF4-FFF2-40B4-BE49-F238E27FC236}">
                  <a16:creationId xmlns:a16="http://schemas.microsoft.com/office/drawing/2014/main" id="{47FB3BFC-61E5-3B43-ADE1-F3C56FF5C0D2}"/>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29098" name="Group 74">
            <a:extLst>
              <a:ext uri="{FF2B5EF4-FFF2-40B4-BE49-F238E27FC236}">
                <a16:creationId xmlns:a16="http://schemas.microsoft.com/office/drawing/2014/main" id="{96D401B1-F4E2-8141-9A20-B88AA2FB4862}"/>
              </a:ext>
            </a:extLst>
          </p:cNvPr>
          <p:cNvGrpSpPr>
            <a:grpSpLocks/>
          </p:cNvGrpSpPr>
          <p:nvPr/>
        </p:nvGrpSpPr>
        <p:grpSpPr bwMode="auto">
          <a:xfrm>
            <a:off x="6402388" y="5880100"/>
            <a:ext cx="165100" cy="406400"/>
            <a:chOff x="2305" y="3704"/>
            <a:chExt cx="104" cy="256"/>
          </a:xfrm>
        </p:grpSpPr>
        <p:sp>
          <p:nvSpPr>
            <p:cNvPr id="129099" name="Line 75">
              <a:extLst>
                <a:ext uri="{FF2B5EF4-FFF2-40B4-BE49-F238E27FC236}">
                  <a16:creationId xmlns:a16="http://schemas.microsoft.com/office/drawing/2014/main" id="{F87E6FA8-6C31-8940-BB31-6BBD37F88016}"/>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9100" name="Line 76">
              <a:extLst>
                <a:ext uri="{FF2B5EF4-FFF2-40B4-BE49-F238E27FC236}">
                  <a16:creationId xmlns:a16="http://schemas.microsoft.com/office/drawing/2014/main" id="{F12410DA-6922-2344-BFA5-C6A88BA6B7F4}"/>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9101" name="Line 77">
              <a:extLst>
                <a:ext uri="{FF2B5EF4-FFF2-40B4-BE49-F238E27FC236}">
                  <a16:creationId xmlns:a16="http://schemas.microsoft.com/office/drawing/2014/main" id="{02FAB411-20D5-A04B-BB03-0A529D4D0F91}"/>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29102" name="Group 78">
            <a:extLst>
              <a:ext uri="{FF2B5EF4-FFF2-40B4-BE49-F238E27FC236}">
                <a16:creationId xmlns:a16="http://schemas.microsoft.com/office/drawing/2014/main" id="{DE132B3A-C563-BD46-9C21-B09B05DBF7EB}"/>
              </a:ext>
            </a:extLst>
          </p:cNvPr>
          <p:cNvGrpSpPr>
            <a:grpSpLocks/>
          </p:cNvGrpSpPr>
          <p:nvPr/>
        </p:nvGrpSpPr>
        <p:grpSpPr bwMode="auto">
          <a:xfrm>
            <a:off x="9640888" y="5803900"/>
            <a:ext cx="165100" cy="406400"/>
            <a:chOff x="2305" y="3704"/>
            <a:chExt cx="104" cy="256"/>
          </a:xfrm>
        </p:grpSpPr>
        <p:sp>
          <p:nvSpPr>
            <p:cNvPr id="129103" name="Line 79">
              <a:extLst>
                <a:ext uri="{FF2B5EF4-FFF2-40B4-BE49-F238E27FC236}">
                  <a16:creationId xmlns:a16="http://schemas.microsoft.com/office/drawing/2014/main" id="{51C25271-6DE1-BF4D-B8DB-9F0ECB082A11}"/>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9104" name="Line 80">
              <a:extLst>
                <a:ext uri="{FF2B5EF4-FFF2-40B4-BE49-F238E27FC236}">
                  <a16:creationId xmlns:a16="http://schemas.microsoft.com/office/drawing/2014/main" id="{E509BBED-B520-D947-B6EC-A390CCA3E9C2}"/>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9105" name="Line 81">
              <a:extLst>
                <a:ext uri="{FF2B5EF4-FFF2-40B4-BE49-F238E27FC236}">
                  <a16:creationId xmlns:a16="http://schemas.microsoft.com/office/drawing/2014/main" id="{ABABA0D4-D698-604F-939C-436CE0DB7CF9}"/>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29106" name="Group 82">
            <a:extLst>
              <a:ext uri="{FF2B5EF4-FFF2-40B4-BE49-F238E27FC236}">
                <a16:creationId xmlns:a16="http://schemas.microsoft.com/office/drawing/2014/main" id="{5E0307C7-DBC6-3B4A-8B02-1A14BB48930C}"/>
              </a:ext>
            </a:extLst>
          </p:cNvPr>
          <p:cNvGrpSpPr>
            <a:grpSpLocks/>
          </p:cNvGrpSpPr>
          <p:nvPr/>
        </p:nvGrpSpPr>
        <p:grpSpPr bwMode="auto">
          <a:xfrm>
            <a:off x="8574088" y="5791200"/>
            <a:ext cx="165100" cy="406400"/>
            <a:chOff x="2305" y="3704"/>
            <a:chExt cx="104" cy="256"/>
          </a:xfrm>
        </p:grpSpPr>
        <p:sp>
          <p:nvSpPr>
            <p:cNvPr id="129107" name="Line 83">
              <a:extLst>
                <a:ext uri="{FF2B5EF4-FFF2-40B4-BE49-F238E27FC236}">
                  <a16:creationId xmlns:a16="http://schemas.microsoft.com/office/drawing/2014/main" id="{57C75D67-00F1-1140-A7EC-8CB97B3DFCCD}"/>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9108" name="Line 84">
              <a:extLst>
                <a:ext uri="{FF2B5EF4-FFF2-40B4-BE49-F238E27FC236}">
                  <a16:creationId xmlns:a16="http://schemas.microsoft.com/office/drawing/2014/main" id="{E627B417-15E8-D148-AE01-503E1194AD8E}"/>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9109" name="Line 85">
              <a:extLst>
                <a:ext uri="{FF2B5EF4-FFF2-40B4-BE49-F238E27FC236}">
                  <a16:creationId xmlns:a16="http://schemas.microsoft.com/office/drawing/2014/main" id="{45BAED42-53A8-A744-81E4-67C340EC739D}"/>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29110" name="Group 86">
            <a:extLst>
              <a:ext uri="{FF2B5EF4-FFF2-40B4-BE49-F238E27FC236}">
                <a16:creationId xmlns:a16="http://schemas.microsoft.com/office/drawing/2014/main" id="{947C0361-F3E6-5447-A294-6D83619EA8E4}"/>
              </a:ext>
            </a:extLst>
          </p:cNvPr>
          <p:cNvGrpSpPr>
            <a:grpSpLocks/>
          </p:cNvGrpSpPr>
          <p:nvPr/>
        </p:nvGrpSpPr>
        <p:grpSpPr bwMode="auto">
          <a:xfrm>
            <a:off x="8269288" y="5803900"/>
            <a:ext cx="165100" cy="406400"/>
            <a:chOff x="2305" y="3704"/>
            <a:chExt cx="104" cy="256"/>
          </a:xfrm>
        </p:grpSpPr>
        <p:sp>
          <p:nvSpPr>
            <p:cNvPr id="129111" name="Line 87">
              <a:extLst>
                <a:ext uri="{FF2B5EF4-FFF2-40B4-BE49-F238E27FC236}">
                  <a16:creationId xmlns:a16="http://schemas.microsoft.com/office/drawing/2014/main" id="{901E9348-0C03-FE48-96B9-3210923ADE19}"/>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9112" name="Line 88">
              <a:extLst>
                <a:ext uri="{FF2B5EF4-FFF2-40B4-BE49-F238E27FC236}">
                  <a16:creationId xmlns:a16="http://schemas.microsoft.com/office/drawing/2014/main" id="{2E5D9B5D-04FF-CC4F-B9E2-0B210516F675}"/>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9113" name="Line 89">
              <a:extLst>
                <a:ext uri="{FF2B5EF4-FFF2-40B4-BE49-F238E27FC236}">
                  <a16:creationId xmlns:a16="http://schemas.microsoft.com/office/drawing/2014/main" id="{52747EA4-49A0-1E47-A85E-68B25040157E}"/>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29114" name="Group 90">
            <a:extLst>
              <a:ext uri="{FF2B5EF4-FFF2-40B4-BE49-F238E27FC236}">
                <a16:creationId xmlns:a16="http://schemas.microsoft.com/office/drawing/2014/main" id="{170808F1-803E-924A-95EB-D353B63CC328}"/>
              </a:ext>
            </a:extLst>
          </p:cNvPr>
          <p:cNvGrpSpPr>
            <a:grpSpLocks/>
          </p:cNvGrpSpPr>
          <p:nvPr/>
        </p:nvGrpSpPr>
        <p:grpSpPr bwMode="auto">
          <a:xfrm>
            <a:off x="5462588" y="5880100"/>
            <a:ext cx="165100" cy="406400"/>
            <a:chOff x="2305" y="3704"/>
            <a:chExt cx="104" cy="256"/>
          </a:xfrm>
        </p:grpSpPr>
        <p:sp>
          <p:nvSpPr>
            <p:cNvPr id="129115" name="Line 91">
              <a:extLst>
                <a:ext uri="{FF2B5EF4-FFF2-40B4-BE49-F238E27FC236}">
                  <a16:creationId xmlns:a16="http://schemas.microsoft.com/office/drawing/2014/main" id="{49DA5EA2-22D3-3441-A2E5-773042A5C65C}"/>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9116" name="Line 92">
              <a:extLst>
                <a:ext uri="{FF2B5EF4-FFF2-40B4-BE49-F238E27FC236}">
                  <a16:creationId xmlns:a16="http://schemas.microsoft.com/office/drawing/2014/main" id="{15BBDD4B-1336-AC4A-BE8A-B4E3B8AB7BDB}"/>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9117" name="Line 93">
              <a:extLst>
                <a:ext uri="{FF2B5EF4-FFF2-40B4-BE49-F238E27FC236}">
                  <a16:creationId xmlns:a16="http://schemas.microsoft.com/office/drawing/2014/main" id="{B01A7B7D-526A-4B40-A59E-DD62A1EB018B}"/>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29118" name="Group 94">
            <a:extLst>
              <a:ext uri="{FF2B5EF4-FFF2-40B4-BE49-F238E27FC236}">
                <a16:creationId xmlns:a16="http://schemas.microsoft.com/office/drawing/2014/main" id="{16103A7D-0076-C040-B165-7481404CC97F}"/>
              </a:ext>
            </a:extLst>
          </p:cNvPr>
          <p:cNvGrpSpPr>
            <a:grpSpLocks/>
          </p:cNvGrpSpPr>
          <p:nvPr/>
        </p:nvGrpSpPr>
        <p:grpSpPr bwMode="auto">
          <a:xfrm>
            <a:off x="6110288" y="5867400"/>
            <a:ext cx="165100" cy="406400"/>
            <a:chOff x="2305" y="3704"/>
            <a:chExt cx="104" cy="256"/>
          </a:xfrm>
        </p:grpSpPr>
        <p:sp>
          <p:nvSpPr>
            <p:cNvPr id="129119" name="Line 95">
              <a:extLst>
                <a:ext uri="{FF2B5EF4-FFF2-40B4-BE49-F238E27FC236}">
                  <a16:creationId xmlns:a16="http://schemas.microsoft.com/office/drawing/2014/main" id="{55CE011F-E713-F241-81C0-6195A6D50922}"/>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9120" name="Line 96">
              <a:extLst>
                <a:ext uri="{FF2B5EF4-FFF2-40B4-BE49-F238E27FC236}">
                  <a16:creationId xmlns:a16="http://schemas.microsoft.com/office/drawing/2014/main" id="{1FE55E07-62C0-FF47-BF6A-507BFD13DB14}"/>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9121" name="Line 97">
              <a:extLst>
                <a:ext uri="{FF2B5EF4-FFF2-40B4-BE49-F238E27FC236}">
                  <a16:creationId xmlns:a16="http://schemas.microsoft.com/office/drawing/2014/main" id="{FA23E6FC-B3D3-E44C-97B9-77EE97E4AEC8}"/>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29122" name="Group 98">
            <a:extLst>
              <a:ext uri="{FF2B5EF4-FFF2-40B4-BE49-F238E27FC236}">
                <a16:creationId xmlns:a16="http://schemas.microsoft.com/office/drawing/2014/main" id="{05140A7B-39A1-E740-B0A3-1CE0321F6DEC}"/>
              </a:ext>
            </a:extLst>
          </p:cNvPr>
          <p:cNvGrpSpPr>
            <a:grpSpLocks/>
          </p:cNvGrpSpPr>
          <p:nvPr/>
        </p:nvGrpSpPr>
        <p:grpSpPr bwMode="auto">
          <a:xfrm>
            <a:off x="7024688" y="4546600"/>
            <a:ext cx="165100" cy="406400"/>
            <a:chOff x="2305" y="3704"/>
            <a:chExt cx="104" cy="256"/>
          </a:xfrm>
        </p:grpSpPr>
        <p:sp>
          <p:nvSpPr>
            <p:cNvPr id="129123" name="Line 99">
              <a:extLst>
                <a:ext uri="{FF2B5EF4-FFF2-40B4-BE49-F238E27FC236}">
                  <a16:creationId xmlns:a16="http://schemas.microsoft.com/office/drawing/2014/main" id="{3123A448-B1E4-E84D-9D61-FE3755E80330}"/>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9124" name="Line 100">
              <a:extLst>
                <a:ext uri="{FF2B5EF4-FFF2-40B4-BE49-F238E27FC236}">
                  <a16:creationId xmlns:a16="http://schemas.microsoft.com/office/drawing/2014/main" id="{DF782752-32A3-D443-BCF9-F8D0E924450F}"/>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9125" name="Line 101">
              <a:extLst>
                <a:ext uri="{FF2B5EF4-FFF2-40B4-BE49-F238E27FC236}">
                  <a16:creationId xmlns:a16="http://schemas.microsoft.com/office/drawing/2014/main" id="{6BBC16B1-B41F-7A4F-A196-254B5A112E15}"/>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29126" name="Group 102">
            <a:extLst>
              <a:ext uri="{FF2B5EF4-FFF2-40B4-BE49-F238E27FC236}">
                <a16:creationId xmlns:a16="http://schemas.microsoft.com/office/drawing/2014/main" id="{C74D5D0A-7360-0049-B3D5-C8E651C89AF4}"/>
              </a:ext>
            </a:extLst>
          </p:cNvPr>
          <p:cNvGrpSpPr>
            <a:grpSpLocks/>
          </p:cNvGrpSpPr>
          <p:nvPr/>
        </p:nvGrpSpPr>
        <p:grpSpPr bwMode="auto">
          <a:xfrm>
            <a:off x="6719888" y="4559300"/>
            <a:ext cx="165100" cy="406400"/>
            <a:chOff x="2305" y="3704"/>
            <a:chExt cx="104" cy="256"/>
          </a:xfrm>
        </p:grpSpPr>
        <p:sp>
          <p:nvSpPr>
            <p:cNvPr id="129127" name="Line 103">
              <a:extLst>
                <a:ext uri="{FF2B5EF4-FFF2-40B4-BE49-F238E27FC236}">
                  <a16:creationId xmlns:a16="http://schemas.microsoft.com/office/drawing/2014/main" id="{4828721B-F9C7-254B-8D5A-86BB18A54FFD}"/>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9128" name="Line 104">
              <a:extLst>
                <a:ext uri="{FF2B5EF4-FFF2-40B4-BE49-F238E27FC236}">
                  <a16:creationId xmlns:a16="http://schemas.microsoft.com/office/drawing/2014/main" id="{CE81686D-0E9E-8B4B-B13F-0ACDC4F63A81}"/>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9129" name="Line 105">
              <a:extLst>
                <a:ext uri="{FF2B5EF4-FFF2-40B4-BE49-F238E27FC236}">
                  <a16:creationId xmlns:a16="http://schemas.microsoft.com/office/drawing/2014/main" id="{9841D1C8-940C-5143-A196-C90A343EB3CF}"/>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29130" name="Group 106">
            <a:extLst>
              <a:ext uri="{FF2B5EF4-FFF2-40B4-BE49-F238E27FC236}">
                <a16:creationId xmlns:a16="http://schemas.microsoft.com/office/drawing/2014/main" id="{FFFB5469-41DD-274E-9FFC-E1070C0A9FC8}"/>
              </a:ext>
            </a:extLst>
          </p:cNvPr>
          <p:cNvGrpSpPr>
            <a:grpSpLocks/>
          </p:cNvGrpSpPr>
          <p:nvPr/>
        </p:nvGrpSpPr>
        <p:grpSpPr bwMode="auto">
          <a:xfrm>
            <a:off x="9348788" y="5816600"/>
            <a:ext cx="165100" cy="406400"/>
            <a:chOff x="2305" y="3704"/>
            <a:chExt cx="104" cy="256"/>
          </a:xfrm>
        </p:grpSpPr>
        <p:sp>
          <p:nvSpPr>
            <p:cNvPr id="129131" name="Line 107">
              <a:extLst>
                <a:ext uri="{FF2B5EF4-FFF2-40B4-BE49-F238E27FC236}">
                  <a16:creationId xmlns:a16="http://schemas.microsoft.com/office/drawing/2014/main" id="{5E13E99D-50C6-4F44-9921-628CFF261215}"/>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9132" name="Line 108">
              <a:extLst>
                <a:ext uri="{FF2B5EF4-FFF2-40B4-BE49-F238E27FC236}">
                  <a16:creationId xmlns:a16="http://schemas.microsoft.com/office/drawing/2014/main" id="{23C57C16-0EEA-5C4D-AA64-C1FCA2CE0927}"/>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9133" name="Line 109">
              <a:extLst>
                <a:ext uri="{FF2B5EF4-FFF2-40B4-BE49-F238E27FC236}">
                  <a16:creationId xmlns:a16="http://schemas.microsoft.com/office/drawing/2014/main" id="{C5CC452D-3DE4-094F-A440-A82F99BC3300}"/>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29134" name="Group 110">
            <a:extLst>
              <a:ext uri="{FF2B5EF4-FFF2-40B4-BE49-F238E27FC236}">
                <a16:creationId xmlns:a16="http://schemas.microsoft.com/office/drawing/2014/main" id="{826002D8-2FA6-6147-9F3D-0F3A04257EA7}"/>
              </a:ext>
            </a:extLst>
          </p:cNvPr>
          <p:cNvGrpSpPr>
            <a:grpSpLocks/>
          </p:cNvGrpSpPr>
          <p:nvPr/>
        </p:nvGrpSpPr>
        <p:grpSpPr bwMode="auto">
          <a:xfrm>
            <a:off x="8878888" y="4610100"/>
            <a:ext cx="165100" cy="406400"/>
            <a:chOff x="2305" y="3704"/>
            <a:chExt cx="104" cy="256"/>
          </a:xfrm>
        </p:grpSpPr>
        <p:sp>
          <p:nvSpPr>
            <p:cNvPr id="129135" name="Line 111">
              <a:extLst>
                <a:ext uri="{FF2B5EF4-FFF2-40B4-BE49-F238E27FC236}">
                  <a16:creationId xmlns:a16="http://schemas.microsoft.com/office/drawing/2014/main" id="{0D6530ED-5EFC-C742-A3D4-85EEB80EF620}"/>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9136" name="Line 112">
              <a:extLst>
                <a:ext uri="{FF2B5EF4-FFF2-40B4-BE49-F238E27FC236}">
                  <a16:creationId xmlns:a16="http://schemas.microsoft.com/office/drawing/2014/main" id="{CD3C4856-29EC-6D4C-A7A2-A837C40DF77C}"/>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9137" name="Line 113">
              <a:extLst>
                <a:ext uri="{FF2B5EF4-FFF2-40B4-BE49-F238E27FC236}">
                  <a16:creationId xmlns:a16="http://schemas.microsoft.com/office/drawing/2014/main" id="{55D2B08F-27FB-F340-826F-31058E6C3F3E}"/>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29138" name="Group 114">
            <a:extLst>
              <a:ext uri="{FF2B5EF4-FFF2-40B4-BE49-F238E27FC236}">
                <a16:creationId xmlns:a16="http://schemas.microsoft.com/office/drawing/2014/main" id="{37C83711-AB7A-5648-B544-9643DB29BB9B}"/>
              </a:ext>
            </a:extLst>
          </p:cNvPr>
          <p:cNvGrpSpPr>
            <a:grpSpLocks/>
          </p:cNvGrpSpPr>
          <p:nvPr/>
        </p:nvGrpSpPr>
        <p:grpSpPr bwMode="auto">
          <a:xfrm>
            <a:off x="7837488" y="4622800"/>
            <a:ext cx="165100" cy="406400"/>
            <a:chOff x="2305" y="3704"/>
            <a:chExt cx="104" cy="256"/>
          </a:xfrm>
        </p:grpSpPr>
        <p:sp>
          <p:nvSpPr>
            <p:cNvPr id="129139" name="Line 115">
              <a:extLst>
                <a:ext uri="{FF2B5EF4-FFF2-40B4-BE49-F238E27FC236}">
                  <a16:creationId xmlns:a16="http://schemas.microsoft.com/office/drawing/2014/main" id="{8F8DAE76-EF47-6F4D-8BD1-D59DD12FD361}"/>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9140" name="Line 116">
              <a:extLst>
                <a:ext uri="{FF2B5EF4-FFF2-40B4-BE49-F238E27FC236}">
                  <a16:creationId xmlns:a16="http://schemas.microsoft.com/office/drawing/2014/main" id="{2533137F-04E1-CC43-9B9E-CC1D185D054F}"/>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9141" name="Line 117">
              <a:extLst>
                <a:ext uri="{FF2B5EF4-FFF2-40B4-BE49-F238E27FC236}">
                  <a16:creationId xmlns:a16="http://schemas.microsoft.com/office/drawing/2014/main" id="{B3E55924-9D1E-5641-A8B6-6C1F8F439ED3}"/>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29142" name="Text Box 118">
            <a:extLst>
              <a:ext uri="{FF2B5EF4-FFF2-40B4-BE49-F238E27FC236}">
                <a16:creationId xmlns:a16="http://schemas.microsoft.com/office/drawing/2014/main" id="{983F404C-9616-EC47-A282-8351A2208CCC}"/>
              </a:ext>
            </a:extLst>
          </p:cNvPr>
          <p:cNvSpPr txBox="1">
            <a:spLocks noChangeArrowheads="1"/>
          </p:cNvSpPr>
          <p:nvPr/>
        </p:nvSpPr>
        <p:spPr bwMode="auto">
          <a:xfrm>
            <a:off x="1978025" y="2816225"/>
            <a:ext cx="3416320" cy="707886"/>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a:latin typeface="Courier New" panose="02070309020205020404" pitchFamily="49" charset="0"/>
              </a:rPr>
              <a:t>Output: 1 3 7 9 14 22</a:t>
            </a:r>
          </a:p>
          <a:p>
            <a:r>
              <a:rPr lang="en-US" altLang="en-US" sz="2000">
                <a:latin typeface="Courier New" panose="02070309020205020404" pitchFamily="49" charset="0"/>
              </a:rPr>
              <a:t>        36 44</a:t>
            </a:r>
          </a:p>
        </p:txBody>
      </p:sp>
      <p:sp>
        <p:nvSpPr>
          <p:cNvPr id="129143" name="Oval 119">
            <a:extLst>
              <a:ext uri="{FF2B5EF4-FFF2-40B4-BE49-F238E27FC236}">
                <a16:creationId xmlns:a16="http://schemas.microsoft.com/office/drawing/2014/main" id="{EF510233-09AA-7844-BE31-9B8AF4CAFBDF}"/>
              </a:ext>
            </a:extLst>
          </p:cNvPr>
          <p:cNvSpPr>
            <a:spLocks noChangeArrowheads="1"/>
          </p:cNvSpPr>
          <p:nvPr/>
        </p:nvSpPr>
        <p:spPr bwMode="auto">
          <a:xfrm>
            <a:off x="2044700" y="1308100"/>
            <a:ext cx="254000" cy="254000"/>
          </a:xfrm>
          <a:prstGeom prst="ellipse">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129144" name="Oval 120">
            <a:extLst>
              <a:ext uri="{FF2B5EF4-FFF2-40B4-BE49-F238E27FC236}">
                <a16:creationId xmlns:a16="http://schemas.microsoft.com/office/drawing/2014/main" id="{010BD553-2582-CB40-A45D-5FFB100F40A1}"/>
              </a:ext>
            </a:extLst>
          </p:cNvPr>
          <p:cNvSpPr>
            <a:spLocks noChangeArrowheads="1"/>
          </p:cNvSpPr>
          <p:nvPr/>
        </p:nvSpPr>
        <p:spPr bwMode="auto">
          <a:xfrm>
            <a:off x="2044700" y="1651000"/>
            <a:ext cx="254000" cy="254000"/>
          </a:xfrm>
          <a:prstGeom prst="ellipse">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129145" name="Oval 121">
            <a:extLst>
              <a:ext uri="{FF2B5EF4-FFF2-40B4-BE49-F238E27FC236}">
                <a16:creationId xmlns:a16="http://schemas.microsoft.com/office/drawing/2014/main" id="{7C5148E2-8507-3048-AC98-B6AC036DA9F6}"/>
              </a:ext>
            </a:extLst>
          </p:cNvPr>
          <p:cNvSpPr>
            <a:spLocks noChangeArrowheads="1"/>
          </p:cNvSpPr>
          <p:nvPr/>
        </p:nvSpPr>
        <p:spPr bwMode="auto">
          <a:xfrm>
            <a:off x="2044700" y="1993900"/>
            <a:ext cx="254000" cy="254000"/>
          </a:xfrm>
          <a:prstGeom prst="ellipse">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129146" name="Oval 122">
            <a:extLst>
              <a:ext uri="{FF2B5EF4-FFF2-40B4-BE49-F238E27FC236}">
                <a16:creationId xmlns:a16="http://schemas.microsoft.com/office/drawing/2014/main" id="{07646F87-9D77-BF42-815F-F993DC82571F}"/>
              </a:ext>
            </a:extLst>
          </p:cNvPr>
          <p:cNvSpPr>
            <a:spLocks noChangeArrowheads="1"/>
          </p:cNvSpPr>
          <p:nvPr/>
        </p:nvSpPr>
        <p:spPr bwMode="auto">
          <a:xfrm>
            <a:off x="4762500" y="52070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129147" name="Oval 123">
            <a:extLst>
              <a:ext uri="{FF2B5EF4-FFF2-40B4-BE49-F238E27FC236}">
                <a16:creationId xmlns:a16="http://schemas.microsoft.com/office/drawing/2014/main" id="{2BA683CB-CEE5-F647-BF68-052BE6DD15DC}"/>
              </a:ext>
            </a:extLst>
          </p:cNvPr>
          <p:cNvSpPr>
            <a:spLocks noChangeArrowheads="1"/>
          </p:cNvSpPr>
          <p:nvPr/>
        </p:nvSpPr>
        <p:spPr bwMode="auto">
          <a:xfrm>
            <a:off x="4749800" y="55118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129148" name="Oval 124">
            <a:extLst>
              <a:ext uri="{FF2B5EF4-FFF2-40B4-BE49-F238E27FC236}">
                <a16:creationId xmlns:a16="http://schemas.microsoft.com/office/drawing/2014/main" id="{3CFD26E2-D8A1-B14D-9E7F-33FB01C2E051}"/>
              </a:ext>
            </a:extLst>
          </p:cNvPr>
          <p:cNvSpPr>
            <a:spLocks noChangeArrowheads="1"/>
          </p:cNvSpPr>
          <p:nvPr/>
        </p:nvSpPr>
        <p:spPr bwMode="auto">
          <a:xfrm>
            <a:off x="4749800" y="58166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129149" name="Oval 125">
            <a:extLst>
              <a:ext uri="{FF2B5EF4-FFF2-40B4-BE49-F238E27FC236}">
                <a16:creationId xmlns:a16="http://schemas.microsoft.com/office/drawing/2014/main" id="{CC2E95E5-789A-E044-876E-479B54A3D95B}"/>
              </a:ext>
            </a:extLst>
          </p:cNvPr>
          <p:cNvSpPr>
            <a:spLocks noChangeArrowheads="1"/>
          </p:cNvSpPr>
          <p:nvPr/>
        </p:nvSpPr>
        <p:spPr bwMode="auto">
          <a:xfrm>
            <a:off x="5207000" y="39116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129150" name="Oval 126">
            <a:extLst>
              <a:ext uri="{FF2B5EF4-FFF2-40B4-BE49-F238E27FC236}">
                <a16:creationId xmlns:a16="http://schemas.microsoft.com/office/drawing/2014/main" id="{31E6748B-A7FB-FE43-842B-52DCDBEB7848}"/>
              </a:ext>
            </a:extLst>
          </p:cNvPr>
          <p:cNvSpPr>
            <a:spLocks noChangeArrowheads="1"/>
          </p:cNvSpPr>
          <p:nvPr/>
        </p:nvSpPr>
        <p:spPr bwMode="auto">
          <a:xfrm>
            <a:off x="5207000" y="42164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129151" name="Oval 127">
            <a:extLst>
              <a:ext uri="{FF2B5EF4-FFF2-40B4-BE49-F238E27FC236}">
                <a16:creationId xmlns:a16="http://schemas.microsoft.com/office/drawing/2014/main" id="{B9B8DF0D-E533-D648-86A3-9F087E362A6F}"/>
              </a:ext>
            </a:extLst>
          </p:cNvPr>
          <p:cNvSpPr>
            <a:spLocks noChangeArrowheads="1"/>
          </p:cNvSpPr>
          <p:nvPr/>
        </p:nvSpPr>
        <p:spPr bwMode="auto">
          <a:xfrm>
            <a:off x="5207000" y="45339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129152" name="Oval 128">
            <a:extLst>
              <a:ext uri="{FF2B5EF4-FFF2-40B4-BE49-F238E27FC236}">
                <a16:creationId xmlns:a16="http://schemas.microsoft.com/office/drawing/2014/main" id="{54FE4FC2-C39B-BB44-B5FC-0B541638D2C7}"/>
              </a:ext>
            </a:extLst>
          </p:cNvPr>
          <p:cNvSpPr>
            <a:spLocks noChangeArrowheads="1"/>
          </p:cNvSpPr>
          <p:nvPr/>
        </p:nvSpPr>
        <p:spPr bwMode="auto">
          <a:xfrm>
            <a:off x="5740400" y="51943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129153" name="Oval 129">
            <a:extLst>
              <a:ext uri="{FF2B5EF4-FFF2-40B4-BE49-F238E27FC236}">
                <a16:creationId xmlns:a16="http://schemas.microsoft.com/office/drawing/2014/main" id="{77A773DF-48E0-EE42-9C5F-C15742CFA168}"/>
              </a:ext>
            </a:extLst>
          </p:cNvPr>
          <p:cNvSpPr>
            <a:spLocks noChangeArrowheads="1"/>
          </p:cNvSpPr>
          <p:nvPr/>
        </p:nvSpPr>
        <p:spPr bwMode="auto">
          <a:xfrm>
            <a:off x="5740400" y="55118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129154" name="Oval 130">
            <a:extLst>
              <a:ext uri="{FF2B5EF4-FFF2-40B4-BE49-F238E27FC236}">
                <a16:creationId xmlns:a16="http://schemas.microsoft.com/office/drawing/2014/main" id="{D475F915-65F3-AA45-9EA9-6977F7310725}"/>
              </a:ext>
            </a:extLst>
          </p:cNvPr>
          <p:cNvSpPr>
            <a:spLocks noChangeArrowheads="1"/>
          </p:cNvSpPr>
          <p:nvPr/>
        </p:nvSpPr>
        <p:spPr bwMode="auto">
          <a:xfrm>
            <a:off x="5740400" y="58293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129155" name="Oval 131">
            <a:extLst>
              <a:ext uri="{FF2B5EF4-FFF2-40B4-BE49-F238E27FC236}">
                <a16:creationId xmlns:a16="http://schemas.microsoft.com/office/drawing/2014/main" id="{421ADDD5-EBDD-6D4E-8BFD-C9E832C46461}"/>
              </a:ext>
            </a:extLst>
          </p:cNvPr>
          <p:cNvSpPr>
            <a:spLocks noChangeArrowheads="1"/>
          </p:cNvSpPr>
          <p:nvPr/>
        </p:nvSpPr>
        <p:spPr bwMode="auto">
          <a:xfrm>
            <a:off x="6299200" y="39116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129156" name="Oval 132">
            <a:extLst>
              <a:ext uri="{FF2B5EF4-FFF2-40B4-BE49-F238E27FC236}">
                <a16:creationId xmlns:a16="http://schemas.microsoft.com/office/drawing/2014/main" id="{7BBB912E-5F7A-B442-9074-9F4755A10D4F}"/>
              </a:ext>
            </a:extLst>
          </p:cNvPr>
          <p:cNvSpPr>
            <a:spLocks noChangeArrowheads="1"/>
          </p:cNvSpPr>
          <p:nvPr/>
        </p:nvSpPr>
        <p:spPr bwMode="auto">
          <a:xfrm>
            <a:off x="6299200" y="42291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129157" name="Oval 133">
            <a:extLst>
              <a:ext uri="{FF2B5EF4-FFF2-40B4-BE49-F238E27FC236}">
                <a16:creationId xmlns:a16="http://schemas.microsoft.com/office/drawing/2014/main" id="{ADFEA4F5-9849-4A4D-8868-11A95DDC0989}"/>
              </a:ext>
            </a:extLst>
          </p:cNvPr>
          <p:cNvSpPr>
            <a:spLocks noChangeArrowheads="1"/>
          </p:cNvSpPr>
          <p:nvPr/>
        </p:nvSpPr>
        <p:spPr bwMode="auto">
          <a:xfrm>
            <a:off x="6299200" y="45466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129158" name="Oval 134">
            <a:extLst>
              <a:ext uri="{FF2B5EF4-FFF2-40B4-BE49-F238E27FC236}">
                <a16:creationId xmlns:a16="http://schemas.microsoft.com/office/drawing/2014/main" id="{FD2711A7-6415-3D40-9BC3-73DD6EE6012B}"/>
              </a:ext>
            </a:extLst>
          </p:cNvPr>
          <p:cNvSpPr>
            <a:spLocks noChangeArrowheads="1"/>
          </p:cNvSpPr>
          <p:nvPr/>
        </p:nvSpPr>
        <p:spPr bwMode="auto">
          <a:xfrm>
            <a:off x="5740400" y="27305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129159" name="Oval 135">
            <a:extLst>
              <a:ext uri="{FF2B5EF4-FFF2-40B4-BE49-F238E27FC236}">
                <a16:creationId xmlns:a16="http://schemas.microsoft.com/office/drawing/2014/main" id="{9AA8E409-4B1F-BA45-9DFF-39C6A433B2A2}"/>
              </a:ext>
            </a:extLst>
          </p:cNvPr>
          <p:cNvSpPr>
            <a:spLocks noChangeArrowheads="1"/>
          </p:cNvSpPr>
          <p:nvPr/>
        </p:nvSpPr>
        <p:spPr bwMode="auto">
          <a:xfrm>
            <a:off x="5740400" y="30353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129160" name="Oval 136">
            <a:extLst>
              <a:ext uri="{FF2B5EF4-FFF2-40B4-BE49-F238E27FC236}">
                <a16:creationId xmlns:a16="http://schemas.microsoft.com/office/drawing/2014/main" id="{D0176821-84CB-904A-98A6-1CBCFA938005}"/>
              </a:ext>
            </a:extLst>
          </p:cNvPr>
          <p:cNvSpPr>
            <a:spLocks noChangeArrowheads="1"/>
          </p:cNvSpPr>
          <p:nvPr/>
        </p:nvSpPr>
        <p:spPr bwMode="auto">
          <a:xfrm>
            <a:off x="5740400" y="33401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129161" name="Oval 137">
            <a:extLst>
              <a:ext uri="{FF2B5EF4-FFF2-40B4-BE49-F238E27FC236}">
                <a16:creationId xmlns:a16="http://schemas.microsoft.com/office/drawing/2014/main" id="{4352F961-C158-2D4F-A5A4-783F341986A3}"/>
              </a:ext>
            </a:extLst>
          </p:cNvPr>
          <p:cNvSpPr>
            <a:spLocks noChangeArrowheads="1"/>
          </p:cNvSpPr>
          <p:nvPr/>
        </p:nvSpPr>
        <p:spPr bwMode="auto">
          <a:xfrm>
            <a:off x="6743700" y="14732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129162" name="Oval 138">
            <a:extLst>
              <a:ext uri="{FF2B5EF4-FFF2-40B4-BE49-F238E27FC236}">
                <a16:creationId xmlns:a16="http://schemas.microsoft.com/office/drawing/2014/main" id="{A9E9C4B1-B40F-044C-9793-9D4E6D330A30}"/>
              </a:ext>
            </a:extLst>
          </p:cNvPr>
          <p:cNvSpPr>
            <a:spLocks noChangeArrowheads="1"/>
          </p:cNvSpPr>
          <p:nvPr/>
        </p:nvSpPr>
        <p:spPr bwMode="auto">
          <a:xfrm>
            <a:off x="6743700" y="17526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129163" name="Oval 139">
            <a:extLst>
              <a:ext uri="{FF2B5EF4-FFF2-40B4-BE49-F238E27FC236}">
                <a16:creationId xmlns:a16="http://schemas.microsoft.com/office/drawing/2014/main" id="{AC1BB19C-9385-D54F-9A76-C20C45D8C94E}"/>
              </a:ext>
            </a:extLst>
          </p:cNvPr>
          <p:cNvSpPr>
            <a:spLocks noChangeArrowheads="1"/>
          </p:cNvSpPr>
          <p:nvPr/>
        </p:nvSpPr>
        <p:spPr bwMode="auto">
          <a:xfrm>
            <a:off x="6743700" y="2044700"/>
            <a:ext cx="254000" cy="254000"/>
          </a:xfrm>
          <a:prstGeom prst="ellipse">
            <a:avLst/>
          </a:prstGeom>
          <a:solidFill>
            <a:srgbClr val="66FF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129164" name="Oval 140">
            <a:extLst>
              <a:ext uri="{FF2B5EF4-FFF2-40B4-BE49-F238E27FC236}">
                <a16:creationId xmlns:a16="http://schemas.microsoft.com/office/drawing/2014/main" id="{B9B33A4D-F6B4-2A49-831C-60F375538801}"/>
              </a:ext>
            </a:extLst>
          </p:cNvPr>
          <p:cNvSpPr>
            <a:spLocks noChangeArrowheads="1"/>
          </p:cNvSpPr>
          <p:nvPr/>
        </p:nvSpPr>
        <p:spPr bwMode="auto">
          <a:xfrm>
            <a:off x="7937500" y="2705100"/>
            <a:ext cx="254000" cy="254000"/>
          </a:xfrm>
          <a:prstGeom prst="ellipse">
            <a:avLst/>
          </a:prstGeom>
          <a:solidFill>
            <a:srgbClr val="66FF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129165" name="Oval 141">
            <a:extLst>
              <a:ext uri="{FF2B5EF4-FFF2-40B4-BE49-F238E27FC236}">
                <a16:creationId xmlns:a16="http://schemas.microsoft.com/office/drawing/2014/main" id="{530E6A9A-C667-FF48-B61F-17464F7AF292}"/>
              </a:ext>
            </a:extLst>
          </p:cNvPr>
          <p:cNvSpPr>
            <a:spLocks noChangeArrowheads="1"/>
          </p:cNvSpPr>
          <p:nvPr/>
        </p:nvSpPr>
        <p:spPr bwMode="auto">
          <a:xfrm>
            <a:off x="7404100" y="39116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129166" name="Oval 142">
            <a:extLst>
              <a:ext uri="{FF2B5EF4-FFF2-40B4-BE49-F238E27FC236}">
                <a16:creationId xmlns:a16="http://schemas.microsoft.com/office/drawing/2014/main" id="{77E21AA4-87D2-F145-B07C-44D639070DD1}"/>
              </a:ext>
            </a:extLst>
          </p:cNvPr>
          <p:cNvSpPr>
            <a:spLocks noChangeArrowheads="1"/>
          </p:cNvSpPr>
          <p:nvPr/>
        </p:nvSpPr>
        <p:spPr bwMode="auto">
          <a:xfrm>
            <a:off x="7391400" y="42291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129167" name="Oval 143">
            <a:extLst>
              <a:ext uri="{FF2B5EF4-FFF2-40B4-BE49-F238E27FC236}">
                <a16:creationId xmlns:a16="http://schemas.microsoft.com/office/drawing/2014/main" id="{7942D67F-D01D-E54B-99AB-B266D3BB5515}"/>
              </a:ext>
            </a:extLst>
          </p:cNvPr>
          <p:cNvSpPr>
            <a:spLocks noChangeArrowheads="1"/>
          </p:cNvSpPr>
          <p:nvPr/>
        </p:nvSpPr>
        <p:spPr bwMode="auto">
          <a:xfrm>
            <a:off x="7378700" y="4546600"/>
            <a:ext cx="254000" cy="254000"/>
          </a:xfrm>
          <a:prstGeom prst="ellipse">
            <a:avLst/>
          </a:prstGeom>
          <a:solidFill>
            <a:srgbClr val="66FF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129168" name="Oval 144">
            <a:extLst>
              <a:ext uri="{FF2B5EF4-FFF2-40B4-BE49-F238E27FC236}">
                <a16:creationId xmlns:a16="http://schemas.microsoft.com/office/drawing/2014/main" id="{573112DA-F2A8-D941-A866-2924B7493083}"/>
              </a:ext>
            </a:extLst>
          </p:cNvPr>
          <p:cNvSpPr>
            <a:spLocks noChangeArrowheads="1"/>
          </p:cNvSpPr>
          <p:nvPr/>
        </p:nvSpPr>
        <p:spPr bwMode="auto">
          <a:xfrm>
            <a:off x="7861300" y="51308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129169" name="Oval 145">
            <a:extLst>
              <a:ext uri="{FF2B5EF4-FFF2-40B4-BE49-F238E27FC236}">
                <a16:creationId xmlns:a16="http://schemas.microsoft.com/office/drawing/2014/main" id="{B71A37AA-EFD7-4441-B0D2-A25B062B967C}"/>
              </a:ext>
            </a:extLst>
          </p:cNvPr>
          <p:cNvSpPr>
            <a:spLocks noChangeArrowheads="1"/>
          </p:cNvSpPr>
          <p:nvPr/>
        </p:nvSpPr>
        <p:spPr bwMode="auto">
          <a:xfrm>
            <a:off x="7848600" y="54610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129170" name="Oval 146">
            <a:extLst>
              <a:ext uri="{FF2B5EF4-FFF2-40B4-BE49-F238E27FC236}">
                <a16:creationId xmlns:a16="http://schemas.microsoft.com/office/drawing/2014/main" id="{345DAFA1-195E-B442-A269-F04B381195CC}"/>
              </a:ext>
            </a:extLst>
          </p:cNvPr>
          <p:cNvSpPr>
            <a:spLocks noChangeArrowheads="1"/>
          </p:cNvSpPr>
          <p:nvPr/>
        </p:nvSpPr>
        <p:spPr bwMode="auto">
          <a:xfrm>
            <a:off x="7848600" y="5778500"/>
            <a:ext cx="254000" cy="254000"/>
          </a:xfrm>
          <a:prstGeom prst="ellipse">
            <a:avLst/>
          </a:prstGeom>
          <a:solidFill>
            <a:srgbClr val="66FF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Tree>
    <p:extLst>
      <p:ext uri="{BB962C8B-B14F-4D97-AF65-F5344CB8AC3E}">
        <p14:creationId xmlns:p14="http://schemas.microsoft.com/office/powerpoint/2010/main" val="421272896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a:extLst>
              <a:ext uri="{FF2B5EF4-FFF2-40B4-BE49-F238E27FC236}">
                <a16:creationId xmlns:a16="http://schemas.microsoft.com/office/drawing/2014/main" id="{F5ABAB5B-6A58-C947-8460-5D7289651FBF}"/>
              </a:ext>
            </a:extLst>
          </p:cNvPr>
          <p:cNvSpPr>
            <a:spLocks noChangeArrowheads="1"/>
          </p:cNvSpPr>
          <p:nvPr/>
        </p:nvSpPr>
        <p:spPr bwMode="auto">
          <a:xfrm>
            <a:off x="1981201" y="457201"/>
            <a:ext cx="4341813" cy="1895475"/>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64" tIns="46033" rIns="92064" bIns="46033">
            <a:spAutoFit/>
          </a:bodyPr>
          <a:lstStyle>
            <a:lvl1pPr indent="4763">
              <a:spcBef>
                <a:spcPct val="20000"/>
              </a:spcBef>
              <a:buChar char="•"/>
              <a:defRPr sz="2400">
                <a:solidFill>
                  <a:schemeClr val="tx1"/>
                </a:solidFill>
                <a:latin typeface="Arial" panose="020B0604020202020204" pitchFamily="34" charset="0"/>
              </a:defRPr>
            </a:lvl1pPr>
            <a:lvl2pPr marL="747713"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buFontTx/>
              <a:buNone/>
            </a:pPr>
            <a:r>
              <a:rPr lang="en-US" altLang="en-US" sz="2000">
                <a:latin typeface="Courier New" panose="02070309020205020404" pitchFamily="49" charset="0"/>
              </a:rPr>
              <a:t>Proc InOrderPrint(pointer) </a:t>
            </a:r>
          </a:p>
          <a:p>
            <a:pPr>
              <a:buFontTx/>
              <a:buNone/>
            </a:pPr>
            <a:r>
              <a:rPr lang="en-US" altLang="en-US" sz="2000">
                <a:latin typeface="Courier New" panose="02070309020205020404" pitchFamily="49" charset="0"/>
              </a:rPr>
              <a:t> pointer NOT NIL?</a:t>
            </a:r>
          </a:p>
          <a:p>
            <a:pPr>
              <a:buFontTx/>
              <a:buNone/>
            </a:pPr>
            <a:r>
              <a:rPr lang="en-US" altLang="en-US" sz="2000">
                <a:latin typeface="Courier New" panose="02070309020205020404" pitchFamily="49" charset="0"/>
              </a:rPr>
              <a:t>  InOrderPrint(left child)</a:t>
            </a:r>
          </a:p>
          <a:p>
            <a:pPr>
              <a:buFontTx/>
              <a:buNone/>
            </a:pPr>
            <a:r>
              <a:rPr lang="en-US" altLang="en-US" sz="2000">
                <a:latin typeface="Courier New" panose="02070309020205020404" pitchFamily="49" charset="0"/>
              </a:rPr>
              <a:t>  print(data)</a:t>
            </a:r>
          </a:p>
          <a:p>
            <a:pPr>
              <a:buFontTx/>
              <a:buNone/>
            </a:pPr>
            <a:r>
              <a:rPr lang="en-US" altLang="en-US" sz="2000">
                <a:solidFill>
                  <a:srgbClr val="3333FF"/>
                </a:solidFill>
                <a:latin typeface="Courier New" panose="02070309020205020404" pitchFamily="49" charset="0"/>
              </a:rPr>
              <a:t>  InOrderPrint(right child)</a:t>
            </a:r>
          </a:p>
        </p:txBody>
      </p:sp>
      <p:grpSp>
        <p:nvGrpSpPr>
          <p:cNvPr id="195587" name="Group 3">
            <a:extLst>
              <a:ext uri="{FF2B5EF4-FFF2-40B4-BE49-F238E27FC236}">
                <a16:creationId xmlns:a16="http://schemas.microsoft.com/office/drawing/2014/main" id="{ABD6D8BF-64B7-614E-BCE7-D60DB1F07D1B}"/>
              </a:ext>
            </a:extLst>
          </p:cNvPr>
          <p:cNvGrpSpPr>
            <a:grpSpLocks/>
          </p:cNvGrpSpPr>
          <p:nvPr/>
        </p:nvGrpSpPr>
        <p:grpSpPr bwMode="auto">
          <a:xfrm>
            <a:off x="7099301" y="1501775"/>
            <a:ext cx="587375" cy="749300"/>
            <a:chOff x="1760" y="2442"/>
            <a:chExt cx="370" cy="472"/>
          </a:xfrm>
        </p:grpSpPr>
        <p:sp>
          <p:nvSpPr>
            <p:cNvPr id="195588" name="Text Box 4">
              <a:extLst>
                <a:ext uri="{FF2B5EF4-FFF2-40B4-BE49-F238E27FC236}">
                  <a16:creationId xmlns:a16="http://schemas.microsoft.com/office/drawing/2014/main" id="{B6AF558B-A169-1449-8271-4E99B5B504C5}"/>
                </a:ext>
              </a:extLst>
            </p:cNvPr>
            <p:cNvSpPr txBox="1">
              <a:spLocks noChangeArrowheads="1"/>
            </p:cNvSpPr>
            <p:nvPr/>
          </p:nvSpPr>
          <p:spPr bwMode="auto">
            <a:xfrm>
              <a:off x="1760" y="2442"/>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solidFill>
                    <a:srgbClr val="FF0033"/>
                  </a:solidFill>
                  <a:latin typeface="Courier New" panose="02070309020205020404" pitchFamily="49" charset="0"/>
                </a:rPr>
                <a:t>22</a:t>
              </a:r>
            </a:p>
          </p:txBody>
        </p:sp>
        <p:grpSp>
          <p:nvGrpSpPr>
            <p:cNvPr id="195589" name="Group 5">
              <a:extLst>
                <a:ext uri="{FF2B5EF4-FFF2-40B4-BE49-F238E27FC236}">
                  <a16:creationId xmlns:a16="http://schemas.microsoft.com/office/drawing/2014/main" id="{77EB614F-B4F6-7640-AEC2-D15463258CED}"/>
                </a:ext>
              </a:extLst>
            </p:cNvPr>
            <p:cNvGrpSpPr>
              <a:grpSpLocks/>
            </p:cNvGrpSpPr>
            <p:nvPr/>
          </p:nvGrpSpPr>
          <p:grpSpPr bwMode="auto">
            <a:xfrm>
              <a:off x="1760" y="2754"/>
              <a:ext cx="370" cy="160"/>
              <a:chOff x="1378" y="3290"/>
              <a:chExt cx="370" cy="312"/>
            </a:xfrm>
          </p:grpSpPr>
          <p:sp>
            <p:nvSpPr>
              <p:cNvPr id="195590" name="Text Box 6">
                <a:extLst>
                  <a:ext uri="{FF2B5EF4-FFF2-40B4-BE49-F238E27FC236}">
                    <a16:creationId xmlns:a16="http://schemas.microsoft.com/office/drawing/2014/main" id="{412C1C66-2E1D-0A4D-A158-101DC759F816}"/>
                  </a:ext>
                </a:extLst>
              </p:cNvPr>
              <p:cNvSpPr txBox="1">
                <a:spLocks noChangeArrowheads="1"/>
              </p:cNvSpPr>
              <p:nvPr/>
            </p:nvSpPr>
            <p:spPr bwMode="auto">
              <a:xfrm>
                <a:off x="1378" y="3290"/>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95591" name="Line 7">
                <a:extLst>
                  <a:ext uri="{FF2B5EF4-FFF2-40B4-BE49-F238E27FC236}">
                    <a16:creationId xmlns:a16="http://schemas.microsoft.com/office/drawing/2014/main" id="{1D22F0AC-A2E0-3C4F-9E1D-C25F86576FBE}"/>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195592" name="Text Box 8">
            <a:extLst>
              <a:ext uri="{FF2B5EF4-FFF2-40B4-BE49-F238E27FC236}">
                <a16:creationId xmlns:a16="http://schemas.microsoft.com/office/drawing/2014/main" id="{0F0DF441-6ECF-3F4B-BAF1-E7E6291DE45A}"/>
              </a:ext>
            </a:extLst>
          </p:cNvPr>
          <p:cNvSpPr txBox="1">
            <a:spLocks noChangeArrowheads="1"/>
          </p:cNvSpPr>
          <p:nvPr/>
        </p:nvSpPr>
        <p:spPr bwMode="auto">
          <a:xfrm>
            <a:off x="7032626" y="646113"/>
            <a:ext cx="62619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715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a:t>root</a:t>
            </a:r>
          </a:p>
        </p:txBody>
      </p:sp>
      <p:sp>
        <p:nvSpPr>
          <p:cNvPr id="195593" name="Line 9">
            <a:extLst>
              <a:ext uri="{FF2B5EF4-FFF2-40B4-BE49-F238E27FC236}">
                <a16:creationId xmlns:a16="http://schemas.microsoft.com/office/drawing/2014/main" id="{363A21EE-E9A6-EF4F-A1F2-9F4EA8A9138A}"/>
              </a:ext>
            </a:extLst>
          </p:cNvPr>
          <p:cNvSpPr>
            <a:spLocks noChangeShapeType="1"/>
          </p:cNvSpPr>
          <p:nvPr/>
        </p:nvSpPr>
        <p:spPr bwMode="auto">
          <a:xfrm>
            <a:off x="7404100" y="1028700"/>
            <a:ext cx="0" cy="4572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95594" name="Group 10">
            <a:extLst>
              <a:ext uri="{FF2B5EF4-FFF2-40B4-BE49-F238E27FC236}">
                <a16:creationId xmlns:a16="http://schemas.microsoft.com/office/drawing/2014/main" id="{548EB24B-A9BE-594A-AD2A-58A1A93CCAD3}"/>
              </a:ext>
            </a:extLst>
          </p:cNvPr>
          <p:cNvGrpSpPr>
            <a:grpSpLocks/>
          </p:cNvGrpSpPr>
          <p:nvPr/>
        </p:nvGrpSpPr>
        <p:grpSpPr bwMode="auto">
          <a:xfrm>
            <a:off x="8280401" y="2746375"/>
            <a:ext cx="587375" cy="749300"/>
            <a:chOff x="1760" y="2442"/>
            <a:chExt cx="370" cy="472"/>
          </a:xfrm>
        </p:grpSpPr>
        <p:sp>
          <p:nvSpPr>
            <p:cNvPr id="195595" name="Text Box 11">
              <a:extLst>
                <a:ext uri="{FF2B5EF4-FFF2-40B4-BE49-F238E27FC236}">
                  <a16:creationId xmlns:a16="http://schemas.microsoft.com/office/drawing/2014/main" id="{C348B5C2-7949-5245-AD34-6FED6286C342}"/>
                </a:ext>
              </a:extLst>
            </p:cNvPr>
            <p:cNvSpPr txBox="1">
              <a:spLocks noChangeArrowheads="1"/>
            </p:cNvSpPr>
            <p:nvPr/>
          </p:nvSpPr>
          <p:spPr bwMode="auto">
            <a:xfrm>
              <a:off x="1760" y="2442"/>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latin typeface="Courier New" panose="02070309020205020404" pitchFamily="49" charset="0"/>
                </a:rPr>
                <a:t>67</a:t>
              </a:r>
            </a:p>
          </p:txBody>
        </p:sp>
        <p:grpSp>
          <p:nvGrpSpPr>
            <p:cNvPr id="195596" name="Group 12">
              <a:extLst>
                <a:ext uri="{FF2B5EF4-FFF2-40B4-BE49-F238E27FC236}">
                  <a16:creationId xmlns:a16="http://schemas.microsoft.com/office/drawing/2014/main" id="{0FC1FE39-B52B-4A4F-A740-143F939B1A4F}"/>
                </a:ext>
              </a:extLst>
            </p:cNvPr>
            <p:cNvGrpSpPr>
              <a:grpSpLocks/>
            </p:cNvGrpSpPr>
            <p:nvPr/>
          </p:nvGrpSpPr>
          <p:grpSpPr bwMode="auto">
            <a:xfrm>
              <a:off x="1760" y="2754"/>
              <a:ext cx="370" cy="160"/>
              <a:chOff x="1378" y="3290"/>
              <a:chExt cx="370" cy="312"/>
            </a:xfrm>
          </p:grpSpPr>
          <p:sp>
            <p:nvSpPr>
              <p:cNvPr id="195597" name="Text Box 13">
                <a:extLst>
                  <a:ext uri="{FF2B5EF4-FFF2-40B4-BE49-F238E27FC236}">
                    <a16:creationId xmlns:a16="http://schemas.microsoft.com/office/drawing/2014/main" id="{FC795351-3C2A-BA4F-8FA7-BB32A15EB244}"/>
                  </a:ext>
                </a:extLst>
              </p:cNvPr>
              <p:cNvSpPr txBox="1">
                <a:spLocks noChangeArrowheads="1"/>
              </p:cNvSpPr>
              <p:nvPr/>
            </p:nvSpPr>
            <p:spPr bwMode="auto">
              <a:xfrm>
                <a:off x="1378" y="3290"/>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95598" name="Line 14">
                <a:extLst>
                  <a:ext uri="{FF2B5EF4-FFF2-40B4-BE49-F238E27FC236}">
                    <a16:creationId xmlns:a16="http://schemas.microsoft.com/office/drawing/2014/main" id="{F21B1720-E28E-AE44-B750-CDA29CB2A560}"/>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95599" name="Group 15">
            <a:extLst>
              <a:ext uri="{FF2B5EF4-FFF2-40B4-BE49-F238E27FC236}">
                <a16:creationId xmlns:a16="http://schemas.microsoft.com/office/drawing/2014/main" id="{83B4DC54-1399-F542-87B5-0912B1776E5F}"/>
              </a:ext>
            </a:extLst>
          </p:cNvPr>
          <p:cNvGrpSpPr>
            <a:grpSpLocks/>
          </p:cNvGrpSpPr>
          <p:nvPr/>
        </p:nvGrpSpPr>
        <p:grpSpPr bwMode="auto">
          <a:xfrm>
            <a:off x="7759701" y="3978275"/>
            <a:ext cx="587375" cy="749300"/>
            <a:chOff x="1760" y="2442"/>
            <a:chExt cx="370" cy="472"/>
          </a:xfrm>
        </p:grpSpPr>
        <p:sp>
          <p:nvSpPr>
            <p:cNvPr id="195600" name="Text Box 16">
              <a:extLst>
                <a:ext uri="{FF2B5EF4-FFF2-40B4-BE49-F238E27FC236}">
                  <a16:creationId xmlns:a16="http://schemas.microsoft.com/office/drawing/2014/main" id="{71439754-ADB5-9041-B0D6-92BCBE090883}"/>
                </a:ext>
              </a:extLst>
            </p:cNvPr>
            <p:cNvSpPr txBox="1">
              <a:spLocks noChangeArrowheads="1"/>
            </p:cNvSpPr>
            <p:nvPr/>
          </p:nvSpPr>
          <p:spPr bwMode="auto">
            <a:xfrm>
              <a:off x="1760" y="2442"/>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solidFill>
                    <a:srgbClr val="FF0033"/>
                  </a:solidFill>
                  <a:latin typeface="Courier New" panose="02070309020205020404" pitchFamily="49" charset="0"/>
                </a:rPr>
                <a:t>36</a:t>
              </a:r>
              <a:endParaRPr lang="en-US" altLang="en-US">
                <a:latin typeface="Courier New" panose="02070309020205020404" pitchFamily="49" charset="0"/>
              </a:endParaRPr>
            </a:p>
          </p:txBody>
        </p:sp>
        <p:grpSp>
          <p:nvGrpSpPr>
            <p:cNvPr id="195601" name="Group 17">
              <a:extLst>
                <a:ext uri="{FF2B5EF4-FFF2-40B4-BE49-F238E27FC236}">
                  <a16:creationId xmlns:a16="http://schemas.microsoft.com/office/drawing/2014/main" id="{C186D30E-F3A6-5A43-9949-2539F2B06B14}"/>
                </a:ext>
              </a:extLst>
            </p:cNvPr>
            <p:cNvGrpSpPr>
              <a:grpSpLocks/>
            </p:cNvGrpSpPr>
            <p:nvPr/>
          </p:nvGrpSpPr>
          <p:grpSpPr bwMode="auto">
            <a:xfrm>
              <a:off x="1760" y="2754"/>
              <a:ext cx="370" cy="160"/>
              <a:chOff x="1378" y="3290"/>
              <a:chExt cx="370" cy="312"/>
            </a:xfrm>
          </p:grpSpPr>
          <p:sp>
            <p:nvSpPr>
              <p:cNvPr id="195602" name="Text Box 18">
                <a:extLst>
                  <a:ext uri="{FF2B5EF4-FFF2-40B4-BE49-F238E27FC236}">
                    <a16:creationId xmlns:a16="http://schemas.microsoft.com/office/drawing/2014/main" id="{AD4582B8-B40E-714A-BBE2-C13EC2618959}"/>
                  </a:ext>
                </a:extLst>
              </p:cNvPr>
              <p:cNvSpPr txBox="1">
                <a:spLocks noChangeArrowheads="1"/>
              </p:cNvSpPr>
              <p:nvPr/>
            </p:nvSpPr>
            <p:spPr bwMode="auto">
              <a:xfrm>
                <a:off x="1378" y="3290"/>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95603" name="Line 19">
                <a:extLst>
                  <a:ext uri="{FF2B5EF4-FFF2-40B4-BE49-F238E27FC236}">
                    <a16:creationId xmlns:a16="http://schemas.microsoft.com/office/drawing/2014/main" id="{B00A7F3E-BB08-DA4A-910D-C916CDE0824E}"/>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95604" name="Group 20">
            <a:extLst>
              <a:ext uri="{FF2B5EF4-FFF2-40B4-BE49-F238E27FC236}">
                <a16:creationId xmlns:a16="http://schemas.microsoft.com/office/drawing/2014/main" id="{7C537A56-0F41-8841-BC3E-AF760245C8B8}"/>
              </a:ext>
            </a:extLst>
          </p:cNvPr>
          <p:cNvGrpSpPr>
            <a:grpSpLocks/>
          </p:cNvGrpSpPr>
          <p:nvPr/>
        </p:nvGrpSpPr>
        <p:grpSpPr bwMode="auto">
          <a:xfrm>
            <a:off x="5588001" y="3940175"/>
            <a:ext cx="587375" cy="749300"/>
            <a:chOff x="1760" y="2442"/>
            <a:chExt cx="370" cy="472"/>
          </a:xfrm>
        </p:grpSpPr>
        <p:sp>
          <p:nvSpPr>
            <p:cNvPr id="195605" name="Text Box 21">
              <a:extLst>
                <a:ext uri="{FF2B5EF4-FFF2-40B4-BE49-F238E27FC236}">
                  <a16:creationId xmlns:a16="http://schemas.microsoft.com/office/drawing/2014/main" id="{2C60D89E-E7C0-2745-8FC2-6C1F0BCC926A}"/>
                </a:ext>
              </a:extLst>
            </p:cNvPr>
            <p:cNvSpPr txBox="1">
              <a:spLocks noChangeArrowheads="1"/>
            </p:cNvSpPr>
            <p:nvPr/>
          </p:nvSpPr>
          <p:spPr bwMode="auto">
            <a:xfrm>
              <a:off x="1760" y="2442"/>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a:r>
                <a:rPr lang="en-US" altLang="en-US">
                  <a:solidFill>
                    <a:srgbClr val="FF0033"/>
                  </a:solidFill>
                  <a:latin typeface="Courier New" panose="02070309020205020404" pitchFamily="49" charset="0"/>
                </a:rPr>
                <a:t>3</a:t>
              </a:r>
              <a:endParaRPr lang="en-US" altLang="en-US">
                <a:latin typeface="Courier New" panose="02070309020205020404" pitchFamily="49" charset="0"/>
              </a:endParaRPr>
            </a:p>
          </p:txBody>
        </p:sp>
        <p:grpSp>
          <p:nvGrpSpPr>
            <p:cNvPr id="195606" name="Group 22">
              <a:extLst>
                <a:ext uri="{FF2B5EF4-FFF2-40B4-BE49-F238E27FC236}">
                  <a16:creationId xmlns:a16="http://schemas.microsoft.com/office/drawing/2014/main" id="{2CB6B618-592F-C54B-991A-340AE6C69D71}"/>
                </a:ext>
              </a:extLst>
            </p:cNvPr>
            <p:cNvGrpSpPr>
              <a:grpSpLocks/>
            </p:cNvGrpSpPr>
            <p:nvPr/>
          </p:nvGrpSpPr>
          <p:grpSpPr bwMode="auto">
            <a:xfrm>
              <a:off x="1760" y="2754"/>
              <a:ext cx="370" cy="160"/>
              <a:chOff x="1378" y="3290"/>
              <a:chExt cx="370" cy="312"/>
            </a:xfrm>
          </p:grpSpPr>
          <p:sp>
            <p:nvSpPr>
              <p:cNvPr id="195607" name="Text Box 23">
                <a:extLst>
                  <a:ext uri="{FF2B5EF4-FFF2-40B4-BE49-F238E27FC236}">
                    <a16:creationId xmlns:a16="http://schemas.microsoft.com/office/drawing/2014/main" id="{3E3E4AF5-147D-4A41-9169-36F7B427AEA9}"/>
                  </a:ext>
                </a:extLst>
              </p:cNvPr>
              <p:cNvSpPr txBox="1">
                <a:spLocks noChangeArrowheads="1"/>
              </p:cNvSpPr>
              <p:nvPr/>
            </p:nvSpPr>
            <p:spPr bwMode="auto">
              <a:xfrm>
                <a:off x="1378" y="3290"/>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95608" name="Line 24">
                <a:extLst>
                  <a:ext uri="{FF2B5EF4-FFF2-40B4-BE49-F238E27FC236}">
                    <a16:creationId xmlns:a16="http://schemas.microsoft.com/office/drawing/2014/main" id="{D5BB4F74-6D0D-3448-9C3C-BFCC5155A129}"/>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95609" name="Group 25">
            <a:extLst>
              <a:ext uri="{FF2B5EF4-FFF2-40B4-BE49-F238E27FC236}">
                <a16:creationId xmlns:a16="http://schemas.microsoft.com/office/drawing/2014/main" id="{58FB7AB6-F693-3644-BF0E-3DEB63D7F078}"/>
              </a:ext>
            </a:extLst>
          </p:cNvPr>
          <p:cNvGrpSpPr>
            <a:grpSpLocks/>
          </p:cNvGrpSpPr>
          <p:nvPr/>
        </p:nvGrpSpPr>
        <p:grpSpPr bwMode="auto">
          <a:xfrm>
            <a:off x="6667501" y="3940175"/>
            <a:ext cx="587375" cy="749300"/>
            <a:chOff x="1760" y="2442"/>
            <a:chExt cx="370" cy="472"/>
          </a:xfrm>
        </p:grpSpPr>
        <p:sp>
          <p:nvSpPr>
            <p:cNvPr id="195610" name="Text Box 26">
              <a:extLst>
                <a:ext uri="{FF2B5EF4-FFF2-40B4-BE49-F238E27FC236}">
                  <a16:creationId xmlns:a16="http://schemas.microsoft.com/office/drawing/2014/main" id="{AF376935-1B38-0840-B726-C2A47BD2DF0B}"/>
                </a:ext>
              </a:extLst>
            </p:cNvPr>
            <p:cNvSpPr txBox="1">
              <a:spLocks noChangeArrowheads="1"/>
            </p:cNvSpPr>
            <p:nvPr/>
          </p:nvSpPr>
          <p:spPr bwMode="auto">
            <a:xfrm>
              <a:off x="1760" y="2442"/>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solidFill>
                    <a:srgbClr val="FF0033"/>
                  </a:solidFill>
                  <a:latin typeface="Courier New" panose="02070309020205020404" pitchFamily="49" charset="0"/>
                </a:rPr>
                <a:t>14</a:t>
              </a:r>
              <a:endParaRPr lang="en-US" altLang="en-US">
                <a:latin typeface="Courier New" panose="02070309020205020404" pitchFamily="49" charset="0"/>
              </a:endParaRPr>
            </a:p>
          </p:txBody>
        </p:sp>
        <p:grpSp>
          <p:nvGrpSpPr>
            <p:cNvPr id="195611" name="Group 27">
              <a:extLst>
                <a:ext uri="{FF2B5EF4-FFF2-40B4-BE49-F238E27FC236}">
                  <a16:creationId xmlns:a16="http://schemas.microsoft.com/office/drawing/2014/main" id="{B473D12F-F745-384D-8B48-0800A7D39533}"/>
                </a:ext>
              </a:extLst>
            </p:cNvPr>
            <p:cNvGrpSpPr>
              <a:grpSpLocks/>
            </p:cNvGrpSpPr>
            <p:nvPr/>
          </p:nvGrpSpPr>
          <p:grpSpPr bwMode="auto">
            <a:xfrm>
              <a:off x="1760" y="2754"/>
              <a:ext cx="370" cy="160"/>
              <a:chOff x="1378" y="3290"/>
              <a:chExt cx="370" cy="312"/>
            </a:xfrm>
          </p:grpSpPr>
          <p:sp>
            <p:nvSpPr>
              <p:cNvPr id="195612" name="Text Box 28">
                <a:extLst>
                  <a:ext uri="{FF2B5EF4-FFF2-40B4-BE49-F238E27FC236}">
                    <a16:creationId xmlns:a16="http://schemas.microsoft.com/office/drawing/2014/main" id="{B2EED854-9AB7-A943-8A1B-271E13E8B2C0}"/>
                  </a:ext>
                </a:extLst>
              </p:cNvPr>
              <p:cNvSpPr txBox="1">
                <a:spLocks noChangeArrowheads="1"/>
              </p:cNvSpPr>
              <p:nvPr/>
            </p:nvSpPr>
            <p:spPr bwMode="auto">
              <a:xfrm>
                <a:off x="1378" y="3290"/>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95613" name="Line 29">
                <a:extLst>
                  <a:ext uri="{FF2B5EF4-FFF2-40B4-BE49-F238E27FC236}">
                    <a16:creationId xmlns:a16="http://schemas.microsoft.com/office/drawing/2014/main" id="{71AA3E83-BA84-3A4F-8DA1-397DB07C9545}"/>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95614" name="Group 30">
            <a:extLst>
              <a:ext uri="{FF2B5EF4-FFF2-40B4-BE49-F238E27FC236}">
                <a16:creationId xmlns:a16="http://schemas.microsoft.com/office/drawing/2014/main" id="{513060A3-FB06-C842-A158-7E8E24B62EA5}"/>
              </a:ext>
            </a:extLst>
          </p:cNvPr>
          <p:cNvGrpSpPr>
            <a:grpSpLocks/>
          </p:cNvGrpSpPr>
          <p:nvPr/>
        </p:nvGrpSpPr>
        <p:grpSpPr bwMode="auto">
          <a:xfrm>
            <a:off x="8216901" y="5172075"/>
            <a:ext cx="587375" cy="749300"/>
            <a:chOff x="1760" y="2442"/>
            <a:chExt cx="370" cy="472"/>
          </a:xfrm>
        </p:grpSpPr>
        <p:sp>
          <p:nvSpPr>
            <p:cNvPr id="195615" name="Text Box 31">
              <a:extLst>
                <a:ext uri="{FF2B5EF4-FFF2-40B4-BE49-F238E27FC236}">
                  <a16:creationId xmlns:a16="http://schemas.microsoft.com/office/drawing/2014/main" id="{07F58232-3A85-FB40-B2B3-8F1757BE1832}"/>
                </a:ext>
              </a:extLst>
            </p:cNvPr>
            <p:cNvSpPr txBox="1">
              <a:spLocks noChangeArrowheads="1"/>
            </p:cNvSpPr>
            <p:nvPr/>
          </p:nvSpPr>
          <p:spPr bwMode="auto">
            <a:xfrm>
              <a:off x="1760" y="2442"/>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solidFill>
                    <a:srgbClr val="FF0033"/>
                  </a:solidFill>
                  <a:latin typeface="Courier New" panose="02070309020205020404" pitchFamily="49" charset="0"/>
                </a:rPr>
                <a:t>44</a:t>
              </a:r>
              <a:endParaRPr lang="en-US" altLang="en-US">
                <a:latin typeface="Courier New" panose="02070309020205020404" pitchFamily="49" charset="0"/>
              </a:endParaRPr>
            </a:p>
          </p:txBody>
        </p:sp>
        <p:grpSp>
          <p:nvGrpSpPr>
            <p:cNvPr id="195616" name="Group 32">
              <a:extLst>
                <a:ext uri="{FF2B5EF4-FFF2-40B4-BE49-F238E27FC236}">
                  <a16:creationId xmlns:a16="http://schemas.microsoft.com/office/drawing/2014/main" id="{7D5EC55D-D064-994D-BC24-5B33008478F0}"/>
                </a:ext>
              </a:extLst>
            </p:cNvPr>
            <p:cNvGrpSpPr>
              <a:grpSpLocks/>
            </p:cNvGrpSpPr>
            <p:nvPr/>
          </p:nvGrpSpPr>
          <p:grpSpPr bwMode="auto">
            <a:xfrm>
              <a:off x="1760" y="2754"/>
              <a:ext cx="370" cy="160"/>
              <a:chOff x="1378" y="3290"/>
              <a:chExt cx="370" cy="312"/>
            </a:xfrm>
          </p:grpSpPr>
          <p:sp>
            <p:nvSpPr>
              <p:cNvPr id="195617" name="Text Box 33">
                <a:extLst>
                  <a:ext uri="{FF2B5EF4-FFF2-40B4-BE49-F238E27FC236}">
                    <a16:creationId xmlns:a16="http://schemas.microsoft.com/office/drawing/2014/main" id="{D1866E13-BD7B-D142-9258-F8D1C8D0A398}"/>
                  </a:ext>
                </a:extLst>
              </p:cNvPr>
              <p:cNvSpPr txBox="1">
                <a:spLocks noChangeArrowheads="1"/>
              </p:cNvSpPr>
              <p:nvPr/>
            </p:nvSpPr>
            <p:spPr bwMode="auto">
              <a:xfrm>
                <a:off x="1378" y="3290"/>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95618" name="Line 34">
                <a:extLst>
                  <a:ext uri="{FF2B5EF4-FFF2-40B4-BE49-F238E27FC236}">
                    <a16:creationId xmlns:a16="http://schemas.microsoft.com/office/drawing/2014/main" id="{31BDFC49-6590-C041-BA19-0F3DC861151D}"/>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95619" name="Group 35">
            <a:extLst>
              <a:ext uri="{FF2B5EF4-FFF2-40B4-BE49-F238E27FC236}">
                <a16:creationId xmlns:a16="http://schemas.microsoft.com/office/drawing/2014/main" id="{E2E5933C-E38A-CD44-BF62-0B27E4AC96C7}"/>
              </a:ext>
            </a:extLst>
          </p:cNvPr>
          <p:cNvGrpSpPr>
            <a:grpSpLocks/>
          </p:cNvGrpSpPr>
          <p:nvPr/>
        </p:nvGrpSpPr>
        <p:grpSpPr bwMode="auto">
          <a:xfrm>
            <a:off x="6045201" y="5248275"/>
            <a:ext cx="587375" cy="749300"/>
            <a:chOff x="1760" y="2442"/>
            <a:chExt cx="370" cy="472"/>
          </a:xfrm>
        </p:grpSpPr>
        <p:sp>
          <p:nvSpPr>
            <p:cNvPr id="195620" name="Text Box 36">
              <a:extLst>
                <a:ext uri="{FF2B5EF4-FFF2-40B4-BE49-F238E27FC236}">
                  <a16:creationId xmlns:a16="http://schemas.microsoft.com/office/drawing/2014/main" id="{FC1817F5-B4CC-7840-8289-7E8D3ABB11E6}"/>
                </a:ext>
              </a:extLst>
            </p:cNvPr>
            <p:cNvSpPr txBox="1">
              <a:spLocks noChangeArrowheads="1"/>
            </p:cNvSpPr>
            <p:nvPr/>
          </p:nvSpPr>
          <p:spPr bwMode="auto">
            <a:xfrm>
              <a:off x="1760" y="2442"/>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a:r>
                <a:rPr lang="en-US" altLang="en-US">
                  <a:solidFill>
                    <a:srgbClr val="FF0033"/>
                  </a:solidFill>
                  <a:latin typeface="Courier New" panose="02070309020205020404" pitchFamily="49" charset="0"/>
                </a:rPr>
                <a:t>7</a:t>
              </a:r>
              <a:endParaRPr lang="en-US" altLang="en-US">
                <a:latin typeface="Courier New" panose="02070309020205020404" pitchFamily="49" charset="0"/>
              </a:endParaRPr>
            </a:p>
          </p:txBody>
        </p:sp>
        <p:grpSp>
          <p:nvGrpSpPr>
            <p:cNvPr id="195621" name="Group 37">
              <a:extLst>
                <a:ext uri="{FF2B5EF4-FFF2-40B4-BE49-F238E27FC236}">
                  <a16:creationId xmlns:a16="http://schemas.microsoft.com/office/drawing/2014/main" id="{9F1A2CDB-A6C0-6E4C-81F0-5128A61E25C5}"/>
                </a:ext>
              </a:extLst>
            </p:cNvPr>
            <p:cNvGrpSpPr>
              <a:grpSpLocks/>
            </p:cNvGrpSpPr>
            <p:nvPr/>
          </p:nvGrpSpPr>
          <p:grpSpPr bwMode="auto">
            <a:xfrm>
              <a:off x="1760" y="2754"/>
              <a:ext cx="370" cy="160"/>
              <a:chOff x="1378" y="3290"/>
              <a:chExt cx="370" cy="312"/>
            </a:xfrm>
          </p:grpSpPr>
          <p:sp>
            <p:nvSpPr>
              <p:cNvPr id="195622" name="Text Box 38">
                <a:extLst>
                  <a:ext uri="{FF2B5EF4-FFF2-40B4-BE49-F238E27FC236}">
                    <a16:creationId xmlns:a16="http://schemas.microsoft.com/office/drawing/2014/main" id="{F828B540-F906-834D-8C8A-66A3BED35F17}"/>
                  </a:ext>
                </a:extLst>
              </p:cNvPr>
              <p:cNvSpPr txBox="1">
                <a:spLocks noChangeArrowheads="1"/>
              </p:cNvSpPr>
              <p:nvPr/>
            </p:nvSpPr>
            <p:spPr bwMode="auto">
              <a:xfrm>
                <a:off x="1378" y="3290"/>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95623" name="Line 39">
                <a:extLst>
                  <a:ext uri="{FF2B5EF4-FFF2-40B4-BE49-F238E27FC236}">
                    <a16:creationId xmlns:a16="http://schemas.microsoft.com/office/drawing/2014/main" id="{CB796A42-1CE1-F24E-9DA2-16A900A4E09E}"/>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95624" name="Group 40">
            <a:extLst>
              <a:ext uri="{FF2B5EF4-FFF2-40B4-BE49-F238E27FC236}">
                <a16:creationId xmlns:a16="http://schemas.microsoft.com/office/drawing/2014/main" id="{737876D5-CB0E-C34C-B1D6-50B4770C8EA3}"/>
              </a:ext>
            </a:extLst>
          </p:cNvPr>
          <p:cNvGrpSpPr>
            <a:grpSpLocks/>
          </p:cNvGrpSpPr>
          <p:nvPr/>
        </p:nvGrpSpPr>
        <p:grpSpPr bwMode="auto">
          <a:xfrm>
            <a:off x="8813801" y="3978275"/>
            <a:ext cx="587375" cy="749300"/>
            <a:chOff x="1760" y="2442"/>
            <a:chExt cx="370" cy="472"/>
          </a:xfrm>
        </p:grpSpPr>
        <p:sp>
          <p:nvSpPr>
            <p:cNvPr id="195625" name="Text Box 41">
              <a:extLst>
                <a:ext uri="{FF2B5EF4-FFF2-40B4-BE49-F238E27FC236}">
                  <a16:creationId xmlns:a16="http://schemas.microsoft.com/office/drawing/2014/main" id="{81084674-9CD6-9A43-95CC-F7D7817ED561}"/>
                </a:ext>
              </a:extLst>
            </p:cNvPr>
            <p:cNvSpPr txBox="1">
              <a:spLocks noChangeArrowheads="1"/>
            </p:cNvSpPr>
            <p:nvPr/>
          </p:nvSpPr>
          <p:spPr bwMode="auto">
            <a:xfrm>
              <a:off x="1760" y="2442"/>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latin typeface="Courier New" panose="02070309020205020404" pitchFamily="49" charset="0"/>
                </a:rPr>
                <a:t>94</a:t>
              </a:r>
            </a:p>
          </p:txBody>
        </p:sp>
        <p:grpSp>
          <p:nvGrpSpPr>
            <p:cNvPr id="195626" name="Group 42">
              <a:extLst>
                <a:ext uri="{FF2B5EF4-FFF2-40B4-BE49-F238E27FC236}">
                  <a16:creationId xmlns:a16="http://schemas.microsoft.com/office/drawing/2014/main" id="{830E07A5-26FE-9A44-A49F-D52AA16C2179}"/>
                </a:ext>
              </a:extLst>
            </p:cNvPr>
            <p:cNvGrpSpPr>
              <a:grpSpLocks/>
            </p:cNvGrpSpPr>
            <p:nvPr/>
          </p:nvGrpSpPr>
          <p:grpSpPr bwMode="auto">
            <a:xfrm>
              <a:off x="1760" y="2754"/>
              <a:ext cx="370" cy="160"/>
              <a:chOff x="1378" y="3290"/>
              <a:chExt cx="370" cy="312"/>
            </a:xfrm>
          </p:grpSpPr>
          <p:sp>
            <p:nvSpPr>
              <p:cNvPr id="195627" name="Text Box 43">
                <a:extLst>
                  <a:ext uri="{FF2B5EF4-FFF2-40B4-BE49-F238E27FC236}">
                    <a16:creationId xmlns:a16="http://schemas.microsoft.com/office/drawing/2014/main" id="{AAE686A2-B10B-164A-8625-78E2F706B41F}"/>
                  </a:ext>
                </a:extLst>
              </p:cNvPr>
              <p:cNvSpPr txBox="1">
                <a:spLocks noChangeArrowheads="1"/>
              </p:cNvSpPr>
              <p:nvPr/>
            </p:nvSpPr>
            <p:spPr bwMode="auto">
              <a:xfrm>
                <a:off x="1378" y="3290"/>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95628" name="Line 44">
                <a:extLst>
                  <a:ext uri="{FF2B5EF4-FFF2-40B4-BE49-F238E27FC236}">
                    <a16:creationId xmlns:a16="http://schemas.microsoft.com/office/drawing/2014/main" id="{43D80448-A12C-5841-A1D2-E15FAD7099F7}"/>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95629" name="Group 45">
            <a:extLst>
              <a:ext uri="{FF2B5EF4-FFF2-40B4-BE49-F238E27FC236}">
                <a16:creationId xmlns:a16="http://schemas.microsoft.com/office/drawing/2014/main" id="{9D51B00E-9DC0-344A-9ECE-AD177BAF2135}"/>
              </a:ext>
            </a:extLst>
          </p:cNvPr>
          <p:cNvGrpSpPr>
            <a:grpSpLocks/>
          </p:cNvGrpSpPr>
          <p:nvPr/>
        </p:nvGrpSpPr>
        <p:grpSpPr bwMode="auto">
          <a:xfrm>
            <a:off x="9283701" y="5159375"/>
            <a:ext cx="587375" cy="749300"/>
            <a:chOff x="1760" y="2442"/>
            <a:chExt cx="370" cy="472"/>
          </a:xfrm>
        </p:grpSpPr>
        <p:sp>
          <p:nvSpPr>
            <p:cNvPr id="195630" name="Text Box 46">
              <a:extLst>
                <a:ext uri="{FF2B5EF4-FFF2-40B4-BE49-F238E27FC236}">
                  <a16:creationId xmlns:a16="http://schemas.microsoft.com/office/drawing/2014/main" id="{0506E44E-9D33-0840-9590-EB4DC81EB8F9}"/>
                </a:ext>
              </a:extLst>
            </p:cNvPr>
            <p:cNvSpPr txBox="1">
              <a:spLocks noChangeArrowheads="1"/>
            </p:cNvSpPr>
            <p:nvPr/>
          </p:nvSpPr>
          <p:spPr bwMode="auto">
            <a:xfrm>
              <a:off x="1760" y="2442"/>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latin typeface="Courier New" panose="02070309020205020404" pitchFamily="49" charset="0"/>
                </a:rPr>
                <a:t>97</a:t>
              </a:r>
            </a:p>
          </p:txBody>
        </p:sp>
        <p:grpSp>
          <p:nvGrpSpPr>
            <p:cNvPr id="195631" name="Group 47">
              <a:extLst>
                <a:ext uri="{FF2B5EF4-FFF2-40B4-BE49-F238E27FC236}">
                  <a16:creationId xmlns:a16="http://schemas.microsoft.com/office/drawing/2014/main" id="{90F641D1-CE41-6542-926F-355F07BC2F27}"/>
                </a:ext>
              </a:extLst>
            </p:cNvPr>
            <p:cNvGrpSpPr>
              <a:grpSpLocks/>
            </p:cNvGrpSpPr>
            <p:nvPr/>
          </p:nvGrpSpPr>
          <p:grpSpPr bwMode="auto">
            <a:xfrm>
              <a:off x="1760" y="2754"/>
              <a:ext cx="370" cy="160"/>
              <a:chOff x="1378" y="3290"/>
              <a:chExt cx="370" cy="312"/>
            </a:xfrm>
          </p:grpSpPr>
          <p:sp>
            <p:nvSpPr>
              <p:cNvPr id="195632" name="Text Box 48">
                <a:extLst>
                  <a:ext uri="{FF2B5EF4-FFF2-40B4-BE49-F238E27FC236}">
                    <a16:creationId xmlns:a16="http://schemas.microsoft.com/office/drawing/2014/main" id="{5390A6C1-7685-AE4C-BFE8-A66AE65C53D8}"/>
                  </a:ext>
                </a:extLst>
              </p:cNvPr>
              <p:cNvSpPr txBox="1">
                <a:spLocks noChangeArrowheads="1"/>
              </p:cNvSpPr>
              <p:nvPr/>
            </p:nvSpPr>
            <p:spPr bwMode="auto">
              <a:xfrm>
                <a:off x="1378" y="3290"/>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95633" name="Line 49">
                <a:extLst>
                  <a:ext uri="{FF2B5EF4-FFF2-40B4-BE49-F238E27FC236}">
                    <a16:creationId xmlns:a16="http://schemas.microsoft.com/office/drawing/2014/main" id="{F616B3E0-C0EC-1349-BEC4-A017D5A3CD7E}"/>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95634" name="Group 50">
            <a:extLst>
              <a:ext uri="{FF2B5EF4-FFF2-40B4-BE49-F238E27FC236}">
                <a16:creationId xmlns:a16="http://schemas.microsoft.com/office/drawing/2014/main" id="{7F4CDFF1-E419-4449-9169-4D00E17F886C}"/>
              </a:ext>
            </a:extLst>
          </p:cNvPr>
          <p:cNvGrpSpPr>
            <a:grpSpLocks/>
          </p:cNvGrpSpPr>
          <p:nvPr/>
        </p:nvGrpSpPr>
        <p:grpSpPr bwMode="auto">
          <a:xfrm>
            <a:off x="5118101" y="5248275"/>
            <a:ext cx="587375" cy="749300"/>
            <a:chOff x="1760" y="2442"/>
            <a:chExt cx="370" cy="472"/>
          </a:xfrm>
        </p:grpSpPr>
        <p:sp>
          <p:nvSpPr>
            <p:cNvPr id="195635" name="Text Box 51">
              <a:extLst>
                <a:ext uri="{FF2B5EF4-FFF2-40B4-BE49-F238E27FC236}">
                  <a16:creationId xmlns:a16="http://schemas.microsoft.com/office/drawing/2014/main" id="{727BAB9D-2DF2-9E49-AABB-8FE4A1586BBA}"/>
                </a:ext>
              </a:extLst>
            </p:cNvPr>
            <p:cNvSpPr txBox="1">
              <a:spLocks noChangeArrowheads="1"/>
            </p:cNvSpPr>
            <p:nvPr/>
          </p:nvSpPr>
          <p:spPr bwMode="auto">
            <a:xfrm>
              <a:off x="1760" y="2442"/>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a:r>
                <a:rPr lang="en-US" altLang="en-US">
                  <a:solidFill>
                    <a:srgbClr val="FF0033"/>
                  </a:solidFill>
                  <a:latin typeface="Courier New" panose="02070309020205020404" pitchFamily="49" charset="0"/>
                </a:rPr>
                <a:t>1</a:t>
              </a:r>
              <a:endParaRPr lang="en-US" altLang="en-US">
                <a:latin typeface="Courier New" panose="02070309020205020404" pitchFamily="49" charset="0"/>
              </a:endParaRPr>
            </a:p>
          </p:txBody>
        </p:sp>
        <p:grpSp>
          <p:nvGrpSpPr>
            <p:cNvPr id="195636" name="Group 52">
              <a:extLst>
                <a:ext uri="{FF2B5EF4-FFF2-40B4-BE49-F238E27FC236}">
                  <a16:creationId xmlns:a16="http://schemas.microsoft.com/office/drawing/2014/main" id="{E8C118F2-A890-764C-B05D-34501128C675}"/>
                </a:ext>
              </a:extLst>
            </p:cNvPr>
            <p:cNvGrpSpPr>
              <a:grpSpLocks/>
            </p:cNvGrpSpPr>
            <p:nvPr/>
          </p:nvGrpSpPr>
          <p:grpSpPr bwMode="auto">
            <a:xfrm>
              <a:off x="1760" y="2754"/>
              <a:ext cx="370" cy="160"/>
              <a:chOff x="1378" y="3290"/>
              <a:chExt cx="370" cy="312"/>
            </a:xfrm>
          </p:grpSpPr>
          <p:sp>
            <p:nvSpPr>
              <p:cNvPr id="195637" name="Text Box 53">
                <a:extLst>
                  <a:ext uri="{FF2B5EF4-FFF2-40B4-BE49-F238E27FC236}">
                    <a16:creationId xmlns:a16="http://schemas.microsoft.com/office/drawing/2014/main" id="{67EFF03A-1079-C844-887D-3D1A36077983}"/>
                  </a:ext>
                </a:extLst>
              </p:cNvPr>
              <p:cNvSpPr txBox="1">
                <a:spLocks noChangeArrowheads="1"/>
              </p:cNvSpPr>
              <p:nvPr/>
            </p:nvSpPr>
            <p:spPr bwMode="auto">
              <a:xfrm>
                <a:off x="1378" y="3290"/>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95638" name="Line 54">
                <a:extLst>
                  <a:ext uri="{FF2B5EF4-FFF2-40B4-BE49-F238E27FC236}">
                    <a16:creationId xmlns:a16="http://schemas.microsoft.com/office/drawing/2014/main" id="{850841BA-0E98-2E4F-BB2B-F505ACAC8477}"/>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95639" name="Group 55">
            <a:extLst>
              <a:ext uri="{FF2B5EF4-FFF2-40B4-BE49-F238E27FC236}">
                <a16:creationId xmlns:a16="http://schemas.microsoft.com/office/drawing/2014/main" id="{ADAEE65A-D65D-A34E-975F-93885C56850B}"/>
              </a:ext>
            </a:extLst>
          </p:cNvPr>
          <p:cNvGrpSpPr>
            <a:grpSpLocks/>
          </p:cNvGrpSpPr>
          <p:nvPr/>
        </p:nvGrpSpPr>
        <p:grpSpPr bwMode="auto">
          <a:xfrm>
            <a:off x="6096001" y="2771775"/>
            <a:ext cx="587375" cy="749300"/>
            <a:chOff x="1760" y="2442"/>
            <a:chExt cx="370" cy="472"/>
          </a:xfrm>
        </p:grpSpPr>
        <p:sp>
          <p:nvSpPr>
            <p:cNvPr id="195640" name="Text Box 56">
              <a:extLst>
                <a:ext uri="{FF2B5EF4-FFF2-40B4-BE49-F238E27FC236}">
                  <a16:creationId xmlns:a16="http://schemas.microsoft.com/office/drawing/2014/main" id="{E3148F65-0F83-C044-B5BF-7DC4187EDE30}"/>
                </a:ext>
              </a:extLst>
            </p:cNvPr>
            <p:cNvSpPr txBox="1">
              <a:spLocks noChangeArrowheads="1"/>
            </p:cNvSpPr>
            <p:nvPr/>
          </p:nvSpPr>
          <p:spPr bwMode="auto">
            <a:xfrm>
              <a:off x="1760" y="2442"/>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a:r>
                <a:rPr lang="en-US" altLang="en-US">
                  <a:solidFill>
                    <a:srgbClr val="FF0033"/>
                  </a:solidFill>
                  <a:latin typeface="Courier New" panose="02070309020205020404" pitchFamily="49" charset="0"/>
                </a:rPr>
                <a:t>9</a:t>
              </a:r>
              <a:endParaRPr lang="en-US" altLang="en-US">
                <a:latin typeface="Courier New" panose="02070309020205020404" pitchFamily="49" charset="0"/>
              </a:endParaRPr>
            </a:p>
          </p:txBody>
        </p:sp>
        <p:grpSp>
          <p:nvGrpSpPr>
            <p:cNvPr id="195641" name="Group 57">
              <a:extLst>
                <a:ext uri="{FF2B5EF4-FFF2-40B4-BE49-F238E27FC236}">
                  <a16:creationId xmlns:a16="http://schemas.microsoft.com/office/drawing/2014/main" id="{340A40AC-AA30-EA4A-8C9A-93A546BAA2FB}"/>
                </a:ext>
              </a:extLst>
            </p:cNvPr>
            <p:cNvGrpSpPr>
              <a:grpSpLocks/>
            </p:cNvGrpSpPr>
            <p:nvPr/>
          </p:nvGrpSpPr>
          <p:grpSpPr bwMode="auto">
            <a:xfrm>
              <a:off x="1760" y="2754"/>
              <a:ext cx="370" cy="160"/>
              <a:chOff x="1378" y="3290"/>
              <a:chExt cx="370" cy="312"/>
            </a:xfrm>
          </p:grpSpPr>
          <p:sp>
            <p:nvSpPr>
              <p:cNvPr id="195642" name="Text Box 58">
                <a:extLst>
                  <a:ext uri="{FF2B5EF4-FFF2-40B4-BE49-F238E27FC236}">
                    <a16:creationId xmlns:a16="http://schemas.microsoft.com/office/drawing/2014/main" id="{8578C1D1-08CB-C141-B88C-2EFED66EAD1F}"/>
                  </a:ext>
                </a:extLst>
              </p:cNvPr>
              <p:cNvSpPr txBox="1">
                <a:spLocks noChangeArrowheads="1"/>
              </p:cNvSpPr>
              <p:nvPr/>
            </p:nvSpPr>
            <p:spPr bwMode="auto">
              <a:xfrm>
                <a:off x="1378" y="3290"/>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95643" name="Line 59">
                <a:extLst>
                  <a:ext uri="{FF2B5EF4-FFF2-40B4-BE49-F238E27FC236}">
                    <a16:creationId xmlns:a16="http://schemas.microsoft.com/office/drawing/2014/main" id="{1B1527DF-9670-1048-979A-169819DDC7E5}"/>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195644" name="Line 60">
            <a:extLst>
              <a:ext uri="{FF2B5EF4-FFF2-40B4-BE49-F238E27FC236}">
                <a16:creationId xmlns:a16="http://schemas.microsoft.com/office/drawing/2014/main" id="{8EB83D89-D7B5-2441-B56E-2151DAC82A22}"/>
              </a:ext>
            </a:extLst>
          </p:cNvPr>
          <p:cNvSpPr>
            <a:spLocks noChangeShapeType="1"/>
          </p:cNvSpPr>
          <p:nvPr/>
        </p:nvSpPr>
        <p:spPr bwMode="auto">
          <a:xfrm flipH="1">
            <a:off x="6400800" y="2133600"/>
            <a:ext cx="850900" cy="6223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5645" name="Line 61">
            <a:extLst>
              <a:ext uri="{FF2B5EF4-FFF2-40B4-BE49-F238E27FC236}">
                <a16:creationId xmlns:a16="http://schemas.microsoft.com/office/drawing/2014/main" id="{C6A8FE87-1D0D-6544-871A-8A195220CFA1}"/>
              </a:ext>
            </a:extLst>
          </p:cNvPr>
          <p:cNvSpPr>
            <a:spLocks noChangeShapeType="1"/>
          </p:cNvSpPr>
          <p:nvPr/>
        </p:nvSpPr>
        <p:spPr bwMode="auto">
          <a:xfrm>
            <a:off x="7531100" y="2133600"/>
            <a:ext cx="1041400" cy="5969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5646" name="Line 62">
            <a:extLst>
              <a:ext uri="{FF2B5EF4-FFF2-40B4-BE49-F238E27FC236}">
                <a16:creationId xmlns:a16="http://schemas.microsoft.com/office/drawing/2014/main" id="{08A26457-E3E7-6947-AB16-8DC24EB39BFF}"/>
              </a:ext>
            </a:extLst>
          </p:cNvPr>
          <p:cNvSpPr>
            <a:spLocks noChangeShapeType="1"/>
          </p:cNvSpPr>
          <p:nvPr/>
        </p:nvSpPr>
        <p:spPr bwMode="auto">
          <a:xfrm flipH="1">
            <a:off x="5880100" y="3403600"/>
            <a:ext cx="381000" cy="5080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5647" name="Line 63">
            <a:extLst>
              <a:ext uri="{FF2B5EF4-FFF2-40B4-BE49-F238E27FC236}">
                <a16:creationId xmlns:a16="http://schemas.microsoft.com/office/drawing/2014/main" id="{3BDBBBF5-45CE-C443-929A-B7AB41E818E4}"/>
              </a:ext>
            </a:extLst>
          </p:cNvPr>
          <p:cNvSpPr>
            <a:spLocks noChangeShapeType="1"/>
          </p:cNvSpPr>
          <p:nvPr/>
        </p:nvSpPr>
        <p:spPr bwMode="auto">
          <a:xfrm>
            <a:off x="6540500" y="3390900"/>
            <a:ext cx="406400" cy="5334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5648" name="Line 64">
            <a:extLst>
              <a:ext uri="{FF2B5EF4-FFF2-40B4-BE49-F238E27FC236}">
                <a16:creationId xmlns:a16="http://schemas.microsoft.com/office/drawing/2014/main" id="{6B45D149-CDA6-F547-904C-1260D68B231C}"/>
              </a:ext>
            </a:extLst>
          </p:cNvPr>
          <p:cNvSpPr>
            <a:spLocks noChangeShapeType="1"/>
          </p:cNvSpPr>
          <p:nvPr/>
        </p:nvSpPr>
        <p:spPr bwMode="auto">
          <a:xfrm flipH="1">
            <a:off x="5410200" y="4546600"/>
            <a:ext cx="317500" cy="6858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5649" name="Line 65">
            <a:extLst>
              <a:ext uri="{FF2B5EF4-FFF2-40B4-BE49-F238E27FC236}">
                <a16:creationId xmlns:a16="http://schemas.microsoft.com/office/drawing/2014/main" id="{D1BE0CE2-6483-5646-BBBC-CCB0D8109116}"/>
              </a:ext>
            </a:extLst>
          </p:cNvPr>
          <p:cNvSpPr>
            <a:spLocks noChangeShapeType="1"/>
          </p:cNvSpPr>
          <p:nvPr/>
        </p:nvSpPr>
        <p:spPr bwMode="auto">
          <a:xfrm>
            <a:off x="6032500" y="4559300"/>
            <a:ext cx="304800" cy="6731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5650" name="Line 66">
            <a:extLst>
              <a:ext uri="{FF2B5EF4-FFF2-40B4-BE49-F238E27FC236}">
                <a16:creationId xmlns:a16="http://schemas.microsoft.com/office/drawing/2014/main" id="{83619EF8-DAD9-E44D-8474-17CCDF428739}"/>
              </a:ext>
            </a:extLst>
          </p:cNvPr>
          <p:cNvSpPr>
            <a:spLocks noChangeShapeType="1"/>
          </p:cNvSpPr>
          <p:nvPr/>
        </p:nvSpPr>
        <p:spPr bwMode="auto">
          <a:xfrm flipH="1">
            <a:off x="8051800" y="3365500"/>
            <a:ext cx="381000" cy="6096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5651" name="Line 67">
            <a:extLst>
              <a:ext uri="{FF2B5EF4-FFF2-40B4-BE49-F238E27FC236}">
                <a16:creationId xmlns:a16="http://schemas.microsoft.com/office/drawing/2014/main" id="{998F81C1-A370-AC41-9C31-D90A6FB7B7D4}"/>
              </a:ext>
            </a:extLst>
          </p:cNvPr>
          <p:cNvSpPr>
            <a:spLocks noChangeShapeType="1"/>
          </p:cNvSpPr>
          <p:nvPr/>
        </p:nvSpPr>
        <p:spPr bwMode="auto">
          <a:xfrm>
            <a:off x="8724900" y="3365500"/>
            <a:ext cx="381000" cy="596900"/>
          </a:xfrm>
          <a:prstGeom prst="line">
            <a:avLst/>
          </a:prstGeom>
          <a:noFill/>
          <a:ln w="381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5652" name="Line 68">
            <a:extLst>
              <a:ext uri="{FF2B5EF4-FFF2-40B4-BE49-F238E27FC236}">
                <a16:creationId xmlns:a16="http://schemas.microsoft.com/office/drawing/2014/main" id="{2A5C31DE-C222-4341-B9C7-4B550555B74D}"/>
              </a:ext>
            </a:extLst>
          </p:cNvPr>
          <p:cNvSpPr>
            <a:spLocks noChangeShapeType="1"/>
          </p:cNvSpPr>
          <p:nvPr/>
        </p:nvSpPr>
        <p:spPr bwMode="auto">
          <a:xfrm>
            <a:off x="8191500" y="4610100"/>
            <a:ext cx="304800" cy="5588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5653" name="Line 69">
            <a:extLst>
              <a:ext uri="{FF2B5EF4-FFF2-40B4-BE49-F238E27FC236}">
                <a16:creationId xmlns:a16="http://schemas.microsoft.com/office/drawing/2014/main" id="{6F655FD2-4739-6643-9E00-9DE1B058E16D}"/>
              </a:ext>
            </a:extLst>
          </p:cNvPr>
          <p:cNvSpPr>
            <a:spLocks noChangeShapeType="1"/>
          </p:cNvSpPr>
          <p:nvPr/>
        </p:nvSpPr>
        <p:spPr bwMode="auto">
          <a:xfrm>
            <a:off x="9258300" y="4597400"/>
            <a:ext cx="304800" cy="546100"/>
          </a:xfrm>
          <a:prstGeom prst="line">
            <a:avLst/>
          </a:prstGeom>
          <a:noFill/>
          <a:ln w="381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95654" name="Group 70">
            <a:extLst>
              <a:ext uri="{FF2B5EF4-FFF2-40B4-BE49-F238E27FC236}">
                <a16:creationId xmlns:a16="http://schemas.microsoft.com/office/drawing/2014/main" id="{8FB68DDB-94FD-3E41-AB40-45AD3446E72E}"/>
              </a:ext>
            </a:extLst>
          </p:cNvPr>
          <p:cNvGrpSpPr>
            <a:grpSpLocks/>
          </p:cNvGrpSpPr>
          <p:nvPr/>
        </p:nvGrpSpPr>
        <p:grpSpPr bwMode="auto">
          <a:xfrm>
            <a:off x="5183188" y="5880100"/>
            <a:ext cx="165100" cy="406400"/>
            <a:chOff x="2305" y="3704"/>
            <a:chExt cx="104" cy="256"/>
          </a:xfrm>
        </p:grpSpPr>
        <p:sp>
          <p:nvSpPr>
            <p:cNvPr id="195655" name="Line 71">
              <a:extLst>
                <a:ext uri="{FF2B5EF4-FFF2-40B4-BE49-F238E27FC236}">
                  <a16:creationId xmlns:a16="http://schemas.microsoft.com/office/drawing/2014/main" id="{64990BCD-3927-7943-8E72-F1A36273E8E8}"/>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5656" name="Line 72">
              <a:extLst>
                <a:ext uri="{FF2B5EF4-FFF2-40B4-BE49-F238E27FC236}">
                  <a16:creationId xmlns:a16="http://schemas.microsoft.com/office/drawing/2014/main" id="{F067660F-75E0-7B48-9E68-6C356DF36189}"/>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5657" name="Line 73">
              <a:extLst>
                <a:ext uri="{FF2B5EF4-FFF2-40B4-BE49-F238E27FC236}">
                  <a16:creationId xmlns:a16="http://schemas.microsoft.com/office/drawing/2014/main" id="{594184DE-0AD0-A94F-8EAC-DB79DB4DEAA5}"/>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95658" name="Group 74">
            <a:extLst>
              <a:ext uri="{FF2B5EF4-FFF2-40B4-BE49-F238E27FC236}">
                <a16:creationId xmlns:a16="http://schemas.microsoft.com/office/drawing/2014/main" id="{68DE2507-A486-D846-AFC8-86F0814F8E3D}"/>
              </a:ext>
            </a:extLst>
          </p:cNvPr>
          <p:cNvGrpSpPr>
            <a:grpSpLocks/>
          </p:cNvGrpSpPr>
          <p:nvPr/>
        </p:nvGrpSpPr>
        <p:grpSpPr bwMode="auto">
          <a:xfrm>
            <a:off x="6402388" y="5880100"/>
            <a:ext cx="165100" cy="406400"/>
            <a:chOff x="2305" y="3704"/>
            <a:chExt cx="104" cy="256"/>
          </a:xfrm>
        </p:grpSpPr>
        <p:sp>
          <p:nvSpPr>
            <p:cNvPr id="195659" name="Line 75">
              <a:extLst>
                <a:ext uri="{FF2B5EF4-FFF2-40B4-BE49-F238E27FC236}">
                  <a16:creationId xmlns:a16="http://schemas.microsoft.com/office/drawing/2014/main" id="{31F01342-E350-5D45-92A3-6FF5FB9AD1A1}"/>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5660" name="Line 76">
              <a:extLst>
                <a:ext uri="{FF2B5EF4-FFF2-40B4-BE49-F238E27FC236}">
                  <a16:creationId xmlns:a16="http://schemas.microsoft.com/office/drawing/2014/main" id="{573EAF7D-6561-6D4F-A5FB-CA8BC9FD0AB9}"/>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5661" name="Line 77">
              <a:extLst>
                <a:ext uri="{FF2B5EF4-FFF2-40B4-BE49-F238E27FC236}">
                  <a16:creationId xmlns:a16="http://schemas.microsoft.com/office/drawing/2014/main" id="{D4CDF8FE-9D04-2D41-92B4-CC2999FFB9C5}"/>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95662" name="Group 78">
            <a:extLst>
              <a:ext uri="{FF2B5EF4-FFF2-40B4-BE49-F238E27FC236}">
                <a16:creationId xmlns:a16="http://schemas.microsoft.com/office/drawing/2014/main" id="{C7266BBE-1D60-6444-A2BD-734C814D2145}"/>
              </a:ext>
            </a:extLst>
          </p:cNvPr>
          <p:cNvGrpSpPr>
            <a:grpSpLocks/>
          </p:cNvGrpSpPr>
          <p:nvPr/>
        </p:nvGrpSpPr>
        <p:grpSpPr bwMode="auto">
          <a:xfrm>
            <a:off x="9640888" y="5803900"/>
            <a:ext cx="165100" cy="406400"/>
            <a:chOff x="2305" y="3704"/>
            <a:chExt cx="104" cy="256"/>
          </a:xfrm>
        </p:grpSpPr>
        <p:sp>
          <p:nvSpPr>
            <p:cNvPr id="195663" name="Line 79">
              <a:extLst>
                <a:ext uri="{FF2B5EF4-FFF2-40B4-BE49-F238E27FC236}">
                  <a16:creationId xmlns:a16="http://schemas.microsoft.com/office/drawing/2014/main" id="{75DC56DE-EF84-E645-80D1-7A8516762F9C}"/>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5664" name="Line 80">
              <a:extLst>
                <a:ext uri="{FF2B5EF4-FFF2-40B4-BE49-F238E27FC236}">
                  <a16:creationId xmlns:a16="http://schemas.microsoft.com/office/drawing/2014/main" id="{B2A36D2E-6151-0D44-856C-47087BE0488C}"/>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5665" name="Line 81">
              <a:extLst>
                <a:ext uri="{FF2B5EF4-FFF2-40B4-BE49-F238E27FC236}">
                  <a16:creationId xmlns:a16="http://schemas.microsoft.com/office/drawing/2014/main" id="{440B8ECD-75DE-814C-8755-FBE9DD034F9B}"/>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95666" name="Group 82">
            <a:extLst>
              <a:ext uri="{FF2B5EF4-FFF2-40B4-BE49-F238E27FC236}">
                <a16:creationId xmlns:a16="http://schemas.microsoft.com/office/drawing/2014/main" id="{754F4866-6622-644F-8E17-7AEA65C23D06}"/>
              </a:ext>
            </a:extLst>
          </p:cNvPr>
          <p:cNvGrpSpPr>
            <a:grpSpLocks/>
          </p:cNvGrpSpPr>
          <p:nvPr/>
        </p:nvGrpSpPr>
        <p:grpSpPr bwMode="auto">
          <a:xfrm>
            <a:off x="8574088" y="5791200"/>
            <a:ext cx="165100" cy="406400"/>
            <a:chOff x="2305" y="3704"/>
            <a:chExt cx="104" cy="256"/>
          </a:xfrm>
        </p:grpSpPr>
        <p:sp>
          <p:nvSpPr>
            <p:cNvPr id="195667" name="Line 83">
              <a:extLst>
                <a:ext uri="{FF2B5EF4-FFF2-40B4-BE49-F238E27FC236}">
                  <a16:creationId xmlns:a16="http://schemas.microsoft.com/office/drawing/2014/main" id="{A7C70184-3581-C14F-9584-C3E5766ACCE5}"/>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5668" name="Line 84">
              <a:extLst>
                <a:ext uri="{FF2B5EF4-FFF2-40B4-BE49-F238E27FC236}">
                  <a16:creationId xmlns:a16="http://schemas.microsoft.com/office/drawing/2014/main" id="{6AE3266D-A4F4-314C-8675-2B8CD21DD917}"/>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5669" name="Line 85">
              <a:extLst>
                <a:ext uri="{FF2B5EF4-FFF2-40B4-BE49-F238E27FC236}">
                  <a16:creationId xmlns:a16="http://schemas.microsoft.com/office/drawing/2014/main" id="{CBCAAA85-3B73-CC45-8832-9D539DBB261A}"/>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95670" name="Group 86">
            <a:extLst>
              <a:ext uri="{FF2B5EF4-FFF2-40B4-BE49-F238E27FC236}">
                <a16:creationId xmlns:a16="http://schemas.microsoft.com/office/drawing/2014/main" id="{68DA2E0B-CAA5-CB44-BD8F-042422F1AE16}"/>
              </a:ext>
            </a:extLst>
          </p:cNvPr>
          <p:cNvGrpSpPr>
            <a:grpSpLocks/>
          </p:cNvGrpSpPr>
          <p:nvPr/>
        </p:nvGrpSpPr>
        <p:grpSpPr bwMode="auto">
          <a:xfrm>
            <a:off x="8269288" y="5803900"/>
            <a:ext cx="165100" cy="406400"/>
            <a:chOff x="2305" y="3704"/>
            <a:chExt cx="104" cy="256"/>
          </a:xfrm>
        </p:grpSpPr>
        <p:sp>
          <p:nvSpPr>
            <p:cNvPr id="195671" name="Line 87">
              <a:extLst>
                <a:ext uri="{FF2B5EF4-FFF2-40B4-BE49-F238E27FC236}">
                  <a16:creationId xmlns:a16="http://schemas.microsoft.com/office/drawing/2014/main" id="{A8CF21C8-9561-EB48-8A79-7B82D66C0299}"/>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5672" name="Line 88">
              <a:extLst>
                <a:ext uri="{FF2B5EF4-FFF2-40B4-BE49-F238E27FC236}">
                  <a16:creationId xmlns:a16="http://schemas.microsoft.com/office/drawing/2014/main" id="{483D4D22-7B67-6F49-AEB1-CC8FC74B2098}"/>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5673" name="Line 89">
              <a:extLst>
                <a:ext uri="{FF2B5EF4-FFF2-40B4-BE49-F238E27FC236}">
                  <a16:creationId xmlns:a16="http://schemas.microsoft.com/office/drawing/2014/main" id="{F367E1DB-7872-2843-9DC5-2660B2F7C839}"/>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95674" name="Group 90">
            <a:extLst>
              <a:ext uri="{FF2B5EF4-FFF2-40B4-BE49-F238E27FC236}">
                <a16:creationId xmlns:a16="http://schemas.microsoft.com/office/drawing/2014/main" id="{2F9B4C91-A942-874A-87E1-CF775AE40DDE}"/>
              </a:ext>
            </a:extLst>
          </p:cNvPr>
          <p:cNvGrpSpPr>
            <a:grpSpLocks/>
          </p:cNvGrpSpPr>
          <p:nvPr/>
        </p:nvGrpSpPr>
        <p:grpSpPr bwMode="auto">
          <a:xfrm>
            <a:off x="5462588" y="5880100"/>
            <a:ext cx="165100" cy="406400"/>
            <a:chOff x="2305" y="3704"/>
            <a:chExt cx="104" cy="256"/>
          </a:xfrm>
        </p:grpSpPr>
        <p:sp>
          <p:nvSpPr>
            <p:cNvPr id="195675" name="Line 91">
              <a:extLst>
                <a:ext uri="{FF2B5EF4-FFF2-40B4-BE49-F238E27FC236}">
                  <a16:creationId xmlns:a16="http://schemas.microsoft.com/office/drawing/2014/main" id="{46FDE5CF-588C-A34B-A250-7FF901D406D9}"/>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5676" name="Line 92">
              <a:extLst>
                <a:ext uri="{FF2B5EF4-FFF2-40B4-BE49-F238E27FC236}">
                  <a16:creationId xmlns:a16="http://schemas.microsoft.com/office/drawing/2014/main" id="{C928B111-41AF-774E-9B6C-937191C94D9C}"/>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5677" name="Line 93">
              <a:extLst>
                <a:ext uri="{FF2B5EF4-FFF2-40B4-BE49-F238E27FC236}">
                  <a16:creationId xmlns:a16="http://schemas.microsoft.com/office/drawing/2014/main" id="{5BBD067E-3674-F540-B30D-3D8F8AC0CB23}"/>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95678" name="Group 94">
            <a:extLst>
              <a:ext uri="{FF2B5EF4-FFF2-40B4-BE49-F238E27FC236}">
                <a16:creationId xmlns:a16="http://schemas.microsoft.com/office/drawing/2014/main" id="{5333AFE2-CEE5-5441-905E-6C9637A01EB2}"/>
              </a:ext>
            </a:extLst>
          </p:cNvPr>
          <p:cNvGrpSpPr>
            <a:grpSpLocks/>
          </p:cNvGrpSpPr>
          <p:nvPr/>
        </p:nvGrpSpPr>
        <p:grpSpPr bwMode="auto">
          <a:xfrm>
            <a:off x="6110288" y="5867400"/>
            <a:ext cx="165100" cy="406400"/>
            <a:chOff x="2305" y="3704"/>
            <a:chExt cx="104" cy="256"/>
          </a:xfrm>
        </p:grpSpPr>
        <p:sp>
          <p:nvSpPr>
            <p:cNvPr id="195679" name="Line 95">
              <a:extLst>
                <a:ext uri="{FF2B5EF4-FFF2-40B4-BE49-F238E27FC236}">
                  <a16:creationId xmlns:a16="http://schemas.microsoft.com/office/drawing/2014/main" id="{103769CF-E8EF-0040-97B6-5D2E4443CD5B}"/>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5680" name="Line 96">
              <a:extLst>
                <a:ext uri="{FF2B5EF4-FFF2-40B4-BE49-F238E27FC236}">
                  <a16:creationId xmlns:a16="http://schemas.microsoft.com/office/drawing/2014/main" id="{03F42092-5151-AC45-BA7C-70CA35E231CC}"/>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5681" name="Line 97">
              <a:extLst>
                <a:ext uri="{FF2B5EF4-FFF2-40B4-BE49-F238E27FC236}">
                  <a16:creationId xmlns:a16="http://schemas.microsoft.com/office/drawing/2014/main" id="{4DEB0225-D2D8-3646-A295-835A6D5E9C34}"/>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95682" name="Group 98">
            <a:extLst>
              <a:ext uri="{FF2B5EF4-FFF2-40B4-BE49-F238E27FC236}">
                <a16:creationId xmlns:a16="http://schemas.microsoft.com/office/drawing/2014/main" id="{4712A6BF-E9EA-354F-9E8B-CDAF9C621D8D}"/>
              </a:ext>
            </a:extLst>
          </p:cNvPr>
          <p:cNvGrpSpPr>
            <a:grpSpLocks/>
          </p:cNvGrpSpPr>
          <p:nvPr/>
        </p:nvGrpSpPr>
        <p:grpSpPr bwMode="auto">
          <a:xfrm>
            <a:off x="7024688" y="4546600"/>
            <a:ext cx="165100" cy="406400"/>
            <a:chOff x="2305" y="3704"/>
            <a:chExt cx="104" cy="256"/>
          </a:xfrm>
        </p:grpSpPr>
        <p:sp>
          <p:nvSpPr>
            <p:cNvPr id="195683" name="Line 99">
              <a:extLst>
                <a:ext uri="{FF2B5EF4-FFF2-40B4-BE49-F238E27FC236}">
                  <a16:creationId xmlns:a16="http://schemas.microsoft.com/office/drawing/2014/main" id="{EF9DBEAD-9CBE-C54A-9154-BC5EDC82D5AD}"/>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5684" name="Line 100">
              <a:extLst>
                <a:ext uri="{FF2B5EF4-FFF2-40B4-BE49-F238E27FC236}">
                  <a16:creationId xmlns:a16="http://schemas.microsoft.com/office/drawing/2014/main" id="{55275D7D-7BD8-AD47-8008-25E50A6AF255}"/>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5685" name="Line 101">
              <a:extLst>
                <a:ext uri="{FF2B5EF4-FFF2-40B4-BE49-F238E27FC236}">
                  <a16:creationId xmlns:a16="http://schemas.microsoft.com/office/drawing/2014/main" id="{31E45A62-F743-EF43-BB5E-4714E6290D3B}"/>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95686" name="Group 102">
            <a:extLst>
              <a:ext uri="{FF2B5EF4-FFF2-40B4-BE49-F238E27FC236}">
                <a16:creationId xmlns:a16="http://schemas.microsoft.com/office/drawing/2014/main" id="{FC8DF7BE-7266-8249-ADFA-275FFF34D56A}"/>
              </a:ext>
            </a:extLst>
          </p:cNvPr>
          <p:cNvGrpSpPr>
            <a:grpSpLocks/>
          </p:cNvGrpSpPr>
          <p:nvPr/>
        </p:nvGrpSpPr>
        <p:grpSpPr bwMode="auto">
          <a:xfrm>
            <a:off x="6719888" y="4559300"/>
            <a:ext cx="165100" cy="406400"/>
            <a:chOff x="2305" y="3704"/>
            <a:chExt cx="104" cy="256"/>
          </a:xfrm>
        </p:grpSpPr>
        <p:sp>
          <p:nvSpPr>
            <p:cNvPr id="195687" name="Line 103">
              <a:extLst>
                <a:ext uri="{FF2B5EF4-FFF2-40B4-BE49-F238E27FC236}">
                  <a16:creationId xmlns:a16="http://schemas.microsoft.com/office/drawing/2014/main" id="{715B9DD8-CA46-2F43-AB41-9DD2F43EB639}"/>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5688" name="Line 104">
              <a:extLst>
                <a:ext uri="{FF2B5EF4-FFF2-40B4-BE49-F238E27FC236}">
                  <a16:creationId xmlns:a16="http://schemas.microsoft.com/office/drawing/2014/main" id="{7FB60457-AC19-B44C-84DF-526A9E526C39}"/>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5689" name="Line 105">
              <a:extLst>
                <a:ext uri="{FF2B5EF4-FFF2-40B4-BE49-F238E27FC236}">
                  <a16:creationId xmlns:a16="http://schemas.microsoft.com/office/drawing/2014/main" id="{CF610DB9-9C7A-2E45-AAB3-4D2655A9DDB6}"/>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95690" name="Group 106">
            <a:extLst>
              <a:ext uri="{FF2B5EF4-FFF2-40B4-BE49-F238E27FC236}">
                <a16:creationId xmlns:a16="http://schemas.microsoft.com/office/drawing/2014/main" id="{53136079-3217-2840-9CCD-6C1F5EED3A3A}"/>
              </a:ext>
            </a:extLst>
          </p:cNvPr>
          <p:cNvGrpSpPr>
            <a:grpSpLocks/>
          </p:cNvGrpSpPr>
          <p:nvPr/>
        </p:nvGrpSpPr>
        <p:grpSpPr bwMode="auto">
          <a:xfrm>
            <a:off x="9348788" y="5816600"/>
            <a:ext cx="165100" cy="406400"/>
            <a:chOff x="2305" y="3704"/>
            <a:chExt cx="104" cy="256"/>
          </a:xfrm>
        </p:grpSpPr>
        <p:sp>
          <p:nvSpPr>
            <p:cNvPr id="195691" name="Line 107">
              <a:extLst>
                <a:ext uri="{FF2B5EF4-FFF2-40B4-BE49-F238E27FC236}">
                  <a16:creationId xmlns:a16="http://schemas.microsoft.com/office/drawing/2014/main" id="{6F098D5E-5C4B-3846-A4C0-1A19611BEFD7}"/>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5692" name="Line 108">
              <a:extLst>
                <a:ext uri="{FF2B5EF4-FFF2-40B4-BE49-F238E27FC236}">
                  <a16:creationId xmlns:a16="http://schemas.microsoft.com/office/drawing/2014/main" id="{D5055E1D-B6C8-7E49-B011-26AAC961E2CA}"/>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5693" name="Line 109">
              <a:extLst>
                <a:ext uri="{FF2B5EF4-FFF2-40B4-BE49-F238E27FC236}">
                  <a16:creationId xmlns:a16="http://schemas.microsoft.com/office/drawing/2014/main" id="{8C629EAA-84BE-C543-98E6-1BB337EA3AA4}"/>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95694" name="Group 110">
            <a:extLst>
              <a:ext uri="{FF2B5EF4-FFF2-40B4-BE49-F238E27FC236}">
                <a16:creationId xmlns:a16="http://schemas.microsoft.com/office/drawing/2014/main" id="{67803046-F48D-2A49-AFB3-CD136B906ED5}"/>
              </a:ext>
            </a:extLst>
          </p:cNvPr>
          <p:cNvGrpSpPr>
            <a:grpSpLocks/>
          </p:cNvGrpSpPr>
          <p:nvPr/>
        </p:nvGrpSpPr>
        <p:grpSpPr bwMode="auto">
          <a:xfrm>
            <a:off x="8878888" y="4610100"/>
            <a:ext cx="165100" cy="406400"/>
            <a:chOff x="2305" y="3704"/>
            <a:chExt cx="104" cy="256"/>
          </a:xfrm>
        </p:grpSpPr>
        <p:sp>
          <p:nvSpPr>
            <p:cNvPr id="195695" name="Line 111">
              <a:extLst>
                <a:ext uri="{FF2B5EF4-FFF2-40B4-BE49-F238E27FC236}">
                  <a16:creationId xmlns:a16="http://schemas.microsoft.com/office/drawing/2014/main" id="{FFAFF22C-5FCD-8742-AD38-18277C7BE0BE}"/>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5696" name="Line 112">
              <a:extLst>
                <a:ext uri="{FF2B5EF4-FFF2-40B4-BE49-F238E27FC236}">
                  <a16:creationId xmlns:a16="http://schemas.microsoft.com/office/drawing/2014/main" id="{2BEA15BB-F66F-AF4B-81F5-FEAB86213DEF}"/>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5697" name="Line 113">
              <a:extLst>
                <a:ext uri="{FF2B5EF4-FFF2-40B4-BE49-F238E27FC236}">
                  <a16:creationId xmlns:a16="http://schemas.microsoft.com/office/drawing/2014/main" id="{D744549C-0EF3-804F-A0CD-A68CC3E3EC36}"/>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95698" name="Group 114">
            <a:extLst>
              <a:ext uri="{FF2B5EF4-FFF2-40B4-BE49-F238E27FC236}">
                <a16:creationId xmlns:a16="http://schemas.microsoft.com/office/drawing/2014/main" id="{2AC58FEC-642B-3346-BABD-85669F471A1D}"/>
              </a:ext>
            </a:extLst>
          </p:cNvPr>
          <p:cNvGrpSpPr>
            <a:grpSpLocks/>
          </p:cNvGrpSpPr>
          <p:nvPr/>
        </p:nvGrpSpPr>
        <p:grpSpPr bwMode="auto">
          <a:xfrm>
            <a:off x="7837488" y="4622800"/>
            <a:ext cx="165100" cy="406400"/>
            <a:chOff x="2305" y="3704"/>
            <a:chExt cx="104" cy="256"/>
          </a:xfrm>
        </p:grpSpPr>
        <p:sp>
          <p:nvSpPr>
            <p:cNvPr id="195699" name="Line 115">
              <a:extLst>
                <a:ext uri="{FF2B5EF4-FFF2-40B4-BE49-F238E27FC236}">
                  <a16:creationId xmlns:a16="http://schemas.microsoft.com/office/drawing/2014/main" id="{1C545C68-18C5-F842-98CE-1DC505A026A1}"/>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5700" name="Line 116">
              <a:extLst>
                <a:ext uri="{FF2B5EF4-FFF2-40B4-BE49-F238E27FC236}">
                  <a16:creationId xmlns:a16="http://schemas.microsoft.com/office/drawing/2014/main" id="{63F120B3-8FE1-7B41-B3BC-99DEC75FD87B}"/>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5701" name="Line 117">
              <a:extLst>
                <a:ext uri="{FF2B5EF4-FFF2-40B4-BE49-F238E27FC236}">
                  <a16:creationId xmlns:a16="http://schemas.microsoft.com/office/drawing/2014/main" id="{800921E1-1324-5B4B-A2CD-AC8A5333DED3}"/>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95702" name="Text Box 118">
            <a:extLst>
              <a:ext uri="{FF2B5EF4-FFF2-40B4-BE49-F238E27FC236}">
                <a16:creationId xmlns:a16="http://schemas.microsoft.com/office/drawing/2014/main" id="{7DEC3B66-3F7A-A644-91F8-937BC85B3EDA}"/>
              </a:ext>
            </a:extLst>
          </p:cNvPr>
          <p:cNvSpPr txBox="1">
            <a:spLocks noChangeArrowheads="1"/>
          </p:cNvSpPr>
          <p:nvPr/>
        </p:nvSpPr>
        <p:spPr bwMode="auto">
          <a:xfrm>
            <a:off x="1978025" y="2816225"/>
            <a:ext cx="3416320" cy="707886"/>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a:latin typeface="Courier New" panose="02070309020205020404" pitchFamily="49" charset="0"/>
              </a:rPr>
              <a:t>Output: 1 3 7 9 14 22</a:t>
            </a:r>
          </a:p>
          <a:p>
            <a:r>
              <a:rPr lang="en-US" altLang="en-US" sz="2000">
                <a:latin typeface="Courier New" panose="02070309020205020404" pitchFamily="49" charset="0"/>
              </a:rPr>
              <a:t>        36 44</a:t>
            </a:r>
          </a:p>
        </p:txBody>
      </p:sp>
      <p:sp>
        <p:nvSpPr>
          <p:cNvPr id="195703" name="Oval 119">
            <a:extLst>
              <a:ext uri="{FF2B5EF4-FFF2-40B4-BE49-F238E27FC236}">
                <a16:creationId xmlns:a16="http://schemas.microsoft.com/office/drawing/2014/main" id="{E3CE83C3-DCAC-A948-A4FC-78C39DB56F96}"/>
              </a:ext>
            </a:extLst>
          </p:cNvPr>
          <p:cNvSpPr>
            <a:spLocks noChangeArrowheads="1"/>
          </p:cNvSpPr>
          <p:nvPr/>
        </p:nvSpPr>
        <p:spPr bwMode="auto">
          <a:xfrm>
            <a:off x="2044700" y="1308100"/>
            <a:ext cx="254000" cy="254000"/>
          </a:xfrm>
          <a:prstGeom prst="ellipse">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195704" name="Oval 120">
            <a:extLst>
              <a:ext uri="{FF2B5EF4-FFF2-40B4-BE49-F238E27FC236}">
                <a16:creationId xmlns:a16="http://schemas.microsoft.com/office/drawing/2014/main" id="{30BCC263-677D-4648-9FA9-41D93FDA70F8}"/>
              </a:ext>
            </a:extLst>
          </p:cNvPr>
          <p:cNvSpPr>
            <a:spLocks noChangeArrowheads="1"/>
          </p:cNvSpPr>
          <p:nvPr/>
        </p:nvSpPr>
        <p:spPr bwMode="auto">
          <a:xfrm>
            <a:off x="2044700" y="1651000"/>
            <a:ext cx="254000" cy="254000"/>
          </a:xfrm>
          <a:prstGeom prst="ellipse">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195705" name="Oval 121">
            <a:extLst>
              <a:ext uri="{FF2B5EF4-FFF2-40B4-BE49-F238E27FC236}">
                <a16:creationId xmlns:a16="http://schemas.microsoft.com/office/drawing/2014/main" id="{CD24E38D-3CC9-174C-9501-00EF30A1A342}"/>
              </a:ext>
            </a:extLst>
          </p:cNvPr>
          <p:cNvSpPr>
            <a:spLocks noChangeArrowheads="1"/>
          </p:cNvSpPr>
          <p:nvPr/>
        </p:nvSpPr>
        <p:spPr bwMode="auto">
          <a:xfrm>
            <a:off x="2044700" y="1993900"/>
            <a:ext cx="254000" cy="254000"/>
          </a:xfrm>
          <a:prstGeom prst="ellipse">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195706" name="Oval 122">
            <a:extLst>
              <a:ext uri="{FF2B5EF4-FFF2-40B4-BE49-F238E27FC236}">
                <a16:creationId xmlns:a16="http://schemas.microsoft.com/office/drawing/2014/main" id="{0640893B-3AAB-7142-9160-BC8B6AF21BA6}"/>
              </a:ext>
            </a:extLst>
          </p:cNvPr>
          <p:cNvSpPr>
            <a:spLocks noChangeArrowheads="1"/>
          </p:cNvSpPr>
          <p:nvPr/>
        </p:nvSpPr>
        <p:spPr bwMode="auto">
          <a:xfrm>
            <a:off x="4762500" y="52070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195707" name="Oval 123">
            <a:extLst>
              <a:ext uri="{FF2B5EF4-FFF2-40B4-BE49-F238E27FC236}">
                <a16:creationId xmlns:a16="http://schemas.microsoft.com/office/drawing/2014/main" id="{71C47425-54B5-B042-874D-1B8A3CDCDA55}"/>
              </a:ext>
            </a:extLst>
          </p:cNvPr>
          <p:cNvSpPr>
            <a:spLocks noChangeArrowheads="1"/>
          </p:cNvSpPr>
          <p:nvPr/>
        </p:nvSpPr>
        <p:spPr bwMode="auto">
          <a:xfrm>
            <a:off x="4749800" y="55118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195708" name="Oval 124">
            <a:extLst>
              <a:ext uri="{FF2B5EF4-FFF2-40B4-BE49-F238E27FC236}">
                <a16:creationId xmlns:a16="http://schemas.microsoft.com/office/drawing/2014/main" id="{DF68552B-013D-D844-9621-9ACF6D24AB82}"/>
              </a:ext>
            </a:extLst>
          </p:cNvPr>
          <p:cNvSpPr>
            <a:spLocks noChangeArrowheads="1"/>
          </p:cNvSpPr>
          <p:nvPr/>
        </p:nvSpPr>
        <p:spPr bwMode="auto">
          <a:xfrm>
            <a:off x="4749800" y="58166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195709" name="Oval 125">
            <a:extLst>
              <a:ext uri="{FF2B5EF4-FFF2-40B4-BE49-F238E27FC236}">
                <a16:creationId xmlns:a16="http://schemas.microsoft.com/office/drawing/2014/main" id="{77161468-7962-4C4D-848F-177867DE7B9B}"/>
              </a:ext>
            </a:extLst>
          </p:cNvPr>
          <p:cNvSpPr>
            <a:spLocks noChangeArrowheads="1"/>
          </p:cNvSpPr>
          <p:nvPr/>
        </p:nvSpPr>
        <p:spPr bwMode="auto">
          <a:xfrm>
            <a:off x="5207000" y="39116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195710" name="Oval 126">
            <a:extLst>
              <a:ext uri="{FF2B5EF4-FFF2-40B4-BE49-F238E27FC236}">
                <a16:creationId xmlns:a16="http://schemas.microsoft.com/office/drawing/2014/main" id="{21872622-DF71-5642-A73E-C5E08AE20C29}"/>
              </a:ext>
            </a:extLst>
          </p:cNvPr>
          <p:cNvSpPr>
            <a:spLocks noChangeArrowheads="1"/>
          </p:cNvSpPr>
          <p:nvPr/>
        </p:nvSpPr>
        <p:spPr bwMode="auto">
          <a:xfrm>
            <a:off x="5207000" y="42164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195711" name="Oval 127">
            <a:extLst>
              <a:ext uri="{FF2B5EF4-FFF2-40B4-BE49-F238E27FC236}">
                <a16:creationId xmlns:a16="http://schemas.microsoft.com/office/drawing/2014/main" id="{D986EC59-148B-DD49-84D1-FC111649D74E}"/>
              </a:ext>
            </a:extLst>
          </p:cNvPr>
          <p:cNvSpPr>
            <a:spLocks noChangeArrowheads="1"/>
          </p:cNvSpPr>
          <p:nvPr/>
        </p:nvSpPr>
        <p:spPr bwMode="auto">
          <a:xfrm>
            <a:off x="5207000" y="45339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195712" name="Oval 128">
            <a:extLst>
              <a:ext uri="{FF2B5EF4-FFF2-40B4-BE49-F238E27FC236}">
                <a16:creationId xmlns:a16="http://schemas.microsoft.com/office/drawing/2014/main" id="{CF745E92-BA8C-E14E-9186-05E349613F47}"/>
              </a:ext>
            </a:extLst>
          </p:cNvPr>
          <p:cNvSpPr>
            <a:spLocks noChangeArrowheads="1"/>
          </p:cNvSpPr>
          <p:nvPr/>
        </p:nvSpPr>
        <p:spPr bwMode="auto">
          <a:xfrm>
            <a:off x="5740400" y="51943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195713" name="Oval 129">
            <a:extLst>
              <a:ext uri="{FF2B5EF4-FFF2-40B4-BE49-F238E27FC236}">
                <a16:creationId xmlns:a16="http://schemas.microsoft.com/office/drawing/2014/main" id="{987D2E1D-DE05-514A-B7D9-B7779CD46231}"/>
              </a:ext>
            </a:extLst>
          </p:cNvPr>
          <p:cNvSpPr>
            <a:spLocks noChangeArrowheads="1"/>
          </p:cNvSpPr>
          <p:nvPr/>
        </p:nvSpPr>
        <p:spPr bwMode="auto">
          <a:xfrm>
            <a:off x="5740400" y="55118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195714" name="Oval 130">
            <a:extLst>
              <a:ext uri="{FF2B5EF4-FFF2-40B4-BE49-F238E27FC236}">
                <a16:creationId xmlns:a16="http://schemas.microsoft.com/office/drawing/2014/main" id="{CA3D30B9-3180-744B-BCAE-3D6DCB3B3058}"/>
              </a:ext>
            </a:extLst>
          </p:cNvPr>
          <p:cNvSpPr>
            <a:spLocks noChangeArrowheads="1"/>
          </p:cNvSpPr>
          <p:nvPr/>
        </p:nvSpPr>
        <p:spPr bwMode="auto">
          <a:xfrm>
            <a:off x="5740400" y="58293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195715" name="Oval 131">
            <a:extLst>
              <a:ext uri="{FF2B5EF4-FFF2-40B4-BE49-F238E27FC236}">
                <a16:creationId xmlns:a16="http://schemas.microsoft.com/office/drawing/2014/main" id="{4D712D08-A46B-E24E-9F40-B616943452DE}"/>
              </a:ext>
            </a:extLst>
          </p:cNvPr>
          <p:cNvSpPr>
            <a:spLocks noChangeArrowheads="1"/>
          </p:cNvSpPr>
          <p:nvPr/>
        </p:nvSpPr>
        <p:spPr bwMode="auto">
          <a:xfrm>
            <a:off x="6299200" y="39116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195716" name="Oval 132">
            <a:extLst>
              <a:ext uri="{FF2B5EF4-FFF2-40B4-BE49-F238E27FC236}">
                <a16:creationId xmlns:a16="http://schemas.microsoft.com/office/drawing/2014/main" id="{18A97540-104E-4D41-9FCC-D5F6771C7BCE}"/>
              </a:ext>
            </a:extLst>
          </p:cNvPr>
          <p:cNvSpPr>
            <a:spLocks noChangeArrowheads="1"/>
          </p:cNvSpPr>
          <p:nvPr/>
        </p:nvSpPr>
        <p:spPr bwMode="auto">
          <a:xfrm>
            <a:off x="6299200" y="42291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195717" name="Oval 133">
            <a:extLst>
              <a:ext uri="{FF2B5EF4-FFF2-40B4-BE49-F238E27FC236}">
                <a16:creationId xmlns:a16="http://schemas.microsoft.com/office/drawing/2014/main" id="{A3EE857B-9B1C-014B-99FB-375321FAD695}"/>
              </a:ext>
            </a:extLst>
          </p:cNvPr>
          <p:cNvSpPr>
            <a:spLocks noChangeArrowheads="1"/>
          </p:cNvSpPr>
          <p:nvPr/>
        </p:nvSpPr>
        <p:spPr bwMode="auto">
          <a:xfrm>
            <a:off x="6299200" y="45466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195718" name="Oval 134">
            <a:extLst>
              <a:ext uri="{FF2B5EF4-FFF2-40B4-BE49-F238E27FC236}">
                <a16:creationId xmlns:a16="http://schemas.microsoft.com/office/drawing/2014/main" id="{A4F42C1F-455E-9F42-A8A7-729E62C93282}"/>
              </a:ext>
            </a:extLst>
          </p:cNvPr>
          <p:cNvSpPr>
            <a:spLocks noChangeArrowheads="1"/>
          </p:cNvSpPr>
          <p:nvPr/>
        </p:nvSpPr>
        <p:spPr bwMode="auto">
          <a:xfrm>
            <a:off x="5740400" y="27305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195719" name="Oval 135">
            <a:extLst>
              <a:ext uri="{FF2B5EF4-FFF2-40B4-BE49-F238E27FC236}">
                <a16:creationId xmlns:a16="http://schemas.microsoft.com/office/drawing/2014/main" id="{A824F66D-2C15-3D43-B8C9-4B74FE839CFC}"/>
              </a:ext>
            </a:extLst>
          </p:cNvPr>
          <p:cNvSpPr>
            <a:spLocks noChangeArrowheads="1"/>
          </p:cNvSpPr>
          <p:nvPr/>
        </p:nvSpPr>
        <p:spPr bwMode="auto">
          <a:xfrm>
            <a:off x="5740400" y="30353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195720" name="Oval 136">
            <a:extLst>
              <a:ext uri="{FF2B5EF4-FFF2-40B4-BE49-F238E27FC236}">
                <a16:creationId xmlns:a16="http://schemas.microsoft.com/office/drawing/2014/main" id="{E8482B2D-AA90-EB4F-875C-6049398715A3}"/>
              </a:ext>
            </a:extLst>
          </p:cNvPr>
          <p:cNvSpPr>
            <a:spLocks noChangeArrowheads="1"/>
          </p:cNvSpPr>
          <p:nvPr/>
        </p:nvSpPr>
        <p:spPr bwMode="auto">
          <a:xfrm>
            <a:off x="5740400" y="33401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195721" name="Oval 137">
            <a:extLst>
              <a:ext uri="{FF2B5EF4-FFF2-40B4-BE49-F238E27FC236}">
                <a16:creationId xmlns:a16="http://schemas.microsoft.com/office/drawing/2014/main" id="{F6F5548D-7C1E-6F43-AADE-92BD03DAC1C3}"/>
              </a:ext>
            </a:extLst>
          </p:cNvPr>
          <p:cNvSpPr>
            <a:spLocks noChangeArrowheads="1"/>
          </p:cNvSpPr>
          <p:nvPr/>
        </p:nvSpPr>
        <p:spPr bwMode="auto">
          <a:xfrm>
            <a:off x="6743700" y="14732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195722" name="Oval 138">
            <a:extLst>
              <a:ext uri="{FF2B5EF4-FFF2-40B4-BE49-F238E27FC236}">
                <a16:creationId xmlns:a16="http://schemas.microsoft.com/office/drawing/2014/main" id="{A5B37766-D171-7F4A-A4E7-F2AC67F0C95C}"/>
              </a:ext>
            </a:extLst>
          </p:cNvPr>
          <p:cNvSpPr>
            <a:spLocks noChangeArrowheads="1"/>
          </p:cNvSpPr>
          <p:nvPr/>
        </p:nvSpPr>
        <p:spPr bwMode="auto">
          <a:xfrm>
            <a:off x="6743700" y="17526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195723" name="Oval 139">
            <a:extLst>
              <a:ext uri="{FF2B5EF4-FFF2-40B4-BE49-F238E27FC236}">
                <a16:creationId xmlns:a16="http://schemas.microsoft.com/office/drawing/2014/main" id="{CC8114AB-D682-C442-A0E0-2F1E532995C6}"/>
              </a:ext>
            </a:extLst>
          </p:cNvPr>
          <p:cNvSpPr>
            <a:spLocks noChangeArrowheads="1"/>
          </p:cNvSpPr>
          <p:nvPr/>
        </p:nvSpPr>
        <p:spPr bwMode="auto">
          <a:xfrm>
            <a:off x="6743700" y="2044700"/>
            <a:ext cx="254000" cy="254000"/>
          </a:xfrm>
          <a:prstGeom prst="ellipse">
            <a:avLst/>
          </a:prstGeom>
          <a:solidFill>
            <a:srgbClr val="66FF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195724" name="Oval 140">
            <a:extLst>
              <a:ext uri="{FF2B5EF4-FFF2-40B4-BE49-F238E27FC236}">
                <a16:creationId xmlns:a16="http://schemas.microsoft.com/office/drawing/2014/main" id="{DB3833F1-6F99-7641-A885-55082B7A245F}"/>
              </a:ext>
            </a:extLst>
          </p:cNvPr>
          <p:cNvSpPr>
            <a:spLocks noChangeArrowheads="1"/>
          </p:cNvSpPr>
          <p:nvPr/>
        </p:nvSpPr>
        <p:spPr bwMode="auto">
          <a:xfrm>
            <a:off x="7937500" y="2705100"/>
            <a:ext cx="254000" cy="254000"/>
          </a:xfrm>
          <a:prstGeom prst="ellipse">
            <a:avLst/>
          </a:prstGeom>
          <a:solidFill>
            <a:srgbClr val="66FF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195725" name="Oval 141">
            <a:extLst>
              <a:ext uri="{FF2B5EF4-FFF2-40B4-BE49-F238E27FC236}">
                <a16:creationId xmlns:a16="http://schemas.microsoft.com/office/drawing/2014/main" id="{88B3394A-9AAC-8C45-B09E-5D5D2C60CC4C}"/>
              </a:ext>
            </a:extLst>
          </p:cNvPr>
          <p:cNvSpPr>
            <a:spLocks noChangeArrowheads="1"/>
          </p:cNvSpPr>
          <p:nvPr/>
        </p:nvSpPr>
        <p:spPr bwMode="auto">
          <a:xfrm>
            <a:off x="7404100" y="39116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195726" name="Oval 142">
            <a:extLst>
              <a:ext uri="{FF2B5EF4-FFF2-40B4-BE49-F238E27FC236}">
                <a16:creationId xmlns:a16="http://schemas.microsoft.com/office/drawing/2014/main" id="{C4AE88E3-E912-AE42-9E92-44825F7F608B}"/>
              </a:ext>
            </a:extLst>
          </p:cNvPr>
          <p:cNvSpPr>
            <a:spLocks noChangeArrowheads="1"/>
          </p:cNvSpPr>
          <p:nvPr/>
        </p:nvSpPr>
        <p:spPr bwMode="auto">
          <a:xfrm>
            <a:off x="7391400" y="42291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195727" name="Oval 143">
            <a:extLst>
              <a:ext uri="{FF2B5EF4-FFF2-40B4-BE49-F238E27FC236}">
                <a16:creationId xmlns:a16="http://schemas.microsoft.com/office/drawing/2014/main" id="{73B40C57-3A5C-5648-A711-9417EF6FF156}"/>
              </a:ext>
            </a:extLst>
          </p:cNvPr>
          <p:cNvSpPr>
            <a:spLocks noChangeArrowheads="1"/>
          </p:cNvSpPr>
          <p:nvPr/>
        </p:nvSpPr>
        <p:spPr bwMode="auto">
          <a:xfrm>
            <a:off x="7378700" y="4546600"/>
            <a:ext cx="254000" cy="254000"/>
          </a:xfrm>
          <a:prstGeom prst="ellipse">
            <a:avLst/>
          </a:prstGeom>
          <a:solidFill>
            <a:srgbClr val="66FF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195728" name="Oval 144">
            <a:extLst>
              <a:ext uri="{FF2B5EF4-FFF2-40B4-BE49-F238E27FC236}">
                <a16:creationId xmlns:a16="http://schemas.microsoft.com/office/drawing/2014/main" id="{77E69520-C804-D546-A92E-BA3A16A530D2}"/>
              </a:ext>
            </a:extLst>
          </p:cNvPr>
          <p:cNvSpPr>
            <a:spLocks noChangeArrowheads="1"/>
          </p:cNvSpPr>
          <p:nvPr/>
        </p:nvSpPr>
        <p:spPr bwMode="auto">
          <a:xfrm>
            <a:off x="7861300" y="51308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195729" name="Oval 145">
            <a:extLst>
              <a:ext uri="{FF2B5EF4-FFF2-40B4-BE49-F238E27FC236}">
                <a16:creationId xmlns:a16="http://schemas.microsoft.com/office/drawing/2014/main" id="{F4562465-F33C-494E-8F6C-9E8B3FA1FCB7}"/>
              </a:ext>
            </a:extLst>
          </p:cNvPr>
          <p:cNvSpPr>
            <a:spLocks noChangeArrowheads="1"/>
          </p:cNvSpPr>
          <p:nvPr/>
        </p:nvSpPr>
        <p:spPr bwMode="auto">
          <a:xfrm>
            <a:off x="7848600" y="54610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195730" name="Oval 146">
            <a:extLst>
              <a:ext uri="{FF2B5EF4-FFF2-40B4-BE49-F238E27FC236}">
                <a16:creationId xmlns:a16="http://schemas.microsoft.com/office/drawing/2014/main" id="{210C1DA6-8681-DA4C-9014-E0A1AEFE7809}"/>
              </a:ext>
            </a:extLst>
          </p:cNvPr>
          <p:cNvSpPr>
            <a:spLocks noChangeArrowheads="1"/>
          </p:cNvSpPr>
          <p:nvPr/>
        </p:nvSpPr>
        <p:spPr bwMode="auto">
          <a:xfrm>
            <a:off x="7848600" y="57785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Tree>
    <p:extLst>
      <p:ext uri="{BB962C8B-B14F-4D97-AF65-F5344CB8AC3E}">
        <p14:creationId xmlns:p14="http://schemas.microsoft.com/office/powerpoint/2010/main" val="94637815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a:extLst>
              <a:ext uri="{FF2B5EF4-FFF2-40B4-BE49-F238E27FC236}">
                <a16:creationId xmlns:a16="http://schemas.microsoft.com/office/drawing/2014/main" id="{0B56653A-FB78-9F4E-B986-BF4E740C5AD2}"/>
              </a:ext>
            </a:extLst>
          </p:cNvPr>
          <p:cNvSpPr>
            <a:spLocks noChangeArrowheads="1"/>
          </p:cNvSpPr>
          <p:nvPr/>
        </p:nvSpPr>
        <p:spPr bwMode="auto">
          <a:xfrm>
            <a:off x="1981201" y="457201"/>
            <a:ext cx="4341813" cy="1895475"/>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64" tIns="46033" rIns="92064" bIns="46033">
            <a:spAutoFit/>
          </a:bodyPr>
          <a:lstStyle>
            <a:lvl1pPr indent="4763">
              <a:spcBef>
                <a:spcPct val="20000"/>
              </a:spcBef>
              <a:buChar char="•"/>
              <a:defRPr sz="2400">
                <a:solidFill>
                  <a:schemeClr val="tx1"/>
                </a:solidFill>
                <a:latin typeface="Arial" panose="020B0604020202020204" pitchFamily="34" charset="0"/>
              </a:defRPr>
            </a:lvl1pPr>
            <a:lvl2pPr marL="747713"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buFontTx/>
              <a:buNone/>
            </a:pPr>
            <a:r>
              <a:rPr lang="en-US" altLang="en-US" sz="2000">
                <a:latin typeface="Courier New" panose="02070309020205020404" pitchFamily="49" charset="0"/>
              </a:rPr>
              <a:t>Proc InOrderPrint(pointer) </a:t>
            </a:r>
          </a:p>
          <a:p>
            <a:pPr>
              <a:buFontTx/>
              <a:buNone/>
            </a:pPr>
            <a:r>
              <a:rPr lang="en-US" altLang="en-US" sz="2000">
                <a:latin typeface="Courier New" panose="02070309020205020404" pitchFamily="49" charset="0"/>
              </a:rPr>
              <a:t> pointer NOT NIL?</a:t>
            </a:r>
          </a:p>
          <a:p>
            <a:pPr>
              <a:buFontTx/>
              <a:buNone/>
            </a:pPr>
            <a:r>
              <a:rPr lang="en-US" altLang="en-US" sz="2000">
                <a:latin typeface="Courier New" panose="02070309020205020404" pitchFamily="49" charset="0"/>
              </a:rPr>
              <a:t>  InOrderPrint(left child)</a:t>
            </a:r>
          </a:p>
          <a:p>
            <a:pPr>
              <a:buFontTx/>
              <a:buNone/>
            </a:pPr>
            <a:r>
              <a:rPr lang="en-US" altLang="en-US" sz="2000">
                <a:latin typeface="Courier New" panose="02070309020205020404" pitchFamily="49" charset="0"/>
              </a:rPr>
              <a:t>  print(data)</a:t>
            </a:r>
          </a:p>
          <a:p>
            <a:pPr>
              <a:buFontTx/>
              <a:buNone/>
            </a:pPr>
            <a:r>
              <a:rPr lang="en-US" altLang="en-US" sz="2000">
                <a:solidFill>
                  <a:srgbClr val="3333FF"/>
                </a:solidFill>
                <a:latin typeface="Courier New" panose="02070309020205020404" pitchFamily="49" charset="0"/>
              </a:rPr>
              <a:t>  InOrderPrint(right child)</a:t>
            </a:r>
          </a:p>
        </p:txBody>
      </p:sp>
      <p:grpSp>
        <p:nvGrpSpPr>
          <p:cNvPr id="196611" name="Group 3">
            <a:extLst>
              <a:ext uri="{FF2B5EF4-FFF2-40B4-BE49-F238E27FC236}">
                <a16:creationId xmlns:a16="http://schemas.microsoft.com/office/drawing/2014/main" id="{74E31E53-A5D5-464C-9FBD-17A19D2E4BF0}"/>
              </a:ext>
            </a:extLst>
          </p:cNvPr>
          <p:cNvGrpSpPr>
            <a:grpSpLocks/>
          </p:cNvGrpSpPr>
          <p:nvPr/>
        </p:nvGrpSpPr>
        <p:grpSpPr bwMode="auto">
          <a:xfrm>
            <a:off x="7099301" y="1501775"/>
            <a:ext cx="587375" cy="749300"/>
            <a:chOff x="1760" y="2442"/>
            <a:chExt cx="370" cy="472"/>
          </a:xfrm>
        </p:grpSpPr>
        <p:sp>
          <p:nvSpPr>
            <p:cNvPr id="196612" name="Text Box 4">
              <a:extLst>
                <a:ext uri="{FF2B5EF4-FFF2-40B4-BE49-F238E27FC236}">
                  <a16:creationId xmlns:a16="http://schemas.microsoft.com/office/drawing/2014/main" id="{F6091C51-BBDA-384D-A699-62F7320862CB}"/>
                </a:ext>
              </a:extLst>
            </p:cNvPr>
            <p:cNvSpPr txBox="1">
              <a:spLocks noChangeArrowheads="1"/>
            </p:cNvSpPr>
            <p:nvPr/>
          </p:nvSpPr>
          <p:spPr bwMode="auto">
            <a:xfrm>
              <a:off x="1760" y="2442"/>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solidFill>
                    <a:srgbClr val="FF0033"/>
                  </a:solidFill>
                  <a:latin typeface="Courier New" panose="02070309020205020404" pitchFamily="49" charset="0"/>
                </a:rPr>
                <a:t>22</a:t>
              </a:r>
            </a:p>
          </p:txBody>
        </p:sp>
        <p:grpSp>
          <p:nvGrpSpPr>
            <p:cNvPr id="196613" name="Group 5">
              <a:extLst>
                <a:ext uri="{FF2B5EF4-FFF2-40B4-BE49-F238E27FC236}">
                  <a16:creationId xmlns:a16="http://schemas.microsoft.com/office/drawing/2014/main" id="{F63B69FC-B2CD-7043-8444-7942DE09E887}"/>
                </a:ext>
              </a:extLst>
            </p:cNvPr>
            <p:cNvGrpSpPr>
              <a:grpSpLocks/>
            </p:cNvGrpSpPr>
            <p:nvPr/>
          </p:nvGrpSpPr>
          <p:grpSpPr bwMode="auto">
            <a:xfrm>
              <a:off x="1760" y="2754"/>
              <a:ext cx="370" cy="160"/>
              <a:chOff x="1378" y="3290"/>
              <a:chExt cx="370" cy="312"/>
            </a:xfrm>
          </p:grpSpPr>
          <p:sp>
            <p:nvSpPr>
              <p:cNvPr id="196614" name="Text Box 6">
                <a:extLst>
                  <a:ext uri="{FF2B5EF4-FFF2-40B4-BE49-F238E27FC236}">
                    <a16:creationId xmlns:a16="http://schemas.microsoft.com/office/drawing/2014/main" id="{52C9222D-13D8-AE47-96CE-1919E6285D70}"/>
                  </a:ext>
                </a:extLst>
              </p:cNvPr>
              <p:cNvSpPr txBox="1">
                <a:spLocks noChangeArrowheads="1"/>
              </p:cNvSpPr>
              <p:nvPr/>
            </p:nvSpPr>
            <p:spPr bwMode="auto">
              <a:xfrm>
                <a:off x="1378" y="3290"/>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96615" name="Line 7">
                <a:extLst>
                  <a:ext uri="{FF2B5EF4-FFF2-40B4-BE49-F238E27FC236}">
                    <a16:creationId xmlns:a16="http://schemas.microsoft.com/office/drawing/2014/main" id="{D8525A09-C013-3F46-A5C7-66F41CB601D6}"/>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196616" name="Text Box 8">
            <a:extLst>
              <a:ext uri="{FF2B5EF4-FFF2-40B4-BE49-F238E27FC236}">
                <a16:creationId xmlns:a16="http://schemas.microsoft.com/office/drawing/2014/main" id="{EA2B1675-8314-304E-876D-AE796503BD4E}"/>
              </a:ext>
            </a:extLst>
          </p:cNvPr>
          <p:cNvSpPr txBox="1">
            <a:spLocks noChangeArrowheads="1"/>
          </p:cNvSpPr>
          <p:nvPr/>
        </p:nvSpPr>
        <p:spPr bwMode="auto">
          <a:xfrm>
            <a:off x="7032626" y="646113"/>
            <a:ext cx="62619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715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a:t>root</a:t>
            </a:r>
          </a:p>
        </p:txBody>
      </p:sp>
      <p:sp>
        <p:nvSpPr>
          <p:cNvPr id="196617" name="Line 9">
            <a:extLst>
              <a:ext uri="{FF2B5EF4-FFF2-40B4-BE49-F238E27FC236}">
                <a16:creationId xmlns:a16="http://schemas.microsoft.com/office/drawing/2014/main" id="{2B84AC5D-B701-A24C-B2EA-3914BB42BA9C}"/>
              </a:ext>
            </a:extLst>
          </p:cNvPr>
          <p:cNvSpPr>
            <a:spLocks noChangeShapeType="1"/>
          </p:cNvSpPr>
          <p:nvPr/>
        </p:nvSpPr>
        <p:spPr bwMode="auto">
          <a:xfrm>
            <a:off x="7404100" y="1028700"/>
            <a:ext cx="0" cy="4572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96618" name="Group 10">
            <a:extLst>
              <a:ext uri="{FF2B5EF4-FFF2-40B4-BE49-F238E27FC236}">
                <a16:creationId xmlns:a16="http://schemas.microsoft.com/office/drawing/2014/main" id="{3EA4864F-8D97-8A4B-BBB1-870C0920EF25}"/>
              </a:ext>
            </a:extLst>
          </p:cNvPr>
          <p:cNvGrpSpPr>
            <a:grpSpLocks/>
          </p:cNvGrpSpPr>
          <p:nvPr/>
        </p:nvGrpSpPr>
        <p:grpSpPr bwMode="auto">
          <a:xfrm>
            <a:off x="8280401" y="2746375"/>
            <a:ext cx="587375" cy="749300"/>
            <a:chOff x="1760" y="2442"/>
            <a:chExt cx="370" cy="472"/>
          </a:xfrm>
        </p:grpSpPr>
        <p:sp>
          <p:nvSpPr>
            <p:cNvPr id="196619" name="Text Box 11">
              <a:extLst>
                <a:ext uri="{FF2B5EF4-FFF2-40B4-BE49-F238E27FC236}">
                  <a16:creationId xmlns:a16="http://schemas.microsoft.com/office/drawing/2014/main" id="{D45F10B0-96E5-2544-9276-C32E6AE8B39A}"/>
                </a:ext>
              </a:extLst>
            </p:cNvPr>
            <p:cNvSpPr txBox="1">
              <a:spLocks noChangeArrowheads="1"/>
            </p:cNvSpPr>
            <p:nvPr/>
          </p:nvSpPr>
          <p:spPr bwMode="auto">
            <a:xfrm>
              <a:off x="1760" y="2442"/>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latin typeface="Courier New" panose="02070309020205020404" pitchFamily="49" charset="0"/>
                </a:rPr>
                <a:t>67</a:t>
              </a:r>
            </a:p>
          </p:txBody>
        </p:sp>
        <p:grpSp>
          <p:nvGrpSpPr>
            <p:cNvPr id="196620" name="Group 12">
              <a:extLst>
                <a:ext uri="{FF2B5EF4-FFF2-40B4-BE49-F238E27FC236}">
                  <a16:creationId xmlns:a16="http://schemas.microsoft.com/office/drawing/2014/main" id="{64458108-3F14-4848-B42E-21EDFAA85FB8}"/>
                </a:ext>
              </a:extLst>
            </p:cNvPr>
            <p:cNvGrpSpPr>
              <a:grpSpLocks/>
            </p:cNvGrpSpPr>
            <p:nvPr/>
          </p:nvGrpSpPr>
          <p:grpSpPr bwMode="auto">
            <a:xfrm>
              <a:off x="1760" y="2754"/>
              <a:ext cx="370" cy="160"/>
              <a:chOff x="1378" y="3290"/>
              <a:chExt cx="370" cy="312"/>
            </a:xfrm>
          </p:grpSpPr>
          <p:sp>
            <p:nvSpPr>
              <p:cNvPr id="196621" name="Text Box 13">
                <a:extLst>
                  <a:ext uri="{FF2B5EF4-FFF2-40B4-BE49-F238E27FC236}">
                    <a16:creationId xmlns:a16="http://schemas.microsoft.com/office/drawing/2014/main" id="{D995A83D-AC29-D64D-8E46-9CFA04B478EA}"/>
                  </a:ext>
                </a:extLst>
              </p:cNvPr>
              <p:cNvSpPr txBox="1">
                <a:spLocks noChangeArrowheads="1"/>
              </p:cNvSpPr>
              <p:nvPr/>
            </p:nvSpPr>
            <p:spPr bwMode="auto">
              <a:xfrm>
                <a:off x="1378" y="3290"/>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96622" name="Line 14">
                <a:extLst>
                  <a:ext uri="{FF2B5EF4-FFF2-40B4-BE49-F238E27FC236}">
                    <a16:creationId xmlns:a16="http://schemas.microsoft.com/office/drawing/2014/main" id="{40D92E85-2744-A740-A56E-3B97FF6BF0CE}"/>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96623" name="Group 15">
            <a:extLst>
              <a:ext uri="{FF2B5EF4-FFF2-40B4-BE49-F238E27FC236}">
                <a16:creationId xmlns:a16="http://schemas.microsoft.com/office/drawing/2014/main" id="{98E28272-047B-C848-A66D-ABB716D77126}"/>
              </a:ext>
            </a:extLst>
          </p:cNvPr>
          <p:cNvGrpSpPr>
            <a:grpSpLocks/>
          </p:cNvGrpSpPr>
          <p:nvPr/>
        </p:nvGrpSpPr>
        <p:grpSpPr bwMode="auto">
          <a:xfrm>
            <a:off x="7759701" y="3978275"/>
            <a:ext cx="587375" cy="749300"/>
            <a:chOff x="1760" y="2442"/>
            <a:chExt cx="370" cy="472"/>
          </a:xfrm>
        </p:grpSpPr>
        <p:sp>
          <p:nvSpPr>
            <p:cNvPr id="196624" name="Text Box 16">
              <a:extLst>
                <a:ext uri="{FF2B5EF4-FFF2-40B4-BE49-F238E27FC236}">
                  <a16:creationId xmlns:a16="http://schemas.microsoft.com/office/drawing/2014/main" id="{650CE118-12F7-F04C-A276-08D37A989424}"/>
                </a:ext>
              </a:extLst>
            </p:cNvPr>
            <p:cNvSpPr txBox="1">
              <a:spLocks noChangeArrowheads="1"/>
            </p:cNvSpPr>
            <p:nvPr/>
          </p:nvSpPr>
          <p:spPr bwMode="auto">
            <a:xfrm>
              <a:off x="1760" y="2442"/>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solidFill>
                    <a:srgbClr val="FF0033"/>
                  </a:solidFill>
                  <a:latin typeface="Courier New" panose="02070309020205020404" pitchFamily="49" charset="0"/>
                </a:rPr>
                <a:t>36</a:t>
              </a:r>
              <a:endParaRPr lang="en-US" altLang="en-US">
                <a:latin typeface="Courier New" panose="02070309020205020404" pitchFamily="49" charset="0"/>
              </a:endParaRPr>
            </a:p>
          </p:txBody>
        </p:sp>
        <p:grpSp>
          <p:nvGrpSpPr>
            <p:cNvPr id="196625" name="Group 17">
              <a:extLst>
                <a:ext uri="{FF2B5EF4-FFF2-40B4-BE49-F238E27FC236}">
                  <a16:creationId xmlns:a16="http://schemas.microsoft.com/office/drawing/2014/main" id="{B80DD422-94E9-904C-838D-592BC257BDD5}"/>
                </a:ext>
              </a:extLst>
            </p:cNvPr>
            <p:cNvGrpSpPr>
              <a:grpSpLocks/>
            </p:cNvGrpSpPr>
            <p:nvPr/>
          </p:nvGrpSpPr>
          <p:grpSpPr bwMode="auto">
            <a:xfrm>
              <a:off x="1760" y="2754"/>
              <a:ext cx="370" cy="160"/>
              <a:chOff x="1378" y="3290"/>
              <a:chExt cx="370" cy="312"/>
            </a:xfrm>
          </p:grpSpPr>
          <p:sp>
            <p:nvSpPr>
              <p:cNvPr id="196626" name="Text Box 18">
                <a:extLst>
                  <a:ext uri="{FF2B5EF4-FFF2-40B4-BE49-F238E27FC236}">
                    <a16:creationId xmlns:a16="http://schemas.microsoft.com/office/drawing/2014/main" id="{053C2CAD-FB7A-9D4B-A161-D8006FC9CFE8}"/>
                  </a:ext>
                </a:extLst>
              </p:cNvPr>
              <p:cNvSpPr txBox="1">
                <a:spLocks noChangeArrowheads="1"/>
              </p:cNvSpPr>
              <p:nvPr/>
            </p:nvSpPr>
            <p:spPr bwMode="auto">
              <a:xfrm>
                <a:off x="1378" y="3290"/>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96627" name="Line 19">
                <a:extLst>
                  <a:ext uri="{FF2B5EF4-FFF2-40B4-BE49-F238E27FC236}">
                    <a16:creationId xmlns:a16="http://schemas.microsoft.com/office/drawing/2014/main" id="{2BA14DEF-64C1-DA49-902D-A1AB6BBE3D38}"/>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96628" name="Group 20">
            <a:extLst>
              <a:ext uri="{FF2B5EF4-FFF2-40B4-BE49-F238E27FC236}">
                <a16:creationId xmlns:a16="http://schemas.microsoft.com/office/drawing/2014/main" id="{8BD1D03B-CBAD-BA46-BDD6-812D738CCC98}"/>
              </a:ext>
            </a:extLst>
          </p:cNvPr>
          <p:cNvGrpSpPr>
            <a:grpSpLocks/>
          </p:cNvGrpSpPr>
          <p:nvPr/>
        </p:nvGrpSpPr>
        <p:grpSpPr bwMode="auto">
          <a:xfrm>
            <a:off x="5588001" y="3940175"/>
            <a:ext cx="587375" cy="749300"/>
            <a:chOff x="1760" y="2442"/>
            <a:chExt cx="370" cy="472"/>
          </a:xfrm>
        </p:grpSpPr>
        <p:sp>
          <p:nvSpPr>
            <p:cNvPr id="196629" name="Text Box 21">
              <a:extLst>
                <a:ext uri="{FF2B5EF4-FFF2-40B4-BE49-F238E27FC236}">
                  <a16:creationId xmlns:a16="http://schemas.microsoft.com/office/drawing/2014/main" id="{415D1C50-2B8F-FF4F-966D-009E108A8F42}"/>
                </a:ext>
              </a:extLst>
            </p:cNvPr>
            <p:cNvSpPr txBox="1">
              <a:spLocks noChangeArrowheads="1"/>
            </p:cNvSpPr>
            <p:nvPr/>
          </p:nvSpPr>
          <p:spPr bwMode="auto">
            <a:xfrm>
              <a:off x="1760" y="2442"/>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a:r>
                <a:rPr lang="en-US" altLang="en-US">
                  <a:solidFill>
                    <a:srgbClr val="FF0033"/>
                  </a:solidFill>
                  <a:latin typeface="Courier New" panose="02070309020205020404" pitchFamily="49" charset="0"/>
                </a:rPr>
                <a:t>3</a:t>
              </a:r>
              <a:endParaRPr lang="en-US" altLang="en-US">
                <a:latin typeface="Courier New" panose="02070309020205020404" pitchFamily="49" charset="0"/>
              </a:endParaRPr>
            </a:p>
          </p:txBody>
        </p:sp>
        <p:grpSp>
          <p:nvGrpSpPr>
            <p:cNvPr id="196630" name="Group 22">
              <a:extLst>
                <a:ext uri="{FF2B5EF4-FFF2-40B4-BE49-F238E27FC236}">
                  <a16:creationId xmlns:a16="http://schemas.microsoft.com/office/drawing/2014/main" id="{D47A76FE-DBE2-3B46-A906-2EA181ACA832}"/>
                </a:ext>
              </a:extLst>
            </p:cNvPr>
            <p:cNvGrpSpPr>
              <a:grpSpLocks/>
            </p:cNvGrpSpPr>
            <p:nvPr/>
          </p:nvGrpSpPr>
          <p:grpSpPr bwMode="auto">
            <a:xfrm>
              <a:off x="1760" y="2754"/>
              <a:ext cx="370" cy="160"/>
              <a:chOff x="1378" y="3290"/>
              <a:chExt cx="370" cy="312"/>
            </a:xfrm>
          </p:grpSpPr>
          <p:sp>
            <p:nvSpPr>
              <p:cNvPr id="196631" name="Text Box 23">
                <a:extLst>
                  <a:ext uri="{FF2B5EF4-FFF2-40B4-BE49-F238E27FC236}">
                    <a16:creationId xmlns:a16="http://schemas.microsoft.com/office/drawing/2014/main" id="{E99F0F59-26B0-ED45-B60A-C2254DD70E40}"/>
                  </a:ext>
                </a:extLst>
              </p:cNvPr>
              <p:cNvSpPr txBox="1">
                <a:spLocks noChangeArrowheads="1"/>
              </p:cNvSpPr>
              <p:nvPr/>
            </p:nvSpPr>
            <p:spPr bwMode="auto">
              <a:xfrm>
                <a:off x="1378" y="3290"/>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96632" name="Line 24">
                <a:extLst>
                  <a:ext uri="{FF2B5EF4-FFF2-40B4-BE49-F238E27FC236}">
                    <a16:creationId xmlns:a16="http://schemas.microsoft.com/office/drawing/2014/main" id="{5BEC8F64-4A23-F142-8D9D-00C57C5F4153}"/>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96633" name="Group 25">
            <a:extLst>
              <a:ext uri="{FF2B5EF4-FFF2-40B4-BE49-F238E27FC236}">
                <a16:creationId xmlns:a16="http://schemas.microsoft.com/office/drawing/2014/main" id="{1E2863B0-0F08-CF44-971F-D2830C834F97}"/>
              </a:ext>
            </a:extLst>
          </p:cNvPr>
          <p:cNvGrpSpPr>
            <a:grpSpLocks/>
          </p:cNvGrpSpPr>
          <p:nvPr/>
        </p:nvGrpSpPr>
        <p:grpSpPr bwMode="auto">
          <a:xfrm>
            <a:off x="6667501" y="3940175"/>
            <a:ext cx="587375" cy="749300"/>
            <a:chOff x="1760" y="2442"/>
            <a:chExt cx="370" cy="472"/>
          </a:xfrm>
        </p:grpSpPr>
        <p:sp>
          <p:nvSpPr>
            <p:cNvPr id="196634" name="Text Box 26">
              <a:extLst>
                <a:ext uri="{FF2B5EF4-FFF2-40B4-BE49-F238E27FC236}">
                  <a16:creationId xmlns:a16="http://schemas.microsoft.com/office/drawing/2014/main" id="{FB57CD49-0E76-F144-8CD0-0A6318E5662E}"/>
                </a:ext>
              </a:extLst>
            </p:cNvPr>
            <p:cNvSpPr txBox="1">
              <a:spLocks noChangeArrowheads="1"/>
            </p:cNvSpPr>
            <p:nvPr/>
          </p:nvSpPr>
          <p:spPr bwMode="auto">
            <a:xfrm>
              <a:off x="1760" y="2442"/>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solidFill>
                    <a:srgbClr val="FF0033"/>
                  </a:solidFill>
                  <a:latin typeface="Courier New" panose="02070309020205020404" pitchFamily="49" charset="0"/>
                </a:rPr>
                <a:t>14</a:t>
              </a:r>
              <a:endParaRPr lang="en-US" altLang="en-US">
                <a:latin typeface="Courier New" panose="02070309020205020404" pitchFamily="49" charset="0"/>
              </a:endParaRPr>
            </a:p>
          </p:txBody>
        </p:sp>
        <p:grpSp>
          <p:nvGrpSpPr>
            <p:cNvPr id="196635" name="Group 27">
              <a:extLst>
                <a:ext uri="{FF2B5EF4-FFF2-40B4-BE49-F238E27FC236}">
                  <a16:creationId xmlns:a16="http://schemas.microsoft.com/office/drawing/2014/main" id="{8D3BE1C7-3AA5-6945-878E-5B033701AC07}"/>
                </a:ext>
              </a:extLst>
            </p:cNvPr>
            <p:cNvGrpSpPr>
              <a:grpSpLocks/>
            </p:cNvGrpSpPr>
            <p:nvPr/>
          </p:nvGrpSpPr>
          <p:grpSpPr bwMode="auto">
            <a:xfrm>
              <a:off x="1760" y="2754"/>
              <a:ext cx="370" cy="160"/>
              <a:chOff x="1378" y="3290"/>
              <a:chExt cx="370" cy="312"/>
            </a:xfrm>
          </p:grpSpPr>
          <p:sp>
            <p:nvSpPr>
              <p:cNvPr id="196636" name="Text Box 28">
                <a:extLst>
                  <a:ext uri="{FF2B5EF4-FFF2-40B4-BE49-F238E27FC236}">
                    <a16:creationId xmlns:a16="http://schemas.microsoft.com/office/drawing/2014/main" id="{ED9D99AE-6876-774A-AB6F-74E0CEF94157}"/>
                  </a:ext>
                </a:extLst>
              </p:cNvPr>
              <p:cNvSpPr txBox="1">
                <a:spLocks noChangeArrowheads="1"/>
              </p:cNvSpPr>
              <p:nvPr/>
            </p:nvSpPr>
            <p:spPr bwMode="auto">
              <a:xfrm>
                <a:off x="1378" y="3290"/>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96637" name="Line 29">
                <a:extLst>
                  <a:ext uri="{FF2B5EF4-FFF2-40B4-BE49-F238E27FC236}">
                    <a16:creationId xmlns:a16="http://schemas.microsoft.com/office/drawing/2014/main" id="{95992A9B-B3CF-0D43-92DB-235CE107FA4E}"/>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96638" name="Group 30">
            <a:extLst>
              <a:ext uri="{FF2B5EF4-FFF2-40B4-BE49-F238E27FC236}">
                <a16:creationId xmlns:a16="http://schemas.microsoft.com/office/drawing/2014/main" id="{9F81AD51-1D90-4744-8AEA-6E438D5A2013}"/>
              </a:ext>
            </a:extLst>
          </p:cNvPr>
          <p:cNvGrpSpPr>
            <a:grpSpLocks/>
          </p:cNvGrpSpPr>
          <p:nvPr/>
        </p:nvGrpSpPr>
        <p:grpSpPr bwMode="auto">
          <a:xfrm>
            <a:off x="8216901" y="5172075"/>
            <a:ext cx="587375" cy="749300"/>
            <a:chOff x="1760" y="2442"/>
            <a:chExt cx="370" cy="472"/>
          </a:xfrm>
        </p:grpSpPr>
        <p:sp>
          <p:nvSpPr>
            <p:cNvPr id="196639" name="Text Box 31">
              <a:extLst>
                <a:ext uri="{FF2B5EF4-FFF2-40B4-BE49-F238E27FC236}">
                  <a16:creationId xmlns:a16="http://schemas.microsoft.com/office/drawing/2014/main" id="{74F0A6AD-C35F-B244-9184-B1877648E360}"/>
                </a:ext>
              </a:extLst>
            </p:cNvPr>
            <p:cNvSpPr txBox="1">
              <a:spLocks noChangeArrowheads="1"/>
            </p:cNvSpPr>
            <p:nvPr/>
          </p:nvSpPr>
          <p:spPr bwMode="auto">
            <a:xfrm>
              <a:off x="1760" y="2442"/>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solidFill>
                    <a:srgbClr val="FF0033"/>
                  </a:solidFill>
                  <a:latin typeface="Courier New" panose="02070309020205020404" pitchFamily="49" charset="0"/>
                </a:rPr>
                <a:t>44</a:t>
              </a:r>
              <a:endParaRPr lang="en-US" altLang="en-US">
                <a:latin typeface="Courier New" panose="02070309020205020404" pitchFamily="49" charset="0"/>
              </a:endParaRPr>
            </a:p>
          </p:txBody>
        </p:sp>
        <p:grpSp>
          <p:nvGrpSpPr>
            <p:cNvPr id="196640" name="Group 32">
              <a:extLst>
                <a:ext uri="{FF2B5EF4-FFF2-40B4-BE49-F238E27FC236}">
                  <a16:creationId xmlns:a16="http://schemas.microsoft.com/office/drawing/2014/main" id="{C6BED1F6-DEF8-AB44-A27B-64E2545EF910}"/>
                </a:ext>
              </a:extLst>
            </p:cNvPr>
            <p:cNvGrpSpPr>
              <a:grpSpLocks/>
            </p:cNvGrpSpPr>
            <p:nvPr/>
          </p:nvGrpSpPr>
          <p:grpSpPr bwMode="auto">
            <a:xfrm>
              <a:off x="1760" y="2754"/>
              <a:ext cx="370" cy="160"/>
              <a:chOff x="1378" y="3290"/>
              <a:chExt cx="370" cy="312"/>
            </a:xfrm>
          </p:grpSpPr>
          <p:sp>
            <p:nvSpPr>
              <p:cNvPr id="196641" name="Text Box 33">
                <a:extLst>
                  <a:ext uri="{FF2B5EF4-FFF2-40B4-BE49-F238E27FC236}">
                    <a16:creationId xmlns:a16="http://schemas.microsoft.com/office/drawing/2014/main" id="{2C4AE514-C2D8-1549-BEB3-89BAAF37628A}"/>
                  </a:ext>
                </a:extLst>
              </p:cNvPr>
              <p:cNvSpPr txBox="1">
                <a:spLocks noChangeArrowheads="1"/>
              </p:cNvSpPr>
              <p:nvPr/>
            </p:nvSpPr>
            <p:spPr bwMode="auto">
              <a:xfrm>
                <a:off x="1378" y="3290"/>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96642" name="Line 34">
                <a:extLst>
                  <a:ext uri="{FF2B5EF4-FFF2-40B4-BE49-F238E27FC236}">
                    <a16:creationId xmlns:a16="http://schemas.microsoft.com/office/drawing/2014/main" id="{A7C5055E-22AC-B249-9B2A-4ECEE8F86E76}"/>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96643" name="Group 35">
            <a:extLst>
              <a:ext uri="{FF2B5EF4-FFF2-40B4-BE49-F238E27FC236}">
                <a16:creationId xmlns:a16="http://schemas.microsoft.com/office/drawing/2014/main" id="{54B50161-D79E-DE47-9D11-223E3C079BFC}"/>
              </a:ext>
            </a:extLst>
          </p:cNvPr>
          <p:cNvGrpSpPr>
            <a:grpSpLocks/>
          </p:cNvGrpSpPr>
          <p:nvPr/>
        </p:nvGrpSpPr>
        <p:grpSpPr bwMode="auto">
          <a:xfrm>
            <a:off x="6045201" y="5248275"/>
            <a:ext cx="587375" cy="749300"/>
            <a:chOff x="1760" y="2442"/>
            <a:chExt cx="370" cy="472"/>
          </a:xfrm>
        </p:grpSpPr>
        <p:sp>
          <p:nvSpPr>
            <p:cNvPr id="196644" name="Text Box 36">
              <a:extLst>
                <a:ext uri="{FF2B5EF4-FFF2-40B4-BE49-F238E27FC236}">
                  <a16:creationId xmlns:a16="http://schemas.microsoft.com/office/drawing/2014/main" id="{A30C6DB8-9B3D-5448-BC23-03DEB5C89711}"/>
                </a:ext>
              </a:extLst>
            </p:cNvPr>
            <p:cNvSpPr txBox="1">
              <a:spLocks noChangeArrowheads="1"/>
            </p:cNvSpPr>
            <p:nvPr/>
          </p:nvSpPr>
          <p:spPr bwMode="auto">
            <a:xfrm>
              <a:off x="1760" y="2442"/>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a:r>
                <a:rPr lang="en-US" altLang="en-US">
                  <a:solidFill>
                    <a:srgbClr val="FF0033"/>
                  </a:solidFill>
                  <a:latin typeface="Courier New" panose="02070309020205020404" pitchFamily="49" charset="0"/>
                </a:rPr>
                <a:t>7</a:t>
              </a:r>
              <a:endParaRPr lang="en-US" altLang="en-US">
                <a:latin typeface="Courier New" panose="02070309020205020404" pitchFamily="49" charset="0"/>
              </a:endParaRPr>
            </a:p>
          </p:txBody>
        </p:sp>
        <p:grpSp>
          <p:nvGrpSpPr>
            <p:cNvPr id="196645" name="Group 37">
              <a:extLst>
                <a:ext uri="{FF2B5EF4-FFF2-40B4-BE49-F238E27FC236}">
                  <a16:creationId xmlns:a16="http://schemas.microsoft.com/office/drawing/2014/main" id="{2C904753-6FCE-3147-9BDF-C2E6FA2F4E60}"/>
                </a:ext>
              </a:extLst>
            </p:cNvPr>
            <p:cNvGrpSpPr>
              <a:grpSpLocks/>
            </p:cNvGrpSpPr>
            <p:nvPr/>
          </p:nvGrpSpPr>
          <p:grpSpPr bwMode="auto">
            <a:xfrm>
              <a:off x="1760" y="2754"/>
              <a:ext cx="370" cy="160"/>
              <a:chOff x="1378" y="3290"/>
              <a:chExt cx="370" cy="312"/>
            </a:xfrm>
          </p:grpSpPr>
          <p:sp>
            <p:nvSpPr>
              <p:cNvPr id="196646" name="Text Box 38">
                <a:extLst>
                  <a:ext uri="{FF2B5EF4-FFF2-40B4-BE49-F238E27FC236}">
                    <a16:creationId xmlns:a16="http://schemas.microsoft.com/office/drawing/2014/main" id="{72D673C1-5C81-0D44-AD53-5A58A0C2050D}"/>
                  </a:ext>
                </a:extLst>
              </p:cNvPr>
              <p:cNvSpPr txBox="1">
                <a:spLocks noChangeArrowheads="1"/>
              </p:cNvSpPr>
              <p:nvPr/>
            </p:nvSpPr>
            <p:spPr bwMode="auto">
              <a:xfrm>
                <a:off x="1378" y="3290"/>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96647" name="Line 39">
                <a:extLst>
                  <a:ext uri="{FF2B5EF4-FFF2-40B4-BE49-F238E27FC236}">
                    <a16:creationId xmlns:a16="http://schemas.microsoft.com/office/drawing/2014/main" id="{21A0A5A0-AB4E-0848-9D2E-E99B1571C01D}"/>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96648" name="Group 40">
            <a:extLst>
              <a:ext uri="{FF2B5EF4-FFF2-40B4-BE49-F238E27FC236}">
                <a16:creationId xmlns:a16="http://schemas.microsoft.com/office/drawing/2014/main" id="{246E9BA8-B36B-A04D-8CC4-E4AD82DEB343}"/>
              </a:ext>
            </a:extLst>
          </p:cNvPr>
          <p:cNvGrpSpPr>
            <a:grpSpLocks/>
          </p:cNvGrpSpPr>
          <p:nvPr/>
        </p:nvGrpSpPr>
        <p:grpSpPr bwMode="auto">
          <a:xfrm>
            <a:off x="8813801" y="3978275"/>
            <a:ext cx="587375" cy="749300"/>
            <a:chOff x="1760" y="2442"/>
            <a:chExt cx="370" cy="472"/>
          </a:xfrm>
        </p:grpSpPr>
        <p:sp>
          <p:nvSpPr>
            <p:cNvPr id="196649" name="Text Box 41">
              <a:extLst>
                <a:ext uri="{FF2B5EF4-FFF2-40B4-BE49-F238E27FC236}">
                  <a16:creationId xmlns:a16="http://schemas.microsoft.com/office/drawing/2014/main" id="{AE4404A4-74BB-5647-A700-3263EB1B5EBB}"/>
                </a:ext>
              </a:extLst>
            </p:cNvPr>
            <p:cNvSpPr txBox="1">
              <a:spLocks noChangeArrowheads="1"/>
            </p:cNvSpPr>
            <p:nvPr/>
          </p:nvSpPr>
          <p:spPr bwMode="auto">
            <a:xfrm>
              <a:off x="1760" y="2442"/>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latin typeface="Courier New" panose="02070309020205020404" pitchFamily="49" charset="0"/>
                </a:rPr>
                <a:t>94</a:t>
              </a:r>
            </a:p>
          </p:txBody>
        </p:sp>
        <p:grpSp>
          <p:nvGrpSpPr>
            <p:cNvPr id="196650" name="Group 42">
              <a:extLst>
                <a:ext uri="{FF2B5EF4-FFF2-40B4-BE49-F238E27FC236}">
                  <a16:creationId xmlns:a16="http://schemas.microsoft.com/office/drawing/2014/main" id="{860C8D0C-7B0D-0640-B8D8-7331FE58CB5C}"/>
                </a:ext>
              </a:extLst>
            </p:cNvPr>
            <p:cNvGrpSpPr>
              <a:grpSpLocks/>
            </p:cNvGrpSpPr>
            <p:nvPr/>
          </p:nvGrpSpPr>
          <p:grpSpPr bwMode="auto">
            <a:xfrm>
              <a:off x="1760" y="2754"/>
              <a:ext cx="370" cy="160"/>
              <a:chOff x="1378" y="3290"/>
              <a:chExt cx="370" cy="312"/>
            </a:xfrm>
          </p:grpSpPr>
          <p:sp>
            <p:nvSpPr>
              <p:cNvPr id="196651" name="Text Box 43">
                <a:extLst>
                  <a:ext uri="{FF2B5EF4-FFF2-40B4-BE49-F238E27FC236}">
                    <a16:creationId xmlns:a16="http://schemas.microsoft.com/office/drawing/2014/main" id="{0B381A25-A1E0-EB44-A05B-04DAA453CDCD}"/>
                  </a:ext>
                </a:extLst>
              </p:cNvPr>
              <p:cNvSpPr txBox="1">
                <a:spLocks noChangeArrowheads="1"/>
              </p:cNvSpPr>
              <p:nvPr/>
            </p:nvSpPr>
            <p:spPr bwMode="auto">
              <a:xfrm>
                <a:off x="1378" y="3290"/>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96652" name="Line 44">
                <a:extLst>
                  <a:ext uri="{FF2B5EF4-FFF2-40B4-BE49-F238E27FC236}">
                    <a16:creationId xmlns:a16="http://schemas.microsoft.com/office/drawing/2014/main" id="{22AFA731-FD1E-E04E-B881-850638787854}"/>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96653" name="Group 45">
            <a:extLst>
              <a:ext uri="{FF2B5EF4-FFF2-40B4-BE49-F238E27FC236}">
                <a16:creationId xmlns:a16="http://schemas.microsoft.com/office/drawing/2014/main" id="{4064ECA0-3F0C-DF4C-A0DD-AAA7B2B8BDD1}"/>
              </a:ext>
            </a:extLst>
          </p:cNvPr>
          <p:cNvGrpSpPr>
            <a:grpSpLocks/>
          </p:cNvGrpSpPr>
          <p:nvPr/>
        </p:nvGrpSpPr>
        <p:grpSpPr bwMode="auto">
          <a:xfrm>
            <a:off x="9283701" y="5159375"/>
            <a:ext cx="587375" cy="749300"/>
            <a:chOff x="1760" y="2442"/>
            <a:chExt cx="370" cy="472"/>
          </a:xfrm>
        </p:grpSpPr>
        <p:sp>
          <p:nvSpPr>
            <p:cNvPr id="196654" name="Text Box 46">
              <a:extLst>
                <a:ext uri="{FF2B5EF4-FFF2-40B4-BE49-F238E27FC236}">
                  <a16:creationId xmlns:a16="http://schemas.microsoft.com/office/drawing/2014/main" id="{8E113C81-DBD7-7646-BF83-B107358010FE}"/>
                </a:ext>
              </a:extLst>
            </p:cNvPr>
            <p:cNvSpPr txBox="1">
              <a:spLocks noChangeArrowheads="1"/>
            </p:cNvSpPr>
            <p:nvPr/>
          </p:nvSpPr>
          <p:spPr bwMode="auto">
            <a:xfrm>
              <a:off x="1760" y="2442"/>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latin typeface="Courier New" panose="02070309020205020404" pitchFamily="49" charset="0"/>
                </a:rPr>
                <a:t>97</a:t>
              </a:r>
            </a:p>
          </p:txBody>
        </p:sp>
        <p:grpSp>
          <p:nvGrpSpPr>
            <p:cNvPr id="196655" name="Group 47">
              <a:extLst>
                <a:ext uri="{FF2B5EF4-FFF2-40B4-BE49-F238E27FC236}">
                  <a16:creationId xmlns:a16="http://schemas.microsoft.com/office/drawing/2014/main" id="{30215E36-F14B-EA4A-82CF-A31E957B9226}"/>
                </a:ext>
              </a:extLst>
            </p:cNvPr>
            <p:cNvGrpSpPr>
              <a:grpSpLocks/>
            </p:cNvGrpSpPr>
            <p:nvPr/>
          </p:nvGrpSpPr>
          <p:grpSpPr bwMode="auto">
            <a:xfrm>
              <a:off x="1760" y="2754"/>
              <a:ext cx="370" cy="160"/>
              <a:chOff x="1378" y="3290"/>
              <a:chExt cx="370" cy="312"/>
            </a:xfrm>
          </p:grpSpPr>
          <p:sp>
            <p:nvSpPr>
              <p:cNvPr id="196656" name="Text Box 48">
                <a:extLst>
                  <a:ext uri="{FF2B5EF4-FFF2-40B4-BE49-F238E27FC236}">
                    <a16:creationId xmlns:a16="http://schemas.microsoft.com/office/drawing/2014/main" id="{A78ED540-6F85-EF4C-9213-9990B5868076}"/>
                  </a:ext>
                </a:extLst>
              </p:cNvPr>
              <p:cNvSpPr txBox="1">
                <a:spLocks noChangeArrowheads="1"/>
              </p:cNvSpPr>
              <p:nvPr/>
            </p:nvSpPr>
            <p:spPr bwMode="auto">
              <a:xfrm>
                <a:off x="1378" y="3290"/>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96657" name="Line 49">
                <a:extLst>
                  <a:ext uri="{FF2B5EF4-FFF2-40B4-BE49-F238E27FC236}">
                    <a16:creationId xmlns:a16="http://schemas.microsoft.com/office/drawing/2014/main" id="{1994A22B-A7C8-5641-BEF2-E0574F78507B}"/>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96658" name="Group 50">
            <a:extLst>
              <a:ext uri="{FF2B5EF4-FFF2-40B4-BE49-F238E27FC236}">
                <a16:creationId xmlns:a16="http://schemas.microsoft.com/office/drawing/2014/main" id="{06CB889D-1D77-4045-A518-2C15B7EE799D}"/>
              </a:ext>
            </a:extLst>
          </p:cNvPr>
          <p:cNvGrpSpPr>
            <a:grpSpLocks/>
          </p:cNvGrpSpPr>
          <p:nvPr/>
        </p:nvGrpSpPr>
        <p:grpSpPr bwMode="auto">
          <a:xfrm>
            <a:off x="5118101" y="5248275"/>
            <a:ext cx="587375" cy="749300"/>
            <a:chOff x="1760" y="2442"/>
            <a:chExt cx="370" cy="472"/>
          </a:xfrm>
        </p:grpSpPr>
        <p:sp>
          <p:nvSpPr>
            <p:cNvPr id="196659" name="Text Box 51">
              <a:extLst>
                <a:ext uri="{FF2B5EF4-FFF2-40B4-BE49-F238E27FC236}">
                  <a16:creationId xmlns:a16="http://schemas.microsoft.com/office/drawing/2014/main" id="{16F0B633-4052-0641-8A34-2571284B9107}"/>
                </a:ext>
              </a:extLst>
            </p:cNvPr>
            <p:cNvSpPr txBox="1">
              <a:spLocks noChangeArrowheads="1"/>
            </p:cNvSpPr>
            <p:nvPr/>
          </p:nvSpPr>
          <p:spPr bwMode="auto">
            <a:xfrm>
              <a:off x="1760" y="2442"/>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a:r>
                <a:rPr lang="en-US" altLang="en-US">
                  <a:solidFill>
                    <a:srgbClr val="FF0033"/>
                  </a:solidFill>
                  <a:latin typeface="Courier New" panose="02070309020205020404" pitchFamily="49" charset="0"/>
                </a:rPr>
                <a:t>1</a:t>
              </a:r>
              <a:endParaRPr lang="en-US" altLang="en-US">
                <a:latin typeface="Courier New" panose="02070309020205020404" pitchFamily="49" charset="0"/>
              </a:endParaRPr>
            </a:p>
          </p:txBody>
        </p:sp>
        <p:grpSp>
          <p:nvGrpSpPr>
            <p:cNvPr id="196660" name="Group 52">
              <a:extLst>
                <a:ext uri="{FF2B5EF4-FFF2-40B4-BE49-F238E27FC236}">
                  <a16:creationId xmlns:a16="http://schemas.microsoft.com/office/drawing/2014/main" id="{A3641E53-4439-F04D-B873-4496C44695C8}"/>
                </a:ext>
              </a:extLst>
            </p:cNvPr>
            <p:cNvGrpSpPr>
              <a:grpSpLocks/>
            </p:cNvGrpSpPr>
            <p:nvPr/>
          </p:nvGrpSpPr>
          <p:grpSpPr bwMode="auto">
            <a:xfrm>
              <a:off x="1760" y="2754"/>
              <a:ext cx="370" cy="160"/>
              <a:chOff x="1378" y="3290"/>
              <a:chExt cx="370" cy="312"/>
            </a:xfrm>
          </p:grpSpPr>
          <p:sp>
            <p:nvSpPr>
              <p:cNvPr id="196661" name="Text Box 53">
                <a:extLst>
                  <a:ext uri="{FF2B5EF4-FFF2-40B4-BE49-F238E27FC236}">
                    <a16:creationId xmlns:a16="http://schemas.microsoft.com/office/drawing/2014/main" id="{C516D760-38FA-B74D-A090-BCA88E7436D6}"/>
                  </a:ext>
                </a:extLst>
              </p:cNvPr>
              <p:cNvSpPr txBox="1">
                <a:spLocks noChangeArrowheads="1"/>
              </p:cNvSpPr>
              <p:nvPr/>
            </p:nvSpPr>
            <p:spPr bwMode="auto">
              <a:xfrm>
                <a:off x="1378" y="3290"/>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96662" name="Line 54">
                <a:extLst>
                  <a:ext uri="{FF2B5EF4-FFF2-40B4-BE49-F238E27FC236}">
                    <a16:creationId xmlns:a16="http://schemas.microsoft.com/office/drawing/2014/main" id="{6A9E96CB-D521-A646-9FE1-02647848B243}"/>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96663" name="Group 55">
            <a:extLst>
              <a:ext uri="{FF2B5EF4-FFF2-40B4-BE49-F238E27FC236}">
                <a16:creationId xmlns:a16="http://schemas.microsoft.com/office/drawing/2014/main" id="{C766D15C-77DD-F347-9F68-DD274545D8EB}"/>
              </a:ext>
            </a:extLst>
          </p:cNvPr>
          <p:cNvGrpSpPr>
            <a:grpSpLocks/>
          </p:cNvGrpSpPr>
          <p:nvPr/>
        </p:nvGrpSpPr>
        <p:grpSpPr bwMode="auto">
          <a:xfrm>
            <a:off x="6096001" y="2771775"/>
            <a:ext cx="587375" cy="749300"/>
            <a:chOff x="1760" y="2442"/>
            <a:chExt cx="370" cy="472"/>
          </a:xfrm>
        </p:grpSpPr>
        <p:sp>
          <p:nvSpPr>
            <p:cNvPr id="196664" name="Text Box 56">
              <a:extLst>
                <a:ext uri="{FF2B5EF4-FFF2-40B4-BE49-F238E27FC236}">
                  <a16:creationId xmlns:a16="http://schemas.microsoft.com/office/drawing/2014/main" id="{27B547DB-974F-2B45-808E-9D7601BC1643}"/>
                </a:ext>
              </a:extLst>
            </p:cNvPr>
            <p:cNvSpPr txBox="1">
              <a:spLocks noChangeArrowheads="1"/>
            </p:cNvSpPr>
            <p:nvPr/>
          </p:nvSpPr>
          <p:spPr bwMode="auto">
            <a:xfrm>
              <a:off x="1760" y="2442"/>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a:r>
                <a:rPr lang="en-US" altLang="en-US">
                  <a:solidFill>
                    <a:srgbClr val="FF0033"/>
                  </a:solidFill>
                  <a:latin typeface="Courier New" panose="02070309020205020404" pitchFamily="49" charset="0"/>
                </a:rPr>
                <a:t>9</a:t>
              </a:r>
              <a:endParaRPr lang="en-US" altLang="en-US">
                <a:latin typeface="Courier New" panose="02070309020205020404" pitchFamily="49" charset="0"/>
              </a:endParaRPr>
            </a:p>
          </p:txBody>
        </p:sp>
        <p:grpSp>
          <p:nvGrpSpPr>
            <p:cNvPr id="196665" name="Group 57">
              <a:extLst>
                <a:ext uri="{FF2B5EF4-FFF2-40B4-BE49-F238E27FC236}">
                  <a16:creationId xmlns:a16="http://schemas.microsoft.com/office/drawing/2014/main" id="{A639FFE4-4A22-7646-A939-5B9E24D26971}"/>
                </a:ext>
              </a:extLst>
            </p:cNvPr>
            <p:cNvGrpSpPr>
              <a:grpSpLocks/>
            </p:cNvGrpSpPr>
            <p:nvPr/>
          </p:nvGrpSpPr>
          <p:grpSpPr bwMode="auto">
            <a:xfrm>
              <a:off x="1760" y="2754"/>
              <a:ext cx="370" cy="160"/>
              <a:chOff x="1378" y="3290"/>
              <a:chExt cx="370" cy="312"/>
            </a:xfrm>
          </p:grpSpPr>
          <p:sp>
            <p:nvSpPr>
              <p:cNvPr id="196666" name="Text Box 58">
                <a:extLst>
                  <a:ext uri="{FF2B5EF4-FFF2-40B4-BE49-F238E27FC236}">
                    <a16:creationId xmlns:a16="http://schemas.microsoft.com/office/drawing/2014/main" id="{EC428E9C-2DCA-5248-8338-7F6821CCF549}"/>
                  </a:ext>
                </a:extLst>
              </p:cNvPr>
              <p:cNvSpPr txBox="1">
                <a:spLocks noChangeArrowheads="1"/>
              </p:cNvSpPr>
              <p:nvPr/>
            </p:nvSpPr>
            <p:spPr bwMode="auto">
              <a:xfrm>
                <a:off x="1378" y="3290"/>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96667" name="Line 59">
                <a:extLst>
                  <a:ext uri="{FF2B5EF4-FFF2-40B4-BE49-F238E27FC236}">
                    <a16:creationId xmlns:a16="http://schemas.microsoft.com/office/drawing/2014/main" id="{A2B91736-6EAC-8E42-A757-1105BB398E14}"/>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196668" name="Line 60">
            <a:extLst>
              <a:ext uri="{FF2B5EF4-FFF2-40B4-BE49-F238E27FC236}">
                <a16:creationId xmlns:a16="http://schemas.microsoft.com/office/drawing/2014/main" id="{264725FB-F4E3-FA40-B025-2463C57917E4}"/>
              </a:ext>
            </a:extLst>
          </p:cNvPr>
          <p:cNvSpPr>
            <a:spLocks noChangeShapeType="1"/>
          </p:cNvSpPr>
          <p:nvPr/>
        </p:nvSpPr>
        <p:spPr bwMode="auto">
          <a:xfrm flipH="1">
            <a:off x="6400800" y="2133600"/>
            <a:ext cx="850900" cy="6223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6669" name="Line 61">
            <a:extLst>
              <a:ext uri="{FF2B5EF4-FFF2-40B4-BE49-F238E27FC236}">
                <a16:creationId xmlns:a16="http://schemas.microsoft.com/office/drawing/2014/main" id="{63726F75-FAC3-DA4E-B709-42E04EA33148}"/>
              </a:ext>
            </a:extLst>
          </p:cNvPr>
          <p:cNvSpPr>
            <a:spLocks noChangeShapeType="1"/>
          </p:cNvSpPr>
          <p:nvPr/>
        </p:nvSpPr>
        <p:spPr bwMode="auto">
          <a:xfrm>
            <a:off x="7531100" y="2133600"/>
            <a:ext cx="1041400" cy="5969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6670" name="Line 62">
            <a:extLst>
              <a:ext uri="{FF2B5EF4-FFF2-40B4-BE49-F238E27FC236}">
                <a16:creationId xmlns:a16="http://schemas.microsoft.com/office/drawing/2014/main" id="{AE90373A-C6C5-034E-8BD6-0D1D849A2578}"/>
              </a:ext>
            </a:extLst>
          </p:cNvPr>
          <p:cNvSpPr>
            <a:spLocks noChangeShapeType="1"/>
          </p:cNvSpPr>
          <p:nvPr/>
        </p:nvSpPr>
        <p:spPr bwMode="auto">
          <a:xfrm flipH="1">
            <a:off x="5880100" y="3403600"/>
            <a:ext cx="381000" cy="5080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6671" name="Line 63">
            <a:extLst>
              <a:ext uri="{FF2B5EF4-FFF2-40B4-BE49-F238E27FC236}">
                <a16:creationId xmlns:a16="http://schemas.microsoft.com/office/drawing/2014/main" id="{C8B29CE3-182A-0A40-9529-DFED6C01DAEC}"/>
              </a:ext>
            </a:extLst>
          </p:cNvPr>
          <p:cNvSpPr>
            <a:spLocks noChangeShapeType="1"/>
          </p:cNvSpPr>
          <p:nvPr/>
        </p:nvSpPr>
        <p:spPr bwMode="auto">
          <a:xfrm>
            <a:off x="6540500" y="3390900"/>
            <a:ext cx="406400" cy="5334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6672" name="Line 64">
            <a:extLst>
              <a:ext uri="{FF2B5EF4-FFF2-40B4-BE49-F238E27FC236}">
                <a16:creationId xmlns:a16="http://schemas.microsoft.com/office/drawing/2014/main" id="{FC3DE67D-EBBE-8449-A673-09E687F2E01E}"/>
              </a:ext>
            </a:extLst>
          </p:cNvPr>
          <p:cNvSpPr>
            <a:spLocks noChangeShapeType="1"/>
          </p:cNvSpPr>
          <p:nvPr/>
        </p:nvSpPr>
        <p:spPr bwMode="auto">
          <a:xfrm flipH="1">
            <a:off x="5410200" y="4546600"/>
            <a:ext cx="317500" cy="6858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6673" name="Line 65">
            <a:extLst>
              <a:ext uri="{FF2B5EF4-FFF2-40B4-BE49-F238E27FC236}">
                <a16:creationId xmlns:a16="http://schemas.microsoft.com/office/drawing/2014/main" id="{0A282A09-6255-A645-8C99-049CE765258A}"/>
              </a:ext>
            </a:extLst>
          </p:cNvPr>
          <p:cNvSpPr>
            <a:spLocks noChangeShapeType="1"/>
          </p:cNvSpPr>
          <p:nvPr/>
        </p:nvSpPr>
        <p:spPr bwMode="auto">
          <a:xfrm>
            <a:off x="6032500" y="4559300"/>
            <a:ext cx="304800" cy="6731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6674" name="Line 66">
            <a:extLst>
              <a:ext uri="{FF2B5EF4-FFF2-40B4-BE49-F238E27FC236}">
                <a16:creationId xmlns:a16="http://schemas.microsoft.com/office/drawing/2014/main" id="{8BB3AF73-FAC2-124B-A3CE-D8664D9D6EE1}"/>
              </a:ext>
            </a:extLst>
          </p:cNvPr>
          <p:cNvSpPr>
            <a:spLocks noChangeShapeType="1"/>
          </p:cNvSpPr>
          <p:nvPr/>
        </p:nvSpPr>
        <p:spPr bwMode="auto">
          <a:xfrm flipH="1">
            <a:off x="8051800" y="3365500"/>
            <a:ext cx="381000" cy="6096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6675" name="Line 67">
            <a:extLst>
              <a:ext uri="{FF2B5EF4-FFF2-40B4-BE49-F238E27FC236}">
                <a16:creationId xmlns:a16="http://schemas.microsoft.com/office/drawing/2014/main" id="{7E471970-0A3D-F54B-9817-717D7D16749D}"/>
              </a:ext>
            </a:extLst>
          </p:cNvPr>
          <p:cNvSpPr>
            <a:spLocks noChangeShapeType="1"/>
          </p:cNvSpPr>
          <p:nvPr/>
        </p:nvSpPr>
        <p:spPr bwMode="auto">
          <a:xfrm>
            <a:off x="8724900" y="3365500"/>
            <a:ext cx="381000" cy="596900"/>
          </a:xfrm>
          <a:prstGeom prst="line">
            <a:avLst/>
          </a:prstGeom>
          <a:noFill/>
          <a:ln w="381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6676" name="Line 68">
            <a:extLst>
              <a:ext uri="{FF2B5EF4-FFF2-40B4-BE49-F238E27FC236}">
                <a16:creationId xmlns:a16="http://schemas.microsoft.com/office/drawing/2014/main" id="{774FBA6F-EB0F-0C44-9291-0E9CBDAB80AC}"/>
              </a:ext>
            </a:extLst>
          </p:cNvPr>
          <p:cNvSpPr>
            <a:spLocks noChangeShapeType="1"/>
          </p:cNvSpPr>
          <p:nvPr/>
        </p:nvSpPr>
        <p:spPr bwMode="auto">
          <a:xfrm>
            <a:off x="8191500" y="4610100"/>
            <a:ext cx="304800" cy="5588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6677" name="Line 69">
            <a:extLst>
              <a:ext uri="{FF2B5EF4-FFF2-40B4-BE49-F238E27FC236}">
                <a16:creationId xmlns:a16="http://schemas.microsoft.com/office/drawing/2014/main" id="{F33B52B1-2C5D-B74B-9F86-97D2A3C0DD63}"/>
              </a:ext>
            </a:extLst>
          </p:cNvPr>
          <p:cNvSpPr>
            <a:spLocks noChangeShapeType="1"/>
          </p:cNvSpPr>
          <p:nvPr/>
        </p:nvSpPr>
        <p:spPr bwMode="auto">
          <a:xfrm>
            <a:off x="9258300" y="4597400"/>
            <a:ext cx="304800" cy="546100"/>
          </a:xfrm>
          <a:prstGeom prst="line">
            <a:avLst/>
          </a:prstGeom>
          <a:noFill/>
          <a:ln w="381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96678" name="Group 70">
            <a:extLst>
              <a:ext uri="{FF2B5EF4-FFF2-40B4-BE49-F238E27FC236}">
                <a16:creationId xmlns:a16="http://schemas.microsoft.com/office/drawing/2014/main" id="{BDF59248-CF89-3D43-B375-E507F45CCF7F}"/>
              </a:ext>
            </a:extLst>
          </p:cNvPr>
          <p:cNvGrpSpPr>
            <a:grpSpLocks/>
          </p:cNvGrpSpPr>
          <p:nvPr/>
        </p:nvGrpSpPr>
        <p:grpSpPr bwMode="auto">
          <a:xfrm>
            <a:off x="5183188" y="5880100"/>
            <a:ext cx="165100" cy="406400"/>
            <a:chOff x="2305" y="3704"/>
            <a:chExt cx="104" cy="256"/>
          </a:xfrm>
        </p:grpSpPr>
        <p:sp>
          <p:nvSpPr>
            <p:cNvPr id="196679" name="Line 71">
              <a:extLst>
                <a:ext uri="{FF2B5EF4-FFF2-40B4-BE49-F238E27FC236}">
                  <a16:creationId xmlns:a16="http://schemas.microsoft.com/office/drawing/2014/main" id="{93DAEA18-8318-D04D-8496-E95DD2B5F017}"/>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6680" name="Line 72">
              <a:extLst>
                <a:ext uri="{FF2B5EF4-FFF2-40B4-BE49-F238E27FC236}">
                  <a16:creationId xmlns:a16="http://schemas.microsoft.com/office/drawing/2014/main" id="{0D858BE9-1347-A040-A53B-CE53AD0407F2}"/>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6681" name="Line 73">
              <a:extLst>
                <a:ext uri="{FF2B5EF4-FFF2-40B4-BE49-F238E27FC236}">
                  <a16:creationId xmlns:a16="http://schemas.microsoft.com/office/drawing/2014/main" id="{D1951C4A-8664-F142-AD5E-8FB5187D96B6}"/>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96682" name="Group 74">
            <a:extLst>
              <a:ext uri="{FF2B5EF4-FFF2-40B4-BE49-F238E27FC236}">
                <a16:creationId xmlns:a16="http://schemas.microsoft.com/office/drawing/2014/main" id="{D749E17A-8A5E-A14C-88C6-9D93C2920B19}"/>
              </a:ext>
            </a:extLst>
          </p:cNvPr>
          <p:cNvGrpSpPr>
            <a:grpSpLocks/>
          </p:cNvGrpSpPr>
          <p:nvPr/>
        </p:nvGrpSpPr>
        <p:grpSpPr bwMode="auto">
          <a:xfrm>
            <a:off x="6402388" y="5880100"/>
            <a:ext cx="165100" cy="406400"/>
            <a:chOff x="2305" y="3704"/>
            <a:chExt cx="104" cy="256"/>
          </a:xfrm>
        </p:grpSpPr>
        <p:sp>
          <p:nvSpPr>
            <p:cNvPr id="196683" name="Line 75">
              <a:extLst>
                <a:ext uri="{FF2B5EF4-FFF2-40B4-BE49-F238E27FC236}">
                  <a16:creationId xmlns:a16="http://schemas.microsoft.com/office/drawing/2014/main" id="{B9830D71-789A-5744-8BDC-2BC1DF00796E}"/>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6684" name="Line 76">
              <a:extLst>
                <a:ext uri="{FF2B5EF4-FFF2-40B4-BE49-F238E27FC236}">
                  <a16:creationId xmlns:a16="http://schemas.microsoft.com/office/drawing/2014/main" id="{17973CDE-3454-1E48-8C2C-7382FB04396E}"/>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6685" name="Line 77">
              <a:extLst>
                <a:ext uri="{FF2B5EF4-FFF2-40B4-BE49-F238E27FC236}">
                  <a16:creationId xmlns:a16="http://schemas.microsoft.com/office/drawing/2014/main" id="{8BCE1145-173B-2846-A060-65E20DD75EA2}"/>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96686" name="Group 78">
            <a:extLst>
              <a:ext uri="{FF2B5EF4-FFF2-40B4-BE49-F238E27FC236}">
                <a16:creationId xmlns:a16="http://schemas.microsoft.com/office/drawing/2014/main" id="{DA441592-7C1F-DB48-B8A6-77DD121F9F6D}"/>
              </a:ext>
            </a:extLst>
          </p:cNvPr>
          <p:cNvGrpSpPr>
            <a:grpSpLocks/>
          </p:cNvGrpSpPr>
          <p:nvPr/>
        </p:nvGrpSpPr>
        <p:grpSpPr bwMode="auto">
          <a:xfrm>
            <a:off x="9640888" y="5803900"/>
            <a:ext cx="165100" cy="406400"/>
            <a:chOff x="2305" y="3704"/>
            <a:chExt cx="104" cy="256"/>
          </a:xfrm>
        </p:grpSpPr>
        <p:sp>
          <p:nvSpPr>
            <p:cNvPr id="196687" name="Line 79">
              <a:extLst>
                <a:ext uri="{FF2B5EF4-FFF2-40B4-BE49-F238E27FC236}">
                  <a16:creationId xmlns:a16="http://schemas.microsoft.com/office/drawing/2014/main" id="{0416D646-464B-7D47-9C8A-54BE5225E7D2}"/>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6688" name="Line 80">
              <a:extLst>
                <a:ext uri="{FF2B5EF4-FFF2-40B4-BE49-F238E27FC236}">
                  <a16:creationId xmlns:a16="http://schemas.microsoft.com/office/drawing/2014/main" id="{4CDC6988-2281-974E-8B05-591C2F88938D}"/>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6689" name="Line 81">
              <a:extLst>
                <a:ext uri="{FF2B5EF4-FFF2-40B4-BE49-F238E27FC236}">
                  <a16:creationId xmlns:a16="http://schemas.microsoft.com/office/drawing/2014/main" id="{40954628-1AB6-2546-8499-2C4A8688E53A}"/>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96690" name="Group 82">
            <a:extLst>
              <a:ext uri="{FF2B5EF4-FFF2-40B4-BE49-F238E27FC236}">
                <a16:creationId xmlns:a16="http://schemas.microsoft.com/office/drawing/2014/main" id="{9EB3F384-8B52-2745-B689-B32E9C03C163}"/>
              </a:ext>
            </a:extLst>
          </p:cNvPr>
          <p:cNvGrpSpPr>
            <a:grpSpLocks/>
          </p:cNvGrpSpPr>
          <p:nvPr/>
        </p:nvGrpSpPr>
        <p:grpSpPr bwMode="auto">
          <a:xfrm>
            <a:off x="8574088" y="5791200"/>
            <a:ext cx="165100" cy="406400"/>
            <a:chOff x="2305" y="3704"/>
            <a:chExt cx="104" cy="256"/>
          </a:xfrm>
        </p:grpSpPr>
        <p:sp>
          <p:nvSpPr>
            <p:cNvPr id="196691" name="Line 83">
              <a:extLst>
                <a:ext uri="{FF2B5EF4-FFF2-40B4-BE49-F238E27FC236}">
                  <a16:creationId xmlns:a16="http://schemas.microsoft.com/office/drawing/2014/main" id="{471259E8-B1CC-AA48-9029-437D082FD3B0}"/>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6692" name="Line 84">
              <a:extLst>
                <a:ext uri="{FF2B5EF4-FFF2-40B4-BE49-F238E27FC236}">
                  <a16:creationId xmlns:a16="http://schemas.microsoft.com/office/drawing/2014/main" id="{D838AFB1-CE47-6C4A-955C-B61D54F50EE8}"/>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6693" name="Line 85">
              <a:extLst>
                <a:ext uri="{FF2B5EF4-FFF2-40B4-BE49-F238E27FC236}">
                  <a16:creationId xmlns:a16="http://schemas.microsoft.com/office/drawing/2014/main" id="{142965B2-21CC-9F42-9CF6-910E1DDFDB7C}"/>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96694" name="Group 86">
            <a:extLst>
              <a:ext uri="{FF2B5EF4-FFF2-40B4-BE49-F238E27FC236}">
                <a16:creationId xmlns:a16="http://schemas.microsoft.com/office/drawing/2014/main" id="{0B04B995-3132-F640-8867-3079C1333008}"/>
              </a:ext>
            </a:extLst>
          </p:cNvPr>
          <p:cNvGrpSpPr>
            <a:grpSpLocks/>
          </p:cNvGrpSpPr>
          <p:nvPr/>
        </p:nvGrpSpPr>
        <p:grpSpPr bwMode="auto">
          <a:xfrm>
            <a:off x="8269288" y="5803900"/>
            <a:ext cx="165100" cy="406400"/>
            <a:chOff x="2305" y="3704"/>
            <a:chExt cx="104" cy="256"/>
          </a:xfrm>
        </p:grpSpPr>
        <p:sp>
          <p:nvSpPr>
            <p:cNvPr id="196695" name="Line 87">
              <a:extLst>
                <a:ext uri="{FF2B5EF4-FFF2-40B4-BE49-F238E27FC236}">
                  <a16:creationId xmlns:a16="http://schemas.microsoft.com/office/drawing/2014/main" id="{48CA5163-58F0-924C-B827-5C6B5011B08A}"/>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6696" name="Line 88">
              <a:extLst>
                <a:ext uri="{FF2B5EF4-FFF2-40B4-BE49-F238E27FC236}">
                  <a16:creationId xmlns:a16="http://schemas.microsoft.com/office/drawing/2014/main" id="{26A1108B-D90F-F04E-BAC8-66DD4224F83E}"/>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6697" name="Line 89">
              <a:extLst>
                <a:ext uri="{FF2B5EF4-FFF2-40B4-BE49-F238E27FC236}">
                  <a16:creationId xmlns:a16="http://schemas.microsoft.com/office/drawing/2014/main" id="{EDC55BB9-A201-E24F-A5F3-9EE9CBCDCFE2}"/>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96698" name="Group 90">
            <a:extLst>
              <a:ext uri="{FF2B5EF4-FFF2-40B4-BE49-F238E27FC236}">
                <a16:creationId xmlns:a16="http://schemas.microsoft.com/office/drawing/2014/main" id="{0F169DCD-E37C-5142-A5B5-1DBBB5867D2F}"/>
              </a:ext>
            </a:extLst>
          </p:cNvPr>
          <p:cNvGrpSpPr>
            <a:grpSpLocks/>
          </p:cNvGrpSpPr>
          <p:nvPr/>
        </p:nvGrpSpPr>
        <p:grpSpPr bwMode="auto">
          <a:xfrm>
            <a:off x="5462588" y="5880100"/>
            <a:ext cx="165100" cy="406400"/>
            <a:chOff x="2305" y="3704"/>
            <a:chExt cx="104" cy="256"/>
          </a:xfrm>
        </p:grpSpPr>
        <p:sp>
          <p:nvSpPr>
            <p:cNvPr id="196699" name="Line 91">
              <a:extLst>
                <a:ext uri="{FF2B5EF4-FFF2-40B4-BE49-F238E27FC236}">
                  <a16:creationId xmlns:a16="http://schemas.microsoft.com/office/drawing/2014/main" id="{F6C76C08-D174-F544-A4F7-2B6497519285}"/>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6700" name="Line 92">
              <a:extLst>
                <a:ext uri="{FF2B5EF4-FFF2-40B4-BE49-F238E27FC236}">
                  <a16:creationId xmlns:a16="http://schemas.microsoft.com/office/drawing/2014/main" id="{6643C821-05D1-864E-9B70-92B3088F23C8}"/>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6701" name="Line 93">
              <a:extLst>
                <a:ext uri="{FF2B5EF4-FFF2-40B4-BE49-F238E27FC236}">
                  <a16:creationId xmlns:a16="http://schemas.microsoft.com/office/drawing/2014/main" id="{0701E946-9EFB-4F47-B020-22245ADD56C2}"/>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96702" name="Group 94">
            <a:extLst>
              <a:ext uri="{FF2B5EF4-FFF2-40B4-BE49-F238E27FC236}">
                <a16:creationId xmlns:a16="http://schemas.microsoft.com/office/drawing/2014/main" id="{F404D8E8-8C7E-B444-A8B7-04354C2469F4}"/>
              </a:ext>
            </a:extLst>
          </p:cNvPr>
          <p:cNvGrpSpPr>
            <a:grpSpLocks/>
          </p:cNvGrpSpPr>
          <p:nvPr/>
        </p:nvGrpSpPr>
        <p:grpSpPr bwMode="auto">
          <a:xfrm>
            <a:off x="6110288" y="5867400"/>
            <a:ext cx="165100" cy="406400"/>
            <a:chOff x="2305" y="3704"/>
            <a:chExt cx="104" cy="256"/>
          </a:xfrm>
        </p:grpSpPr>
        <p:sp>
          <p:nvSpPr>
            <p:cNvPr id="196703" name="Line 95">
              <a:extLst>
                <a:ext uri="{FF2B5EF4-FFF2-40B4-BE49-F238E27FC236}">
                  <a16:creationId xmlns:a16="http://schemas.microsoft.com/office/drawing/2014/main" id="{67CB4A2C-CACF-0845-9CC1-19A04B1EFBA2}"/>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6704" name="Line 96">
              <a:extLst>
                <a:ext uri="{FF2B5EF4-FFF2-40B4-BE49-F238E27FC236}">
                  <a16:creationId xmlns:a16="http://schemas.microsoft.com/office/drawing/2014/main" id="{1AF60547-AB70-594A-B1F1-501D8105BFD2}"/>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6705" name="Line 97">
              <a:extLst>
                <a:ext uri="{FF2B5EF4-FFF2-40B4-BE49-F238E27FC236}">
                  <a16:creationId xmlns:a16="http://schemas.microsoft.com/office/drawing/2014/main" id="{4503C83F-14E0-6E45-9AC6-C53637CF6C64}"/>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96706" name="Group 98">
            <a:extLst>
              <a:ext uri="{FF2B5EF4-FFF2-40B4-BE49-F238E27FC236}">
                <a16:creationId xmlns:a16="http://schemas.microsoft.com/office/drawing/2014/main" id="{0C51B1E2-B505-5440-95E0-572980EF5903}"/>
              </a:ext>
            </a:extLst>
          </p:cNvPr>
          <p:cNvGrpSpPr>
            <a:grpSpLocks/>
          </p:cNvGrpSpPr>
          <p:nvPr/>
        </p:nvGrpSpPr>
        <p:grpSpPr bwMode="auto">
          <a:xfrm>
            <a:off x="7024688" y="4546600"/>
            <a:ext cx="165100" cy="406400"/>
            <a:chOff x="2305" y="3704"/>
            <a:chExt cx="104" cy="256"/>
          </a:xfrm>
        </p:grpSpPr>
        <p:sp>
          <p:nvSpPr>
            <p:cNvPr id="196707" name="Line 99">
              <a:extLst>
                <a:ext uri="{FF2B5EF4-FFF2-40B4-BE49-F238E27FC236}">
                  <a16:creationId xmlns:a16="http://schemas.microsoft.com/office/drawing/2014/main" id="{FCF7974E-B9A1-FB4A-A107-D823DBA0B3ED}"/>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6708" name="Line 100">
              <a:extLst>
                <a:ext uri="{FF2B5EF4-FFF2-40B4-BE49-F238E27FC236}">
                  <a16:creationId xmlns:a16="http://schemas.microsoft.com/office/drawing/2014/main" id="{4EEBD951-9B92-284B-807D-3DE7578EE464}"/>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6709" name="Line 101">
              <a:extLst>
                <a:ext uri="{FF2B5EF4-FFF2-40B4-BE49-F238E27FC236}">
                  <a16:creationId xmlns:a16="http://schemas.microsoft.com/office/drawing/2014/main" id="{45C8C7C9-6753-5249-B367-5529A206739C}"/>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96710" name="Group 102">
            <a:extLst>
              <a:ext uri="{FF2B5EF4-FFF2-40B4-BE49-F238E27FC236}">
                <a16:creationId xmlns:a16="http://schemas.microsoft.com/office/drawing/2014/main" id="{46BD5D2A-2B6F-7E4A-9DDE-F5B41C4137C0}"/>
              </a:ext>
            </a:extLst>
          </p:cNvPr>
          <p:cNvGrpSpPr>
            <a:grpSpLocks/>
          </p:cNvGrpSpPr>
          <p:nvPr/>
        </p:nvGrpSpPr>
        <p:grpSpPr bwMode="auto">
          <a:xfrm>
            <a:off x="6719888" y="4559300"/>
            <a:ext cx="165100" cy="406400"/>
            <a:chOff x="2305" y="3704"/>
            <a:chExt cx="104" cy="256"/>
          </a:xfrm>
        </p:grpSpPr>
        <p:sp>
          <p:nvSpPr>
            <p:cNvPr id="196711" name="Line 103">
              <a:extLst>
                <a:ext uri="{FF2B5EF4-FFF2-40B4-BE49-F238E27FC236}">
                  <a16:creationId xmlns:a16="http://schemas.microsoft.com/office/drawing/2014/main" id="{1F82B671-5219-2549-8E22-4F9A4948855F}"/>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6712" name="Line 104">
              <a:extLst>
                <a:ext uri="{FF2B5EF4-FFF2-40B4-BE49-F238E27FC236}">
                  <a16:creationId xmlns:a16="http://schemas.microsoft.com/office/drawing/2014/main" id="{52DBAEE0-E9E0-244C-96DB-68DF9B1B7A3E}"/>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6713" name="Line 105">
              <a:extLst>
                <a:ext uri="{FF2B5EF4-FFF2-40B4-BE49-F238E27FC236}">
                  <a16:creationId xmlns:a16="http://schemas.microsoft.com/office/drawing/2014/main" id="{647743AE-3659-F34C-AAFC-66B10D332283}"/>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96714" name="Group 106">
            <a:extLst>
              <a:ext uri="{FF2B5EF4-FFF2-40B4-BE49-F238E27FC236}">
                <a16:creationId xmlns:a16="http://schemas.microsoft.com/office/drawing/2014/main" id="{B8C2B700-78D3-1341-862E-2D5327C29D63}"/>
              </a:ext>
            </a:extLst>
          </p:cNvPr>
          <p:cNvGrpSpPr>
            <a:grpSpLocks/>
          </p:cNvGrpSpPr>
          <p:nvPr/>
        </p:nvGrpSpPr>
        <p:grpSpPr bwMode="auto">
          <a:xfrm>
            <a:off x="9348788" y="5816600"/>
            <a:ext cx="165100" cy="406400"/>
            <a:chOff x="2305" y="3704"/>
            <a:chExt cx="104" cy="256"/>
          </a:xfrm>
        </p:grpSpPr>
        <p:sp>
          <p:nvSpPr>
            <p:cNvPr id="196715" name="Line 107">
              <a:extLst>
                <a:ext uri="{FF2B5EF4-FFF2-40B4-BE49-F238E27FC236}">
                  <a16:creationId xmlns:a16="http://schemas.microsoft.com/office/drawing/2014/main" id="{F1BAA0E0-30CE-764D-9A69-7EA936BFB0D7}"/>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6716" name="Line 108">
              <a:extLst>
                <a:ext uri="{FF2B5EF4-FFF2-40B4-BE49-F238E27FC236}">
                  <a16:creationId xmlns:a16="http://schemas.microsoft.com/office/drawing/2014/main" id="{49A0A009-4613-2A40-8CCF-3C8123233C53}"/>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6717" name="Line 109">
              <a:extLst>
                <a:ext uri="{FF2B5EF4-FFF2-40B4-BE49-F238E27FC236}">
                  <a16:creationId xmlns:a16="http://schemas.microsoft.com/office/drawing/2014/main" id="{C02EDF42-3199-E640-9A11-4E2B26DA99FF}"/>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96718" name="Group 110">
            <a:extLst>
              <a:ext uri="{FF2B5EF4-FFF2-40B4-BE49-F238E27FC236}">
                <a16:creationId xmlns:a16="http://schemas.microsoft.com/office/drawing/2014/main" id="{DB65A013-253C-054E-A496-B2172CF05EBE}"/>
              </a:ext>
            </a:extLst>
          </p:cNvPr>
          <p:cNvGrpSpPr>
            <a:grpSpLocks/>
          </p:cNvGrpSpPr>
          <p:nvPr/>
        </p:nvGrpSpPr>
        <p:grpSpPr bwMode="auto">
          <a:xfrm>
            <a:off x="8878888" y="4610100"/>
            <a:ext cx="165100" cy="406400"/>
            <a:chOff x="2305" y="3704"/>
            <a:chExt cx="104" cy="256"/>
          </a:xfrm>
        </p:grpSpPr>
        <p:sp>
          <p:nvSpPr>
            <p:cNvPr id="196719" name="Line 111">
              <a:extLst>
                <a:ext uri="{FF2B5EF4-FFF2-40B4-BE49-F238E27FC236}">
                  <a16:creationId xmlns:a16="http://schemas.microsoft.com/office/drawing/2014/main" id="{BF85E6A6-1476-2048-B901-1AABD8EB2820}"/>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6720" name="Line 112">
              <a:extLst>
                <a:ext uri="{FF2B5EF4-FFF2-40B4-BE49-F238E27FC236}">
                  <a16:creationId xmlns:a16="http://schemas.microsoft.com/office/drawing/2014/main" id="{25FC0126-D539-0C4F-AB4D-A6219A68A2A1}"/>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6721" name="Line 113">
              <a:extLst>
                <a:ext uri="{FF2B5EF4-FFF2-40B4-BE49-F238E27FC236}">
                  <a16:creationId xmlns:a16="http://schemas.microsoft.com/office/drawing/2014/main" id="{3B587E9F-D53B-384C-9BDA-0945A0BF9215}"/>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96722" name="Group 114">
            <a:extLst>
              <a:ext uri="{FF2B5EF4-FFF2-40B4-BE49-F238E27FC236}">
                <a16:creationId xmlns:a16="http://schemas.microsoft.com/office/drawing/2014/main" id="{2156B930-5766-024E-9304-D7C741C0C505}"/>
              </a:ext>
            </a:extLst>
          </p:cNvPr>
          <p:cNvGrpSpPr>
            <a:grpSpLocks/>
          </p:cNvGrpSpPr>
          <p:nvPr/>
        </p:nvGrpSpPr>
        <p:grpSpPr bwMode="auto">
          <a:xfrm>
            <a:off x="7837488" y="4622800"/>
            <a:ext cx="165100" cy="406400"/>
            <a:chOff x="2305" y="3704"/>
            <a:chExt cx="104" cy="256"/>
          </a:xfrm>
        </p:grpSpPr>
        <p:sp>
          <p:nvSpPr>
            <p:cNvPr id="196723" name="Line 115">
              <a:extLst>
                <a:ext uri="{FF2B5EF4-FFF2-40B4-BE49-F238E27FC236}">
                  <a16:creationId xmlns:a16="http://schemas.microsoft.com/office/drawing/2014/main" id="{FBDC8348-F0BB-C249-A7EA-F70C2260FA35}"/>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6724" name="Line 116">
              <a:extLst>
                <a:ext uri="{FF2B5EF4-FFF2-40B4-BE49-F238E27FC236}">
                  <a16:creationId xmlns:a16="http://schemas.microsoft.com/office/drawing/2014/main" id="{AAA739FF-4748-DE4C-BA90-49E0B22049A9}"/>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6725" name="Line 117">
              <a:extLst>
                <a:ext uri="{FF2B5EF4-FFF2-40B4-BE49-F238E27FC236}">
                  <a16:creationId xmlns:a16="http://schemas.microsoft.com/office/drawing/2014/main" id="{354E3416-3880-EC40-82FE-6D5724FA0A6F}"/>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96726" name="Text Box 118">
            <a:extLst>
              <a:ext uri="{FF2B5EF4-FFF2-40B4-BE49-F238E27FC236}">
                <a16:creationId xmlns:a16="http://schemas.microsoft.com/office/drawing/2014/main" id="{7929A0BC-7406-3047-864A-D3B47F4D20CF}"/>
              </a:ext>
            </a:extLst>
          </p:cNvPr>
          <p:cNvSpPr txBox="1">
            <a:spLocks noChangeArrowheads="1"/>
          </p:cNvSpPr>
          <p:nvPr/>
        </p:nvSpPr>
        <p:spPr bwMode="auto">
          <a:xfrm>
            <a:off x="1978025" y="2816225"/>
            <a:ext cx="3416320" cy="707886"/>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a:latin typeface="Courier New" panose="02070309020205020404" pitchFamily="49" charset="0"/>
              </a:rPr>
              <a:t>Output: 1 3 7 9 14 22</a:t>
            </a:r>
          </a:p>
          <a:p>
            <a:r>
              <a:rPr lang="en-US" altLang="en-US" sz="2000">
                <a:latin typeface="Courier New" panose="02070309020205020404" pitchFamily="49" charset="0"/>
              </a:rPr>
              <a:t>        36 44</a:t>
            </a:r>
          </a:p>
        </p:txBody>
      </p:sp>
      <p:sp>
        <p:nvSpPr>
          <p:cNvPr id="196727" name="Oval 119">
            <a:extLst>
              <a:ext uri="{FF2B5EF4-FFF2-40B4-BE49-F238E27FC236}">
                <a16:creationId xmlns:a16="http://schemas.microsoft.com/office/drawing/2014/main" id="{00AF6C1B-21A9-F24A-8621-0D46058AB7E5}"/>
              </a:ext>
            </a:extLst>
          </p:cNvPr>
          <p:cNvSpPr>
            <a:spLocks noChangeArrowheads="1"/>
          </p:cNvSpPr>
          <p:nvPr/>
        </p:nvSpPr>
        <p:spPr bwMode="auto">
          <a:xfrm>
            <a:off x="2044700" y="1308100"/>
            <a:ext cx="254000" cy="254000"/>
          </a:xfrm>
          <a:prstGeom prst="ellipse">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196728" name="Oval 120">
            <a:extLst>
              <a:ext uri="{FF2B5EF4-FFF2-40B4-BE49-F238E27FC236}">
                <a16:creationId xmlns:a16="http://schemas.microsoft.com/office/drawing/2014/main" id="{C49A25FD-3C25-0A44-8F7A-7E0846693DF7}"/>
              </a:ext>
            </a:extLst>
          </p:cNvPr>
          <p:cNvSpPr>
            <a:spLocks noChangeArrowheads="1"/>
          </p:cNvSpPr>
          <p:nvPr/>
        </p:nvSpPr>
        <p:spPr bwMode="auto">
          <a:xfrm>
            <a:off x="2044700" y="1651000"/>
            <a:ext cx="254000" cy="254000"/>
          </a:xfrm>
          <a:prstGeom prst="ellipse">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196729" name="Oval 121">
            <a:extLst>
              <a:ext uri="{FF2B5EF4-FFF2-40B4-BE49-F238E27FC236}">
                <a16:creationId xmlns:a16="http://schemas.microsoft.com/office/drawing/2014/main" id="{9299E7E0-D057-BD47-BDF8-AEAD37F968C8}"/>
              </a:ext>
            </a:extLst>
          </p:cNvPr>
          <p:cNvSpPr>
            <a:spLocks noChangeArrowheads="1"/>
          </p:cNvSpPr>
          <p:nvPr/>
        </p:nvSpPr>
        <p:spPr bwMode="auto">
          <a:xfrm>
            <a:off x="2044700" y="1993900"/>
            <a:ext cx="254000" cy="254000"/>
          </a:xfrm>
          <a:prstGeom prst="ellipse">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196730" name="Oval 122">
            <a:extLst>
              <a:ext uri="{FF2B5EF4-FFF2-40B4-BE49-F238E27FC236}">
                <a16:creationId xmlns:a16="http://schemas.microsoft.com/office/drawing/2014/main" id="{E316EFA1-FB0F-7540-AC05-382170688440}"/>
              </a:ext>
            </a:extLst>
          </p:cNvPr>
          <p:cNvSpPr>
            <a:spLocks noChangeArrowheads="1"/>
          </p:cNvSpPr>
          <p:nvPr/>
        </p:nvSpPr>
        <p:spPr bwMode="auto">
          <a:xfrm>
            <a:off x="4762500" y="52070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196731" name="Oval 123">
            <a:extLst>
              <a:ext uri="{FF2B5EF4-FFF2-40B4-BE49-F238E27FC236}">
                <a16:creationId xmlns:a16="http://schemas.microsoft.com/office/drawing/2014/main" id="{2618C1BD-0D2D-8D49-8C27-794ADC5A2019}"/>
              </a:ext>
            </a:extLst>
          </p:cNvPr>
          <p:cNvSpPr>
            <a:spLocks noChangeArrowheads="1"/>
          </p:cNvSpPr>
          <p:nvPr/>
        </p:nvSpPr>
        <p:spPr bwMode="auto">
          <a:xfrm>
            <a:off x="4749800" y="55118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196732" name="Oval 124">
            <a:extLst>
              <a:ext uri="{FF2B5EF4-FFF2-40B4-BE49-F238E27FC236}">
                <a16:creationId xmlns:a16="http://schemas.microsoft.com/office/drawing/2014/main" id="{0D1D4EAE-2FB6-A446-952C-4E63B6FBE595}"/>
              </a:ext>
            </a:extLst>
          </p:cNvPr>
          <p:cNvSpPr>
            <a:spLocks noChangeArrowheads="1"/>
          </p:cNvSpPr>
          <p:nvPr/>
        </p:nvSpPr>
        <p:spPr bwMode="auto">
          <a:xfrm>
            <a:off x="4749800" y="58166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196733" name="Oval 125">
            <a:extLst>
              <a:ext uri="{FF2B5EF4-FFF2-40B4-BE49-F238E27FC236}">
                <a16:creationId xmlns:a16="http://schemas.microsoft.com/office/drawing/2014/main" id="{5B422261-B4AF-F346-965D-D6E8B7042D41}"/>
              </a:ext>
            </a:extLst>
          </p:cNvPr>
          <p:cNvSpPr>
            <a:spLocks noChangeArrowheads="1"/>
          </p:cNvSpPr>
          <p:nvPr/>
        </p:nvSpPr>
        <p:spPr bwMode="auto">
          <a:xfrm>
            <a:off x="5207000" y="39116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196734" name="Oval 126">
            <a:extLst>
              <a:ext uri="{FF2B5EF4-FFF2-40B4-BE49-F238E27FC236}">
                <a16:creationId xmlns:a16="http://schemas.microsoft.com/office/drawing/2014/main" id="{02D72689-6B82-C34A-B7BF-C04016D71300}"/>
              </a:ext>
            </a:extLst>
          </p:cNvPr>
          <p:cNvSpPr>
            <a:spLocks noChangeArrowheads="1"/>
          </p:cNvSpPr>
          <p:nvPr/>
        </p:nvSpPr>
        <p:spPr bwMode="auto">
          <a:xfrm>
            <a:off x="5207000" y="42164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196735" name="Oval 127">
            <a:extLst>
              <a:ext uri="{FF2B5EF4-FFF2-40B4-BE49-F238E27FC236}">
                <a16:creationId xmlns:a16="http://schemas.microsoft.com/office/drawing/2014/main" id="{7F16451B-7B90-8745-B24B-4C435E29A385}"/>
              </a:ext>
            </a:extLst>
          </p:cNvPr>
          <p:cNvSpPr>
            <a:spLocks noChangeArrowheads="1"/>
          </p:cNvSpPr>
          <p:nvPr/>
        </p:nvSpPr>
        <p:spPr bwMode="auto">
          <a:xfrm>
            <a:off x="5207000" y="45339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196736" name="Oval 128">
            <a:extLst>
              <a:ext uri="{FF2B5EF4-FFF2-40B4-BE49-F238E27FC236}">
                <a16:creationId xmlns:a16="http://schemas.microsoft.com/office/drawing/2014/main" id="{309C34D0-33F4-784E-B454-DC91314B96B0}"/>
              </a:ext>
            </a:extLst>
          </p:cNvPr>
          <p:cNvSpPr>
            <a:spLocks noChangeArrowheads="1"/>
          </p:cNvSpPr>
          <p:nvPr/>
        </p:nvSpPr>
        <p:spPr bwMode="auto">
          <a:xfrm>
            <a:off x="5740400" y="51943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196737" name="Oval 129">
            <a:extLst>
              <a:ext uri="{FF2B5EF4-FFF2-40B4-BE49-F238E27FC236}">
                <a16:creationId xmlns:a16="http://schemas.microsoft.com/office/drawing/2014/main" id="{F658842B-BFA8-484A-8227-304AF0106B01}"/>
              </a:ext>
            </a:extLst>
          </p:cNvPr>
          <p:cNvSpPr>
            <a:spLocks noChangeArrowheads="1"/>
          </p:cNvSpPr>
          <p:nvPr/>
        </p:nvSpPr>
        <p:spPr bwMode="auto">
          <a:xfrm>
            <a:off x="5740400" y="55118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196738" name="Oval 130">
            <a:extLst>
              <a:ext uri="{FF2B5EF4-FFF2-40B4-BE49-F238E27FC236}">
                <a16:creationId xmlns:a16="http://schemas.microsoft.com/office/drawing/2014/main" id="{612E5F63-2761-8E40-A3E6-FEC4877CB708}"/>
              </a:ext>
            </a:extLst>
          </p:cNvPr>
          <p:cNvSpPr>
            <a:spLocks noChangeArrowheads="1"/>
          </p:cNvSpPr>
          <p:nvPr/>
        </p:nvSpPr>
        <p:spPr bwMode="auto">
          <a:xfrm>
            <a:off x="5740400" y="58293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196739" name="Oval 131">
            <a:extLst>
              <a:ext uri="{FF2B5EF4-FFF2-40B4-BE49-F238E27FC236}">
                <a16:creationId xmlns:a16="http://schemas.microsoft.com/office/drawing/2014/main" id="{00246322-4EBB-5249-A849-E5CDC882451D}"/>
              </a:ext>
            </a:extLst>
          </p:cNvPr>
          <p:cNvSpPr>
            <a:spLocks noChangeArrowheads="1"/>
          </p:cNvSpPr>
          <p:nvPr/>
        </p:nvSpPr>
        <p:spPr bwMode="auto">
          <a:xfrm>
            <a:off x="6299200" y="39116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196740" name="Oval 132">
            <a:extLst>
              <a:ext uri="{FF2B5EF4-FFF2-40B4-BE49-F238E27FC236}">
                <a16:creationId xmlns:a16="http://schemas.microsoft.com/office/drawing/2014/main" id="{228DC31A-5598-C249-8B56-31E93F87F555}"/>
              </a:ext>
            </a:extLst>
          </p:cNvPr>
          <p:cNvSpPr>
            <a:spLocks noChangeArrowheads="1"/>
          </p:cNvSpPr>
          <p:nvPr/>
        </p:nvSpPr>
        <p:spPr bwMode="auto">
          <a:xfrm>
            <a:off x="6299200" y="42291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196741" name="Oval 133">
            <a:extLst>
              <a:ext uri="{FF2B5EF4-FFF2-40B4-BE49-F238E27FC236}">
                <a16:creationId xmlns:a16="http://schemas.microsoft.com/office/drawing/2014/main" id="{EDA000B8-0F94-F941-B2A4-66CC5664D060}"/>
              </a:ext>
            </a:extLst>
          </p:cNvPr>
          <p:cNvSpPr>
            <a:spLocks noChangeArrowheads="1"/>
          </p:cNvSpPr>
          <p:nvPr/>
        </p:nvSpPr>
        <p:spPr bwMode="auto">
          <a:xfrm>
            <a:off x="6299200" y="45466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196742" name="Oval 134">
            <a:extLst>
              <a:ext uri="{FF2B5EF4-FFF2-40B4-BE49-F238E27FC236}">
                <a16:creationId xmlns:a16="http://schemas.microsoft.com/office/drawing/2014/main" id="{0EF3C959-7AB9-7C40-B309-E160F03BDC27}"/>
              </a:ext>
            </a:extLst>
          </p:cNvPr>
          <p:cNvSpPr>
            <a:spLocks noChangeArrowheads="1"/>
          </p:cNvSpPr>
          <p:nvPr/>
        </p:nvSpPr>
        <p:spPr bwMode="auto">
          <a:xfrm>
            <a:off x="5740400" y="27305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196743" name="Oval 135">
            <a:extLst>
              <a:ext uri="{FF2B5EF4-FFF2-40B4-BE49-F238E27FC236}">
                <a16:creationId xmlns:a16="http://schemas.microsoft.com/office/drawing/2014/main" id="{81397E1B-BFAE-1644-9FA6-3B9AD4B19BE6}"/>
              </a:ext>
            </a:extLst>
          </p:cNvPr>
          <p:cNvSpPr>
            <a:spLocks noChangeArrowheads="1"/>
          </p:cNvSpPr>
          <p:nvPr/>
        </p:nvSpPr>
        <p:spPr bwMode="auto">
          <a:xfrm>
            <a:off x="5740400" y="30353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196744" name="Oval 136">
            <a:extLst>
              <a:ext uri="{FF2B5EF4-FFF2-40B4-BE49-F238E27FC236}">
                <a16:creationId xmlns:a16="http://schemas.microsoft.com/office/drawing/2014/main" id="{2C231F45-6358-1E47-A39D-9219941D3564}"/>
              </a:ext>
            </a:extLst>
          </p:cNvPr>
          <p:cNvSpPr>
            <a:spLocks noChangeArrowheads="1"/>
          </p:cNvSpPr>
          <p:nvPr/>
        </p:nvSpPr>
        <p:spPr bwMode="auto">
          <a:xfrm>
            <a:off x="5740400" y="33401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196745" name="Oval 137">
            <a:extLst>
              <a:ext uri="{FF2B5EF4-FFF2-40B4-BE49-F238E27FC236}">
                <a16:creationId xmlns:a16="http://schemas.microsoft.com/office/drawing/2014/main" id="{01680CF4-7B2D-BC49-8213-56D8F211E929}"/>
              </a:ext>
            </a:extLst>
          </p:cNvPr>
          <p:cNvSpPr>
            <a:spLocks noChangeArrowheads="1"/>
          </p:cNvSpPr>
          <p:nvPr/>
        </p:nvSpPr>
        <p:spPr bwMode="auto">
          <a:xfrm>
            <a:off x="6743700" y="14732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196746" name="Oval 138">
            <a:extLst>
              <a:ext uri="{FF2B5EF4-FFF2-40B4-BE49-F238E27FC236}">
                <a16:creationId xmlns:a16="http://schemas.microsoft.com/office/drawing/2014/main" id="{C35061CE-8F6E-A242-8E48-931FEAA0E750}"/>
              </a:ext>
            </a:extLst>
          </p:cNvPr>
          <p:cNvSpPr>
            <a:spLocks noChangeArrowheads="1"/>
          </p:cNvSpPr>
          <p:nvPr/>
        </p:nvSpPr>
        <p:spPr bwMode="auto">
          <a:xfrm>
            <a:off x="6743700" y="17526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196747" name="Oval 139">
            <a:extLst>
              <a:ext uri="{FF2B5EF4-FFF2-40B4-BE49-F238E27FC236}">
                <a16:creationId xmlns:a16="http://schemas.microsoft.com/office/drawing/2014/main" id="{B7E447D3-D859-A241-B9D0-51166B2DC922}"/>
              </a:ext>
            </a:extLst>
          </p:cNvPr>
          <p:cNvSpPr>
            <a:spLocks noChangeArrowheads="1"/>
          </p:cNvSpPr>
          <p:nvPr/>
        </p:nvSpPr>
        <p:spPr bwMode="auto">
          <a:xfrm>
            <a:off x="6743700" y="2044700"/>
            <a:ext cx="254000" cy="254000"/>
          </a:xfrm>
          <a:prstGeom prst="ellipse">
            <a:avLst/>
          </a:prstGeom>
          <a:solidFill>
            <a:srgbClr val="66FF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196748" name="Oval 140">
            <a:extLst>
              <a:ext uri="{FF2B5EF4-FFF2-40B4-BE49-F238E27FC236}">
                <a16:creationId xmlns:a16="http://schemas.microsoft.com/office/drawing/2014/main" id="{B0F15A15-50CD-724F-9F49-B75AF2B8E319}"/>
              </a:ext>
            </a:extLst>
          </p:cNvPr>
          <p:cNvSpPr>
            <a:spLocks noChangeArrowheads="1"/>
          </p:cNvSpPr>
          <p:nvPr/>
        </p:nvSpPr>
        <p:spPr bwMode="auto">
          <a:xfrm>
            <a:off x="7937500" y="2705100"/>
            <a:ext cx="254000" cy="254000"/>
          </a:xfrm>
          <a:prstGeom prst="ellipse">
            <a:avLst/>
          </a:prstGeom>
          <a:solidFill>
            <a:srgbClr val="66FF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196749" name="Oval 141">
            <a:extLst>
              <a:ext uri="{FF2B5EF4-FFF2-40B4-BE49-F238E27FC236}">
                <a16:creationId xmlns:a16="http://schemas.microsoft.com/office/drawing/2014/main" id="{C0F30833-AB9B-B44F-8D4C-A83B0C51414F}"/>
              </a:ext>
            </a:extLst>
          </p:cNvPr>
          <p:cNvSpPr>
            <a:spLocks noChangeArrowheads="1"/>
          </p:cNvSpPr>
          <p:nvPr/>
        </p:nvSpPr>
        <p:spPr bwMode="auto">
          <a:xfrm>
            <a:off x="7404100" y="39116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196750" name="Oval 142">
            <a:extLst>
              <a:ext uri="{FF2B5EF4-FFF2-40B4-BE49-F238E27FC236}">
                <a16:creationId xmlns:a16="http://schemas.microsoft.com/office/drawing/2014/main" id="{0E42AA37-07C7-F046-97F9-BF55006A34CD}"/>
              </a:ext>
            </a:extLst>
          </p:cNvPr>
          <p:cNvSpPr>
            <a:spLocks noChangeArrowheads="1"/>
          </p:cNvSpPr>
          <p:nvPr/>
        </p:nvSpPr>
        <p:spPr bwMode="auto">
          <a:xfrm>
            <a:off x="7391400" y="42291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196751" name="Oval 143">
            <a:extLst>
              <a:ext uri="{FF2B5EF4-FFF2-40B4-BE49-F238E27FC236}">
                <a16:creationId xmlns:a16="http://schemas.microsoft.com/office/drawing/2014/main" id="{0159F21E-A5C9-9D4A-96AA-B33408E63B8F}"/>
              </a:ext>
            </a:extLst>
          </p:cNvPr>
          <p:cNvSpPr>
            <a:spLocks noChangeArrowheads="1"/>
          </p:cNvSpPr>
          <p:nvPr/>
        </p:nvSpPr>
        <p:spPr bwMode="auto">
          <a:xfrm>
            <a:off x="7378700" y="45466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196752" name="Oval 144">
            <a:extLst>
              <a:ext uri="{FF2B5EF4-FFF2-40B4-BE49-F238E27FC236}">
                <a16:creationId xmlns:a16="http://schemas.microsoft.com/office/drawing/2014/main" id="{B4AE59C0-69C1-734A-94A5-9ABAFCF22092}"/>
              </a:ext>
            </a:extLst>
          </p:cNvPr>
          <p:cNvSpPr>
            <a:spLocks noChangeArrowheads="1"/>
          </p:cNvSpPr>
          <p:nvPr/>
        </p:nvSpPr>
        <p:spPr bwMode="auto">
          <a:xfrm>
            <a:off x="7861300" y="51308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196753" name="Oval 145">
            <a:extLst>
              <a:ext uri="{FF2B5EF4-FFF2-40B4-BE49-F238E27FC236}">
                <a16:creationId xmlns:a16="http://schemas.microsoft.com/office/drawing/2014/main" id="{0DB30CAE-30D7-4146-A943-0470E89BD63D}"/>
              </a:ext>
            </a:extLst>
          </p:cNvPr>
          <p:cNvSpPr>
            <a:spLocks noChangeArrowheads="1"/>
          </p:cNvSpPr>
          <p:nvPr/>
        </p:nvSpPr>
        <p:spPr bwMode="auto">
          <a:xfrm>
            <a:off x="7848600" y="54610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196754" name="Oval 146">
            <a:extLst>
              <a:ext uri="{FF2B5EF4-FFF2-40B4-BE49-F238E27FC236}">
                <a16:creationId xmlns:a16="http://schemas.microsoft.com/office/drawing/2014/main" id="{A17BC3D9-F729-9F4F-86E9-0BD5720B64F9}"/>
              </a:ext>
            </a:extLst>
          </p:cNvPr>
          <p:cNvSpPr>
            <a:spLocks noChangeArrowheads="1"/>
          </p:cNvSpPr>
          <p:nvPr/>
        </p:nvSpPr>
        <p:spPr bwMode="auto">
          <a:xfrm>
            <a:off x="7848600" y="57785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Tree>
    <p:extLst>
      <p:ext uri="{BB962C8B-B14F-4D97-AF65-F5344CB8AC3E}">
        <p14:creationId xmlns:p14="http://schemas.microsoft.com/office/powerpoint/2010/main" val="363126055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a:extLst>
              <a:ext uri="{FF2B5EF4-FFF2-40B4-BE49-F238E27FC236}">
                <a16:creationId xmlns:a16="http://schemas.microsoft.com/office/drawing/2014/main" id="{484E7899-4BE4-FA47-8E6D-EA9CC6B045A6}"/>
              </a:ext>
            </a:extLst>
          </p:cNvPr>
          <p:cNvSpPr>
            <a:spLocks noChangeArrowheads="1"/>
          </p:cNvSpPr>
          <p:nvPr/>
        </p:nvSpPr>
        <p:spPr bwMode="auto">
          <a:xfrm>
            <a:off x="1981201" y="457201"/>
            <a:ext cx="4341813" cy="1895475"/>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64" tIns="46033" rIns="92064" bIns="46033">
            <a:spAutoFit/>
          </a:bodyPr>
          <a:lstStyle>
            <a:lvl1pPr indent="4763">
              <a:spcBef>
                <a:spcPct val="20000"/>
              </a:spcBef>
              <a:buChar char="•"/>
              <a:defRPr sz="2400">
                <a:solidFill>
                  <a:schemeClr val="tx1"/>
                </a:solidFill>
                <a:latin typeface="Arial" panose="020B0604020202020204" pitchFamily="34" charset="0"/>
              </a:defRPr>
            </a:lvl1pPr>
            <a:lvl2pPr marL="747713"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buFontTx/>
              <a:buNone/>
            </a:pPr>
            <a:r>
              <a:rPr lang="en-US" altLang="en-US" sz="2000">
                <a:latin typeface="Courier New" panose="02070309020205020404" pitchFamily="49" charset="0"/>
              </a:rPr>
              <a:t>Proc InOrderPrint(pointer) </a:t>
            </a:r>
          </a:p>
          <a:p>
            <a:pPr>
              <a:buFontTx/>
              <a:buNone/>
            </a:pPr>
            <a:r>
              <a:rPr lang="en-US" altLang="en-US" sz="2000">
                <a:latin typeface="Courier New" panose="02070309020205020404" pitchFamily="49" charset="0"/>
              </a:rPr>
              <a:t> pointer NOT NIL?</a:t>
            </a:r>
          </a:p>
          <a:p>
            <a:pPr>
              <a:buFontTx/>
              <a:buNone/>
            </a:pPr>
            <a:r>
              <a:rPr lang="en-US" altLang="en-US" sz="2000">
                <a:solidFill>
                  <a:srgbClr val="3333FF"/>
                </a:solidFill>
                <a:latin typeface="Courier New" panose="02070309020205020404" pitchFamily="49" charset="0"/>
              </a:rPr>
              <a:t>  InOrderPrint(left child)</a:t>
            </a:r>
          </a:p>
          <a:p>
            <a:pPr>
              <a:buFontTx/>
              <a:buNone/>
            </a:pPr>
            <a:r>
              <a:rPr lang="en-US" altLang="en-US" sz="2000">
                <a:latin typeface="Courier New" panose="02070309020205020404" pitchFamily="49" charset="0"/>
              </a:rPr>
              <a:t>  print(data)</a:t>
            </a:r>
          </a:p>
          <a:p>
            <a:pPr>
              <a:buFontTx/>
              <a:buNone/>
            </a:pPr>
            <a:r>
              <a:rPr lang="en-US" altLang="en-US" sz="2000">
                <a:latin typeface="Courier New" panose="02070309020205020404" pitchFamily="49" charset="0"/>
              </a:rPr>
              <a:t>  InOrderPrint(right child)</a:t>
            </a:r>
          </a:p>
        </p:txBody>
      </p:sp>
      <p:grpSp>
        <p:nvGrpSpPr>
          <p:cNvPr id="130051" name="Group 3">
            <a:extLst>
              <a:ext uri="{FF2B5EF4-FFF2-40B4-BE49-F238E27FC236}">
                <a16:creationId xmlns:a16="http://schemas.microsoft.com/office/drawing/2014/main" id="{1815CA8B-AEBE-2B48-812E-ECD0D015A659}"/>
              </a:ext>
            </a:extLst>
          </p:cNvPr>
          <p:cNvGrpSpPr>
            <a:grpSpLocks/>
          </p:cNvGrpSpPr>
          <p:nvPr/>
        </p:nvGrpSpPr>
        <p:grpSpPr bwMode="auto">
          <a:xfrm>
            <a:off x="7099301" y="1501775"/>
            <a:ext cx="587375" cy="749300"/>
            <a:chOff x="1760" y="2442"/>
            <a:chExt cx="370" cy="472"/>
          </a:xfrm>
        </p:grpSpPr>
        <p:sp>
          <p:nvSpPr>
            <p:cNvPr id="130052" name="Text Box 4">
              <a:extLst>
                <a:ext uri="{FF2B5EF4-FFF2-40B4-BE49-F238E27FC236}">
                  <a16:creationId xmlns:a16="http://schemas.microsoft.com/office/drawing/2014/main" id="{A4AA98D9-F4D2-3848-8F95-E6C226241935}"/>
                </a:ext>
              </a:extLst>
            </p:cNvPr>
            <p:cNvSpPr txBox="1">
              <a:spLocks noChangeArrowheads="1"/>
            </p:cNvSpPr>
            <p:nvPr/>
          </p:nvSpPr>
          <p:spPr bwMode="auto">
            <a:xfrm>
              <a:off x="1760" y="2442"/>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solidFill>
                    <a:srgbClr val="FF0033"/>
                  </a:solidFill>
                  <a:latin typeface="Courier New" panose="02070309020205020404" pitchFamily="49" charset="0"/>
                </a:rPr>
                <a:t>22</a:t>
              </a:r>
            </a:p>
          </p:txBody>
        </p:sp>
        <p:grpSp>
          <p:nvGrpSpPr>
            <p:cNvPr id="130053" name="Group 5">
              <a:extLst>
                <a:ext uri="{FF2B5EF4-FFF2-40B4-BE49-F238E27FC236}">
                  <a16:creationId xmlns:a16="http://schemas.microsoft.com/office/drawing/2014/main" id="{8444F786-543C-9D49-B353-535144AA68AB}"/>
                </a:ext>
              </a:extLst>
            </p:cNvPr>
            <p:cNvGrpSpPr>
              <a:grpSpLocks/>
            </p:cNvGrpSpPr>
            <p:nvPr/>
          </p:nvGrpSpPr>
          <p:grpSpPr bwMode="auto">
            <a:xfrm>
              <a:off x="1760" y="2754"/>
              <a:ext cx="370" cy="160"/>
              <a:chOff x="1378" y="3290"/>
              <a:chExt cx="370" cy="312"/>
            </a:xfrm>
          </p:grpSpPr>
          <p:sp>
            <p:nvSpPr>
              <p:cNvPr id="130054" name="Text Box 6">
                <a:extLst>
                  <a:ext uri="{FF2B5EF4-FFF2-40B4-BE49-F238E27FC236}">
                    <a16:creationId xmlns:a16="http://schemas.microsoft.com/office/drawing/2014/main" id="{99DB793A-E61E-9445-908B-6ADF7F88DDB5}"/>
                  </a:ext>
                </a:extLst>
              </p:cNvPr>
              <p:cNvSpPr txBox="1">
                <a:spLocks noChangeArrowheads="1"/>
              </p:cNvSpPr>
              <p:nvPr/>
            </p:nvSpPr>
            <p:spPr bwMode="auto">
              <a:xfrm>
                <a:off x="1378" y="3290"/>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30055" name="Line 7">
                <a:extLst>
                  <a:ext uri="{FF2B5EF4-FFF2-40B4-BE49-F238E27FC236}">
                    <a16:creationId xmlns:a16="http://schemas.microsoft.com/office/drawing/2014/main" id="{F9395766-C0BD-8244-8235-7F969187AEA2}"/>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130056" name="Text Box 8">
            <a:extLst>
              <a:ext uri="{FF2B5EF4-FFF2-40B4-BE49-F238E27FC236}">
                <a16:creationId xmlns:a16="http://schemas.microsoft.com/office/drawing/2014/main" id="{D08CE802-EFB8-0945-BD09-800ABB049DCC}"/>
              </a:ext>
            </a:extLst>
          </p:cNvPr>
          <p:cNvSpPr txBox="1">
            <a:spLocks noChangeArrowheads="1"/>
          </p:cNvSpPr>
          <p:nvPr/>
        </p:nvSpPr>
        <p:spPr bwMode="auto">
          <a:xfrm>
            <a:off x="7032626" y="646113"/>
            <a:ext cx="62619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715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a:t>root</a:t>
            </a:r>
          </a:p>
        </p:txBody>
      </p:sp>
      <p:sp>
        <p:nvSpPr>
          <p:cNvPr id="130057" name="Line 9">
            <a:extLst>
              <a:ext uri="{FF2B5EF4-FFF2-40B4-BE49-F238E27FC236}">
                <a16:creationId xmlns:a16="http://schemas.microsoft.com/office/drawing/2014/main" id="{320D0720-FD7D-0D4B-835D-FB2E80FD13CE}"/>
              </a:ext>
            </a:extLst>
          </p:cNvPr>
          <p:cNvSpPr>
            <a:spLocks noChangeShapeType="1"/>
          </p:cNvSpPr>
          <p:nvPr/>
        </p:nvSpPr>
        <p:spPr bwMode="auto">
          <a:xfrm>
            <a:off x="7404100" y="1028700"/>
            <a:ext cx="0" cy="4572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30058" name="Group 10">
            <a:extLst>
              <a:ext uri="{FF2B5EF4-FFF2-40B4-BE49-F238E27FC236}">
                <a16:creationId xmlns:a16="http://schemas.microsoft.com/office/drawing/2014/main" id="{62DED110-59F7-9147-9C5C-67E144EC271E}"/>
              </a:ext>
            </a:extLst>
          </p:cNvPr>
          <p:cNvGrpSpPr>
            <a:grpSpLocks/>
          </p:cNvGrpSpPr>
          <p:nvPr/>
        </p:nvGrpSpPr>
        <p:grpSpPr bwMode="auto">
          <a:xfrm>
            <a:off x="8280401" y="2746375"/>
            <a:ext cx="587375" cy="749300"/>
            <a:chOff x="1760" y="2442"/>
            <a:chExt cx="370" cy="472"/>
          </a:xfrm>
        </p:grpSpPr>
        <p:sp>
          <p:nvSpPr>
            <p:cNvPr id="130059" name="Text Box 11">
              <a:extLst>
                <a:ext uri="{FF2B5EF4-FFF2-40B4-BE49-F238E27FC236}">
                  <a16:creationId xmlns:a16="http://schemas.microsoft.com/office/drawing/2014/main" id="{E7E119BD-F4E5-4249-A3F6-5EC48152BD9F}"/>
                </a:ext>
              </a:extLst>
            </p:cNvPr>
            <p:cNvSpPr txBox="1">
              <a:spLocks noChangeArrowheads="1"/>
            </p:cNvSpPr>
            <p:nvPr/>
          </p:nvSpPr>
          <p:spPr bwMode="auto">
            <a:xfrm>
              <a:off x="1760" y="2442"/>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latin typeface="Courier New" panose="02070309020205020404" pitchFamily="49" charset="0"/>
                </a:rPr>
                <a:t>67</a:t>
              </a:r>
            </a:p>
          </p:txBody>
        </p:sp>
        <p:grpSp>
          <p:nvGrpSpPr>
            <p:cNvPr id="130060" name="Group 12">
              <a:extLst>
                <a:ext uri="{FF2B5EF4-FFF2-40B4-BE49-F238E27FC236}">
                  <a16:creationId xmlns:a16="http://schemas.microsoft.com/office/drawing/2014/main" id="{E3A2DA99-5165-C040-AA3B-07E265CB73F6}"/>
                </a:ext>
              </a:extLst>
            </p:cNvPr>
            <p:cNvGrpSpPr>
              <a:grpSpLocks/>
            </p:cNvGrpSpPr>
            <p:nvPr/>
          </p:nvGrpSpPr>
          <p:grpSpPr bwMode="auto">
            <a:xfrm>
              <a:off x="1760" y="2754"/>
              <a:ext cx="370" cy="160"/>
              <a:chOff x="1378" y="3290"/>
              <a:chExt cx="370" cy="312"/>
            </a:xfrm>
          </p:grpSpPr>
          <p:sp>
            <p:nvSpPr>
              <p:cNvPr id="130061" name="Text Box 13">
                <a:extLst>
                  <a:ext uri="{FF2B5EF4-FFF2-40B4-BE49-F238E27FC236}">
                    <a16:creationId xmlns:a16="http://schemas.microsoft.com/office/drawing/2014/main" id="{97465699-C0A0-CA42-B9A4-59EC7AFE5664}"/>
                  </a:ext>
                </a:extLst>
              </p:cNvPr>
              <p:cNvSpPr txBox="1">
                <a:spLocks noChangeArrowheads="1"/>
              </p:cNvSpPr>
              <p:nvPr/>
            </p:nvSpPr>
            <p:spPr bwMode="auto">
              <a:xfrm>
                <a:off x="1378" y="3290"/>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30062" name="Line 14">
                <a:extLst>
                  <a:ext uri="{FF2B5EF4-FFF2-40B4-BE49-F238E27FC236}">
                    <a16:creationId xmlns:a16="http://schemas.microsoft.com/office/drawing/2014/main" id="{71F3FA19-969F-4648-B146-701CBF450CB7}"/>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30063" name="Group 15">
            <a:extLst>
              <a:ext uri="{FF2B5EF4-FFF2-40B4-BE49-F238E27FC236}">
                <a16:creationId xmlns:a16="http://schemas.microsoft.com/office/drawing/2014/main" id="{4F3F2A57-739A-5945-BFF8-D9B106721BD3}"/>
              </a:ext>
            </a:extLst>
          </p:cNvPr>
          <p:cNvGrpSpPr>
            <a:grpSpLocks/>
          </p:cNvGrpSpPr>
          <p:nvPr/>
        </p:nvGrpSpPr>
        <p:grpSpPr bwMode="auto">
          <a:xfrm>
            <a:off x="7759701" y="3978275"/>
            <a:ext cx="587375" cy="749300"/>
            <a:chOff x="1760" y="2442"/>
            <a:chExt cx="370" cy="472"/>
          </a:xfrm>
        </p:grpSpPr>
        <p:sp>
          <p:nvSpPr>
            <p:cNvPr id="130064" name="Text Box 16">
              <a:extLst>
                <a:ext uri="{FF2B5EF4-FFF2-40B4-BE49-F238E27FC236}">
                  <a16:creationId xmlns:a16="http://schemas.microsoft.com/office/drawing/2014/main" id="{91263B5C-6884-E24D-AC78-5CA8487D376C}"/>
                </a:ext>
              </a:extLst>
            </p:cNvPr>
            <p:cNvSpPr txBox="1">
              <a:spLocks noChangeArrowheads="1"/>
            </p:cNvSpPr>
            <p:nvPr/>
          </p:nvSpPr>
          <p:spPr bwMode="auto">
            <a:xfrm>
              <a:off x="1760" y="2442"/>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solidFill>
                    <a:srgbClr val="FF0033"/>
                  </a:solidFill>
                  <a:latin typeface="Courier New" panose="02070309020205020404" pitchFamily="49" charset="0"/>
                </a:rPr>
                <a:t>36</a:t>
              </a:r>
              <a:endParaRPr lang="en-US" altLang="en-US">
                <a:latin typeface="Courier New" panose="02070309020205020404" pitchFamily="49" charset="0"/>
              </a:endParaRPr>
            </a:p>
          </p:txBody>
        </p:sp>
        <p:grpSp>
          <p:nvGrpSpPr>
            <p:cNvPr id="130065" name="Group 17">
              <a:extLst>
                <a:ext uri="{FF2B5EF4-FFF2-40B4-BE49-F238E27FC236}">
                  <a16:creationId xmlns:a16="http://schemas.microsoft.com/office/drawing/2014/main" id="{1D0F894A-26AF-D34F-B818-C1FEAB6E8018}"/>
                </a:ext>
              </a:extLst>
            </p:cNvPr>
            <p:cNvGrpSpPr>
              <a:grpSpLocks/>
            </p:cNvGrpSpPr>
            <p:nvPr/>
          </p:nvGrpSpPr>
          <p:grpSpPr bwMode="auto">
            <a:xfrm>
              <a:off x="1760" y="2754"/>
              <a:ext cx="370" cy="160"/>
              <a:chOff x="1378" y="3290"/>
              <a:chExt cx="370" cy="312"/>
            </a:xfrm>
          </p:grpSpPr>
          <p:sp>
            <p:nvSpPr>
              <p:cNvPr id="130066" name="Text Box 18">
                <a:extLst>
                  <a:ext uri="{FF2B5EF4-FFF2-40B4-BE49-F238E27FC236}">
                    <a16:creationId xmlns:a16="http://schemas.microsoft.com/office/drawing/2014/main" id="{0B680989-D44D-B047-AEE8-632BFE819721}"/>
                  </a:ext>
                </a:extLst>
              </p:cNvPr>
              <p:cNvSpPr txBox="1">
                <a:spLocks noChangeArrowheads="1"/>
              </p:cNvSpPr>
              <p:nvPr/>
            </p:nvSpPr>
            <p:spPr bwMode="auto">
              <a:xfrm>
                <a:off x="1378" y="3290"/>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30067" name="Line 19">
                <a:extLst>
                  <a:ext uri="{FF2B5EF4-FFF2-40B4-BE49-F238E27FC236}">
                    <a16:creationId xmlns:a16="http://schemas.microsoft.com/office/drawing/2014/main" id="{01269E63-968B-B843-BA91-B482EB4F7BBE}"/>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30068" name="Group 20">
            <a:extLst>
              <a:ext uri="{FF2B5EF4-FFF2-40B4-BE49-F238E27FC236}">
                <a16:creationId xmlns:a16="http://schemas.microsoft.com/office/drawing/2014/main" id="{01897D1C-20D7-B44E-9143-FFF114CC11EC}"/>
              </a:ext>
            </a:extLst>
          </p:cNvPr>
          <p:cNvGrpSpPr>
            <a:grpSpLocks/>
          </p:cNvGrpSpPr>
          <p:nvPr/>
        </p:nvGrpSpPr>
        <p:grpSpPr bwMode="auto">
          <a:xfrm>
            <a:off x="5588001" y="3940175"/>
            <a:ext cx="587375" cy="749300"/>
            <a:chOff x="1760" y="2442"/>
            <a:chExt cx="370" cy="472"/>
          </a:xfrm>
        </p:grpSpPr>
        <p:sp>
          <p:nvSpPr>
            <p:cNvPr id="130069" name="Text Box 21">
              <a:extLst>
                <a:ext uri="{FF2B5EF4-FFF2-40B4-BE49-F238E27FC236}">
                  <a16:creationId xmlns:a16="http://schemas.microsoft.com/office/drawing/2014/main" id="{34477030-59CC-4F43-AEEC-E1A4D3A35D31}"/>
                </a:ext>
              </a:extLst>
            </p:cNvPr>
            <p:cNvSpPr txBox="1">
              <a:spLocks noChangeArrowheads="1"/>
            </p:cNvSpPr>
            <p:nvPr/>
          </p:nvSpPr>
          <p:spPr bwMode="auto">
            <a:xfrm>
              <a:off x="1760" y="2442"/>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a:r>
                <a:rPr lang="en-US" altLang="en-US">
                  <a:solidFill>
                    <a:srgbClr val="FF0033"/>
                  </a:solidFill>
                  <a:latin typeface="Courier New" panose="02070309020205020404" pitchFamily="49" charset="0"/>
                </a:rPr>
                <a:t>3</a:t>
              </a:r>
              <a:endParaRPr lang="en-US" altLang="en-US">
                <a:latin typeface="Courier New" panose="02070309020205020404" pitchFamily="49" charset="0"/>
              </a:endParaRPr>
            </a:p>
          </p:txBody>
        </p:sp>
        <p:grpSp>
          <p:nvGrpSpPr>
            <p:cNvPr id="130070" name="Group 22">
              <a:extLst>
                <a:ext uri="{FF2B5EF4-FFF2-40B4-BE49-F238E27FC236}">
                  <a16:creationId xmlns:a16="http://schemas.microsoft.com/office/drawing/2014/main" id="{AA60C726-29B3-3F41-AC43-CB776D97259C}"/>
                </a:ext>
              </a:extLst>
            </p:cNvPr>
            <p:cNvGrpSpPr>
              <a:grpSpLocks/>
            </p:cNvGrpSpPr>
            <p:nvPr/>
          </p:nvGrpSpPr>
          <p:grpSpPr bwMode="auto">
            <a:xfrm>
              <a:off x="1760" y="2754"/>
              <a:ext cx="370" cy="160"/>
              <a:chOff x="1378" y="3290"/>
              <a:chExt cx="370" cy="312"/>
            </a:xfrm>
          </p:grpSpPr>
          <p:sp>
            <p:nvSpPr>
              <p:cNvPr id="130071" name="Text Box 23">
                <a:extLst>
                  <a:ext uri="{FF2B5EF4-FFF2-40B4-BE49-F238E27FC236}">
                    <a16:creationId xmlns:a16="http://schemas.microsoft.com/office/drawing/2014/main" id="{9D7940AF-65D8-F243-B862-470480BFA42E}"/>
                  </a:ext>
                </a:extLst>
              </p:cNvPr>
              <p:cNvSpPr txBox="1">
                <a:spLocks noChangeArrowheads="1"/>
              </p:cNvSpPr>
              <p:nvPr/>
            </p:nvSpPr>
            <p:spPr bwMode="auto">
              <a:xfrm>
                <a:off x="1378" y="3290"/>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30072" name="Line 24">
                <a:extLst>
                  <a:ext uri="{FF2B5EF4-FFF2-40B4-BE49-F238E27FC236}">
                    <a16:creationId xmlns:a16="http://schemas.microsoft.com/office/drawing/2014/main" id="{198E4F6B-2D6A-2843-902F-EB388A864971}"/>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30073" name="Group 25">
            <a:extLst>
              <a:ext uri="{FF2B5EF4-FFF2-40B4-BE49-F238E27FC236}">
                <a16:creationId xmlns:a16="http://schemas.microsoft.com/office/drawing/2014/main" id="{6DBDDD03-0D63-A541-A369-19CAF78EE136}"/>
              </a:ext>
            </a:extLst>
          </p:cNvPr>
          <p:cNvGrpSpPr>
            <a:grpSpLocks/>
          </p:cNvGrpSpPr>
          <p:nvPr/>
        </p:nvGrpSpPr>
        <p:grpSpPr bwMode="auto">
          <a:xfrm>
            <a:off x="6667501" y="3940175"/>
            <a:ext cx="587375" cy="749300"/>
            <a:chOff x="1760" y="2442"/>
            <a:chExt cx="370" cy="472"/>
          </a:xfrm>
        </p:grpSpPr>
        <p:sp>
          <p:nvSpPr>
            <p:cNvPr id="130074" name="Text Box 26">
              <a:extLst>
                <a:ext uri="{FF2B5EF4-FFF2-40B4-BE49-F238E27FC236}">
                  <a16:creationId xmlns:a16="http://schemas.microsoft.com/office/drawing/2014/main" id="{D28D3A4D-31A0-1F45-9AC3-5BE0E019E4BE}"/>
                </a:ext>
              </a:extLst>
            </p:cNvPr>
            <p:cNvSpPr txBox="1">
              <a:spLocks noChangeArrowheads="1"/>
            </p:cNvSpPr>
            <p:nvPr/>
          </p:nvSpPr>
          <p:spPr bwMode="auto">
            <a:xfrm>
              <a:off x="1760" y="2442"/>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solidFill>
                    <a:srgbClr val="FF0033"/>
                  </a:solidFill>
                  <a:latin typeface="Courier New" panose="02070309020205020404" pitchFamily="49" charset="0"/>
                </a:rPr>
                <a:t>14</a:t>
              </a:r>
              <a:endParaRPr lang="en-US" altLang="en-US">
                <a:latin typeface="Courier New" panose="02070309020205020404" pitchFamily="49" charset="0"/>
              </a:endParaRPr>
            </a:p>
          </p:txBody>
        </p:sp>
        <p:grpSp>
          <p:nvGrpSpPr>
            <p:cNvPr id="130075" name="Group 27">
              <a:extLst>
                <a:ext uri="{FF2B5EF4-FFF2-40B4-BE49-F238E27FC236}">
                  <a16:creationId xmlns:a16="http://schemas.microsoft.com/office/drawing/2014/main" id="{5E1A1B6D-C278-DC44-BC30-93CFB120D936}"/>
                </a:ext>
              </a:extLst>
            </p:cNvPr>
            <p:cNvGrpSpPr>
              <a:grpSpLocks/>
            </p:cNvGrpSpPr>
            <p:nvPr/>
          </p:nvGrpSpPr>
          <p:grpSpPr bwMode="auto">
            <a:xfrm>
              <a:off x="1760" y="2754"/>
              <a:ext cx="370" cy="160"/>
              <a:chOff x="1378" y="3290"/>
              <a:chExt cx="370" cy="312"/>
            </a:xfrm>
          </p:grpSpPr>
          <p:sp>
            <p:nvSpPr>
              <p:cNvPr id="130076" name="Text Box 28">
                <a:extLst>
                  <a:ext uri="{FF2B5EF4-FFF2-40B4-BE49-F238E27FC236}">
                    <a16:creationId xmlns:a16="http://schemas.microsoft.com/office/drawing/2014/main" id="{E43B7109-2374-1E4A-B16D-204D02C24316}"/>
                  </a:ext>
                </a:extLst>
              </p:cNvPr>
              <p:cNvSpPr txBox="1">
                <a:spLocks noChangeArrowheads="1"/>
              </p:cNvSpPr>
              <p:nvPr/>
            </p:nvSpPr>
            <p:spPr bwMode="auto">
              <a:xfrm>
                <a:off x="1378" y="3290"/>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30077" name="Line 29">
                <a:extLst>
                  <a:ext uri="{FF2B5EF4-FFF2-40B4-BE49-F238E27FC236}">
                    <a16:creationId xmlns:a16="http://schemas.microsoft.com/office/drawing/2014/main" id="{3DF0AC34-AF71-D148-AB69-C6A7043240B5}"/>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30078" name="Group 30">
            <a:extLst>
              <a:ext uri="{FF2B5EF4-FFF2-40B4-BE49-F238E27FC236}">
                <a16:creationId xmlns:a16="http://schemas.microsoft.com/office/drawing/2014/main" id="{9109CF97-5284-1749-B5ED-8F2C638CEC4A}"/>
              </a:ext>
            </a:extLst>
          </p:cNvPr>
          <p:cNvGrpSpPr>
            <a:grpSpLocks/>
          </p:cNvGrpSpPr>
          <p:nvPr/>
        </p:nvGrpSpPr>
        <p:grpSpPr bwMode="auto">
          <a:xfrm>
            <a:off x="8216901" y="5172075"/>
            <a:ext cx="587375" cy="749300"/>
            <a:chOff x="1760" y="2442"/>
            <a:chExt cx="370" cy="472"/>
          </a:xfrm>
        </p:grpSpPr>
        <p:sp>
          <p:nvSpPr>
            <p:cNvPr id="130079" name="Text Box 31">
              <a:extLst>
                <a:ext uri="{FF2B5EF4-FFF2-40B4-BE49-F238E27FC236}">
                  <a16:creationId xmlns:a16="http://schemas.microsoft.com/office/drawing/2014/main" id="{67B7B63B-DD2D-0E4F-8B29-E3FFF17469C7}"/>
                </a:ext>
              </a:extLst>
            </p:cNvPr>
            <p:cNvSpPr txBox="1">
              <a:spLocks noChangeArrowheads="1"/>
            </p:cNvSpPr>
            <p:nvPr/>
          </p:nvSpPr>
          <p:spPr bwMode="auto">
            <a:xfrm>
              <a:off x="1760" y="2442"/>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solidFill>
                    <a:srgbClr val="FF0033"/>
                  </a:solidFill>
                  <a:latin typeface="Courier New" panose="02070309020205020404" pitchFamily="49" charset="0"/>
                </a:rPr>
                <a:t>44</a:t>
              </a:r>
              <a:endParaRPr lang="en-US" altLang="en-US">
                <a:latin typeface="Courier New" panose="02070309020205020404" pitchFamily="49" charset="0"/>
              </a:endParaRPr>
            </a:p>
          </p:txBody>
        </p:sp>
        <p:grpSp>
          <p:nvGrpSpPr>
            <p:cNvPr id="130080" name="Group 32">
              <a:extLst>
                <a:ext uri="{FF2B5EF4-FFF2-40B4-BE49-F238E27FC236}">
                  <a16:creationId xmlns:a16="http://schemas.microsoft.com/office/drawing/2014/main" id="{35423018-5BFF-B64C-881C-41713472A2CE}"/>
                </a:ext>
              </a:extLst>
            </p:cNvPr>
            <p:cNvGrpSpPr>
              <a:grpSpLocks/>
            </p:cNvGrpSpPr>
            <p:nvPr/>
          </p:nvGrpSpPr>
          <p:grpSpPr bwMode="auto">
            <a:xfrm>
              <a:off x="1760" y="2754"/>
              <a:ext cx="370" cy="160"/>
              <a:chOff x="1378" y="3290"/>
              <a:chExt cx="370" cy="312"/>
            </a:xfrm>
          </p:grpSpPr>
          <p:sp>
            <p:nvSpPr>
              <p:cNvPr id="130081" name="Text Box 33">
                <a:extLst>
                  <a:ext uri="{FF2B5EF4-FFF2-40B4-BE49-F238E27FC236}">
                    <a16:creationId xmlns:a16="http://schemas.microsoft.com/office/drawing/2014/main" id="{53DFD385-9F89-7144-9261-70FA8C6DA408}"/>
                  </a:ext>
                </a:extLst>
              </p:cNvPr>
              <p:cNvSpPr txBox="1">
                <a:spLocks noChangeArrowheads="1"/>
              </p:cNvSpPr>
              <p:nvPr/>
            </p:nvSpPr>
            <p:spPr bwMode="auto">
              <a:xfrm>
                <a:off x="1378" y="3290"/>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30082" name="Line 34">
                <a:extLst>
                  <a:ext uri="{FF2B5EF4-FFF2-40B4-BE49-F238E27FC236}">
                    <a16:creationId xmlns:a16="http://schemas.microsoft.com/office/drawing/2014/main" id="{73848FA1-1ACE-C14E-A5C8-DF168F111E8D}"/>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30083" name="Group 35">
            <a:extLst>
              <a:ext uri="{FF2B5EF4-FFF2-40B4-BE49-F238E27FC236}">
                <a16:creationId xmlns:a16="http://schemas.microsoft.com/office/drawing/2014/main" id="{1A17994A-AF80-434A-86F1-AF0FBB0B7662}"/>
              </a:ext>
            </a:extLst>
          </p:cNvPr>
          <p:cNvGrpSpPr>
            <a:grpSpLocks/>
          </p:cNvGrpSpPr>
          <p:nvPr/>
        </p:nvGrpSpPr>
        <p:grpSpPr bwMode="auto">
          <a:xfrm>
            <a:off x="6045201" y="5248275"/>
            <a:ext cx="587375" cy="749300"/>
            <a:chOff x="1760" y="2442"/>
            <a:chExt cx="370" cy="472"/>
          </a:xfrm>
        </p:grpSpPr>
        <p:sp>
          <p:nvSpPr>
            <p:cNvPr id="130084" name="Text Box 36">
              <a:extLst>
                <a:ext uri="{FF2B5EF4-FFF2-40B4-BE49-F238E27FC236}">
                  <a16:creationId xmlns:a16="http://schemas.microsoft.com/office/drawing/2014/main" id="{E9DB52F2-0E5F-AF4B-A32C-ED27084AB854}"/>
                </a:ext>
              </a:extLst>
            </p:cNvPr>
            <p:cNvSpPr txBox="1">
              <a:spLocks noChangeArrowheads="1"/>
            </p:cNvSpPr>
            <p:nvPr/>
          </p:nvSpPr>
          <p:spPr bwMode="auto">
            <a:xfrm>
              <a:off x="1760" y="2442"/>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a:r>
                <a:rPr lang="en-US" altLang="en-US">
                  <a:solidFill>
                    <a:srgbClr val="FF0033"/>
                  </a:solidFill>
                  <a:latin typeface="Courier New" panose="02070309020205020404" pitchFamily="49" charset="0"/>
                </a:rPr>
                <a:t>7</a:t>
              </a:r>
              <a:endParaRPr lang="en-US" altLang="en-US">
                <a:latin typeface="Courier New" panose="02070309020205020404" pitchFamily="49" charset="0"/>
              </a:endParaRPr>
            </a:p>
          </p:txBody>
        </p:sp>
        <p:grpSp>
          <p:nvGrpSpPr>
            <p:cNvPr id="130085" name="Group 37">
              <a:extLst>
                <a:ext uri="{FF2B5EF4-FFF2-40B4-BE49-F238E27FC236}">
                  <a16:creationId xmlns:a16="http://schemas.microsoft.com/office/drawing/2014/main" id="{F7E145FF-D7DD-364F-8796-A85B4C40AF5C}"/>
                </a:ext>
              </a:extLst>
            </p:cNvPr>
            <p:cNvGrpSpPr>
              <a:grpSpLocks/>
            </p:cNvGrpSpPr>
            <p:nvPr/>
          </p:nvGrpSpPr>
          <p:grpSpPr bwMode="auto">
            <a:xfrm>
              <a:off x="1760" y="2754"/>
              <a:ext cx="370" cy="160"/>
              <a:chOff x="1378" y="3290"/>
              <a:chExt cx="370" cy="312"/>
            </a:xfrm>
          </p:grpSpPr>
          <p:sp>
            <p:nvSpPr>
              <p:cNvPr id="130086" name="Text Box 38">
                <a:extLst>
                  <a:ext uri="{FF2B5EF4-FFF2-40B4-BE49-F238E27FC236}">
                    <a16:creationId xmlns:a16="http://schemas.microsoft.com/office/drawing/2014/main" id="{C058F035-AFA2-C04A-B668-DA3D5D0C42A5}"/>
                  </a:ext>
                </a:extLst>
              </p:cNvPr>
              <p:cNvSpPr txBox="1">
                <a:spLocks noChangeArrowheads="1"/>
              </p:cNvSpPr>
              <p:nvPr/>
            </p:nvSpPr>
            <p:spPr bwMode="auto">
              <a:xfrm>
                <a:off x="1378" y="3290"/>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30087" name="Line 39">
                <a:extLst>
                  <a:ext uri="{FF2B5EF4-FFF2-40B4-BE49-F238E27FC236}">
                    <a16:creationId xmlns:a16="http://schemas.microsoft.com/office/drawing/2014/main" id="{3A068A3F-12C0-044A-A102-61289CB702A5}"/>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30088" name="Group 40">
            <a:extLst>
              <a:ext uri="{FF2B5EF4-FFF2-40B4-BE49-F238E27FC236}">
                <a16:creationId xmlns:a16="http://schemas.microsoft.com/office/drawing/2014/main" id="{A14FA90E-7900-1740-9DB6-B075569B65E4}"/>
              </a:ext>
            </a:extLst>
          </p:cNvPr>
          <p:cNvGrpSpPr>
            <a:grpSpLocks/>
          </p:cNvGrpSpPr>
          <p:nvPr/>
        </p:nvGrpSpPr>
        <p:grpSpPr bwMode="auto">
          <a:xfrm>
            <a:off x="8813801" y="3978275"/>
            <a:ext cx="587375" cy="749300"/>
            <a:chOff x="1760" y="2442"/>
            <a:chExt cx="370" cy="472"/>
          </a:xfrm>
        </p:grpSpPr>
        <p:sp>
          <p:nvSpPr>
            <p:cNvPr id="130089" name="Text Box 41">
              <a:extLst>
                <a:ext uri="{FF2B5EF4-FFF2-40B4-BE49-F238E27FC236}">
                  <a16:creationId xmlns:a16="http://schemas.microsoft.com/office/drawing/2014/main" id="{CFA52BA0-F8F8-8C40-A83C-0376124AFB4C}"/>
                </a:ext>
              </a:extLst>
            </p:cNvPr>
            <p:cNvSpPr txBox="1">
              <a:spLocks noChangeArrowheads="1"/>
            </p:cNvSpPr>
            <p:nvPr/>
          </p:nvSpPr>
          <p:spPr bwMode="auto">
            <a:xfrm>
              <a:off x="1760" y="2442"/>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latin typeface="Courier New" panose="02070309020205020404" pitchFamily="49" charset="0"/>
                </a:rPr>
                <a:t>94</a:t>
              </a:r>
            </a:p>
          </p:txBody>
        </p:sp>
        <p:grpSp>
          <p:nvGrpSpPr>
            <p:cNvPr id="130090" name="Group 42">
              <a:extLst>
                <a:ext uri="{FF2B5EF4-FFF2-40B4-BE49-F238E27FC236}">
                  <a16:creationId xmlns:a16="http://schemas.microsoft.com/office/drawing/2014/main" id="{B4100AE5-CFE2-DB45-A417-2D145D62E04D}"/>
                </a:ext>
              </a:extLst>
            </p:cNvPr>
            <p:cNvGrpSpPr>
              <a:grpSpLocks/>
            </p:cNvGrpSpPr>
            <p:nvPr/>
          </p:nvGrpSpPr>
          <p:grpSpPr bwMode="auto">
            <a:xfrm>
              <a:off x="1760" y="2754"/>
              <a:ext cx="370" cy="160"/>
              <a:chOff x="1378" y="3290"/>
              <a:chExt cx="370" cy="312"/>
            </a:xfrm>
          </p:grpSpPr>
          <p:sp>
            <p:nvSpPr>
              <p:cNvPr id="130091" name="Text Box 43">
                <a:extLst>
                  <a:ext uri="{FF2B5EF4-FFF2-40B4-BE49-F238E27FC236}">
                    <a16:creationId xmlns:a16="http://schemas.microsoft.com/office/drawing/2014/main" id="{FAF6A692-58E5-5B42-B252-4DFE0F94D480}"/>
                  </a:ext>
                </a:extLst>
              </p:cNvPr>
              <p:cNvSpPr txBox="1">
                <a:spLocks noChangeArrowheads="1"/>
              </p:cNvSpPr>
              <p:nvPr/>
            </p:nvSpPr>
            <p:spPr bwMode="auto">
              <a:xfrm>
                <a:off x="1378" y="3290"/>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30092" name="Line 44">
                <a:extLst>
                  <a:ext uri="{FF2B5EF4-FFF2-40B4-BE49-F238E27FC236}">
                    <a16:creationId xmlns:a16="http://schemas.microsoft.com/office/drawing/2014/main" id="{F61992E8-BFE5-934E-B1FE-968F8CB4D804}"/>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30093" name="Group 45">
            <a:extLst>
              <a:ext uri="{FF2B5EF4-FFF2-40B4-BE49-F238E27FC236}">
                <a16:creationId xmlns:a16="http://schemas.microsoft.com/office/drawing/2014/main" id="{7617E093-FF91-5B4E-A6C0-5080EF38712E}"/>
              </a:ext>
            </a:extLst>
          </p:cNvPr>
          <p:cNvGrpSpPr>
            <a:grpSpLocks/>
          </p:cNvGrpSpPr>
          <p:nvPr/>
        </p:nvGrpSpPr>
        <p:grpSpPr bwMode="auto">
          <a:xfrm>
            <a:off x="9283701" y="5159375"/>
            <a:ext cx="587375" cy="749300"/>
            <a:chOff x="1760" y="2442"/>
            <a:chExt cx="370" cy="472"/>
          </a:xfrm>
        </p:grpSpPr>
        <p:sp>
          <p:nvSpPr>
            <p:cNvPr id="130094" name="Text Box 46">
              <a:extLst>
                <a:ext uri="{FF2B5EF4-FFF2-40B4-BE49-F238E27FC236}">
                  <a16:creationId xmlns:a16="http://schemas.microsoft.com/office/drawing/2014/main" id="{002A0B14-A439-4045-9CF4-ECCB8A6C2561}"/>
                </a:ext>
              </a:extLst>
            </p:cNvPr>
            <p:cNvSpPr txBox="1">
              <a:spLocks noChangeArrowheads="1"/>
            </p:cNvSpPr>
            <p:nvPr/>
          </p:nvSpPr>
          <p:spPr bwMode="auto">
            <a:xfrm>
              <a:off x="1760" y="2442"/>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latin typeface="Courier New" panose="02070309020205020404" pitchFamily="49" charset="0"/>
                </a:rPr>
                <a:t>97</a:t>
              </a:r>
            </a:p>
          </p:txBody>
        </p:sp>
        <p:grpSp>
          <p:nvGrpSpPr>
            <p:cNvPr id="130095" name="Group 47">
              <a:extLst>
                <a:ext uri="{FF2B5EF4-FFF2-40B4-BE49-F238E27FC236}">
                  <a16:creationId xmlns:a16="http://schemas.microsoft.com/office/drawing/2014/main" id="{69C7D992-B968-6F43-955D-5E3533E8FDD6}"/>
                </a:ext>
              </a:extLst>
            </p:cNvPr>
            <p:cNvGrpSpPr>
              <a:grpSpLocks/>
            </p:cNvGrpSpPr>
            <p:nvPr/>
          </p:nvGrpSpPr>
          <p:grpSpPr bwMode="auto">
            <a:xfrm>
              <a:off x="1760" y="2754"/>
              <a:ext cx="370" cy="160"/>
              <a:chOff x="1378" y="3290"/>
              <a:chExt cx="370" cy="312"/>
            </a:xfrm>
          </p:grpSpPr>
          <p:sp>
            <p:nvSpPr>
              <p:cNvPr id="130096" name="Text Box 48">
                <a:extLst>
                  <a:ext uri="{FF2B5EF4-FFF2-40B4-BE49-F238E27FC236}">
                    <a16:creationId xmlns:a16="http://schemas.microsoft.com/office/drawing/2014/main" id="{72E0DBFB-619B-C343-B15E-9FA7077A56D5}"/>
                  </a:ext>
                </a:extLst>
              </p:cNvPr>
              <p:cNvSpPr txBox="1">
                <a:spLocks noChangeArrowheads="1"/>
              </p:cNvSpPr>
              <p:nvPr/>
            </p:nvSpPr>
            <p:spPr bwMode="auto">
              <a:xfrm>
                <a:off x="1378" y="3290"/>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30097" name="Line 49">
                <a:extLst>
                  <a:ext uri="{FF2B5EF4-FFF2-40B4-BE49-F238E27FC236}">
                    <a16:creationId xmlns:a16="http://schemas.microsoft.com/office/drawing/2014/main" id="{D4673789-3F36-864B-875F-2302098A4092}"/>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30098" name="Group 50">
            <a:extLst>
              <a:ext uri="{FF2B5EF4-FFF2-40B4-BE49-F238E27FC236}">
                <a16:creationId xmlns:a16="http://schemas.microsoft.com/office/drawing/2014/main" id="{19E14289-916E-3B4F-9611-D5EC0866016E}"/>
              </a:ext>
            </a:extLst>
          </p:cNvPr>
          <p:cNvGrpSpPr>
            <a:grpSpLocks/>
          </p:cNvGrpSpPr>
          <p:nvPr/>
        </p:nvGrpSpPr>
        <p:grpSpPr bwMode="auto">
          <a:xfrm>
            <a:off x="5118101" y="5248275"/>
            <a:ext cx="587375" cy="749300"/>
            <a:chOff x="1760" y="2442"/>
            <a:chExt cx="370" cy="472"/>
          </a:xfrm>
        </p:grpSpPr>
        <p:sp>
          <p:nvSpPr>
            <p:cNvPr id="130099" name="Text Box 51">
              <a:extLst>
                <a:ext uri="{FF2B5EF4-FFF2-40B4-BE49-F238E27FC236}">
                  <a16:creationId xmlns:a16="http://schemas.microsoft.com/office/drawing/2014/main" id="{3D9813C2-6A59-4247-A7CD-F3B5739FBD9B}"/>
                </a:ext>
              </a:extLst>
            </p:cNvPr>
            <p:cNvSpPr txBox="1">
              <a:spLocks noChangeArrowheads="1"/>
            </p:cNvSpPr>
            <p:nvPr/>
          </p:nvSpPr>
          <p:spPr bwMode="auto">
            <a:xfrm>
              <a:off x="1760" y="2442"/>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a:r>
                <a:rPr lang="en-US" altLang="en-US">
                  <a:solidFill>
                    <a:srgbClr val="FF0033"/>
                  </a:solidFill>
                  <a:latin typeface="Courier New" panose="02070309020205020404" pitchFamily="49" charset="0"/>
                </a:rPr>
                <a:t>1</a:t>
              </a:r>
              <a:endParaRPr lang="en-US" altLang="en-US">
                <a:latin typeface="Courier New" panose="02070309020205020404" pitchFamily="49" charset="0"/>
              </a:endParaRPr>
            </a:p>
          </p:txBody>
        </p:sp>
        <p:grpSp>
          <p:nvGrpSpPr>
            <p:cNvPr id="130100" name="Group 52">
              <a:extLst>
                <a:ext uri="{FF2B5EF4-FFF2-40B4-BE49-F238E27FC236}">
                  <a16:creationId xmlns:a16="http://schemas.microsoft.com/office/drawing/2014/main" id="{519C8FEF-2B44-6442-8AAD-1D028D4AA359}"/>
                </a:ext>
              </a:extLst>
            </p:cNvPr>
            <p:cNvGrpSpPr>
              <a:grpSpLocks/>
            </p:cNvGrpSpPr>
            <p:nvPr/>
          </p:nvGrpSpPr>
          <p:grpSpPr bwMode="auto">
            <a:xfrm>
              <a:off x="1760" y="2754"/>
              <a:ext cx="370" cy="160"/>
              <a:chOff x="1378" y="3290"/>
              <a:chExt cx="370" cy="312"/>
            </a:xfrm>
          </p:grpSpPr>
          <p:sp>
            <p:nvSpPr>
              <p:cNvPr id="130101" name="Text Box 53">
                <a:extLst>
                  <a:ext uri="{FF2B5EF4-FFF2-40B4-BE49-F238E27FC236}">
                    <a16:creationId xmlns:a16="http://schemas.microsoft.com/office/drawing/2014/main" id="{BBB9E27B-B9A6-0545-9029-2A37223CE32E}"/>
                  </a:ext>
                </a:extLst>
              </p:cNvPr>
              <p:cNvSpPr txBox="1">
                <a:spLocks noChangeArrowheads="1"/>
              </p:cNvSpPr>
              <p:nvPr/>
            </p:nvSpPr>
            <p:spPr bwMode="auto">
              <a:xfrm>
                <a:off x="1378" y="3290"/>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30102" name="Line 54">
                <a:extLst>
                  <a:ext uri="{FF2B5EF4-FFF2-40B4-BE49-F238E27FC236}">
                    <a16:creationId xmlns:a16="http://schemas.microsoft.com/office/drawing/2014/main" id="{E28AC8F0-B57C-2F4E-B4C7-0DEAE1BD87DA}"/>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30103" name="Group 55">
            <a:extLst>
              <a:ext uri="{FF2B5EF4-FFF2-40B4-BE49-F238E27FC236}">
                <a16:creationId xmlns:a16="http://schemas.microsoft.com/office/drawing/2014/main" id="{B6E740B6-36B1-DC40-96F6-4644CC82EDCC}"/>
              </a:ext>
            </a:extLst>
          </p:cNvPr>
          <p:cNvGrpSpPr>
            <a:grpSpLocks/>
          </p:cNvGrpSpPr>
          <p:nvPr/>
        </p:nvGrpSpPr>
        <p:grpSpPr bwMode="auto">
          <a:xfrm>
            <a:off x="6096001" y="2771775"/>
            <a:ext cx="587375" cy="749300"/>
            <a:chOff x="1760" y="2442"/>
            <a:chExt cx="370" cy="472"/>
          </a:xfrm>
        </p:grpSpPr>
        <p:sp>
          <p:nvSpPr>
            <p:cNvPr id="130104" name="Text Box 56">
              <a:extLst>
                <a:ext uri="{FF2B5EF4-FFF2-40B4-BE49-F238E27FC236}">
                  <a16:creationId xmlns:a16="http://schemas.microsoft.com/office/drawing/2014/main" id="{38B2BC26-8F00-2441-BA84-1F3D91A83B36}"/>
                </a:ext>
              </a:extLst>
            </p:cNvPr>
            <p:cNvSpPr txBox="1">
              <a:spLocks noChangeArrowheads="1"/>
            </p:cNvSpPr>
            <p:nvPr/>
          </p:nvSpPr>
          <p:spPr bwMode="auto">
            <a:xfrm>
              <a:off x="1760" y="2442"/>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a:r>
                <a:rPr lang="en-US" altLang="en-US">
                  <a:solidFill>
                    <a:srgbClr val="FF0033"/>
                  </a:solidFill>
                  <a:latin typeface="Courier New" panose="02070309020205020404" pitchFamily="49" charset="0"/>
                </a:rPr>
                <a:t>9</a:t>
              </a:r>
              <a:endParaRPr lang="en-US" altLang="en-US">
                <a:latin typeface="Courier New" panose="02070309020205020404" pitchFamily="49" charset="0"/>
              </a:endParaRPr>
            </a:p>
          </p:txBody>
        </p:sp>
        <p:grpSp>
          <p:nvGrpSpPr>
            <p:cNvPr id="130105" name="Group 57">
              <a:extLst>
                <a:ext uri="{FF2B5EF4-FFF2-40B4-BE49-F238E27FC236}">
                  <a16:creationId xmlns:a16="http://schemas.microsoft.com/office/drawing/2014/main" id="{264F7F94-5555-574E-87CB-C9A7CF193CD8}"/>
                </a:ext>
              </a:extLst>
            </p:cNvPr>
            <p:cNvGrpSpPr>
              <a:grpSpLocks/>
            </p:cNvGrpSpPr>
            <p:nvPr/>
          </p:nvGrpSpPr>
          <p:grpSpPr bwMode="auto">
            <a:xfrm>
              <a:off x="1760" y="2754"/>
              <a:ext cx="370" cy="160"/>
              <a:chOff x="1378" y="3290"/>
              <a:chExt cx="370" cy="312"/>
            </a:xfrm>
          </p:grpSpPr>
          <p:sp>
            <p:nvSpPr>
              <p:cNvPr id="130106" name="Text Box 58">
                <a:extLst>
                  <a:ext uri="{FF2B5EF4-FFF2-40B4-BE49-F238E27FC236}">
                    <a16:creationId xmlns:a16="http://schemas.microsoft.com/office/drawing/2014/main" id="{15264C0D-DA44-6E44-ABD7-BCFD28A0E192}"/>
                  </a:ext>
                </a:extLst>
              </p:cNvPr>
              <p:cNvSpPr txBox="1">
                <a:spLocks noChangeArrowheads="1"/>
              </p:cNvSpPr>
              <p:nvPr/>
            </p:nvSpPr>
            <p:spPr bwMode="auto">
              <a:xfrm>
                <a:off x="1378" y="3290"/>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30107" name="Line 59">
                <a:extLst>
                  <a:ext uri="{FF2B5EF4-FFF2-40B4-BE49-F238E27FC236}">
                    <a16:creationId xmlns:a16="http://schemas.microsoft.com/office/drawing/2014/main" id="{B0C8D9D0-FC03-DC40-90A2-94FF839C7246}"/>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130108" name="Line 60">
            <a:extLst>
              <a:ext uri="{FF2B5EF4-FFF2-40B4-BE49-F238E27FC236}">
                <a16:creationId xmlns:a16="http://schemas.microsoft.com/office/drawing/2014/main" id="{79DBA2DD-8855-B14F-9524-403A0D76E451}"/>
              </a:ext>
            </a:extLst>
          </p:cNvPr>
          <p:cNvSpPr>
            <a:spLocks noChangeShapeType="1"/>
          </p:cNvSpPr>
          <p:nvPr/>
        </p:nvSpPr>
        <p:spPr bwMode="auto">
          <a:xfrm flipH="1">
            <a:off x="6400800" y="2133600"/>
            <a:ext cx="850900" cy="6223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0109" name="Line 61">
            <a:extLst>
              <a:ext uri="{FF2B5EF4-FFF2-40B4-BE49-F238E27FC236}">
                <a16:creationId xmlns:a16="http://schemas.microsoft.com/office/drawing/2014/main" id="{14762FC0-C8EA-9949-8568-EEE7B0CFA26B}"/>
              </a:ext>
            </a:extLst>
          </p:cNvPr>
          <p:cNvSpPr>
            <a:spLocks noChangeShapeType="1"/>
          </p:cNvSpPr>
          <p:nvPr/>
        </p:nvSpPr>
        <p:spPr bwMode="auto">
          <a:xfrm>
            <a:off x="7531100" y="2133600"/>
            <a:ext cx="1041400" cy="5969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0110" name="Line 62">
            <a:extLst>
              <a:ext uri="{FF2B5EF4-FFF2-40B4-BE49-F238E27FC236}">
                <a16:creationId xmlns:a16="http://schemas.microsoft.com/office/drawing/2014/main" id="{9B5CC4C7-5D6A-5248-B923-9E21A0A2AEBE}"/>
              </a:ext>
            </a:extLst>
          </p:cNvPr>
          <p:cNvSpPr>
            <a:spLocks noChangeShapeType="1"/>
          </p:cNvSpPr>
          <p:nvPr/>
        </p:nvSpPr>
        <p:spPr bwMode="auto">
          <a:xfrm flipH="1">
            <a:off x="5880100" y="3403600"/>
            <a:ext cx="381000" cy="5080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0111" name="Line 63">
            <a:extLst>
              <a:ext uri="{FF2B5EF4-FFF2-40B4-BE49-F238E27FC236}">
                <a16:creationId xmlns:a16="http://schemas.microsoft.com/office/drawing/2014/main" id="{51DC1F82-665D-5D45-998C-2D8BD2E29988}"/>
              </a:ext>
            </a:extLst>
          </p:cNvPr>
          <p:cNvSpPr>
            <a:spLocks noChangeShapeType="1"/>
          </p:cNvSpPr>
          <p:nvPr/>
        </p:nvSpPr>
        <p:spPr bwMode="auto">
          <a:xfrm>
            <a:off x="6540500" y="3390900"/>
            <a:ext cx="406400" cy="5334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0112" name="Line 64">
            <a:extLst>
              <a:ext uri="{FF2B5EF4-FFF2-40B4-BE49-F238E27FC236}">
                <a16:creationId xmlns:a16="http://schemas.microsoft.com/office/drawing/2014/main" id="{2CF360D3-7EF2-2440-944F-99AC765054BA}"/>
              </a:ext>
            </a:extLst>
          </p:cNvPr>
          <p:cNvSpPr>
            <a:spLocks noChangeShapeType="1"/>
          </p:cNvSpPr>
          <p:nvPr/>
        </p:nvSpPr>
        <p:spPr bwMode="auto">
          <a:xfrm flipH="1">
            <a:off x="5410200" y="4546600"/>
            <a:ext cx="317500" cy="6858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0113" name="Line 65">
            <a:extLst>
              <a:ext uri="{FF2B5EF4-FFF2-40B4-BE49-F238E27FC236}">
                <a16:creationId xmlns:a16="http://schemas.microsoft.com/office/drawing/2014/main" id="{DAE73C8E-EA18-234D-A71D-AD7FCAF893AF}"/>
              </a:ext>
            </a:extLst>
          </p:cNvPr>
          <p:cNvSpPr>
            <a:spLocks noChangeShapeType="1"/>
          </p:cNvSpPr>
          <p:nvPr/>
        </p:nvSpPr>
        <p:spPr bwMode="auto">
          <a:xfrm>
            <a:off x="6032500" y="4559300"/>
            <a:ext cx="304800" cy="6731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0114" name="Line 66">
            <a:extLst>
              <a:ext uri="{FF2B5EF4-FFF2-40B4-BE49-F238E27FC236}">
                <a16:creationId xmlns:a16="http://schemas.microsoft.com/office/drawing/2014/main" id="{E103DEED-0B4F-3545-8608-1AC022C4D01C}"/>
              </a:ext>
            </a:extLst>
          </p:cNvPr>
          <p:cNvSpPr>
            <a:spLocks noChangeShapeType="1"/>
          </p:cNvSpPr>
          <p:nvPr/>
        </p:nvSpPr>
        <p:spPr bwMode="auto">
          <a:xfrm flipH="1">
            <a:off x="8051800" y="3365500"/>
            <a:ext cx="381000" cy="6096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0115" name="Line 67">
            <a:extLst>
              <a:ext uri="{FF2B5EF4-FFF2-40B4-BE49-F238E27FC236}">
                <a16:creationId xmlns:a16="http://schemas.microsoft.com/office/drawing/2014/main" id="{7286D59A-5DEE-C94C-B0A8-4D2EE51792DA}"/>
              </a:ext>
            </a:extLst>
          </p:cNvPr>
          <p:cNvSpPr>
            <a:spLocks noChangeShapeType="1"/>
          </p:cNvSpPr>
          <p:nvPr/>
        </p:nvSpPr>
        <p:spPr bwMode="auto">
          <a:xfrm>
            <a:off x="8724900" y="3365500"/>
            <a:ext cx="381000" cy="596900"/>
          </a:xfrm>
          <a:prstGeom prst="line">
            <a:avLst/>
          </a:prstGeom>
          <a:noFill/>
          <a:ln w="381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0116" name="Line 68">
            <a:extLst>
              <a:ext uri="{FF2B5EF4-FFF2-40B4-BE49-F238E27FC236}">
                <a16:creationId xmlns:a16="http://schemas.microsoft.com/office/drawing/2014/main" id="{D220A758-A041-8048-B31C-90327CCC0B58}"/>
              </a:ext>
            </a:extLst>
          </p:cNvPr>
          <p:cNvSpPr>
            <a:spLocks noChangeShapeType="1"/>
          </p:cNvSpPr>
          <p:nvPr/>
        </p:nvSpPr>
        <p:spPr bwMode="auto">
          <a:xfrm>
            <a:off x="8191500" y="4610100"/>
            <a:ext cx="304800" cy="5588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0117" name="Line 69">
            <a:extLst>
              <a:ext uri="{FF2B5EF4-FFF2-40B4-BE49-F238E27FC236}">
                <a16:creationId xmlns:a16="http://schemas.microsoft.com/office/drawing/2014/main" id="{7EE42E92-050B-6749-BC20-DF4742064178}"/>
              </a:ext>
            </a:extLst>
          </p:cNvPr>
          <p:cNvSpPr>
            <a:spLocks noChangeShapeType="1"/>
          </p:cNvSpPr>
          <p:nvPr/>
        </p:nvSpPr>
        <p:spPr bwMode="auto">
          <a:xfrm>
            <a:off x="9258300" y="4597400"/>
            <a:ext cx="304800" cy="546100"/>
          </a:xfrm>
          <a:prstGeom prst="line">
            <a:avLst/>
          </a:prstGeom>
          <a:noFill/>
          <a:ln w="381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30118" name="Group 70">
            <a:extLst>
              <a:ext uri="{FF2B5EF4-FFF2-40B4-BE49-F238E27FC236}">
                <a16:creationId xmlns:a16="http://schemas.microsoft.com/office/drawing/2014/main" id="{DBEA2385-0969-FA4A-B68A-F3C185ADE576}"/>
              </a:ext>
            </a:extLst>
          </p:cNvPr>
          <p:cNvGrpSpPr>
            <a:grpSpLocks/>
          </p:cNvGrpSpPr>
          <p:nvPr/>
        </p:nvGrpSpPr>
        <p:grpSpPr bwMode="auto">
          <a:xfrm>
            <a:off x="5183188" y="5880100"/>
            <a:ext cx="165100" cy="406400"/>
            <a:chOff x="2305" y="3704"/>
            <a:chExt cx="104" cy="256"/>
          </a:xfrm>
        </p:grpSpPr>
        <p:sp>
          <p:nvSpPr>
            <p:cNvPr id="130119" name="Line 71">
              <a:extLst>
                <a:ext uri="{FF2B5EF4-FFF2-40B4-BE49-F238E27FC236}">
                  <a16:creationId xmlns:a16="http://schemas.microsoft.com/office/drawing/2014/main" id="{33ECF377-7099-474F-9304-5E3FF4122D0E}"/>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0120" name="Line 72">
              <a:extLst>
                <a:ext uri="{FF2B5EF4-FFF2-40B4-BE49-F238E27FC236}">
                  <a16:creationId xmlns:a16="http://schemas.microsoft.com/office/drawing/2014/main" id="{DAF076BD-2E13-7E4E-B82A-8352AB0D6872}"/>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0121" name="Line 73">
              <a:extLst>
                <a:ext uri="{FF2B5EF4-FFF2-40B4-BE49-F238E27FC236}">
                  <a16:creationId xmlns:a16="http://schemas.microsoft.com/office/drawing/2014/main" id="{8F73FF4A-D2B4-A84F-9B11-AF94F788F361}"/>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30122" name="Group 74">
            <a:extLst>
              <a:ext uri="{FF2B5EF4-FFF2-40B4-BE49-F238E27FC236}">
                <a16:creationId xmlns:a16="http://schemas.microsoft.com/office/drawing/2014/main" id="{4D944D57-4EB5-DD43-B904-B6E0DB6C01F5}"/>
              </a:ext>
            </a:extLst>
          </p:cNvPr>
          <p:cNvGrpSpPr>
            <a:grpSpLocks/>
          </p:cNvGrpSpPr>
          <p:nvPr/>
        </p:nvGrpSpPr>
        <p:grpSpPr bwMode="auto">
          <a:xfrm>
            <a:off x="6402388" y="5880100"/>
            <a:ext cx="165100" cy="406400"/>
            <a:chOff x="2305" y="3704"/>
            <a:chExt cx="104" cy="256"/>
          </a:xfrm>
        </p:grpSpPr>
        <p:sp>
          <p:nvSpPr>
            <p:cNvPr id="130123" name="Line 75">
              <a:extLst>
                <a:ext uri="{FF2B5EF4-FFF2-40B4-BE49-F238E27FC236}">
                  <a16:creationId xmlns:a16="http://schemas.microsoft.com/office/drawing/2014/main" id="{DB6BE493-093A-8E45-9EBD-1B1237F81202}"/>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0124" name="Line 76">
              <a:extLst>
                <a:ext uri="{FF2B5EF4-FFF2-40B4-BE49-F238E27FC236}">
                  <a16:creationId xmlns:a16="http://schemas.microsoft.com/office/drawing/2014/main" id="{32E64C81-8459-1D43-A6DD-0F26ABCCA6A5}"/>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0125" name="Line 77">
              <a:extLst>
                <a:ext uri="{FF2B5EF4-FFF2-40B4-BE49-F238E27FC236}">
                  <a16:creationId xmlns:a16="http://schemas.microsoft.com/office/drawing/2014/main" id="{DC6D018C-651C-FB4D-B3D9-95739157BCF8}"/>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30126" name="Group 78">
            <a:extLst>
              <a:ext uri="{FF2B5EF4-FFF2-40B4-BE49-F238E27FC236}">
                <a16:creationId xmlns:a16="http://schemas.microsoft.com/office/drawing/2014/main" id="{D8496E62-5DD3-D646-9B71-DC4081AD7361}"/>
              </a:ext>
            </a:extLst>
          </p:cNvPr>
          <p:cNvGrpSpPr>
            <a:grpSpLocks/>
          </p:cNvGrpSpPr>
          <p:nvPr/>
        </p:nvGrpSpPr>
        <p:grpSpPr bwMode="auto">
          <a:xfrm>
            <a:off x="9640888" y="5803900"/>
            <a:ext cx="165100" cy="406400"/>
            <a:chOff x="2305" y="3704"/>
            <a:chExt cx="104" cy="256"/>
          </a:xfrm>
        </p:grpSpPr>
        <p:sp>
          <p:nvSpPr>
            <p:cNvPr id="130127" name="Line 79">
              <a:extLst>
                <a:ext uri="{FF2B5EF4-FFF2-40B4-BE49-F238E27FC236}">
                  <a16:creationId xmlns:a16="http://schemas.microsoft.com/office/drawing/2014/main" id="{D1273E08-2707-0E47-84F8-048DACACF3C4}"/>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0128" name="Line 80">
              <a:extLst>
                <a:ext uri="{FF2B5EF4-FFF2-40B4-BE49-F238E27FC236}">
                  <a16:creationId xmlns:a16="http://schemas.microsoft.com/office/drawing/2014/main" id="{0FA1C5C3-1052-7F47-85B9-1F6D10C8BBF2}"/>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0129" name="Line 81">
              <a:extLst>
                <a:ext uri="{FF2B5EF4-FFF2-40B4-BE49-F238E27FC236}">
                  <a16:creationId xmlns:a16="http://schemas.microsoft.com/office/drawing/2014/main" id="{40D15C90-50EF-9F4E-8B78-677BC6B980CA}"/>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30130" name="Group 82">
            <a:extLst>
              <a:ext uri="{FF2B5EF4-FFF2-40B4-BE49-F238E27FC236}">
                <a16:creationId xmlns:a16="http://schemas.microsoft.com/office/drawing/2014/main" id="{1A0C94EB-B4CD-7443-A526-63AA66EAC583}"/>
              </a:ext>
            </a:extLst>
          </p:cNvPr>
          <p:cNvGrpSpPr>
            <a:grpSpLocks/>
          </p:cNvGrpSpPr>
          <p:nvPr/>
        </p:nvGrpSpPr>
        <p:grpSpPr bwMode="auto">
          <a:xfrm>
            <a:off x="8574088" y="5791200"/>
            <a:ext cx="165100" cy="406400"/>
            <a:chOff x="2305" y="3704"/>
            <a:chExt cx="104" cy="256"/>
          </a:xfrm>
        </p:grpSpPr>
        <p:sp>
          <p:nvSpPr>
            <p:cNvPr id="130131" name="Line 83">
              <a:extLst>
                <a:ext uri="{FF2B5EF4-FFF2-40B4-BE49-F238E27FC236}">
                  <a16:creationId xmlns:a16="http://schemas.microsoft.com/office/drawing/2014/main" id="{2178C9A1-77F7-754E-A3CF-EF01C0556F42}"/>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0132" name="Line 84">
              <a:extLst>
                <a:ext uri="{FF2B5EF4-FFF2-40B4-BE49-F238E27FC236}">
                  <a16:creationId xmlns:a16="http://schemas.microsoft.com/office/drawing/2014/main" id="{E4E29BE7-58EE-3742-920E-0AEBB07A6D1E}"/>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0133" name="Line 85">
              <a:extLst>
                <a:ext uri="{FF2B5EF4-FFF2-40B4-BE49-F238E27FC236}">
                  <a16:creationId xmlns:a16="http://schemas.microsoft.com/office/drawing/2014/main" id="{202ADA14-AB31-5947-BC5E-2F852517AF5D}"/>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30134" name="Group 86">
            <a:extLst>
              <a:ext uri="{FF2B5EF4-FFF2-40B4-BE49-F238E27FC236}">
                <a16:creationId xmlns:a16="http://schemas.microsoft.com/office/drawing/2014/main" id="{F16CB411-9EF7-834A-8988-ABF14982C47D}"/>
              </a:ext>
            </a:extLst>
          </p:cNvPr>
          <p:cNvGrpSpPr>
            <a:grpSpLocks/>
          </p:cNvGrpSpPr>
          <p:nvPr/>
        </p:nvGrpSpPr>
        <p:grpSpPr bwMode="auto">
          <a:xfrm>
            <a:off x="8269288" y="5803900"/>
            <a:ext cx="165100" cy="406400"/>
            <a:chOff x="2305" y="3704"/>
            <a:chExt cx="104" cy="256"/>
          </a:xfrm>
        </p:grpSpPr>
        <p:sp>
          <p:nvSpPr>
            <p:cNvPr id="130135" name="Line 87">
              <a:extLst>
                <a:ext uri="{FF2B5EF4-FFF2-40B4-BE49-F238E27FC236}">
                  <a16:creationId xmlns:a16="http://schemas.microsoft.com/office/drawing/2014/main" id="{367323C4-4201-5F46-B6A6-A07A4DB8992C}"/>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0136" name="Line 88">
              <a:extLst>
                <a:ext uri="{FF2B5EF4-FFF2-40B4-BE49-F238E27FC236}">
                  <a16:creationId xmlns:a16="http://schemas.microsoft.com/office/drawing/2014/main" id="{E5C90A18-DF44-FD45-AD94-9F4FAA3F1A81}"/>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0137" name="Line 89">
              <a:extLst>
                <a:ext uri="{FF2B5EF4-FFF2-40B4-BE49-F238E27FC236}">
                  <a16:creationId xmlns:a16="http://schemas.microsoft.com/office/drawing/2014/main" id="{B03BB354-CCB3-FB4B-8681-ED8AD3838114}"/>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30138" name="Group 90">
            <a:extLst>
              <a:ext uri="{FF2B5EF4-FFF2-40B4-BE49-F238E27FC236}">
                <a16:creationId xmlns:a16="http://schemas.microsoft.com/office/drawing/2014/main" id="{A7CED0C1-4923-6642-9A55-91EAC09BF575}"/>
              </a:ext>
            </a:extLst>
          </p:cNvPr>
          <p:cNvGrpSpPr>
            <a:grpSpLocks/>
          </p:cNvGrpSpPr>
          <p:nvPr/>
        </p:nvGrpSpPr>
        <p:grpSpPr bwMode="auto">
          <a:xfrm>
            <a:off x="5462588" y="5880100"/>
            <a:ext cx="165100" cy="406400"/>
            <a:chOff x="2305" y="3704"/>
            <a:chExt cx="104" cy="256"/>
          </a:xfrm>
        </p:grpSpPr>
        <p:sp>
          <p:nvSpPr>
            <p:cNvPr id="130139" name="Line 91">
              <a:extLst>
                <a:ext uri="{FF2B5EF4-FFF2-40B4-BE49-F238E27FC236}">
                  <a16:creationId xmlns:a16="http://schemas.microsoft.com/office/drawing/2014/main" id="{7DCF5234-961E-4842-9838-7E50832BD475}"/>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0140" name="Line 92">
              <a:extLst>
                <a:ext uri="{FF2B5EF4-FFF2-40B4-BE49-F238E27FC236}">
                  <a16:creationId xmlns:a16="http://schemas.microsoft.com/office/drawing/2014/main" id="{357E8AED-8B86-4547-8B04-3086327506FE}"/>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0141" name="Line 93">
              <a:extLst>
                <a:ext uri="{FF2B5EF4-FFF2-40B4-BE49-F238E27FC236}">
                  <a16:creationId xmlns:a16="http://schemas.microsoft.com/office/drawing/2014/main" id="{297D55F6-0D63-1E4D-9E20-4A18064C9646}"/>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30142" name="Group 94">
            <a:extLst>
              <a:ext uri="{FF2B5EF4-FFF2-40B4-BE49-F238E27FC236}">
                <a16:creationId xmlns:a16="http://schemas.microsoft.com/office/drawing/2014/main" id="{AB9568A5-3615-5342-ABF2-A27E6D50FBA1}"/>
              </a:ext>
            </a:extLst>
          </p:cNvPr>
          <p:cNvGrpSpPr>
            <a:grpSpLocks/>
          </p:cNvGrpSpPr>
          <p:nvPr/>
        </p:nvGrpSpPr>
        <p:grpSpPr bwMode="auto">
          <a:xfrm>
            <a:off x="6110288" y="5867400"/>
            <a:ext cx="165100" cy="406400"/>
            <a:chOff x="2305" y="3704"/>
            <a:chExt cx="104" cy="256"/>
          </a:xfrm>
        </p:grpSpPr>
        <p:sp>
          <p:nvSpPr>
            <p:cNvPr id="130143" name="Line 95">
              <a:extLst>
                <a:ext uri="{FF2B5EF4-FFF2-40B4-BE49-F238E27FC236}">
                  <a16:creationId xmlns:a16="http://schemas.microsoft.com/office/drawing/2014/main" id="{9F33C8B8-3A78-C94E-94CA-DCC86B3CD11C}"/>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0144" name="Line 96">
              <a:extLst>
                <a:ext uri="{FF2B5EF4-FFF2-40B4-BE49-F238E27FC236}">
                  <a16:creationId xmlns:a16="http://schemas.microsoft.com/office/drawing/2014/main" id="{3D3B0540-4CAE-EC49-8240-980ECE06AF45}"/>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0145" name="Line 97">
              <a:extLst>
                <a:ext uri="{FF2B5EF4-FFF2-40B4-BE49-F238E27FC236}">
                  <a16:creationId xmlns:a16="http://schemas.microsoft.com/office/drawing/2014/main" id="{22CD5F6E-693C-FA4A-B76A-0F5BCA265BFA}"/>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30146" name="Group 98">
            <a:extLst>
              <a:ext uri="{FF2B5EF4-FFF2-40B4-BE49-F238E27FC236}">
                <a16:creationId xmlns:a16="http://schemas.microsoft.com/office/drawing/2014/main" id="{C03F24A6-001E-1D49-B0BE-A2A525D4D35A}"/>
              </a:ext>
            </a:extLst>
          </p:cNvPr>
          <p:cNvGrpSpPr>
            <a:grpSpLocks/>
          </p:cNvGrpSpPr>
          <p:nvPr/>
        </p:nvGrpSpPr>
        <p:grpSpPr bwMode="auto">
          <a:xfrm>
            <a:off x="7024688" y="4546600"/>
            <a:ext cx="165100" cy="406400"/>
            <a:chOff x="2305" y="3704"/>
            <a:chExt cx="104" cy="256"/>
          </a:xfrm>
        </p:grpSpPr>
        <p:sp>
          <p:nvSpPr>
            <p:cNvPr id="130147" name="Line 99">
              <a:extLst>
                <a:ext uri="{FF2B5EF4-FFF2-40B4-BE49-F238E27FC236}">
                  <a16:creationId xmlns:a16="http://schemas.microsoft.com/office/drawing/2014/main" id="{14614C31-FF0A-4348-8BEC-77B09D98126B}"/>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0148" name="Line 100">
              <a:extLst>
                <a:ext uri="{FF2B5EF4-FFF2-40B4-BE49-F238E27FC236}">
                  <a16:creationId xmlns:a16="http://schemas.microsoft.com/office/drawing/2014/main" id="{4503F74E-57E5-0E4F-B2CD-9EB6C3BC6C5B}"/>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0149" name="Line 101">
              <a:extLst>
                <a:ext uri="{FF2B5EF4-FFF2-40B4-BE49-F238E27FC236}">
                  <a16:creationId xmlns:a16="http://schemas.microsoft.com/office/drawing/2014/main" id="{0F2175E0-E992-EF43-9C5C-9E8BB4333ADD}"/>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30150" name="Group 102">
            <a:extLst>
              <a:ext uri="{FF2B5EF4-FFF2-40B4-BE49-F238E27FC236}">
                <a16:creationId xmlns:a16="http://schemas.microsoft.com/office/drawing/2014/main" id="{68844A11-8FF7-7844-B81D-A2D89853F6A7}"/>
              </a:ext>
            </a:extLst>
          </p:cNvPr>
          <p:cNvGrpSpPr>
            <a:grpSpLocks/>
          </p:cNvGrpSpPr>
          <p:nvPr/>
        </p:nvGrpSpPr>
        <p:grpSpPr bwMode="auto">
          <a:xfrm>
            <a:off x="6719888" y="4559300"/>
            <a:ext cx="165100" cy="406400"/>
            <a:chOff x="2305" y="3704"/>
            <a:chExt cx="104" cy="256"/>
          </a:xfrm>
        </p:grpSpPr>
        <p:sp>
          <p:nvSpPr>
            <p:cNvPr id="130151" name="Line 103">
              <a:extLst>
                <a:ext uri="{FF2B5EF4-FFF2-40B4-BE49-F238E27FC236}">
                  <a16:creationId xmlns:a16="http://schemas.microsoft.com/office/drawing/2014/main" id="{3E4A01C0-15DA-5E42-BC55-BEEA48C8CC53}"/>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0152" name="Line 104">
              <a:extLst>
                <a:ext uri="{FF2B5EF4-FFF2-40B4-BE49-F238E27FC236}">
                  <a16:creationId xmlns:a16="http://schemas.microsoft.com/office/drawing/2014/main" id="{FF6FF2E6-BB2A-1543-9C4E-97EE2E535AB9}"/>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0153" name="Line 105">
              <a:extLst>
                <a:ext uri="{FF2B5EF4-FFF2-40B4-BE49-F238E27FC236}">
                  <a16:creationId xmlns:a16="http://schemas.microsoft.com/office/drawing/2014/main" id="{0CCFFC20-1CA5-764E-80A6-48EE8FA8C226}"/>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30154" name="Group 106">
            <a:extLst>
              <a:ext uri="{FF2B5EF4-FFF2-40B4-BE49-F238E27FC236}">
                <a16:creationId xmlns:a16="http://schemas.microsoft.com/office/drawing/2014/main" id="{6A4D6A16-8929-A644-B0B9-4190A34386E8}"/>
              </a:ext>
            </a:extLst>
          </p:cNvPr>
          <p:cNvGrpSpPr>
            <a:grpSpLocks/>
          </p:cNvGrpSpPr>
          <p:nvPr/>
        </p:nvGrpSpPr>
        <p:grpSpPr bwMode="auto">
          <a:xfrm>
            <a:off x="9348788" y="5816600"/>
            <a:ext cx="165100" cy="406400"/>
            <a:chOff x="2305" y="3704"/>
            <a:chExt cx="104" cy="256"/>
          </a:xfrm>
        </p:grpSpPr>
        <p:sp>
          <p:nvSpPr>
            <p:cNvPr id="130155" name="Line 107">
              <a:extLst>
                <a:ext uri="{FF2B5EF4-FFF2-40B4-BE49-F238E27FC236}">
                  <a16:creationId xmlns:a16="http://schemas.microsoft.com/office/drawing/2014/main" id="{CB4B41F2-94C2-DA45-A932-20A054C85005}"/>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0156" name="Line 108">
              <a:extLst>
                <a:ext uri="{FF2B5EF4-FFF2-40B4-BE49-F238E27FC236}">
                  <a16:creationId xmlns:a16="http://schemas.microsoft.com/office/drawing/2014/main" id="{9AAB6DEF-7E9E-AB46-B008-F1D723C682FF}"/>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0157" name="Line 109">
              <a:extLst>
                <a:ext uri="{FF2B5EF4-FFF2-40B4-BE49-F238E27FC236}">
                  <a16:creationId xmlns:a16="http://schemas.microsoft.com/office/drawing/2014/main" id="{D6A064AD-F2B9-4244-879D-03246AC65490}"/>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30158" name="Group 110">
            <a:extLst>
              <a:ext uri="{FF2B5EF4-FFF2-40B4-BE49-F238E27FC236}">
                <a16:creationId xmlns:a16="http://schemas.microsoft.com/office/drawing/2014/main" id="{BE9E323D-B19F-4C4F-9456-2CBC6673A229}"/>
              </a:ext>
            </a:extLst>
          </p:cNvPr>
          <p:cNvGrpSpPr>
            <a:grpSpLocks/>
          </p:cNvGrpSpPr>
          <p:nvPr/>
        </p:nvGrpSpPr>
        <p:grpSpPr bwMode="auto">
          <a:xfrm>
            <a:off x="8878888" y="4610100"/>
            <a:ext cx="165100" cy="406400"/>
            <a:chOff x="2305" y="3704"/>
            <a:chExt cx="104" cy="256"/>
          </a:xfrm>
        </p:grpSpPr>
        <p:sp>
          <p:nvSpPr>
            <p:cNvPr id="130159" name="Line 111">
              <a:extLst>
                <a:ext uri="{FF2B5EF4-FFF2-40B4-BE49-F238E27FC236}">
                  <a16:creationId xmlns:a16="http://schemas.microsoft.com/office/drawing/2014/main" id="{46A0413D-A4E7-8343-9C17-4761CECA85AE}"/>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0160" name="Line 112">
              <a:extLst>
                <a:ext uri="{FF2B5EF4-FFF2-40B4-BE49-F238E27FC236}">
                  <a16:creationId xmlns:a16="http://schemas.microsoft.com/office/drawing/2014/main" id="{3AC752A5-D3FE-5E47-BEC8-DFFDC41C28AD}"/>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0161" name="Line 113">
              <a:extLst>
                <a:ext uri="{FF2B5EF4-FFF2-40B4-BE49-F238E27FC236}">
                  <a16:creationId xmlns:a16="http://schemas.microsoft.com/office/drawing/2014/main" id="{363A3AD5-D814-EE47-B0D9-1513F34AECB0}"/>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30162" name="Group 114">
            <a:extLst>
              <a:ext uri="{FF2B5EF4-FFF2-40B4-BE49-F238E27FC236}">
                <a16:creationId xmlns:a16="http://schemas.microsoft.com/office/drawing/2014/main" id="{A024FC78-6533-7140-B4E1-DC529FC1FDE8}"/>
              </a:ext>
            </a:extLst>
          </p:cNvPr>
          <p:cNvGrpSpPr>
            <a:grpSpLocks/>
          </p:cNvGrpSpPr>
          <p:nvPr/>
        </p:nvGrpSpPr>
        <p:grpSpPr bwMode="auto">
          <a:xfrm>
            <a:off x="7837488" y="4622800"/>
            <a:ext cx="165100" cy="406400"/>
            <a:chOff x="2305" y="3704"/>
            <a:chExt cx="104" cy="256"/>
          </a:xfrm>
        </p:grpSpPr>
        <p:sp>
          <p:nvSpPr>
            <p:cNvPr id="130163" name="Line 115">
              <a:extLst>
                <a:ext uri="{FF2B5EF4-FFF2-40B4-BE49-F238E27FC236}">
                  <a16:creationId xmlns:a16="http://schemas.microsoft.com/office/drawing/2014/main" id="{60E06177-F441-F240-958A-6FCDD27A5C9E}"/>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0164" name="Line 116">
              <a:extLst>
                <a:ext uri="{FF2B5EF4-FFF2-40B4-BE49-F238E27FC236}">
                  <a16:creationId xmlns:a16="http://schemas.microsoft.com/office/drawing/2014/main" id="{95D48F4C-5D44-7642-A9D5-90DDBA91DD87}"/>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0165" name="Line 117">
              <a:extLst>
                <a:ext uri="{FF2B5EF4-FFF2-40B4-BE49-F238E27FC236}">
                  <a16:creationId xmlns:a16="http://schemas.microsoft.com/office/drawing/2014/main" id="{344F2158-713E-E24E-9C18-2B8184911BBD}"/>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30166" name="Text Box 118">
            <a:extLst>
              <a:ext uri="{FF2B5EF4-FFF2-40B4-BE49-F238E27FC236}">
                <a16:creationId xmlns:a16="http://schemas.microsoft.com/office/drawing/2014/main" id="{BFD3D468-C5F3-524B-9D51-C8120F75F34F}"/>
              </a:ext>
            </a:extLst>
          </p:cNvPr>
          <p:cNvSpPr txBox="1">
            <a:spLocks noChangeArrowheads="1"/>
          </p:cNvSpPr>
          <p:nvPr/>
        </p:nvSpPr>
        <p:spPr bwMode="auto">
          <a:xfrm>
            <a:off x="1978025" y="2816225"/>
            <a:ext cx="3416320" cy="707886"/>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a:latin typeface="Courier New" panose="02070309020205020404" pitchFamily="49" charset="0"/>
              </a:rPr>
              <a:t>Output: 1 3 7 9 14 22</a:t>
            </a:r>
          </a:p>
          <a:p>
            <a:r>
              <a:rPr lang="en-US" altLang="en-US" sz="2000">
                <a:latin typeface="Courier New" panose="02070309020205020404" pitchFamily="49" charset="0"/>
              </a:rPr>
              <a:t>        36 44</a:t>
            </a:r>
          </a:p>
        </p:txBody>
      </p:sp>
      <p:sp>
        <p:nvSpPr>
          <p:cNvPr id="130167" name="Oval 119">
            <a:extLst>
              <a:ext uri="{FF2B5EF4-FFF2-40B4-BE49-F238E27FC236}">
                <a16:creationId xmlns:a16="http://schemas.microsoft.com/office/drawing/2014/main" id="{D78F8227-3C0F-E342-866A-0200D0107DB6}"/>
              </a:ext>
            </a:extLst>
          </p:cNvPr>
          <p:cNvSpPr>
            <a:spLocks noChangeArrowheads="1"/>
          </p:cNvSpPr>
          <p:nvPr/>
        </p:nvSpPr>
        <p:spPr bwMode="auto">
          <a:xfrm>
            <a:off x="2044700" y="1308100"/>
            <a:ext cx="254000" cy="254000"/>
          </a:xfrm>
          <a:prstGeom prst="ellipse">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130168" name="Oval 120">
            <a:extLst>
              <a:ext uri="{FF2B5EF4-FFF2-40B4-BE49-F238E27FC236}">
                <a16:creationId xmlns:a16="http://schemas.microsoft.com/office/drawing/2014/main" id="{4C984D13-A1CE-CC4C-977B-335E0FCE72BF}"/>
              </a:ext>
            </a:extLst>
          </p:cNvPr>
          <p:cNvSpPr>
            <a:spLocks noChangeArrowheads="1"/>
          </p:cNvSpPr>
          <p:nvPr/>
        </p:nvSpPr>
        <p:spPr bwMode="auto">
          <a:xfrm>
            <a:off x="2044700" y="1651000"/>
            <a:ext cx="254000" cy="254000"/>
          </a:xfrm>
          <a:prstGeom prst="ellipse">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130169" name="Oval 121">
            <a:extLst>
              <a:ext uri="{FF2B5EF4-FFF2-40B4-BE49-F238E27FC236}">
                <a16:creationId xmlns:a16="http://schemas.microsoft.com/office/drawing/2014/main" id="{57160771-4C71-634C-BF8B-CAD1B9364682}"/>
              </a:ext>
            </a:extLst>
          </p:cNvPr>
          <p:cNvSpPr>
            <a:spLocks noChangeArrowheads="1"/>
          </p:cNvSpPr>
          <p:nvPr/>
        </p:nvSpPr>
        <p:spPr bwMode="auto">
          <a:xfrm>
            <a:off x="2044700" y="1993900"/>
            <a:ext cx="254000" cy="254000"/>
          </a:xfrm>
          <a:prstGeom prst="ellipse">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130170" name="Oval 122">
            <a:extLst>
              <a:ext uri="{FF2B5EF4-FFF2-40B4-BE49-F238E27FC236}">
                <a16:creationId xmlns:a16="http://schemas.microsoft.com/office/drawing/2014/main" id="{8B5A6FBF-5EB1-5443-AC90-5E06EC5E320A}"/>
              </a:ext>
            </a:extLst>
          </p:cNvPr>
          <p:cNvSpPr>
            <a:spLocks noChangeArrowheads="1"/>
          </p:cNvSpPr>
          <p:nvPr/>
        </p:nvSpPr>
        <p:spPr bwMode="auto">
          <a:xfrm>
            <a:off x="4762500" y="52070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130171" name="Oval 123">
            <a:extLst>
              <a:ext uri="{FF2B5EF4-FFF2-40B4-BE49-F238E27FC236}">
                <a16:creationId xmlns:a16="http://schemas.microsoft.com/office/drawing/2014/main" id="{4A26DFB4-8F4B-8F44-A995-0AD905EFE41A}"/>
              </a:ext>
            </a:extLst>
          </p:cNvPr>
          <p:cNvSpPr>
            <a:spLocks noChangeArrowheads="1"/>
          </p:cNvSpPr>
          <p:nvPr/>
        </p:nvSpPr>
        <p:spPr bwMode="auto">
          <a:xfrm>
            <a:off x="4749800" y="55118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130172" name="Oval 124">
            <a:extLst>
              <a:ext uri="{FF2B5EF4-FFF2-40B4-BE49-F238E27FC236}">
                <a16:creationId xmlns:a16="http://schemas.microsoft.com/office/drawing/2014/main" id="{7C7C6700-58C2-344D-A2E9-C7F4D8065420}"/>
              </a:ext>
            </a:extLst>
          </p:cNvPr>
          <p:cNvSpPr>
            <a:spLocks noChangeArrowheads="1"/>
          </p:cNvSpPr>
          <p:nvPr/>
        </p:nvSpPr>
        <p:spPr bwMode="auto">
          <a:xfrm>
            <a:off x="4749800" y="58166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130173" name="Oval 125">
            <a:extLst>
              <a:ext uri="{FF2B5EF4-FFF2-40B4-BE49-F238E27FC236}">
                <a16:creationId xmlns:a16="http://schemas.microsoft.com/office/drawing/2014/main" id="{A89AB340-714F-6B49-8506-7155E0FBF09A}"/>
              </a:ext>
            </a:extLst>
          </p:cNvPr>
          <p:cNvSpPr>
            <a:spLocks noChangeArrowheads="1"/>
          </p:cNvSpPr>
          <p:nvPr/>
        </p:nvSpPr>
        <p:spPr bwMode="auto">
          <a:xfrm>
            <a:off x="5207000" y="39116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130174" name="Oval 126">
            <a:extLst>
              <a:ext uri="{FF2B5EF4-FFF2-40B4-BE49-F238E27FC236}">
                <a16:creationId xmlns:a16="http://schemas.microsoft.com/office/drawing/2014/main" id="{2831EE1C-C2C1-8448-AED0-B428187CB6BA}"/>
              </a:ext>
            </a:extLst>
          </p:cNvPr>
          <p:cNvSpPr>
            <a:spLocks noChangeArrowheads="1"/>
          </p:cNvSpPr>
          <p:nvPr/>
        </p:nvSpPr>
        <p:spPr bwMode="auto">
          <a:xfrm>
            <a:off x="5207000" y="42164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130175" name="Oval 127">
            <a:extLst>
              <a:ext uri="{FF2B5EF4-FFF2-40B4-BE49-F238E27FC236}">
                <a16:creationId xmlns:a16="http://schemas.microsoft.com/office/drawing/2014/main" id="{7B420161-60B4-5B4A-AE38-308D278D866D}"/>
              </a:ext>
            </a:extLst>
          </p:cNvPr>
          <p:cNvSpPr>
            <a:spLocks noChangeArrowheads="1"/>
          </p:cNvSpPr>
          <p:nvPr/>
        </p:nvSpPr>
        <p:spPr bwMode="auto">
          <a:xfrm>
            <a:off x="5207000" y="45339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130176" name="Oval 128">
            <a:extLst>
              <a:ext uri="{FF2B5EF4-FFF2-40B4-BE49-F238E27FC236}">
                <a16:creationId xmlns:a16="http://schemas.microsoft.com/office/drawing/2014/main" id="{EDC98C73-62D1-1C4B-ACC9-95D18DB4E438}"/>
              </a:ext>
            </a:extLst>
          </p:cNvPr>
          <p:cNvSpPr>
            <a:spLocks noChangeArrowheads="1"/>
          </p:cNvSpPr>
          <p:nvPr/>
        </p:nvSpPr>
        <p:spPr bwMode="auto">
          <a:xfrm>
            <a:off x="5740400" y="51943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130177" name="Oval 129">
            <a:extLst>
              <a:ext uri="{FF2B5EF4-FFF2-40B4-BE49-F238E27FC236}">
                <a16:creationId xmlns:a16="http://schemas.microsoft.com/office/drawing/2014/main" id="{9633E5B9-B890-1D45-B030-39D565D4A2D5}"/>
              </a:ext>
            </a:extLst>
          </p:cNvPr>
          <p:cNvSpPr>
            <a:spLocks noChangeArrowheads="1"/>
          </p:cNvSpPr>
          <p:nvPr/>
        </p:nvSpPr>
        <p:spPr bwMode="auto">
          <a:xfrm>
            <a:off x="5740400" y="55118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130178" name="Oval 130">
            <a:extLst>
              <a:ext uri="{FF2B5EF4-FFF2-40B4-BE49-F238E27FC236}">
                <a16:creationId xmlns:a16="http://schemas.microsoft.com/office/drawing/2014/main" id="{79E70EA4-7BDD-2A41-9785-E12184EBB6E9}"/>
              </a:ext>
            </a:extLst>
          </p:cNvPr>
          <p:cNvSpPr>
            <a:spLocks noChangeArrowheads="1"/>
          </p:cNvSpPr>
          <p:nvPr/>
        </p:nvSpPr>
        <p:spPr bwMode="auto">
          <a:xfrm>
            <a:off x="5740400" y="58293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130179" name="Oval 131">
            <a:extLst>
              <a:ext uri="{FF2B5EF4-FFF2-40B4-BE49-F238E27FC236}">
                <a16:creationId xmlns:a16="http://schemas.microsoft.com/office/drawing/2014/main" id="{EF710286-021B-4B43-B694-DF3E4CC83E3A}"/>
              </a:ext>
            </a:extLst>
          </p:cNvPr>
          <p:cNvSpPr>
            <a:spLocks noChangeArrowheads="1"/>
          </p:cNvSpPr>
          <p:nvPr/>
        </p:nvSpPr>
        <p:spPr bwMode="auto">
          <a:xfrm>
            <a:off x="6299200" y="39116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130180" name="Oval 132">
            <a:extLst>
              <a:ext uri="{FF2B5EF4-FFF2-40B4-BE49-F238E27FC236}">
                <a16:creationId xmlns:a16="http://schemas.microsoft.com/office/drawing/2014/main" id="{7842A2E3-CBDF-034E-AD98-9848EA39D933}"/>
              </a:ext>
            </a:extLst>
          </p:cNvPr>
          <p:cNvSpPr>
            <a:spLocks noChangeArrowheads="1"/>
          </p:cNvSpPr>
          <p:nvPr/>
        </p:nvSpPr>
        <p:spPr bwMode="auto">
          <a:xfrm>
            <a:off x="6299200" y="42291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130181" name="Oval 133">
            <a:extLst>
              <a:ext uri="{FF2B5EF4-FFF2-40B4-BE49-F238E27FC236}">
                <a16:creationId xmlns:a16="http://schemas.microsoft.com/office/drawing/2014/main" id="{8013A508-3E16-4246-B6A2-2B3028BA4B9D}"/>
              </a:ext>
            </a:extLst>
          </p:cNvPr>
          <p:cNvSpPr>
            <a:spLocks noChangeArrowheads="1"/>
          </p:cNvSpPr>
          <p:nvPr/>
        </p:nvSpPr>
        <p:spPr bwMode="auto">
          <a:xfrm>
            <a:off x="6299200" y="45466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130182" name="Oval 134">
            <a:extLst>
              <a:ext uri="{FF2B5EF4-FFF2-40B4-BE49-F238E27FC236}">
                <a16:creationId xmlns:a16="http://schemas.microsoft.com/office/drawing/2014/main" id="{ADF8DA34-0AE2-A044-89C8-B6D4710C705B}"/>
              </a:ext>
            </a:extLst>
          </p:cNvPr>
          <p:cNvSpPr>
            <a:spLocks noChangeArrowheads="1"/>
          </p:cNvSpPr>
          <p:nvPr/>
        </p:nvSpPr>
        <p:spPr bwMode="auto">
          <a:xfrm>
            <a:off x="5740400" y="27305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130183" name="Oval 135">
            <a:extLst>
              <a:ext uri="{FF2B5EF4-FFF2-40B4-BE49-F238E27FC236}">
                <a16:creationId xmlns:a16="http://schemas.microsoft.com/office/drawing/2014/main" id="{1B7C8FC6-21B7-4246-A24A-F5C6AB7B7BA9}"/>
              </a:ext>
            </a:extLst>
          </p:cNvPr>
          <p:cNvSpPr>
            <a:spLocks noChangeArrowheads="1"/>
          </p:cNvSpPr>
          <p:nvPr/>
        </p:nvSpPr>
        <p:spPr bwMode="auto">
          <a:xfrm>
            <a:off x="5740400" y="30353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130184" name="Oval 136">
            <a:extLst>
              <a:ext uri="{FF2B5EF4-FFF2-40B4-BE49-F238E27FC236}">
                <a16:creationId xmlns:a16="http://schemas.microsoft.com/office/drawing/2014/main" id="{AD47C768-0B88-2C49-979D-EEACE85FE078}"/>
              </a:ext>
            </a:extLst>
          </p:cNvPr>
          <p:cNvSpPr>
            <a:spLocks noChangeArrowheads="1"/>
          </p:cNvSpPr>
          <p:nvPr/>
        </p:nvSpPr>
        <p:spPr bwMode="auto">
          <a:xfrm>
            <a:off x="5740400" y="33401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130185" name="Oval 137">
            <a:extLst>
              <a:ext uri="{FF2B5EF4-FFF2-40B4-BE49-F238E27FC236}">
                <a16:creationId xmlns:a16="http://schemas.microsoft.com/office/drawing/2014/main" id="{8EF3AA91-6C3D-EF4F-84B5-51112CD12AD3}"/>
              </a:ext>
            </a:extLst>
          </p:cNvPr>
          <p:cNvSpPr>
            <a:spLocks noChangeArrowheads="1"/>
          </p:cNvSpPr>
          <p:nvPr/>
        </p:nvSpPr>
        <p:spPr bwMode="auto">
          <a:xfrm>
            <a:off x="6743700" y="14732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130186" name="Oval 138">
            <a:extLst>
              <a:ext uri="{FF2B5EF4-FFF2-40B4-BE49-F238E27FC236}">
                <a16:creationId xmlns:a16="http://schemas.microsoft.com/office/drawing/2014/main" id="{6A28AE52-6470-2846-9A4E-C0826E46E8E1}"/>
              </a:ext>
            </a:extLst>
          </p:cNvPr>
          <p:cNvSpPr>
            <a:spLocks noChangeArrowheads="1"/>
          </p:cNvSpPr>
          <p:nvPr/>
        </p:nvSpPr>
        <p:spPr bwMode="auto">
          <a:xfrm>
            <a:off x="6743700" y="17526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130187" name="Oval 139">
            <a:extLst>
              <a:ext uri="{FF2B5EF4-FFF2-40B4-BE49-F238E27FC236}">
                <a16:creationId xmlns:a16="http://schemas.microsoft.com/office/drawing/2014/main" id="{97762816-95D5-2E45-8438-A83ED8A9FA21}"/>
              </a:ext>
            </a:extLst>
          </p:cNvPr>
          <p:cNvSpPr>
            <a:spLocks noChangeArrowheads="1"/>
          </p:cNvSpPr>
          <p:nvPr/>
        </p:nvSpPr>
        <p:spPr bwMode="auto">
          <a:xfrm>
            <a:off x="6743700" y="2044700"/>
            <a:ext cx="254000" cy="254000"/>
          </a:xfrm>
          <a:prstGeom prst="ellipse">
            <a:avLst/>
          </a:prstGeom>
          <a:solidFill>
            <a:srgbClr val="66FF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130188" name="Oval 140">
            <a:extLst>
              <a:ext uri="{FF2B5EF4-FFF2-40B4-BE49-F238E27FC236}">
                <a16:creationId xmlns:a16="http://schemas.microsoft.com/office/drawing/2014/main" id="{D4909C4A-0B22-8A45-B55F-329A0CBC4D96}"/>
              </a:ext>
            </a:extLst>
          </p:cNvPr>
          <p:cNvSpPr>
            <a:spLocks noChangeArrowheads="1"/>
          </p:cNvSpPr>
          <p:nvPr/>
        </p:nvSpPr>
        <p:spPr bwMode="auto">
          <a:xfrm>
            <a:off x="7937500" y="27051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130189" name="Oval 141">
            <a:extLst>
              <a:ext uri="{FF2B5EF4-FFF2-40B4-BE49-F238E27FC236}">
                <a16:creationId xmlns:a16="http://schemas.microsoft.com/office/drawing/2014/main" id="{917831EA-2AFD-2A46-A1E3-A4797A089833}"/>
              </a:ext>
            </a:extLst>
          </p:cNvPr>
          <p:cNvSpPr>
            <a:spLocks noChangeArrowheads="1"/>
          </p:cNvSpPr>
          <p:nvPr/>
        </p:nvSpPr>
        <p:spPr bwMode="auto">
          <a:xfrm>
            <a:off x="7404100" y="39116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130190" name="Oval 142">
            <a:extLst>
              <a:ext uri="{FF2B5EF4-FFF2-40B4-BE49-F238E27FC236}">
                <a16:creationId xmlns:a16="http://schemas.microsoft.com/office/drawing/2014/main" id="{5B1ECD11-8A5E-3942-AD1A-B0D33EE67514}"/>
              </a:ext>
            </a:extLst>
          </p:cNvPr>
          <p:cNvSpPr>
            <a:spLocks noChangeArrowheads="1"/>
          </p:cNvSpPr>
          <p:nvPr/>
        </p:nvSpPr>
        <p:spPr bwMode="auto">
          <a:xfrm>
            <a:off x="7391400" y="42291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130191" name="Oval 143">
            <a:extLst>
              <a:ext uri="{FF2B5EF4-FFF2-40B4-BE49-F238E27FC236}">
                <a16:creationId xmlns:a16="http://schemas.microsoft.com/office/drawing/2014/main" id="{AF43E3DA-EB93-1C44-A723-508B81621EB2}"/>
              </a:ext>
            </a:extLst>
          </p:cNvPr>
          <p:cNvSpPr>
            <a:spLocks noChangeArrowheads="1"/>
          </p:cNvSpPr>
          <p:nvPr/>
        </p:nvSpPr>
        <p:spPr bwMode="auto">
          <a:xfrm>
            <a:off x="7378700" y="45466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130192" name="Oval 144">
            <a:extLst>
              <a:ext uri="{FF2B5EF4-FFF2-40B4-BE49-F238E27FC236}">
                <a16:creationId xmlns:a16="http://schemas.microsoft.com/office/drawing/2014/main" id="{C662A2E9-BBA0-094F-8E51-3BEAC63CC5CA}"/>
              </a:ext>
            </a:extLst>
          </p:cNvPr>
          <p:cNvSpPr>
            <a:spLocks noChangeArrowheads="1"/>
          </p:cNvSpPr>
          <p:nvPr/>
        </p:nvSpPr>
        <p:spPr bwMode="auto">
          <a:xfrm>
            <a:off x="7861300" y="51308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130193" name="Oval 145">
            <a:extLst>
              <a:ext uri="{FF2B5EF4-FFF2-40B4-BE49-F238E27FC236}">
                <a16:creationId xmlns:a16="http://schemas.microsoft.com/office/drawing/2014/main" id="{2139BFD5-876A-454D-9E74-412224148988}"/>
              </a:ext>
            </a:extLst>
          </p:cNvPr>
          <p:cNvSpPr>
            <a:spLocks noChangeArrowheads="1"/>
          </p:cNvSpPr>
          <p:nvPr/>
        </p:nvSpPr>
        <p:spPr bwMode="auto">
          <a:xfrm>
            <a:off x="7848600" y="54610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130194" name="Oval 146">
            <a:extLst>
              <a:ext uri="{FF2B5EF4-FFF2-40B4-BE49-F238E27FC236}">
                <a16:creationId xmlns:a16="http://schemas.microsoft.com/office/drawing/2014/main" id="{E3A8C902-023C-5F4A-8BF3-FA9CF06863D7}"/>
              </a:ext>
            </a:extLst>
          </p:cNvPr>
          <p:cNvSpPr>
            <a:spLocks noChangeArrowheads="1"/>
          </p:cNvSpPr>
          <p:nvPr/>
        </p:nvSpPr>
        <p:spPr bwMode="auto">
          <a:xfrm>
            <a:off x="7848600" y="57785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Tree>
    <p:extLst>
      <p:ext uri="{BB962C8B-B14F-4D97-AF65-F5344CB8AC3E}">
        <p14:creationId xmlns:p14="http://schemas.microsoft.com/office/powerpoint/2010/main" val="74743120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Rectangle 2">
            <a:extLst>
              <a:ext uri="{FF2B5EF4-FFF2-40B4-BE49-F238E27FC236}">
                <a16:creationId xmlns:a16="http://schemas.microsoft.com/office/drawing/2014/main" id="{35AE492B-F9D4-C74F-9FDD-B0BB5A9D48B2}"/>
              </a:ext>
            </a:extLst>
          </p:cNvPr>
          <p:cNvSpPr>
            <a:spLocks noChangeArrowheads="1"/>
          </p:cNvSpPr>
          <p:nvPr/>
        </p:nvSpPr>
        <p:spPr bwMode="auto">
          <a:xfrm>
            <a:off x="1981201" y="457201"/>
            <a:ext cx="4341813" cy="1895475"/>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64" tIns="46033" rIns="92064" bIns="46033">
            <a:spAutoFit/>
          </a:bodyPr>
          <a:lstStyle>
            <a:lvl1pPr indent="4763">
              <a:spcBef>
                <a:spcPct val="20000"/>
              </a:spcBef>
              <a:buChar char="•"/>
              <a:defRPr sz="2400">
                <a:solidFill>
                  <a:schemeClr val="tx1"/>
                </a:solidFill>
                <a:latin typeface="Arial" panose="020B0604020202020204" pitchFamily="34" charset="0"/>
              </a:defRPr>
            </a:lvl1pPr>
            <a:lvl2pPr marL="747713"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buFontTx/>
              <a:buNone/>
            </a:pPr>
            <a:r>
              <a:rPr lang="en-US" altLang="en-US" sz="2000">
                <a:latin typeface="Courier New" panose="02070309020205020404" pitchFamily="49" charset="0"/>
              </a:rPr>
              <a:t>Proc InOrderPrint(pointer) </a:t>
            </a:r>
          </a:p>
          <a:p>
            <a:pPr>
              <a:buFontTx/>
              <a:buNone/>
            </a:pPr>
            <a:r>
              <a:rPr lang="en-US" altLang="en-US" sz="2000">
                <a:latin typeface="Courier New" panose="02070309020205020404" pitchFamily="49" charset="0"/>
              </a:rPr>
              <a:t> pointer NOT NIL?</a:t>
            </a:r>
          </a:p>
          <a:p>
            <a:pPr>
              <a:buFontTx/>
              <a:buNone/>
            </a:pPr>
            <a:r>
              <a:rPr lang="en-US" altLang="en-US" sz="2000">
                <a:latin typeface="Courier New" panose="02070309020205020404" pitchFamily="49" charset="0"/>
              </a:rPr>
              <a:t>  InOrderPrint(left child)</a:t>
            </a:r>
          </a:p>
          <a:p>
            <a:pPr>
              <a:buFontTx/>
              <a:buNone/>
            </a:pPr>
            <a:r>
              <a:rPr lang="en-US" altLang="en-US" sz="2000">
                <a:latin typeface="Courier New" panose="02070309020205020404" pitchFamily="49" charset="0"/>
              </a:rPr>
              <a:t>  </a:t>
            </a:r>
            <a:r>
              <a:rPr lang="en-US" altLang="en-US" sz="2000">
                <a:solidFill>
                  <a:srgbClr val="FF0033"/>
                </a:solidFill>
                <a:latin typeface="Courier New" panose="02070309020205020404" pitchFamily="49" charset="0"/>
              </a:rPr>
              <a:t>print(data)</a:t>
            </a:r>
          </a:p>
          <a:p>
            <a:pPr>
              <a:buFontTx/>
              <a:buNone/>
            </a:pPr>
            <a:r>
              <a:rPr lang="en-US" altLang="en-US" sz="2000">
                <a:latin typeface="Courier New" panose="02070309020205020404" pitchFamily="49" charset="0"/>
              </a:rPr>
              <a:t>  InOrderPrint(right child)</a:t>
            </a:r>
          </a:p>
        </p:txBody>
      </p:sp>
      <p:grpSp>
        <p:nvGrpSpPr>
          <p:cNvPr id="312323" name="Group 3">
            <a:extLst>
              <a:ext uri="{FF2B5EF4-FFF2-40B4-BE49-F238E27FC236}">
                <a16:creationId xmlns:a16="http://schemas.microsoft.com/office/drawing/2014/main" id="{B655D91A-D72D-984A-A1F7-B6523325BE27}"/>
              </a:ext>
            </a:extLst>
          </p:cNvPr>
          <p:cNvGrpSpPr>
            <a:grpSpLocks/>
          </p:cNvGrpSpPr>
          <p:nvPr/>
        </p:nvGrpSpPr>
        <p:grpSpPr bwMode="auto">
          <a:xfrm>
            <a:off x="7099301" y="1501775"/>
            <a:ext cx="587375" cy="749300"/>
            <a:chOff x="1760" y="2442"/>
            <a:chExt cx="370" cy="472"/>
          </a:xfrm>
        </p:grpSpPr>
        <p:sp>
          <p:nvSpPr>
            <p:cNvPr id="312324" name="Text Box 4">
              <a:extLst>
                <a:ext uri="{FF2B5EF4-FFF2-40B4-BE49-F238E27FC236}">
                  <a16:creationId xmlns:a16="http://schemas.microsoft.com/office/drawing/2014/main" id="{B707CF5D-047B-4041-A73E-3BA4E990E8C0}"/>
                </a:ext>
              </a:extLst>
            </p:cNvPr>
            <p:cNvSpPr txBox="1">
              <a:spLocks noChangeArrowheads="1"/>
            </p:cNvSpPr>
            <p:nvPr/>
          </p:nvSpPr>
          <p:spPr bwMode="auto">
            <a:xfrm>
              <a:off x="1760" y="2442"/>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solidFill>
                    <a:srgbClr val="FF0033"/>
                  </a:solidFill>
                  <a:latin typeface="Courier New" panose="02070309020205020404" pitchFamily="49" charset="0"/>
                </a:rPr>
                <a:t>22</a:t>
              </a:r>
            </a:p>
          </p:txBody>
        </p:sp>
        <p:grpSp>
          <p:nvGrpSpPr>
            <p:cNvPr id="312325" name="Group 5">
              <a:extLst>
                <a:ext uri="{FF2B5EF4-FFF2-40B4-BE49-F238E27FC236}">
                  <a16:creationId xmlns:a16="http://schemas.microsoft.com/office/drawing/2014/main" id="{B9BF4B0F-6982-214D-A25F-86FBFAA59C90}"/>
                </a:ext>
              </a:extLst>
            </p:cNvPr>
            <p:cNvGrpSpPr>
              <a:grpSpLocks/>
            </p:cNvGrpSpPr>
            <p:nvPr/>
          </p:nvGrpSpPr>
          <p:grpSpPr bwMode="auto">
            <a:xfrm>
              <a:off x="1760" y="2754"/>
              <a:ext cx="370" cy="160"/>
              <a:chOff x="1378" y="3290"/>
              <a:chExt cx="370" cy="312"/>
            </a:xfrm>
          </p:grpSpPr>
          <p:sp>
            <p:nvSpPr>
              <p:cNvPr id="312326" name="Text Box 6">
                <a:extLst>
                  <a:ext uri="{FF2B5EF4-FFF2-40B4-BE49-F238E27FC236}">
                    <a16:creationId xmlns:a16="http://schemas.microsoft.com/office/drawing/2014/main" id="{70B200D7-4EC0-6844-9284-6C525CAE0283}"/>
                  </a:ext>
                </a:extLst>
              </p:cNvPr>
              <p:cNvSpPr txBox="1">
                <a:spLocks noChangeArrowheads="1"/>
              </p:cNvSpPr>
              <p:nvPr/>
            </p:nvSpPr>
            <p:spPr bwMode="auto">
              <a:xfrm>
                <a:off x="1378" y="3290"/>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312327" name="Line 7">
                <a:extLst>
                  <a:ext uri="{FF2B5EF4-FFF2-40B4-BE49-F238E27FC236}">
                    <a16:creationId xmlns:a16="http://schemas.microsoft.com/office/drawing/2014/main" id="{78880DCE-A7BB-6A4D-B4F3-7E4B278C302F}"/>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312328" name="Text Box 8">
            <a:extLst>
              <a:ext uri="{FF2B5EF4-FFF2-40B4-BE49-F238E27FC236}">
                <a16:creationId xmlns:a16="http://schemas.microsoft.com/office/drawing/2014/main" id="{2B5EC665-95C8-D344-BE2A-36F3D2904558}"/>
              </a:ext>
            </a:extLst>
          </p:cNvPr>
          <p:cNvSpPr txBox="1">
            <a:spLocks noChangeArrowheads="1"/>
          </p:cNvSpPr>
          <p:nvPr/>
        </p:nvSpPr>
        <p:spPr bwMode="auto">
          <a:xfrm>
            <a:off x="7032626" y="646113"/>
            <a:ext cx="62619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715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a:t>root</a:t>
            </a:r>
          </a:p>
        </p:txBody>
      </p:sp>
      <p:sp>
        <p:nvSpPr>
          <p:cNvPr id="312329" name="Line 9">
            <a:extLst>
              <a:ext uri="{FF2B5EF4-FFF2-40B4-BE49-F238E27FC236}">
                <a16:creationId xmlns:a16="http://schemas.microsoft.com/office/drawing/2014/main" id="{156FD3EB-4FA0-284C-8EFF-7E4AFC12B56B}"/>
              </a:ext>
            </a:extLst>
          </p:cNvPr>
          <p:cNvSpPr>
            <a:spLocks noChangeShapeType="1"/>
          </p:cNvSpPr>
          <p:nvPr/>
        </p:nvSpPr>
        <p:spPr bwMode="auto">
          <a:xfrm>
            <a:off x="7404100" y="1028700"/>
            <a:ext cx="0" cy="4572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12330" name="Group 10">
            <a:extLst>
              <a:ext uri="{FF2B5EF4-FFF2-40B4-BE49-F238E27FC236}">
                <a16:creationId xmlns:a16="http://schemas.microsoft.com/office/drawing/2014/main" id="{05E57D3A-E6F6-8F43-81C6-E81F56AAFFE0}"/>
              </a:ext>
            </a:extLst>
          </p:cNvPr>
          <p:cNvGrpSpPr>
            <a:grpSpLocks/>
          </p:cNvGrpSpPr>
          <p:nvPr/>
        </p:nvGrpSpPr>
        <p:grpSpPr bwMode="auto">
          <a:xfrm>
            <a:off x="8280401" y="2746375"/>
            <a:ext cx="587375" cy="749300"/>
            <a:chOff x="1760" y="2442"/>
            <a:chExt cx="370" cy="472"/>
          </a:xfrm>
        </p:grpSpPr>
        <p:sp>
          <p:nvSpPr>
            <p:cNvPr id="312331" name="Text Box 11">
              <a:extLst>
                <a:ext uri="{FF2B5EF4-FFF2-40B4-BE49-F238E27FC236}">
                  <a16:creationId xmlns:a16="http://schemas.microsoft.com/office/drawing/2014/main" id="{861153BF-DCFE-B341-B52E-45CCADD07458}"/>
                </a:ext>
              </a:extLst>
            </p:cNvPr>
            <p:cNvSpPr txBox="1">
              <a:spLocks noChangeArrowheads="1"/>
            </p:cNvSpPr>
            <p:nvPr/>
          </p:nvSpPr>
          <p:spPr bwMode="auto">
            <a:xfrm>
              <a:off x="1760" y="2442"/>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solidFill>
                    <a:srgbClr val="FF0033"/>
                  </a:solidFill>
                  <a:latin typeface="Courier New" panose="02070309020205020404" pitchFamily="49" charset="0"/>
                </a:rPr>
                <a:t>67</a:t>
              </a:r>
              <a:endParaRPr lang="en-US" altLang="en-US">
                <a:latin typeface="Courier New" panose="02070309020205020404" pitchFamily="49" charset="0"/>
              </a:endParaRPr>
            </a:p>
          </p:txBody>
        </p:sp>
        <p:grpSp>
          <p:nvGrpSpPr>
            <p:cNvPr id="312332" name="Group 12">
              <a:extLst>
                <a:ext uri="{FF2B5EF4-FFF2-40B4-BE49-F238E27FC236}">
                  <a16:creationId xmlns:a16="http://schemas.microsoft.com/office/drawing/2014/main" id="{D12F4FE4-6919-EF43-B2BA-D204423478BA}"/>
                </a:ext>
              </a:extLst>
            </p:cNvPr>
            <p:cNvGrpSpPr>
              <a:grpSpLocks/>
            </p:cNvGrpSpPr>
            <p:nvPr/>
          </p:nvGrpSpPr>
          <p:grpSpPr bwMode="auto">
            <a:xfrm>
              <a:off x="1760" y="2754"/>
              <a:ext cx="370" cy="160"/>
              <a:chOff x="1378" y="3290"/>
              <a:chExt cx="370" cy="312"/>
            </a:xfrm>
          </p:grpSpPr>
          <p:sp>
            <p:nvSpPr>
              <p:cNvPr id="312333" name="Text Box 13">
                <a:extLst>
                  <a:ext uri="{FF2B5EF4-FFF2-40B4-BE49-F238E27FC236}">
                    <a16:creationId xmlns:a16="http://schemas.microsoft.com/office/drawing/2014/main" id="{5DDC5403-050C-CC46-A647-B77F191E72A7}"/>
                  </a:ext>
                </a:extLst>
              </p:cNvPr>
              <p:cNvSpPr txBox="1">
                <a:spLocks noChangeArrowheads="1"/>
              </p:cNvSpPr>
              <p:nvPr/>
            </p:nvSpPr>
            <p:spPr bwMode="auto">
              <a:xfrm>
                <a:off x="1378" y="3290"/>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312334" name="Line 14">
                <a:extLst>
                  <a:ext uri="{FF2B5EF4-FFF2-40B4-BE49-F238E27FC236}">
                    <a16:creationId xmlns:a16="http://schemas.microsoft.com/office/drawing/2014/main" id="{651BC2B4-F7B0-9644-B53C-CFD9FAC7FDE7}"/>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312335" name="Group 15">
            <a:extLst>
              <a:ext uri="{FF2B5EF4-FFF2-40B4-BE49-F238E27FC236}">
                <a16:creationId xmlns:a16="http://schemas.microsoft.com/office/drawing/2014/main" id="{49B9DE2F-FCBC-3A4D-8624-5400C149B400}"/>
              </a:ext>
            </a:extLst>
          </p:cNvPr>
          <p:cNvGrpSpPr>
            <a:grpSpLocks/>
          </p:cNvGrpSpPr>
          <p:nvPr/>
        </p:nvGrpSpPr>
        <p:grpSpPr bwMode="auto">
          <a:xfrm>
            <a:off x="7759701" y="3978275"/>
            <a:ext cx="587375" cy="749300"/>
            <a:chOff x="1760" y="2442"/>
            <a:chExt cx="370" cy="472"/>
          </a:xfrm>
        </p:grpSpPr>
        <p:sp>
          <p:nvSpPr>
            <p:cNvPr id="312336" name="Text Box 16">
              <a:extLst>
                <a:ext uri="{FF2B5EF4-FFF2-40B4-BE49-F238E27FC236}">
                  <a16:creationId xmlns:a16="http://schemas.microsoft.com/office/drawing/2014/main" id="{66610E14-FC1C-7944-8941-74BEBA6470BA}"/>
                </a:ext>
              </a:extLst>
            </p:cNvPr>
            <p:cNvSpPr txBox="1">
              <a:spLocks noChangeArrowheads="1"/>
            </p:cNvSpPr>
            <p:nvPr/>
          </p:nvSpPr>
          <p:spPr bwMode="auto">
            <a:xfrm>
              <a:off x="1760" y="2442"/>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solidFill>
                    <a:srgbClr val="FF0033"/>
                  </a:solidFill>
                  <a:latin typeface="Courier New" panose="02070309020205020404" pitchFamily="49" charset="0"/>
                </a:rPr>
                <a:t>36</a:t>
              </a:r>
              <a:endParaRPr lang="en-US" altLang="en-US">
                <a:latin typeface="Courier New" panose="02070309020205020404" pitchFamily="49" charset="0"/>
              </a:endParaRPr>
            </a:p>
          </p:txBody>
        </p:sp>
        <p:grpSp>
          <p:nvGrpSpPr>
            <p:cNvPr id="312337" name="Group 17">
              <a:extLst>
                <a:ext uri="{FF2B5EF4-FFF2-40B4-BE49-F238E27FC236}">
                  <a16:creationId xmlns:a16="http://schemas.microsoft.com/office/drawing/2014/main" id="{CD0A734C-D2BB-8D41-8A88-4666FBF6292C}"/>
                </a:ext>
              </a:extLst>
            </p:cNvPr>
            <p:cNvGrpSpPr>
              <a:grpSpLocks/>
            </p:cNvGrpSpPr>
            <p:nvPr/>
          </p:nvGrpSpPr>
          <p:grpSpPr bwMode="auto">
            <a:xfrm>
              <a:off x="1760" y="2754"/>
              <a:ext cx="370" cy="160"/>
              <a:chOff x="1378" y="3290"/>
              <a:chExt cx="370" cy="312"/>
            </a:xfrm>
          </p:grpSpPr>
          <p:sp>
            <p:nvSpPr>
              <p:cNvPr id="312338" name="Text Box 18">
                <a:extLst>
                  <a:ext uri="{FF2B5EF4-FFF2-40B4-BE49-F238E27FC236}">
                    <a16:creationId xmlns:a16="http://schemas.microsoft.com/office/drawing/2014/main" id="{25371818-BD23-2747-A6A1-BE1EF9F0A4B5}"/>
                  </a:ext>
                </a:extLst>
              </p:cNvPr>
              <p:cNvSpPr txBox="1">
                <a:spLocks noChangeArrowheads="1"/>
              </p:cNvSpPr>
              <p:nvPr/>
            </p:nvSpPr>
            <p:spPr bwMode="auto">
              <a:xfrm>
                <a:off x="1378" y="3290"/>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312339" name="Line 19">
                <a:extLst>
                  <a:ext uri="{FF2B5EF4-FFF2-40B4-BE49-F238E27FC236}">
                    <a16:creationId xmlns:a16="http://schemas.microsoft.com/office/drawing/2014/main" id="{B4B9ECAE-7682-084E-95DA-AE9B38A6C2F2}"/>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312340" name="Group 20">
            <a:extLst>
              <a:ext uri="{FF2B5EF4-FFF2-40B4-BE49-F238E27FC236}">
                <a16:creationId xmlns:a16="http://schemas.microsoft.com/office/drawing/2014/main" id="{8035B51F-F947-F449-910D-9A430D2108E1}"/>
              </a:ext>
            </a:extLst>
          </p:cNvPr>
          <p:cNvGrpSpPr>
            <a:grpSpLocks/>
          </p:cNvGrpSpPr>
          <p:nvPr/>
        </p:nvGrpSpPr>
        <p:grpSpPr bwMode="auto">
          <a:xfrm>
            <a:off x="5588001" y="3940175"/>
            <a:ext cx="587375" cy="749300"/>
            <a:chOff x="1760" y="2442"/>
            <a:chExt cx="370" cy="472"/>
          </a:xfrm>
        </p:grpSpPr>
        <p:sp>
          <p:nvSpPr>
            <p:cNvPr id="312341" name="Text Box 21">
              <a:extLst>
                <a:ext uri="{FF2B5EF4-FFF2-40B4-BE49-F238E27FC236}">
                  <a16:creationId xmlns:a16="http://schemas.microsoft.com/office/drawing/2014/main" id="{1D95EEEC-5180-8549-B6CF-0B83CCEB4737}"/>
                </a:ext>
              </a:extLst>
            </p:cNvPr>
            <p:cNvSpPr txBox="1">
              <a:spLocks noChangeArrowheads="1"/>
            </p:cNvSpPr>
            <p:nvPr/>
          </p:nvSpPr>
          <p:spPr bwMode="auto">
            <a:xfrm>
              <a:off x="1760" y="2442"/>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a:r>
                <a:rPr lang="en-US" altLang="en-US">
                  <a:solidFill>
                    <a:srgbClr val="FF0033"/>
                  </a:solidFill>
                  <a:latin typeface="Courier New" panose="02070309020205020404" pitchFamily="49" charset="0"/>
                </a:rPr>
                <a:t>3</a:t>
              </a:r>
              <a:endParaRPr lang="en-US" altLang="en-US">
                <a:latin typeface="Courier New" panose="02070309020205020404" pitchFamily="49" charset="0"/>
              </a:endParaRPr>
            </a:p>
          </p:txBody>
        </p:sp>
        <p:grpSp>
          <p:nvGrpSpPr>
            <p:cNvPr id="312342" name="Group 22">
              <a:extLst>
                <a:ext uri="{FF2B5EF4-FFF2-40B4-BE49-F238E27FC236}">
                  <a16:creationId xmlns:a16="http://schemas.microsoft.com/office/drawing/2014/main" id="{F14DFE2F-5ED1-B047-B56D-A2B26AA10D4C}"/>
                </a:ext>
              </a:extLst>
            </p:cNvPr>
            <p:cNvGrpSpPr>
              <a:grpSpLocks/>
            </p:cNvGrpSpPr>
            <p:nvPr/>
          </p:nvGrpSpPr>
          <p:grpSpPr bwMode="auto">
            <a:xfrm>
              <a:off x="1760" y="2754"/>
              <a:ext cx="370" cy="160"/>
              <a:chOff x="1378" y="3290"/>
              <a:chExt cx="370" cy="312"/>
            </a:xfrm>
          </p:grpSpPr>
          <p:sp>
            <p:nvSpPr>
              <p:cNvPr id="312343" name="Text Box 23">
                <a:extLst>
                  <a:ext uri="{FF2B5EF4-FFF2-40B4-BE49-F238E27FC236}">
                    <a16:creationId xmlns:a16="http://schemas.microsoft.com/office/drawing/2014/main" id="{3486AFAF-A333-024E-8092-067BD1015459}"/>
                  </a:ext>
                </a:extLst>
              </p:cNvPr>
              <p:cNvSpPr txBox="1">
                <a:spLocks noChangeArrowheads="1"/>
              </p:cNvSpPr>
              <p:nvPr/>
            </p:nvSpPr>
            <p:spPr bwMode="auto">
              <a:xfrm>
                <a:off x="1378" y="3290"/>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312344" name="Line 24">
                <a:extLst>
                  <a:ext uri="{FF2B5EF4-FFF2-40B4-BE49-F238E27FC236}">
                    <a16:creationId xmlns:a16="http://schemas.microsoft.com/office/drawing/2014/main" id="{01D2905A-872B-4447-A0C9-AA451562E98C}"/>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312345" name="Group 25">
            <a:extLst>
              <a:ext uri="{FF2B5EF4-FFF2-40B4-BE49-F238E27FC236}">
                <a16:creationId xmlns:a16="http://schemas.microsoft.com/office/drawing/2014/main" id="{DEC7555B-7737-E14A-B55A-6EC53144EA6E}"/>
              </a:ext>
            </a:extLst>
          </p:cNvPr>
          <p:cNvGrpSpPr>
            <a:grpSpLocks/>
          </p:cNvGrpSpPr>
          <p:nvPr/>
        </p:nvGrpSpPr>
        <p:grpSpPr bwMode="auto">
          <a:xfrm>
            <a:off x="6667501" y="3940175"/>
            <a:ext cx="587375" cy="749300"/>
            <a:chOff x="1760" y="2442"/>
            <a:chExt cx="370" cy="472"/>
          </a:xfrm>
        </p:grpSpPr>
        <p:sp>
          <p:nvSpPr>
            <p:cNvPr id="312346" name="Text Box 26">
              <a:extLst>
                <a:ext uri="{FF2B5EF4-FFF2-40B4-BE49-F238E27FC236}">
                  <a16:creationId xmlns:a16="http://schemas.microsoft.com/office/drawing/2014/main" id="{1403AA5A-AE76-594E-A8BF-B023A91BC78C}"/>
                </a:ext>
              </a:extLst>
            </p:cNvPr>
            <p:cNvSpPr txBox="1">
              <a:spLocks noChangeArrowheads="1"/>
            </p:cNvSpPr>
            <p:nvPr/>
          </p:nvSpPr>
          <p:spPr bwMode="auto">
            <a:xfrm>
              <a:off x="1760" y="2442"/>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solidFill>
                    <a:srgbClr val="FF0033"/>
                  </a:solidFill>
                  <a:latin typeface="Courier New" panose="02070309020205020404" pitchFamily="49" charset="0"/>
                </a:rPr>
                <a:t>14</a:t>
              </a:r>
              <a:endParaRPr lang="en-US" altLang="en-US">
                <a:latin typeface="Courier New" panose="02070309020205020404" pitchFamily="49" charset="0"/>
              </a:endParaRPr>
            </a:p>
          </p:txBody>
        </p:sp>
        <p:grpSp>
          <p:nvGrpSpPr>
            <p:cNvPr id="312347" name="Group 27">
              <a:extLst>
                <a:ext uri="{FF2B5EF4-FFF2-40B4-BE49-F238E27FC236}">
                  <a16:creationId xmlns:a16="http://schemas.microsoft.com/office/drawing/2014/main" id="{5227AE00-E7B3-F146-A836-2CD155CE424A}"/>
                </a:ext>
              </a:extLst>
            </p:cNvPr>
            <p:cNvGrpSpPr>
              <a:grpSpLocks/>
            </p:cNvGrpSpPr>
            <p:nvPr/>
          </p:nvGrpSpPr>
          <p:grpSpPr bwMode="auto">
            <a:xfrm>
              <a:off x="1760" y="2754"/>
              <a:ext cx="370" cy="160"/>
              <a:chOff x="1378" y="3290"/>
              <a:chExt cx="370" cy="312"/>
            </a:xfrm>
          </p:grpSpPr>
          <p:sp>
            <p:nvSpPr>
              <p:cNvPr id="312348" name="Text Box 28">
                <a:extLst>
                  <a:ext uri="{FF2B5EF4-FFF2-40B4-BE49-F238E27FC236}">
                    <a16:creationId xmlns:a16="http://schemas.microsoft.com/office/drawing/2014/main" id="{5D7D6E5A-9E20-B541-98AA-00B152F47BB9}"/>
                  </a:ext>
                </a:extLst>
              </p:cNvPr>
              <p:cNvSpPr txBox="1">
                <a:spLocks noChangeArrowheads="1"/>
              </p:cNvSpPr>
              <p:nvPr/>
            </p:nvSpPr>
            <p:spPr bwMode="auto">
              <a:xfrm>
                <a:off x="1378" y="3290"/>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312349" name="Line 29">
                <a:extLst>
                  <a:ext uri="{FF2B5EF4-FFF2-40B4-BE49-F238E27FC236}">
                    <a16:creationId xmlns:a16="http://schemas.microsoft.com/office/drawing/2014/main" id="{22A0BBD4-A3AB-494D-B82D-212717A07AB6}"/>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312350" name="Group 30">
            <a:extLst>
              <a:ext uri="{FF2B5EF4-FFF2-40B4-BE49-F238E27FC236}">
                <a16:creationId xmlns:a16="http://schemas.microsoft.com/office/drawing/2014/main" id="{2E405A4E-DBDA-7147-B886-AD9C5EBF47F3}"/>
              </a:ext>
            </a:extLst>
          </p:cNvPr>
          <p:cNvGrpSpPr>
            <a:grpSpLocks/>
          </p:cNvGrpSpPr>
          <p:nvPr/>
        </p:nvGrpSpPr>
        <p:grpSpPr bwMode="auto">
          <a:xfrm>
            <a:off x="8216901" y="5172075"/>
            <a:ext cx="587375" cy="749300"/>
            <a:chOff x="1760" y="2442"/>
            <a:chExt cx="370" cy="472"/>
          </a:xfrm>
        </p:grpSpPr>
        <p:sp>
          <p:nvSpPr>
            <p:cNvPr id="312351" name="Text Box 31">
              <a:extLst>
                <a:ext uri="{FF2B5EF4-FFF2-40B4-BE49-F238E27FC236}">
                  <a16:creationId xmlns:a16="http://schemas.microsoft.com/office/drawing/2014/main" id="{C3855BB4-F95A-2146-B14C-171AF37780C9}"/>
                </a:ext>
              </a:extLst>
            </p:cNvPr>
            <p:cNvSpPr txBox="1">
              <a:spLocks noChangeArrowheads="1"/>
            </p:cNvSpPr>
            <p:nvPr/>
          </p:nvSpPr>
          <p:spPr bwMode="auto">
            <a:xfrm>
              <a:off x="1760" y="2442"/>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solidFill>
                    <a:srgbClr val="FF0033"/>
                  </a:solidFill>
                  <a:latin typeface="Courier New" panose="02070309020205020404" pitchFamily="49" charset="0"/>
                </a:rPr>
                <a:t>44</a:t>
              </a:r>
              <a:endParaRPr lang="en-US" altLang="en-US">
                <a:latin typeface="Courier New" panose="02070309020205020404" pitchFamily="49" charset="0"/>
              </a:endParaRPr>
            </a:p>
          </p:txBody>
        </p:sp>
        <p:grpSp>
          <p:nvGrpSpPr>
            <p:cNvPr id="312352" name="Group 32">
              <a:extLst>
                <a:ext uri="{FF2B5EF4-FFF2-40B4-BE49-F238E27FC236}">
                  <a16:creationId xmlns:a16="http://schemas.microsoft.com/office/drawing/2014/main" id="{E6205C3E-A63F-7A46-AE82-155B428239B6}"/>
                </a:ext>
              </a:extLst>
            </p:cNvPr>
            <p:cNvGrpSpPr>
              <a:grpSpLocks/>
            </p:cNvGrpSpPr>
            <p:nvPr/>
          </p:nvGrpSpPr>
          <p:grpSpPr bwMode="auto">
            <a:xfrm>
              <a:off x="1760" y="2754"/>
              <a:ext cx="370" cy="160"/>
              <a:chOff x="1378" y="3290"/>
              <a:chExt cx="370" cy="312"/>
            </a:xfrm>
          </p:grpSpPr>
          <p:sp>
            <p:nvSpPr>
              <p:cNvPr id="312353" name="Text Box 33">
                <a:extLst>
                  <a:ext uri="{FF2B5EF4-FFF2-40B4-BE49-F238E27FC236}">
                    <a16:creationId xmlns:a16="http://schemas.microsoft.com/office/drawing/2014/main" id="{809B0875-4ECC-0345-81BF-693D31594D64}"/>
                  </a:ext>
                </a:extLst>
              </p:cNvPr>
              <p:cNvSpPr txBox="1">
                <a:spLocks noChangeArrowheads="1"/>
              </p:cNvSpPr>
              <p:nvPr/>
            </p:nvSpPr>
            <p:spPr bwMode="auto">
              <a:xfrm>
                <a:off x="1378" y="3290"/>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312354" name="Line 34">
                <a:extLst>
                  <a:ext uri="{FF2B5EF4-FFF2-40B4-BE49-F238E27FC236}">
                    <a16:creationId xmlns:a16="http://schemas.microsoft.com/office/drawing/2014/main" id="{C8B4F5ED-0910-414E-A8BA-5B784768DBDF}"/>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312355" name="Group 35">
            <a:extLst>
              <a:ext uri="{FF2B5EF4-FFF2-40B4-BE49-F238E27FC236}">
                <a16:creationId xmlns:a16="http://schemas.microsoft.com/office/drawing/2014/main" id="{B0BE1042-BF1F-ED49-A434-68B7316B7FD9}"/>
              </a:ext>
            </a:extLst>
          </p:cNvPr>
          <p:cNvGrpSpPr>
            <a:grpSpLocks/>
          </p:cNvGrpSpPr>
          <p:nvPr/>
        </p:nvGrpSpPr>
        <p:grpSpPr bwMode="auto">
          <a:xfrm>
            <a:off x="6045201" y="5248275"/>
            <a:ext cx="587375" cy="749300"/>
            <a:chOff x="1760" y="2442"/>
            <a:chExt cx="370" cy="472"/>
          </a:xfrm>
        </p:grpSpPr>
        <p:sp>
          <p:nvSpPr>
            <p:cNvPr id="312356" name="Text Box 36">
              <a:extLst>
                <a:ext uri="{FF2B5EF4-FFF2-40B4-BE49-F238E27FC236}">
                  <a16:creationId xmlns:a16="http://schemas.microsoft.com/office/drawing/2014/main" id="{17C93C2E-6BB3-E944-9F28-EDABC054CE53}"/>
                </a:ext>
              </a:extLst>
            </p:cNvPr>
            <p:cNvSpPr txBox="1">
              <a:spLocks noChangeArrowheads="1"/>
            </p:cNvSpPr>
            <p:nvPr/>
          </p:nvSpPr>
          <p:spPr bwMode="auto">
            <a:xfrm>
              <a:off x="1760" y="2442"/>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a:r>
                <a:rPr lang="en-US" altLang="en-US">
                  <a:solidFill>
                    <a:srgbClr val="FF0033"/>
                  </a:solidFill>
                  <a:latin typeface="Courier New" panose="02070309020205020404" pitchFamily="49" charset="0"/>
                </a:rPr>
                <a:t>7</a:t>
              </a:r>
              <a:endParaRPr lang="en-US" altLang="en-US">
                <a:latin typeface="Courier New" panose="02070309020205020404" pitchFamily="49" charset="0"/>
              </a:endParaRPr>
            </a:p>
          </p:txBody>
        </p:sp>
        <p:grpSp>
          <p:nvGrpSpPr>
            <p:cNvPr id="312357" name="Group 37">
              <a:extLst>
                <a:ext uri="{FF2B5EF4-FFF2-40B4-BE49-F238E27FC236}">
                  <a16:creationId xmlns:a16="http://schemas.microsoft.com/office/drawing/2014/main" id="{D4313CBE-0DA1-6540-A8EA-76B83B1BBDF0}"/>
                </a:ext>
              </a:extLst>
            </p:cNvPr>
            <p:cNvGrpSpPr>
              <a:grpSpLocks/>
            </p:cNvGrpSpPr>
            <p:nvPr/>
          </p:nvGrpSpPr>
          <p:grpSpPr bwMode="auto">
            <a:xfrm>
              <a:off x="1760" y="2754"/>
              <a:ext cx="370" cy="160"/>
              <a:chOff x="1378" y="3290"/>
              <a:chExt cx="370" cy="312"/>
            </a:xfrm>
          </p:grpSpPr>
          <p:sp>
            <p:nvSpPr>
              <p:cNvPr id="312358" name="Text Box 38">
                <a:extLst>
                  <a:ext uri="{FF2B5EF4-FFF2-40B4-BE49-F238E27FC236}">
                    <a16:creationId xmlns:a16="http://schemas.microsoft.com/office/drawing/2014/main" id="{D6CB8085-5C04-2043-819F-840128E9E765}"/>
                  </a:ext>
                </a:extLst>
              </p:cNvPr>
              <p:cNvSpPr txBox="1">
                <a:spLocks noChangeArrowheads="1"/>
              </p:cNvSpPr>
              <p:nvPr/>
            </p:nvSpPr>
            <p:spPr bwMode="auto">
              <a:xfrm>
                <a:off x="1378" y="3290"/>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312359" name="Line 39">
                <a:extLst>
                  <a:ext uri="{FF2B5EF4-FFF2-40B4-BE49-F238E27FC236}">
                    <a16:creationId xmlns:a16="http://schemas.microsoft.com/office/drawing/2014/main" id="{F46AF606-3927-7F46-A3C1-17BDDBC58338}"/>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312360" name="Group 40">
            <a:extLst>
              <a:ext uri="{FF2B5EF4-FFF2-40B4-BE49-F238E27FC236}">
                <a16:creationId xmlns:a16="http://schemas.microsoft.com/office/drawing/2014/main" id="{41C086F5-EBC1-9847-97E1-98AAC49FE9AE}"/>
              </a:ext>
            </a:extLst>
          </p:cNvPr>
          <p:cNvGrpSpPr>
            <a:grpSpLocks/>
          </p:cNvGrpSpPr>
          <p:nvPr/>
        </p:nvGrpSpPr>
        <p:grpSpPr bwMode="auto">
          <a:xfrm>
            <a:off x="8813801" y="3978275"/>
            <a:ext cx="587375" cy="749300"/>
            <a:chOff x="1760" y="2442"/>
            <a:chExt cx="370" cy="472"/>
          </a:xfrm>
        </p:grpSpPr>
        <p:sp>
          <p:nvSpPr>
            <p:cNvPr id="312361" name="Text Box 41">
              <a:extLst>
                <a:ext uri="{FF2B5EF4-FFF2-40B4-BE49-F238E27FC236}">
                  <a16:creationId xmlns:a16="http://schemas.microsoft.com/office/drawing/2014/main" id="{615F0143-2A6C-D544-A474-F29F72176549}"/>
                </a:ext>
              </a:extLst>
            </p:cNvPr>
            <p:cNvSpPr txBox="1">
              <a:spLocks noChangeArrowheads="1"/>
            </p:cNvSpPr>
            <p:nvPr/>
          </p:nvSpPr>
          <p:spPr bwMode="auto">
            <a:xfrm>
              <a:off x="1760" y="2442"/>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latin typeface="Courier New" panose="02070309020205020404" pitchFamily="49" charset="0"/>
                </a:rPr>
                <a:t>94</a:t>
              </a:r>
            </a:p>
          </p:txBody>
        </p:sp>
        <p:grpSp>
          <p:nvGrpSpPr>
            <p:cNvPr id="312362" name="Group 42">
              <a:extLst>
                <a:ext uri="{FF2B5EF4-FFF2-40B4-BE49-F238E27FC236}">
                  <a16:creationId xmlns:a16="http://schemas.microsoft.com/office/drawing/2014/main" id="{FADC2966-48FA-F94A-9FE3-42BA10B105FB}"/>
                </a:ext>
              </a:extLst>
            </p:cNvPr>
            <p:cNvGrpSpPr>
              <a:grpSpLocks/>
            </p:cNvGrpSpPr>
            <p:nvPr/>
          </p:nvGrpSpPr>
          <p:grpSpPr bwMode="auto">
            <a:xfrm>
              <a:off x="1760" y="2754"/>
              <a:ext cx="370" cy="160"/>
              <a:chOff x="1378" y="3290"/>
              <a:chExt cx="370" cy="312"/>
            </a:xfrm>
          </p:grpSpPr>
          <p:sp>
            <p:nvSpPr>
              <p:cNvPr id="312363" name="Text Box 43">
                <a:extLst>
                  <a:ext uri="{FF2B5EF4-FFF2-40B4-BE49-F238E27FC236}">
                    <a16:creationId xmlns:a16="http://schemas.microsoft.com/office/drawing/2014/main" id="{758C5A2B-4F84-C546-BB4A-C247D0357114}"/>
                  </a:ext>
                </a:extLst>
              </p:cNvPr>
              <p:cNvSpPr txBox="1">
                <a:spLocks noChangeArrowheads="1"/>
              </p:cNvSpPr>
              <p:nvPr/>
            </p:nvSpPr>
            <p:spPr bwMode="auto">
              <a:xfrm>
                <a:off x="1378" y="3290"/>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312364" name="Line 44">
                <a:extLst>
                  <a:ext uri="{FF2B5EF4-FFF2-40B4-BE49-F238E27FC236}">
                    <a16:creationId xmlns:a16="http://schemas.microsoft.com/office/drawing/2014/main" id="{D80F9FC2-20B0-CA4B-911E-800F83D7F93C}"/>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312365" name="Group 45">
            <a:extLst>
              <a:ext uri="{FF2B5EF4-FFF2-40B4-BE49-F238E27FC236}">
                <a16:creationId xmlns:a16="http://schemas.microsoft.com/office/drawing/2014/main" id="{624E2C40-A842-C149-BE81-A3515D6305BB}"/>
              </a:ext>
            </a:extLst>
          </p:cNvPr>
          <p:cNvGrpSpPr>
            <a:grpSpLocks/>
          </p:cNvGrpSpPr>
          <p:nvPr/>
        </p:nvGrpSpPr>
        <p:grpSpPr bwMode="auto">
          <a:xfrm>
            <a:off x="9283701" y="5159375"/>
            <a:ext cx="587375" cy="749300"/>
            <a:chOff x="1760" y="2442"/>
            <a:chExt cx="370" cy="472"/>
          </a:xfrm>
        </p:grpSpPr>
        <p:sp>
          <p:nvSpPr>
            <p:cNvPr id="312366" name="Text Box 46">
              <a:extLst>
                <a:ext uri="{FF2B5EF4-FFF2-40B4-BE49-F238E27FC236}">
                  <a16:creationId xmlns:a16="http://schemas.microsoft.com/office/drawing/2014/main" id="{22D9C55D-6184-A047-9EE0-E3E606BF5D6B}"/>
                </a:ext>
              </a:extLst>
            </p:cNvPr>
            <p:cNvSpPr txBox="1">
              <a:spLocks noChangeArrowheads="1"/>
            </p:cNvSpPr>
            <p:nvPr/>
          </p:nvSpPr>
          <p:spPr bwMode="auto">
            <a:xfrm>
              <a:off x="1760" y="2442"/>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latin typeface="Courier New" panose="02070309020205020404" pitchFamily="49" charset="0"/>
                </a:rPr>
                <a:t>97</a:t>
              </a:r>
            </a:p>
          </p:txBody>
        </p:sp>
        <p:grpSp>
          <p:nvGrpSpPr>
            <p:cNvPr id="312367" name="Group 47">
              <a:extLst>
                <a:ext uri="{FF2B5EF4-FFF2-40B4-BE49-F238E27FC236}">
                  <a16:creationId xmlns:a16="http://schemas.microsoft.com/office/drawing/2014/main" id="{5CB9412C-18EC-164A-B450-06B36B77AD46}"/>
                </a:ext>
              </a:extLst>
            </p:cNvPr>
            <p:cNvGrpSpPr>
              <a:grpSpLocks/>
            </p:cNvGrpSpPr>
            <p:nvPr/>
          </p:nvGrpSpPr>
          <p:grpSpPr bwMode="auto">
            <a:xfrm>
              <a:off x="1760" y="2754"/>
              <a:ext cx="370" cy="160"/>
              <a:chOff x="1378" y="3290"/>
              <a:chExt cx="370" cy="312"/>
            </a:xfrm>
          </p:grpSpPr>
          <p:sp>
            <p:nvSpPr>
              <p:cNvPr id="312368" name="Text Box 48">
                <a:extLst>
                  <a:ext uri="{FF2B5EF4-FFF2-40B4-BE49-F238E27FC236}">
                    <a16:creationId xmlns:a16="http://schemas.microsoft.com/office/drawing/2014/main" id="{A961DF73-A0E3-6040-B07A-4B66FB774B1B}"/>
                  </a:ext>
                </a:extLst>
              </p:cNvPr>
              <p:cNvSpPr txBox="1">
                <a:spLocks noChangeArrowheads="1"/>
              </p:cNvSpPr>
              <p:nvPr/>
            </p:nvSpPr>
            <p:spPr bwMode="auto">
              <a:xfrm>
                <a:off x="1378" y="3290"/>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312369" name="Line 49">
                <a:extLst>
                  <a:ext uri="{FF2B5EF4-FFF2-40B4-BE49-F238E27FC236}">
                    <a16:creationId xmlns:a16="http://schemas.microsoft.com/office/drawing/2014/main" id="{DDE0E6A6-9FC1-FF4D-8439-9798E0B3BFF2}"/>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312370" name="Group 50">
            <a:extLst>
              <a:ext uri="{FF2B5EF4-FFF2-40B4-BE49-F238E27FC236}">
                <a16:creationId xmlns:a16="http://schemas.microsoft.com/office/drawing/2014/main" id="{4A4D42A6-7317-324E-ADF2-D6FE2AB44AE7}"/>
              </a:ext>
            </a:extLst>
          </p:cNvPr>
          <p:cNvGrpSpPr>
            <a:grpSpLocks/>
          </p:cNvGrpSpPr>
          <p:nvPr/>
        </p:nvGrpSpPr>
        <p:grpSpPr bwMode="auto">
          <a:xfrm>
            <a:off x="5118101" y="5248275"/>
            <a:ext cx="587375" cy="749300"/>
            <a:chOff x="1760" y="2442"/>
            <a:chExt cx="370" cy="472"/>
          </a:xfrm>
        </p:grpSpPr>
        <p:sp>
          <p:nvSpPr>
            <p:cNvPr id="312371" name="Text Box 51">
              <a:extLst>
                <a:ext uri="{FF2B5EF4-FFF2-40B4-BE49-F238E27FC236}">
                  <a16:creationId xmlns:a16="http://schemas.microsoft.com/office/drawing/2014/main" id="{B410F0EA-4116-1B42-A911-BDBA0B5471CC}"/>
                </a:ext>
              </a:extLst>
            </p:cNvPr>
            <p:cNvSpPr txBox="1">
              <a:spLocks noChangeArrowheads="1"/>
            </p:cNvSpPr>
            <p:nvPr/>
          </p:nvSpPr>
          <p:spPr bwMode="auto">
            <a:xfrm>
              <a:off x="1760" y="2442"/>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a:r>
                <a:rPr lang="en-US" altLang="en-US">
                  <a:solidFill>
                    <a:srgbClr val="FF0033"/>
                  </a:solidFill>
                  <a:latin typeface="Courier New" panose="02070309020205020404" pitchFamily="49" charset="0"/>
                </a:rPr>
                <a:t>1</a:t>
              </a:r>
              <a:endParaRPr lang="en-US" altLang="en-US">
                <a:latin typeface="Courier New" panose="02070309020205020404" pitchFamily="49" charset="0"/>
              </a:endParaRPr>
            </a:p>
          </p:txBody>
        </p:sp>
        <p:grpSp>
          <p:nvGrpSpPr>
            <p:cNvPr id="312372" name="Group 52">
              <a:extLst>
                <a:ext uri="{FF2B5EF4-FFF2-40B4-BE49-F238E27FC236}">
                  <a16:creationId xmlns:a16="http://schemas.microsoft.com/office/drawing/2014/main" id="{E75F1EA0-FA27-AE49-B243-A8ABB603EBD6}"/>
                </a:ext>
              </a:extLst>
            </p:cNvPr>
            <p:cNvGrpSpPr>
              <a:grpSpLocks/>
            </p:cNvGrpSpPr>
            <p:nvPr/>
          </p:nvGrpSpPr>
          <p:grpSpPr bwMode="auto">
            <a:xfrm>
              <a:off x="1760" y="2754"/>
              <a:ext cx="370" cy="160"/>
              <a:chOff x="1378" y="3290"/>
              <a:chExt cx="370" cy="312"/>
            </a:xfrm>
          </p:grpSpPr>
          <p:sp>
            <p:nvSpPr>
              <p:cNvPr id="312373" name="Text Box 53">
                <a:extLst>
                  <a:ext uri="{FF2B5EF4-FFF2-40B4-BE49-F238E27FC236}">
                    <a16:creationId xmlns:a16="http://schemas.microsoft.com/office/drawing/2014/main" id="{CEA21C5D-7EE2-9248-B5DD-59024F359E98}"/>
                  </a:ext>
                </a:extLst>
              </p:cNvPr>
              <p:cNvSpPr txBox="1">
                <a:spLocks noChangeArrowheads="1"/>
              </p:cNvSpPr>
              <p:nvPr/>
            </p:nvSpPr>
            <p:spPr bwMode="auto">
              <a:xfrm>
                <a:off x="1378" y="3290"/>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312374" name="Line 54">
                <a:extLst>
                  <a:ext uri="{FF2B5EF4-FFF2-40B4-BE49-F238E27FC236}">
                    <a16:creationId xmlns:a16="http://schemas.microsoft.com/office/drawing/2014/main" id="{CA7FBA9E-9EAC-554B-8CA8-BCA46689885A}"/>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312375" name="Group 55">
            <a:extLst>
              <a:ext uri="{FF2B5EF4-FFF2-40B4-BE49-F238E27FC236}">
                <a16:creationId xmlns:a16="http://schemas.microsoft.com/office/drawing/2014/main" id="{FA24FF4C-BC1C-314F-B371-AEB445AF4102}"/>
              </a:ext>
            </a:extLst>
          </p:cNvPr>
          <p:cNvGrpSpPr>
            <a:grpSpLocks/>
          </p:cNvGrpSpPr>
          <p:nvPr/>
        </p:nvGrpSpPr>
        <p:grpSpPr bwMode="auto">
          <a:xfrm>
            <a:off x="6096001" y="2771775"/>
            <a:ext cx="587375" cy="749300"/>
            <a:chOff x="1760" y="2442"/>
            <a:chExt cx="370" cy="472"/>
          </a:xfrm>
        </p:grpSpPr>
        <p:sp>
          <p:nvSpPr>
            <p:cNvPr id="312376" name="Text Box 56">
              <a:extLst>
                <a:ext uri="{FF2B5EF4-FFF2-40B4-BE49-F238E27FC236}">
                  <a16:creationId xmlns:a16="http://schemas.microsoft.com/office/drawing/2014/main" id="{B37E9556-B664-1E42-AE08-71C5115C553D}"/>
                </a:ext>
              </a:extLst>
            </p:cNvPr>
            <p:cNvSpPr txBox="1">
              <a:spLocks noChangeArrowheads="1"/>
            </p:cNvSpPr>
            <p:nvPr/>
          </p:nvSpPr>
          <p:spPr bwMode="auto">
            <a:xfrm>
              <a:off x="1760" y="2442"/>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a:r>
                <a:rPr lang="en-US" altLang="en-US">
                  <a:solidFill>
                    <a:srgbClr val="FF0033"/>
                  </a:solidFill>
                  <a:latin typeface="Courier New" panose="02070309020205020404" pitchFamily="49" charset="0"/>
                </a:rPr>
                <a:t>9</a:t>
              </a:r>
              <a:endParaRPr lang="en-US" altLang="en-US">
                <a:latin typeface="Courier New" panose="02070309020205020404" pitchFamily="49" charset="0"/>
              </a:endParaRPr>
            </a:p>
          </p:txBody>
        </p:sp>
        <p:grpSp>
          <p:nvGrpSpPr>
            <p:cNvPr id="312377" name="Group 57">
              <a:extLst>
                <a:ext uri="{FF2B5EF4-FFF2-40B4-BE49-F238E27FC236}">
                  <a16:creationId xmlns:a16="http://schemas.microsoft.com/office/drawing/2014/main" id="{414E1D44-2288-8245-824A-FE26CA184B67}"/>
                </a:ext>
              </a:extLst>
            </p:cNvPr>
            <p:cNvGrpSpPr>
              <a:grpSpLocks/>
            </p:cNvGrpSpPr>
            <p:nvPr/>
          </p:nvGrpSpPr>
          <p:grpSpPr bwMode="auto">
            <a:xfrm>
              <a:off x="1760" y="2754"/>
              <a:ext cx="370" cy="160"/>
              <a:chOff x="1378" y="3290"/>
              <a:chExt cx="370" cy="312"/>
            </a:xfrm>
          </p:grpSpPr>
          <p:sp>
            <p:nvSpPr>
              <p:cNvPr id="312378" name="Text Box 58">
                <a:extLst>
                  <a:ext uri="{FF2B5EF4-FFF2-40B4-BE49-F238E27FC236}">
                    <a16:creationId xmlns:a16="http://schemas.microsoft.com/office/drawing/2014/main" id="{C0F8B6FA-5728-5647-950B-C457836C4786}"/>
                  </a:ext>
                </a:extLst>
              </p:cNvPr>
              <p:cNvSpPr txBox="1">
                <a:spLocks noChangeArrowheads="1"/>
              </p:cNvSpPr>
              <p:nvPr/>
            </p:nvSpPr>
            <p:spPr bwMode="auto">
              <a:xfrm>
                <a:off x="1378" y="3290"/>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312379" name="Line 59">
                <a:extLst>
                  <a:ext uri="{FF2B5EF4-FFF2-40B4-BE49-F238E27FC236}">
                    <a16:creationId xmlns:a16="http://schemas.microsoft.com/office/drawing/2014/main" id="{F58E1D4F-FE6C-C048-839F-8EAC943C2DE4}"/>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312380" name="Line 60">
            <a:extLst>
              <a:ext uri="{FF2B5EF4-FFF2-40B4-BE49-F238E27FC236}">
                <a16:creationId xmlns:a16="http://schemas.microsoft.com/office/drawing/2014/main" id="{E69E581A-2AB8-1F4E-9F8B-D92B6D4A5FCE}"/>
              </a:ext>
            </a:extLst>
          </p:cNvPr>
          <p:cNvSpPr>
            <a:spLocks noChangeShapeType="1"/>
          </p:cNvSpPr>
          <p:nvPr/>
        </p:nvSpPr>
        <p:spPr bwMode="auto">
          <a:xfrm flipH="1">
            <a:off x="6400800" y="2133600"/>
            <a:ext cx="850900" cy="6223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2381" name="Line 61">
            <a:extLst>
              <a:ext uri="{FF2B5EF4-FFF2-40B4-BE49-F238E27FC236}">
                <a16:creationId xmlns:a16="http://schemas.microsoft.com/office/drawing/2014/main" id="{02531E4E-5252-5044-A25E-E5330173D306}"/>
              </a:ext>
            </a:extLst>
          </p:cNvPr>
          <p:cNvSpPr>
            <a:spLocks noChangeShapeType="1"/>
          </p:cNvSpPr>
          <p:nvPr/>
        </p:nvSpPr>
        <p:spPr bwMode="auto">
          <a:xfrm>
            <a:off x="7531100" y="2133600"/>
            <a:ext cx="1041400" cy="5969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2382" name="Line 62">
            <a:extLst>
              <a:ext uri="{FF2B5EF4-FFF2-40B4-BE49-F238E27FC236}">
                <a16:creationId xmlns:a16="http://schemas.microsoft.com/office/drawing/2014/main" id="{3C615168-34ED-1348-9C24-E4E51CA05288}"/>
              </a:ext>
            </a:extLst>
          </p:cNvPr>
          <p:cNvSpPr>
            <a:spLocks noChangeShapeType="1"/>
          </p:cNvSpPr>
          <p:nvPr/>
        </p:nvSpPr>
        <p:spPr bwMode="auto">
          <a:xfrm flipH="1">
            <a:off x="5880100" y="3403600"/>
            <a:ext cx="381000" cy="5080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2383" name="Line 63">
            <a:extLst>
              <a:ext uri="{FF2B5EF4-FFF2-40B4-BE49-F238E27FC236}">
                <a16:creationId xmlns:a16="http://schemas.microsoft.com/office/drawing/2014/main" id="{34FC67D1-6A03-B44E-8027-7D5ACFF5C9DE}"/>
              </a:ext>
            </a:extLst>
          </p:cNvPr>
          <p:cNvSpPr>
            <a:spLocks noChangeShapeType="1"/>
          </p:cNvSpPr>
          <p:nvPr/>
        </p:nvSpPr>
        <p:spPr bwMode="auto">
          <a:xfrm>
            <a:off x="6540500" y="3390900"/>
            <a:ext cx="406400" cy="5334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2384" name="Line 64">
            <a:extLst>
              <a:ext uri="{FF2B5EF4-FFF2-40B4-BE49-F238E27FC236}">
                <a16:creationId xmlns:a16="http://schemas.microsoft.com/office/drawing/2014/main" id="{9B5E0EFB-5B0D-F148-963E-D108311110F5}"/>
              </a:ext>
            </a:extLst>
          </p:cNvPr>
          <p:cNvSpPr>
            <a:spLocks noChangeShapeType="1"/>
          </p:cNvSpPr>
          <p:nvPr/>
        </p:nvSpPr>
        <p:spPr bwMode="auto">
          <a:xfrm flipH="1">
            <a:off x="5410200" y="4546600"/>
            <a:ext cx="317500" cy="6858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2385" name="Line 65">
            <a:extLst>
              <a:ext uri="{FF2B5EF4-FFF2-40B4-BE49-F238E27FC236}">
                <a16:creationId xmlns:a16="http://schemas.microsoft.com/office/drawing/2014/main" id="{5BFF193F-A94F-9D47-AB68-05FA7B51E88A}"/>
              </a:ext>
            </a:extLst>
          </p:cNvPr>
          <p:cNvSpPr>
            <a:spLocks noChangeShapeType="1"/>
          </p:cNvSpPr>
          <p:nvPr/>
        </p:nvSpPr>
        <p:spPr bwMode="auto">
          <a:xfrm>
            <a:off x="6032500" y="4559300"/>
            <a:ext cx="304800" cy="6731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2386" name="Line 66">
            <a:extLst>
              <a:ext uri="{FF2B5EF4-FFF2-40B4-BE49-F238E27FC236}">
                <a16:creationId xmlns:a16="http://schemas.microsoft.com/office/drawing/2014/main" id="{163664B4-D23A-014E-8D87-3BB8940730F0}"/>
              </a:ext>
            </a:extLst>
          </p:cNvPr>
          <p:cNvSpPr>
            <a:spLocks noChangeShapeType="1"/>
          </p:cNvSpPr>
          <p:nvPr/>
        </p:nvSpPr>
        <p:spPr bwMode="auto">
          <a:xfrm flipH="1">
            <a:off x="8051800" y="3365500"/>
            <a:ext cx="381000" cy="6096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2387" name="Line 67">
            <a:extLst>
              <a:ext uri="{FF2B5EF4-FFF2-40B4-BE49-F238E27FC236}">
                <a16:creationId xmlns:a16="http://schemas.microsoft.com/office/drawing/2014/main" id="{D1351663-085A-4545-ACAF-22FB91BD3F1F}"/>
              </a:ext>
            </a:extLst>
          </p:cNvPr>
          <p:cNvSpPr>
            <a:spLocks noChangeShapeType="1"/>
          </p:cNvSpPr>
          <p:nvPr/>
        </p:nvSpPr>
        <p:spPr bwMode="auto">
          <a:xfrm>
            <a:off x="8724900" y="3365500"/>
            <a:ext cx="381000" cy="596900"/>
          </a:xfrm>
          <a:prstGeom prst="line">
            <a:avLst/>
          </a:prstGeom>
          <a:noFill/>
          <a:ln w="381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2388" name="Line 68">
            <a:extLst>
              <a:ext uri="{FF2B5EF4-FFF2-40B4-BE49-F238E27FC236}">
                <a16:creationId xmlns:a16="http://schemas.microsoft.com/office/drawing/2014/main" id="{9CB5B32C-DF6D-2542-8FDA-D574DEEF547D}"/>
              </a:ext>
            </a:extLst>
          </p:cNvPr>
          <p:cNvSpPr>
            <a:spLocks noChangeShapeType="1"/>
          </p:cNvSpPr>
          <p:nvPr/>
        </p:nvSpPr>
        <p:spPr bwMode="auto">
          <a:xfrm>
            <a:off x="8191500" y="4610100"/>
            <a:ext cx="304800" cy="5588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2389" name="Line 69">
            <a:extLst>
              <a:ext uri="{FF2B5EF4-FFF2-40B4-BE49-F238E27FC236}">
                <a16:creationId xmlns:a16="http://schemas.microsoft.com/office/drawing/2014/main" id="{DF9297FA-CA53-E14D-9061-28BFB74ED4A3}"/>
              </a:ext>
            </a:extLst>
          </p:cNvPr>
          <p:cNvSpPr>
            <a:spLocks noChangeShapeType="1"/>
          </p:cNvSpPr>
          <p:nvPr/>
        </p:nvSpPr>
        <p:spPr bwMode="auto">
          <a:xfrm>
            <a:off x="9258300" y="4597400"/>
            <a:ext cx="304800" cy="546100"/>
          </a:xfrm>
          <a:prstGeom prst="line">
            <a:avLst/>
          </a:prstGeom>
          <a:noFill/>
          <a:ln w="381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12390" name="Group 70">
            <a:extLst>
              <a:ext uri="{FF2B5EF4-FFF2-40B4-BE49-F238E27FC236}">
                <a16:creationId xmlns:a16="http://schemas.microsoft.com/office/drawing/2014/main" id="{FE59A06A-57BF-894C-93D5-2634C934AEB4}"/>
              </a:ext>
            </a:extLst>
          </p:cNvPr>
          <p:cNvGrpSpPr>
            <a:grpSpLocks/>
          </p:cNvGrpSpPr>
          <p:nvPr/>
        </p:nvGrpSpPr>
        <p:grpSpPr bwMode="auto">
          <a:xfrm>
            <a:off x="5183188" y="5880100"/>
            <a:ext cx="165100" cy="406400"/>
            <a:chOff x="2305" y="3704"/>
            <a:chExt cx="104" cy="256"/>
          </a:xfrm>
        </p:grpSpPr>
        <p:sp>
          <p:nvSpPr>
            <p:cNvPr id="312391" name="Line 71">
              <a:extLst>
                <a:ext uri="{FF2B5EF4-FFF2-40B4-BE49-F238E27FC236}">
                  <a16:creationId xmlns:a16="http://schemas.microsoft.com/office/drawing/2014/main" id="{FC5DA499-A4CC-F64D-9F82-9EC7132287FD}"/>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2392" name="Line 72">
              <a:extLst>
                <a:ext uri="{FF2B5EF4-FFF2-40B4-BE49-F238E27FC236}">
                  <a16:creationId xmlns:a16="http://schemas.microsoft.com/office/drawing/2014/main" id="{C448E0C8-E9C0-5449-9340-52D29CE5AEEF}"/>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2393" name="Line 73">
              <a:extLst>
                <a:ext uri="{FF2B5EF4-FFF2-40B4-BE49-F238E27FC236}">
                  <a16:creationId xmlns:a16="http://schemas.microsoft.com/office/drawing/2014/main" id="{9BC2BE73-3FE6-2A4D-ADBA-CCED95D1881D}"/>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12394" name="Group 74">
            <a:extLst>
              <a:ext uri="{FF2B5EF4-FFF2-40B4-BE49-F238E27FC236}">
                <a16:creationId xmlns:a16="http://schemas.microsoft.com/office/drawing/2014/main" id="{02B24CCF-84ED-E144-8570-CE145C0C2D46}"/>
              </a:ext>
            </a:extLst>
          </p:cNvPr>
          <p:cNvGrpSpPr>
            <a:grpSpLocks/>
          </p:cNvGrpSpPr>
          <p:nvPr/>
        </p:nvGrpSpPr>
        <p:grpSpPr bwMode="auto">
          <a:xfrm>
            <a:off x="6402388" y="5880100"/>
            <a:ext cx="165100" cy="406400"/>
            <a:chOff x="2305" y="3704"/>
            <a:chExt cx="104" cy="256"/>
          </a:xfrm>
        </p:grpSpPr>
        <p:sp>
          <p:nvSpPr>
            <p:cNvPr id="312395" name="Line 75">
              <a:extLst>
                <a:ext uri="{FF2B5EF4-FFF2-40B4-BE49-F238E27FC236}">
                  <a16:creationId xmlns:a16="http://schemas.microsoft.com/office/drawing/2014/main" id="{18397739-B8D4-A84D-B352-4F55F34BD549}"/>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2396" name="Line 76">
              <a:extLst>
                <a:ext uri="{FF2B5EF4-FFF2-40B4-BE49-F238E27FC236}">
                  <a16:creationId xmlns:a16="http://schemas.microsoft.com/office/drawing/2014/main" id="{79A23A30-DFA7-154A-AA92-9C9367DF4D26}"/>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2397" name="Line 77">
              <a:extLst>
                <a:ext uri="{FF2B5EF4-FFF2-40B4-BE49-F238E27FC236}">
                  <a16:creationId xmlns:a16="http://schemas.microsoft.com/office/drawing/2014/main" id="{456316A1-07DD-ED42-B0EB-8D2B5F8D3BB1}"/>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12398" name="Group 78">
            <a:extLst>
              <a:ext uri="{FF2B5EF4-FFF2-40B4-BE49-F238E27FC236}">
                <a16:creationId xmlns:a16="http://schemas.microsoft.com/office/drawing/2014/main" id="{B09831B2-E4E1-9D44-BD70-1FCF65739ED6}"/>
              </a:ext>
            </a:extLst>
          </p:cNvPr>
          <p:cNvGrpSpPr>
            <a:grpSpLocks/>
          </p:cNvGrpSpPr>
          <p:nvPr/>
        </p:nvGrpSpPr>
        <p:grpSpPr bwMode="auto">
          <a:xfrm>
            <a:off x="9640888" y="5803900"/>
            <a:ext cx="165100" cy="406400"/>
            <a:chOff x="2305" y="3704"/>
            <a:chExt cx="104" cy="256"/>
          </a:xfrm>
        </p:grpSpPr>
        <p:sp>
          <p:nvSpPr>
            <p:cNvPr id="312399" name="Line 79">
              <a:extLst>
                <a:ext uri="{FF2B5EF4-FFF2-40B4-BE49-F238E27FC236}">
                  <a16:creationId xmlns:a16="http://schemas.microsoft.com/office/drawing/2014/main" id="{154D1FB1-D2FE-5146-B291-9832B6AD81B8}"/>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2400" name="Line 80">
              <a:extLst>
                <a:ext uri="{FF2B5EF4-FFF2-40B4-BE49-F238E27FC236}">
                  <a16:creationId xmlns:a16="http://schemas.microsoft.com/office/drawing/2014/main" id="{09233B52-A980-A04E-B837-2005C8579E33}"/>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2401" name="Line 81">
              <a:extLst>
                <a:ext uri="{FF2B5EF4-FFF2-40B4-BE49-F238E27FC236}">
                  <a16:creationId xmlns:a16="http://schemas.microsoft.com/office/drawing/2014/main" id="{D8A05F19-BBF9-7741-BFEB-9B27C04A9E83}"/>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12402" name="Group 82">
            <a:extLst>
              <a:ext uri="{FF2B5EF4-FFF2-40B4-BE49-F238E27FC236}">
                <a16:creationId xmlns:a16="http://schemas.microsoft.com/office/drawing/2014/main" id="{6393027D-21FE-2645-9A7B-79071BDF8BE0}"/>
              </a:ext>
            </a:extLst>
          </p:cNvPr>
          <p:cNvGrpSpPr>
            <a:grpSpLocks/>
          </p:cNvGrpSpPr>
          <p:nvPr/>
        </p:nvGrpSpPr>
        <p:grpSpPr bwMode="auto">
          <a:xfrm>
            <a:off x="8574088" y="5791200"/>
            <a:ext cx="165100" cy="406400"/>
            <a:chOff x="2305" y="3704"/>
            <a:chExt cx="104" cy="256"/>
          </a:xfrm>
        </p:grpSpPr>
        <p:sp>
          <p:nvSpPr>
            <p:cNvPr id="312403" name="Line 83">
              <a:extLst>
                <a:ext uri="{FF2B5EF4-FFF2-40B4-BE49-F238E27FC236}">
                  <a16:creationId xmlns:a16="http://schemas.microsoft.com/office/drawing/2014/main" id="{5FBD37A8-B0EB-5F49-BD96-E280171F83E0}"/>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2404" name="Line 84">
              <a:extLst>
                <a:ext uri="{FF2B5EF4-FFF2-40B4-BE49-F238E27FC236}">
                  <a16:creationId xmlns:a16="http://schemas.microsoft.com/office/drawing/2014/main" id="{9BC5A316-13EE-3247-BF16-EFD994114799}"/>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2405" name="Line 85">
              <a:extLst>
                <a:ext uri="{FF2B5EF4-FFF2-40B4-BE49-F238E27FC236}">
                  <a16:creationId xmlns:a16="http://schemas.microsoft.com/office/drawing/2014/main" id="{58C28D1E-5A38-DA4B-B7EB-FF573127F986}"/>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12406" name="Group 86">
            <a:extLst>
              <a:ext uri="{FF2B5EF4-FFF2-40B4-BE49-F238E27FC236}">
                <a16:creationId xmlns:a16="http://schemas.microsoft.com/office/drawing/2014/main" id="{AF760DAB-4F17-A248-A4B3-1A7DE5840407}"/>
              </a:ext>
            </a:extLst>
          </p:cNvPr>
          <p:cNvGrpSpPr>
            <a:grpSpLocks/>
          </p:cNvGrpSpPr>
          <p:nvPr/>
        </p:nvGrpSpPr>
        <p:grpSpPr bwMode="auto">
          <a:xfrm>
            <a:off x="8269288" y="5803900"/>
            <a:ext cx="165100" cy="406400"/>
            <a:chOff x="2305" y="3704"/>
            <a:chExt cx="104" cy="256"/>
          </a:xfrm>
        </p:grpSpPr>
        <p:sp>
          <p:nvSpPr>
            <p:cNvPr id="312407" name="Line 87">
              <a:extLst>
                <a:ext uri="{FF2B5EF4-FFF2-40B4-BE49-F238E27FC236}">
                  <a16:creationId xmlns:a16="http://schemas.microsoft.com/office/drawing/2014/main" id="{CD1768F2-1BE0-8040-8B26-779D745C9A32}"/>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2408" name="Line 88">
              <a:extLst>
                <a:ext uri="{FF2B5EF4-FFF2-40B4-BE49-F238E27FC236}">
                  <a16:creationId xmlns:a16="http://schemas.microsoft.com/office/drawing/2014/main" id="{B1F21906-3833-DF4B-BCC0-597EF9E8CBB0}"/>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2409" name="Line 89">
              <a:extLst>
                <a:ext uri="{FF2B5EF4-FFF2-40B4-BE49-F238E27FC236}">
                  <a16:creationId xmlns:a16="http://schemas.microsoft.com/office/drawing/2014/main" id="{1E23E280-709C-2C4A-A9B5-6886A7F3271F}"/>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12410" name="Group 90">
            <a:extLst>
              <a:ext uri="{FF2B5EF4-FFF2-40B4-BE49-F238E27FC236}">
                <a16:creationId xmlns:a16="http://schemas.microsoft.com/office/drawing/2014/main" id="{B6600B7E-9440-934F-8A00-2774B3934AA9}"/>
              </a:ext>
            </a:extLst>
          </p:cNvPr>
          <p:cNvGrpSpPr>
            <a:grpSpLocks/>
          </p:cNvGrpSpPr>
          <p:nvPr/>
        </p:nvGrpSpPr>
        <p:grpSpPr bwMode="auto">
          <a:xfrm>
            <a:off x="5462588" y="5880100"/>
            <a:ext cx="165100" cy="406400"/>
            <a:chOff x="2305" y="3704"/>
            <a:chExt cx="104" cy="256"/>
          </a:xfrm>
        </p:grpSpPr>
        <p:sp>
          <p:nvSpPr>
            <p:cNvPr id="312411" name="Line 91">
              <a:extLst>
                <a:ext uri="{FF2B5EF4-FFF2-40B4-BE49-F238E27FC236}">
                  <a16:creationId xmlns:a16="http://schemas.microsoft.com/office/drawing/2014/main" id="{0484C37E-76AA-5248-95F2-0D1BEF81E2F6}"/>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2412" name="Line 92">
              <a:extLst>
                <a:ext uri="{FF2B5EF4-FFF2-40B4-BE49-F238E27FC236}">
                  <a16:creationId xmlns:a16="http://schemas.microsoft.com/office/drawing/2014/main" id="{9622CB4B-D683-F24D-A6E2-43BD28A33F20}"/>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2413" name="Line 93">
              <a:extLst>
                <a:ext uri="{FF2B5EF4-FFF2-40B4-BE49-F238E27FC236}">
                  <a16:creationId xmlns:a16="http://schemas.microsoft.com/office/drawing/2014/main" id="{76F3769D-6657-5646-87AC-7D05978DD250}"/>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12414" name="Group 94">
            <a:extLst>
              <a:ext uri="{FF2B5EF4-FFF2-40B4-BE49-F238E27FC236}">
                <a16:creationId xmlns:a16="http://schemas.microsoft.com/office/drawing/2014/main" id="{263BCA1D-9960-0C4F-9693-5AC0E4B99243}"/>
              </a:ext>
            </a:extLst>
          </p:cNvPr>
          <p:cNvGrpSpPr>
            <a:grpSpLocks/>
          </p:cNvGrpSpPr>
          <p:nvPr/>
        </p:nvGrpSpPr>
        <p:grpSpPr bwMode="auto">
          <a:xfrm>
            <a:off x="6110288" y="5867400"/>
            <a:ext cx="165100" cy="406400"/>
            <a:chOff x="2305" y="3704"/>
            <a:chExt cx="104" cy="256"/>
          </a:xfrm>
        </p:grpSpPr>
        <p:sp>
          <p:nvSpPr>
            <p:cNvPr id="312415" name="Line 95">
              <a:extLst>
                <a:ext uri="{FF2B5EF4-FFF2-40B4-BE49-F238E27FC236}">
                  <a16:creationId xmlns:a16="http://schemas.microsoft.com/office/drawing/2014/main" id="{77B61B8E-31D7-0C44-8153-3451E2D007F9}"/>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2416" name="Line 96">
              <a:extLst>
                <a:ext uri="{FF2B5EF4-FFF2-40B4-BE49-F238E27FC236}">
                  <a16:creationId xmlns:a16="http://schemas.microsoft.com/office/drawing/2014/main" id="{B009CA67-843C-D54B-97D8-F1420D436DBE}"/>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2417" name="Line 97">
              <a:extLst>
                <a:ext uri="{FF2B5EF4-FFF2-40B4-BE49-F238E27FC236}">
                  <a16:creationId xmlns:a16="http://schemas.microsoft.com/office/drawing/2014/main" id="{14FD7E69-9BE4-1547-9C4E-9F8BE2162D52}"/>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12418" name="Group 98">
            <a:extLst>
              <a:ext uri="{FF2B5EF4-FFF2-40B4-BE49-F238E27FC236}">
                <a16:creationId xmlns:a16="http://schemas.microsoft.com/office/drawing/2014/main" id="{C7A8AB59-44A5-DC4C-BB66-AA4395EA6E5D}"/>
              </a:ext>
            </a:extLst>
          </p:cNvPr>
          <p:cNvGrpSpPr>
            <a:grpSpLocks/>
          </p:cNvGrpSpPr>
          <p:nvPr/>
        </p:nvGrpSpPr>
        <p:grpSpPr bwMode="auto">
          <a:xfrm>
            <a:off x="7024688" y="4546600"/>
            <a:ext cx="165100" cy="406400"/>
            <a:chOff x="2305" y="3704"/>
            <a:chExt cx="104" cy="256"/>
          </a:xfrm>
        </p:grpSpPr>
        <p:sp>
          <p:nvSpPr>
            <p:cNvPr id="312419" name="Line 99">
              <a:extLst>
                <a:ext uri="{FF2B5EF4-FFF2-40B4-BE49-F238E27FC236}">
                  <a16:creationId xmlns:a16="http://schemas.microsoft.com/office/drawing/2014/main" id="{BA755E89-A1B2-354A-92E4-6E19F450192F}"/>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2420" name="Line 100">
              <a:extLst>
                <a:ext uri="{FF2B5EF4-FFF2-40B4-BE49-F238E27FC236}">
                  <a16:creationId xmlns:a16="http://schemas.microsoft.com/office/drawing/2014/main" id="{A03E0071-43E4-4141-BA72-7F758042D602}"/>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2421" name="Line 101">
              <a:extLst>
                <a:ext uri="{FF2B5EF4-FFF2-40B4-BE49-F238E27FC236}">
                  <a16:creationId xmlns:a16="http://schemas.microsoft.com/office/drawing/2014/main" id="{646DFA6F-379A-2945-BFB9-A28A28FD42AA}"/>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12422" name="Group 102">
            <a:extLst>
              <a:ext uri="{FF2B5EF4-FFF2-40B4-BE49-F238E27FC236}">
                <a16:creationId xmlns:a16="http://schemas.microsoft.com/office/drawing/2014/main" id="{7C2BDAB9-CD11-C644-ADC7-6252ABCEB33D}"/>
              </a:ext>
            </a:extLst>
          </p:cNvPr>
          <p:cNvGrpSpPr>
            <a:grpSpLocks/>
          </p:cNvGrpSpPr>
          <p:nvPr/>
        </p:nvGrpSpPr>
        <p:grpSpPr bwMode="auto">
          <a:xfrm>
            <a:off x="6719888" y="4559300"/>
            <a:ext cx="165100" cy="406400"/>
            <a:chOff x="2305" y="3704"/>
            <a:chExt cx="104" cy="256"/>
          </a:xfrm>
        </p:grpSpPr>
        <p:sp>
          <p:nvSpPr>
            <p:cNvPr id="312423" name="Line 103">
              <a:extLst>
                <a:ext uri="{FF2B5EF4-FFF2-40B4-BE49-F238E27FC236}">
                  <a16:creationId xmlns:a16="http://schemas.microsoft.com/office/drawing/2014/main" id="{4A5865E1-059F-474C-B661-00D37A7983E5}"/>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2424" name="Line 104">
              <a:extLst>
                <a:ext uri="{FF2B5EF4-FFF2-40B4-BE49-F238E27FC236}">
                  <a16:creationId xmlns:a16="http://schemas.microsoft.com/office/drawing/2014/main" id="{E16E6AAD-E5A3-6040-8FB4-61BB6938858E}"/>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2425" name="Line 105">
              <a:extLst>
                <a:ext uri="{FF2B5EF4-FFF2-40B4-BE49-F238E27FC236}">
                  <a16:creationId xmlns:a16="http://schemas.microsoft.com/office/drawing/2014/main" id="{E9F0B6F6-37A8-A04F-A6EE-24765A5F1014}"/>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12426" name="Group 106">
            <a:extLst>
              <a:ext uri="{FF2B5EF4-FFF2-40B4-BE49-F238E27FC236}">
                <a16:creationId xmlns:a16="http://schemas.microsoft.com/office/drawing/2014/main" id="{3BC7A84A-2F17-4942-BFDD-3511452DCD16}"/>
              </a:ext>
            </a:extLst>
          </p:cNvPr>
          <p:cNvGrpSpPr>
            <a:grpSpLocks/>
          </p:cNvGrpSpPr>
          <p:nvPr/>
        </p:nvGrpSpPr>
        <p:grpSpPr bwMode="auto">
          <a:xfrm>
            <a:off x="9348788" y="5816600"/>
            <a:ext cx="165100" cy="406400"/>
            <a:chOff x="2305" y="3704"/>
            <a:chExt cx="104" cy="256"/>
          </a:xfrm>
        </p:grpSpPr>
        <p:sp>
          <p:nvSpPr>
            <p:cNvPr id="312427" name="Line 107">
              <a:extLst>
                <a:ext uri="{FF2B5EF4-FFF2-40B4-BE49-F238E27FC236}">
                  <a16:creationId xmlns:a16="http://schemas.microsoft.com/office/drawing/2014/main" id="{54E332DE-65CE-7A46-8970-68E73140D32B}"/>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2428" name="Line 108">
              <a:extLst>
                <a:ext uri="{FF2B5EF4-FFF2-40B4-BE49-F238E27FC236}">
                  <a16:creationId xmlns:a16="http://schemas.microsoft.com/office/drawing/2014/main" id="{F7A48757-5262-2240-AA75-7D8BE0FB3548}"/>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2429" name="Line 109">
              <a:extLst>
                <a:ext uri="{FF2B5EF4-FFF2-40B4-BE49-F238E27FC236}">
                  <a16:creationId xmlns:a16="http://schemas.microsoft.com/office/drawing/2014/main" id="{AE886B2E-DC52-8D45-A7D6-171452E51690}"/>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12430" name="Group 110">
            <a:extLst>
              <a:ext uri="{FF2B5EF4-FFF2-40B4-BE49-F238E27FC236}">
                <a16:creationId xmlns:a16="http://schemas.microsoft.com/office/drawing/2014/main" id="{2D1B36C8-01DC-624E-95E0-CB3F7CB3948C}"/>
              </a:ext>
            </a:extLst>
          </p:cNvPr>
          <p:cNvGrpSpPr>
            <a:grpSpLocks/>
          </p:cNvGrpSpPr>
          <p:nvPr/>
        </p:nvGrpSpPr>
        <p:grpSpPr bwMode="auto">
          <a:xfrm>
            <a:off x="8878888" y="4610100"/>
            <a:ext cx="165100" cy="406400"/>
            <a:chOff x="2305" y="3704"/>
            <a:chExt cx="104" cy="256"/>
          </a:xfrm>
        </p:grpSpPr>
        <p:sp>
          <p:nvSpPr>
            <p:cNvPr id="312431" name="Line 111">
              <a:extLst>
                <a:ext uri="{FF2B5EF4-FFF2-40B4-BE49-F238E27FC236}">
                  <a16:creationId xmlns:a16="http://schemas.microsoft.com/office/drawing/2014/main" id="{855C1B04-5C2D-BE49-8FDD-54020810C456}"/>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2432" name="Line 112">
              <a:extLst>
                <a:ext uri="{FF2B5EF4-FFF2-40B4-BE49-F238E27FC236}">
                  <a16:creationId xmlns:a16="http://schemas.microsoft.com/office/drawing/2014/main" id="{64738C11-F03A-BF4A-8F46-8D3E2F5E2927}"/>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2433" name="Line 113">
              <a:extLst>
                <a:ext uri="{FF2B5EF4-FFF2-40B4-BE49-F238E27FC236}">
                  <a16:creationId xmlns:a16="http://schemas.microsoft.com/office/drawing/2014/main" id="{51E3A578-6F85-B247-B1B9-7327883DB485}"/>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12434" name="Group 114">
            <a:extLst>
              <a:ext uri="{FF2B5EF4-FFF2-40B4-BE49-F238E27FC236}">
                <a16:creationId xmlns:a16="http://schemas.microsoft.com/office/drawing/2014/main" id="{D768DA9C-74D8-1A42-9235-B7AC4AA6376D}"/>
              </a:ext>
            </a:extLst>
          </p:cNvPr>
          <p:cNvGrpSpPr>
            <a:grpSpLocks/>
          </p:cNvGrpSpPr>
          <p:nvPr/>
        </p:nvGrpSpPr>
        <p:grpSpPr bwMode="auto">
          <a:xfrm>
            <a:off x="7837488" y="4622800"/>
            <a:ext cx="165100" cy="406400"/>
            <a:chOff x="2305" y="3704"/>
            <a:chExt cx="104" cy="256"/>
          </a:xfrm>
        </p:grpSpPr>
        <p:sp>
          <p:nvSpPr>
            <p:cNvPr id="312435" name="Line 115">
              <a:extLst>
                <a:ext uri="{FF2B5EF4-FFF2-40B4-BE49-F238E27FC236}">
                  <a16:creationId xmlns:a16="http://schemas.microsoft.com/office/drawing/2014/main" id="{F2A80A99-B243-E546-A478-8CAD212C6951}"/>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2436" name="Line 116">
              <a:extLst>
                <a:ext uri="{FF2B5EF4-FFF2-40B4-BE49-F238E27FC236}">
                  <a16:creationId xmlns:a16="http://schemas.microsoft.com/office/drawing/2014/main" id="{1C131CA3-A494-CA43-80B1-9C98D0DC7DAB}"/>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2437" name="Line 117">
              <a:extLst>
                <a:ext uri="{FF2B5EF4-FFF2-40B4-BE49-F238E27FC236}">
                  <a16:creationId xmlns:a16="http://schemas.microsoft.com/office/drawing/2014/main" id="{7621B858-0E5D-0C42-8C84-DE547E34372B}"/>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12438" name="Text Box 118">
            <a:extLst>
              <a:ext uri="{FF2B5EF4-FFF2-40B4-BE49-F238E27FC236}">
                <a16:creationId xmlns:a16="http://schemas.microsoft.com/office/drawing/2014/main" id="{97B90E08-D6EA-7F42-BDB7-EEFF29BACF88}"/>
              </a:ext>
            </a:extLst>
          </p:cNvPr>
          <p:cNvSpPr txBox="1">
            <a:spLocks noChangeArrowheads="1"/>
          </p:cNvSpPr>
          <p:nvPr/>
        </p:nvSpPr>
        <p:spPr bwMode="auto">
          <a:xfrm>
            <a:off x="1978025" y="2816225"/>
            <a:ext cx="3416320" cy="707886"/>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a:latin typeface="Courier New" panose="02070309020205020404" pitchFamily="49" charset="0"/>
              </a:rPr>
              <a:t>Output: 1 3 7 9 14 22</a:t>
            </a:r>
          </a:p>
          <a:p>
            <a:r>
              <a:rPr lang="en-US" altLang="en-US" sz="2000">
                <a:latin typeface="Courier New" panose="02070309020205020404" pitchFamily="49" charset="0"/>
              </a:rPr>
              <a:t>        36 44 67</a:t>
            </a:r>
          </a:p>
        </p:txBody>
      </p:sp>
      <p:sp>
        <p:nvSpPr>
          <p:cNvPr id="312439" name="Oval 119">
            <a:extLst>
              <a:ext uri="{FF2B5EF4-FFF2-40B4-BE49-F238E27FC236}">
                <a16:creationId xmlns:a16="http://schemas.microsoft.com/office/drawing/2014/main" id="{66C29F22-2D30-5B4F-BFFC-5CD183BD6882}"/>
              </a:ext>
            </a:extLst>
          </p:cNvPr>
          <p:cNvSpPr>
            <a:spLocks noChangeArrowheads="1"/>
          </p:cNvSpPr>
          <p:nvPr/>
        </p:nvSpPr>
        <p:spPr bwMode="auto">
          <a:xfrm>
            <a:off x="2044700" y="1308100"/>
            <a:ext cx="254000" cy="254000"/>
          </a:xfrm>
          <a:prstGeom prst="ellipse">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312440" name="Oval 120">
            <a:extLst>
              <a:ext uri="{FF2B5EF4-FFF2-40B4-BE49-F238E27FC236}">
                <a16:creationId xmlns:a16="http://schemas.microsoft.com/office/drawing/2014/main" id="{BE4CC3B0-FBBE-D248-BDBC-8E503BA29AE9}"/>
              </a:ext>
            </a:extLst>
          </p:cNvPr>
          <p:cNvSpPr>
            <a:spLocks noChangeArrowheads="1"/>
          </p:cNvSpPr>
          <p:nvPr/>
        </p:nvSpPr>
        <p:spPr bwMode="auto">
          <a:xfrm>
            <a:off x="2044700" y="1651000"/>
            <a:ext cx="254000" cy="254000"/>
          </a:xfrm>
          <a:prstGeom prst="ellipse">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312441" name="Oval 121">
            <a:extLst>
              <a:ext uri="{FF2B5EF4-FFF2-40B4-BE49-F238E27FC236}">
                <a16:creationId xmlns:a16="http://schemas.microsoft.com/office/drawing/2014/main" id="{6953A2D9-C26E-2942-B91B-ABE008E2B3D8}"/>
              </a:ext>
            </a:extLst>
          </p:cNvPr>
          <p:cNvSpPr>
            <a:spLocks noChangeArrowheads="1"/>
          </p:cNvSpPr>
          <p:nvPr/>
        </p:nvSpPr>
        <p:spPr bwMode="auto">
          <a:xfrm>
            <a:off x="2044700" y="1993900"/>
            <a:ext cx="254000" cy="254000"/>
          </a:xfrm>
          <a:prstGeom prst="ellipse">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312442" name="Oval 122">
            <a:extLst>
              <a:ext uri="{FF2B5EF4-FFF2-40B4-BE49-F238E27FC236}">
                <a16:creationId xmlns:a16="http://schemas.microsoft.com/office/drawing/2014/main" id="{843A8B88-5622-FE40-B7CA-D861665A99C4}"/>
              </a:ext>
            </a:extLst>
          </p:cNvPr>
          <p:cNvSpPr>
            <a:spLocks noChangeArrowheads="1"/>
          </p:cNvSpPr>
          <p:nvPr/>
        </p:nvSpPr>
        <p:spPr bwMode="auto">
          <a:xfrm>
            <a:off x="4762500" y="52070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312443" name="Oval 123">
            <a:extLst>
              <a:ext uri="{FF2B5EF4-FFF2-40B4-BE49-F238E27FC236}">
                <a16:creationId xmlns:a16="http://schemas.microsoft.com/office/drawing/2014/main" id="{ED939513-2761-0B4E-B3B8-26CEE90DB8C5}"/>
              </a:ext>
            </a:extLst>
          </p:cNvPr>
          <p:cNvSpPr>
            <a:spLocks noChangeArrowheads="1"/>
          </p:cNvSpPr>
          <p:nvPr/>
        </p:nvSpPr>
        <p:spPr bwMode="auto">
          <a:xfrm>
            <a:off x="4749800" y="55118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312444" name="Oval 124">
            <a:extLst>
              <a:ext uri="{FF2B5EF4-FFF2-40B4-BE49-F238E27FC236}">
                <a16:creationId xmlns:a16="http://schemas.microsoft.com/office/drawing/2014/main" id="{AB1833E3-8E33-E248-869D-60408C681611}"/>
              </a:ext>
            </a:extLst>
          </p:cNvPr>
          <p:cNvSpPr>
            <a:spLocks noChangeArrowheads="1"/>
          </p:cNvSpPr>
          <p:nvPr/>
        </p:nvSpPr>
        <p:spPr bwMode="auto">
          <a:xfrm>
            <a:off x="4749800" y="58166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312445" name="Oval 125">
            <a:extLst>
              <a:ext uri="{FF2B5EF4-FFF2-40B4-BE49-F238E27FC236}">
                <a16:creationId xmlns:a16="http://schemas.microsoft.com/office/drawing/2014/main" id="{68AB07CF-F3AA-734A-92C9-6D69B8F81B9B}"/>
              </a:ext>
            </a:extLst>
          </p:cNvPr>
          <p:cNvSpPr>
            <a:spLocks noChangeArrowheads="1"/>
          </p:cNvSpPr>
          <p:nvPr/>
        </p:nvSpPr>
        <p:spPr bwMode="auto">
          <a:xfrm>
            <a:off x="5207000" y="39116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312446" name="Oval 126">
            <a:extLst>
              <a:ext uri="{FF2B5EF4-FFF2-40B4-BE49-F238E27FC236}">
                <a16:creationId xmlns:a16="http://schemas.microsoft.com/office/drawing/2014/main" id="{640874E3-F5EE-3C44-A696-BB5BDB3982B7}"/>
              </a:ext>
            </a:extLst>
          </p:cNvPr>
          <p:cNvSpPr>
            <a:spLocks noChangeArrowheads="1"/>
          </p:cNvSpPr>
          <p:nvPr/>
        </p:nvSpPr>
        <p:spPr bwMode="auto">
          <a:xfrm>
            <a:off x="5207000" y="42164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312447" name="Oval 127">
            <a:extLst>
              <a:ext uri="{FF2B5EF4-FFF2-40B4-BE49-F238E27FC236}">
                <a16:creationId xmlns:a16="http://schemas.microsoft.com/office/drawing/2014/main" id="{BCE495E5-1EC2-0A4A-89ED-FF0F148A6B9F}"/>
              </a:ext>
            </a:extLst>
          </p:cNvPr>
          <p:cNvSpPr>
            <a:spLocks noChangeArrowheads="1"/>
          </p:cNvSpPr>
          <p:nvPr/>
        </p:nvSpPr>
        <p:spPr bwMode="auto">
          <a:xfrm>
            <a:off x="5207000" y="45339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312448" name="Oval 128">
            <a:extLst>
              <a:ext uri="{FF2B5EF4-FFF2-40B4-BE49-F238E27FC236}">
                <a16:creationId xmlns:a16="http://schemas.microsoft.com/office/drawing/2014/main" id="{827DF3C9-87C0-4345-8B85-63904302D686}"/>
              </a:ext>
            </a:extLst>
          </p:cNvPr>
          <p:cNvSpPr>
            <a:spLocks noChangeArrowheads="1"/>
          </p:cNvSpPr>
          <p:nvPr/>
        </p:nvSpPr>
        <p:spPr bwMode="auto">
          <a:xfrm>
            <a:off x="5740400" y="51943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312449" name="Oval 129">
            <a:extLst>
              <a:ext uri="{FF2B5EF4-FFF2-40B4-BE49-F238E27FC236}">
                <a16:creationId xmlns:a16="http://schemas.microsoft.com/office/drawing/2014/main" id="{DA3EEE77-A77B-A34C-8278-E14B15DC6C7E}"/>
              </a:ext>
            </a:extLst>
          </p:cNvPr>
          <p:cNvSpPr>
            <a:spLocks noChangeArrowheads="1"/>
          </p:cNvSpPr>
          <p:nvPr/>
        </p:nvSpPr>
        <p:spPr bwMode="auto">
          <a:xfrm>
            <a:off x="5740400" y="55118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312450" name="Oval 130">
            <a:extLst>
              <a:ext uri="{FF2B5EF4-FFF2-40B4-BE49-F238E27FC236}">
                <a16:creationId xmlns:a16="http://schemas.microsoft.com/office/drawing/2014/main" id="{1317CE62-804A-A040-8A16-5B0F67811031}"/>
              </a:ext>
            </a:extLst>
          </p:cNvPr>
          <p:cNvSpPr>
            <a:spLocks noChangeArrowheads="1"/>
          </p:cNvSpPr>
          <p:nvPr/>
        </p:nvSpPr>
        <p:spPr bwMode="auto">
          <a:xfrm>
            <a:off x="5740400" y="58293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312451" name="Oval 131">
            <a:extLst>
              <a:ext uri="{FF2B5EF4-FFF2-40B4-BE49-F238E27FC236}">
                <a16:creationId xmlns:a16="http://schemas.microsoft.com/office/drawing/2014/main" id="{88F85DC0-28EC-724E-BA2C-E0A387B7DA5C}"/>
              </a:ext>
            </a:extLst>
          </p:cNvPr>
          <p:cNvSpPr>
            <a:spLocks noChangeArrowheads="1"/>
          </p:cNvSpPr>
          <p:nvPr/>
        </p:nvSpPr>
        <p:spPr bwMode="auto">
          <a:xfrm>
            <a:off x="6299200" y="39116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312452" name="Oval 132">
            <a:extLst>
              <a:ext uri="{FF2B5EF4-FFF2-40B4-BE49-F238E27FC236}">
                <a16:creationId xmlns:a16="http://schemas.microsoft.com/office/drawing/2014/main" id="{7B5F83AE-4011-0C45-93DB-BD94EC4B0B05}"/>
              </a:ext>
            </a:extLst>
          </p:cNvPr>
          <p:cNvSpPr>
            <a:spLocks noChangeArrowheads="1"/>
          </p:cNvSpPr>
          <p:nvPr/>
        </p:nvSpPr>
        <p:spPr bwMode="auto">
          <a:xfrm>
            <a:off x="6299200" y="42291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312453" name="Oval 133">
            <a:extLst>
              <a:ext uri="{FF2B5EF4-FFF2-40B4-BE49-F238E27FC236}">
                <a16:creationId xmlns:a16="http://schemas.microsoft.com/office/drawing/2014/main" id="{35BCB8C5-A49C-1846-B082-4F30EA560177}"/>
              </a:ext>
            </a:extLst>
          </p:cNvPr>
          <p:cNvSpPr>
            <a:spLocks noChangeArrowheads="1"/>
          </p:cNvSpPr>
          <p:nvPr/>
        </p:nvSpPr>
        <p:spPr bwMode="auto">
          <a:xfrm>
            <a:off x="6299200" y="45466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312454" name="Oval 134">
            <a:extLst>
              <a:ext uri="{FF2B5EF4-FFF2-40B4-BE49-F238E27FC236}">
                <a16:creationId xmlns:a16="http://schemas.microsoft.com/office/drawing/2014/main" id="{1A8FE1EF-6941-6E43-891E-AC4CAADE9D65}"/>
              </a:ext>
            </a:extLst>
          </p:cNvPr>
          <p:cNvSpPr>
            <a:spLocks noChangeArrowheads="1"/>
          </p:cNvSpPr>
          <p:nvPr/>
        </p:nvSpPr>
        <p:spPr bwMode="auto">
          <a:xfrm>
            <a:off x="5740400" y="27305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312455" name="Oval 135">
            <a:extLst>
              <a:ext uri="{FF2B5EF4-FFF2-40B4-BE49-F238E27FC236}">
                <a16:creationId xmlns:a16="http://schemas.microsoft.com/office/drawing/2014/main" id="{BAF612CB-ACA2-914E-B33A-FBDD09F23B97}"/>
              </a:ext>
            </a:extLst>
          </p:cNvPr>
          <p:cNvSpPr>
            <a:spLocks noChangeArrowheads="1"/>
          </p:cNvSpPr>
          <p:nvPr/>
        </p:nvSpPr>
        <p:spPr bwMode="auto">
          <a:xfrm>
            <a:off x="5740400" y="30353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312456" name="Oval 136">
            <a:extLst>
              <a:ext uri="{FF2B5EF4-FFF2-40B4-BE49-F238E27FC236}">
                <a16:creationId xmlns:a16="http://schemas.microsoft.com/office/drawing/2014/main" id="{1416A8CE-DAF5-2847-A003-FF96B9CECD86}"/>
              </a:ext>
            </a:extLst>
          </p:cNvPr>
          <p:cNvSpPr>
            <a:spLocks noChangeArrowheads="1"/>
          </p:cNvSpPr>
          <p:nvPr/>
        </p:nvSpPr>
        <p:spPr bwMode="auto">
          <a:xfrm>
            <a:off x="5740400" y="33401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312457" name="Oval 137">
            <a:extLst>
              <a:ext uri="{FF2B5EF4-FFF2-40B4-BE49-F238E27FC236}">
                <a16:creationId xmlns:a16="http://schemas.microsoft.com/office/drawing/2014/main" id="{6EAA3568-5514-574E-BB93-511CFBE266BA}"/>
              </a:ext>
            </a:extLst>
          </p:cNvPr>
          <p:cNvSpPr>
            <a:spLocks noChangeArrowheads="1"/>
          </p:cNvSpPr>
          <p:nvPr/>
        </p:nvSpPr>
        <p:spPr bwMode="auto">
          <a:xfrm>
            <a:off x="6743700" y="14732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312458" name="Oval 138">
            <a:extLst>
              <a:ext uri="{FF2B5EF4-FFF2-40B4-BE49-F238E27FC236}">
                <a16:creationId xmlns:a16="http://schemas.microsoft.com/office/drawing/2014/main" id="{D13AD8C0-4D8C-0E4E-8EBD-FE8671E4A30C}"/>
              </a:ext>
            </a:extLst>
          </p:cNvPr>
          <p:cNvSpPr>
            <a:spLocks noChangeArrowheads="1"/>
          </p:cNvSpPr>
          <p:nvPr/>
        </p:nvSpPr>
        <p:spPr bwMode="auto">
          <a:xfrm>
            <a:off x="6743700" y="17526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312459" name="Oval 139">
            <a:extLst>
              <a:ext uri="{FF2B5EF4-FFF2-40B4-BE49-F238E27FC236}">
                <a16:creationId xmlns:a16="http://schemas.microsoft.com/office/drawing/2014/main" id="{9F19F30F-97BB-1C42-9B37-D15B5C11FC6F}"/>
              </a:ext>
            </a:extLst>
          </p:cNvPr>
          <p:cNvSpPr>
            <a:spLocks noChangeArrowheads="1"/>
          </p:cNvSpPr>
          <p:nvPr/>
        </p:nvSpPr>
        <p:spPr bwMode="auto">
          <a:xfrm>
            <a:off x="6743700" y="2044700"/>
            <a:ext cx="254000" cy="254000"/>
          </a:xfrm>
          <a:prstGeom prst="ellipse">
            <a:avLst/>
          </a:prstGeom>
          <a:solidFill>
            <a:srgbClr val="66FF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312460" name="Oval 140">
            <a:extLst>
              <a:ext uri="{FF2B5EF4-FFF2-40B4-BE49-F238E27FC236}">
                <a16:creationId xmlns:a16="http://schemas.microsoft.com/office/drawing/2014/main" id="{78B04800-1EA3-7E48-8F7A-84D67F73176F}"/>
              </a:ext>
            </a:extLst>
          </p:cNvPr>
          <p:cNvSpPr>
            <a:spLocks noChangeArrowheads="1"/>
          </p:cNvSpPr>
          <p:nvPr/>
        </p:nvSpPr>
        <p:spPr bwMode="auto">
          <a:xfrm>
            <a:off x="7937500" y="27051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312461" name="Oval 141">
            <a:extLst>
              <a:ext uri="{FF2B5EF4-FFF2-40B4-BE49-F238E27FC236}">
                <a16:creationId xmlns:a16="http://schemas.microsoft.com/office/drawing/2014/main" id="{13594E50-7859-844E-AE19-B207E6AB2083}"/>
              </a:ext>
            </a:extLst>
          </p:cNvPr>
          <p:cNvSpPr>
            <a:spLocks noChangeArrowheads="1"/>
          </p:cNvSpPr>
          <p:nvPr/>
        </p:nvSpPr>
        <p:spPr bwMode="auto">
          <a:xfrm>
            <a:off x="7404100" y="39116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312462" name="Oval 142">
            <a:extLst>
              <a:ext uri="{FF2B5EF4-FFF2-40B4-BE49-F238E27FC236}">
                <a16:creationId xmlns:a16="http://schemas.microsoft.com/office/drawing/2014/main" id="{92038C98-4F58-7145-BEBD-4CDA3A23B634}"/>
              </a:ext>
            </a:extLst>
          </p:cNvPr>
          <p:cNvSpPr>
            <a:spLocks noChangeArrowheads="1"/>
          </p:cNvSpPr>
          <p:nvPr/>
        </p:nvSpPr>
        <p:spPr bwMode="auto">
          <a:xfrm>
            <a:off x="7391400" y="42291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312463" name="Oval 143">
            <a:extLst>
              <a:ext uri="{FF2B5EF4-FFF2-40B4-BE49-F238E27FC236}">
                <a16:creationId xmlns:a16="http://schemas.microsoft.com/office/drawing/2014/main" id="{C9196C04-C1EA-F644-904F-8F459BDF5F02}"/>
              </a:ext>
            </a:extLst>
          </p:cNvPr>
          <p:cNvSpPr>
            <a:spLocks noChangeArrowheads="1"/>
          </p:cNvSpPr>
          <p:nvPr/>
        </p:nvSpPr>
        <p:spPr bwMode="auto">
          <a:xfrm>
            <a:off x="7378700" y="45466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312464" name="Oval 144">
            <a:extLst>
              <a:ext uri="{FF2B5EF4-FFF2-40B4-BE49-F238E27FC236}">
                <a16:creationId xmlns:a16="http://schemas.microsoft.com/office/drawing/2014/main" id="{171B7D01-114E-AD41-9D54-7DBF2159A17F}"/>
              </a:ext>
            </a:extLst>
          </p:cNvPr>
          <p:cNvSpPr>
            <a:spLocks noChangeArrowheads="1"/>
          </p:cNvSpPr>
          <p:nvPr/>
        </p:nvSpPr>
        <p:spPr bwMode="auto">
          <a:xfrm>
            <a:off x="7861300" y="51308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312465" name="Oval 145">
            <a:extLst>
              <a:ext uri="{FF2B5EF4-FFF2-40B4-BE49-F238E27FC236}">
                <a16:creationId xmlns:a16="http://schemas.microsoft.com/office/drawing/2014/main" id="{A56727C6-805D-A141-860E-61B09854562F}"/>
              </a:ext>
            </a:extLst>
          </p:cNvPr>
          <p:cNvSpPr>
            <a:spLocks noChangeArrowheads="1"/>
          </p:cNvSpPr>
          <p:nvPr/>
        </p:nvSpPr>
        <p:spPr bwMode="auto">
          <a:xfrm>
            <a:off x="7848600" y="54610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312466" name="Oval 146">
            <a:extLst>
              <a:ext uri="{FF2B5EF4-FFF2-40B4-BE49-F238E27FC236}">
                <a16:creationId xmlns:a16="http://schemas.microsoft.com/office/drawing/2014/main" id="{D78F990E-FAE3-2F4A-A602-0DBDDB8B1AA7}"/>
              </a:ext>
            </a:extLst>
          </p:cNvPr>
          <p:cNvSpPr>
            <a:spLocks noChangeArrowheads="1"/>
          </p:cNvSpPr>
          <p:nvPr/>
        </p:nvSpPr>
        <p:spPr bwMode="auto">
          <a:xfrm>
            <a:off x="7848600" y="57785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312467" name="Oval 147">
            <a:extLst>
              <a:ext uri="{FF2B5EF4-FFF2-40B4-BE49-F238E27FC236}">
                <a16:creationId xmlns:a16="http://schemas.microsoft.com/office/drawing/2014/main" id="{3281793F-3AF2-A34A-867F-73F34C547804}"/>
              </a:ext>
            </a:extLst>
          </p:cNvPr>
          <p:cNvSpPr>
            <a:spLocks noChangeArrowheads="1"/>
          </p:cNvSpPr>
          <p:nvPr/>
        </p:nvSpPr>
        <p:spPr bwMode="auto">
          <a:xfrm>
            <a:off x="7937500" y="3022600"/>
            <a:ext cx="254000" cy="254000"/>
          </a:xfrm>
          <a:prstGeom prst="ellipse">
            <a:avLst/>
          </a:prstGeom>
          <a:solidFill>
            <a:srgbClr val="66FF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Tree>
    <p:extLst>
      <p:ext uri="{BB962C8B-B14F-4D97-AF65-F5344CB8AC3E}">
        <p14:creationId xmlns:p14="http://schemas.microsoft.com/office/powerpoint/2010/main" val="6223083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503CA19E-2D49-CC41-BFD0-B2A6B788C1EA}"/>
              </a:ext>
            </a:extLst>
          </p:cNvPr>
          <p:cNvSpPr>
            <a:spLocks noGrp="1"/>
          </p:cNvSpPr>
          <p:nvPr>
            <p:ph type="sldNum" sz="quarter" idx="4294967295"/>
          </p:nvPr>
        </p:nvSpPr>
        <p:spPr>
          <a:xfrm>
            <a:off x="9096702" y="6356348"/>
            <a:ext cx="2743200" cy="365125"/>
          </a:xfrm>
        </p:spPr>
        <p:txBody>
          <a:bodyPr/>
          <a:lstStyle/>
          <a:p>
            <a:fld id="{D197CD4B-FF05-7D4E-8653-CD45504B156A}" type="slidenum">
              <a:rPr lang="en-US" altLang="en-US"/>
              <a:pPr/>
              <a:t>8</a:t>
            </a:fld>
            <a:endParaRPr lang="en-US" altLang="en-US" dirty="0"/>
          </a:p>
        </p:txBody>
      </p:sp>
      <p:sp>
        <p:nvSpPr>
          <p:cNvPr id="205826" name="Rectangle 2">
            <a:extLst>
              <a:ext uri="{FF2B5EF4-FFF2-40B4-BE49-F238E27FC236}">
                <a16:creationId xmlns:a16="http://schemas.microsoft.com/office/drawing/2014/main" id="{DA0216F5-400B-DB4A-A875-2F7DAC2ED264}"/>
              </a:ext>
            </a:extLst>
          </p:cNvPr>
          <p:cNvSpPr>
            <a:spLocks noGrp="1" noChangeArrowheads="1"/>
          </p:cNvSpPr>
          <p:nvPr>
            <p:ph type="title"/>
          </p:nvPr>
        </p:nvSpPr>
        <p:spPr/>
        <p:txBody>
          <a:bodyPr>
            <a:normAutofit/>
          </a:bodyPr>
          <a:lstStyle/>
          <a:p>
            <a:r>
              <a:rPr lang="en-US" altLang="en-US" sz="3600" dirty="0"/>
              <a:t>BST: Insertion - </a:t>
            </a:r>
            <a:r>
              <a:rPr lang="en-US" altLang="zh-TW" sz="3600" dirty="0">
                <a:ea typeface="PMingLiU" panose="02020500000000000000" pitchFamily="18" charset="-120"/>
              </a:rPr>
              <a:t>Complexity</a:t>
            </a:r>
            <a:endParaRPr lang="en-US" altLang="en-US" sz="3600" dirty="0"/>
          </a:p>
        </p:txBody>
      </p:sp>
      <p:sp>
        <p:nvSpPr>
          <p:cNvPr id="24" name="Rectangle 3">
            <a:extLst>
              <a:ext uri="{FF2B5EF4-FFF2-40B4-BE49-F238E27FC236}">
                <a16:creationId xmlns:a16="http://schemas.microsoft.com/office/drawing/2014/main" id="{EA1AC7ED-8916-254B-A2F2-45A83894AECA}"/>
              </a:ext>
            </a:extLst>
          </p:cNvPr>
          <p:cNvSpPr txBox="1">
            <a:spLocks noChangeArrowheads="1"/>
          </p:cNvSpPr>
          <p:nvPr/>
        </p:nvSpPr>
        <p:spPr>
          <a:xfrm>
            <a:off x="1039790" y="1433510"/>
            <a:ext cx="8369300" cy="51054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dirty="0"/>
              <a:t>All </a:t>
            </a:r>
            <a:r>
              <a:rPr lang="en-US" altLang="en-US" dirty="0">
                <a:solidFill>
                  <a:srgbClr val="FF0000"/>
                </a:solidFill>
              </a:rPr>
              <a:t>insert</a:t>
            </a:r>
            <a:r>
              <a:rPr lang="en-US" altLang="en-US" dirty="0"/>
              <a:t> operations can be supported in </a:t>
            </a:r>
            <a:r>
              <a:rPr lang="en-US" altLang="en-US" i="1" dirty="0">
                <a:solidFill>
                  <a:srgbClr val="CC3300"/>
                </a:solidFill>
              </a:rPr>
              <a:t>O</a:t>
            </a:r>
            <a:r>
              <a:rPr lang="en-US" altLang="en-US" dirty="0">
                <a:solidFill>
                  <a:srgbClr val="CC3300"/>
                </a:solidFill>
              </a:rPr>
              <a:t>(</a:t>
            </a:r>
            <a:r>
              <a:rPr lang="en-US" altLang="en-US" i="1" dirty="0">
                <a:solidFill>
                  <a:srgbClr val="CC3300"/>
                </a:solidFill>
              </a:rPr>
              <a:t>h</a:t>
            </a:r>
            <a:r>
              <a:rPr lang="en-US" altLang="en-US" dirty="0">
                <a:solidFill>
                  <a:srgbClr val="CC3300"/>
                </a:solidFill>
              </a:rPr>
              <a:t>) time</a:t>
            </a:r>
            <a:r>
              <a:rPr lang="en-US" altLang="en-US" dirty="0"/>
              <a:t>.</a:t>
            </a:r>
          </a:p>
          <a:p>
            <a:endParaRPr lang="en-US" altLang="en-US" dirty="0"/>
          </a:p>
          <a:p>
            <a:r>
              <a:rPr lang="en-US" altLang="en-US" i="1" dirty="0">
                <a:solidFill>
                  <a:srgbClr val="0054FF"/>
                </a:solidFill>
              </a:rPr>
              <a:t>Average Case: </a:t>
            </a:r>
            <a:r>
              <a:rPr lang="en-US" altLang="en-US" i="1" dirty="0">
                <a:solidFill>
                  <a:srgbClr val="CC3300"/>
                </a:solidFill>
              </a:rPr>
              <a:t>h</a:t>
            </a:r>
            <a:r>
              <a:rPr lang="en-US" altLang="en-US" dirty="0">
                <a:solidFill>
                  <a:srgbClr val="CC3300"/>
                </a:solidFill>
              </a:rPr>
              <a:t> = </a:t>
            </a:r>
            <a:r>
              <a:rPr lang="en-US" altLang="en-US" dirty="0">
                <a:solidFill>
                  <a:srgbClr val="CC3300"/>
                </a:solidFill>
                <a:sym typeface="Symbol" pitchFamily="2" charset="2"/>
              </a:rPr>
              <a:t>O(</a:t>
            </a:r>
            <a:r>
              <a:rPr lang="en-US" altLang="en-US" i="1" dirty="0">
                <a:solidFill>
                  <a:srgbClr val="CC3300"/>
                </a:solidFill>
              </a:rPr>
              <a:t>log n</a:t>
            </a:r>
            <a:r>
              <a:rPr lang="en-US" altLang="en-US" dirty="0">
                <a:solidFill>
                  <a:srgbClr val="CC3300"/>
                </a:solidFill>
              </a:rPr>
              <a:t>) </a:t>
            </a:r>
            <a:r>
              <a:rPr lang="en-US" altLang="en-US" dirty="0"/>
              <a:t>for a balanced binary tree (and for an average tree built by adding nodes in random order.)</a:t>
            </a:r>
          </a:p>
          <a:p>
            <a:endParaRPr lang="en-US" altLang="en-US" dirty="0"/>
          </a:p>
          <a:p>
            <a:r>
              <a:rPr lang="en-US" altLang="en-US" i="1" dirty="0">
                <a:solidFill>
                  <a:srgbClr val="0054FF"/>
                </a:solidFill>
              </a:rPr>
              <a:t>Worst Case: </a:t>
            </a:r>
            <a:r>
              <a:rPr lang="en-US" altLang="en-US" i="1" dirty="0">
                <a:solidFill>
                  <a:srgbClr val="CC3300"/>
                </a:solidFill>
              </a:rPr>
              <a:t>h =</a:t>
            </a:r>
            <a:r>
              <a:rPr lang="en-US" altLang="en-US" dirty="0">
                <a:solidFill>
                  <a:srgbClr val="CC3300"/>
                </a:solidFill>
              </a:rPr>
              <a:t> </a:t>
            </a:r>
            <a:r>
              <a:rPr lang="en-US" altLang="en-US" dirty="0">
                <a:solidFill>
                  <a:srgbClr val="CC3300"/>
                </a:solidFill>
                <a:sym typeface="Symbol" pitchFamily="2" charset="2"/>
              </a:rPr>
              <a:t>O(</a:t>
            </a:r>
            <a:r>
              <a:rPr lang="en-US" altLang="en-US" i="1" dirty="0">
                <a:solidFill>
                  <a:srgbClr val="CC3300"/>
                </a:solidFill>
              </a:rPr>
              <a:t>n</a:t>
            </a:r>
            <a:r>
              <a:rPr lang="en-US" altLang="en-US" dirty="0">
                <a:solidFill>
                  <a:srgbClr val="CC3300"/>
                </a:solidFill>
              </a:rPr>
              <a:t>)</a:t>
            </a:r>
            <a:r>
              <a:rPr lang="en-US" altLang="en-US" dirty="0"/>
              <a:t> for an unbalanced tree that resembles a linear chain of </a:t>
            </a:r>
            <a:r>
              <a:rPr lang="en-US" altLang="en-US" i="1" dirty="0"/>
              <a:t>n</a:t>
            </a:r>
            <a:r>
              <a:rPr lang="en-US" altLang="en-US" dirty="0"/>
              <a:t> nodes in the worst case.</a:t>
            </a:r>
          </a:p>
        </p:txBody>
      </p:sp>
    </p:spTree>
    <p:extLst>
      <p:ext uri="{BB962C8B-B14F-4D97-AF65-F5344CB8AC3E}">
        <p14:creationId xmlns:p14="http://schemas.microsoft.com/office/powerpoint/2010/main" val="1815335052"/>
      </p:ext>
    </p:extLst>
  </p:cSld>
  <p:clrMapOvr>
    <a:masterClrMapping/>
  </p:clrMapOvr>
  <mc:AlternateContent xmlns:mc="http://schemas.openxmlformats.org/markup-compatibility/2006" xmlns:p14="http://schemas.microsoft.com/office/powerpoint/2010/main">
    <mc:Choice Requires="p14">
      <p:transition spd="slow" p14:dur="2000" advTm="57887"/>
    </mc:Choice>
    <mc:Fallback xmlns="">
      <p:transition spd="slow" advTm="57887"/>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Rectangle 2">
            <a:extLst>
              <a:ext uri="{FF2B5EF4-FFF2-40B4-BE49-F238E27FC236}">
                <a16:creationId xmlns:a16="http://schemas.microsoft.com/office/drawing/2014/main" id="{77F42A0A-5EDF-B941-9DAF-4A62BDA2080C}"/>
              </a:ext>
            </a:extLst>
          </p:cNvPr>
          <p:cNvSpPr>
            <a:spLocks noChangeArrowheads="1"/>
          </p:cNvSpPr>
          <p:nvPr/>
        </p:nvSpPr>
        <p:spPr bwMode="auto">
          <a:xfrm>
            <a:off x="1981201" y="457201"/>
            <a:ext cx="4341813" cy="1895475"/>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64" tIns="46033" rIns="92064" bIns="46033">
            <a:spAutoFit/>
          </a:bodyPr>
          <a:lstStyle>
            <a:lvl1pPr indent="4763">
              <a:spcBef>
                <a:spcPct val="20000"/>
              </a:spcBef>
              <a:buChar char="•"/>
              <a:defRPr sz="2400">
                <a:solidFill>
                  <a:schemeClr val="tx1"/>
                </a:solidFill>
                <a:latin typeface="Arial" panose="020B0604020202020204" pitchFamily="34" charset="0"/>
              </a:defRPr>
            </a:lvl1pPr>
            <a:lvl2pPr marL="747713"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buFontTx/>
              <a:buNone/>
            </a:pPr>
            <a:r>
              <a:rPr lang="en-US" altLang="en-US" sz="2000">
                <a:latin typeface="Courier New" panose="02070309020205020404" pitchFamily="49" charset="0"/>
              </a:rPr>
              <a:t>Proc InOrderPrint(pointer) </a:t>
            </a:r>
          </a:p>
          <a:p>
            <a:pPr>
              <a:buFontTx/>
              <a:buNone/>
            </a:pPr>
            <a:r>
              <a:rPr lang="en-US" altLang="en-US" sz="2000">
                <a:latin typeface="Courier New" panose="02070309020205020404" pitchFamily="49" charset="0"/>
              </a:rPr>
              <a:t> pointer NOT NIL?</a:t>
            </a:r>
          </a:p>
          <a:p>
            <a:pPr>
              <a:buFontTx/>
              <a:buNone/>
            </a:pPr>
            <a:r>
              <a:rPr lang="en-US" altLang="en-US" sz="2000">
                <a:latin typeface="Courier New" panose="02070309020205020404" pitchFamily="49" charset="0"/>
              </a:rPr>
              <a:t>  InOrderPrint(left child)</a:t>
            </a:r>
          </a:p>
          <a:p>
            <a:pPr>
              <a:buFontTx/>
              <a:buNone/>
            </a:pPr>
            <a:r>
              <a:rPr lang="en-US" altLang="en-US" sz="2000">
                <a:latin typeface="Courier New" panose="02070309020205020404" pitchFamily="49" charset="0"/>
              </a:rPr>
              <a:t>  print(data)</a:t>
            </a:r>
          </a:p>
          <a:p>
            <a:pPr>
              <a:buFontTx/>
              <a:buNone/>
            </a:pPr>
            <a:r>
              <a:rPr lang="en-US" altLang="en-US" sz="2000">
                <a:solidFill>
                  <a:srgbClr val="FF0033"/>
                </a:solidFill>
                <a:latin typeface="Courier New" panose="02070309020205020404" pitchFamily="49" charset="0"/>
              </a:rPr>
              <a:t>  InOrderPrint(right child)</a:t>
            </a:r>
          </a:p>
        </p:txBody>
      </p:sp>
      <p:grpSp>
        <p:nvGrpSpPr>
          <p:cNvPr id="314371" name="Group 3">
            <a:extLst>
              <a:ext uri="{FF2B5EF4-FFF2-40B4-BE49-F238E27FC236}">
                <a16:creationId xmlns:a16="http://schemas.microsoft.com/office/drawing/2014/main" id="{452F5AD1-D6A6-BD41-9B91-8A314C7F2EB6}"/>
              </a:ext>
            </a:extLst>
          </p:cNvPr>
          <p:cNvGrpSpPr>
            <a:grpSpLocks/>
          </p:cNvGrpSpPr>
          <p:nvPr/>
        </p:nvGrpSpPr>
        <p:grpSpPr bwMode="auto">
          <a:xfrm>
            <a:off x="7099301" y="1501775"/>
            <a:ext cx="587375" cy="749300"/>
            <a:chOff x="1760" y="2442"/>
            <a:chExt cx="370" cy="472"/>
          </a:xfrm>
        </p:grpSpPr>
        <p:sp>
          <p:nvSpPr>
            <p:cNvPr id="314372" name="Text Box 4">
              <a:extLst>
                <a:ext uri="{FF2B5EF4-FFF2-40B4-BE49-F238E27FC236}">
                  <a16:creationId xmlns:a16="http://schemas.microsoft.com/office/drawing/2014/main" id="{6843C4B6-157E-8B41-86EC-CF43C5850665}"/>
                </a:ext>
              </a:extLst>
            </p:cNvPr>
            <p:cNvSpPr txBox="1">
              <a:spLocks noChangeArrowheads="1"/>
            </p:cNvSpPr>
            <p:nvPr/>
          </p:nvSpPr>
          <p:spPr bwMode="auto">
            <a:xfrm>
              <a:off x="1760" y="2442"/>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solidFill>
                    <a:srgbClr val="FF0033"/>
                  </a:solidFill>
                  <a:latin typeface="Courier New" panose="02070309020205020404" pitchFamily="49" charset="0"/>
                </a:rPr>
                <a:t>22</a:t>
              </a:r>
            </a:p>
          </p:txBody>
        </p:sp>
        <p:grpSp>
          <p:nvGrpSpPr>
            <p:cNvPr id="314373" name="Group 5">
              <a:extLst>
                <a:ext uri="{FF2B5EF4-FFF2-40B4-BE49-F238E27FC236}">
                  <a16:creationId xmlns:a16="http://schemas.microsoft.com/office/drawing/2014/main" id="{37B0B81C-54C6-C249-B7B3-C4C99698FCFA}"/>
                </a:ext>
              </a:extLst>
            </p:cNvPr>
            <p:cNvGrpSpPr>
              <a:grpSpLocks/>
            </p:cNvGrpSpPr>
            <p:nvPr/>
          </p:nvGrpSpPr>
          <p:grpSpPr bwMode="auto">
            <a:xfrm>
              <a:off x="1760" y="2754"/>
              <a:ext cx="370" cy="160"/>
              <a:chOff x="1378" y="3290"/>
              <a:chExt cx="370" cy="312"/>
            </a:xfrm>
          </p:grpSpPr>
          <p:sp>
            <p:nvSpPr>
              <p:cNvPr id="314374" name="Text Box 6">
                <a:extLst>
                  <a:ext uri="{FF2B5EF4-FFF2-40B4-BE49-F238E27FC236}">
                    <a16:creationId xmlns:a16="http://schemas.microsoft.com/office/drawing/2014/main" id="{DEEA61EF-2A43-554D-964F-37F721A665D5}"/>
                  </a:ext>
                </a:extLst>
              </p:cNvPr>
              <p:cNvSpPr txBox="1">
                <a:spLocks noChangeArrowheads="1"/>
              </p:cNvSpPr>
              <p:nvPr/>
            </p:nvSpPr>
            <p:spPr bwMode="auto">
              <a:xfrm>
                <a:off x="1378" y="3290"/>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314375" name="Line 7">
                <a:extLst>
                  <a:ext uri="{FF2B5EF4-FFF2-40B4-BE49-F238E27FC236}">
                    <a16:creationId xmlns:a16="http://schemas.microsoft.com/office/drawing/2014/main" id="{1A78A833-6436-3B4C-A83E-56DCB6A5888A}"/>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314376" name="Text Box 8">
            <a:extLst>
              <a:ext uri="{FF2B5EF4-FFF2-40B4-BE49-F238E27FC236}">
                <a16:creationId xmlns:a16="http://schemas.microsoft.com/office/drawing/2014/main" id="{31F2331B-7D65-AB43-B511-558D5D0817EC}"/>
              </a:ext>
            </a:extLst>
          </p:cNvPr>
          <p:cNvSpPr txBox="1">
            <a:spLocks noChangeArrowheads="1"/>
          </p:cNvSpPr>
          <p:nvPr/>
        </p:nvSpPr>
        <p:spPr bwMode="auto">
          <a:xfrm>
            <a:off x="7032626" y="646113"/>
            <a:ext cx="62619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715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a:t>root</a:t>
            </a:r>
          </a:p>
        </p:txBody>
      </p:sp>
      <p:sp>
        <p:nvSpPr>
          <p:cNvPr id="314377" name="Line 9">
            <a:extLst>
              <a:ext uri="{FF2B5EF4-FFF2-40B4-BE49-F238E27FC236}">
                <a16:creationId xmlns:a16="http://schemas.microsoft.com/office/drawing/2014/main" id="{6CCDC241-EFA2-1740-990B-D4121BDFF22A}"/>
              </a:ext>
            </a:extLst>
          </p:cNvPr>
          <p:cNvSpPr>
            <a:spLocks noChangeShapeType="1"/>
          </p:cNvSpPr>
          <p:nvPr/>
        </p:nvSpPr>
        <p:spPr bwMode="auto">
          <a:xfrm>
            <a:off x="7404100" y="1028700"/>
            <a:ext cx="0" cy="4572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14378" name="Group 10">
            <a:extLst>
              <a:ext uri="{FF2B5EF4-FFF2-40B4-BE49-F238E27FC236}">
                <a16:creationId xmlns:a16="http://schemas.microsoft.com/office/drawing/2014/main" id="{4FA04780-63B9-0C4A-8C44-BCF006AEAE0F}"/>
              </a:ext>
            </a:extLst>
          </p:cNvPr>
          <p:cNvGrpSpPr>
            <a:grpSpLocks/>
          </p:cNvGrpSpPr>
          <p:nvPr/>
        </p:nvGrpSpPr>
        <p:grpSpPr bwMode="auto">
          <a:xfrm>
            <a:off x="8280401" y="2746375"/>
            <a:ext cx="587375" cy="749300"/>
            <a:chOff x="1760" y="2442"/>
            <a:chExt cx="370" cy="472"/>
          </a:xfrm>
        </p:grpSpPr>
        <p:sp>
          <p:nvSpPr>
            <p:cNvPr id="314379" name="Text Box 11">
              <a:extLst>
                <a:ext uri="{FF2B5EF4-FFF2-40B4-BE49-F238E27FC236}">
                  <a16:creationId xmlns:a16="http://schemas.microsoft.com/office/drawing/2014/main" id="{034FE1DC-30CB-C948-BE4F-7F8CA6EC8A0C}"/>
                </a:ext>
              </a:extLst>
            </p:cNvPr>
            <p:cNvSpPr txBox="1">
              <a:spLocks noChangeArrowheads="1"/>
            </p:cNvSpPr>
            <p:nvPr/>
          </p:nvSpPr>
          <p:spPr bwMode="auto">
            <a:xfrm>
              <a:off x="1760" y="2442"/>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solidFill>
                    <a:srgbClr val="FF0033"/>
                  </a:solidFill>
                  <a:latin typeface="Courier New" panose="02070309020205020404" pitchFamily="49" charset="0"/>
                </a:rPr>
                <a:t>67</a:t>
              </a:r>
              <a:endParaRPr lang="en-US" altLang="en-US">
                <a:latin typeface="Courier New" panose="02070309020205020404" pitchFamily="49" charset="0"/>
              </a:endParaRPr>
            </a:p>
          </p:txBody>
        </p:sp>
        <p:grpSp>
          <p:nvGrpSpPr>
            <p:cNvPr id="314380" name="Group 12">
              <a:extLst>
                <a:ext uri="{FF2B5EF4-FFF2-40B4-BE49-F238E27FC236}">
                  <a16:creationId xmlns:a16="http://schemas.microsoft.com/office/drawing/2014/main" id="{D68F392F-112A-2E4E-B7CC-15BE7A79BE12}"/>
                </a:ext>
              </a:extLst>
            </p:cNvPr>
            <p:cNvGrpSpPr>
              <a:grpSpLocks/>
            </p:cNvGrpSpPr>
            <p:nvPr/>
          </p:nvGrpSpPr>
          <p:grpSpPr bwMode="auto">
            <a:xfrm>
              <a:off x="1760" y="2754"/>
              <a:ext cx="370" cy="160"/>
              <a:chOff x="1378" y="3290"/>
              <a:chExt cx="370" cy="312"/>
            </a:xfrm>
          </p:grpSpPr>
          <p:sp>
            <p:nvSpPr>
              <p:cNvPr id="314381" name="Text Box 13">
                <a:extLst>
                  <a:ext uri="{FF2B5EF4-FFF2-40B4-BE49-F238E27FC236}">
                    <a16:creationId xmlns:a16="http://schemas.microsoft.com/office/drawing/2014/main" id="{222B6986-9C86-924F-B535-A49CFA02DD12}"/>
                  </a:ext>
                </a:extLst>
              </p:cNvPr>
              <p:cNvSpPr txBox="1">
                <a:spLocks noChangeArrowheads="1"/>
              </p:cNvSpPr>
              <p:nvPr/>
            </p:nvSpPr>
            <p:spPr bwMode="auto">
              <a:xfrm>
                <a:off x="1378" y="3290"/>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314382" name="Line 14">
                <a:extLst>
                  <a:ext uri="{FF2B5EF4-FFF2-40B4-BE49-F238E27FC236}">
                    <a16:creationId xmlns:a16="http://schemas.microsoft.com/office/drawing/2014/main" id="{1ADA829C-D73A-6C4E-87DC-7A92BA396644}"/>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314383" name="Group 15">
            <a:extLst>
              <a:ext uri="{FF2B5EF4-FFF2-40B4-BE49-F238E27FC236}">
                <a16:creationId xmlns:a16="http://schemas.microsoft.com/office/drawing/2014/main" id="{C572D6F6-3683-7145-A2A2-F1CCE4181536}"/>
              </a:ext>
            </a:extLst>
          </p:cNvPr>
          <p:cNvGrpSpPr>
            <a:grpSpLocks/>
          </p:cNvGrpSpPr>
          <p:nvPr/>
        </p:nvGrpSpPr>
        <p:grpSpPr bwMode="auto">
          <a:xfrm>
            <a:off x="7759701" y="3978275"/>
            <a:ext cx="587375" cy="749300"/>
            <a:chOff x="1760" y="2442"/>
            <a:chExt cx="370" cy="472"/>
          </a:xfrm>
        </p:grpSpPr>
        <p:sp>
          <p:nvSpPr>
            <p:cNvPr id="314384" name="Text Box 16">
              <a:extLst>
                <a:ext uri="{FF2B5EF4-FFF2-40B4-BE49-F238E27FC236}">
                  <a16:creationId xmlns:a16="http://schemas.microsoft.com/office/drawing/2014/main" id="{25338835-A90F-A247-8066-DF54C7367B18}"/>
                </a:ext>
              </a:extLst>
            </p:cNvPr>
            <p:cNvSpPr txBox="1">
              <a:spLocks noChangeArrowheads="1"/>
            </p:cNvSpPr>
            <p:nvPr/>
          </p:nvSpPr>
          <p:spPr bwMode="auto">
            <a:xfrm>
              <a:off x="1760" y="2442"/>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solidFill>
                    <a:srgbClr val="FF0033"/>
                  </a:solidFill>
                  <a:latin typeface="Courier New" panose="02070309020205020404" pitchFamily="49" charset="0"/>
                </a:rPr>
                <a:t>36</a:t>
              </a:r>
              <a:endParaRPr lang="en-US" altLang="en-US">
                <a:latin typeface="Courier New" panose="02070309020205020404" pitchFamily="49" charset="0"/>
              </a:endParaRPr>
            </a:p>
          </p:txBody>
        </p:sp>
        <p:grpSp>
          <p:nvGrpSpPr>
            <p:cNvPr id="314385" name="Group 17">
              <a:extLst>
                <a:ext uri="{FF2B5EF4-FFF2-40B4-BE49-F238E27FC236}">
                  <a16:creationId xmlns:a16="http://schemas.microsoft.com/office/drawing/2014/main" id="{730C70C0-9D81-234C-BDAC-B2E8F71D851F}"/>
                </a:ext>
              </a:extLst>
            </p:cNvPr>
            <p:cNvGrpSpPr>
              <a:grpSpLocks/>
            </p:cNvGrpSpPr>
            <p:nvPr/>
          </p:nvGrpSpPr>
          <p:grpSpPr bwMode="auto">
            <a:xfrm>
              <a:off x="1760" y="2754"/>
              <a:ext cx="370" cy="160"/>
              <a:chOff x="1378" y="3290"/>
              <a:chExt cx="370" cy="312"/>
            </a:xfrm>
          </p:grpSpPr>
          <p:sp>
            <p:nvSpPr>
              <p:cNvPr id="314386" name="Text Box 18">
                <a:extLst>
                  <a:ext uri="{FF2B5EF4-FFF2-40B4-BE49-F238E27FC236}">
                    <a16:creationId xmlns:a16="http://schemas.microsoft.com/office/drawing/2014/main" id="{CA393213-6B4B-114E-80E8-55E5F54D09EE}"/>
                  </a:ext>
                </a:extLst>
              </p:cNvPr>
              <p:cNvSpPr txBox="1">
                <a:spLocks noChangeArrowheads="1"/>
              </p:cNvSpPr>
              <p:nvPr/>
            </p:nvSpPr>
            <p:spPr bwMode="auto">
              <a:xfrm>
                <a:off x="1378" y="3290"/>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314387" name="Line 19">
                <a:extLst>
                  <a:ext uri="{FF2B5EF4-FFF2-40B4-BE49-F238E27FC236}">
                    <a16:creationId xmlns:a16="http://schemas.microsoft.com/office/drawing/2014/main" id="{4F195C47-ACA4-844F-B88C-97CF8CAABFCD}"/>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314388" name="Group 20">
            <a:extLst>
              <a:ext uri="{FF2B5EF4-FFF2-40B4-BE49-F238E27FC236}">
                <a16:creationId xmlns:a16="http://schemas.microsoft.com/office/drawing/2014/main" id="{BA3E5D65-2E72-8E47-B2A6-38F35EF5CC5F}"/>
              </a:ext>
            </a:extLst>
          </p:cNvPr>
          <p:cNvGrpSpPr>
            <a:grpSpLocks/>
          </p:cNvGrpSpPr>
          <p:nvPr/>
        </p:nvGrpSpPr>
        <p:grpSpPr bwMode="auto">
          <a:xfrm>
            <a:off x="5588001" y="3940175"/>
            <a:ext cx="587375" cy="749300"/>
            <a:chOff x="1760" y="2442"/>
            <a:chExt cx="370" cy="472"/>
          </a:xfrm>
        </p:grpSpPr>
        <p:sp>
          <p:nvSpPr>
            <p:cNvPr id="314389" name="Text Box 21">
              <a:extLst>
                <a:ext uri="{FF2B5EF4-FFF2-40B4-BE49-F238E27FC236}">
                  <a16:creationId xmlns:a16="http://schemas.microsoft.com/office/drawing/2014/main" id="{95730C61-8543-E849-954A-1C5B1B3B1520}"/>
                </a:ext>
              </a:extLst>
            </p:cNvPr>
            <p:cNvSpPr txBox="1">
              <a:spLocks noChangeArrowheads="1"/>
            </p:cNvSpPr>
            <p:nvPr/>
          </p:nvSpPr>
          <p:spPr bwMode="auto">
            <a:xfrm>
              <a:off x="1760" y="2442"/>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a:r>
                <a:rPr lang="en-US" altLang="en-US">
                  <a:solidFill>
                    <a:srgbClr val="FF0033"/>
                  </a:solidFill>
                  <a:latin typeface="Courier New" panose="02070309020205020404" pitchFamily="49" charset="0"/>
                </a:rPr>
                <a:t>3</a:t>
              </a:r>
              <a:endParaRPr lang="en-US" altLang="en-US">
                <a:latin typeface="Courier New" panose="02070309020205020404" pitchFamily="49" charset="0"/>
              </a:endParaRPr>
            </a:p>
          </p:txBody>
        </p:sp>
        <p:grpSp>
          <p:nvGrpSpPr>
            <p:cNvPr id="314390" name="Group 22">
              <a:extLst>
                <a:ext uri="{FF2B5EF4-FFF2-40B4-BE49-F238E27FC236}">
                  <a16:creationId xmlns:a16="http://schemas.microsoft.com/office/drawing/2014/main" id="{0CE68E02-2B3B-3D40-B6CF-923788426C90}"/>
                </a:ext>
              </a:extLst>
            </p:cNvPr>
            <p:cNvGrpSpPr>
              <a:grpSpLocks/>
            </p:cNvGrpSpPr>
            <p:nvPr/>
          </p:nvGrpSpPr>
          <p:grpSpPr bwMode="auto">
            <a:xfrm>
              <a:off x="1760" y="2754"/>
              <a:ext cx="370" cy="160"/>
              <a:chOff x="1378" y="3290"/>
              <a:chExt cx="370" cy="312"/>
            </a:xfrm>
          </p:grpSpPr>
          <p:sp>
            <p:nvSpPr>
              <p:cNvPr id="314391" name="Text Box 23">
                <a:extLst>
                  <a:ext uri="{FF2B5EF4-FFF2-40B4-BE49-F238E27FC236}">
                    <a16:creationId xmlns:a16="http://schemas.microsoft.com/office/drawing/2014/main" id="{A80F0F6E-B4C3-0944-B32D-1AC038D89BD5}"/>
                  </a:ext>
                </a:extLst>
              </p:cNvPr>
              <p:cNvSpPr txBox="1">
                <a:spLocks noChangeArrowheads="1"/>
              </p:cNvSpPr>
              <p:nvPr/>
            </p:nvSpPr>
            <p:spPr bwMode="auto">
              <a:xfrm>
                <a:off x="1378" y="3290"/>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314392" name="Line 24">
                <a:extLst>
                  <a:ext uri="{FF2B5EF4-FFF2-40B4-BE49-F238E27FC236}">
                    <a16:creationId xmlns:a16="http://schemas.microsoft.com/office/drawing/2014/main" id="{09BF9A0F-9153-2345-A11A-B571FA152694}"/>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314393" name="Group 25">
            <a:extLst>
              <a:ext uri="{FF2B5EF4-FFF2-40B4-BE49-F238E27FC236}">
                <a16:creationId xmlns:a16="http://schemas.microsoft.com/office/drawing/2014/main" id="{9120188C-0C07-BA4A-98D5-BD5D71C82155}"/>
              </a:ext>
            </a:extLst>
          </p:cNvPr>
          <p:cNvGrpSpPr>
            <a:grpSpLocks/>
          </p:cNvGrpSpPr>
          <p:nvPr/>
        </p:nvGrpSpPr>
        <p:grpSpPr bwMode="auto">
          <a:xfrm>
            <a:off x="6667501" y="3940175"/>
            <a:ext cx="587375" cy="749300"/>
            <a:chOff x="1760" y="2442"/>
            <a:chExt cx="370" cy="472"/>
          </a:xfrm>
        </p:grpSpPr>
        <p:sp>
          <p:nvSpPr>
            <p:cNvPr id="314394" name="Text Box 26">
              <a:extLst>
                <a:ext uri="{FF2B5EF4-FFF2-40B4-BE49-F238E27FC236}">
                  <a16:creationId xmlns:a16="http://schemas.microsoft.com/office/drawing/2014/main" id="{AF4D9A35-FB41-A54E-87B9-9B4F01DC33E7}"/>
                </a:ext>
              </a:extLst>
            </p:cNvPr>
            <p:cNvSpPr txBox="1">
              <a:spLocks noChangeArrowheads="1"/>
            </p:cNvSpPr>
            <p:nvPr/>
          </p:nvSpPr>
          <p:spPr bwMode="auto">
            <a:xfrm>
              <a:off x="1760" y="2442"/>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solidFill>
                    <a:srgbClr val="FF0033"/>
                  </a:solidFill>
                  <a:latin typeface="Courier New" panose="02070309020205020404" pitchFamily="49" charset="0"/>
                </a:rPr>
                <a:t>14</a:t>
              </a:r>
              <a:endParaRPr lang="en-US" altLang="en-US">
                <a:latin typeface="Courier New" panose="02070309020205020404" pitchFamily="49" charset="0"/>
              </a:endParaRPr>
            </a:p>
          </p:txBody>
        </p:sp>
        <p:grpSp>
          <p:nvGrpSpPr>
            <p:cNvPr id="314395" name="Group 27">
              <a:extLst>
                <a:ext uri="{FF2B5EF4-FFF2-40B4-BE49-F238E27FC236}">
                  <a16:creationId xmlns:a16="http://schemas.microsoft.com/office/drawing/2014/main" id="{B2BF8369-A9EE-124C-AD51-C02D6F896E32}"/>
                </a:ext>
              </a:extLst>
            </p:cNvPr>
            <p:cNvGrpSpPr>
              <a:grpSpLocks/>
            </p:cNvGrpSpPr>
            <p:nvPr/>
          </p:nvGrpSpPr>
          <p:grpSpPr bwMode="auto">
            <a:xfrm>
              <a:off x="1760" y="2754"/>
              <a:ext cx="370" cy="160"/>
              <a:chOff x="1378" y="3290"/>
              <a:chExt cx="370" cy="312"/>
            </a:xfrm>
          </p:grpSpPr>
          <p:sp>
            <p:nvSpPr>
              <p:cNvPr id="314396" name="Text Box 28">
                <a:extLst>
                  <a:ext uri="{FF2B5EF4-FFF2-40B4-BE49-F238E27FC236}">
                    <a16:creationId xmlns:a16="http://schemas.microsoft.com/office/drawing/2014/main" id="{DC1BD09C-5540-5946-9084-87FE46E8E1D1}"/>
                  </a:ext>
                </a:extLst>
              </p:cNvPr>
              <p:cNvSpPr txBox="1">
                <a:spLocks noChangeArrowheads="1"/>
              </p:cNvSpPr>
              <p:nvPr/>
            </p:nvSpPr>
            <p:spPr bwMode="auto">
              <a:xfrm>
                <a:off x="1378" y="3290"/>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314397" name="Line 29">
                <a:extLst>
                  <a:ext uri="{FF2B5EF4-FFF2-40B4-BE49-F238E27FC236}">
                    <a16:creationId xmlns:a16="http://schemas.microsoft.com/office/drawing/2014/main" id="{3AC929FB-E30D-4549-9B6B-01C276208340}"/>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314398" name="Group 30">
            <a:extLst>
              <a:ext uri="{FF2B5EF4-FFF2-40B4-BE49-F238E27FC236}">
                <a16:creationId xmlns:a16="http://schemas.microsoft.com/office/drawing/2014/main" id="{E9AF68EE-A512-AB46-8CCD-5511A192CC89}"/>
              </a:ext>
            </a:extLst>
          </p:cNvPr>
          <p:cNvGrpSpPr>
            <a:grpSpLocks/>
          </p:cNvGrpSpPr>
          <p:nvPr/>
        </p:nvGrpSpPr>
        <p:grpSpPr bwMode="auto">
          <a:xfrm>
            <a:off x="8216901" y="5172075"/>
            <a:ext cx="587375" cy="749300"/>
            <a:chOff x="1760" y="2442"/>
            <a:chExt cx="370" cy="472"/>
          </a:xfrm>
        </p:grpSpPr>
        <p:sp>
          <p:nvSpPr>
            <p:cNvPr id="314399" name="Text Box 31">
              <a:extLst>
                <a:ext uri="{FF2B5EF4-FFF2-40B4-BE49-F238E27FC236}">
                  <a16:creationId xmlns:a16="http://schemas.microsoft.com/office/drawing/2014/main" id="{A534779E-ED02-FC47-9241-7AA75210820F}"/>
                </a:ext>
              </a:extLst>
            </p:cNvPr>
            <p:cNvSpPr txBox="1">
              <a:spLocks noChangeArrowheads="1"/>
            </p:cNvSpPr>
            <p:nvPr/>
          </p:nvSpPr>
          <p:spPr bwMode="auto">
            <a:xfrm>
              <a:off x="1760" y="2442"/>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solidFill>
                    <a:srgbClr val="FF0033"/>
                  </a:solidFill>
                  <a:latin typeface="Courier New" panose="02070309020205020404" pitchFamily="49" charset="0"/>
                </a:rPr>
                <a:t>44</a:t>
              </a:r>
              <a:endParaRPr lang="en-US" altLang="en-US">
                <a:latin typeface="Courier New" panose="02070309020205020404" pitchFamily="49" charset="0"/>
              </a:endParaRPr>
            </a:p>
          </p:txBody>
        </p:sp>
        <p:grpSp>
          <p:nvGrpSpPr>
            <p:cNvPr id="314400" name="Group 32">
              <a:extLst>
                <a:ext uri="{FF2B5EF4-FFF2-40B4-BE49-F238E27FC236}">
                  <a16:creationId xmlns:a16="http://schemas.microsoft.com/office/drawing/2014/main" id="{4F8C5D5E-97C2-8D49-B096-150907D0FF78}"/>
                </a:ext>
              </a:extLst>
            </p:cNvPr>
            <p:cNvGrpSpPr>
              <a:grpSpLocks/>
            </p:cNvGrpSpPr>
            <p:nvPr/>
          </p:nvGrpSpPr>
          <p:grpSpPr bwMode="auto">
            <a:xfrm>
              <a:off x="1760" y="2754"/>
              <a:ext cx="370" cy="160"/>
              <a:chOff x="1378" y="3290"/>
              <a:chExt cx="370" cy="312"/>
            </a:xfrm>
          </p:grpSpPr>
          <p:sp>
            <p:nvSpPr>
              <p:cNvPr id="314401" name="Text Box 33">
                <a:extLst>
                  <a:ext uri="{FF2B5EF4-FFF2-40B4-BE49-F238E27FC236}">
                    <a16:creationId xmlns:a16="http://schemas.microsoft.com/office/drawing/2014/main" id="{19C0350E-510A-9B40-AC98-7368473463D2}"/>
                  </a:ext>
                </a:extLst>
              </p:cNvPr>
              <p:cNvSpPr txBox="1">
                <a:spLocks noChangeArrowheads="1"/>
              </p:cNvSpPr>
              <p:nvPr/>
            </p:nvSpPr>
            <p:spPr bwMode="auto">
              <a:xfrm>
                <a:off x="1378" y="3290"/>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314402" name="Line 34">
                <a:extLst>
                  <a:ext uri="{FF2B5EF4-FFF2-40B4-BE49-F238E27FC236}">
                    <a16:creationId xmlns:a16="http://schemas.microsoft.com/office/drawing/2014/main" id="{7BE4A795-A4AE-2F42-B75F-4E57B0E0D4A4}"/>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314403" name="Group 35">
            <a:extLst>
              <a:ext uri="{FF2B5EF4-FFF2-40B4-BE49-F238E27FC236}">
                <a16:creationId xmlns:a16="http://schemas.microsoft.com/office/drawing/2014/main" id="{0B872717-A115-0A48-99E2-6D8C7119D4E8}"/>
              </a:ext>
            </a:extLst>
          </p:cNvPr>
          <p:cNvGrpSpPr>
            <a:grpSpLocks/>
          </p:cNvGrpSpPr>
          <p:nvPr/>
        </p:nvGrpSpPr>
        <p:grpSpPr bwMode="auto">
          <a:xfrm>
            <a:off x="6045201" y="5248275"/>
            <a:ext cx="587375" cy="749300"/>
            <a:chOff x="1760" y="2442"/>
            <a:chExt cx="370" cy="472"/>
          </a:xfrm>
        </p:grpSpPr>
        <p:sp>
          <p:nvSpPr>
            <p:cNvPr id="314404" name="Text Box 36">
              <a:extLst>
                <a:ext uri="{FF2B5EF4-FFF2-40B4-BE49-F238E27FC236}">
                  <a16:creationId xmlns:a16="http://schemas.microsoft.com/office/drawing/2014/main" id="{0BF6EA9F-F9DB-8D4B-8C47-1DAEFBE858B6}"/>
                </a:ext>
              </a:extLst>
            </p:cNvPr>
            <p:cNvSpPr txBox="1">
              <a:spLocks noChangeArrowheads="1"/>
            </p:cNvSpPr>
            <p:nvPr/>
          </p:nvSpPr>
          <p:spPr bwMode="auto">
            <a:xfrm>
              <a:off x="1760" y="2442"/>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a:r>
                <a:rPr lang="en-US" altLang="en-US">
                  <a:solidFill>
                    <a:srgbClr val="FF0033"/>
                  </a:solidFill>
                  <a:latin typeface="Courier New" panose="02070309020205020404" pitchFamily="49" charset="0"/>
                </a:rPr>
                <a:t>7</a:t>
              </a:r>
              <a:endParaRPr lang="en-US" altLang="en-US">
                <a:latin typeface="Courier New" panose="02070309020205020404" pitchFamily="49" charset="0"/>
              </a:endParaRPr>
            </a:p>
          </p:txBody>
        </p:sp>
        <p:grpSp>
          <p:nvGrpSpPr>
            <p:cNvPr id="314405" name="Group 37">
              <a:extLst>
                <a:ext uri="{FF2B5EF4-FFF2-40B4-BE49-F238E27FC236}">
                  <a16:creationId xmlns:a16="http://schemas.microsoft.com/office/drawing/2014/main" id="{479F8954-8041-D347-96F7-A835ADD2CC58}"/>
                </a:ext>
              </a:extLst>
            </p:cNvPr>
            <p:cNvGrpSpPr>
              <a:grpSpLocks/>
            </p:cNvGrpSpPr>
            <p:nvPr/>
          </p:nvGrpSpPr>
          <p:grpSpPr bwMode="auto">
            <a:xfrm>
              <a:off x="1760" y="2754"/>
              <a:ext cx="370" cy="160"/>
              <a:chOff x="1378" y="3290"/>
              <a:chExt cx="370" cy="312"/>
            </a:xfrm>
          </p:grpSpPr>
          <p:sp>
            <p:nvSpPr>
              <p:cNvPr id="314406" name="Text Box 38">
                <a:extLst>
                  <a:ext uri="{FF2B5EF4-FFF2-40B4-BE49-F238E27FC236}">
                    <a16:creationId xmlns:a16="http://schemas.microsoft.com/office/drawing/2014/main" id="{EE2FB2AA-DB2A-494B-9AC1-37A6B7BEEC44}"/>
                  </a:ext>
                </a:extLst>
              </p:cNvPr>
              <p:cNvSpPr txBox="1">
                <a:spLocks noChangeArrowheads="1"/>
              </p:cNvSpPr>
              <p:nvPr/>
            </p:nvSpPr>
            <p:spPr bwMode="auto">
              <a:xfrm>
                <a:off x="1378" y="3290"/>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314407" name="Line 39">
                <a:extLst>
                  <a:ext uri="{FF2B5EF4-FFF2-40B4-BE49-F238E27FC236}">
                    <a16:creationId xmlns:a16="http://schemas.microsoft.com/office/drawing/2014/main" id="{C88FDE2D-07F8-2149-8AE8-C1EF13E30428}"/>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314408" name="Group 40">
            <a:extLst>
              <a:ext uri="{FF2B5EF4-FFF2-40B4-BE49-F238E27FC236}">
                <a16:creationId xmlns:a16="http://schemas.microsoft.com/office/drawing/2014/main" id="{942F1DA6-79B4-BC44-B48F-9D249A7531B2}"/>
              </a:ext>
            </a:extLst>
          </p:cNvPr>
          <p:cNvGrpSpPr>
            <a:grpSpLocks/>
          </p:cNvGrpSpPr>
          <p:nvPr/>
        </p:nvGrpSpPr>
        <p:grpSpPr bwMode="auto">
          <a:xfrm>
            <a:off x="8813801" y="3978275"/>
            <a:ext cx="587375" cy="749300"/>
            <a:chOff x="1760" y="2442"/>
            <a:chExt cx="370" cy="472"/>
          </a:xfrm>
        </p:grpSpPr>
        <p:sp>
          <p:nvSpPr>
            <p:cNvPr id="314409" name="Text Box 41">
              <a:extLst>
                <a:ext uri="{FF2B5EF4-FFF2-40B4-BE49-F238E27FC236}">
                  <a16:creationId xmlns:a16="http://schemas.microsoft.com/office/drawing/2014/main" id="{076FDBCA-427B-6347-95FA-B15CDFBC922C}"/>
                </a:ext>
              </a:extLst>
            </p:cNvPr>
            <p:cNvSpPr txBox="1">
              <a:spLocks noChangeArrowheads="1"/>
            </p:cNvSpPr>
            <p:nvPr/>
          </p:nvSpPr>
          <p:spPr bwMode="auto">
            <a:xfrm>
              <a:off x="1760" y="2442"/>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latin typeface="Courier New" panose="02070309020205020404" pitchFamily="49" charset="0"/>
                </a:rPr>
                <a:t>94</a:t>
              </a:r>
            </a:p>
          </p:txBody>
        </p:sp>
        <p:grpSp>
          <p:nvGrpSpPr>
            <p:cNvPr id="314410" name="Group 42">
              <a:extLst>
                <a:ext uri="{FF2B5EF4-FFF2-40B4-BE49-F238E27FC236}">
                  <a16:creationId xmlns:a16="http://schemas.microsoft.com/office/drawing/2014/main" id="{FF2CAAB9-5C92-DD45-A2CF-FDD3B61B73EC}"/>
                </a:ext>
              </a:extLst>
            </p:cNvPr>
            <p:cNvGrpSpPr>
              <a:grpSpLocks/>
            </p:cNvGrpSpPr>
            <p:nvPr/>
          </p:nvGrpSpPr>
          <p:grpSpPr bwMode="auto">
            <a:xfrm>
              <a:off x="1760" y="2754"/>
              <a:ext cx="370" cy="160"/>
              <a:chOff x="1378" y="3290"/>
              <a:chExt cx="370" cy="312"/>
            </a:xfrm>
          </p:grpSpPr>
          <p:sp>
            <p:nvSpPr>
              <p:cNvPr id="314411" name="Text Box 43">
                <a:extLst>
                  <a:ext uri="{FF2B5EF4-FFF2-40B4-BE49-F238E27FC236}">
                    <a16:creationId xmlns:a16="http://schemas.microsoft.com/office/drawing/2014/main" id="{88017B3F-A184-6545-AC37-DB49DFC173EF}"/>
                  </a:ext>
                </a:extLst>
              </p:cNvPr>
              <p:cNvSpPr txBox="1">
                <a:spLocks noChangeArrowheads="1"/>
              </p:cNvSpPr>
              <p:nvPr/>
            </p:nvSpPr>
            <p:spPr bwMode="auto">
              <a:xfrm>
                <a:off x="1378" y="3290"/>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314412" name="Line 44">
                <a:extLst>
                  <a:ext uri="{FF2B5EF4-FFF2-40B4-BE49-F238E27FC236}">
                    <a16:creationId xmlns:a16="http://schemas.microsoft.com/office/drawing/2014/main" id="{C9A434C8-64DE-284C-92DC-FAF8534BADEB}"/>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314413" name="Group 45">
            <a:extLst>
              <a:ext uri="{FF2B5EF4-FFF2-40B4-BE49-F238E27FC236}">
                <a16:creationId xmlns:a16="http://schemas.microsoft.com/office/drawing/2014/main" id="{227542B4-6348-DB46-8906-3B971A7C9CA7}"/>
              </a:ext>
            </a:extLst>
          </p:cNvPr>
          <p:cNvGrpSpPr>
            <a:grpSpLocks/>
          </p:cNvGrpSpPr>
          <p:nvPr/>
        </p:nvGrpSpPr>
        <p:grpSpPr bwMode="auto">
          <a:xfrm>
            <a:off x="9283701" y="5159375"/>
            <a:ext cx="587375" cy="749300"/>
            <a:chOff x="1760" y="2442"/>
            <a:chExt cx="370" cy="472"/>
          </a:xfrm>
        </p:grpSpPr>
        <p:sp>
          <p:nvSpPr>
            <p:cNvPr id="314414" name="Text Box 46">
              <a:extLst>
                <a:ext uri="{FF2B5EF4-FFF2-40B4-BE49-F238E27FC236}">
                  <a16:creationId xmlns:a16="http://schemas.microsoft.com/office/drawing/2014/main" id="{08C85C71-9675-BE4E-83FB-3D687AD630ED}"/>
                </a:ext>
              </a:extLst>
            </p:cNvPr>
            <p:cNvSpPr txBox="1">
              <a:spLocks noChangeArrowheads="1"/>
            </p:cNvSpPr>
            <p:nvPr/>
          </p:nvSpPr>
          <p:spPr bwMode="auto">
            <a:xfrm>
              <a:off x="1760" y="2442"/>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latin typeface="Courier New" panose="02070309020205020404" pitchFamily="49" charset="0"/>
                </a:rPr>
                <a:t>97</a:t>
              </a:r>
            </a:p>
          </p:txBody>
        </p:sp>
        <p:grpSp>
          <p:nvGrpSpPr>
            <p:cNvPr id="314415" name="Group 47">
              <a:extLst>
                <a:ext uri="{FF2B5EF4-FFF2-40B4-BE49-F238E27FC236}">
                  <a16:creationId xmlns:a16="http://schemas.microsoft.com/office/drawing/2014/main" id="{6419BFE0-2716-3E48-AA12-782CADCD9B93}"/>
                </a:ext>
              </a:extLst>
            </p:cNvPr>
            <p:cNvGrpSpPr>
              <a:grpSpLocks/>
            </p:cNvGrpSpPr>
            <p:nvPr/>
          </p:nvGrpSpPr>
          <p:grpSpPr bwMode="auto">
            <a:xfrm>
              <a:off x="1760" y="2754"/>
              <a:ext cx="370" cy="160"/>
              <a:chOff x="1378" y="3290"/>
              <a:chExt cx="370" cy="312"/>
            </a:xfrm>
          </p:grpSpPr>
          <p:sp>
            <p:nvSpPr>
              <p:cNvPr id="314416" name="Text Box 48">
                <a:extLst>
                  <a:ext uri="{FF2B5EF4-FFF2-40B4-BE49-F238E27FC236}">
                    <a16:creationId xmlns:a16="http://schemas.microsoft.com/office/drawing/2014/main" id="{450FBB9D-4BCB-F34C-AFD2-070DF0481EA3}"/>
                  </a:ext>
                </a:extLst>
              </p:cNvPr>
              <p:cNvSpPr txBox="1">
                <a:spLocks noChangeArrowheads="1"/>
              </p:cNvSpPr>
              <p:nvPr/>
            </p:nvSpPr>
            <p:spPr bwMode="auto">
              <a:xfrm>
                <a:off x="1378" y="3290"/>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314417" name="Line 49">
                <a:extLst>
                  <a:ext uri="{FF2B5EF4-FFF2-40B4-BE49-F238E27FC236}">
                    <a16:creationId xmlns:a16="http://schemas.microsoft.com/office/drawing/2014/main" id="{09B46841-2217-CD40-A43A-58906F02DEB8}"/>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314418" name="Group 50">
            <a:extLst>
              <a:ext uri="{FF2B5EF4-FFF2-40B4-BE49-F238E27FC236}">
                <a16:creationId xmlns:a16="http://schemas.microsoft.com/office/drawing/2014/main" id="{B8A756DD-3576-9142-9750-B5A838F2FEE8}"/>
              </a:ext>
            </a:extLst>
          </p:cNvPr>
          <p:cNvGrpSpPr>
            <a:grpSpLocks/>
          </p:cNvGrpSpPr>
          <p:nvPr/>
        </p:nvGrpSpPr>
        <p:grpSpPr bwMode="auto">
          <a:xfrm>
            <a:off x="5118101" y="5248275"/>
            <a:ext cx="587375" cy="749300"/>
            <a:chOff x="1760" y="2442"/>
            <a:chExt cx="370" cy="472"/>
          </a:xfrm>
        </p:grpSpPr>
        <p:sp>
          <p:nvSpPr>
            <p:cNvPr id="314419" name="Text Box 51">
              <a:extLst>
                <a:ext uri="{FF2B5EF4-FFF2-40B4-BE49-F238E27FC236}">
                  <a16:creationId xmlns:a16="http://schemas.microsoft.com/office/drawing/2014/main" id="{1BB0646C-144D-224A-B4DB-4141E98E4691}"/>
                </a:ext>
              </a:extLst>
            </p:cNvPr>
            <p:cNvSpPr txBox="1">
              <a:spLocks noChangeArrowheads="1"/>
            </p:cNvSpPr>
            <p:nvPr/>
          </p:nvSpPr>
          <p:spPr bwMode="auto">
            <a:xfrm>
              <a:off x="1760" y="2442"/>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a:r>
                <a:rPr lang="en-US" altLang="en-US">
                  <a:solidFill>
                    <a:srgbClr val="FF0033"/>
                  </a:solidFill>
                  <a:latin typeface="Courier New" panose="02070309020205020404" pitchFamily="49" charset="0"/>
                </a:rPr>
                <a:t>1</a:t>
              </a:r>
              <a:endParaRPr lang="en-US" altLang="en-US">
                <a:latin typeface="Courier New" panose="02070309020205020404" pitchFamily="49" charset="0"/>
              </a:endParaRPr>
            </a:p>
          </p:txBody>
        </p:sp>
        <p:grpSp>
          <p:nvGrpSpPr>
            <p:cNvPr id="314420" name="Group 52">
              <a:extLst>
                <a:ext uri="{FF2B5EF4-FFF2-40B4-BE49-F238E27FC236}">
                  <a16:creationId xmlns:a16="http://schemas.microsoft.com/office/drawing/2014/main" id="{D24B9348-AA59-6B42-957E-F86C6CDB1BFB}"/>
                </a:ext>
              </a:extLst>
            </p:cNvPr>
            <p:cNvGrpSpPr>
              <a:grpSpLocks/>
            </p:cNvGrpSpPr>
            <p:nvPr/>
          </p:nvGrpSpPr>
          <p:grpSpPr bwMode="auto">
            <a:xfrm>
              <a:off x="1760" y="2754"/>
              <a:ext cx="370" cy="160"/>
              <a:chOff x="1378" y="3290"/>
              <a:chExt cx="370" cy="312"/>
            </a:xfrm>
          </p:grpSpPr>
          <p:sp>
            <p:nvSpPr>
              <p:cNvPr id="314421" name="Text Box 53">
                <a:extLst>
                  <a:ext uri="{FF2B5EF4-FFF2-40B4-BE49-F238E27FC236}">
                    <a16:creationId xmlns:a16="http://schemas.microsoft.com/office/drawing/2014/main" id="{69886A36-898C-2441-B93D-9DE0F29FA0FF}"/>
                  </a:ext>
                </a:extLst>
              </p:cNvPr>
              <p:cNvSpPr txBox="1">
                <a:spLocks noChangeArrowheads="1"/>
              </p:cNvSpPr>
              <p:nvPr/>
            </p:nvSpPr>
            <p:spPr bwMode="auto">
              <a:xfrm>
                <a:off x="1378" y="3290"/>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314422" name="Line 54">
                <a:extLst>
                  <a:ext uri="{FF2B5EF4-FFF2-40B4-BE49-F238E27FC236}">
                    <a16:creationId xmlns:a16="http://schemas.microsoft.com/office/drawing/2014/main" id="{7AF64BEB-20A7-414D-8C68-8E9DCB2D89CA}"/>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314423" name="Group 55">
            <a:extLst>
              <a:ext uri="{FF2B5EF4-FFF2-40B4-BE49-F238E27FC236}">
                <a16:creationId xmlns:a16="http://schemas.microsoft.com/office/drawing/2014/main" id="{B0CCB0AA-FFF3-EB48-B0E2-6AE056E316DD}"/>
              </a:ext>
            </a:extLst>
          </p:cNvPr>
          <p:cNvGrpSpPr>
            <a:grpSpLocks/>
          </p:cNvGrpSpPr>
          <p:nvPr/>
        </p:nvGrpSpPr>
        <p:grpSpPr bwMode="auto">
          <a:xfrm>
            <a:off x="6096001" y="2771775"/>
            <a:ext cx="587375" cy="749300"/>
            <a:chOff x="1760" y="2442"/>
            <a:chExt cx="370" cy="472"/>
          </a:xfrm>
        </p:grpSpPr>
        <p:sp>
          <p:nvSpPr>
            <p:cNvPr id="314424" name="Text Box 56">
              <a:extLst>
                <a:ext uri="{FF2B5EF4-FFF2-40B4-BE49-F238E27FC236}">
                  <a16:creationId xmlns:a16="http://schemas.microsoft.com/office/drawing/2014/main" id="{3AA34C84-0866-B648-8AF2-16824764D829}"/>
                </a:ext>
              </a:extLst>
            </p:cNvPr>
            <p:cNvSpPr txBox="1">
              <a:spLocks noChangeArrowheads="1"/>
            </p:cNvSpPr>
            <p:nvPr/>
          </p:nvSpPr>
          <p:spPr bwMode="auto">
            <a:xfrm>
              <a:off x="1760" y="2442"/>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a:r>
                <a:rPr lang="en-US" altLang="en-US">
                  <a:solidFill>
                    <a:srgbClr val="FF0033"/>
                  </a:solidFill>
                  <a:latin typeface="Courier New" panose="02070309020205020404" pitchFamily="49" charset="0"/>
                </a:rPr>
                <a:t>9</a:t>
              </a:r>
              <a:endParaRPr lang="en-US" altLang="en-US">
                <a:latin typeface="Courier New" panose="02070309020205020404" pitchFamily="49" charset="0"/>
              </a:endParaRPr>
            </a:p>
          </p:txBody>
        </p:sp>
        <p:grpSp>
          <p:nvGrpSpPr>
            <p:cNvPr id="314425" name="Group 57">
              <a:extLst>
                <a:ext uri="{FF2B5EF4-FFF2-40B4-BE49-F238E27FC236}">
                  <a16:creationId xmlns:a16="http://schemas.microsoft.com/office/drawing/2014/main" id="{D6656798-463B-6D43-937A-F707A4E6A661}"/>
                </a:ext>
              </a:extLst>
            </p:cNvPr>
            <p:cNvGrpSpPr>
              <a:grpSpLocks/>
            </p:cNvGrpSpPr>
            <p:nvPr/>
          </p:nvGrpSpPr>
          <p:grpSpPr bwMode="auto">
            <a:xfrm>
              <a:off x="1760" y="2754"/>
              <a:ext cx="370" cy="160"/>
              <a:chOff x="1378" y="3290"/>
              <a:chExt cx="370" cy="312"/>
            </a:xfrm>
          </p:grpSpPr>
          <p:sp>
            <p:nvSpPr>
              <p:cNvPr id="314426" name="Text Box 58">
                <a:extLst>
                  <a:ext uri="{FF2B5EF4-FFF2-40B4-BE49-F238E27FC236}">
                    <a16:creationId xmlns:a16="http://schemas.microsoft.com/office/drawing/2014/main" id="{70289B31-A54B-1C49-BE8C-39DB1DE00288}"/>
                  </a:ext>
                </a:extLst>
              </p:cNvPr>
              <p:cNvSpPr txBox="1">
                <a:spLocks noChangeArrowheads="1"/>
              </p:cNvSpPr>
              <p:nvPr/>
            </p:nvSpPr>
            <p:spPr bwMode="auto">
              <a:xfrm>
                <a:off x="1378" y="3290"/>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314427" name="Line 59">
                <a:extLst>
                  <a:ext uri="{FF2B5EF4-FFF2-40B4-BE49-F238E27FC236}">
                    <a16:creationId xmlns:a16="http://schemas.microsoft.com/office/drawing/2014/main" id="{6ADF9AB7-AE7F-FA43-95C1-6F9FD6F7343C}"/>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314428" name="Line 60">
            <a:extLst>
              <a:ext uri="{FF2B5EF4-FFF2-40B4-BE49-F238E27FC236}">
                <a16:creationId xmlns:a16="http://schemas.microsoft.com/office/drawing/2014/main" id="{C2024F88-1CC2-E349-94E8-EA2337A301AB}"/>
              </a:ext>
            </a:extLst>
          </p:cNvPr>
          <p:cNvSpPr>
            <a:spLocks noChangeShapeType="1"/>
          </p:cNvSpPr>
          <p:nvPr/>
        </p:nvSpPr>
        <p:spPr bwMode="auto">
          <a:xfrm flipH="1">
            <a:off x="6400800" y="2133600"/>
            <a:ext cx="850900" cy="6223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4429" name="Line 61">
            <a:extLst>
              <a:ext uri="{FF2B5EF4-FFF2-40B4-BE49-F238E27FC236}">
                <a16:creationId xmlns:a16="http://schemas.microsoft.com/office/drawing/2014/main" id="{1A2176CF-A763-FE46-AEC7-5A50A507F867}"/>
              </a:ext>
            </a:extLst>
          </p:cNvPr>
          <p:cNvSpPr>
            <a:spLocks noChangeShapeType="1"/>
          </p:cNvSpPr>
          <p:nvPr/>
        </p:nvSpPr>
        <p:spPr bwMode="auto">
          <a:xfrm>
            <a:off x="7531100" y="2133600"/>
            <a:ext cx="1041400" cy="5969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4430" name="Line 62">
            <a:extLst>
              <a:ext uri="{FF2B5EF4-FFF2-40B4-BE49-F238E27FC236}">
                <a16:creationId xmlns:a16="http://schemas.microsoft.com/office/drawing/2014/main" id="{55B39BD2-1992-674D-8D0B-37818A4CA7A1}"/>
              </a:ext>
            </a:extLst>
          </p:cNvPr>
          <p:cNvSpPr>
            <a:spLocks noChangeShapeType="1"/>
          </p:cNvSpPr>
          <p:nvPr/>
        </p:nvSpPr>
        <p:spPr bwMode="auto">
          <a:xfrm flipH="1">
            <a:off x="5880100" y="3403600"/>
            <a:ext cx="381000" cy="5080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4431" name="Line 63">
            <a:extLst>
              <a:ext uri="{FF2B5EF4-FFF2-40B4-BE49-F238E27FC236}">
                <a16:creationId xmlns:a16="http://schemas.microsoft.com/office/drawing/2014/main" id="{6F6C7F09-FD8C-9E45-AC41-38CB1EA0F51F}"/>
              </a:ext>
            </a:extLst>
          </p:cNvPr>
          <p:cNvSpPr>
            <a:spLocks noChangeShapeType="1"/>
          </p:cNvSpPr>
          <p:nvPr/>
        </p:nvSpPr>
        <p:spPr bwMode="auto">
          <a:xfrm>
            <a:off x="6540500" y="3390900"/>
            <a:ext cx="406400" cy="5334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4432" name="Line 64">
            <a:extLst>
              <a:ext uri="{FF2B5EF4-FFF2-40B4-BE49-F238E27FC236}">
                <a16:creationId xmlns:a16="http://schemas.microsoft.com/office/drawing/2014/main" id="{4A791305-59B2-124C-A9C9-E3C559B016D4}"/>
              </a:ext>
            </a:extLst>
          </p:cNvPr>
          <p:cNvSpPr>
            <a:spLocks noChangeShapeType="1"/>
          </p:cNvSpPr>
          <p:nvPr/>
        </p:nvSpPr>
        <p:spPr bwMode="auto">
          <a:xfrm flipH="1">
            <a:off x="5410200" y="4546600"/>
            <a:ext cx="317500" cy="6858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4433" name="Line 65">
            <a:extLst>
              <a:ext uri="{FF2B5EF4-FFF2-40B4-BE49-F238E27FC236}">
                <a16:creationId xmlns:a16="http://schemas.microsoft.com/office/drawing/2014/main" id="{24718F0D-54D2-BE44-B30B-5BD42ADB6B34}"/>
              </a:ext>
            </a:extLst>
          </p:cNvPr>
          <p:cNvSpPr>
            <a:spLocks noChangeShapeType="1"/>
          </p:cNvSpPr>
          <p:nvPr/>
        </p:nvSpPr>
        <p:spPr bwMode="auto">
          <a:xfrm>
            <a:off x="6032500" y="4559300"/>
            <a:ext cx="304800" cy="6731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4434" name="Line 66">
            <a:extLst>
              <a:ext uri="{FF2B5EF4-FFF2-40B4-BE49-F238E27FC236}">
                <a16:creationId xmlns:a16="http://schemas.microsoft.com/office/drawing/2014/main" id="{B6C38DB0-E9F6-7446-B3C0-50A494F8D084}"/>
              </a:ext>
            </a:extLst>
          </p:cNvPr>
          <p:cNvSpPr>
            <a:spLocks noChangeShapeType="1"/>
          </p:cNvSpPr>
          <p:nvPr/>
        </p:nvSpPr>
        <p:spPr bwMode="auto">
          <a:xfrm flipH="1">
            <a:off x="8051800" y="3365500"/>
            <a:ext cx="381000" cy="6096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4435" name="Line 67">
            <a:extLst>
              <a:ext uri="{FF2B5EF4-FFF2-40B4-BE49-F238E27FC236}">
                <a16:creationId xmlns:a16="http://schemas.microsoft.com/office/drawing/2014/main" id="{4CF0833D-2B3C-E74F-9033-F5C4CF0BD706}"/>
              </a:ext>
            </a:extLst>
          </p:cNvPr>
          <p:cNvSpPr>
            <a:spLocks noChangeShapeType="1"/>
          </p:cNvSpPr>
          <p:nvPr/>
        </p:nvSpPr>
        <p:spPr bwMode="auto">
          <a:xfrm>
            <a:off x="8724900" y="3365500"/>
            <a:ext cx="381000" cy="596900"/>
          </a:xfrm>
          <a:prstGeom prst="line">
            <a:avLst/>
          </a:prstGeom>
          <a:noFill/>
          <a:ln w="381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4436" name="Line 68">
            <a:extLst>
              <a:ext uri="{FF2B5EF4-FFF2-40B4-BE49-F238E27FC236}">
                <a16:creationId xmlns:a16="http://schemas.microsoft.com/office/drawing/2014/main" id="{92C2FBEC-31D7-7F47-A6A9-D630465A63B1}"/>
              </a:ext>
            </a:extLst>
          </p:cNvPr>
          <p:cNvSpPr>
            <a:spLocks noChangeShapeType="1"/>
          </p:cNvSpPr>
          <p:nvPr/>
        </p:nvSpPr>
        <p:spPr bwMode="auto">
          <a:xfrm>
            <a:off x="8191500" y="4610100"/>
            <a:ext cx="304800" cy="5588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4437" name="Line 69">
            <a:extLst>
              <a:ext uri="{FF2B5EF4-FFF2-40B4-BE49-F238E27FC236}">
                <a16:creationId xmlns:a16="http://schemas.microsoft.com/office/drawing/2014/main" id="{AF15E945-F8DF-1841-8316-2DE22ACE417B}"/>
              </a:ext>
            </a:extLst>
          </p:cNvPr>
          <p:cNvSpPr>
            <a:spLocks noChangeShapeType="1"/>
          </p:cNvSpPr>
          <p:nvPr/>
        </p:nvSpPr>
        <p:spPr bwMode="auto">
          <a:xfrm>
            <a:off x="9258300" y="4597400"/>
            <a:ext cx="304800" cy="546100"/>
          </a:xfrm>
          <a:prstGeom prst="line">
            <a:avLst/>
          </a:prstGeom>
          <a:noFill/>
          <a:ln w="381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14438" name="Group 70">
            <a:extLst>
              <a:ext uri="{FF2B5EF4-FFF2-40B4-BE49-F238E27FC236}">
                <a16:creationId xmlns:a16="http://schemas.microsoft.com/office/drawing/2014/main" id="{692D6EBD-C8D5-BE41-8142-43E46C047082}"/>
              </a:ext>
            </a:extLst>
          </p:cNvPr>
          <p:cNvGrpSpPr>
            <a:grpSpLocks/>
          </p:cNvGrpSpPr>
          <p:nvPr/>
        </p:nvGrpSpPr>
        <p:grpSpPr bwMode="auto">
          <a:xfrm>
            <a:off x="5183188" y="5880100"/>
            <a:ext cx="165100" cy="406400"/>
            <a:chOff x="2305" y="3704"/>
            <a:chExt cx="104" cy="256"/>
          </a:xfrm>
        </p:grpSpPr>
        <p:sp>
          <p:nvSpPr>
            <p:cNvPr id="314439" name="Line 71">
              <a:extLst>
                <a:ext uri="{FF2B5EF4-FFF2-40B4-BE49-F238E27FC236}">
                  <a16:creationId xmlns:a16="http://schemas.microsoft.com/office/drawing/2014/main" id="{DA3E58D9-BCEE-1349-BDA1-F30325EF224E}"/>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4440" name="Line 72">
              <a:extLst>
                <a:ext uri="{FF2B5EF4-FFF2-40B4-BE49-F238E27FC236}">
                  <a16:creationId xmlns:a16="http://schemas.microsoft.com/office/drawing/2014/main" id="{F16ADC3D-4CBE-0846-A6D7-369327EA4819}"/>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4441" name="Line 73">
              <a:extLst>
                <a:ext uri="{FF2B5EF4-FFF2-40B4-BE49-F238E27FC236}">
                  <a16:creationId xmlns:a16="http://schemas.microsoft.com/office/drawing/2014/main" id="{5EBB5DA3-B7E3-494B-9C00-3525CDC076E3}"/>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14442" name="Group 74">
            <a:extLst>
              <a:ext uri="{FF2B5EF4-FFF2-40B4-BE49-F238E27FC236}">
                <a16:creationId xmlns:a16="http://schemas.microsoft.com/office/drawing/2014/main" id="{D074EB69-53FB-B94C-A02C-2F5DC36A7660}"/>
              </a:ext>
            </a:extLst>
          </p:cNvPr>
          <p:cNvGrpSpPr>
            <a:grpSpLocks/>
          </p:cNvGrpSpPr>
          <p:nvPr/>
        </p:nvGrpSpPr>
        <p:grpSpPr bwMode="auto">
          <a:xfrm>
            <a:off x="6402388" y="5880100"/>
            <a:ext cx="165100" cy="406400"/>
            <a:chOff x="2305" y="3704"/>
            <a:chExt cx="104" cy="256"/>
          </a:xfrm>
        </p:grpSpPr>
        <p:sp>
          <p:nvSpPr>
            <p:cNvPr id="314443" name="Line 75">
              <a:extLst>
                <a:ext uri="{FF2B5EF4-FFF2-40B4-BE49-F238E27FC236}">
                  <a16:creationId xmlns:a16="http://schemas.microsoft.com/office/drawing/2014/main" id="{D0B6CBBC-3055-054A-82BF-72718358E748}"/>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4444" name="Line 76">
              <a:extLst>
                <a:ext uri="{FF2B5EF4-FFF2-40B4-BE49-F238E27FC236}">
                  <a16:creationId xmlns:a16="http://schemas.microsoft.com/office/drawing/2014/main" id="{40BF8249-B367-014B-9F17-051FB294AC4B}"/>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4445" name="Line 77">
              <a:extLst>
                <a:ext uri="{FF2B5EF4-FFF2-40B4-BE49-F238E27FC236}">
                  <a16:creationId xmlns:a16="http://schemas.microsoft.com/office/drawing/2014/main" id="{7EAEFF3D-A47B-5C46-AD52-D606F6E2BAFD}"/>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14446" name="Group 78">
            <a:extLst>
              <a:ext uri="{FF2B5EF4-FFF2-40B4-BE49-F238E27FC236}">
                <a16:creationId xmlns:a16="http://schemas.microsoft.com/office/drawing/2014/main" id="{D8AA202F-D0BB-1343-B574-0B63A68693E0}"/>
              </a:ext>
            </a:extLst>
          </p:cNvPr>
          <p:cNvGrpSpPr>
            <a:grpSpLocks/>
          </p:cNvGrpSpPr>
          <p:nvPr/>
        </p:nvGrpSpPr>
        <p:grpSpPr bwMode="auto">
          <a:xfrm>
            <a:off x="9640888" y="5803900"/>
            <a:ext cx="165100" cy="406400"/>
            <a:chOff x="2305" y="3704"/>
            <a:chExt cx="104" cy="256"/>
          </a:xfrm>
        </p:grpSpPr>
        <p:sp>
          <p:nvSpPr>
            <p:cNvPr id="314447" name="Line 79">
              <a:extLst>
                <a:ext uri="{FF2B5EF4-FFF2-40B4-BE49-F238E27FC236}">
                  <a16:creationId xmlns:a16="http://schemas.microsoft.com/office/drawing/2014/main" id="{CD52AE9E-CA42-6242-9AE2-91413157E84D}"/>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4448" name="Line 80">
              <a:extLst>
                <a:ext uri="{FF2B5EF4-FFF2-40B4-BE49-F238E27FC236}">
                  <a16:creationId xmlns:a16="http://schemas.microsoft.com/office/drawing/2014/main" id="{B6C7DC84-4460-5B44-A872-6ED2D8B3F45D}"/>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4449" name="Line 81">
              <a:extLst>
                <a:ext uri="{FF2B5EF4-FFF2-40B4-BE49-F238E27FC236}">
                  <a16:creationId xmlns:a16="http://schemas.microsoft.com/office/drawing/2014/main" id="{691BFE8F-15AD-8C43-AF41-789379810C54}"/>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14450" name="Group 82">
            <a:extLst>
              <a:ext uri="{FF2B5EF4-FFF2-40B4-BE49-F238E27FC236}">
                <a16:creationId xmlns:a16="http://schemas.microsoft.com/office/drawing/2014/main" id="{EB32B766-FC38-A74D-9BBC-740D6CEE543D}"/>
              </a:ext>
            </a:extLst>
          </p:cNvPr>
          <p:cNvGrpSpPr>
            <a:grpSpLocks/>
          </p:cNvGrpSpPr>
          <p:nvPr/>
        </p:nvGrpSpPr>
        <p:grpSpPr bwMode="auto">
          <a:xfrm>
            <a:off x="8574088" y="5791200"/>
            <a:ext cx="165100" cy="406400"/>
            <a:chOff x="2305" y="3704"/>
            <a:chExt cx="104" cy="256"/>
          </a:xfrm>
        </p:grpSpPr>
        <p:sp>
          <p:nvSpPr>
            <p:cNvPr id="314451" name="Line 83">
              <a:extLst>
                <a:ext uri="{FF2B5EF4-FFF2-40B4-BE49-F238E27FC236}">
                  <a16:creationId xmlns:a16="http://schemas.microsoft.com/office/drawing/2014/main" id="{832F01D3-25B9-CC49-B879-4B30BA704E42}"/>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4452" name="Line 84">
              <a:extLst>
                <a:ext uri="{FF2B5EF4-FFF2-40B4-BE49-F238E27FC236}">
                  <a16:creationId xmlns:a16="http://schemas.microsoft.com/office/drawing/2014/main" id="{E7DF8E84-2020-BE41-B24F-52FC582F0392}"/>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4453" name="Line 85">
              <a:extLst>
                <a:ext uri="{FF2B5EF4-FFF2-40B4-BE49-F238E27FC236}">
                  <a16:creationId xmlns:a16="http://schemas.microsoft.com/office/drawing/2014/main" id="{CBC82183-0F57-B346-86AA-09A1A575DE6E}"/>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14454" name="Group 86">
            <a:extLst>
              <a:ext uri="{FF2B5EF4-FFF2-40B4-BE49-F238E27FC236}">
                <a16:creationId xmlns:a16="http://schemas.microsoft.com/office/drawing/2014/main" id="{4CA2D6F5-767B-7B49-980D-1AEE6A17E2AC}"/>
              </a:ext>
            </a:extLst>
          </p:cNvPr>
          <p:cNvGrpSpPr>
            <a:grpSpLocks/>
          </p:cNvGrpSpPr>
          <p:nvPr/>
        </p:nvGrpSpPr>
        <p:grpSpPr bwMode="auto">
          <a:xfrm>
            <a:off x="8269288" y="5803900"/>
            <a:ext cx="165100" cy="406400"/>
            <a:chOff x="2305" y="3704"/>
            <a:chExt cx="104" cy="256"/>
          </a:xfrm>
        </p:grpSpPr>
        <p:sp>
          <p:nvSpPr>
            <p:cNvPr id="314455" name="Line 87">
              <a:extLst>
                <a:ext uri="{FF2B5EF4-FFF2-40B4-BE49-F238E27FC236}">
                  <a16:creationId xmlns:a16="http://schemas.microsoft.com/office/drawing/2014/main" id="{FDB07088-F1A9-7C4C-B2A7-8BBE8BDB0142}"/>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4456" name="Line 88">
              <a:extLst>
                <a:ext uri="{FF2B5EF4-FFF2-40B4-BE49-F238E27FC236}">
                  <a16:creationId xmlns:a16="http://schemas.microsoft.com/office/drawing/2014/main" id="{BBBEFE71-7680-4F46-B55A-96198B794959}"/>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4457" name="Line 89">
              <a:extLst>
                <a:ext uri="{FF2B5EF4-FFF2-40B4-BE49-F238E27FC236}">
                  <a16:creationId xmlns:a16="http://schemas.microsoft.com/office/drawing/2014/main" id="{BEB0F11C-F0DC-1841-B5A6-43648EFDC4F2}"/>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14458" name="Group 90">
            <a:extLst>
              <a:ext uri="{FF2B5EF4-FFF2-40B4-BE49-F238E27FC236}">
                <a16:creationId xmlns:a16="http://schemas.microsoft.com/office/drawing/2014/main" id="{1D82ABAC-5B6F-5E49-BA74-6411B8E84A2F}"/>
              </a:ext>
            </a:extLst>
          </p:cNvPr>
          <p:cNvGrpSpPr>
            <a:grpSpLocks/>
          </p:cNvGrpSpPr>
          <p:nvPr/>
        </p:nvGrpSpPr>
        <p:grpSpPr bwMode="auto">
          <a:xfrm>
            <a:off x="5462588" y="5880100"/>
            <a:ext cx="165100" cy="406400"/>
            <a:chOff x="2305" y="3704"/>
            <a:chExt cx="104" cy="256"/>
          </a:xfrm>
        </p:grpSpPr>
        <p:sp>
          <p:nvSpPr>
            <p:cNvPr id="314459" name="Line 91">
              <a:extLst>
                <a:ext uri="{FF2B5EF4-FFF2-40B4-BE49-F238E27FC236}">
                  <a16:creationId xmlns:a16="http://schemas.microsoft.com/office/drawing/2014/main" id="{56BB17F0-F1AC-884C-AC21-7AA0D6FD04F3}"/>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4460" name="Line 92">
              <a:extLst>
                <a:ext uri="{FF2B5EF4-FFF2-40B4-BE49-F238E27FC236}">
                  <a16:creationId xmlns:a16="http://schemas.microsoft.com/office/drawing/2014/main" id="{963BAFA0-1CD6-5F4E-A8A1-3BACC873C054}"/>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4461" name="Line 93">
              <a:extLst>
                <a:ext uri="{FF2B5EF4-FFF2-40B4-BE49-F238E27FC236}">
                  <a16:creationId xmlns:a16="http://schemas.microsoft.com/office/drawing/2014/main" id="{87FE9F05-F795-AD4F-ACD0-5C24E307C1C6}"/>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14462" name="Group 94">
            <a:extLst>
              <a:ext uri="{FF2B5EF4-FFF2-40B4-BE49-F238E27FC236}">
                <a16:creationId xmlns:a16="http://schemas.microsoft.com/office/drawing/2014/main" id="{F87F7292-7F2C-DE4D-B6CC-49C7DB82C2DC}"/>
              </a:ext>
            </a:extLst>
          </p:cNvPr>
          <p:cNvGrpSpPr>
            <a:grpSpLocks/>
          </p:cNvGrpSpPr>
          <p:nvPr/>
        </p:nvGrpSpPr>
        <p:grpSpPr bwMode="auto">
          <a:xfrm>
            <a:off x="6110288" y="5867400"/>
            <a:ext cx="165100" cy="406400"/>
            <a:chOff x="2305" y="3704"/>
            <a:chExt cx="104" cy="256"/>
          </a:xfrm>
        </p:grpSpPr>
        <p:sp>
          <p:nvSpPr>
            <p:cNvPr id="314463" name="Line 95">
              <a:extLst>
                <a:ext uri="{FF2B5EF4-FFF2-40B4-BE49-F238E27FC236}">
                  <a16:creationId xmlns:a16="http://schemas.microsoft.com/office/drawing/2014/main" id="{BDD7CA0F-C06B-BE4C-B0CB-2F9A4430AC7B}"/>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4464" name="Line 96">
              <a:extLst>
                <a:ext uri="{FF2B5EF4-FFF2-40B4-BE49-F238E27FC236}">
                  <a16:creationId xmlns:a16="http://schemas.microsoft.com/office/drawing/2014/main" id="{34976604-B57E-FA4F-8170-01BBD86965B3}"/>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4465" name="Line 97">
              <a:extLst>
                <a:ext uri="{FF2B5EF4-FFF2-40B4-BE49-F238E27FC236}">
                  <a16:creationId xmlns:a16="http://schemas.microsoft.com/office/drawing/2014/main" id="{F561CF67-08EC-9C4B-BCBA-109AD8F5A8D5}"/>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14466" name="Group 98">
            <a:extLst>
              <a:ext uri="{FF2B5EF4-FFF2-40B4-BE49-F238E27FC236}">
                <a16:creationId xmlns:a16="http://schemas.microsoft.com/office/drawing/2014/main" id="{4DF4851A-8FDC-074E-95DB-332A4354E363}"/>
              </a:ext>
            </a:extLst>
          </p:cNvPr>
          <p:cNvGrpSpPr>
            <a:grpSpLocks/>
          </p:cNvGrpSpPr>
          <p:nvPr/>
        </p:nvGrpSpPr>
        <p:grpSpPr bwMode="auto">
          <a:xfrm>
            <a:off x="7024688" y="4546600"/>
            <a:ext cx="165100" cy="406400"/>
            <a:chOff x="2305" y="3704"/>
            <a:chExt cx="104" cy="256"/>
          </a:xfrm>
        </p:grpSpPr>
        <p:sp>
          <p:nvSpPr>
            <p:cNvPr id="314467" name="Line 99">
              <a:extLst>
                <a:ext uri="{FF2B5EF4-FFF2-40B4-BE49-F238E27FC236}">
                  <a16:creationId xmlns:a16="http://schemas.microsoft.com/office/drawing/2014/main" id="{BB504262-067F-884D-B3BA-F40D99A7F3E7}"/>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4468" name="Line 100">
              <a:extLst>
                <a:ext uri="{FF2B5EF4-FFF2-40B4-BE49-F238E27FC236}">
                  <a16:creationId xmlns:a16="http://schemas.microsoft.com/office/drawing/2014/main" id="{08893526-62ED-1D44-ADD7-5752CF568FE1}"/>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4469" name="Line 101">
              <a:extLst>
                <a:ext uri="{FF2B5EF4-FFF2-40B4-BE49-F238E27FC236}">
                  <a16:creationId xmlns:a16="http://schemas.microsoft.com/office/drawing/2014/main" id="{47442FC3-453E-CC45-96C8-A48D981E5480}"/>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14470" name="Group 102">
            <a:extLst>
              <a:ext uri="{FF2B5EF4-FFF2-40B4-BE49-F238E27FC236}">
                <a16:creationId xmlns:a16="http://schemas.microsoft.com/office/drawing/2014/main" id="{6DD2D6CF-DD0C-2048-8DB9-4A7685B51B8D}"/>
              </a:ext>
            </a:extLst>
          </p:cNvPr>
          <p:cNvGrpSpPr>
            <a:grpSpLocks/>
          </p:cNvGrpSpPr>
          <p:nvPr/>
        </p:nvGrpSpPr>
        <p:grpSpPr bwMode="auto">
          <a:xfrm>
            <a:off x="6719888" y="4559300"/>
            <a:ext cx="165100" cy="406400"/>
            <a:chOff x="2305" y="3704"/>
            <a:chExt cx="104" cy="256"/>
          </a:xfrm>
        </p:grpSpPr>
        <p:sp>
          <p:nvSpPr>
            <p:cNvPr id="314471" name="Line 103">
              <a:extLst>
                <a:ext uri="{FF2B5EF4-FFF2-40B4-BE49-F238E27FC236}">
                  <a16:creationId xmlns:a16="http://schemas.microsoft.com/office/drawing/2014/main" id="{DBA7AC11-41D4-454A-B48E-2B8B9505E77C}"/>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4472" name="Line 104">
              <a:extLst>
                <a:ext uri="{FF2B5EF4-FFF2-40B4-BE49-F238E27FC236}">
                  <a16:creationId xmlns:a16="http://schemas.microsoft.com/office/drawing/2014/main" id="{856C5060-3B21-054D-9B98-46F003A7F7FE}"/>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4473" name="Line 105">
              <a:extLst>
                <a:ext uri="{FF2B5EF4-FFF2-40B4-BE49-F238E27FC236}">
                  <a16:creationId xmlns:a16="http://schemas.microsoft.com/office/drawing/2014/main" id="{FB0EB124-D503-9049-9AB7-22CC64230AB7}"/>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14474" name="Group 106">
            <a:extLst>
              <a:ext uri="{FF2B5EF4-FFF2-40B4-BE49-F238E27FC236}">
                <a16:creationId xmlns:a16="http://schemas.microsoft.com/office/drawing/2014/main" id="{9CDF1106-F384-854D-8489-724A6305C560}"/>
              </a:ext>
            </a:extLst>
          </p:cNvPr>
          <p:cNvGrpSpPr>
            <a:grpSpLocks/>
          </p:cNvGrpSpPr>
          <p:nvPr/>
        </p:nvGrpSpPr>
        <p:grpSpPr bwMode="auto">
          <a:xfrm>
            <a:off x="9348788" y="5816600"/>
            <a:ext cx="165100" cy="406400"/>
            <a:chOff x="2305" y="3704"/>
            <a:chExt cx="104" cy="256"/>
          </a:xfrm>
        </p:grpSpPr>
        <p:sp>
          <p:nvSpPr>
            <p:cNvPr id="314475" name="Line 107">
              <a:extLst>
                <a:ext uri="{FF2B5EF4-FFF2-40B4-BE49-F238E27FC236}">
                  <a16:creationId xmlns:a16="http://schemas.microsoft.com/office/drawing/2014/main" id="{807C2179-A25D-FB49-8E56-D783643B4886}"/>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4476" name="Line 108">
              <a:extLst>
                <a:ext uri="{FF2B5EF4-FFF2-40B4-BE49-F238E27FC236}">
                  <a16:creationId xmlns:a16="http://schemas.microsoft.com/office/drawing/2014/main" id="{DD5AE763-8043-3744-800B-20BFEB09F26E}"/>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4477" name="Line 109">
              <a:extLst>
                <a:ext uri="{FF2B5EF4-FFF2-40B4-BE49-F238E27FC236}">
                  <a16:creationId xmlns:a16="http://schemas.microsoft.com/office/drawing/2014/main" id="{C7C77034-827C-7D43-B66C-F5BC20544AF8}"/>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14478" name="Group 110">
            <a:extLst>
              <a:ext uri="{FF2B5EF4-FFF2-40B4-BE49-F238E27FC236}">
                <a16:creationId xmlns:a16="http://schemas.microsoft.com/office/drawing/2014/main" id="{6EA63F9C-321E-464B-A28C-315C1099722F}"/>
              </a:ext>
            </a:extLst>
          </p:cNvPr>
          <p:cNvGrpSpPr>
            <a:grpSpLocks/>
          </p:cNvGrpSpPr>
          <p:nvPr/>
        </p:nvGrpSpPr>
        <p:grpSpPr bwMode="auto">
          <a:xfrm>
            <a:off x="8878888" y="4610100"/>
            <a:ext cx="165100" cy="406400"/>
            <a:chOff x="2305" y="3704"/>
            <a:chExt cx="104" cy="256"/>
          </a:xfrm>
        </p:grpSpPr>
        <p:sp>
          <p:nvSpPr>
            <p:cNvPr id="314479" name="Line 111">
              <a:extLst>
                <a:ext uri="{FF2B5EF4-FFF2-40B4-BE49-F238E27FC236}">
                  <a16:creationId xmlns:a16="http://schemas.microsoft.com/office/drawing/2014/main" id="{F90E18B5-5097-0B41-BC14-B01E4B1C3767}"/>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4480" name="Line 112">
              <a:extLst>
                <a:ext uri="{FF2B5EF4-FFF2-40B4-BE49-F238E27FC236}">
                  <a16:creationId xmlns:a16="http://schemas.microsoft.com/office/drawing/2014/main" id="{55009E19-2753-AB42-977C-4400950E50C0}"/>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4481" name="Line 113">
              <a:extLst>
                <a:ext uri="{FF2B5EF4-FFF2-40B4-BE49-F238E27FC236}">
                  <a16:creationId xmlns:a16="http://schemas.microsoft.com/office/drawing/2014/main" id="{446E9895-BD8C-4E40-836C-D1D3286EB35A}"/>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14482" name="Group 114">
            <a:extLst>
              <a:ext uri="{FF2B5EF4-FFF2-40B4-BE49-F238E27FC236}">
                <a16:creationId xmlns:a16="http://schemas.microsoft.com/office/drawing/2014/main" id="{7B0B6E18-44AC-7B48-9FD1-3911E13C94E5}"/>
              </a:ext>
            </a:extLst>
          </p:cNvPr>
          <p:cNvGrpSpPr>
            <a:grpSpLocks/>
          </p:cNvGrpSpPr>
          <p:nvPr/>
        </p:nvGrpSpPr>
        <p:grpSpPr bwMode="auto">
          <a:xfrm>
            <a:off x="7837488" y="4622800"/>
            <a:ext cx="165100" cy="406400"/>
            <a:chOff x="2305" y="3704"/>
            <a:chExt cx="104" cy="256"/>
          </a:xfrm>
        </p:grpSpPr>
        <p:sp>
          <p:nvSpPr>
            <p:cNvPr id="314483" name="Line 115">
              <a:extLst>
                <a:ext uri="{FF2B5EF4-FFF2-40B4-BE49-F238E27FC236}">
                  <a16:creationId xmlns:a16="http://schemas.microsoft.com/office/drawing/2014/main" id="{0DE4B6AF-4A3A-794E-A1FA-E50573CAB6FD}"/>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4484" name="Line 116">
              <a:extLst>
                <a:ext uri="{FF2B5EF4-FFF2-40B4-BE49-F238E27FC236}">
                  <a16:creationId xmlns:a16="http://schemas.microsoft.com/office/drawing/2014/main" id="{110DC028-D1D8-A444-BFC3-E811BE47AB7A}"/>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4485" name="Line 117">
              <a:extLst>
                <a:ext uri="{FF2B5EF4-FFF2-40B4-BE49-F238E27FC236}">
                  <a16:creationId xmlns:a16="http://schemas.microsoft.com/office/drawing/2014/main" id="{4B58E4E0-AC48-E14D-BBDF-4C474078F2DB}"/>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14486" name="Text Box 118">
            <a:extLst>
              <a:ext uri="{FF2B5EF4-FFF2-40B4-BE49-F238E27FC236}">
                <a16:creationId xmlns:a16="http://schemas.microsoft.com/office/drawing/2014/main" id="{B72F0126-494E-794A-9E35-8F69C4FD3121}"/>
              </a:ext>
            </a:extLst>
          </p:cNvPr>
          <p:cNvSpPr txBox="1">
            <a:spLocks noChangeArrowheads="1"/>
          </p:cNvSpPr>
          <p:nvPr/>
        </p:nvSpPr>
        <p:spPr bwMode="auto">
          <a:xfrm>
            <a:off x="1978025" y="2816225"/>
            <a:ext cx="3416320" cy="707886"/>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a:latin typeface="Courier New" panose="02070309020205020404" pitchFamily="49" charset="0"/>
              </a:rPr>
              <a:t>Output: 1 3 7 9 14 22</a:t>
            </a:r>
          </a:p>
          <a:p>
            <a:r>
              <a:rPr lang="en-US" altLang="en-US" sz="2000">
                <a:latin typeface="Courier New" panose="02070309020205020404" pitchFamily="49" charset="0"/>
              </a:rPr>
              <a:t>        36 44 67</a:t>
            </a:r>
          </a:p>
        </p:txBody>
      </p:sp>
      <p:sp>
        <p:nvSpPr>
          <p:cNvPr id="314487" name="Oval 119">
            <a:extLst>
              <a:ext uri="{FF2B5EF4-FFF2-40B4-BE49-F238E27FC236}">
                <a16:creationId xmlns:a16="http://schemas.microsoft.com/office/drawing/2014/main" id="{4A369438-F757-984D-BA42-6FF7711BA341}"/>
              </a:ext>
            </a:extLst>
          </p:cNvPr>
          <p:cNvSpPr>
            <a:spLocks noChangeArrowheads="1"/>
          </p:cNvSpPr>
          <p:nvPr/>
        </p:nvSpPr>
        <p:spPr bwMode="auto">
          <a:xfrm>
            <a:off x="2044700" y="1308100"/>
            <a:ext cx="254000" cy="254000"/>
          </a:xfrm>
          <a:prstGeom prst="ellipse">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314488" name="Oval 120">
            <a:extLst>
              <a:ext uri="{FF2B5EF4-FFF2-40B4-BE49-F238E27FC236}">
                <a16:creationId xmlns:a16="http://schemas.microsoft.com/office/drawing/2014/main" id="{E003314A-8E55-3946-BEE8-7D6ECF7BA7C7}"/>
              </a:ext>
            </a:extLst>
          </p:cNvPr>
          <p:cNvSpPr>
            <a:spLocks noChangeArrowheads="1"/>
          </p:cNvSpPr>
          <p:nvPr/>
        </p:nvSpPr>
        <p:spPr bwMode="auto">
          <a:xfrm>
            <a:off x="2044700" y="1651000"/>
            <a:ext cx="254000" cy="254000"/>
          </a:xfrm>
          <a:prstGeom prst="ellipse">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314489" name="Oval 121">
            <a:extLst>
              <a:ext uri="{FF2B5EF4-FFF2-40B4-BE49-F238E27FC236}">
                <a16:creationId xmlns:a16="http://schemas.microsoft.com/office/drawing/2014/main" id="{6FD654D8-8F94-4C43-A205-6CECB1678068}"/>
              </a:ext>
            </a:extLst>
          </p:cNvPr>
          <p:cNvSpPr>
            <a:spLocks noChangeArrowheads="1"/>
          </p:cNvSpPr>
          <p:nvPr/>
        </p:nvSpPr>
        <p:spPr bwMode="auto">
          <a:xfrm>
            <a:off x="2044700" y="1993900"/>
            <a:ext cx="254000" cy="254000"/>
          </a:xfrm>
          <a:prstGeom prst="ellipse">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314490" name="Oval 122">
            <a:extLst>
              <a:ext uri="{FF2B5EF4-FFF2-40B4-BE49-F238E27FC236}">
                <a16:creationId xmlns:a16="http://schemas.microsoft.com/office/drawing/2014/main" id="{ED37A497-BF46-FE47-82B3-731B117ED744}"/>
              </a:ext>
            </a:extLst>
          </p:cNvPr>
          <p:cNvSpPr>
            <a:spLocks noChangeArrowheads="1"/>
          </p:cNvSpPr>
          <p:nvPr/>
        </p:nvSpPr>
        <p:spPr bwMode="auto">
          <a:xfrm>
            <a:off x="4762500" y="52070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314491" name="Oval 123">
            <a:extLst>
              <a:ext uri="{FF2B5EF4-FFF2-40B4-BE49-F238E27FC236}">
                <a16:creationId xmlns:a16="http://schemas.microsoft.com/office/drawing/2014/main" id="{9AC4FBEA-4712-8B46-8EB1-948568C7443F}"/>
              </a:ext>
            </a:extLst>
          </p:cNvPr>
          <p:cNvSpPr>
            <a:spLocks noChangeArrowheads="1"/>
          </p:cNvSpPr>
          <p:nvPr/>
        </p:nvSpPr>
        <p:spPr bwMode="auto">
          <a:xfrm>
            <a:off x="4749800" y="55118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314492" name="Oval 124">
            <a:extLst>
              <a:ext uri="{FF2B5EF4-FFF2-40B4-BE49-F238E27FC236}">
                <a16:creationId xmlns:a16="http://schemas.microsoft.com/office/drawing/2014/main" id="{A79A2A4C-3BAA-724A-8EBE-746C29679E7A}"/>
              </a:ext>
            </a:extLst>
          </p:cNvPr>
          <p:cNvSpPr>
            <a:spLocks noChangeArrowheads="1"/>
          </p:cNvSpPr>
          <p:nvPr/>
        </p:nvSpPr>
        <p:spPr bwMode="auto">
          <a:xfrm>
            <a:off x="4749800" y="58166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314493" name="Oval 125">
            <a:extLst>
              <a:ext uri="{FF2B5EF4-FFF2-40B4-BE49-F238E27FC236}">
                <a16:creationId xmlns:a16="http://schemas.microsoft.com/office/drawing/2014/main" id="{A146F3F8-4AA4-2C41-8534-EEA86F736180}"/>
              </a:ext>
            </a:extLst>
          </p:cNvPr>
          <p:cNvSpPr>
            <a:spLocks noChangeArrowheads="1"/>
          </p:cNvSpPr>
          <p:nvPr/>
        </p:nvSpPr>
        <p:spPr bwMode="auto">
          <a:xfrm>
            <a:off x="5207000" y="39116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314494" name="Oval 126">
            <a:extLst>
              <a:ext uri="{FF2B5EF4-FFF2-40B4-BE49-F238E27FC236}">
                <a16:creationId xmlns:a16="http://schemas.microsoft.com/office/drawing/2014/main" id="{C5A32DDD-DF8E-AC4D-92EE-58DC6962F399}"/>
              </a:ext>
            </a:extLst>
          </p:cNvPr>
          <p:cNvSpPr>
            <a:spLocks noChangeArrowheads="1"/>
          </p:cNvSpPr>
          <p:nvPr/>
        </p:nvSpPr>
        <p:spPr bwMode="auto">
          <a:xfrm>
            <a:off x="5207000" y="42164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314495" name="Oval 127">
            <a:extLst>
              <a:ext uri="{FF2B5EF4-FFF2-40B4-BE49-F238E27FC236}">
                <a16:creationId xmlns:a16="http://schemas.microsoft.com/office/drawing/2014/main" id="{2946AAA1-371B-FB4B-9B30-B137DCE98C8B}"/>
              </a:ext>
            </a:extLst>
          </p:cNvPr>
          <p:cNvSpPr>
            <a:spLocks noChangeArrowheads="1"/>
          </p:cNvSpPr>
          <p:nvPr/>
        </p:nvSpPr>
        <p:spPr bwMode="auto">
          <a:xfrm>
            <a:off x="5207000" y="45339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314496" name="Oval 128">
            <a:extLst>
              <a:ext uri="{FF2B5EF4-FFF2-40B4-BE49-F238E27FC236}">
                <a16:creationId xmlns:a16="http://schemas.microsoft.com/office/drawing/2014/main" id="{277B6075-48EC-934F-9DEE-8838E9CDB31E}"/>
              </a:ext>
            </a:extLst>
          </p:cNvPr>
          <p:cNvSpPr>
            <a:spLocks noChangeArrowheads="1"/>
          </p:cNvSpPr>
          <p:nvPr/>
        </p:nvSpPr>
        <p:spPr bwMode="auto">
          <a:xfrm>
            <a:off x="5740400" y="51943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314497" name="Oval 129">
            <a:extLst>
              <a:ext uri="{FF2B5EF4-FFF2-40B4-BE49-F238E27FC236}">
                <a16:creationId xmlns:a16="http://schemas.microsoft.com/office/drawing/2014/main" id="{839FC6D7-CE7A-5347-B53B-AD008B208B02}"/>
              </a:ext>
            </a:extLst>
          </p:cNvPr>
          <p:cNvSpPr>
            <a:spLocks noChangeArrowheads="1"/>
          </p:cNvSpPr>
          <p:nvPr/>
        </p:nvSpPr>
        <p:spPr bwMode="auto">
          <a:xfrm>
            <a:off x="5740400" y="55118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314498" name="Oval 130">
            <a:extLst>
              <a:ext uri="{FF2B5EF4-FFF2-40B4-BE49-F238E27FC236}">
                <a16:creationId xmlns:a16="http://schemas.microsoft.com/office/drawing/2014/main" id="{EF5E5C69-CA84-0D43-8DB4-527651B76F68}"/>
              </a:ext>
            </a:extLst>
          </p:cNvPr>
          <p:cNvSpPr>
            <a:spLocks noChangeArrowheads="1"/>
          </p:cNvSpPr>
          <p:nvPr/>
        </p:nvSpPr>
        <p:spPr bwMode="auto">
          <a:xfrm>
            <a:off x="5740400" y="58293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314499" name="Oval 131">
            <a:extLst>
              <a:ext uri="{FF2B5EF4-FFF2-40B4-BE49-F238E27FC236}">
                <a16:creationId xmlns:a16="http://schemas.microsoft.com/office/drawing/2014/main" id="{DCCDCE82-CFAE-CB4A-873A-78E54B277CE9}"/>
              </a:ext>
            </a:extLst>
          </p:cNvPr>
          <p:cNvSpPr>
            <a:spLocks noChangeArrowheads="1"/>
          </p:cNvSpPr>
          <p:nvPr/>
        </p:nvSpPr>
        <p:spPr bwMode="auto">
          <a:xfrm>
            <a:off x="6299200" y="39116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314500" name="Oval 132">
            <a:extLst>
              <a:ext uri="{FF2B5EF4-FFF2-40B4-BE49-F238E27FC236}">
                <a16:creationId xmlns:a16="http://schemas.microsoft.com/office/drawing/2014/main" id="{C4E6EEE9-3173-2C46-B64B-CD6477A1F361}"/>
              </a:ext>
            </a:extLst>
          </p:cNvPr>
          <p:cNvSpPr>
            <a:spLocks noChangeArrowheads="1"/>
          </p:cNvSpPr>
          <p:nvPr/>
        </p:nvSpPr>
        <p:spPr bwMode="auto">
          <a:xfrm>
            <a:off x="6299200" y="42291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314501" name="Oval 133">
            <a:extLst>
              <a:ext uri="{FF2B5EF4-FFF2-40B4-BE49-F238E27FC236}">
                <a16:creationId xmlns:a16="http://schemas.microsoft.com/office/drawing/2014/main" id="{8A073674-EECC-4D4B-91BA-2018AE52C57E}"/>
              </a:ext>
            </a:extLst>
          </p:cNvPr>
          <p:cNvSpPr>
            <a:spLocks noChangeArrowheads="1"/>
          </p:cNvSpPr>
          <p:nvPr/>
        </p:nvSpPr>
        <p:spPr bwMode="auto">
          <a:xfrm>
            <a:off x="6299200" y="45466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314502" name="Oval 134">
            <a:extLst>
              <a:ext uri="{FF2B5EF4-FFF2-40B4-BE49-F238E27FC236}">
                <a16:creationId xmlns:a16="http://schemas.microsoft.com/office/drawing/2014/main" id="{CD38379A-B818-4B45-BAF9-60F78B42625D}"/>
              </a:ext>
            </a:extLst>
          </p:cNvPr>
          <p:cNvSpPr>
            <a:spLocks noChangeArrowheads="1"/>
          </p:cNvSpPr>
          <p:nvPr/>
        </p:nvSpPr>
        <p:spPr bwMode="auto">
          <a:xfrm>
            <a:off x="5740400" y="27305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314503" name="Oval 135">
            <a:extLst>
              <a:ext uri="{FF2B5EF4-FFF2-40B4-BE49-F238E27FC236}">
                <a16:creationId xmlns:a16="http://schemas.microsoft.com/office/drawing/2014/main" id="{A1404A05-4EC6-AE49-B6E2-60D52EE1D9EF}"/>
              </a:ext>
            </a:extLst>
          </p:cNvPr>
          <p:cNvSpPr>
            <a:spLocks noChangeArrowheads="1"/>
          </p:cNvSpPr>
          <p:nvPr/>
        </p:nvSpPr>
        <p:spPr bwMode="auto">
          <a:xfrm>
            <a:off x="5740400" y="30353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314504" name="Oval 136">
            <a:extLst>
              <a:ext uri="{FF2B5EF4-FFF2-40B4-BE49-F238E27FC236}">
                <a16:creationId xmlns:a16="http://schemas.microsoft.com/office/drawing/2014/main" id="{16CF31C8-042F-5F49-B06B-0B108F223969}"/>
              </a:ext>
            </a:extLst>
          </p:cNvPr>
          <p:cNvSpPr>
            <a:spLocks noChangeArrowheads="1"/>
          </p:cNvSpPr>
          <p:nvPr/>
        </p:nvSpPr>
        <p:spPr bwMode="auto">
          <a:xfrm>
            <a:off x="5740400" y="33401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314505" name="Oval 137">
            <a:extLst>
              <a:ext uri="{FF2B5EF4-FFF2-40B4-BE49-F238E27FC236}">
                <a16:creationId xmlns:a16="http://schemas.microsoft.com/office/drawing/2014/main" id="{6A0E199D-48CE-6C47-8FAB-EE4DAE34EEA3}"/>
              </a:ext>
            </a:extLst>
          </p:cNvPr>
          <p:cNvSpPr>
            <a:spLocks noChangeArrowheads="1"/>
          </p:cNvSpPr>
          <p:nvPr/>
        </p:nvSpPr>
        <p:spPr bwMode="auto">
          <a:xfrm>
            <a:off x="6743700" y="14732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314506" name="Oval 138">
            <a:extLst>
              <a:ext uri="{FF2B5EF4-FFF2-40B4-BE49-F238E27FC236}">
                <a16:creationId xmlns:a16="http://schemas.microsoft.com/office/drawing/2014/main" id="{9BCFC86C-B8E1-414B-B138-1AC5088B4FAA}"/>
              </a:ext>
            </a:extLst>
          </p:cNvPr>
          <p:cNvSpPr>
            <a:spLocks noChangeArrowheads="1"/>
          </p:cNvSpPr>
          <p:nvPr/>
        </p:nvSpPr>
        <p:spPr bwMode="auto">
          <a:xfrm>
            <a:off x="6743700" y="17526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314507" name="Oval 139">
            <a:extLst>
              <a:ext uri="{FF2B5EF4-FFF2-40B4-BE49-F238E27FC236}">
                <a16:creationId xmlns:a16="http://schemas.microsoft.com/office/drawing/2014/main" id="{83B1D293-5222-514C-97F3-0748ADB79CED}"/>
              </a:ext>
            </a:extLst>
          </p:cNvPr>
          <p:cNvSpPr>
            <a:spLocks noChangeArrowheads="1"/>
          </p:cNvSpPr>
          <p:nvPr/>
        </p:nvSpPr>
        <p:spPr bwMode="auto">
          <a:xfrm>
            <a:off x="6743700" y="2044700"/>
            <a:ext cx="254000" cy="254000"/>
          </a:xfrm>
          <a:prstGeom prst="ellipse">
            <a:avLst/>
          </a:prstGeom>
          <a:solidFill>
            <a:srgbClr val="66FF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314508" name="Oval 140">
            <a:extLst>
              <a:ext uri="{FF2B5EF4-FFF2-40B4-BE49-F238E27FC236}">
                <a16:creationId xmlns:a16="http://schemas.microsoft.com/office/drawing/2014/main" id="{C81682D0-715D-C14D-8DB7-DEB4E5376C38}"/>
              </a:ext>
            </a:extLst>
          </p:cNvPr>
          <p:cNvSpPr>
            <a:spLocks noChangeArrowheads="1"/>
          </p:cNvSpPr>
          <p:nvPr/>
        </p:nvSpPr>
        <p:spPr bwMode="auto">
          <a:xfrm>
            <a:off x="7937500" y="27051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314509" name="Oval 141">
            <a:extLst>
              <a:ext uri="{FF2B5EF4-FFF2-40B4-BE49-F238E27FC236}">
                <a16:creationId xmlns:a16="http://schemas.microsoft.com/office/drawing/2014/main" id="{A6CB8C97-1D12-6D45-8E55-282B0BC07CE2}"/>
              </a:ext>
            </a:extLst>
          </p:cNvPr>
          <p:cNvSpPr>
            <a:spLocks noChangeArrowheads="1"/>
          </p:cNvSpPr>
          <p:nvPr/>
        </p:nvSpPr>
        <p:spPr bwMode="auto">
          <a:xfrm>
            <a:off x="7404100" y="39116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314510" name="Oval 142">
            <a:extLst>
              <a:ext uri="{FF2B5EF4-FFF2-40B4-BE49-F238E27FC236}">
                <a16:creationId xmlns:a16="http://schemas.microsoft.com/office/drawing/2014/main" id="{39180467-0C5F-B74B-9FBE-206CACE3B984}"/>
              </a:ext>
            </a:extLst>
          </p:cNvPr>
          <p:cNvSpPr>
            <a:spLocks noChangeArrowheads="1"/>
          </p:cNvSpPr>
          <p:nvPr/>
        </p:nvSpPr>
        <p:spPr bwMode="auto">
          <a:xfrm>
            <a:off x="7391400" y="42291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314511" name="Oval 143">
            <a:extLst>
              <a:ext uri="{FF2B5EF4-FFF2-40B4-BE49-F238E27FC236}">
                <a16:creationId xmlns:a16="http://schemas.microsoft.com/office/drawing/2014/main" id="{83D5850C-EB56-3245-8332-B0BF89E9C582}"/>
              </a:ext>
            </a:extLst>
          </p:cNvPr>
          <p:cNvSpPr>
            <a:spLocks noChangeArrowheads="1"/>
          </p:cNvSpPr>
          <p:nvPr/>
        </p:nvSpPr>
        <p:spPr bwMode="auto">
          <a:xfrm>
            <a:off x="7378700" y="45466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314512" name="Oval 144">
            <a:extLst>
              <a:ext uri="{FF2B5EF4-FFF2-40B4-BE49-F238E27FC236}">
                <a16:creationId xmlns:a16="http://schemas.microsoft.com/office/drawing/2014/main" id="{D1EF0C37-547D-5540-B37C-614BA5209909}"/>
              </a:ext>
            </a:extLst>
          </p:cNvPr>
          <p:cNvSpPr>
            <a:spLocks noChangeArrowheads="1"/>
          </p:cNvSpPr>
          <p:nvPr/>
        </p:nvSpPr>
        <p:spPr bwMode="auto">
          <a:xfrm>
            <a:off x="7861300" y="51308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314513" name="Oval 145">
            <a:extLst>
              <a:ext uri="{FF2B5EF4-FFF2-40B4-BE49-F238E27FC236}">
                <a16:creationId xmlns:a16="http://schemas.microsoft.com/office/drawing/2014/main" id="{601FC15B-2015-714B-BD96-DFF44D858633}"/>
              </a:ext>
            </a:extLst>
          </p:cNvPr>
          <p:cNvSpPr>
            <a:spLocks noChangeArrowheads="1"/>
          </p:cNvSpPr>
          <p:nvPr/>
        </p:nvSpPr>
        <p:spPr bwMode="auto">
          <a:xfrm>
            <a:off x="7848600" y="54610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314514" name="Oval 146">
            <a:extLst>
              <a:ext uri="{FF2B5EF4-FFF2-40B4-BE49-F238E27FC236}">
                <a16:creationId xmlns:a16="http://schemas.microsoft.com/office/drawing/2014/main" id="{04611252-C1E1-2E41-92F9-E5C671620786}"/>
              </a:ext>
            </a:extLst>
          </p:cNvPr>
          <p:cNvSpPr>
            <a:spLocks noChangeArrowheads="1"/>
          </p:cNvSpPr>
          <p:nvPr/>
        </p:nvSpPr>
        <p:spPr bwMode="auto">
          <a:xfrm>
            <a:off x="7848600" y="57785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314515" name="Oval 147">
            <a:extLst>
              <a:ext uri="{FF2B5EF4-FFF2-40B4-BE49-F238E27FC236}">
                <a16:creationId xmlns:a16="http://schemas.microsoft.com/office/drawing/2014/main" id="{D7B844B8-F98D-274D-93BC-67778B36EB43}"/>
              </a:ext>
            </a:extLst>
          </p:cNvPr>
          <p:cNvSpPr>
            <a:spLocks noChangeArrowheads="1"/>
          </p:cNvSpPr>
          <p:nvPr/>
        </p:nvSpPr>
        <p:spPr bwMode="auto">
          <a:xfrm>
            <a:off x="7937500" y="3022600"/>
            <a:ext cx="254000" cy="254000"/>
          </a:xfrm>
          <a:prstGeom prst="ellipse">
            <a:avLst/>
          </a:prstGeom>
          <a:solidFill>
            <a:srgbClr val="66FF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Tree>
    <p:extLst>
      <p:ext uri="{BB962C8B-B14F-4D97-AF65-F5344CB8AC3E}">
        <p14:creationId xmlns:p14="http://schemas.microsoft.com/office/powerpoint/2010/main" val="242525377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a:extLst>
              <a:ext uri="{FF2B5EF4-FFF2-40B4-BE49-F238E27FC236}">
                <a16:creationId xmlns:a16="http://schemas.microsoft.com/office/drawing/2014/main" id="{C557AE32-481D-1A44-9CF0-F03A0ACAB0BB}"/>
              </a:ext>
            </a:extLst>
          </p:cNvPr>
          <p:cNvSpPr>
            <a:spLocks noChangeArrowheads="1"/>
          </p:cNvSpPr>
          <p:nvPr/>
        </p:nvSpPr>
        <p:spPr bwMode="auto">
          <a:xfrm>
            <a:off x="1981201" y="457201"/>
            <a:ext cx="4341813" cy="1895475"/>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64" tIns="46033" rIns="92064" bIns="46033">
            <a:spAutoFit/>
          </a:bodyPr>
          <a:lstStyle>
            <a:lvl1pPr indent="4763">
              <a:spcBef>
                <a:spcPct val="20000"/>
              </a:spcBef>
              <a:buChar char="•"/>
              <a:defRPr sz="2400">
                <a:solidFill>
                  <a:schemeClr val="tx1"/>
                </a:solidFill>
                <a:latin typeface="Arial" panose="020B0604020202020204" pitchFamily="34" charset="0"/>
              </a:defRPr>
            </a:lvl1pPr>
            <a:lvl2pPr marL="747713"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buFontTx/>
              <a:buNone/>
            </a:pPr>
            <a:r>
              <a:rPr lang="en-US" altLang="en-US" sz="2000">
                <a:latin typeface="Courier New" panose="02070309020205020404" pitchFamily="49" charset="0"/>
              </a:rPr>
              <a:t>Proc InOrderPrint(pointer) </a:t>
            </a:r>
          </a:p>
          <a:p>
            <a:pPr>
              <a:buFontTx/>
              <a:buNone/>
            </a:pPr>
            <a:r>
              <a:rPr lang="en-US" altLang="en-US" sz="2000">
                <a:solidFill>
                  <a:srgbClr val="FF0033"/>
                </a:solidFill>
                <a:latin typeface="Courier New" panose="02070309020205020404" pitchFamily="49" charset="0"/>
              </a:rPr>
              <a:t> pointer NOT NIL?</a:t>
            </a:r>
          </a:p>
          <a:p>
            <a:pPr>
              <a:buFontTx/>
              <a:buNone/>
            </a:pPr>
            <a:r>
              <a:rPr lang="en-US" altLang="en-US" sz="2000">
                <a:latin typeface="Courier New" panose="02070309020205020404" pitchFamily="49" charset="0"/>
              </a:rPr>
              <a:t>  InOrderPrint(left child)</a:t>
            </a:r>
          </a:p>
          <a:p>
            <a:pPr>
              <a:buFontTx/>
              <a:buNone/>
            </a:pPr>
            <a:r>
              <a:rPr lang="en-US" altLang="en-US" sz="2000">
                <a:latin typeface="Courier New" panose="02070309020205020404" pitchFamily="49" charset="0"/>
              </a:rPr>
              <a:t>  print(data)</a:t>
            </a:r>
          </a:p>
          <a:p>
            <a:pPr>
              <a:buFontTx/>
              <a:buNone/>
            </a:pPr>
            <a:r>
              <a:rPr lang="en-US" altLang="en-US" sz="2000">
                <a:latin typeface="Courier New" panose="02070309020205020404" pitchFamily="49" charset="0"/>
              </a:rPr>
              <a:t>  InOrderPrint(right child)</a:t>
            </a:r>
          </a:p>
        </p:txBody>
      </p:sp>
      <p:grpSp>
        <p:nvGrpSpPr>
          <p:cNvPr id="131075" name="Group 3">
            <a:extLst>
              <a:ext uri="{FF2B5EF4-FFF2-40B4-BE49-F238E27FC236}">
                <a16:creationId xmlns:a16="http://schemas.microsoft.com/office/drawing/2014/main" id="{B70EADBE-A089-6D4C-80EA-15189EA15BA6}"/>
              </a:ext>
            </a:extLst>
          </p:cNvPr>
          <p:cNvGrpSpPr>
            <a:grpSpLocks/>
          </p:cNvGrpSpPr>
          <p:nvPr/>
        </p:nvGrpSpPr>
        <p:grpSpPr bwMode="auto">
          <a:xfrm>
            <a:off x="7099301" y="1501775"/>
            <a:ext cx="587375" cy="749300"/>
            <a:chOff x="1760" y="2442"/>
            <a:chExt cx="370" cy="472"/>
          </a:xfrm>
        </p:grpSpPr>
        <p:sp>
          <p:nvSpPr>
            <p:cNvPr id="131076" name="Text Box 4">
              <a:extLst>
                <a:ext uri="{FF2B5EF4-FFF2-40B4-BE49-F238E27FC236}">
                  <a16:creationId xmlns:a16="http://schemas.microsoft.com/office/drawing/2014/main" id="{933FA7DA-6D82-B446-B9BE-103270313F03}"/>
                </a:ext>
              </a:extLst>
            </p:cNvPr>
            <p:cNvSpPr txBox="1">
              <a:spLocks noChangeArrowheads="1"/>
            </p:cNvSpPr>
            <p:nvPr/>
          </p:nvSpPr>
          <p:spPr bwMode="auto">
            <a:xfrm>
              <a:off x="1760" y="2442"/>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solidFill>
                    <a:srgbClr val="FF0033"/>
                  </a:solidFill>
                  <a:latin typeface="Courier New" panose="02070309020205020404" pitchFamily="49" charset="0"/>
                </a:rPr>
                <a:t>22</a:t>
              </a:r>
            </a:p>
          </p:txBody>
        </p:sp>
        <p:grpSp>
          <p:nvGrpSpPr>
            <p:cNvPr id="131077" name="Group 5">
              <a:extLst>
                <a:ext uri="{FF2B5EF4-FFF2-40B4-BE49-F238E27FC236}">
                  <a16:creationId xmlns:a16="http://schemas.microsoft.com/office/drawing/2014/main" id="{0FA79676-024E-6E47-B834-BFE6B4BFDFDC}"/>
                </a:ext>
              </a:extLst>
            </p:cNvPr>
            <p:cNvGrpSpPr>
              <a:grpSpLocks/>
            </p:cNvGrpSpPr>
            <p:nvPr/>
          </p:nvGrpSpPr>
          <p:grpSpPr bwMode="auto">
            <a:xfrm>
              <a:off x="1760" y="2754"/>
              <a:ext cx="370" cy="160"/>
              <a:chOff x="1378" y="3290"/>
              <a:chExt cx="370" cy="312"/>
            </a:xfrm>
          </p:grpSpPr>
          <p:sp>
            <p:nvSpPr>
              <p:cNvPr id="131078" name="Text Box 6">
                <a:extLst>
                  <a:ext uri="{FF2B5EF4-FFF2-40B4-BE49-F238E27FC236}">
                    <a16:creationId xmlns:a16="http://schemas.microsoft.com/office/drawing/2014/main" id="{689DA472-B9DE-D842-A12C-EB7C91C4112D}"/>
                  </a:ext>
                </a:extLst>
              </p:cNvPr>
              <p:cNvSpPr txBox="1">
                <a:spLocks noChangeArrowheads="1"/>
              </p:cNvSpPr>
              <p:nvPr/>
            </p:nvSpPr>
            <p:spPr bwMode="auto">
              <a:xfrm>
                <a:off x="1378" y="3290"/>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31079" name="Line 7">
                <a:extLst>
                  <a:ext uri="{FF2B5EF4-FFF2-40B4-BE49-F238E27FC236}">
                    <a16:creationId xmlns:a16="http://schemas.microsoft.com/office/drawing/2014/main" id="{A8D057DD-A427-8B4B-AB62-4BA7446AE93D}"/>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131080" name="Text Box 8">
            <a:extLst>
              <a:ext uri="{FF2B5EF4-FFF2-40B4-BE49-F238E27FC236}">
                <a16:creationId xmlns:a16="http://schemas.microsoft.com/office/drawing/2014/main" id="{19C10AB1-61F0-FC4F-8163-EB50E2DC08F3}"/>
              </a:ext>
            </a:extLst>
          </p:cNvPr>
          <p:cNvSpPr txBox="1">
            <a:spLocks noChangeArrowheads="1"/>
          </p:cNvSpPr>
          <p:nvPr/>
        </p:nvSpPr>
        <p:spPr bwMode="auto">
          <a:xfrm>
            <a:off x="7032626" y="646113"/>
            <a:ext cx="62619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715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a:t>root</a:t>
            </a:r>
          </a:p>
        </p:txBody>
      </p:sp>
      <p:sp>
        <p:nvSpPr>
          <p:cNvPr id="131081" name="Line 9">
            <a:extLst>
              <a:ext uri="{FF2B5EF4-FFF2-40B4-BE49-F238E27FC236}">
                <a16:creationId xmlns:a16="http://schemas.microsoft.com/office/drawing/2014/main" id="{82702040-B66D-B540-910A-6C3EB974AD02}"/>
              </a:ext>
            </a:extLst>
          </p:cNvPr>
          <p:cNvSpPr>
            <a:spLocks noChangeShapeType="1"/>
          </p:cNvSpPr>
          <p:nvPr/>
        </p:nvSpPr>
        <p:spPr bwMode="auto">
          <a:xfrm>
            <a:off x="7404100" y="1028700"/>
            <a:ext cx="0" cy="4572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31082" name="Group 10">
            <a:extLst>
              <a:ext uri="{FF2B5EF4-FFF2-40B4-BE49-F238E27FC236}">
                <a16:creationId xmlns:a16="http://schemas.microsoft.com/office/drawing/2014/main" id="{501C6D26-8A32-CA4C-812F-C8F399A4F8F1}"/>
              </a:ext>
            </a:extLst>
          </p:cNvPr>
          <p:cNvGrpSpPr>
            <a:grpSpLocks/>
          </p:cNvGrpSpPr>
          <p:nvPr/>
        </p:nvGrpSpPr>
        <p:grpSpPr bwMode="auto">
          <a:xfrm>
            <a:off x="8280401" y="2746375"/>
            <a:ext cx="587375" cy="749300"/>
            <a:chOff x="1760" y="2442"/>
            <a:chExt cx="370" cy="472"/>
          </a:xfrm>
        </p:grpSpPr>
        <p:sp>
          <p:nvSpPr>
            <p:cNvPr id="131083" name="Text Box 11">
              <a:extLst>
                <a:ext uri="{FF2B5EF4-FFF2-40B4-BE49-F238E27FC236}">
                  <a16:creationId xmlns:a16="http://schemas.microsoft.com/office/drawing/2014/main" id="{DD301633-DA72-B84A-A379-63CE5BC29749}"/>
                </a:ext>
              </a:extLst>
            </p:cNvPr>
            <p:cNvSpPr txBox="1">
              <a:spLocks noChangeArrowheads="1"/>
            </p:cNvSpPr>
            <p:nvPr/>
          </p:nvSpPr>
          <p:spPr bwMode="auto">
            <a:xfrm>
              <a:off x="1760" y="2442"/>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solidFill>
                    <a:srgbClr val="FF0033"/>
                  </a:solidFill>
                  <a:latin typeface="Courier New" panose="02070309020205020404" pitchFamily="49" charset="0"/>
                </a:rPr>
                <a:t>67</a:t>
              </a:r>
              <a:endParaRPr lang="en-US" altLang="en-US">
                <a:latin typeface="Courier New" panose="02070309020205020404" pitchFamily="49" charset="0"/>
              </a:endParaRPr>
            </a:p>
          </p:txBody>
        </p:sp>
        <p:grpSp>
          <p:nvGrpSpPr>
            <p:cNvPr id="131084" name="Group 12">
              <a:extLst>
                <a:ext uri="{FF2B5EF4-FFF2-40B4-BE49-F238E27FC236}">
                  <a16:creationId xmlns:a16="http://schemas.microsoft.com/office/drawing/2014/main" id="{393A92F5-22BC-E448-8D16-D1580A34174E}"/>
                </a:ext>
              </a:extLst>
            </p:cNvPr>
            <p:cNvGrpSpPr>
              <a:grpSpLocks/>
            </p:cNvGrpSpPr>
            <p:nvPr/>
          </p:nvGrpSpPr>
          <p:grpSpPr bwMode="auto">
            <a:xfrm>
              <a:off x="1760" y="2754"/>
              <a:ext cx="370" cy="160"/>
              <a:chOff x="1378" y="3290"/>
              <a:chExt cx="370" cy="312"/>
            </a:xfrm>
          </p:grpSpPr>
          <p:sp>
            <p:nvSpPr>
              <p:cNvPr id="131085" name="Text Box 13">
                <a:extLst>
                  <a:ext uri="{FF2B5EF4-FFF2-40B4-BE49-F238E27FC236}">
                    <a16:creationId xmlns:a16="http://schemas.microsoft.com/office/drawing/2014/main" id="{5D9E3FD1-DE8B-1E4B-8B93-123E78869A80}"/>
                  </a:ext>
                </a:extLst>
              </p:cNvPr>
              <p:cNvSpPr txBox="1">
                <a:spLocks noChangeArrowheads="1"/>
              </p:cNvSpPr>
              <p:nvPr/>
            </p:nvSpPr>
            <p:spPr bwMode="auto">
              <a:xfrm>
                <a:off x="1378" y="3290"/>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31086" name="Line 14">
                <a:extLst>
                  <a:ext uri="{FF2B5EF4-FFF2-40B4-BE49-F238E27FC236}">
                    <a16:creationId xmlns:a16="http://schemas.microsoft.com/office/drawing/2014/main" id="{85061A67-43EB-D54F-8F3B-DFB264E9D0FB}"/>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31087" name="Group 15">
            <a:extLst>
              <a:ext uri="{FF2B5EF4-FFF2-40B4-BE49-F238E27FC236}">
                <a16:creationId xmlns:a16="http://schemas.microsoft.com/office/drawing/2014/main" id="{04147610-DDC3-704D-AC3B-A15D54ADC13F}"/>
              </a:ext>
            </a:extLst>
          </p:cNvPr>
          <p:cNvGrpSpPr>
            <a:grpSpLocks/>
          </p:cNvGrpSpPr>
          <p:nvPr/>
        </p:nvGrpSpPr>
        <p:grpSpPr bwMode="auto">
          <a:xfrm>
            <a:off x="7759701" y="3978275"/>
            <a:ext cx="587375" cy="749300"/>
            <a:chOff x="1760" y="2442"/>
            <a:chExt cx="370" cy="472"/>
          </a:xfrm>
        </p:grpSpPr>
        <p:sp>
          <p:nvSpPr>
            <p:cNvPr id="131088" name="Text Box 16">
              <a:extLst>
                <a:ext uri="{FF2B5EF4-FFF2-40B4-BE49-F238E27FC236}">
                  <a16:creationId xmlns:a16="http://schemas.microsoft.com/office/drawing/2014/main" id="{0AC699B7-5395-FB45-8B14-762B9B7BAC01}"/>
                </a:ext>
              </a:extLst>
            </p:cNvPr>
            <p:cNvSpPr txBox="1">
              <a:spLocks noChangeArrowheads="1"/>
            </p:cNvSpPr>
            <p:nvPr/>
          </p:nvSpPr>
          <p:spPr bwMode="auto">
            <a:xfrm>
              <a:off x="1760" y="2442"/>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solidFill>
                    <a:srgbClr val="FF0033"/>
                  </a:solidFill>
                  <a:latin typeface="Courier New" panose="02070309020205020404" pitchFamily="49" charset="0"/>
                </a:rPr>
                <a:t>36</a:t>
              </a:r>
              <a:endParaRPr lang="en-US" altLang="en-US">
                <a:latin typeface="Courier New" panose="02070309020205020404" pitchFamily="49" charset="0"/>
              </a:endParaRPr>
            </a:p>
          </p:txBody>
        </p:sp>
        <p:grpSp>
          <p:nvGrpSpPr>
            <p:cNvPr id="131089" name="Group 17">
              <a:extLst>
                <a:ext uri="{FF2B5EF4-FFF2-40B4-BE49-F238E27FC236}">
                  <a16:creationId xmlns:a16="http://schemas.microsoft.com/office/drawing/2014/main" id="{6A934C5D-550B-8E4E-B5DB-F9FEF81CF680}"/>
                </a:ext>
              </a:extLst>
            </p:cNvPr>
            <p:cNvGrpSpPr>
              <a:grpSpLocks/>
            </p:cNvGrpSpPr>
            <p:nvPr/>
          </p:nvGrpSpPr>
          <p:grpSpPr bwMode="auto">
            <a:xfrm>
              <a:off x="1760" y="2754"/>
              <a:ext cx="370" cy="160"/>
              <a:chOff x="1378" y="3290"/>
              <a:chExt cx="370" cy="312"/>
            </a:xfrm>
          </p:grpSpPr>
          <p:sp>
            <p:nvSpPr>
              <p:cNvPr id="131090" name="Text Box 18">
                <a:extLst>
                  <a:ext uri="{FF2B5EF4-FFF2-40B4-BE49-F238E27FC236}">
                    <a16:creationId xmlns:a16="http://schemas.microsoft.com/office/drawing/2014/main" id="{6F4C30AD-C5DF-4246-A5A9-F10AC9E1B9CF}"/>
                  </a:ext>
                </a:extLst>
              </p:cNvPr>
              <p:cNvSpPr txBox="1">
                <a:spLocks noChangeArrowheads="1"/>
              </p:cNvSpPr>
              <p:nvPr/>
            </p:nvSpPr>
            <p:spPr bwMode="auto">
              <a:xfrm>
                <a:off x="1378" y="3290"/>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31091" name="Line 19">
                <a:extLst>
                  <a:ext uri="{FF2B5EF4-FFF2-40B4-BE49-F238E27FC236}">
                    <a16:creationId xmlns:a16="http://schemas.microsoft.com/office/drawing/2014/main" id="{5167E21D-A6CE-7C49-9373-117C689BFA37}"/>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31092" name="Group 20">
            <a:extLst>
              <a:ext uri="{FF2B5EF4-FFF2-40B4-BE49-F238E27FC236}">
                <a16:creationId xmlns:a16="http://schemas.microsoft.com/office/drawing/2014/main" id="{FA65B9C0-0774-7E4A-8B64-C2D349A08CF0}"/>
              </a:ext>
            </a:extLst>
          </p:cNvPr>
          <p:cNvGrpSpPr>
            <a:grpSpLocks/>
          </p:cNvGrpSpPr>
          <p:nvPr/>
        </p:nvGrpSpPr>
        <p:grpSpPr bwMode="auto">
          <a:xfrm>
            <a:off x="5588001" y="3940175"/>
            <a:ext cx="587375" cy="749300"/>
            <a:chOff x="1760" y="2442"/>
            <a:chExt cx="370" cy="472"/>
          </a:xfrm>
        </p:grpSpPr>
        <p:sp>
          <p:nvSpPr>
            <p:cNvPr id="131093" name="Text Box 21">
              <a:extLst>
                <a:ext uri="{FF2B5EF4-FFF2-40B4-BE49-F238E27FC236}">
                  <a16:creationId xmlns:a16="http://schemas.microsoft.com/office/drawing/2014/main" id="{ECFD3C5D-84A0-4B40-8867-93A71F78775B}"/>
                </a:ext>
              </a:extLst>
            </p:cNvPr>
            <p:cNvSpPr txBox="1">
              <a:spLocks noChangeArrowheads="1"/>
            </p:cNvSpPr>
            <p:nvPr/>
          </p:nvSpPr>
          <p:spPr bwMode="auto">
            <a:xfrm>
              <a:off x="1760" y="2442"/>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a:r>
                <a:rPr lang="en-US" altLang="en-US">
                  <a:solidFill>
                    <a:srgbClr val="FF0033"/>
                  </a:solidFill>
                  <a:latin typeface="Courier New" panose="02070309020205020404" pitchFamily="49" charset="0"/>
                </a:rPr>
                <a:t>3</a:t>
              </a:r>
              <a:endParaRPr lang="en-US" altLang="en-US">
                <a:latin typeface="Courier New" panose="02070309020205020404" pitchFamily="49" charset="0"/>
              </a:endParaRPr>
            </a:p>
          </p:txBody>
        </p:sp>
        <p:grpSp>
          <p:nvGrpSpPr>
            <p:cNvPr id="131094" name="Group 22">
              <a:extLst>
                <a:ext uri="{FF2B5EF4-FFF2-40B4-BE49-F238E27FC236}">
                  <a16:creationId xmlns:a16="http://schemas.microsoft.com/office/drawing/2014/main" id="{97FAD1B8-0A3E-614F-AC07-6A9375C95A93}"/>
                </a:ext>
              </a:extLst>
            </p:cNvPr>
            <p:cNvGrpSpPr>
              <a:grpSpLocks/>
            </p:cNvGrpSpPr>
            <p:nvPr/>
          </p:nvGrpSpPr>
          <p:grpSpPr bwMode="auto">
            <a:xfrm>
              <a:off x="1760" y="2754"/>
              <a:ext cx="370" cy="160"/>
              <a:chOff x="1378" y="3290"/>
              <a:chExt cx="370" cy="312"/>
            </a:xfrm>
          </p:grpSpPr>
          <p:sp>
            <p:nvSpPr>
              <p:cNvPr id="131095" name="Text Box 23">
                <a:extLst>
                  <a:ext uri="{FF2B5EF4-FFF2-40B4-BE49-F238E27FC236}">
                    <a16:creationId xmlns:a16="http://schemas.microsoft.com/office/drawing/2014/main" id="{DE278139-D623-DF4C-AB36-237FB9C4C46F}"/>
                  </a:ext>
                </a:extLst>
              </p:cNvPr>
              <p:cNvSpPr txBox="1">
                <a:spLocks noChangeArrowheads="1"/>
              </p:cNvSpPr>
              <p:nvPr/>
            </p:nvSpPr>
            <p:spPr bwMode="auto">
              <a:xfrm>
                <a:off x="1378" y="3290"/>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31096" name="Line 24">
                <a:extLst>
                  <a:ext uri="{FF2B5EF4-FFF2-40B4-BE49-F238E27FC236}">
                    <a16:creationId xmlns:a16="http://schemas.microsoft.com/office/drawing/2014/main" id="{B022E2F9-EE9E-0240-BECF-DFDC28735589}"/>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31097" name="Group 25">
            <a:extLst>
              <a:ext uri="{FF2B5EF4-FFF2-40B4-BE49-F238E27FC236}">
                <a16:creationId xmlns:a16="http://schemas.microsoft.com/office/drawing/2014/main" id="{39F3FEF0-2AEA-9644-B420-9299F2022EFB}"/>
              </a:ext>
            </a:extLst>
          </p:cNvPr>
          <p:cNvGrpSpPr>
            <a:grpSpLocks/>
          </p:cNvGrpSpPr>
          <p:nvPr/>
        </p:nvGrpSpPr>
        <p:grpSpPr bwMode="auto">
          <a:xfrm>
            <a:off x="6667501" y="3940175"/>
            <a:ext cx="587375" cy="749300"/>
            <a:chOff x="1760" y="2442"/>
            <a:chExt cx="370" cy="472"/>
          </a:xfrm>
        </p:grpSpPr>
        <p:sp>
          <p:nvSpPr>
            <p:cNvPr id="131098" name="Text Box 26">
              <a:extLst>
                <a:ext uri="{FF2B5EF4-FFF2-40B4-BE49-F238E27FC236}">
                  <a16:creationId xmlns:a16="http://schemas.microsoft.com/office/drawing/2014/main" id="{49D8453E-2FE0-6C4D-9C29-B33D720EEC16}"/>
                </a:ext>
              </a:extLst>
            </p:cNvPr>
            <p:cNvSpPr txBox="1">
              <a:spLocks noChangeArrowheads="1"/>
            </p:cNvSpPr>
            <p:nvPr/>
          </p:nvSpPr>
          <p:spPr bwMode="auto">
            <a:xfrm>
              <a:off x="1760" y="2442"/>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solidFill>
                    <a:srgbClr val="FF0033"/>
                  </a:solidFill>
                  <a:latin typeface="Courier New" panose="02070309020205020404" pitchFamily="49" charset="0"/>
                </a:rPr>
                <a:t>14</a:t>
              </a:r>
              <a:endParaRPr lang="en-US" altLang="en-US">
                <a:latin typeface="Courier New" panose="02070309020205020404" pitchFamily="49" charset="0"/>
              </a:endParaRPr>
            </a:p>
          </p:txBody>
        </p:sp>
        <p:grpSp>
          <p:nvGrpSpPr>
            <p:cNvPr id="131099" name="Group 27">
              <a:extLst>
                <a:ext uri="{FF2B5EF4-FFF2-40B4-BE49-F238E27FC236}">
                  <a16:creationId xmlns:a16="http://schemas.microsoft.com/office/drawing/2014/main" id="{B50ED053-5E0A-1848-9EBA-FB2F135546F7}"/>
                </a:ext>
              </a:extLst>
            </p:cNvPr>
            <p:cNvGrpSpPr>
              <a:grpSpLocks/>
            </p:cNvGrpSpPr>
            <p:nvPr/>
          </p:nvGrpSpPr>
          <p:grpSpPr bwMode="auto">
            <a:xfrm>
              <a:off x="1760" y="2754"/>
              <a:ext cx="370" cy="160"/>
              <a:chOff x="1378" y="3290"/>
              <a:chExt cx="370" cy="312"/>
            </a:xfrm>
          </p:grpSpPr>
          <p:sp>
            <p:nvSpPr>
              <p:cNvPr id="131100" name="Text Box 28">
                <a:extLst>
                  <a:ext uri="{FF2B5EF4-FFF2-40B4-BE49-F238E27FC236}">
                    <a16:creationId xmlns:a16="http://schemas.microsoft.com/office/drawing/2014/main" id="{361D4E37-03B1-764F-B864-06395AFE9363}"/>
                  </a:ext>
                </a:extLst>
              </p:cNvPr>
              <p:cNvSpPr txBox="1">
                <a:spLocks noChangeArrowheads="1"/>
              </p:cNvSpPr>
              <p:nvPr/>
            </p:nvSpPr>
            <p:spPr bwMode="auto">
              <a:xfrm>
                <a:off x="1378" y="3290"/>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31101" name="Line 29">
                <a:extLst>
                  <a:ext uri="{FF2B5EF4-FFF2-40B4-BE49-F238E27FC236}">
                    <a16:creationId xmlns:a16="http://schemas.microsoft.com/office/drawing/2014/main" id="{3B7337CB-9A63-A446-976C-3D67D6C7AFC9}"/>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31102" name="Group 30">
            <a:extLst>
              <a:ext uri="{FF2B5EF4-FFF2-40B4-BE49-F238E27FC236}">
                <a16:creationId xmlns:a16="http://schemas.microsoft.com/office/drawing/2014/main" id="{3A0E9C55-189A-9E42-8023-34B02D44BA34}"/>
              </a:ext>
            </a:extLst>
          </p:cNvPr>
          <p:cNvGrpSpPr>
            <a:grpSpLocks/>
          </p:cNvGrpSpPr>
          <p:nvPr/>
        </p:nvGrpSpPr>
        <p:grpSpPr bwMode="auto">
          <a:xfrm>
            <a:off x="8216901" y="5172075"/>
            <a:ext cx="587375" cy="749300"/>
            <a:chOff x="1760" y="2442"/>
            <a:chExt cx="370" cy="472"/>
          </a:xfrm>
        </p:grpSpPr>
        <p:sp>
          <p:nvSpPr>
            <p:cNvPr id="131103" name="Text Box 31">
              <a:extLst>
                <a:ext uri="{FF2B5EF4-FFF2-40B4-BE49-F238E27FC236}">
                  <a16:creationId xmlns:a16="http://schemas.microsoft.com/office/drawing/2014/main" id="{894A339B-C615-E845-9794-E4CFF2564E0C}"/>
                </a:ext>
              </a:extLst>
            </p:cNvPr>
            <p:cNvSpPr txBox="1">
              <a:spLocks noChangeArrowheads="1"/>
            </p:cNvSpPr>
            <p:nvPr/>
          </p:nvSpPr>
          <p:spPr bwMode="auto">
            <a:xfrm>
              <a:off x="1760" y="2442"/>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solidFill>
                    <a:srgbClr val="FF0033"/>
                  </a:solidFill>
                  <a:latin typeface="Courier New" panose="02070309020205020404" pitchFamily="49" charset="0"/>
                </a:rPr>
                <a:t>44</a:t>
              </a:r>
              <a:endParaRPr lang="en-US" altLang="en-US">
                <a:latin typeface="Courier New" panose="02070309020205020404" pitchFamily="49" charset="0"/>
              </a:endParaRPr>
            </a:p>
          </p:txBody>
        </p:sp>
        <p:grpSp>
          <p:nvGrpSpPr>
            <p:cNvPr id="131104" name="Group 32">
              <a:extLst>
                <a:ext uri="{FF2B5EF4-FFF2-40B4-BE49-F238E27FC236}">
                  <a16:creationId xmlns:a16="http://schemas.microsoft.com/office/drawing/2014/main" id="{D73958A5-AFE4-1E40-83C7-454C39A5E35C}"/>
                </a:ext>
              </a:extLst>
            </p:cNvPr>
            <p:cNvGrpSpPr>
              <a:grpSpLocks/>
            </p:cNvGrpSpPr>
            <p:nvPr/>
          </p:nvGrpSpPr>
          <p:grpSpPr bwMode="auto">
            <a:xfrm>
              <a:off x="1760" y="2754"/>
              <a:ext cx="370" cy="160"/>
              <a:chOff x="1378" y="3290"/>
              <a:chExt cx="370" cy="312"/>
            </a:xfrm>
          </p:grpSpPr>
          <p:sp>
            <p:nvSpPr>
              <p:cNvPr id="131105" name="Text Box 33">
                <a:extLst>
                  <a:ext uri="{FF2B5EF4-FFF2-40B4-BE49-F238E27FC236}">
                    <a16:creationId xmlns:a16="http://schemas.microsoft.com/office/drawing/2014/main" id="{15B42319-AF58-BF42-B791-352AABF12062}"/>
                  </a:ext>
                </a:extLst>
              </p:cNvPr>
              <p:cNvSpPr txBox="1">
                <a:spLocks noChangeArrowheads="1"/>
              </p:cNvSpPr>
              <p:nvPr/>
            </p:nvSpPr>
            <p:spPr bwMode="auto">
              <a:xfrm>
                <a:off x="1378" y="3290"/>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31106" name="Line 34">
                <a:extLst>
                  <a:ext uri="{FF2B5EF4-FFF2-40B4-BE49-F238E27FC236}">
                    <a16:creationId xmlns:a16="http://schemas.microsoft.com/office/drawing/2014/main" id="{CFCC20CB-9317-094D-BE21-80421542887E}"/>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31107" name="Group 35">
            <a:extLst>
              <a:ext uri="{FF2B5EF4-FFF2-40B4-BE49-F238E27FC236}">
                <a16:creationId xmlns:a16="http://schemas.microsoft.com/office/drawing/2014/main" id="{3CCC9245-45C6-B841-8639-AF00EED4CA9A}"/>
              </a:ext>
            </a:extLst>
          </p:cNvPr>
          <p:cNvGrpSpPr>
            <a:grpSpLocks/>
          </p:cNvGrpSpPr>
          <p:nvPr/>
        </p:nvGrpSpPr>
        <p:grpSpPr bwMode="auto">
          <a:xfrm>
            <a:off x="6045201" y="5248275"/>
            <a:ext cx="587375" cy="749300"/>
            <a:chOff x="1760" y="2442"/>
            <a:chExt cx="370" cy="472"/>
          </a:xfrm>
        </p:grpSpPr>
        <p:sp>
          <p:nvSpPr>
            <p:cNvPr id="131108" name="Text Box 36">
              <a:extLst>
                <a:ext uri="{FF2B5EF4-FFF2-40B4-BE49-F238E27FC236}">
                  <a16:creationId xmlns:a16="http://schemas.microsoft.com/office/drawing/2014/main" id="{D91620F5-06D6-DA43-8AE2-5C198F982311}"/>
                </a:ext>
              </a:extLst>
            </p:cNvPr>
            <p:cNvSpPr txBox="1">
              <a:spLocks noChangeArrowheads="1"/>
            </p:cNvSpPr>
            <p:nvPr/>
          </p:nvSpPr>
          <p:spPr bwMode="auto">
            <a:xfrm>
              <a:off x="1760" y="2442"/>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a:r>
                <a:rPr lang="en-US" altLang="en-US">
                  <a:solidFill>
                    <a:srgbClr val="FF0033"/>
                  </a:solidFill>
                  <a:latin typeface="Courier New" panose="02070309020205020404" pitchFamily="49" charset="0"/>
                </a:rPr>
                <a:t>7</a:t>
              </a:r>
              <a:endParaRPr lang="en-US" altLang="en-US">
                <a:latin typeface="Courier New" panose="02070309020205020404" pitchFamily="49" charset="0"/>
              </a:endParaRPr>
            </a:p>
          </p:txBody>
        </p:sp>
        <p:grpSp>
          <p:nvGrpSpPr>
            <p:cNvPr id="131109" name="Group 37">
              <a:extLst>
                <a:ext uri="{FF2B5EF4-FFF2-40B4-BE49-F238E27FC236}">
                  <a16:creationId xmlns:a16="http://schemas.microsoft.com/office/drawing/2014/main" id="{EFABFD17-DB04-4745-A2C9-5D7A4AB9BCF5}"/>
                </a:ext>
              </a:extLst>
            </p:cNvPr>
            <p:cNvGrpSpPr>
              <a:grpSpLocks/>
            </p:cNvGrpSpPr>
            <p:nvPr/>
          </p:nvGrpSpPr>
          <p:grpSpPr bwMode="auto">
            <a:xfrm>
              <a:off x="1760" y="2754"/>
              <a:ext cx="370" cy="160"/>
              <a:chOff x="1378" y="3290"/>
              <a:chExt cx="370" cy="312"/>
            </a:xfrm>
          </p:grpSpPr>
          <p:sp>
            <p:nvSpPr>
              <p:cNvPr id="131110" name="Text Box 38">
                <a:extLst>
                  <a:ext uri="{FF2B5EF4-FFF2-40B4-BE49-F238E27FC236}">
                    <a16:creationId xmlns:a16="http://schemas.microsoft.com/office/drawing/2014/main" id="{6714F65C-C087-184D-980F-A01186ED6B59}"/>
                  </a:ext>
                </a:extLst>
              </p:cNvPr>
              <p:cNvSpPr txBox="1">
                <a:spLocks noChangeArrowheads="1"/>
              </p:cNvSpPr>
              <p:nvPr/>
            </p:nvSpPr>
            <p:spPr bwMode="auto">
              <a:xfrm>
                <a:off x="1378" y="3290"/>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31111" name="Line 39">
                <a:extLst>
                  <a:ext uri="{FF2B5EF4-FFF2-40B4-BE49-F238E27FC236}">
                    <a16:creationId xmlns:a16="http://schemas.microsoft.com/office/drawing/2014/main" id="{EC40A434-1490-CB4E-A7A9-E4BA05BEBB5B}"/>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31112" name="Group 40">
            <a:extLst>
              <a:ext uri="{FF2B5EF4-FFF2-40B4-BE49-F238E27FC236}">
                <a16:creationId xmlns:a16="http://schemas.microsoft.com/office/drawing/2014/main" id="{F04E7B4F-B78A-1644-8173-6E7242EE6482}"/>
              </a:ext>
            </a:extLst>
          </p:cNvPr>
          <p:cNvGrpSpPr>
            <a:grpSpLocks/>
          </p:cNvGrpSpPr>
          <p:nvPr/>
        </p:nvGrpSpPr>
        <p:grpSpPr bwMode="auto">
          <a:xfrm>
            <a:off x="8813801" y="3978275"/>
            <a:ext cx="587375" cy="749300"/>
            <a:chOff x="1760" y="2442"/>
            <a:chExt cx="370" cy="472"/>
          </a:xfrm>
        </p:grpSpPr>
        <p:sp>
          <p:nvSpPr>
            <p:cNvPr id="131113" name="Text Box 41">
              <a:extLst>
                <a:ext uri="{FF2B5EF4-FFF2-40B4-BE49-F238E27FC236}">
                  <a16:creationId xmlns:a16="http://schemas.microsoft.com/office/drawing/2014/main" id="{72C10204-6C30-8D4D-B2E8-349B43F6FDE5}"/>
                </a:ext>
              </a:extLst>
            </p:cNvPr>
            <p:cNvSpPr txBox="1">
              <a:spLocks noChangeArrowheads="1"/>
            </p:cNvSpPr>
            <p:nvPr/>
          </p:nvSpPr>
          <p:spPr bwMode="auto">
            <a:xfrm>
              <a:off x="1760" y="2442"/>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latin typeface="Courier New" panose="02070309020205020404" pitchFamily="49" charset="0"/>
                </a:rPr>
                <a:t>94</a:t>
              </a:r>
            </a:p>
          </p:txBody>
        </p:sp>
        <p:grpSp>
          <p:nvGrpSpPr>
            <p:cNvPr id="131114" name="Group 42">
              <a:extLst>
                <a:ext uri="{FF2B5EF4-FFF2-40B4-BE49-F238E27FC236}">
                  <a16:creationId xmlns:a16="http://schemas.microsoft.com/office/drawing/2014/main" id="{AC267CE9-9532-E747-A801-58F262303C8D}"/>
                </a:ext>
              </a:extLst>
            </p:cNvPr>
            <p:cNvGrpSpPr>
              <a:grpSpLocks/>
            </p:cNvGrpSpPr>
            <p:nvPr/>
          </p:nvGrpSpPr>
          <p:grpSpPr bwMode="auto">
            <a:xfrm>
              <a:off x="1760" y="2754"/>
              <a:ext cx="370" cy="160"/>
              <a:chOff x="1378" y="3290"/>
              <a:chExt cx="370" cy="312"/>
            </a:xfrm>
          </p:grpSpPr>
          <p:sp>
            <p:nvSpPr>
              <p:cNvPr id="131115" name="Text Box 43">
                <a:extLst>
                  <a:ext uri="{FF2B5EF4-FFF2-40B4-BE49-F238E27FC236}">
                    <a16:creationId xmlns:a16="http://schemas.microsoft.com/office/drawing/2014/main" id="{AACCBCF6-9126-224C-A713-7361A31B6969}"/>
                  </a:ext>
                </a:extLst>
              </p:cNvPr>
              <p:cNvSpPr txBox="1">
                <a:spLocks noChangeArrowheads="1"/>
              </p:cNvSpPr>
              <p:nvPr/>
            </p:nvSpPr>
            <p:spPr bwMode="auto">
              <a:xfrm>
                <a:off x="1378" y="3290"/>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31116" name="Line 44">
                <a:extLst>
                  <a:ext uri="{FF2B5EF4-FFF2-40B4-BE49-F238E27FC236}">
                    <a16:creationId xmlns:a16="http://schemas.microsoft.com/office/drawing/2014/main" id="{FF58140D-BC7A-6C4A-9222-B7293B5ABFC5}"/>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31117" name="Group 45">
            <a:extLst>
              <a:ext uri="{FF2B5EF4-FFF2-40B4-BE49-F238E27FC236}">
                <a16:creationId xmlns:a16="http://schemas.microsoft.com/office/drawing/2014/main" id="{99FBA651-9005-3043-910E-4A64AF7607CC}"/>
              </a:ext>
            </a:extLst>
          </p:cNvPr>
          <p:cNvGrpSpPr>
            <a:grpSpLocks/>
          </p:cNvGrpSpPr>
          <p:nvPr/>
        </p:nvGrpSpPr>
        <p:grpSpPr bwMode="auto">
          <a:xfrm>
            <a:off x="9283701" y="5159375"/>
            <a:ext cx="587375" cy="749300"/>
            <a:chOff x="1760" y="2442"/>
            <a:chExt cx="370" cy="472"/>
          </a:xfrm>
        </p:grpSpPr>
        <p:sp>
          <p:nvSpPr>
            <p:cNvPr id="131118" name="Text Box 46">
              <a:extLst>
                <a:ext uri="{FF2B5EF4-FFF2-40B4-BE49-F238E27FC236}">
                  <a16:creationId xmlns:a16="http://schemas.microsoft.com/office/drawing/2014/main" id="{7885C180-0594-A743-89B2-5E8D4A342B83}"/>
                </a:ext>
              </a:extLst>
            </p:cNvPr>
            <p:cNvSpPr txBox="1">
              <a:spLocks noChangeArrowheads="1"/>
            </p:cNvSpPr>
            <p:nvPr/>
          </p:nvSpPr>
          <p:spPr bwMode="auto">
            <a:xfrm>
              <a:off x="1760" y="2442"/>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latin typeface="Courier New" panose="02070309020205020404" pitchFamily="49" charset="0"/>
                </a:rPr>
                <a:t>97</a:t>
              </a:r>
            </a:p>
          </p:txBody>
        </p:sp>
        <p:grpSp>
          <p:nvGrpSpPr>
            <p:cNvPr id="131119" name="Group 47">
              <a:extLst>
                <a:ext uri="{FF2B5EF4-FFF2-40B4-BE49-F238E27FC236}">
                  <a16:creationId xmlns:a16="http://schemas.microsoft.com/office/drawing/2014/main" id="{76D97545-1FA5-6143-8390-0A3FFDFE4414}"/>
                </a:ext>
              </a:extLst>
            </p:cNvPr>
            <p:cNvGrpSpPr>
              <a:grpSpLocks/>
            </p:cNvGrpSpPr>
            <p:nvPr/>
          </p:nvGrpSpPr>
          <p:grpSpPr bwMode="auto">
            <a:xfrm>
              <a:off x="1760" y="2754"/>
              <a:ext cx="370" cy="160"/>
              <a:chOff x="1378" y="3290"/>
              <a:chExt cx="370" cy="312"/>
            </a:xfrm>
          </p:grpSpPr>
          <p:sp>
            <p:nvSpPr>
              <p:cNvPr id="131120" name="Text Box 48">
                <a:extLst>
                  <a:ext uri="{FF2B5EF4-FFF2-40B4-BE49-F238E27FC236}">
                    <a16:creationId xmlns:a16="http://schemas.microsoft.com/office/drawing/2014/main" id="{EEBB8E95-ADB6-0F4F-8625-C8BDB3DCE166}"/>
                  </a:ext>
                </a:extLst>
              </p:cNvPr>
              <p:cNvSpPr txBox="1">
                <a:spLocks noChangeArrowheads="1"/>
              </p:cNvSpPr>
              <p:nvPr/>
            </p:nvSpPr>
            <p:spPr bwMode="auto">
              <a:xfrm>
                <a:off x="1378" y="3290"/>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31121" name="Line 49">
                <a:extLst>
                  <a:ext uri="{FF2B5EF4-FFF2-40B4-BE49-F238E27FC236}">
                    <a16:creationId xmlns:a16="http://schemas.microsoft.com/office/drawing/2014/main" id="{B1AAE4D7-2453-6D40-8496-61135D450E19}"/>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31122" name="Group 50">
            <a:extLst>
              <a:ext uri="{FF2B5EF4-FFF2-40B4-BE49-F238E27FC236}">
                <a16:creationId xmlns:a16="http://schemas.microsoft.com/office/drawing/2014/main" id="{9AD2445C-725A-E54D-AA0D-4A81DDB5CD09}"/>
              </a:ext>
            </a:extLst>
          </p:cNvPr>
          <p:cNvGrpSpPr>
            <a:grpSpLocks/>
          </p:cNvGrpSpPr>
          <p:nvPr/>
        </p:nvGrpSpPr>
        <p:grpSpPr bwMode="auto">
          <a:xfrm>
            <a:off x="5118101" y="5248275"/>
            <a:ext cx="587375" cy="749300"/>
            <a:chOff x="1760" y="2442"/>
            <a:chExt cx="370" cy="472"/>
          </a:xfrm>
        </p:grpSpPr>
        <p:sp>
          <p:nvSpPr>
            <p:cNvPr id="131123" name="Text Box 51">
              <a:extLst>
                <a:ext uri="{FF2B5EF4-FFF2-40B4-BE49-F238E27FC236}">
                  <a16:creationId xmlns:a16="http://schemas.microsoft.com/office/drawing/2014/main" id="{BA14684D-E382-434D-B42E-DC06C5F54448}"/>
                </a:ext>
              </a:extLst>
            </p:cNvPr>
            <p:cNvSpPr txBox="1">
              <a:spLocks noChangeArrowheads="1"/>
            </p:cNvSpPr>
            <p:nvPr/>
          </p:nvSpPr>
          <p:spPr bwMode="auto">
            <a:xfrm>
              <a:off x="1760" y="2442"/>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a:r>
                <a:rPr lang="en-US" altLang="en-US">
                  <a:solidFill>
                    <a:srgbClr val="FF0033"/>
                  </a:solidFill>
                  <a:latin typeface="Courier New" panose="02070309020205020404" pitchFamily="49" charset="0"/>
                </a:rPr>
                <a:t>1</a:t>
              </a:r>
              <a:endParaRPr lang="en-US" altLang="en-US">
                <a:latin typeface="Courier New" panose="02070309020205020404" pitchFamily="49" charset="0"/>
              </a:endParaRPr>
            </a:p>
          </p:txBody>
        </p:sp>
        <p:grpSp>
          <p:nvGrpSpPr>
            <p:cNvPr id="131124" name="Group 52">
              <a:extLst>
                <a:ext uri="{FF2B5EF4-FFF2-40B4-BE49-F238E27FC236}">
                  <a16:creationId xmlns:a16="http://schemas.microsoft.com/office/drawing/2014/main" id="{7DB84E76-5EEB-694A-B034-359EBC351224}"/>
                </a:ext>
              </a:extLst>
            </p:cNvPr>
            <p:cNvGrpSpPr>
              <a:grpSpLocks/>
            </p:cNvGrpSpPr>
            <p:nvPr/>
          </p:nvGrpSpPr>
          <p:grpSpPr bwMode="auto">
            <a:xfrm>
              <a:off x="1760" y="2754"/>
              <a:ext cx="370" cy="160"/>
              <a:chOff x="1378" y="3290"/>
              <a:chExt cx="370" cy="312"/>
            </a:xfrm>
          </p:grpSpPr>
          <p:sp>
            <p:nvSpPr>
              <p:cNvPr id="131125" name="Text Box 53">
                <a:extLst>
                  <a:ext uri="{FF2B5EF4-FFF2-40B4-BE49-F238E27FC236}">
                    <a16:creationId xmlns:a16="http://schemas.microsoft.com/office/drawing/2014/main" id="{8E5B36EE-63F4-D84C-9DA1-58302F4C9451}"/>
                  </a:ext>
                </a:extLst>
              </p:cNvPr>
              <p:cNvSpPr txBox="1">
                <a:spLocks noChangeArrowheads="1"/>
              </p:cNvSpPr>
              <p:nvPr/>
            </p:nvSpPr>
            <p:spPr bwMode="auto">
              <a:xfrm>
                <a:off x="1378" y="3290"/>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31126" name="Line 54">
                <a:extLst>
                  <a:ext uri="{FF2B5EF4-FFF2-40B4-BE49-F238E27FC236}">
                    <a16:creationId xmlns:a16="http://schemas.microsoft.com/office/drawing/2014/main" id="{DEF24F6B-EB6B-E04B-A546-76601AD72252}"/>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31127" name="Group 55">
            <a:extLst>
              <a:ext uri="{FF2B5EF4-FFF2-40B4-BE49-F238E27FC236}">
                <a16:creationId xmlns:a16="http://schemas.microsoft.com/office/drawing/2014/main" id="{AEF6488F-57EE-4749-8332-EF8B9B0AF46C}"/>
              </a:ext>
            </a:extLst>
          </p:cNvPr>
          <p:cNvGrpSpPr>
            <a:grpSpLocks/>
          </p:cNvGrpSpPr>
          <p:nvPr/>
        </p:nvGrpSpPr>
        <p:grpSpPr bwMode="auto">
          <a:xfrm>
            <a:off x="6096001" y="2771775"/>
            <a:ext cx="587375" cy="749300"/>
            <a:chOff x="1760" y="2442"/>
            <a:chExt cx="370" cy="472"/>
          </a:xfrm>
        </p:grpSpPr>
        <p:sp>
          <p:nvSpPr>
            <p:cNvPr id="131128" name="Text Box 56">
              <a:extLst>
                <a:ext uri="{FF2B5EF4-FFF2-40B4-BE49-F238E27FC236}">
                  <a16:creationId xmlns:a16="http://schemas.microsoft.com/office/drawing/2014/main" id="{2CA0C678-C407-C74B-B896-9E5BA1FAFF63}"/>
                </a:ext>
              </a:extLst>
            </p:cNvPr>
            <p:cNvSpPr txBox="1">
              <a:spLocks noChangeArrowheads="1"/>
            </p:cNvSpPr>
            <p:nvPr/>
          </p:nvSpPr>
          <p:spPr bwMode="auto">
            <a:xfrm>
              <a:off x="1760" y="2442"/>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a:r>
                <a:rPr lang="en-US" altLang="en-US">
                  <a:solidFill>
                    <a:srgbClr val="FF0033"/>
                  </a:solidFill>
                  <a:latin typeface="Courier New" panose="02070309020205020404" pitchFamily="49" charset="0"/>
                </a:rPr>
                <a:t>9</a:t>
              </a:r>
              <a:endParaRPr lang="en-US" altLang="en-US">
                <a:latin typeface="Courier New" panose="02070309020205020404" pitchFamily="49" charset="0"/>
              </a:endParaRPr>
            </a:p>
          </p:txBody>
        </p:sp>
        <p:grpSp>
          <p:nvGrpSpPr>
            <p:cNvPr id="131129" name="Group 57">
              <a:extLst>
                <a:ext uri="{FF2B5EF4-FFF2-40B4-BE49-F238E27FC236}">
                  <a16:creationId xmlns:a16="http://schemas.microsoft.com/office/drawing/2014/main" id="{3116CE98-AC13-0C44-9911-0E8FBE6A9592}"/>
                </a:ext>
              </a:extLst>
            </p:cNvPr>
            <p:cNvGrpSpPr>
              <a:grpSpLocks/>
            </p:cNvGrpSpPr>
            <p:nvPr/>
          </p:nvGrpSpPr>
          <p:grpSpPr bwMode="auto">
            <a:xfrm>
              <a:off x="1760" y="2754"/>
              <a:ext cx="370" cy="160"/>
              <a:chOff x="1378" y="3290"/>
              <a:chExt cx="370" cy="312"/>
            </a:xfrm>
          </p:grpSpPr>
          <p:sp>
            <p:nvSpPr>
              <p:cNvPr id="131130" name="Text Box 58">
                <a:extLst>
                  <a:ext uri="{FF2B5EF4-FFF2-40B4-BE49-F238E27FC236}">
                    <a16:creationId xmlns:a16="http://schemas.microsoft.com/office/drawing/2014/main" id="{CF95ED5E-2CDE-A54F-9430-9BDB166C754A}"/>
                  </a:ext>
                </a:extLst>
              </p:cNvPr>
              <p:cNvSpPr txBox="1">
                <a:spLocks noChangeArrowheads="1"/>
              </p:cNvSpPr>
              <p:nvPr/>
            </p:nvSpPr>
            <p:spPr bwMode="auto">
              <a:xfrm>
                <a:off x="1378" y="3290"/>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31131" name="Line 59">
                <a:extLst>
                  <a:ext uri="{FF2B5EF4-FFF2-40B4-BE49-F238E27FC236}">
                    <a16:creationId xmlns:a16="http://schemas.microsoft.com/office/drawing/2014/main" id="{7125D5D9-7EA8-6841-B702-772BDB4BB6DC}"/>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131132" name="Line 60">
            <a:extLst>
              <a:ext uri="{FF2B5EF4-FFF2-40B4-BE49-F238E27FC236}">
                <a16:creationId xmlns:a16="http://schemas.microsoft.com/office/drawing/2014/main" id="{823698CE-7C33-2E40-9A1D-32F0D4D1B665}"/>
              </a:ext>
            </a:extLst>
          </p:cNvPr>
          <p:cNvSpPr>
            <a:spLocks noChangeShapeType="1"/>
          </p:cNvSpPr>
          <p:nvPr/>
        </p:nvSpPr>
        <p:spPr bwMode="auto">
          <a:xfrm flipH="1">
            <a:off x="6400800" y="2133600"/>
            <a:ext cx="850900" cy="6223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1133" name="Line 61">
            <a:extLst>
              <a:ext uri="{FF2B5EF4-FFF2-40B4-BE49-F238E27FC236}">
                <a16:creationId xmlns:a16="http://schemas.microsoft.com/office/drawing/2014/main" id="{0C814A03-0C5C-0242-B98F-6EA8120EC9C8}"/>
              </a:ext>
            </a:extLst>
          </p:cNvPr>
          <p:cNvSpPr>
            <a:spLocks noChangeShapeType="1"/>
          </p:cNvSpPr>
          <p:nvPr/>
        </p:nvSpPr>
        <p:spPr bwMode="auto">
          <a:xfrm>
            <a:off x="7531100" y="2133600"/>
            <a:ext cx="1041400" cy="5969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1134" name="Line 62">
            <a:extLst>
              <a:ext uri="{FF2B5EF4-FFF2-40B4-BE49-F238E27FC236}">
                <a16:creationId xmlns:a16="http://schemas.microsoft.com/office/drawing/2014/main" id="{21C3963C-4BFC-F949-A846-AA0B43E5090E}"/>
              </a:ext>
            </a:extLst>
          </p:cNvPr>
          <p:cNvSpPr>
            <a:spLocks noChangeShapeType="1"/>
          </p:cNvSpPr>
          <p:nvPr/>
        </p:nvSpPr>
        <p:spPr bwMode="auto">
          <a:xfrm flipH="1">
            <a:off x="5880100" y="3403600"/>
            <a:ext cx="381000" cy="5080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1135" name="Line 63">
            <a:extLst>
              <a:ext uri="{FF2B5EF4-FFF2-40B4-BE49-F238E27FC236}">
                <a16:creationId xmlns:a16="http://schemas.microsoft.com/office/drawing/2014/main" id="{4AEC525C-8995-8745-8631-1AFCC624D4D8}"/>
              </a:ext>
            </a:extLst>
          </p:cNvPr>
          <p:cNvSpPr>
            <a:spLocks noChangeShapeType="1"/>
          </p:cNvSpPr>
          <p:nvPr/>
        </p:nvSpPr>
        <p:spPr bwMode="auto">
          <a:xfrm>
            <a:off x="6540500" y="3390900"/>
            <a:ext cx="406400" cy="5334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1136" name="Line 64">
            <a:extLst>
              <a:ext uri="{FF2B5EF4-FFF2-40B4-BE49-F238E27FC236}">
                <a16:creationId xmlns:a16="http://schemas.microsoft.com/office/drawing/2014/main" id="{ABBFA2C1-B05B-A647-9DBD-37A8F7211B65}"/>
              </a:ext>
            </a:extLst>
          </p:cNvPr>
          <p:cNvSpPr>
            <a:spLocks noChangeShapeType="1"/>
          </p:cNvSpPr>
          <p:nvPr/>
        </p:nvSpPr>
        <p:spPr bwMode="auto">
          <a:xfrm flipH="1">
            <a:off x="5410200" y="4546600"/>
            <a:ext cx="317500" cy="6858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1137" name="Line 65">
            <a:extLst>
              <a:ext uri="{FF2B5EF4-FFF2-40B4-BE49-F238E27FC236}">
                <a16:creationId xmlns:a16="http://schemas.microsoft.com/office/drawing/2014/main" id="{2B5F5FE5-5804-5B41-B1DF-E840A5D77568}"/>
              </a:ext>
            </a:extLst>
          </p:cNvPr>
          <p:cNvSpPr>
            <a:spLocks noChangeShapeType="1"/>
          </p:cNvSpPr>
          <p:nvPr/>
        </p:nvSpPr>
        <p:spPr bwMode="auto">
          <a:xfrm>
            <a:off x="6032500" y="4559300"/>
            <a:ext cx="304800" cy="6731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1138" name="Line 66">
            <a:extLst>
              <a:ext uri="{FF2B5EF4-FFF2-40B4-BE49-F238E27FC236}">
                <a16:creationId xmlns:a16="http://schemas.microsoft.com/office/drawing/2014/main" id="{51A48B3E-AEF6-0142-B7E2-0F0252485FAE}"/>
              </a:ext>
            </a:extLst>
          </p:cNvPr>
          <p:cNvSpPr>
            <a:spLocks noChangeShapeType="1"/>
          </p:cNvSpPr>
          <p:nvPr/>
        </p:nvSpPr>
        <p:spPr bwMode="auto">
          <a:xfrm flipH="1">
            <a:off x="8051800" y="3365500"/>
            <a:ext cx="381000" cy="6096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1139" name="Line 67">
            <a:extLst>
              <a:ext uri="{FF2B5EF4-FFF2-40B4-BE49-F238E27FC236}">
                <a16:creationId xmlns:a16="http://schemas.microsoft.com/office/drawing/2014/main" id="{44CAD76C-F44A-DA40-8A09-2BFA18C89FF1}"/>
              </a:ext>
            </a:extLst>
          </p:cNvPr>
          <p:cNvSpPr>
            <a:spLocks noChangeShapeType="1"/>
          </p:cNvSpPr>
          <p:nvPr/>
        </p:nvSpPr>
        <p:spPr bwMode="auto">
          <a:xfrm>
            <a:off x="8724900" y="3365500"/>
            <a:ext cx="381000" cy="5969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1140" name="Line 68">
            <a:extLst>
              <a:ext uri="{FF2B5EF4-FFF2-40B4-BE49-F238E27FC236}">
                <a16:creationId xmlns:a16="http://schemas.microsoft.com/office/drawing/2014/main" id="{E88DCA4F-A5B9-EB4E-87F7-E22D6733CE66}"/>
              </a:ext>
            </a:extLst>
          </p:cNvPr>
          <p:cNvSpPr>
            <a:spLocks noChangeShapeType="1"/>
          </p:cNvSpPr>
          <p:nvPr/>
        </p:nvSpPr>
        <p:spPr bwMode="auto">
          <a:xfrm>
            <a:off x="8191500" y="4610100"/>
            <a:ext cx="304800" cy="5588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1141" name="Line 69">
            <a:extLst>
              <a:ext uri="{FF2B5EF4-FFF2-40B4-BE49-F238E27FC236}">
                <a16:creationId xmlns:a16="http://schemas.microsoft.com/office/drawing/2014/main" id="{8A2D1A8C-2C06-9C49-B44E-C3C1CA9FCC1E}"/>
              </a:ext>
            </a:extLst>
          </p:cNvPr>
          <p:cNvSpPr>
            <a:spLocks noChangeShapeType="1"/>
          </p:cNvSpPr>
          <p:nvPr/>
        </p:nvSpPr>
        <p:spPr bwMode="auto">
          <a:xfrm>
            <a:off x="9258300" y="4597400"/>
            <a:ext cx="304800" cy="546100"/>
          </a:xfrm>
          <a:prstGeom prst="line">
            <a:avLst/>
          </a:prstGeom>
          <a:noFill/>
          <a:ln w="381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31142" name="Group 70">
            <a:extLst>
              <a:ext uri="{FF2B5EF4-FFF2-40B4-BE49-F238E27FC236}">
                <a16:creationId xmlns:a16="http://schemas.microsoft.com/office/drawing/2014/main" id="{EEA608AC-C35C-FE4B-B2E8-435F1CA71A1D}"/>
              </a:ext>
            </a:extLst>
          </p:cNvPr>
          <p:cNvGrpSpPr>
            <a:grpSpLocks/>
          </p:cNvGrpSpPr>
          <p:nvPr/>
        </p:nvGrpSpPr>
        <p:grpSpPr bwMode="auto">
          <a:xfrm>
            <a:off x="5183188" y="5880100"/>
            <a:ext cx="165100" cy="406400"/>
            <a:chOff x="2305" y="3704"/>
            <a:chExt cx="104" cy="256"/>
          </a:xfrm>
        </p:grpSpPr>
        <p:sp>
          <p:nvSpPr>
            <p:cNvPr id="131143" name="Line 71">
              <a:extLst>
                <a:ext uri="{FF2B5EF4-FFF2-40B4-BE49-F238E27FC236}">
                  <a16:creationId xmlns:a16="http://schemas.microsoft.com/office/drawing/2014/main" id="{2C63C487-2548-0346-91BC-6F34155A2742}"/>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1144" name="Line 72">
              <a:extLst>
                <a:ext uri="{FF2B5EF4-FFF2-40B4-BE49-F238E27FC236}">
                  <a16:creationId xmlns:a16="http://schemas.microsoft.com/office/drawing/2014/main" id="{89BE7197-63D0-0649-8B11-861345E8A6F7}"/>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1145" name="Line 73">
              <a:extLst>
                <a:ext uri="{FF2B5EF4-FFF2-40B4-BE49-F238E27FC236}">
                  <a16:creationId xmlns:a16="http://schemas.microsoft.com/office/drawing/2014/main" id="{33C2CBC1-8B4C-124F-9A81-699CA27B2C63}"/>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31146" name="Group 74">
            <a:extLst>
              <a:ext uri="{FF2B5EF4-FFF2-40B4-BE49-F238E27FC236}">
                <a16:creationId xmlns:a16="http://schemas.microsoft.com/office/drawing/2014/main" id="{D4C487DA-F375-E54A-8BAC-F79B7ABE99EC}"/>
              </a:ext>
            </a:extLst>
          </p:cNvPr>
          <p:cNvGrpSpPr>
            <a:grpSpLocks/>
          </p:cNvGrpSpPr>
          <p:nvPr/>
        </p:nvGrpSpPr>
        <p:grpSpPr bwMode="auto">
          <a:xfrm>
            <a:off x="6402388" y="5880100"/>
            <a:ext cx="165100" cy="406400"/>
            <a:chOff x="2305" y="3704"/>
            <a:chExt cx="104" cy="256"/>
          </a:xfrm>
        </p:grpSpPr>
        <p:sp>
          <p:nvSpPr>
            <p:cNvPr id="131147" name="Line 75">
              <a:extLst>
                <a:ext uri="{FF2B5EF4-FFF2-40B4-BE49-F238E27FC236}">
                  <a16:creationId xmlns:a16="http://schemas.microsoft.com/office/drawing/2014/main" id="{D78290C6-DFD2-7D49-A861-7A8B3ACA975B}"/>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1148" name="Line 76">
              <a:extLst>
                <a:ext uri="{FF2B5EF4-FFF2-40B4-BE49-F238E27FC236}">
                  <a16:creationId xmlns:a16="http://schemas.microsoft.com/office/drawing/2014/main" id="{6AE85C8B-C3B4-6447-9318-BF03E666CB45}"/>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1149" name="Line 77">
              <a:extLst>
                <a:ext uri="{FF2B5EF4-FFF2-40B4-BE49-F238E27FC236}">
                  <a16:creationId xmlns:a16="http://schemas.microsoft.com/office/drawing/2014/main" id="{EBFA3723-8A37-C943-B94D-ADFC45E79BE0}"/>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31150" name="Group 78">
            <a:extLst>
              <a:ext uri="{FF2B5EF4-FFF2-40B4-BE49-F238E27FC236}">
                <a16:creationId xmlns:a16="http://schemas.microsoft.com/office/drawing/2014/main" id="{AAC5E049-3954-C64D-82B4-239EB664AA48}"/>
              </a:ext>
            </a:extLst>
          </p:cNvPr>
          <p:cNvGrpSpPr>
            <a:grpSpLocks/>
          </p:cNvGrpSpPr>
          <p:nvPr/>
        </p:nvGrpSpPr>
        <p:grpSpPr bwMode="auto">
          <a:xfrm>
            <a:off x="9640888" y="5803900"/>
            <a:ext cx="165100" cy="406400"/>
            <a:chOff x="2305" y="3704"/>
            <a:chExt cx="104" cy="256"/>
          </a:xfrm>
        </p:grpSpPr>
        <p:sp>
          <p:nvSpPr>
            <p:cNvPr id="131151" name="Line 79">
              <a:extLst>
                <a:ext uri="{FF2B5EF4-FFF2-40B4-BE49-F238E27FC236}">
                  <a16:creationId xmlns:a16="http://schemas.microsoft.com/office/drawing/2014/main" id="{02E13183-445E-8B40-9D26-D3C14AF9865F}"/>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1152" name="Line 80">
              <a:extLst>
                <a:ext uri="{FF2B5EF4-FFF2-40B4-BE49-F238E27FC236}">
                  <a16:creationId xmlns:a16="http://schemas.microsoft.com/office/drawing/2014/main" id="{E1EB0816-1585-F649-910A-3F0E4A72C44E}"/>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1153" name="Line 81">
              <a:extLst>
                <a:ext uri="{FF2B5EF4-FFF2-40B4-BE49-F238E27FC236}">
                  <a16:creationId xmlns:a16="http://schemas.microsoft.com/office/drawing/2014/main" id="{B0A3637F-0D6B-164C-8E84-8C7A23F5439C}"/>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31154" name="Group 82">
            <a:extLst>
              <a:ext uri="{FF2B5EF4-FFF2-40B4-BE49-F238E27FC236}">
                <a16:creationId xmlns:a16="http://schemas.microsoft.com/office/drawing/2014/main" id="{6129874F-7998-2948-8321-FA787DA286D2}"/>
              </a:ext>
            </a:extLst>
          </p:cNvPr>
          <p:cNvGrpSpPr>
            <a:grpSpLocks/>
          </p:cNvGrpSpPr>
          <p:nvPr/>
        </p:nvGrpSpPr>
        <p:grpSpPr bwMode="auto">
          <a:xfrm>
            <a:off x="8574088" y="5791200"/>
            <a:ext cx="165100" cy="406400"/>
            <a:chOff x="2305" y="3704"/>
            <a:chExt cx="104" cy="256"/>
          </a:xfrm>
        </p:grpSpPr>
        <p:sp>
          <p:nvSpPr>
            <p:cNvPr id="131155" name="Line 83">
              <a:extLst>
                <a:ext uri="{FF2B5EF4-FFF2-40B4-BE49-F238E27FC236}">
                  <a16:creationId xmlns:a16="http://schemas.microsoft.com/office/drawing/2014/main" id="{B3FFF544-4104-6D4A-B76F-56823C641181}"/>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1156" name="Line 84">
              <a:extLst>
                <a:ext uri="{FF2B5EF4-FFF2-40B4-BE49-F238E27FC236}">
                  <a16:creationId xmlns:a16="http://schemas.microsoft.com/office/drawing/2014/main" id="{1E2E36D1-15D9-2543-80C2-D929E6D88D39}"/>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1157" name="Line 85">
              <a:extLst>
                <a:ext uri="{FF2B5EF4-FFF2-40B4-BE49-F238E27FC236}">
                  <a16:creationId xmlns:a16="http://schemas.microsoft.com/office/drawing/2014/main" id="{8D65AC3A-181C-4142-9246-A1A469D901C5}"/>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31158" name="Group 86">
            <a:extLst>
              <a:ext uri="{FF2B5EF4-FFF2-40B4-BE49-F238E27FC236}">
                <a16:creationId xmlns:a16="http://schemas.microsoft.com/office/drawing/2014/main" id="{CA32A2D0-4AE8-0C4A-B634-727B59575C98}"/>
              </a:ext>
            </a:extLst>
          </p:cNvPr>
          <p:cNvGrpSpPr>
            <a:grpSpLocks/>
          </p:cNvGrpSpPr>
          <p:nvPr/>
        </p:nvGrpSpPr>
        <p:grpSpPr bwMode="auto">
          <a:xfrm>
            <a:off x="8269288" y="5803900"/>
            <a:ext cx="165100" cy="406400"/>
            <a:chOff x="2305" y="3704"/>
            <a:chExt cx="104" cy="256"/>
          </a:xfrm>
        </p:grpSpPr>
        <p:sp>
          <p:nvSpPr>
            <p:cNvPr id="131159" name="Line 87">
              <a:extLst>
                <a:ext uri="{FF2B5EF4-FFF2-40B4-BE49-F238E27FC236}">
                  <a16:creationId xmlns:a16="http://schemas.microsoft.com/office/drawing/2014/main" id="{21B1A61C-7D8D-C548-8FF0-221EFA78B8B3}"/>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1160" name="Line 88">
              <a:extLst>
                <a:ext uri="{FF2B5EF4-FFF2-40B4-BE49-F238E27FC236}">
                  <a16:creationId xmlns:a16="http://schemas.microsoft.com/office/drawing/2014/main" id="{797A5339-DFA9-4341-BC7C-143675B854AE}"/>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1161" name="Line 89">
              <a:extLst>
                <a:ext uri="{FF2B5EF4-FFF2-40B4-BE49-F238E27FC236}">
                  <a16:creationId xmlns:a16="http://schemas.microsoft.com/office/drawing/2014/main" id="{42CA100C-002C-0949-AAD4-6057EB884B6F}"/>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31162" name="Group 90">
            <a:extLst>
              <a:ext uri="{FF2B5EF4-FFF2-40B4-BE49-F238E27FC236}">
                <a16:creationId xmlns:a16="http://schemas.microsoft.com/office/drawing/2014/main" id="{D9BFAA12-41A3-4447-9083-0822D975D45D}"/>
              </a:ext>
            </a:extLst>
          </p:cNvPr>
          <p:cNvGrpSpPr>
            <a:grpSpLocks/>
          </p:cNvGrpSpPr>
          <p:nvPr/>
        </p:nvGrpSpPr>
        <p:grpSpPr bwMode="auto">
          <a:xfrm>
            <a:off x="5462588" y="5880100"/>
            <a:ext cx="165100" cy="406400"/>
            <a:chOff x="2305" y="3704"/>
            <a:chExt cx="104" cy="256"/>
          </a:xfrm>
        </p:grpSpPr>
        <p:sp>
          <p:nvSpPr>
            <p:cNvPr id="131163" name="Line 91">
              <a:extLst>
                <a:ext uri="{FF2B5EF4-FFF2-40B4-BE49-F238E27FC236}">
                  <a16:creationId xmlns:a16="http://schemas.microsoft.com/office/drawing/2014/main" id="{1C0261BC-5DD3-8548-9DA1-4BB94FCCBD22}"/>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1164" name="Line 92">
              <a:extLst>
                <a:ext uri="{FF2B5EF4-FFF2-40B4-BE49-F238E27FC236}">
                  <a16:creationId xmlns:a16="http://schemas.microsoft.com/office/drawing/2014/main" id="{B96417AD-CCED-9148-8022-13D22219D81F}"/>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1165" name="Line 93">
              <a:extLst>
                <a:ext uri="{FF2B5EF4-FFF2-40B4-BE49-F238E27FC236}">
                  <a16:creationId xmlns:a16="http://schemas.microsoft.com/office/drawing/2014/main" id="{E32AB283-810B-8846-897E-4B8C75261D96}"/>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31166" name="Group 94">
            <a:extLst>
              <a:ext uri="{FF2B5EF4-FFF2-40B4-BE49-F238E27FC236}">
                <a16:creationId xmlns:a16="http://schemas.microsoft.com/office/drawing/2014/main" id="{989C8165-8980-7B47-8BE5-36A6909A0BDF}"/>
              </a:ext>
            </a:extLst>
          </p:cNvPr>
          <p:cNvGrpSpPr>
            <a:grpSpLocks/>
          </p:cNvGrpSpPr>
          <p:nvPr/>
        </p:nvGrpSpPr>
        <p:grpSpPr bwMode="auto">
          <a:xfrm>
            <a:off x="6110288" y="5867400"/>
            <a:ext cx="165100" cy="406400"/>
            <a:chOff x="2305" y="3704"/>
            <a:chExt cx="104" cy="256"/>
          </a:xfrm>
        </p:grpSpPr>
        <p:sp>
          <p:nvSpPr>
            <p:cNvPr id="131167" name="Line 95">
              <a:extLst>
                <a:ext uri="{FF2B5EF4-FFF2-40B4-BE49-F238E27FC236}">
                  <a16:creationId xmlns:a16="http://schemas.microsoft.com/office/drawing/2014/main" id="{2696A87D-532D-5541-89E4-146D551EEB2E}"/>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1168" name="Line 96">
              <a:extLst>
                <a:ext uri="{FF2B5EF4-FFF2-40B4-BE49-F238E27FC236}">
                  <a16:creationId xmlns:a16="http://schemas.microsoft.com/office/drawing/2014/main" id="{EAC03E4B-F021-8C44-851B-C8EC73246A52}"/>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1169" name="Line 97">
              <a:extLst>
                <a:ext uri="{FF2B5EF4-FFF2-40B4-BE49-F238E27FC236}">
                  <a16:creationId xmlns:a16="http://schemas.microsoft.com/office/drawing/2014/main" id="{736EA075-4017-5945-BAC9-887339D6CE99}"/>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31170" name="Group 98">
            <a:extLst>
              <a:ext uri="{FF2B5EF4-FFF2-40B4-BE49-F238E27FC236}">
                <a16:creationId xmlns:a16="http://schemas.microsoft.com/office/drawing/2014/main" id="{4CBCD0A0-AC85-AC44-8FEA-C7971FF21B78}"/>
              </a:ext>
            </a:extLst>
          </p:cNvPr>
          <p:cNvGrpSpPr>
            <a:grpSpLocks/>
          </p:cNvGrpSpPr>
          <p:nvPr/>
        </p:nvGrpSpPr>
        <p:grpSpPr bwMode="auto">
          <a:xfrm>
            <a:off x="7024688" y="4546600"/>
            <a:ext cx="165100" cy="406400"/>
            <a:chOff x="2305" y="3704"/>
            <a:chExt cx="104" cy="256"/>
          </a:xfrm>
        </p:grpSpPr>
        <p:sp>
          <p:nvSpPr>
            <p:cNvPr id="131171" name="Line 99">
              <a:extLst>
                <a:ext uri="{FF2B5EF4-FFF2-40B4-BE49-F238E27FC236}">
                  <a16:creationId xmlns:a16="http://schemas.microsoft.com/office/drawing/2014/main" id="{CC8EF396-D539-E94F-95FD-D095AA91BF02}"/>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1172" name="Line 100">
              <a:extLst>
                <a:ext uri="{FF2B5EF4-FFF2-40B4-BE49-F238E27FC236}">
                  <a16:creationId xmlns:a16="http://schemas.microsoft.com/office/drawing/2014/main" id="{205835FA-12BE-9C40-93E8-BC50D79898D4}"/>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1173" name="Line 101">
              <a:extLst>
                <a:ext uri="{FF2B5EF4-FFF2-40B4-BE49-F238E27FC236}">
                  <a16:creationId xmlns:a16="http://schemas.microsoft.com/office/drawing/2014/main" id="{6B6673AF-FC57-F743-BA78-9105F3502E8B}"/>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31174" name="Group 102">
            <a:extLst>
              <a:ext uri="{FF2B5EF4-FFF2-40B4-BE49-F238E27FC236}">
                <a16:creationId xmlns:a16="http://schemas.microsoft.com/office/drawing/2014/main" id="{0EF8B1A1-51B1-6045-8FE6-7542A7D35B41}"/>
              </a:ext>
            </a:extLst>
          </p:cNvPr>
          <p:cNvGrpSpPr>
            <a:grpSpLocks/>
          </p:cNvGrpSpPr>
          <p:nvPr/>
        </p:nvGrpSpPr>
        <p:grpSpPr bwMode="auto">
          <a:xfrm>
            <a:off x="6719888" y="4559300"/>
            <a:ext cx="165100" cy="406400"/>
            <a:chOff x="2305" y="3704"/>
            <a:chExt cx="104" cy="256"/>
          </a:xfrm>
        </p:grpSpPr>
        <p:sp>
          <p:nvSpPr>
            <p:cNvPr id="131175" name="Line 103">
              <a:extLst>
                <a:ext uri="{FF2B5EF4-FFF2-40B4-BE49-F238E27FC236}">
                  <a16:creationId xmlns:a16="http://schemas.microsoft.com/office/drawing/2014/main" id="{91BD9F14-1241-3247-B925-5223F565EFCB}"/>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1176" name="Line 104">
              <a:extLst>
                <a:ext uri="{FF2B5EF4-FFF2-40B4-BE49-F238E27FC236}">
                  <a16:creationId xmlns:a16="http://schemas.microsoft.com/office/drawing/2014/main" id="{DACB2390-7800-4D4E-BA8E-B6B2DEBE310D}"/>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1177" name="Line 105">
              <a:extLst>
                <a:ext uri="{FF2B5EF4-FFF2-40B4-BE49-F238E27FC236}">
                  <a16:creationId xmlns:a16="http://schemas.microsoft.com/office/drawing/2014/main" id="{CA73ACDD-6E9B-CD44-86C7-A47B39C7D1CE}"/>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31178" name="Group 106">
            <a:extLst>
              <a:ext uri="{FF2B5EF4-FFF2-40B4-BE49-F238E27FC236}">
                <a16:creationId xmlns:a16="http://schemas.microsoft.com/office/drawing/2014/main" id="{1DDFDD5A-E94F-B342-8509-BC2BEBA00783}"/>
              </a:ext>
            </a:extLst>
          </p:cNvPr>
          <p:cNvGrpSpPr>
            <a:grpSpLocks/>
          </p:cNvGrpSpPr>
          <p:nvPr/>
        </p:nvGrpSpPr>
        <p:grpSpPr bwMode="auto">
          <a:xfrm>
            <a:off x="9348788" y="5816600"/>
            <a:ext cx="165100" cy="406400"/>
            <a:chOff x="2305" y="3704"/>
            <a:chExt cx="104" cy="256"/>
          </a:xfrm>
        </p:grpSpPr>
        <p:sp>
          <p:nvSpPr>
            <p:cNvPr id="131179" name="Line 107">
              <a:extLst>
                <a:ext uri="{FF2B5EF4-FFF2-40B4-BE49-F238E27FC236}">
                  <a16:creationId xmlns:a16="http://schemas.microsoft.com/office/drawing/2014/main" id="{113CA5F6-6F69-5F4D-B004-DBA1BEEF1D83}"/>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1180" name="Line 108">
              <a:extLst>
                <a:ext uri="{FF2B5EF4-FFF2-40B4-BE49-F238E27FC236}">
                  <a16:creationId xmlns:a16="http://schemas.microsoft.com/office/drawing/2014/main" id="{24D3834E-915F-034C-B1E4-6B1A7A17FA98}"/>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1181" name="Line 109">
              <a:extLst>
                <a:ext uri="{FF2B5EF4-FFF2-40B4-BE49-F238E27FC236}">
                  <a16:creationId xmlns:a16="http://schemas.microsoft.com/office/drawing/2014/main" id="{77DEC04B-40E4-E44A-AEAA-E408CEDFC1D1}"/>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31182" name="Group 110">
            <a:extLst>
              <a:ext uri="{FF2B5EF4-FFF2-40B4-BE49-F238E27FC236}">
                <a16:creationId xmlns:a16="http://schemas.microsoft.com/office/drawing/2014/main" id="{55F15070-D0A1-764E-BAE7-F7A24BE0C2A8}"/>
              </a:ext>
            </a:extLst>
          </p:cNvPr>
          <p:cNvGrpSpPr>
            <a:grpSpLocks/>
          </p:cNvGrpSpPr>
          <p:nvPr/>
        </p:nvGrpSpPr>
        <p:grpSpPr bwMode="auto">
          <a:xfrm>
            <a:off x="8878888" y="4610100"/>
            <a:ext cx="165100" cy="406400"/>
            <a:chOff x="2305" y="3704"/>
            <a:chExt cx="104" cy="256"/>
          </a:xfrm>
        </p:grpSpPr>
        <p:sp>
          <p:nvSpPr>
            <p:cNvPr id="131183" name="Line 111">
              <a:extLst>
                <a:ext uri="{FF2B5EF4-FFF2-40B4-BE49-F238E27FC236}">
                  <a16:creationId xmlns:a16="http://schemas.microsoft.com/office/drawing/2014/main" id="{5F9EE6DB-34C8-064E-88DD-A000DB99B812}"/>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1184" name="Line 112">
              <a:extLst>
                <a:ext uri="{FF2B5EF4-FFF2-40B4-BE49-F238E27FC236}">
                  <a16:creationId xmlns:a16="http://schemas.microsoft.com/office/drawing/2014/main" id="{6822C38F-16BA-7249-9CD8-E360BCE49201}"/>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1185" name="Line 113">
              <a:extLst>
                <a:ext uri="{FF2B5EF4-FFF2-40B4-BE49-F238E27FC236}">
                  <a16:creationId xmlns:a16="http://schemas.microsoft.com/office/drawing/2014/main" id="{E056D292-F622-7543-99AB-D76284BC6198}"/>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31186" name="Group 114">
            <a:extLst>
              <a:ext uri="{FF2B5EF4-FFF2-40B4-BE49-F238E27FC236}">
                <a16:creationId xmlns:a16="http://schemas.microsoft.com/office/drawing/2014/main" id="{CB3DC3C5-CF78-D242-9408-766BFE411C2C}"/>
              </a:ext>
            </a:extLst>
          </p:cNvPr>
          <p:cNvGrpSpPr>
            <a:grpSpLocks/>
          </p:cNvGrpSpPr>
          <p:nvPr/>
        </p:nvGrpSpPr>
        <p:grpSpPr bwMode="auto">
          <a:xfrm>
            <a:off x="7837488" y="4622800"/>
            <a:ext cx="165100" cy="406400"/>
            <a:chOff x="2305" y="3704"/>
            <a:chExt cx="104" cy="256"/>
          </a:xfrm>
        </p:grpSpPr>
        <p:sp>
          <p:nvSpPr>
            <p:cNvPr id="131187" name="Line 115">
              <a:extLst>
                <a:ext uri="{FF2B5EF4-FFF2-40B4-BE49-F238E27FC236}">
                  <a16:creationId xmlns:a16="http://schemas.microsoft.com/office/drawing/2014/main" id="{91309181-88D6-C542-B2AA-DFE54BBC0F4A}"/>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1188" name="Line 116">
              <a:extLst>
                <a:ext uri="{FF2B5EF4-FFF2-40B4-BE49-F238E27FC236}">
                  <a16:creationId xmlns:a16="http://schemas.microsoft.com/office/drawing/2014/main" id="{4E991EEC-3C4D-6348-92DD-02AA446E723B}"/>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1189" name="Line 117">
              <a:extLst>
                <a:ext uri="{FF2B5EF4-FFF2-40B4-BE49-F238E27FC236}">
                  <a16:creationId xmlns:a16="http://schemas.microsoft.com/office/drawing/2014/main" id="{2BD8D9AE-C5BB-8F4E-A2FC-D6A68ACB4F3D}"/>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31190" name="Text Box 118">
            <a:extLst>
              <a:ext uri="{FF2B5EF4-FFF2-40B4-BE49-F238E27FC236}">
                <a16:creationId xmlns:a16="http://schemas.microsoft.com/office/drawing/2014/main" id="{220B0B7D-3D34-A14A-8997-C1B7F3426CD2}"/>
              </a:ext>
            </a:extLst>
          </p:cNvPr>
          <p:cNvSpPr txBox="1">
            <a:spLocks noChangeArrowheads="1"/>
          </p:cNvSpPr>
          <p:nvPr/>
        </p:nvSpPr>
        <p:spPr bwMode="auto">
          <a:xfrm>
            <a:off x="1978025" y="2816225"/>
            <a:ext cx="3416320" cy="707886"/>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a:latin typeface="Courier New" panose="02070309020205020404" pitchFamily="49" charset="0"/>
              </a:rPr>
              <a:t>Output: 1 3 7 9 14 22</a:t>
            </a:r>
          </a:p>
          <a:p>
            <a:r>
              <a:rPr lang="en-US" altLang="en-US" sz="2000">
                <a:latin typeface="Courier New" panose="02070309020205020404" pitchFamily="49" charset="0"/>
              </a:rPr>
              <a:t>        36 44 67</a:t>
            </a:r>
          </a:p>
        </p:txBody>
      </p:sp>
      <p:sp>
        <p:nvSpPr>
          <p:cNvPr id="131191" name="Oval 119">
            <a:extLst>
              <a:ext uri="{FF2B5EF4-FFF2-40B4-BE49-F238E27FC236}">
                <a16:creationId xmlns:a16="http://schemas.microsoft.com/office/drawing/2014/main" id="{74F38DFF-5C41-C145-BFB4-5AA9FCD7CED1}"/>
              </a:ext>
            </a:extLst>
          </p:cNvPr>
          <p:cNvSpPr>
            <a:spLocks noChangeArrowheads="1"/>
          </p:cNvSpPr>
          <p:nvPr/>
        </p:nvSpPr>
        <p:spPr bwMode="auto">
          <a:xfrm>
            <a:off x="2044700" y="1308100"/>
            <a:ext cx="254000" cy="254000"/>
          </a:xfrm>
          <a:prstGeom prst="ellipse">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131192" name="Oval 120">
            <a:extLst>
              <a:ext uri="{FF2B5EF4-FFF2-40B4-BE49-F238E27FC236}">
                <a16:creationId xmlns:a16="http://schemas.microsoft.com/office/drawing/2014/main" id="{5A8B87ED-3E0A-8F48-9C7B-C2676461C621}"/>
              </a:ext>
            </a:extLst>
          </p:cNvPr>
          <p:cNvSpPr>
            <a:spLocks noChangeArrowheads="1"/>
          </p:cNvSpPr>
          <p:nvPr/>
        </p:nvSpPr>
        <p:spPr bwMode="auto">
          <a:xfrm>
            <a:off x="2044700" y="1651000"/>
            <a:ext cx="254000" cy="254000"/>
          </a:xfrm>
          <a:prstGeom prst="ellipse">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131193" name="Oval 121">
            <a:extLst>
              <a:ext uri="{FF2B5EF4-FFF2-40B4-BE49-F238E27FC236}">
                <a16:creationId xmlns:a16="http://schemas.microsoft.com/office/drawing/2014/main" id="{02EEC623-82B5-3941-99AD-2A3AA055721A}"/>
              </a:ext>
            </a:extLst>
          </p:cNvPr>
          <p:cNvSpPr>
            <a:spLocks noChangeArrowheads="1"/>
          </p:cNvSpPr>
          <p:nvPr/>
        </p:nvSpPr>
        <p:spPr bwMode="auto">
          <a:xfrm>
            <a:off x="2044700" y="1993900"/>
            <a:ext cx="254000" cy="254000"/>
          </a:xfrm>
          <a:prstGeom prst="ellipse">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131194" name="Oval 122">
            <a:extLst>
              <a:ext uri="{FF2B5EF4-FFF2-40B4-BE49-F238E27FC236}">
                <a16:creationId xmlns:a16="http://schemas.microsoft.com/office/drawing/2014/main" id="{48CFE083-7AA6-A04F-BE7E-49F994458C18}"/>
              </a:ext>
            </a:extLst>
          </p:cNvPr>
          <p:cNvSpPr>
            <a:spLocks noChangeArrowheads="1"/>
          </p:cNvSpPr>
          <p:nvPr/>
        </p:nvSpPr>
        <p:spPr bwMode="auto">
          <a:xfrm>
            <a:off x="4762500" y="52070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131195" name="Oval 123">
            <a:extLst>
              <a:ext uri="{FF2B5EF4-FFF2-40B4-BE49-F238E27FC236}">
                <a16:creationId xmlns:a16="http://schemas.microsoft.com/office/drawing/2014/main" id="{B56A99C5-BEB9-1E40-855A-68662DB67901}"/>
              </a:ext>
            </a:extLst>
          </p:cNvPr>
          <p:cNvSpPr>
            <a:spLocks noChangeArrowheads="1"/>
          </p:cNvSpPr>
          <p:nvPr/>
        </p:nvSpPr>
        <p:spPr bwMode="auto">
          <a:xfrm>
            <a:off x="4749800" y="55118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131196" name="Oval 124">
            <a:extLst>
              <a:ext uri="{FF2B5EF4-FFF2-40B4-BE49-F238E27FC236}">
                <a16:creationId xmlns:a16="http://schemas.microsoft.com/office/drawing/2014/main" id="{CA0BF6EE-0A8C-2148-9160-E95935CEA579}"/>
              </a:ext>
            </a:extLst>
          </p:cNvPr>
          <p:cNvSpPr>
            <a:spLocks noChangeArrowheads="1"/>
          </p:cNvSpPr>
          <p:nvPr/>
        </p:nvSpPr>
        <p:spPr bwMode="auto">
          <a:xfrm>
            <a:off x="4749800" y="58166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131197" name="Oval 125">
            <a:extLst>
              <a:ext uri="{FF2B5EF4-FFF2-40B4-BE49-F238E27FC236}">
                <a16:creationId xmlns:a16="http://schemas.microsoft.com/office/drawing/2014/main" id="{21BB66F3-969D-8C42-94EE-4C5BDFF2132A}"/>
              </a:ext>
            </a:extLst>
          </p:cNvPr>
          <p:cNvSpPr>
            <a:spLocks noChangeArrowheads="1"/>
          </p:cNvSpPr>
          <p:nvPr/>
        </p:nvSpPr>
        <p:spPr bwMode="auto">
          <a:xfrm>
            <a:off x="5207000" y="39116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131198" name="Oval 126">
            <a:extLst>
              <a:ext uri="{FF2B5EF4-FFF2-40B4-BE49-F238E27FC236}">
                <a16:creationId xmlns:a16="http://schemas.microsoft.com/office/drawing/2014/main" id="{58C3D655-D58B-7447-B19B-5E237ECEA5DF}"/>
              </a:ext>
            </a:extLst>
          </p:cNvPr>
          <p:cNvSpPr>
            <a:spLocks noChangeArrowheads="1"/>
          </p:cNvSpPr>
          <p:nvPr/>
        </p:nvSpPr>
        <p:spPr bwMode="auto">
          <a:xfrm>
            <a:off x="5207000" y="42164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131199" name="Oval 127">
            <a:extLst>
              <a:ext uri="{FF2B5EF4-FFF2-40B4-BE49-F238E27FC236}">
                <a16:creationId xmlns:a16="http://schemas.microsoft.com/office/drawing/2014/main" id="{86C36D8B-CFB8-454D-8F59-D5DB284C0BB3}"/>
              </a:ext>
            </a:extLst>
          </p:cNvPr>
          <p:cNvSpPr>
            <a:spLocks noChangeArrowheads="1"/>
          </p:cNvSpPr>
          <p:nvPr/>
        </p:nvSpPr>
        <p:spPr bwMode="auto">
          <a:xfrm>
            <a:off x="5207000" y="45339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131200" name="Oval 128">
            <a:extLst>
              <a:ext uri="{FF2B5EF4-FFF2-40B4-BE49-F238E27FC236}">
                <a16:creationId xmlns:a16="http://schemas.microsoft.com/office/drawing/2014/main" id="{1CD057A3-06CD-2C40-B816-B589E4DA096B}"/>
              </a:ext>
            </a:extLst>
          </p:cNvPr>
          <p:cNvSpPr>
            <a:spLocks noChangeArrowheads="1"/>
          </p:cNvSpPr>
          <p:nvPr/>
        </p:nvSpPr>
        <p:spPr bwMode="auto">
          <a:xfrm>
            <a:off x="5740400" y="51943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131201" name="Oval 129">
            <a:extLst>
              <a:ext uri="{FF2B5EF4-FFF2-40B4-BE49-F238E27FC236}">
                <a16:creationId xmlns:a16="http://schemas.microsoft.com/office/drawing/2014/main" id="{6C13FBD3-6DCF-2849-B465-691606AD34FB}"/>
              </a:ext>
            </a:extLst>
          </p:cNvPr>
          <p:cNvSpPr>
            <a:spLocks noChangeArrowheads="1"/>
          </p:cNvSpPr>
          <p:nvPr/>
        </p:nvSpPr>
        <p:spPr bwMode="auto">
          <a:xfrm>
            <a:off x="5740400" y="55118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131202" name="Oval 130">
            <a:extLst>
              <a:ext uri="{FF2B5EF4-FFF2-40B4-BE49-F238E27FC236}">
                <a16:creationId xmlns:a16="http://schemas.microsoft.com/office/drawing/2014/main" id="{617C90F9-78C2-8B4F-862F-65296DD95F0F}"/>
              </a:ext>
            </a:extLst>
          </p:cNvPr>
          <p:cNvSpPr>
            <a:spLocks noChangeArrowheads="1"/>
          </p:cNvSpPr>
          <p:nvPr/>
        </p:nvSpPr>
        <p:spPr bwMode="auto">
          <a:xfrm>
            <a:off x="5740400" y="58293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131203" name="Oval 131">
            <a:extLst>
              <a:ext uri="{FF2B5EF4-FFF2-40B4-BE49-F238E27FC236}">
                <a16:creationId xmlns:a16="http://schemas.microsoft.com/office/drawing/2014/main" id="{1BB48D99-2206-454B-8F10-0A325E761033}"/>
              </a:ext>
            </a:extLst>
          </p:cNvPr>
          <p:cNvSpPr>
            <a:spLocks noChangeArrowheads="1"/>
          </p:cNvSpPr>
          <p:nvPr/>
        </p:nvSpPr>
        <p:spPr bwMode="auto">
          <a:xfrm>
            <a:off x="6299200" y="39116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131204" name="Oval 132">
            <a:extLst>
              <a:ext uri="{FF2B5EF4-FFF2-40B4-BE49-F238E27FC236}">
                <a16:creationId xmlns:a16="http://schemas.microsoft.com/office/drawing/2014/main" id="{7995327C-D72A-D043-B482-E0BC9916C047}"/>
              </a:ext>
            </a:extLst>
          </p:cNvPr>
          <p:cNvSpPr>
            <a:spLocks noChangeArrowheads="1"/>
          </p:cNvSpPr>
          <p:nvPr/>
        </p:nvSpPr>
        <p:spPr bwMode="auto">
          <a:xfrm>
            <a:off x="6299200" y="42291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131205" name="Oval 133">
            <a:extLst>
              <a:ext uri="{FF2B5EF4-FFF2-40B4-BE49-F238E27FC236}">
                <a16:creationId xmlns:a16="http://schemas.microsoft.com/office/drawing/2014/main" id="{A6AF404E-4E00-4047-B7C6-B40D75D57411}"/>
              </a:ext>
            </a:extLst>
          </p:cNvPr>
          <p:cNvSpPr>
            <a:spLocks noChangeArrowheads="1"/>
          </p:cNvSpPr>
          <p:nvPr/>
        </p:nvSpPr>
        <p:spPr bwMode="auto">
          <a:xfrm>
            <a:off x="6299200" y="45466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131206" name="Oval 134">
            <a:extLst>
              <a:ext uri="{FF2B5EF4-FFF2-40B4-BE49-F238E27FC236}">
                <a16:creationId xmlns:a16="http://schemas.microsoft.com/office/drawing/2014/main" id="{29C09932-3682-4140-BE44-C37C6D0C8858}"/>
              </a:ext>
            </a:extLst>
          </p:cNvPr>
          <p:cNvSpPr>
            <a:spLocks noChangeArrowheads="1"/>
          </p:cNvSpPr>
          <p:nvPr/>
        </p:nvSpPr>
        <p:spPr bwMode="auto">
          <a:xfrm>
            <a:off x="5740400" y="27305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131207" name="Oval 135">
            <a:extLst>
              <a:ext uri="{FF2B5EF4-FFF2-40B4-BE49-F238E27FC236}">
                <a16:creationId xmlns:a16="http://schemas.microsoft.com/office/drawing/2014/main" id="{733B0086-927E-E44F-97AD-E97AE1DE685E}"/>
              </a:ext>
            </a:extLst>
          </p:cNvPr>
          <p:cNvSpPr>
            <a:spLocks noChangeArrowheads="1"/>
          </p:cNvSpPr>
          <p:nvPr/>
        </p:nvSpPr>
        <p:spPr bwMode="auto">
          <a:xfrm>
            <a:off x="5740400" y="30353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131208" name="Oval 136">
            <a:extLst>
              <a:ext uri="{FF2B5EF4-FFF2-40B4-BE49-F238E27FC236}">
                <a16:creationId xmlns:a16="http://schemas.microsoft.com/office/drawing/2014/main" id="{AB5CEB94-2BB6-2442-862F-FE5A93778A63}"/>
              </a:ext>
            </a:extLst>
          </p:cNvPr>
          <p:cNvSpPr>
            <a:spLocks noChangeArrowheads="1"/>
          </p:cNvSpPr>
          <p:nvPr/>
        </p:nvSpPr>
        <p:spPr bwMode="auto">
          <a:xfrm>
            <a:off x="5740400" y="33401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131209" name="Oval 137">
            <a:extLst>
              <a:ext uri="{FF2B5EF4-FFF2-40B4-BE49-F238E27FC236}">
                <a16:creationId xmlns:a16="http://schemas.microsoft.com/office/drawing/2014/main" id="{77BB9208-6E2E-0C40-94F8-7FBBBE76BE06}"/>
              </a:ext>
            </a:extLst>
          </p:cNvPr>
          <p:cNvSpPr>
            <a:spLocks noChangeArrowheads="1"/>
          </p:cNvSpPr>
          <p:nvPr/>
        </p:nvSpPr>
        <p:spPr bwMode="auto">
          <a:xfrm>
            <a:off x="6743700" y="14732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131210" name="Oval 138">
            <a:extLst>
              <a:ext uri="{FF2B5EF4-FFF2-40B4-BE49-F238E27FC236}">
                <a16:creationId xmlns:a16="http://schemas.microsoft.com/office/drawing/2014/main" id="{A21B98B1-C771-7048-A73B-F0C69205C9CB}"/>
              </a:ext>
            </a:extLst>
          </p:cNvPr>
          <p:cNvSpPr>
            <a:spLocks noChangeArrowheads="1"/>
          </p:cNvSpPr>
          <p:nvPr/>
        </p:nvSpPr>
        <p:spPr bwMode="auto">
          <a:xfrm>
            <a:off x="6743700" y="17526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131211" name="Oval 139">
            <a:extLst>
              <a:ext uri="{FF2B5EF4-FFF2-40B4-BE49-F238E27FC236}">
                <a16:creationId xmlns:a16="http://schemas.microsoft.com/office/drawing/2014/main" id="{920E79BE-F26F-B84A-9431-038663275ED3}"/>
              </a:ext>
            </a:extLst>
          </p:cNvPr>
          <p:cNvSpPr>
            <a:spLocks noChangeArrowheads="1"/>
          </p:cNvSpPr>
          <p:nvPr/>
        </p:nvSpPr>
        <p:spPr bwMode="auto">
          <a:xfrm>
            <a:off x="6743700" y="2044700"/>
            <a:ext cx="254000" cy="254000"/>
          </a:xfrm>
          <a:prstGeom prst="ellipse">
            <a:avLst/>
          </a:prstGeom>
          <a:solidFill>
            <a:srgbClr val="66FF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131212" name="Oval 140">
            <a:extLst>
              <a:ext uri="{FF2B5EF4-FFF2-40B4-BE49-F238E27FC236}">
                <a16:creationId xmlns:a16="http://schemas.microsoft.com/office/drawing/2014/main" id="{AA918B9E-0011-7D4E-81CA-54C74474C67B}"/>
              </a:ext>
            </a:extLst>
          </p:cNvPr>
          <p:cNvSpPr>
            <a:spLocks noChangeArrowheads="1"/>
          </p:cNvSpPr>
          <p:nvPr/>
        </p:nvSpPr>
        <p:spPr bwMode="auto">
          <a:xfrm>
            <a:off x="7404100" y="39116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131213" name="Oval 141">
            <a:extLst>
              <a:ext uri="{FF2B5EF4-FFF2-40B4-BE49-F238E27FC236}">
                <a16:creationId xmlns:a16="http://schemas.microsoft.com/office/drawing/2014/main" id="{E6CF4C67-4A6B-C743-8A31-DAB467CCCB32}"/>
              </a:ext>
            </a:extLst>
          </p:cNvPr>
          <p:cNvSpPr>
            <a:spLocks noChangeArrowheads="1"/>
          </p:cNvSpPr>
          <p:nvPr/>
        </p:nvSpPr>
        <p:spPr bwMode="auto">
          <a:xfrm>
            <a:off x="7391400" y="42291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131214" name="Oval 142">
            <a:extLst>
              <a:ext uri="{FF2B5EF4-FFF2-40B4-BE49-F238E27FC236}">
                <a16:creationId xmlns:a16="http://schemas.microsoft.com/office/drawing/2014/main" id="{C3EA379F-1393-8D45-A789-9980F0EAC0B6}"/>
              </a:ext>
            </a:extLst>
          </p:cNvPr>
          <p:cNvSpPr>
            <a:spLocks noChangeArrowheads="1"/>
          </p:cNvSpPr>
          <p:nvPr/>
        </p:nvSpPr>
        <p:spPr bwMode="auto">
          <a:xfrm>
            <a:off x="7378700" y="45466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131215" name="Oval 143">
            <a:extLst>
              <a:ext uri="{FF2B5EF4-FFF2-40B4-BE49-F238E27FC236}">
                <a16:creationId xmlns:a16="http://schemas.microsoft.com/office/drawing/2014/main" id="{8A20337A-5A8F-344B-B72F-746EDD65534D}"/>
              </a:ext>
            </a:extLst>
          </p:cNvPr>
          <p:cNvSpPr>
            <a:spLocks noChangeArrowheads="1"/>
          </p:cNvSpPr>
          <p:nvPr/>
        </p:nvSpPr>
        <p:spPr bwMode="auto">
          <a:xfrm>
            <a:off x="7861300" y="51308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131216" name="Oval 144">
            <a:extLst>
              <a:ext uri="{FF2B5EF4-FFF2-40B4-BE49-F238E27FC236}">
                <a16:creationId xmlns:a16="http://schemas.microsoft.com/office/drawing/2014/main" id="{68999790-0712-6640-AA5E-5A49CAD90BA6}"/>
              </a:ext>
            </a:extLst>
          </p:cNvPr>
          <p:cNvSpPr>
            <a:spLocks noChangeArrowheads="1"/>
          </p:cNvSpPr>
          <p:nvPr/>
        </p:nvSpPr>
        <p:spPr bwMode="auto">
          <a:xfrm>
            <a:off x="7848600" y="54610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131217" name="Oval 145">
            <a:extLst>
              <a:ext uri="{FF2B5EF4-FFF2-40B4-BE49-F238E27FC236}">
                <a16:creationId xmlns:a16="http://schemas.microsoft.com/office/drawing/2014/main" id="{CACDD47B-1CB7-1D4E-BCBD-BD764BB86B1D}"/>
              </a:ext>
            </a:extLst>
          </p:cNvPr>
          <p:cNvSpPr>
            <a:spLocks noChangeArrowheads="1"/>
          </p:cNvSpPr>
          <p:nvPr/>
        </p:nvSpPr>
        <p:spPr bwMode="auto">
          <a:xfrm>
            <a:off x="7848600" y="57785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131218" name="Oval 146">
            <a:extLst>
              <a:ext uri="{FF2B5EF4-FFF2-40B4-BE49-F238E27FC236}">
                <a16:creationId xmlns:a16="http://schemas.microsoft.com/office/drawing/2014/main" id="{F3CD6AF7-78B6-6A4B-909E-4C2577F427B1}"/>
              </a:ext>
            </a:extLst>
          </p:cNvPr>
          <p:cNvSpPr>
            <a:spLocks noChangeArrowheads="1"/>
          </p:cNvSpPr>
          <p:nvPr/>
        </p:nvSpPr>
        <p:spPr bwMode="auto">
          <a:xfrm>
            <a:off x="7937500" y="27051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131219" name="Oval 147">
            <a:extLst>
              <a:ext uri="{FF2B5EF4-FFF2-40B4-BE49-F238E27FC236}">
                <a16:creationId xmlns:a16="http://schemas.microsoft.com/office/drawing/2014/main" id="{23761FF2-CF61-D640-94FE-91B69E413607}"/>
              </a:ext>
            </a:extLst>
          </p:cNvPr>
          <p:cNvSpPr>
            <a:spLocks noChangeArrowheads="1"/>
          </p:cNvSpPr>
          <p:nvPr/>
        </p:nvSpPr>
        <p:spPr bwMode="auto">
          <a:xfrm>
            <a:off x="7937500" y="30226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131220" name="Oval 148">
            <a:extLst>
              <a:ext uri="{FF2B5EF4-FFF2-40B4-BE49-F238E27FC236}">
                <a16:creationId xmlns:a16="http://schemas.microsoft.com/office/drawing/2014/main" id="{CDF717ED-8A64-364A-8B6F-D02DD9E58C18}"/>
              </a:ext>
            </a:extLst>
          </p:cNvPr>
          <p:cNvSpPr>
            <a:spLocks noChangeArrowheads="1"/>
          </p:cNvSpPr>
          <p:nvPr/>
        </p:nvSpPr>
        <p:spPr bwMode="auto">
          <a:xfrm>
            <a:off x="7937500" y="3340100"/>
            <a:ext cx="254000" cy="254000"/>
          </a:xfrm>
          <a:prstGeom prst="ellipse">
            <a:avLst/>
          </a:prstGeom>
          <a:solidFill>
            <a:srgbClr val="66FF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Tree>
    <p:extLst>
      <p:ext uri="{BB962C8B-B14F-4D97-AF65-F5344CB8AC3E}">
        <p14:creationId xmlns:p14="http://schemas.microsoft.com/office/powerpoint/2010/main" val="28263006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Rectangle 2">
            <a:extLst>
              <a:ext uri="{FF2B5EF4-FFF2-40B4-BE49-F238E27FC236}">
                <a16:creationId xmlns:a16="http://schemas.microsoft.com/office/drawing/2014/main" id="{C058C5CD-0B45-3D47-A640-012B7787F505}"/>
              </a:ext>
            </a:extLst>
          </p:cNvPr>
          <p:cNvSpPr>
            <a:spLocks noChangeArrowheads="1"/>
          </p:cNvSpPr>
          <p:nvPr/>
        </p:nvSpPr>
        <p:spPr bwMode="auto">
          <a:xfrm>
            <a:off x="1981201" y="457201"/>
            <a:ext cx="4341813" cy="1895475"/>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64" tIns="46033" rIns="92064" bIns="46033">
            <a:spAutoFit/>
          </a:bodyPr>
          <a:lstStyle>
            <a:lvl1pPr indent="4763">
              <a:spcBef>
                <a:spcPct val="20000"/>
              </a:spcBef>
              <a:buChar char="•"/>
              <a:defRPr sz="2400">
                <a:solidFill>
                  <a:schemeClr val="tx1"/>
                </a:solidFill>
                <a:latin typeface="Arial" panose="020B0604020202020204" pitchFamily="34" charset="0"/>
              </a:defRPr>
            </a:lvl1pPr>
            <a:lvl2pPr marL="747713"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buFontTx/>
              <a:buNone/>
            </a:pPr>
            <a:r>
              <a:rPr lang="en-US" altLang="en-US" sz="2000">
                <a:latin typeface="Courier New" panose="02070309020205020404" pitchFamily="49" charset="0"/>
              </a:rPr>
              <a:t>Proc InOrderPrint(pointer) </a:t>
            </a:r>
          </a:p>
          <a:p>
            <a:pPr>
              <a:buFontTx/>
              <a:buNone/>
            </a:pPr>
            <a:r>
              <a:rPr lang="en-US" altLang="en-US" sz="2000">
                <a:latin typeface="Courier New" panose="02070309020205020404" pitchFamily="49" charset="0"/>
              </a:rPr>
              <a:t> pointer NOT NIL?</a:t>
            </a:r>
          </a:p>
          <a:p>
            <a:pPr>
              <a:buFontTx/>
              <a:buNone/>
            </a:pPr>
            <a:r>
              <a:rPr lang="en-US" altLang="en-US" sz="2000">
                <a:solidFill>
                  <a:srgbClr val="FF0033"/>
                </a:solidFill>
                <a:latin typeface="Courier New" panose="02070309020205020404" pitchFamily="49" charset="0"/>
              </a:rPr>
              <a:t>  InOrderPrint(left child)</a:t>
            </a:r>
          </a:p>
          <a:p>
            <a:pPr>
              <a:buFontTx/>
              <a:buNone/>
            </a:pPr>
            <a:r>
              <a:rPr lang="en-US" altLang="en-US" sz="2000">
                <a:latin typeface="Courier New" panose="02070309020205020404" pitchFamily="49" charset="0"/>
              </a:rPr>
              <a:t>  print(data)</a:t>
            </a:r>
          </a:p>
          <a:p>
            <a:pPr>
              <a:buFontTx/>
              <a:buNone/>
            </a:pPr>
            <a:r>
              <a:rPr lang="en-US" altLang="en-US" sz="2000">
                <a:latin typeface="Courier New" panose="02070309020205020404" pitchFamily="49" charset="0"/>
              </a:rPr>
              <a:t>  InOrderPrint(right child)</a:t>
            </a:r>
          </a:p>
        </p:txBody>
      </p:sp>
      <p:grpSp>
        <p:nvGrpSpPr>
          <p:cNvPr id="316419" name="Group 3">
            <a:extLst>
              <a:ext uri="{FF2B5EF4-FFF2-40B4-BE49-F238E27FC236}">
                <a16:creationId xmlns:a16="http://schemas.microsoft.com/office/drawing/2014/main" id="{BD346FC4-E93D-154B-8390-68A6696EE54C}"/>
              </a:ext>
            </a:extLst>
          </p:cNvPr>
          <p:cNvGrpSpPr>
            <a:grpSpLocks/>
          </p:cNvGrpSpPr>
          <p:nvPr/>
        </p:nvGrpSpPr>
        <p:grpSpPr bwMode="auto">
          <a:xfrm>
            <a:off x="7099301" y="1501775"/>
            <a:ext cx="587375" cy="749300"/>
            <a:chOff x="1760" y="2442"/>
            <a:chExt cx="370" cy="472"/>
          </a:xfrm>
        </p:grpSpPr>
        <p:sp>
          <p:nvSpPr>
            <p:cNvPr id="316420" name="Text Box 4">
              <a:extLst>
                <a:ext uri="{FF2B5EF4-FFF2-40B4-BE49-F238E27FC236}">
                  <a16:creationId xmlns:a16="http://schemas.microsoft.com/office/drawing/2014/main" id="{7757216D-FFF6-0A41-9209-6612448D250A}"/>
                </a:ext>
              </a:extLst>
            </p:cNvPr>
            <p:cNvSpPr txBox="1">
              <a:spLocks noChangeArrowheads="1"/>
            </p:cNvSpPr>
            <p:nvPr/>
          </p:nvSpPr>
          <p:spPr bwMode="auto">
            <a:xfrm>
              <a:off x="1760" y="2442"/>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solidFill>
                    <a:srgbClr val="FF0033"/>
                  </a:solidFill>
                  <a:latin typeface="Courier New" panose="02070309020205020404" pitchFamily="49" charset="0"/>
                </a:rPr>
                <a:t>22</a:t>
              </a:r>
            </a:p>
          </p:txBody>
        </p:sp>
        <p:grpSp>
          <p:nvGrpSpPr>
            <p:cNvPr id="316421" name="Group 5">
              <a:extLst>
                <a:ext uri="{FF2B5EF4-FFF2-40B4-BE49-F238E27FC236}">
                  <a16:creationId xmlns:a16="http://schemas.microsoft.com/office/drawing/2014/main" id="{11858300-7B31-654F-AA3C-8F243529C2C2}"/>
                </a:ext>
              </a:extLst>
            </p:cNvPr>
            <p:cNvGrpSpPr>
              <a:grpSpLocks/>
            </p:cNvGrpSpPr>
            <p:nvPr/>
          </p:nvGrpSpPr>
          <p:grpSpPr bwMode="auto">
            <a:xfrm>
              <a:off x="1760" y="2754"/>
              <a:ext cx="370" cy="160"/>
              <a:chOff x="1378" y="3290"/>
              <a:chExt cx="370" cy="312"/>
            </a:xfrm>
          </p:grpSpPr>
          <p:sp>
            <p:nvSpPr>
              <p:cNvPr id="316422" name="Text Box 6">
                <a:extLst>
                  <a:ext uri="{FF2B5EF4-FFF2-40B4-BE49-F238E27FC236}">
                    <a16:creationId xmlns:a16="http://schemas.microsoft.com/office/drawing/2014/main" id="{FAA519E9-4D2C-254F-8D52-E51F207C8F71}"/>
                  </a:ext>
                </a:extLst>
              </p:cNvPr>
              <p:cNvSpPr txBox="1">
                <a:spLocks noChangeArrowheads="1"/>
              </p:cNvSpPr>
              <p:nvPr/>
            </p:nvSpPr>
            <p:spPr bwMode="auto">
              <a:xfrm>
                <a:off x="1378" y="3290"/>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316423" name="Line 7">
                <a:extLst>
                  <a:ext uri="{FF2B5EF4-FFF2-40B4-BE49-F238E27FC236}">
                    <a16:creationId xmlns:a16="http://schemas.microsoft.com/office/drawing/2014/main" id="{A6041A14-E4F7-2944-AF8F-6E0FD7F0E25E}"/>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316424" name="Text Box 8">
            <a:extLst>
              <a:ext uri="{FF2B5EF4-FFF2-40B4-BE49-F238E27FC236}">
                <a16:creationId xmlns:a16="http://schemas.microsoft.com/office/drawing/2014/main" id="{85574EB5-5E1A-CA4F-93E4-A728C7F2A357}"/>
              </a:ext>
            </a:extLst>
          </p:cNvPr>
          <p:cNvSpPr txBox="1">
            <a:spLocks noChangeArrowheads="1"/>
          </p:cNvSpPr>
          <p:nvPr/>
        </p:nvSpPr>
        <p:spPr bwMode="auto">
          <a:xfrm>
            <a:off x="7032626" y="646113"/>
            <a:ext cx="62619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715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a:t>root</a:t>
            </a:r>
          </a:p>
        </p:txBody>
      </p:sp>
      <p:sp>
        <p:nvSpPr>
          <p:cNvPr id="316425" name="Line 9">
            <a:extLst>
              <a:ext uri="{FF2B5EF4-FFF2-40B4-BE49-F238E27FC236}">
                <a16:creationId xmlns:a16="http://schemas.microsoft.com/office/drawing/2014/main" id="{7DAFD168-4899-454A-97D3-6283E728DF7B}"/>
              </a:ext>
            </a:extLst>
          </p:cNvPr>
          <p:cNvSpPr>
            <a:spLocks noChangeShapeType="1"/>
          </p:cNvSpPr>
          <p:nvPr/>
        </p:nvSpPr>
        <p:spPr bwMode="auto">
          <a:xfrm>
            <a:off x="7404100" y="1028700"/>
            <a:ext cx="0" cy="4572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16426" name="Group 10">
            <a:extLst>
              <a:ext uri="{FF2B5EF4-FFF2-40B4-BE49-F238E27FC236}">
                <a16:creationId xmlns:a16="http://schemas.microsoft.com/office/drawing/2014/main" id="{45EDE223-D755-584C-9DEE-2BCD08E50106}"/>
              </a:ext>
            </a:extLst>
          </p:cNvPr>
          <p:cNvGrpSpPr>
            <a:grpSpLocks/>
          </p:cNvGrpSpPr>
          <p:nvPr/>
        </p:nvGrpSpPr>
        <p:grpSpPr bwMode="auto">
          <a:xfrm>
            <a:off x="8280401" y="2746375"/>
            <a:ext cx="587375" cy="749300"/>
            <a:chOff x="1760" y="2442"/>
            <a:chExt cx="370" cy="472"/>
          </a:xfrm>
        </p:grpSpPr>
        <p:sp>
          <p:nvSpPr>
            <p:cNvPr id="316427" name="Text Box 11">
              <a:extLst>
                <a:ext uri="{FF2B5EF4-FFF2-40B4-BE49-F238E27FC236}">
                  <a16:creationId xmlns:a16="http://schemas.microsoft.com/office/drawing/2014/main" id="{60C68B27-E166-8547-8AAA-8B1210328E47}"/>
                </a:ext>
              </a:extLst>
            </p:cNvPr>
            <p:cNvSpPr txBox="1">
              <a:spLocks noChangeArrowheads="1"/>
            </p:cNvSpPr>
            <p:nvPr/>
          </p:nvSpPr>
          <p:spPr bwMode="auto">
            <a:xfrm>
              <a:off x="1760" y="2442"/>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solidFill>
                    <a:srgbClr val="FF0033"/>
                  </a:solidFill>
                  <a:latin typeface="Courier New" panose="02070309020205020404" pitchFamily="49" charset="0"/>
                </a:rPr>
                <a:t>67</a:t>
              </a:r>
              <a:endParaRPr lang="en-US" altLang="en-US">
                <a:latin typeface="Courier New" panose="02070309020205020404" pitchFamily="49" charset="0"/>
              </a:endParaRPr>
            </a:p>
          </p:txBody>
        </p:sp>
        <p:grpSp>
          <p:nvGrpSpPr>
            <p:cNvPr id="316428" name="Group 12">
              <a:extLst>
                <a:ext uri="{FF2B5EF4-FFF2-40B4-BE49-F238E27FC236}">
                  <a16:creationId xmlns:a16="http://schemas.microsoft.com/office/drawing/2014/main" id="{D849C534-599B-294F-A83A-21AA8828A7FD}"/>
                </a:ext>
              </a:extLst>
            </p:cNvPr>
            <p:cNvGrpSpPr>
              <a:grpSpLocks/>
            </p:cNvGrpSpPr>
            <p:nvPr/>
          </p:nvGrpSpPr>
          <p:grpSpPr bwMode="auto">
            <a:xfrm>
              <a:off x="1760" y="2754"/>
              <a:ext cx="370" cy="160"/>
              <a:chOff x="1378" y="3290"/>
              <a:chExt cx="370" cy="312"/>
            </a:xfrm>
          </p:grpSpPr>
          <p:sp>
            <p:nvSpPr>
              <p:cNvPr id="316429" name="Text Box 13">
                <a:extLst>
                  <a:ext uri="{FF2B5EF4-FFF2-40B4-BE49-F238E27FC236}">
                    <a16:creationId xmlns:a16="http://schemas.microsoft.com/office/drawing/2014/main" id="{306113E9-45AC-EC41-B1C9-8B8F8B9BD985}"/>
                  </a:ext>
                </a:extLst>
              </p:cNvPr>
              <p:cNvSpPr txBox="1">
                <a:spLocks noChangeArrowheads="1"/>
              </p:cNvSpPr>
              <p:nvPr/>
            </p:nvSpPr>
            <p:spPr bwMode="auto">
              <a:xfrm>
                <a:off x="1378" y="3290"/>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316430" name="Line 14">
                <a:extLst>
                  <a:ext uri="{FF2B5EF4-FFF2-40B4-BE49-F238E27FC236}">
                    <a16:creationId xmlns:a16="http://schemas.microsoft.com/office/drawing/2014/main" id="{59F78A34-E159-3647-BFBB-A89C952D785E}"/>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316431" name="Group 15">
            <a:extLst>
              <a:ext uri="{FF2B5EF4-FFF2-40B4-BE49-F238E27FC236}">
                <a16:creationId xmlns:a16="http://schemas.microsoft.com/office/drawing/2014/main" id="{4EAA6454-1464-BF4E-8C5E-2B1B42531EE7}"/>
              </a:ext>
            </a:extLst>
          </p:cNvPr>
          <p:cNvGrpSpPr>
            <a:grpSpLocks/>
          </p:cNvGrpSpPr>
          <p:nvPr/>
        </p:nvGrpSpPr>
        <p:grpSpPr bwMode="auto">
          <a:xfrm>
            <a:off x="7759701" y="3978275"/>
            <a:ext cx="587375" cy="749300"/>
            <a:chOff x="1760" y="2442"/>
            <a:chExt cx="370" cy="472"/>
          </a:xfrm>
        </p:grpSpPr>
        <p:sp>
          <p:nvSpPr>
            <p:cNvPr id="316432" name="Text Box 16">
              <a:extLst>
                <a:ext uri="{FF2B5EF4-FFF2-40B4-BE49-F238E27FC236}">
                  <a16:creationId xmlns:a16="http://schemas.microsoft.com/office/drawing/2014/main" id="{B4F1C77A-058F-C34F-81F2-F2CB581FF7E0}"/>
                </a:ext>
              </a:extLst>
            </p:cNvPr>
            <p:cNvSpPr txBox="1">
              <a:spLocks noChangeArrowheads="1"/>
            </p:cNvSpPr>
            <p:nvPr/>
          </p:nvSpPr>
          <p:spPr bwMode="auto">
            <a:xfrm>
              <a:off x="1760" y="2442"/>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solidFill>
                    <a:srgbClr val="FF0033"/>
                  </a:solidFill>
                  <a:latin typeface="Courier New" panose="02070309020205020404" pitchFamily="49" charset="0"/>
                </a:rPr>
                <a:t>36</a:t>
              </a:r>
              <a:endParaRPr lang="en-US" altLang="en-US">
                <a:latin typeface="Courier New" panose="02070309020205020404" pitchFamily="49" charset="0"/>
              </a:endParaRPr>
            </a:p>
          </p:txBody>
        </p:sp>
        <p:grpSp>
          <p:nvGrpSpPr>
            <p:cNvPr id="316433" name="Group 17">
              <a:extLst>
                <a:ext uri="{FF2B5EF4-FFF2-40B4-BE49-F238E27FC236}">
                  <a16:creationId xmlns:a16="http://schemas.microsoft.com/office/drawing/2014/main" id="{294DA46E-3D46-E141-BC7B-43C82B206534}"/>
                </a:ext>
              </a:extLst>
            </p:cNvPr>
            <p:cNvGrpSpPr>
              <a:grpSpLocks/>
            </p:cNvGrpSpPr>
            <p:nvPr/>
          </p:nvGrpSpPr>
          <p:grpSpPr bwMode="auto">
            <a:xfrm>
              <a:off x="1760" y="2754"/>
              <a:ext cx="370" cy="160"/>
              <a:chOff x="1378" y="3290"/>
              <a:chExt cx="370" cy="312"/>
            </a:xfrm>
          </p:grpSpPr>
          <p:sp>
            <p:nvSpPr>
              <p:cNvPr id="316434" name="Text Box 18">
                <a:extLst>
                  <a:ext uri="{FF2B5EF4-FFF2-40B4-BE49-F238E27FC236}">
                    <a16:creationId xmlns:a16="http://schemas.microsoft.com/office/drawing/2014/main" id="{0A3B39AF-3E79-2A42-B22C-D47175EFD506}"/>
                  </a:ext>
                </a:extLst>
              </p:cNvPr>
              <p:cNvSpPr txBox="1">
                <a:spLocks noChangeArrowheads="1"/>
              </p:cNvSpPr>
              <p:nvPr/>
            </p:nvSpPr>
            <p:spPr bwMode="auto">
              <a:xfrm>
                <a:off x="1378" y="3290"/>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316435" name="Line 19">
                <a:extLst>
                  <a:ext uri="{FF2B5EF4-FFF2-40B4-BE49-F238E27FC236}">
                    <a16:creationId xmlns:a16="http://schemas.microsoft.com/office/drawing/2014/main" id="{9F060895-9BAD-CA45-AE05-4AA8F9E7ED3E}"/>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316436" name="Group 20">
            <a:extLst>
              <a:ext uri="{FF2B5EF4-FFF2-40B4-BE49-F238E27FC236}">
                <a16:creationId xmlns:a16="http://schemas.microsoft.com/office/drawing/2014/main" id="{8E7959FF-4156-0046-A827-CFB5380FF1E1}"/>
              </a:ext>
            </a:extLst>
          </p:cNvPr>
          <p:cNvGrpSpPr>
            <a:grpSpLocks/>
          </p:cNvGrpSpPr>
          <p:nvPr/>
        </p:nvGrpSpPr>
        <p:grpSpPr bwMode="auto">
          <a:xfrm>
            <a:off x="5588001" y="3940175"/>
            <a:ext cx="587375" cy="749300"/>
            <a:chOff x="1760" y="2442"/>
            <a:chExt cx="370" cy="472"/>
          </a:xfrm>
        </p:grpSpPr>
        <p:sp>
          <p:nvSpPr>
            <p:cNvPr id="316437" name="Text Box 21">
              <a:extLst>
                <a:ext uri="{FF2B5EF4-FFF2-40B4-BE49-F238E27FC236}">
                  <a16:creationId xmlns:a16="http://schemas.microsoft.com/office/drawing/2014/main" id="{BF054C13-18E0-CF4F-A009-4B442C50287F}"/>
                </a:ext>
              </a:extLst>
            </p:cNvPr>
            <p:cNvSpPr txBox="1">
              <a:spLocks noChangeArrowheads="1"/>
            </p:cNvSpPr>
            <p:nvPr/>
          </p:nvSpPr>
          <p:spPr bwMode="auto">
            <a:xfrm>
              <a:off x="1760" y="2442"/>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a:r>
                <a:rPr lang="en-US" altLang="en-US">
                  <a:solidFill>
                    <a:srgbClr val="FF0033"/>
                  </a:solidFill>
                  <a:latin typeface="Courier New" panose="02070309020205020404" pitchFamily="49" charset="0"/>
                </a:rPr>
                <a:t>3</a:t>
              </a:r>
              <a:endParaRPr lang="en-US" altLang="en-US">
                <a:latin typeface="Courier New" panose="02070309020205020404" pitchFamily="49" charset="0"/>
              </a:endParaRPr>
            </a:p>
          </p:txBody>
        </p:sp>
        <p:grpSp>
          <p:nvGrpSpPr>
            <p:cNvPr id="316438" name="Group 22">
              <a:extLst>
                <a:ext uri="{FF2B5EF4-FFF2-40B4-BE49-F238E27FC236}">
                  <a16:creationId xmlns:a16="http://schemas.microsoft.com/office/drawing/2014/main" id="{6EE14C27-CB60-FE4D-8503-3121F7FD8A17}"/>
                </a:ext>
              </a:extLst>
            </p:cNvPr>
            <p:cNvGrpSpPr>
              <a:grpSpLocks/>
            </p:cNvGrpSpPr>
            <p:nvPr/>
          </p:nvGrpSpPr>
          <p:grpSpPr bwMode="auto">
            <a:xfrm>
              <a:off x="1760" y="2754"/>
              <a:ext cx="370" cy="160"/>
              <a:chOff x="1378" y="3290"/>
              <a:chExt cx="370" cy="312"/>
            </a:xfrm>
          </p:grpSpPr>
          <p:sp>
            <p:nvSpPr>
              <p:cNvPr id="316439" name="Text Box 23">
                <a:extLst>
                  <a:ext uri="{FF2B5EF4-FFF2-40B4-BE49-F238E27FC236}">
                    <a16:creationId xmlns:a16="http://schemas.microsoft.com/office/drawing/2014/main" id="{07E0E03C-3079-4045-99D3-8C75B243001D}"/>
                  </a:ext>
                </a:extLst>
              </p:cNvPr>
              <p:cNvSpPr txBox="1">
                <a:spLocks noChangeArrowheads="1"/>
              </p:cNvSpPr>
              <p:nvPr/>
            </p:nvSpPr>
            <p:spPr bwMode="auto">
              <a:xfrm>
                <a:off x="1378" y="3290"/>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316440" name="Line 24">
                <a:extLst>
                  <a:ext uri="{FF2B5EF4-FFF2-40B4-BE49-F238E27FC236}">
                    <a16:creationId xmlns:a16="http://schemas.microsoft.com/office/drawing/2014/main" id="{3010D99C-508E-E04D-83BA-D2A4D3C251DC}"/>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316441" name="Group 25">
            <a:extLst>
              <a:ext uri="{FF2B5EF4-FFF2-40B4-BE49-F238E27FC236}">
                <a16:creationId xmlns:a16="http://schemas.microsoft.com/office/drawing/2014/main" id="{76692435-AB11-B14D-9F93-E4DCEA576A09}"/>
              </a:ext>
            </a:extLst>
          </p:cNvPr>
          <p:cNvGrpSpPr>
            <a:grpSpLocks/>
          </p:cNvGrpSpPr>
          <p:nvPr/>
        </p:nvGrpSpPr>
        <p:grpSpPr bwMode="auto">
          <a:xfrm>
            <a:off x="6667501" y="3940175"/>
            <a:ext cx="587375" cy="749300"/>
            <a:chOff x="1760" y="2442"/>
            <a:chExt cx="370" cy="472"/>
          </a:xfrm>
        </p:grpSpPr>
        <p:sp>
          <p:nvSpPr>
            <p:cNvPr id="316442" name="Text Box 26">
              <a:extLst>
                <a:ext uri="{FF2B5EF4-FFF2-40B4-BE49-F238E27FC236}">
                  <a16:creationId xmlns:a16="http://schemas.microsoft.com/office/drawing/2014/main" id="{F4E81233-4694-EC42-8974-7236A8B8765D}"/>
                </a:ext>
              </a:extLst>
            </p:cNvPr>
            <p:cNvSpPr txBox="1">
              <a:spLocks noChangeArrowheads="1"/>
            </p:cNvSpPr>
            <p:nvPr/>
          </p:nvSpPr>
          <p:spPr bwMode="auto">
            <a:xfrm>
              <a:off x="1760" y="2442"/>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solidFill>
                    <a:srgbClr val="FF0033"/>
                  </a:solidFill>
                  <a:latin typeface="Courier New" panose="02070309020205020404" pitchFamily="49" charset="0"/>
                </a:rPr>
                <a:t>14</a:t>
              </a:r>
              <a:endParaRPr lang="en-US" altLang="en-US">
                <a:latin typeface="Courier New" panose="02070309020205020404" pitchFamily="49" charset="0"/>
              </a:endParaRPr>
            </a:p>
          </p:txBody>
        </p:sp>
        <p:grpSp>
          <p:nvGrpSpPr>
            <p:cNvPr id="316443" name="Group 27">
              <a:extLst>
                <a:ext uri="{FF2B5EF4-FFF2-40B4-BE49-F238E27FC236}">
                  <a16:creationId xmlns:a16="http://schemas.microsoft.com/office/drawing/2014/main" id="{9F594380-1FFD-B04D-9E23-4C6399F2C280}"/>
                </a:ext>
              </a:extLst>
            </p:cNvPr>
            <p:cNvGrpSpPr>
              <a:grpSpLocks/>
            </p:cNvGrpSpPr>
            <p:nvPr/>
          </p:nvGrpSpPr>
          <p:grpSpPr bwMode="auto">
            <a:xfrm>
              <a:off x="1760" y="2754"/>
              <a:ext cx="370" cy="160"/>
              <a:chOff x="1378" y="3290"/>
              <a:chExt cx="370" cy="312"/>
            </a:xfrm>
          </p:grpSpPr>
          <p:sp>
            <p:nvSpPr>
              <p:cNvPr id="316444" name="Text Box 28">
                <a:extLst>
                  <a:ext uri="{FF2B5EF4-FFF2-40B4-BE49-F238E27FC236}">
                    <a16:creationId xmlns:a16="http://schemas.microsoft.com/office/drawing/2014/main" id="{D057BBA8-439B-C442-9263-070EEF58836C}"/>
                  </a:ext>
                </a:extLst>
              </p:cNvPr>
              <p:cNvSpPr txBox="1">
                <a:spLocks noChangeArrowheads="1"/>
              </p:cNvSpPr>
              <p:nvPr/>
            </p:nvSpPr>
            <p:spPr bwMode="auto">
              <a:xfrm>
                <a:off x="1378" y="3290"/>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316445" name="Line 29">
                <a:extLst>
                  <a:ext uri="{FF2B5EF4-FFF2-40B4-BE49-F238E27FC236}">
                    <a16:creationId xmlns:a16="http://schemas.microsoft.com/office/drawing/2014/main" id="{96BF9005-3AAB-834D-889C-B67B5F55945D}"/>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316446" name="Group 30">
            <a:extLst>
              <a:ext uri="{FF2B5EF4-FFF2-40B4-BE49-F238E27FC236}">
                <a16:creationId xmlns:a16="http://schemas.microsoft.com/office/drawing/2014/main" id="{39104DE1-90D8-A34E-BFA6-D2020DE2F178}"/>
              </a:ext>
            </a:extLst>
          </p:cNvPr>
          <p:cNvGrpSpPr>
            <a:grpSpLocks/>
          </p:cNvGrpSpPr>
          <p:nvPr/>
        </p:nvGrpSpPr>
        <p:grpSpPr bwMode="auto">
          <a:xfrm>
            <a:off x="8216901" y="5172075"/>
            <a:ext cx="587375" cy="749300"/>
            <a:chOff x="1760" y="2442"/>
            <a:chExt cx="370" cy="472"/>
          </a:xfrm>
        </p:grpSpPr>
        <p:sp>
          <p:nvSpPr>
            <p:cNvPr id="316447" name="Text Box 31">
              <a:extLst>
                <a:ext uri="{FF2B5EF4-FFF2-40B4-BE49-F238E27FC236}">
                  <a16:creationId xmlns:a16="http://schemas.microsoft.com/office/drawing/2014/main" id="{014A5846-1C5E-9540-A290-E97A7361898E}"/>
                </a:ext>
              </a:extLst>
            </p:cNvPr>
            <p:cNvSpPr txBox="1">
              <a:spLocks noChangeArrowheads="1"/>
            </p:cNvSpPr>
            <p:nvPr/>
          </p:nvSpPr>
          <p:spPr bwMode="auto">
            <a:xfrm>
              <a:off x="1760" y="2442"/>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solidFill>
                    <a:srgbClr val="FF0033"/>
                  </a:solidFill>
                  <a:latin typeface="Courier New" panose="02070309020205020404" pitchFamily="49" charset="0"/>
                </a:rPr>
                <a:t>44</a:t>
              </a:r>
              <a:endParaRPr lang="en-US" altLang="en-US">
                <a:latin typeface="Courier New" panose="02070309020205020404" pitchFamily="49" charset="0"/>
              </a:endParaRPr>
            </a:p>
          </p:txBody>
        </p:sp>
        <p:grpSp>
          <p:nvGrpSpPr>
            <p:cNvPr id="316448" name="Group 32">
              <a:extLst>
                <a:ext uri="{FF2B5EF4-FFF2-40B4-BE49-F238E27FC236}">
                  <a16:creationId xmlns:a16="http://schemas.microsoft.com/office/drawing/2014/main" id="{E719384A-5D6B-0E49-B25B-47F116CB3450}"/>
                </a:ext>
              </a:extLst>
            </p:cNvPr>
            <p:cNvGrpSpPr>
              <a:grpSpLocks/>
            </p:cNvGrpSpPr>
            <p:nvPr/>
          </p:nvGrpSpPr>
          <p:grpSpPr bwMode="auto">
            <a:xfrm>
              <a:off x="1760" y="2754"/>
              <a:ext cx="370" cy="160"/>
              <a:chOff x="1378" y="3290"/>
              <a:chExt cx="370" cy="312"/>
            </a:xfrm>
          </p:grpSpPr>
          <p:sp>
            <p:nvSpPr>
              <p:cNvPr id="316449" name="Text Box 33">
                <a:extLst>
                  <a:ext uri="{FF2B5EF4-FFF2-40B4-BE49-F238E27FC236}">
                    <a16:creationId xmlns:a16="http://schemas.microsoft.com/office/drawing/2014/main" id="{687C8D97-8038-AA46-86E9-DFB0CDA35B19}"/>
                  </a:ext>
                </a:extLst>
              </p:cNvPr>
              <p:cNvSpPr txBox="1">
                <a:spLocks noChangeArrowheads="1"/>
              </p:cNvSpPr>
              <p:nvPr/>
            </p:nvSpPr>
            <p:spPr bwMode="auto">
              <a:xfrm>
                <a:off x="1378" y="3290"/>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316450" name="Line 34">
                <a:extLst>
                  <a:ext uri="{FF2B5EF4-FFF2-40B4-BE49-F238E27FC236}">
                    <a16:creationId xmlns:a16="http://schemas.microsoft.com/office/drawing/2014/main" id="{8C015BAF-0A96-0E47-9C1B-2B0A62F795F9}"/>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316451" name="Group 35">
            <a:extLst>
              <a:ext uri="{FF2B5EF4-FFF2-40B4-BE49-F238E27FC236}">
                <a16:creationId xmlns:a16="http://schemas.microsoft.com/office/drawing/2014/main" id="{34B9F1D8-E3F9-8D4D-A9A1-B66BC6B84EE8}"/>
              </a:ext>
            </a:extLst>
          </p:cNvPr>
          <p:cNvGrpSpPr>
            <a:grpSpLocks/>
          </p:cNvGrpSpPr>
          <p:nvPr/>
        </p:nvGrpSpPr>
        <p:grpSpPr bwMode="auto">
          <a:xfrm>
            <a:off x="6045201" y="5248275"/>
            <a:ext cx="587375" cy="749300"/>
            <a:chOff x="1760" y="2442"/>
            <a:chExt cx="370" cy="472"/>
          </a:xfrm>
        </p:grpSpPr>
        <p:sp>
          <p:nvSpPr>
            <p:cNvPr id="316452" name="Text Box 36">
              <a:extLst>
                <a:ext uri="{FF2B5EF4-FFF2-40B4-BE49-F238E27FC236}">
                  <a16:creationId xmlns:a16="http://schemas.microsoft.com/office/drawing/2014/main" id="{5EBA5539-29D5-2842-B07B-826BC080A076}"/>
                </a:ext>
              </a:extLst>
            </p:cNvPr>
            <p:cNvSpPr txBox="1">
              <a:spLocks noChangeArrowheads="1"/>
            </p:cNvSpPr>
            <p:nvPr/>
          </p:nvSpPr>
          <p:spPr bwMode="auto">
            <a:xfrm>
              <a:off x="1760" y="2442"/>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a:r>
                <a:rPr lang="en-US" altLang="en-US">
                  <a:solidFill>
                    <a:srgbClr val="FF0033"/>
                  </a:solidFill>
                  <a:latin typeface="Courier New" panose="02070309020205020404" pitchFamily="49" charset="0"/>
                </a:rPr>
                <a:t>7</a:t>
              </a:r>
              <a:endParaRPr lang="en-US" altLang="en-US">
                <a:latin typeface="Courier New" panose="02070309020205020404" pitchFamily="49" charset="0"/>
              </a:endParaRPr>
            </a:p>
          </p:txBody>
        </p:sp>
        <p:grpSp>
          <p:nvGrpSpPr>
            <p:cNvPr id="316453" name="Group 37">
              <a:extLst>
                <a:ext uri="{FF2B5EF4-FFF2-40B4-BE49-F238E27FC236}">
                  <a16:creationId xmlns:a16="http://schemas.microsoft.com/office/drawing/2014/main" id="{38751A2D-2D0B-6C4D-9114-749485496E16}"/>
                </a:ext>
              </a:extLst>
            </p:cNvPr>
            <p:cNvGrpSpPr>
              <a:grpSpLocks/>
            </p:cNvGrpSpPr>
            <p:nvPr/>
          </p:nvGrpSpPr>
          <p:grpSpPr bwMode="auto">
            <a:xfrm>
              <a:off x="1760" y="2754"/>
              <a:ext cx="370" cy="160"/>
              <a:chOff x="1378" y="3290"/>
              <a:chExt cx="370" cy="312"/>
            </a:xfrm>
          </p:grpSpPr>
          <p:sp>
            <p:nvSpPr>
              <p:cNvPr id="316454" name="Text Box 38">
                <a:extLst>
                  <a:ext uri="{FF2B5EF4-FFF2-40B4-BE49-F238E27FC236}">
                    <a16:creationId xmlns:a16="http://schemas.microsoft.com/office/drawing/2014/main" id="{855B69D7-EA0A-C74A-9172-DC3B3CAD1594}"/>
                  </a:ext>
                </a:extLst>
              </p:cNvPr>
              <p:cNvSpPr txBox="1">
                <a:spLocks noChangeArrowheads="1"/>
              </p:cNvSpPr>
              <p:nvPr/>
            </p:nvSpPr>
            <p:spPr bwMode="auto">
              <a:xfrm>
                <a:off x="1378" y="3290"/>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316455" name="Line 39">
                <a:extLst>
                  <a:ext uri="{FF2B5EF4-FFF2-40B4-BE49-F238E27FC236}">
                    <a16:creationId xmlns:a16="http://schemas.microsoft.com/office/drawing/2014/main" id="{4805116A-5010-6D43-A887-62F35EC29CD3}"/>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316456" name="Group 40">
            <a:extLst>
              <a:ext uri="{FF2B5EF4-FFF2-40B4-BE49-F238E27FC236}">
                <a16:creationId xmlns:a16="http://schemas.microsoft.com/office/drawing/2014/main" id="{4A37C3B5-98DD-214A-B135-A8E49E491615}"/>
              </a:ext>
            </a:extLst>
          </p:cNvPr>
          <p:cNvGrpSpPr>
            <a:grpSpLocks/>
          </p:cNvGrpSpPr>
          <p:nvPr/>
        </p:nvGrpSpPr>
        <p:grpSpPr bwMode="auto">
          <a:xfrm>
            <a:off x="8813801" y="3978275"/>
            <a:ext cx="587375" cy="749300"/>
            <a:chOff x="1760" y="2442"/>
            <a:chExt cx="370" cy="472"/>
          </a:xfrm>
        </p:grpSpPr>
        <p:sp>
          <p:nvSpPr>
            <p:cNvPr id="316457" name="Text Box 41">
              <a:extLst>
                <a:ext uri="{FF2B5EF4-FFF2-40B4-BE49-F238E27FC236}">
                  <a16:creationId xmlns:a16="http://schemas.microsoft.com/office/drawing/2014/main" id="{1A10671F-E49B-EA49-A7E6-C3253D851CD6}"/>
                </a:ext>
              </a:extLst>
            </p:cNvPr>
            <p:cNvSpPr txBox="1">
              <a:spLocks noChangeArrowheads="1"/>
            </p:cNvSpPr>
            <p:nvPr/>
          </p:nvSpPr>
          <p:spPr bwMode="auto">
            <a:xfrm>
              <a:off x="1760" y="2442"/>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latin typeface="Courier New" panose="02070309020205020404" pitchFamily="49" charset="0"/>
                </a:rPr>
                <a:t>94</a:t>
              </a:r>
            </a:p>
          </p:txBody>
        </p:sp>
        <p:grpSp>
          <p:nvGrpSpPr>
            <p:cNvPr id="316458" name="Group 42">
              <a:extLst>
                <a:ext uri="{FF2B5EF4-FFF2-40B4-BE49-F238E27FC236}">
                  <a16:creationId xmlns:a16="http://schemas.microsoft.com/office/drawing/2014/main" id="{F3BE792A-ED9B-C747-8531-214A036FED72}"/>
                </a:ext>
              </a:extLst>
            </p:cNvPr>
            <p:cNvGrpSpPr>
              <a:grpSpLocks/>
            </p:cNvGrpSpPr>
            <p:nvPr/>
          </p:nvGrpSpPr>
          <p:grpSpPr bwMode="auto">
            <a:xfrm>
              <a:off x="1760" y="2754"/>
              <a:ext cx="370" cy="160"/>
              <a:chOff x="1378" y="3290"/>
              <a:chExt cx="370" cy="312"/>
            </a:xfrm>
          </p:grpSpPr>
          <p:sp>
            <p:nvSpPr>
              <p:cNvPr id="316459" name="Text Box 43">
                <a:extLst>
                  <a:ext uri="{FF2B5EF4-FFF2-40B4-BE49-F238E27FC236}">
                    <a16:creationId xmlns:a16="http://schemas.microsoft.com/office/drawing/2014/main" id="{9ECB1EAC-BA58-0349-A858-618DC564CB4D}"/>
                  </a:ext>
                </a:extLst>
              </p:cNvPr>
              <p:cNvSpPr txBox="1">
                <a:spLocks noChangeArrowheads="1"/>
              </p:cNvSpPr>
              <p:nvPr/>
            </p:nvSpPr>
            <p:spPr bwMode="auto">
              <a:xfrm>
                <a:off x="1378" y="3290"/>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316460" name="Line 44">
                <a:extLst>
                  <a:ext uri="{FF2B5EF4-FFF2-40B4-BE49-F238E27FC236}">
                    <a16:creationId xmlns:a16="http://schemas.microsoft.com/office/drawing/2014/main" id="{D048CE68-E157-7A45-8F6F-D7C9CA67D865}"/>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316461" name="Group 45">
            <a:extLst>
              <a:ext uri="{FF2B5EF4-FFF2-40B4-BE49-F238E27FC236}">
                <a16:creationId xmlns:a16="http://schemas.microsoft.com/office/drawing/2014/main" id="{4D2D6B06-C0A5-3D4E-B0A0-A08119D3B75D}"/>
              </a:ext>
            </a:extLst>
          </p:cNvPr>
          <p:cNvGrpSpPr>
            <a:grpSpLocks/>
          </p:cNvGrpSpPr>
          <p:nvPr/>
        </p:nvGrpSpPr>
        <p:grpSpPr bwMode="auto">
          <a:xfrm>
            <a:off x="9283701" y="5159375"/>
            <a:ext cx="587375" cy="749300"/>
            <a:chOff x="1760" y="2442"/>
            <a:chExt cx="370" cy="472"/>
          </a:xfrm>
        </p:grpSpPr>
        <p:sp>
          <p:nvSpPr>
            <p:cNvPr id="316462" name="Text Box 46">
              <a:extLst>
                <a:ext uri="{FF2B5EF4-FFF2-40B4-BE49-F238E27FC236}">
                  <a16:creationId xmlns:a16="http://schemas.microsoft.com/office/drawing/2014/main" id="{6CB0627E-1120-5C43-9547-60F0C21622F6}"/>
                </a:ext>
              </a:extLst>
            </p:cNvPr>
            <p:cNvSpPr txBox="1">
              <a:spLocks noChangeArrowheads="1"/>
            </p:cNvSpPr>
            <p:nvPr/>
          </p:nvSpPr>
          <p:spPr bwMode="auto">
            <a:xfrm>
              <a:off x="1760" y="2442"/>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latin typeface="Courier New" panose="02070309020205020404" pitchFamily="49" charset="0"/>
                </a:rPr>
                <a:t>97</a:t>
              </a:r>
            </a:p>
          </p:txBody>
        </p:sp>
        <p:grpSp>
          <p:nvGrpSpPr>
            <p:cNvPr id="316463" name="Group 47">
              <a:extLst>
                <a:ext uri="{FF2B5EF4-FFF2-40B4-BE49-F238E27FC236}">
                  <a16:creationId xmlns:a16="http://schemas.microsoft.com/office/drawing/2014/main" id="{0929DD11-41C0-3B45-ABF9-F5E306EB9288}"/>
                </a:ext>
              </a:extLst>
            </p:cNvPr>
            <p:cNvGrpSpPr>
              <a:grpSpLocks/>
            </p:cNvGrpSpPr>
            <p:nvPr/>
          </p:nvGrpSpPr>
          <p:grpSpPr bwMode="auto">
            <a:xfrm>
              <a:off x="1760" y="2754"/>
              <a:ext cx="370" cy="160"/>
              <a:chOff x="1378" y="3290"/>
              <a:chExt cx="370" cy="312"/>
            </a:xfrm>
          </p:grpSpPr>
          <p:sp>
            <p:nvSpPr>
              <p:cNvPr id="316464" name="Text Box 48">
                <a:extLst>
                  <a:ext uri="{FF2B5EF4-FFF2-40B4-BE49-F238E27FC236}">
                    <a16:creationId xmlns:a16="http://schemas.microsoft.com/office/drawing/2014/main" id="{8BF7BE7A-853D-5948-8329-65C7E2A80A25}"/>
                  </a:ext>
                </a:extLst>
              </p:cNvPr>
              <p:cNvSpPr txBox="1">
                <a:spLocks noChangeArrowheads="1"/>
              </p:cNvSpPr>
              <p:nvPr/>
            </p:nvSpPr>
            <p:spPr bwMode="auto">
              <a:xfrm>
                <a:off x="1378" y="3290"/>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316465" name="Line 49">
                <a:extLst>
                  <a:ext uri="{FF2B5EF4-FFF2-40B4-BE49-F238E27FC236}">
                    <a16:creationId xmlns:a16="http://schemas.microsoft.com/office/drawing/2014/main" id="{ABDDAC6C-CF0A-4F4E-8EA0-07F23C3AAE89}"/>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316466" name="Group 50">
            <a:extLst>
              <a:ext uri="{FF2B5EF4-FFF2-40B4-BE49-F238E27FC236}">
                <a16:creationId xmlns:a16="http://schemas.microsoft.com/office/drawing/2014/main" id="{24B0C918-5329-4244-A4C7-9276DF0F4550}"/>
              </a:ext>
            </a:extLst>
          </p:cNvPr>
          <p:cNvGrpSpPr>
            <a:grpSpLocks/>
          </p:cNvGrpSpPr>
          <p:nvPr/>
        </p:nvGrpSpPr>
        <p:grpSpPr bwMode="auto">
          <a:xfrm>
            <a:off x="5118101" y="5248275"/>
            <a:ext cx="587375" cy="749300"/>
            <a:chOff x="1760" y="2442"/>
            <a:chExt cx="370" cy="472"/>
          </a:xfrm>
        </p:grpSpPr>
        <p:sp>
          <p:nvSpPr>
            <p:cNvPr id="316467" name="Text Box 51">
              <a:extLst>
                <a:ext uri="{FF2B5EF4-FFF2-40B4-BE49-F238E27FC236}">
                  <a16:creationId xmlns:a16="http://schemas.microsoft.com/office/drawing/2014/main" id="{0CC5E1C6-4ECD-C640-AD52-A3082B8E147D}"/>
                </a:ext>
              </a:extLst>
            </p:cNvPr>
            <p:cNvSpPr txBox="1">
              <a:spLocks noChangeArrowheads="1"/>
            </p:cNvSpPr>
            <p:nvPr/>
          </p:nvSpPr>
          <p:spPr bwMode="auto">
            <a:xfrm>
              <a:off x="1760" y="2442"/>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a:r>
                <a:rPr lang="en-US" altLang="en-US">
                  <a:solidFill>
                    <a:srgbClr val="FF0033"/>
                  </a:solidFill>
                  <a:latin typeface="Courier New" panose="02070309020205020404" pitchFamily="49" charset="0"/>
                </a:rPr>
                <a:t>1</a:t>
              </a:r>
              <a:endParaRPr lang="en-US" altLang="en-US">
                <a:latin typeface="Courier New" panose="02070309020205020404" pitchFamily="49" charset="0"/>
              </a:endParaRPr>
            </a:p>
          </p:txBody>
        </p:sp>
        <p:grpSp>
          <p:nvGrpSpPr>
            <p:cNvPr id="316468" name="Group 52">
              <a:extLst>
                <a:ext uri="{FF2B5EF4-FFF2-40B4-BE49-F238E27FC236}">
                  <a16:creationId xmlns:a16="http://schemas.microsoft.com/office/drawing/2014/main" id="{01637BC0-FE7A-8843-B26C-F33E8F2BCA03}"/>
                </a:ext>
              </a:extLst>
            </p:cNvPr>
            <p:cNvGrpSpPr>
              <a:grpSpLocks/>
            </p:cNvGrpSpPr>
            <p:nvPr/>
          </p:nvGrpSpPr>
          <p:grpSpPr bwMode="auto">
            <a:xfrm>
              <a:off x="1760" y="2754"/>
              <a:ext cx="370" cy="160"/>
              <a:chOff x="1378" y="3290"/>
              <a:chExt cx="370" cy="312"/>
            </a:xfrm>
          </p:grpSpPr>
          <p:sp>
            <p:nvSpPr>
              <p:cNvPr id="316469" name="Text Box 53">
                <a:extLst>
                  <a:ext uri="{FF2B5EF4-FFF2-40B4-BE49-F238E27FC236}">
                    <a16:creationId xmlns:a16="http://schemas.microsoft.com/office/drawing/2014/main" id="{8594B848-EB4C-CE4C-ACA8-187304476109}"/>
                  </a:ext>
                </a:extLst>
              </p:cNvPr>
              <p:cNvSpPr txBox="1">
                <a:spLocks noChangeArrowheads="1"/>
              </p:cNvSpPr>
              <p:nvPr/>
            </p:nvSpPr>
            <p:spPr bwMode="auto">
              <a:xfrm>
                <a:off x="1378" y="3290"/>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316470" name="Line 54">
                <a:extLst>
                  <a:ext uri="{FF2B5EF4-FFF2-40B4-BE49-F238E27FC236}">
                    <a16:creationId xmlns:a16="http://schemas.microsoft.com/office/drawing/2014/main" id="{D0584035-D372-424A-9878-51AAAF19F5BC}"/>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316471" name="Group 55">
            <a:extLst>
              <a:ext uri="{FF2B5EF4-FFF2-40B4-BE49-F238E27FC236}">
                <a16:creationId xmlns:a16="http://schemas.microsoft.com/office/drawing/2014/main" id="{30823261-7249-AF43-B9ED-030CBD2B6677}"/>
              </a:ext>
            </a:extLst>
          </p:cNvPr>
          <p:cNvGrpSpPr>
            <a:grpSpLocks/>
          </p:cNvGrpSpPr>
          <p:nvPr/>
        </p:nvGrpSpPr>
        <p:grpSpPr bwMode="auto">
          <a:xfrm>
            <a:off x="6096001" y="2771775"/>
            <a:ext cx="587375" cy="749300"/>
            <a:chOff x="1760" y="2442"/>
            <a:chExt cx="370" cy="472"/>
          </a:xfrm>
        </p:grpSpPr>
        <p:sp>
          <p:nvSpPr>
            <p:cNvPr id="316472" name="Text Box 56">
              <a:extLst>
                <a:ext uri="{FF2B5EF4-FFF2-40B4-BE49-F238E27FC236}">
                  <a16:creationId xmlns:a16="http://schemas.microsoft.com/office/drawing/2014/main" id="{47700C54-69DD-E845-B1B4-1177F18FDBF8}"/>
                </a:ext>
              </a:extLst>
            </p:cNvPr>
            <p:cNvSpPr txBox="1">
              <a:spLocks noChangeArrowheads="1"/>
            </p:cNvSpPr>
            <p:nvPr/>
          </p:nvSpPr>
          <p:spPr bwMode="auto">
            <a:xfrm>
              <a:off x="1760" y="2442"/>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a:r>
                <a:rPr lang="en-US" altLang="en-US">
                  <a:solidFill>
                    <a:srgbClr val="FF0033"/>
                  </a:solidFill>
                  <a:latin typeface="Courier New" panose="02070309020205020404" pitchFamily="49" charset="0"/>
                </a:rPr>
                <a:t>9</a:t>
              </a:r>
              <a:endParaRPr lang="en-US" altLang="en-US">
                <a:latin typeface="Courier New" panose="02070309020205020404" pitchFamily="49" charset="0"/>
              </a:endParaRPr>
            </a:p>
          </p:txBody>
        </p:sp>
        <p:grpSp>
          <p:nvGrpSpPr>
            <p:cNvPr id="316473" name="Group 57">
              <a:extLst>
                <a:ext uri="{FF2B5EF4-FFF2-40B4-BE49-F238E27FC236}">
                  <a16:creationId xmlns:a16="http://schemas.microsoft.com/office/drawing/2014/main" id="{7A46C457-0237-7E49-86C3-0E7EA6FD136E}"/>
                </a:ext>
              </a:extLst>
            </p:cNvPr>
            <p:cNvGrpSpPr>
              <a:grpSpLocks/>
            </p:cNvGrpSpPr>
            <p:nvPr/>
          </p:nvGrpSpPr>
          <p:grpSpPr bwMode="auto">
            <a:xfrm>
              <a:off x="1760" y="2754"/>
              <a:ext cx="370" cy="160"/>
              <a:chOff x="1378" y="3290"/>
              <a:chExt cx="370" cy="312"/>
            </a:xfrm>
          </p:grpSpPr>
          <p:sp>
            <p:nvSpPr>
              <p:cNvPr id="316474" name="Text Box 58">
                <a:extLst>
                  <a:ext uri="{FF2B5EF4-FFF2-40B4-BE49-F238E27FC236}">
                    <a16:creationId xmlns:a16="http://schemas.microsoft.com/office/drawing/2014/main" id="{0BC952E4-50D8-864C-B2D9-0C31B7E62E3E}"/>
                  </a:ext>
                </a:extLst>
              </p:cNvPr>
              <p:cNvSpPr txBox="1">
                <a:spLocks noChangeArrowheads="1"/>
              </p:cNvSpPr>
              <p:nvPr/>
            </p:nvSpPr>
            <p:spPr bwMode="auto">
              <a:xfrm>
                <a:off x="1378" y="3290"/>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316475" name="Line 59">
                <a:extLst>
                  <a:ext uri="{FF2B5EF4-FFF2-40B4-BE49-F238E27FC236}">
                    <a16:creationId xmlns:a16="http://schemas.microsoft.com/office/drawing/2014/main" id="{D0377611-3F9A-5B41-8554-26602F37A24C}"/>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316476" name="Line 60">
            <a:extLst>
              <a:ext uri="{FF2B5EF4-FFF2-40B4-BE49-F238E27FC236}">
                <a16:creationId xmlns:a16="http://schemas.microsoft.com/office/drawing/2014/main" id="{0486478D-438E-7441-A67D-8EB9976908B4}"/>
              </a:ext>
            </a:extLst>
          </p:cNvPr>
          <p:cNvSpPr>
            <a:spLocks noChangeShapeType="1"/>
          </p:cNvSpPr>
          <p:nvPr/>
        </p:nvSpPr>
        <p:spPr bwMode="auto">
          <a:xfrm flipH="1">
            <a:off x="6400800" y="2133600"/>
            <a:ext cx="850900" cy="6223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6477" name="Line 61">
            <a:extLst>
              <a:ext uri="{FF2B5EF4-FFF2-40B4-BE49-F238E27FC236}">
                <a16:creationId xmlns:a16="http://schemas.microsoft.com/office/drawing/2014/main" id="{68506D13-A623-3C4C-8B2C-9D3725751BF5}"/>
              </a:ext>
            </a:extLst>
          </p:cNvPr>
          <p:cNvSpPr>
            <a:spLocks noChangeShapeType="1"/>
          </p:cNvSpPr>
          <p:nvPr/>
        </p:nvSpPr>
        <p:spPr bwMode="auto">
          <a:xfrm>
            <a:off x="7531100" y="2133600"/>
            <a:ext cx="1041400" cy="5969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6478" name="Line 62">
            <a:extLst>
              <a:ext uri="{FF2B5EF4-FFF2-40B4-BE49-F238E27FC236}">
                <a16:creationId xmlns:a16="http://schemas.microsoft.com/office/drawing/2014/main" id="{9EF420F3-6735-664A-90A0-79CD0AF78172}"/>
              </a:ext>
            </a:extLst>
          </p:cNvPr>
          <p:cNvSpPr>
            <a:spLocks noChangeShapeType="1"/>
          </p:cNvSpPr>
          <p:nvPr/>
        </p:nvSpPr>
        <p:spPr bwMode="auto">
          <a:xfrm flipH="1">
            <a:off x="5880100" y="3403600"/>
            <a:ext cx="381000" cy="5080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6479" name="Line 63">
            <a:extLst>
              <a:ext uri="{FF2B5EF4-FFF2-40B4-BE49-F238E27FC236}">
                <a16:creationId xmlns:a16="http://schemas.microsoft.com/office/drawing/2014/main" id="{41349F4F-0154-CE45-B80B-DF2EAB2A6AA4}"/>
              </a:ext>
            </a:extLst>
          </p:cNvPr>
          <p:cNvSpPr>
            <a:spLocks noChangeShapeType="1"/>
          </p:cNvSpPr>
          <p:nvPr/>
        </p:nvSpPr>
        <p:spPr bwMode="auto">
          <a:xfrm>
            <a:off x="6540500" y="3390900"/>
            <a:ext cx="406400" cy="5334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6480" name="Line 64">
            <a:extLst>
              <a:ext uri="{FF2B5EF4-FFF2-40B4-BE49-F238E27FC236}">
                <a16:creationId xmlns:a16="http://schemas.microsoft.com/office/drawing/2014/main" id="{CAD6ABCE-C4D5-1A40-A792-F3125773F635}"/>
              </a:ext>
            </a:extLst>
          </p:cNvPr>
          <p:cNvSpPr>
            <a:spLocks noChangeShapeType="1"/>
          </p:cNvSpPr>
          <p:nvPr/>
        </p:nvSpPr>
        <p:spPr bwMode="auto">
          <a:xfrm flipH="1">
            <a:off x="5410200" y="4546600"/>
            <a:ext cx="317500" cy="6858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6481" name="Line 65">
            <a:extLst>
              <a:ext uri="{FF2B5EF4-FFF2-40B4-BE49-F238E27FC236}">
                <a16:creationId xmlns:a16="http://schemas.microsoft.com/office/drawing/2014/main" id="{061FE54C-65FB-2741-8F21-16D51CCD8094}"/>
              </a:ext>
            </a:extLst>
          </p:cNvPr>
          <p:cNvSpPr>
            <a:spLocks noChangeShapeType="1"/>
          </p:cNvSpPr>
          <p:nvPr/>
        </p:nvSpPr>
        <p:spPr bwMode="auto">
          <a:xfrm>
            <a:off x="6032500" y="4559300"/>
            <a:ext cx="304800" cy="6731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6482" name="Line 66">
            <a:extLst>
              <a:ext uri="{FF2B5EF4-FFF2-40B4-BE49-F238E27FC236}">
                <a16:creationId xmlns:a16="http://schemas.microsoft.com/office/drawing/2014/main" id="{AED7DE12-4F60-A34B-BD29-F5E4E9ECDD6E}"/>
              </a:ext>
            </a:extLst>
          </p:cNvPr>
          <p:cNvSpPr>
            <a:spLocks noChangeShapeType="1"/>
          </p:cNvSpPr>
          <p:nvPr/>
        </p:nvSpPr>
        <p:spPr bwMode="auto">
          <a:xfrm flipH="1">
            <a:off x="8051800" y="3365500"/>
            <a:ext cx="381000" cy="6096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6483" name="Line 67">
            <a:extLst>
              <a:ext uri="{FF2B5EF4-FFF2-40B4-BE49-F238E27FC236}">
                <a16:creationId xmlns:a16="http://schemas.microsoft.com/office/drawing/2014/main" id="{5CC9B9DC-0800-B543-B818-724BC581C31E}"/>
              </a:ext>
            </a:extLst>
          </p:cNvPr>
          <p:cNvSpPr>
            <a:spLocks noChangeShapeType="1"/>
          </p:cNvSpPr>
          <p:nvPr/>
        </p:nvSpPr>
        <p:spPr bwMode="auto">
          <a:xfrm>
            <a:off x="8724900" y="3365500"/>
            <a:ext cx="381000" cy="5969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6484" name="Line 68">
            <a:extLst>
              <a:ext uri="{FF2B5EF4-FFF2-40B4-BE49-F238E27FC236}">
                <a16:creationId xmlns:a16="http://schemas.microsoft.com/office/drawing/2014/main" id="{7766F81A-4136-DE4F-86EF-22DA90C4ED46}"/>
              </a:ext>
            </a:extLst>
          </p:cNvPr>
          <p:cNvSpPr>
            <a:spLocks noChangeShapeType="1"/>
          </p:cNvSpPr>
          <p:nvPr/>
        </p:nvSpPr>
        <p:spPr bwMode="auto">
          <a:xfrm>
            <a:off x="8191500" y="4610100"/>
            <a:ext cx="304800" cy="5588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6485" name="Line 69">
            <a:extLst>
              <a:ext uri="{FF2B5EF4-FFF2-40B4-BE49-F238E27FC236}">
                <a16:creationId xmlns:a16="http://schemas.microsoft.com/office/drawing/2014/main" id="{37D5FA84-6BA3-B343-B818-DCEE7BA23B58}"/>
              </a:ext>
            </a:extLst>
          </p:cNvPr>
          <p:cNvSpPr>
            <a:spLocks noChangeShapeType="1"/>
          </p:cNvSpPr>
          <p:nvPr/>
        </p:nvSpPr>
        <p:spPr bwMode="auto">
          <a:xfrm>
            <a:off x="9258300" y="4597400"/>
            <a:ext cx="304800" cy="546100"/>
          </a:xfrm>
          <a:prstGeom prst="line">
            <a:avLst/>
          </a:prstGeom>
          <a:noFill/>
          <a:ln w="381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16486" name="Group 70">
            <a:extLst>
              <a:ext uri="{FF2B5EF4-FFF2-40B4-BE49-F238E27FC236}">
                <a16:creationId xmlns:a16="http://schemas.microsoft.com/office/drawing/2014/main" id="{CE32AA81-3301-6B49-B847-AC29EC805640}"/>
              </a:ext>
            </a:extLst>
          </p:cNvPr>
          <p:cNvGrpSpPr>
            <a:grpSpLocks/>
          </p:cNvGrpSpPr>
          <p:nvPr/>
        </p:nvGrpSpPr>
        <p:grpSpPr bwMode="auto">
          <a:xfrm>
            <a:off x="5183188" y="5880100"/>
            <a:ext cx="165100" cy="406400"/>
            <a:chOff x="2305" y="3704"/>
            <a:chExt cx="104" cy="256"/>
          </a:xfrm>
        </p:grpSpPr>
        <p:sp>
          <p:nvSpPr>
            <p:cNvPr id="316487" name="Line 71">
              <a:extLst>
                <a:ext uri="{FF2B5EF4-FFF2-40B4-BE49-F238E27FC236}">
                  <a16:creationId xmlns:a16="http://schemas.microsoft.com/office/drawing/2014/main" id="{8266D764-77EF-F141-8AEF-DE50A5A57303}"/>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6488" name="Line 72">
              <a:extLst>
                <a:ext uri="{FF2B5EF4-FFF2-40B4-BE49-F238E27FC236}">
                  <a16:creationId xmlns:a16="http://schemas.microsoft.com/office/drawing/2014/main" id="{89C86371-9BAA-8D4C-9E7F-D0E0485E7AB6}"/>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6489" name="Line 73">
              <a:extLst>
                <a:ext uri="{FF2B5EF4-FFF2-40B4-BE49-F238E27FC236}">
                  <a16:creationId xmlns:a16="http://schemas.microsoft.com/office/drawing/2014/main" id="{4A1B072E-D881-C845-B392-58DBE47C68DB}"/>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16490" name="Group 74">
            <a:extLst>
              <a:ext uri="{FF2B5EF4-FFF2-40B4-BE49-F238E27FC236}">
                <a16:creationId xmlns:a16="http://schemas.microsoft.com/office/drawing/2014/main" id="{0857F390-2334-6D44-9F16-30C05E64334E}"/>
              </a:ext>
            </a:extLst>
          </p:cNvPr>
          <p:cNvGrpSpPr>
            <a:grpSpLocks/>
          </p:cNvGrpSpPr>
          <p:nvPr/>
        </p:nvGrpSpPr>
        <p:grpSpPr bwMode="auto">
          <a:xfrm>
            <a:off x="6402388" y="5880100"/>
            <a:ext cx="165100" cy="406400"/>
            <a:chOff x="2305" y="3704"/>
            <a:chExt cx="104" cy="256"/>
          </a:xfrm>
        </p:grpSpPr>
        <p:sp>
          <p:nvSpPr>
            <p:cNvPr id="316491" name="Line 75">
              <a:extLst>
                <a:ext uri="{FF2B5EF4-FFF2-40B4-BE49-F238E27FC236}">
                  <a16:creationId xmlns:a16="http://schemas.microsoft.com/office/drawing/2014/main" id="{912275CC-253B-1B49-811F-59B99020D884}"/>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6492" name="Line 76">
              <a:extLst>
                <a:ext uri="{FF2B5EF4-FFF2-40B4-BE49-F238E27FC236}">
                  <a16:creationId xmlns:a16="http://schemas.microsoft.com/office/drawing/2014/main" id="{4AD223C4-6165-FA46-B2DA-3CF3D37B267A}"/>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6493" name="Line 77">
              <a:extLst>
                <a:ext uri="{FF2B5EF4-FFF2-40B4-BE49-F238E27FC236}">
                  <a16:creationId xmlns:a16="http://schemas.microsoft.com/office/drawing/2014/main" id="{20B8C798-F0D8-204D-9E42-4B9E4F147B70}"/>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16494" name="Group 78">
            <a:extLst>
              <a:ext uri="{FF2B5EF4-FFF2-40B4-BE49-F238E27FC236}">
                <a16:creationId xmlns:a16="http://schemas.microsoft.com/office/drawing/2014/main" id="{75FD7C61-1802-F142-BA94-1100647EE370}"/>
              </a:ext>
            </a:extLst>
          </p:cNvPr>
          <p:cNvGrpSpPr>
            <a:grpSpLocks/>
          </p:cNvGrpSpPr>
          <p:nvPr/>
        </p:nvGrpSpPr>
        <p:grpSpPr bwMode="auto">
          <a:xfrm>
            <a:off x="9640888" y="5803900"/>
            <a:ext cx="165100" cy="406400"/>
            <a:chOff x="2305" y="3704"/>
            <a:chExt cx="104" cy="256"/>
          </a:xfrm>
        </p:grpSpPr>
        <p:sp>
          <p:nvSpPr>
            <p:cNvPr id="316495" name="Line 79">
              <a:extLst>
                <a:ext uri="{FF2B5EF4-FFF2-40B4-BE49-F238E27FC236}">
                  <a16:creationId xmlns:a16="http://schemas.microsoft.com/office/drawing/2014/main" id="{5EEB0384-72AD-6644-B5D2-94223EB58879}"/>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6496" name="Line 80">
              <a:extLst>
                <a:ext uri="{FF2B5EF4-FFF2-40B4-BE49-F238E27FC236}">
                  <a16:creationId xmlns:a16="http://schemas.microsoft.com/office/drawing/2014/main" id="{2CA15818-F6F0-EB45-9612-3CF3B082068B}"/>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6497" name="Line 81">
              <a:extLst>
                <a:ext uri="{FF2B5EF4-FFF2-40B4-BE49-F238E27FC236}">
                  <a16:creationId xmlns:a16="http://schemas.microsoft.com/office/drawing/2014/main" id="{A464FA01-F93B-8F49-BD5D-17CE9DE3C872}"/>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16498" name="Group 82">
            <a:extLst>
              <a:ext uri="{FF2B5EF4-FFF2-40B4-BE49-F238E27FC236}">
                <a16:creationId xmlns:a16="http://schemas.microsoft.com/office/drawing/2014/main" id="{09CC3A7F-4B0B-8848-915A-A1CED0AF447F}"/>
              </a:ext>
            </a:extLst>
          </p:cNvPr>
          <p:cNvGrpSpPr>
            <a:grpSpLocks/>
          </p:cNvGrpSpPr>
          <p:nvPr/>
        </p:nvGrpSpPr>
        <p:grpSpPr bwMode="auto">
          <a:xfrm>
            <a:off x="8574088" y="5791200"/>
            <a:ext cx="165100" cy="406400"/>
            <a:chOff x="2305" y="3704"/>
            <a:chExt cx="104" cy="256"/>
          </a:xfrm>
        </p:grpSpPr>
        <p:sp>
          <p:nvSpPr>
            <p:cNvPr id="316499" name="Line 83">
              <a:extLst>
                <a:ext uri="{FF2B5EF4-FFF2-40B4-BE49-F238E27FC236}">
                  <a16:creationId xmlns:a16="http://schemas.microsoft.com/office/drawing/2014/main" id="{58225517-DD8C-E14A-9F79-498CB7576D69}"/>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6500" name="Line 84">
              <a:extLst>
                <a:ext uri="{FF2B5EF4-FFF2-40B4-BE49-F238E27FC236}">
                  <a16:creationId xmlns:a16="http://schemas.microsoft.com/office/drawing/2014/main" id="{CAE37A22-252D-3942-9406-3F6F5A2DA423}"/>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6501" name="Line 85">
              <a:extLst>
                <a:ext uri="{FF2B5EF4-FFF2-40B4-BE49-F238E27FC236}">
                  <a16:creationId xmlns:a16="http://schemas.microsoft.com/office/drawing/2014/main" id="{3BEF9C08-B435-CA41-8DA8-03C0BF3FA077}"/>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16502" name="Group 86">
            <a:extLst>
              <a:ext uri="{FF2B5EF4-FFF2-40B4-BE49-F238E27FC236}">
                <a16:creationId xmlns:a16="http://schemas.microsoft.com/office/drawing/2014/main" id="{34FDFBEC-26B9-6545-88B3-CC6C1DEA2029}"/>
              </a:ext>
            </a:extLst>
          </p:cNvPr>
          <p:cNvGrpSpPr>
            <a:grpSpLocks/>
          </p:cNvGrpSpPr>
          <p:nvPr/>
        </p:nvGrpSpPr>
        <p:grpSpPr bwMode="auto">
          <a:xfrm>
            <a:off x="8269288" y="5803900"/>
            <a:ext cx="165100" cy="406400"/>
            <a:chOff x="2305" y="3704"/>
            <a:chExt cx="104" cy="256"/>
          </a:xfrm>
        </p:grpSpPr>
        <p:sp>
          <p:nvSpPr>
            <p:cNvPr id="316503" name="Line 87">
              <a:extLst>
                <a:ext uri="{FF2B5EF4-FFF2-40B4-BE49-F238E27FC236}">
                  <a16:creationId xmlns:a16="http://schemas.microsoft.com/office/drawing/2014/main" id="{CC8B8C6D-0B6D-4447-A6E1-E6844BB5336D}"/>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6504" name="Line 88">
              <a:extLst>
                <a:ext uri="{FF2B5EF4-FFF2-40B4-BE49-F238E27FC236}">
                  <a16:creationId xmlns:a16="http://schemas.microsoft.com/office/drawing/2014/main" id="{1A096F5B-B67D-4442-A5E9-8DD2EDC3BA04}"/>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6505" name="Line 89">
              <a:extLst>
                <a:ext uri="{FF2B5EF4-FFF2-40B4-BE49-F238E27FC236}">
                  <a16:creationId xmlns:a16="http://schemas.microsoft.com/office/drawing/2014/main" id="{151AD021-DAB9-614A-BC53-BAC8AB460FE0}"/>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16506" name="Group 90">
            <a:extLst>
              <a:ext uri="{FF2B5EF4-FFF2-40B4-BE49-F238E27FC236}">
                <a16:creationId xmlns:a16="http://schemas.microsoft.com/office/drawing/2014/main" id="{ABF51856-4298-D142-A3BF-93E591B88E8A}"/>
              </a:ext>
            </a:extLst>
          </p:cNvPr>
          <p:cNvGrpSpPr>
            <a:grpSpLocks/>
          </p:cNvGrpSpPr>
          <p:nvPr/>
        </p:nvGrpSpPr>
        <p:grpSpPr bwMode="auto">
          <a:xfrm>
            <a:off x="5462588" y="5880100"/>
            <a:ext cx="165100" cy="406400"/>
            <a:chOff x="2305" y="3704"/>
            <a:chExt cx="104" cy="256"/>
          </a:xfrm>
        </p:grpSpPr>
        <p:sp>
          <p:nvSpPr>
            <p:cNvPr id="316507" name="Line 91">
              <a:extLst>
                <a:ext uri="{FF2B5EF4-FFF2-40B4-BE49-F238E27FC236}">
                  <a16:creationId xmlns:a16="http://schemas.microsoft.com/office/drawing/2014/main" id="{F2838192-4962-9546-9858-AF9EDD866526}"/>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6508" name="Line 92">
              <a:extLst>
                <a:ext uri="{FF2B5EF4-FFF2-40B4-BE49-F238E27FC236}">
                  <a16:creationId xmlns:a16="http://schemas.microsoft.com/office/drawing/2014/main" id="{A9316C92-5523-B442-8B3D-6233802D2A22}"/>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6509" name="Line 93">
              <a:extLst>
                <a:ext uri="{FF2B5EF4-FFF2-40B4-BE49-F238E27FC236}">
                  <a16:creationId xmlns:a16="http://schemas.microsoft.com/office/drawing/2014/main" id="{704183BA-EBB0-F74C-84A9-23686C7F9486}"/>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16510" name="Group 94">
            <a:extLst>
              <a:ext uri="{FF2B5EF4-FFF2-40B4-BE49-F238E27FC236}">
                <a16:creationId xmlns:a16="http://schemas.microsoft.com/office/drawing/2014/main" id="{B23DD818-571C-5A43-BF7E-E91AC3C7AAEB}"/>
              </a:ext>
            </a:extLst>
          </p:cNvPr>
          <p:cNvGrpSpPr>
            <a:grpSpLocks/>
          </p:cNvGrpSpPr>
          <p:nvPr/>
        </p:nvGrpSpPr>
        <p:grpSpPr bwMode="auto">
          <a:xfrm>
            <a:off x="6110288" y="5867400"/>
            <a:ext cx="165100" cy="406400"/>
            <a:chOff x="2305" y="3704"/>
            <a:chExt cx="104" cy="256"/>
          </a:xfrm>
        </p:grpSpPr>
        <p:sp>
          <p:nvSpPr>
            <p:cNvPr id="316511" name="Line 95">
              <a:extLst>
                <a:ext uri="{FF2B5EF4-FFF2-40B4-BE49-F238E27FC236}">
                  <a16:creationId xmlns:a16="http://schemas.microsoft.com/office/drawing/2014/main" id="{513D92DC-66D0-8448-AA93-E162D4A0FE19}"/>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6512" name="Line 96">
              <a:extLst>
                <a:ext uri="{FF2B5EF4-FFF2-40B4-BE49-F238E27FC236}">
                  <a16:creationId xmlns:a16="http://schemas.microsoft.com/office/drawing/2014/main" id="{12E829F4-9A2E-3F4F-886E-C1F32B4DE56E}"/>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6513" name="Line 97">
              <a:extLst>
                <a:ext uri="{FF2B5EF4-FFF2-40B4-BE49-F238E27FC236}">
                  <a16:creationId xmlns:a16="http://schemas.microsoft.com/office/drawing/2014/main" id="{AA3301BC-1F4A-1C46-A50C-FA554297824C}"/>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16514" name="Group 98">
            <a:extLst>
              <a:ext uri="{FF2B5EF4-FFF2-40B4-BE49-F238E27FC236}">
                <a16:creationId xmlns:a16="http://schemas.microsoft.com/office/drawing/2014/main" id="{58E21B17-0D25-DD4C-9D52-C2AF91379B2F}"/>
              </a:ext>
            </a:extLst>
          </p:cNvPr>
          <p:cNvGrpSpPr>
            <a:grpSpLocks/>
          </p:cNvGrpSpPr>
          <p:nvPr/>
        </p:nvGrpSpPr>
        <p:grpSpPr bwMode="auto">
          <a:xfrm>
            <a:off x="7024688" y="4546600"/>
            <a:ext cx="165100" cy="406400"/>
            <a:chOff x="2305" y="3704"/>
            <a:chExt cx="104" cy="256"/>
          </a:xfrm>
        </p:grpSpPr>
        <p:sp>
          <p:nvSpPr>
            <p:cNvPr id="316515" name="Line 99">
              <a:extLst>
                <a:ext uri="{FF2B5EF4-FFF2-40B4-BE49-F238E27FC236}">
                  <a16:creationId xmlns:a16="http://schemas.microsoft.com/office/drawing/2014/main" id="{A89DF7E1-4CAF-CE49-997C-A991635BF57E}"/>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6516" name="Line 100">
              <a:extLst>
                <a:ext uri="{FF2B5EF4-FFF2-40B4-BE49-F238E27FC236}">
                  <a16:creationId xmlns:a16="http://schemas.microsoft.com/office/drawing/2014/main" id="{D931BDDF-0AF5-2647-AF76-E3E6E778D0E9}"/>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6517" name="Line 101">
              <a:extLst>
                <a:ext uri="{FF2B5EF4-FFF2-40B4-BE49-F238E27FC236}">
                  <a16:creationId xmlns:a16="http://schemas.microsoft.com/office/drawing/2014/main" id="{C346665E-0C0E-A544-BE61-C2295A8B4D7E}"/>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16518" name="Group 102">
            <a:extLst>
              <a:ext uri="{FF2B5EF4-FFF2-40B4-BE49-F238E27FC236}">
                <a16:creationId xmlns:a16="http://schemas.microsoft.com/office/drawing/2014/main" id="{B2108F59-C146-6D49-A184-C20219EF0818}"/>
              </a:ext>
            </a:extLst>
          </p:cNvPr>
          <p:cNvGrpSpPr>
            <a:grpSpLocks/>
          </p:cNvGrpSpPr>
          <p:nvPr/>
        </p:nvGrpSpPr>
        <p:grpSpPr bwMode="auto">
          <a:xfrm>
            <a:off x="6719888" y="4559300"/>
            <a:ext cx="165100" cy="406400"/>
            <a:chOff x="2305" y="3704"/>
            <a:chExt cx="104" cy="256"/>
          </a:xfrm>
        </p:grpSpPr>
        <p:sp>
          <p:nvSpPr>
            <p:cNvPr id="316519" name="Line 103">
              <a:extLst>
                <a:ext uri="{FF2B5EF4-FFF2-40B4-BE49-F238E27FC236}">
                  <a16:creationId xmlns:a16="http://schemas.microsoft.com/office/drawing/2014/main" id="{48D42B68-3F3E-384C-9AF6-41C515DD406D}"/>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6520" name="Line 104">
              <a:extLst>
                <a:ext uri="{FF2B5EF4-FFF2-40B4-BE49-F238E27FC236}">
                  <a16:creationId xmlns:a16="http://schemas.microsoft.com/office/drawing/2014/main" id="{15A90219-D44A-8F4E-B0A9-02A78DAB19AC}"/>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6521" name="Line 105">
              <a:extLst>
                <a:ext uri="{FF2B5EF4-FFF2-40B4-BE49-F238E27FC236}">
                  <a16:creationId xmlns:a16="http://schemas.microsoft.com/office/drawing/2014/main" id="{D000A3C1-47DB-2B40-AB9B-A32119F14F06}"/>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16522" name="Group 106">
            <a:extLst>
              <a:ext uri="{FF2B5EF4-FFF2-40B4-BE49-F238E27FC236}">
                <a16:creationId xmlns:a16="http://schemas.microsoft.com/office/drawing/2014/main" id="{B23D9B63-060F-2640-BA5E-DDA13C0CCA18}"/>
              </a:ext>
            </a:extLst>
          </p:cNvPr>
          <p:cNvGrpSpPr>
            <a:grpSpLocks/>
          </p:cNvGrpSpPr>
          <p:nvPr/>
        </p:nvGrpSpPr>
        <p:grpSpPr bwMode="auto">
          <a:xfrm>
            <a:off x="9348788" y="5816600"/>
            <a:ext cx="165100" cy="406400"/>
            <a:chOff x="2305" y="3704"/>
            <a:chExt cx="104" cy="256"/>
          </a:xfrm>
        </p:grpSpPr>
        <p:sp>
          <p:nvSpPr>
            <p:cNvPr id="316523" name="Line 107">
              <a:extLst>
                <a:ext uri="{FF2B5EF4-FFF2-40B4-BE49-F238E27FC236}">
                  <a16:creationId xmlns:a16="http://schemas.microsoft.com/office/drawing/2014/main" id="{76BEDE3F-F726-7741-B546-6EB04E5A168D}"/>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6524" name="Line 108">
              <a:extLst>
                <a:ext uri="{FF2B5EF4-FFF2-40B4-BE49-F238E27FC236}">
                  <a16:creationId xmlns:a16="http://schemas.microsoft.com/office/drawing/2014/main" id="{354BDA3E-53B0-D945-91B2-AC8B3D6A6BE9}"/>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6525" name="Line 109">
              <a:extLst>
                <a:ext uri="{FF2B5EF4-FFF2-40B4-BE49-F238E27FC236}">
                  <a16:creationId xmlns:a16="http://schemas.microsoft.com/office/drawing/2014/main" id="{C72C03CE-51DB-C042-BC7C-298E95A24DE9}"/>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16526" name="Group 110">
            <a:extLst>
              <a:ext uri="{FF2B5EF4-FFF2-40B4-BE49-F238E27FC236}">
                <a16:creationId xmlns:a16="http://schemas.microsoft.com/office/drawing/2014/main" id="{38B3BFC4-7480-A847-B20A-B1D1C584C635}"/>
              </a:ext>
            </a:extLst>
          </p:cNvPr>
          <p:cNvGrpSpPr>
            <a:grpSpLocks/>
          </p:cNvGrpSpPr>
          <p:nvPr/>
        </p:nvGrpSpPr>
        <p:grpSpPr bwMode="auto">
          <a:xfrm>
            <a:off x="8878888" y="4610100"/>
            <a:ext cx="165100" cy="406400"/>
            <a:chOff x="2305" y="3704"/>
            <a:chExt cx="104" cy="256"/>
          </a:xfrm>
        </p:grpSpPr>
        <p:sp>
          <p:nvSpPr>
            <p:cNvPr id="316527" name="Line 111">
              <a:extLst>
                <a:ext uri="{FF2B5EF4-FFF2-40B4-BE49-F238E27FC236}">
                  <a16:creationId xmlns:a16="http://schemas.microsoft.com/office/drawing/2014/main" id="{BC2E2130-6AD6-9449-855E-24279A9BD84E}"/>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6528" name="Line 112">
              <a:extLst>
                <a:ext uri="{FF2B5EF4-FFF2-40B4-BE49-F238E27FC236}">
                  <a16:creationId xmlns:a16="http://schemas.microsoft.com/office/drawing/2014/main" id="{D14ADC54-6424-9A4B-A3F3-28BFB0F0E622}"/>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6529" name="Line 113">
              <a:extLst>
                <a:ext uri="{FF2B5EF4-FFF2-40B4-BE49-F238E27FC236}">
                  <a16:creationId xmlns:a16="http://schemas.microsoft.com/office/drawing/2014/main" id="{DB0DD20A-9C96-2B4A-A8BD-F0E33AAD7D6C}"/>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16530" name="Group 114">
            <a:extLst>
              <a:ext uri="{FF2B5EF4-FFF2-40B4-BE49-F238E27FC236}">
                <a16:creationId xmlns:a16="http://schemas.microsoft.com/office/drawing/2014/main" id="{F6FD39EE-8557-CF47-8F9C-4D9F20E62556}"/>
              </a:ext>
            </a:extLst>
          </p:cNvPr>
          <p:cNvGrpSpPr>
            <a:grpSpLocks/>
          </p:cNvGrpSpPr>
          <p:nvPr/>
        </p:nvGrpSpPr>
        <p:grpSpPr bwMode="auto">
          <a:xfrm>
            <a:off x="7837488" y="4622800"/>
            <a:ext cx="165100" cy="406400"/>
            <a:chOff x="2305" y="3704"/>
            <a:chExt cx="104" cy="256"/>
          </a:xfrm>
        </p:grpSpPr>
        <p:sp>
          <p:nvSpPr>
            <p:cNvPr id="316531" name="Line 115">
              <a:extLst>
                <a:ext uri="{FF2B5EF4-FFF2-40B4-BE49-F238E27FC236}">
                  <a16:creationId xmlns:a16="http://schemas.microsoft.com/office/drawing/2014/main" id="{E458E550-20B7-2945-A2C0-3E2D453A240F}"/>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6532" name="Line 116">
              <a:extLst>
                <a:ext uri="{FF2B5EF4-FFF2-40B4-BE49-F238E27FC236}">
                  <a16:creationId xmlns:a16="http://schemas.microsoft.com/office/drawing/2014/main" id="{816BA008-024E-004F-87AC-3491CB013C24}"/>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6533" name="Line 117">
              <a:extLst>
                <a:ext uri="{FF2B5EF4-FFF2-40B4-BE49-F238E27FC236}">
                  <a16:creationId xmlns:a16="http://schemas.microsoft.com/office/drawing/2014/main" id="{3C4D6993-6ED3-7940-A719-419A17A6890B}"/>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16534" name="Text Box 118">
            <a:extLst>
              <a:ext uri="{FF2B5EF4-FFF2-40B4-BE49-F238E27FC236}">
                <a16:creationId xmlns:a16="http://schemas.microsoft.com/office/drawing/2014/main" id="{46686CD5-C4ED-E448-923C-8959B984CA81}"/>
              </a:ext>
            </a:extLst>
          </p:cNvPr>
          <p:cNvSpPr txBox="1">
            <a:spLocks noChangeArrowheads="1"/>
          </p:cNvSpPr>
          <p:nvPr/>
        </p:nvSpPr>
        <p:spPr bwMode="auto">
          <a:xfrm>
            <a:off x="1978025" y="2816225"/>
            <a:ext cx="3416320" cy="707886"/>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a:latin typeface="Courier New" panose="02070309020205020404" pitchFamily="49" charset="0"/>
              </a:rPr>
              <a:t>Output: 1 3 7 9 14 22</a:t>
            </a:r>
          </a:p>
          <a:p>
            <a:r>
              <a:rPr lang="en-US" altLang="en-US" sz="2000">
                <a:latin typeface="Courier New" panose="02070309020205020404" pitchFamily="49" charset="0"/>
              </a:rPr>
              <a:t>        36 44 67</a:t>
            </a:r>
          </a:p>
        </p:txBody>
      </p:sp>
      <p:sp>
        <p:nvSpPr>
          <p:cNvPr id="316535" name="Oval 119">
            <a:extLst>
              <a:ext uri="{FF2B5EF4-FFF2-40B4-BE49-F238E27FC236}">
                <a16:creationId xmlns:a16="http://schemas.microsoft.com/office/drawing/2014/main" id="{4BDA73AE-DA8E-5143-B58F-F6FA7C2B477B}"/>
              </a:ext>
            </a:extLst>
          </p:cNvPr>
          <p:cNvSpPr>
            <a:spLocks noChangeArrowheads="1"/>
          </p:cNvSpPr>
          <p:nvPr/>
        </p:nvSpPr>
        <p:spPr bwMode="auto">
          <a:xfrm>
            <a:off x="2044700" y="1308100"/>
            <a:ext cx="254000" cy="254000"/>
          </a:xfrm>
          <a:prstGeom prst="ellipse">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316536" name="Oval 120">
            <a:extLst>
              <a:ext uri="{FF2B5EF4-FFF2-40B4-BE49-F238E27FC236}">
                <a16:creationId xmlns:a16="http://schemas.microsoft.com/office/drawing/2014/main" id="{C3CE3A8B-CDC3-D84C-A655-5BBB802844D0}"/>
              </a:ext>
            </a:extLst>
          </p:cNvPr>
          <p:cNvSpPr>
            <a:spLocks noChangeArrowheads="1"/>
          </p:cNvSpPr>
          <p:nvPr/>
        </p:nvSpPr>
        <p:spPr bwMode="auto">
          <a:xfrm>
            <a:off x="2044700" y="1651000"/>
            <a:ext cx="254000" cy="254000"/>
          </a:xfrm>
          <a:prstGeom prst="ellipse">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316537" name="Oval 121">
            <a:extLst>
              <a:ext uri="{FF2B5EF4-FFF2-40B4-BE49-F238E27FC236}">
                <a16:creationId xmlns:a16="http://schemas.microsoft.com/office/drawing/2014/main" id="{2798100A-340D-EF43-91C6-C8EAAB797275}"/>
              </a:ext>
            </a:extLst>
          </p:cNvPr>
          <p:cNvSpPr>
            <a:spLocks noChangeArrowheads="1"/>
          </p:cNvSpPr>
          <p:nvPr/>
        </p:nvSpPr>
        <p:spPr bwMode="auto">
          <a:xfrm>
            <a:off x="2044700" y="1993900"/>
            <a:ext cx="254000" cy="254000"/>
          </a:xfrm>
          <a:prstGeom prst="ellipse">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316538" name="Oval 122">
            <a:extLst>
              <a:ext uri="{FF2B5EF4-FFF2-40B4-BE49-F238E27FC236}">
                <a16:creationId xmlns:a16="http://schemas.microsoft.com/office/drawing/2014/main" id="{D3B3588E-8117-F14C-B9AD-15BE5CD16F34}"/>
              </a:ext>
            </a:extLst>
          </p:cNvPr>
          <p:cNvSpPr>
            <a:spLocks noChangeArrowheads="1"/>
          </p:cNvSpPr>
          <p:nvPr/>
        </p:nvSpPr>
        <p:spPr bwMode="auto">
          <a:xfrm>
            <a:off x="4762500" y="52070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316539" name="Oval 123">
            <a:extLst>
              <a:ext uri="{FF2B5EF4-FFF2-40B4-BE49-F238E27FC236}">
                <a16:creationId xmlns:a16="http://schemas.microsoft.com/office/drawing/2014/main" id="{22614F9B-AAC1-794E-B4B8-AEC214823537}"/>
              </a:ext>
            </a:extLst>
          </p:cNvPr>
          <p:cNvSpPr>
            <a:spLocks noChangeArrowheads="1"/>
          </p:cNvSpPr>
          <p:nvPr/>
        </p:nvSpPr>
        <p:spPr bwMode="auto">
          <a:xfrm>
            <a:off x="4749800" y="55118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316540" name="Oval 124">
            <a:extLst>
              <a:ext uri="{FF2B5EF4-FFF2-40B4-BE49-F238E27FC236}">
                <a16:creationId xmlns:a16="http://schemas.microsoft.com/office/drawing/2014/main" id="{1D8E4A90-8438-E340-B23B-65D614468EF3}"/>
              </a:ext>
            </a:extLst>
          </p:cNvPr>
          <p:cNvSpPr>
            <a:spLocks noChangeArrowheads="1"/>
          </p:cNvSpPr>
          <p:nvPr/>
        </p:nvSpPr>
        <p:spPr bwMode="auto">
          <a:xfrm>
            <a:off x="4749800" y="58166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316541" name="Oval 125">
            <a:extLst>
              <a:ext uri="{FF2B5EF4-FFF2-40B4-BE49-F238E27FC236}">
                <a16:creationId xmlns:a16="http://schemas.microsoft.com/office/drawing/2014/main" id="{2815F1AA-F52F-4746-88F9-1C7D8FBEAA00}"/>
              </a:ext>
            </a:extLst>
          </p:cNvPr>
          <p:cNvSpPr>
            <a:spLocks noChangeArrowheads="1"/>
          </p:cNvSpPr>
          <p:nvPr/>
        </p:nvSpPr>
        <p:spPr bwMode="auto">
          <a:xfrm>
            <a:off x="5207000" y="39116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316542" name="Oval 126">
            <a:extLst>
              <a:ext uri="{FF2B5EF4-FFF2-40B4-BE49-F238E27FC236}">
                <a16:creationId xmlns:a16="http://schemas.microsoft.com/office/drawing/2014/main" id="{45076CF5-8CD7-DF48-B650-0CC756559B50}"/>
              </a:ext>
            </a:extLst>
          </p:cNvPr>
          <p:cNvSpPr>
            <a:spLocks noChangeArrowheads="1"/>
          </p:cNvSpPr>
          <p:nvPr/>
        </p:nvSpPr>
        <p:spPr bwMode="auto">
          <a:xfrm>
            <a:off x="5207000" y="42164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316543" name="Oval 127">
            <a:extLst>
              <a:ext uri="{FF2B5EF4-FFF2-40B4-BE49-F238E27FC236}">
                <a16:creationId xmlns:a16="http://schemas.microsoft.com/office/drawing/2014/main" id="{3F4958DC-B22E-7446-98FD-FEBFC44EC429}"/>
              </a:ext>
            </a:extLst>
          </p:cNvPr>
          <p:cNvSpPr>
            <a:spLocks noChangeArrowheads="1"/>
          </p:cNvSpPr>
          <p:nvPr/>
        </p:nvSpPr>
        <p:spPr bwMode="auto">
          <a:xfrm>
            <a:off x="5207000" y="45339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316544" name="Oval 128">
            <a:extLst>
              <a:ext uri="{FF2B5EF4-FFF2-40B4-BE49-F238E27FC236}">
                <a16:creationId xmlns:a16="http://schemas.microsoft.com/office/drawing/2014/main" id="{8EA2A1ED-78E6-364B-BDD2-7204BAFA5456}"/>
              </a:ext>
            </a:extLst>
          </p:cNvPr>
          <p:cNvSpPr>
            <a:spLocks noChangeArrowheads="1"/>
          </p:cNvSpPr>
          <p:nvPr/>
        </p:nvSpPr>
        <p:spPr bwMode="auto">
          <a:xfrm>
            <a:off x="5740400" y="51943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316545" name="Oval 129">
            <a:extLst>
              <a:ext uri="{FF2B5EF4-FFF2-40B4-BE49-F238E27FC236}">
                <a16:creationId xmlns:a16="http://schemas.microsoft.com/office/drawing/2014/main" id="{C635C5D2-47C7-4A4F-BFFA-0834B5858E13}"/>
              </a:ext>
            </a:extLst>
          </p:cNvPr>
          <p:cNvSpPr>
            <a:spLocks noChangeArrowheads="1"/>
          </p:cNvSpPr>
          <p:nvPr/>
        </p:nvSpPr>
        <p:spPr bwMode="auto">
          <a:xfrm>
            <a:off x="5740400" y="55118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316546" name="Oval 130">
            <a:extLst>
              <a:ext uri="{FF2B5EF4-FFF2-40B4-BE49-F238E27FC236}">
                <a16:creationId xmlns:a16="http://schemas.microsoft.com/office/drawing/2014/main" id="{5BB4BEFE-DF0C-6746-A91C-9D12DFBA361A}"/>
              </a:ext>
            </a:extLst>
          </p:cNvPr>
          <p:cNvSpPr>
            <a:spLocks noChangeArrowheads="1"/>
          </p:cNvSpPr>
          <p:nvPr/>
        </p:nvSpPr>
        <p:spPr bwMode="auto">
          <a:xfrm>
            <a:off x="5740400" y="58293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316547" name="Oval 131">
            <a:extLst>
              <a:ext uri="{FF2B5EF4-FFF2-40B4-BE49-F238E27FC236}">
                <a16:creationId xmlns:a16="http://schemas.microsoft.com/office/drawing/2014/main" id="{33C2972F-8B62-5F44-9FF1-645F9F0B6072}"/>
              </a:ext>
            </a:extLst>
          </p:cNvPr>
          <p:cNvSpPr>
            <a:spLocks noChangeArrowheads="1"/>
          </p:cNvSpPr>
          <p:nvPr/>
        </p:nvSpPr>
        <p:spPr bwMode="auto">
          <a:xfrm>
            <a:off x="6299200" y="39116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316548" name="Oval 132">
            <a:extLst>
              <a:ext uri="{FF2B5EF4-FFF2-40B4-BE49-F238E27FC236}">
                <a16:creationId xmlns:a16="http://schemas.microsoft.com/office/drawing/2014/main" id="{128B531A-5063-E34D-A319-2C33F0623B3B}"/>
              </a:ext>
            </a:extLst>
          </p:cNvPr>
          <p:cNvSpPr>
            <a:spLocks noChangeArrowheads="1"/>
          </p:cNvSpPr>
          <p:nvPr/>
        </p:nvSpPr>
        <p:spPr bwMode="auto">
          <a:xfrm>
            <a:off x="6299200" y="42291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316549" name="Oval 133">
            <a:extLst>
              <a:ext uri="{FF2B5EF4-FFF2-40B4-BE49-F238E27FC236}">
                <a16:creationId xmlns:a16="http://schemas.microsoft.com/office/drawing/2014/main" id="{1BF72B4F-BABD-614A-9AEF-CB88B32B2F6E}"/>
              </a:ext>
            </a:extLst>
          </p:cNvPr>
          <p:cNvSpPr>
            <a:spLocks noChangeArrowheads="1"/>
          </p:cNvSpPr>
          <p:nvPr/>
        </p:nvSpPr>
        <p:spPr bwMode="auto">
          <a:xfrm>
            <a:off x="6299200" y="45466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316550" name="Oval 134">
            <a:extLst>
              <a:ext uri="{FF2B5EF4-FFF2-40B4-BE49-F238E27FC236}">
                <a16:creationId xmlns:a16="http://schemas.microsoft.com/office/drawing/2014/main" id="{6ADECC36-B994-E042-BE05-6F76D2AD3F11}"/>
              </a:ext>
            </a:extLst>
          </p:cNvPr>
          <p:cNvSpPr>
            <a:spLocks noChangeArrowheads="1"/>
          </p:cNvSpPr>
          <p:nvPr/>
        </p:nvSpPr>
        <p:spPr bwMode="auto">
          <a:xfrm>
            <a:off x="5740400" y="27305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316551" name="Oval 135">
            <a:extLst>
              <a:ext uri="{FF2B5EF4-FFF2-40B4-BE49-F238E27FC236}">
                <a16:creationId xmlns:a16="http://schemas.microsoft.com/office/drawing/2014/main" id="{FADF5AD5-D146-924B-B0A3-245947CB21EA}"/>
              </a:ext>
            </a:extLst>
          </p:cNvPr>
          <p:cNvSpPr>
            <a:spLocks noChangeArrowheads="1"/>
          </p:cNvSpPr>
          <p:nvPr/>
        </p:nvSpPr>
        <p:spPr bwMode="auto">
          <a:xfrm>
            <a:off x="5740400" y="30353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316552" name="Oval 136">
            <a:extLst>
              <a:ext uri="{FF2B5EF4-FFF2-40B4-BE49-F238E27FC236}">
                <a16:creationId xmlns:a16="http://schemas.microsoft.com/office/drawing/2014/main" id="{5506BE77-85D1-914E-A5A2-8FE3BD9C1E24}"/>
              </a:ext>
            </a:extLst>
          </p:cNvPr>
          <p:cNvSpPr>
            <a:spLocks noChangeArrowheads="1"/>
          </p:cNvSpPr>
          <p:nvPr/>
        </p:nvSpPr>
        <p:spPr bwMode="auto">
          <a:xfrm>
            <a:off x="5740400" y="33401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316553" name="Oval 137">
            <a:extLst>
              <a:ext uri="{FF2B5EF4-FFF2-40B4-BE49-F238E27FC236}">
                <a16:creationId xmlns:a16="http://schemas.microsoft.com/office/drawing/2014/main" id="{0C7C6C99-6C13-A741-BD78-410EEA62008E}"/>
              </a:ext>
            </a:extLst>
          </p:cNvPr>
          <p:cNvSpPr>
            <a:spLocks noChangeArrowheads="1"/>
          </p:cNvSpPr>
          <p:nvPr/>
        </p:nvSpPr>
        <p:spPr bwMode="auto">
          <a:xfrm>
            <a:off x="6743700" y="14732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316554" name="Oval 138">
            <a:extLst>
              <a:ext uri="{FF2B5EF4-FFF2-40B4-BE49-F238E27FC236}">
                <a16:creationId xmlns:a16="http://schemas.microsoft.com/office/drawing/2014/main" id="{6AA1D747-C150-4B4C-B02D-4B4D2F00128B}"/>
              </a:ext>
            </a:extLst>
          </p:cNvPr>
          <p:cNvSpPr>
            <a:spLocks noChangeArrowheads="1"/>
          </p:cNvSpPr>
          <p:nvPr/>
        </p:nvSpPr>
        <p:spPr bwMode="auto">
          <a:xfrm>
            <a:off x="6743700" y="17526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316555" name="Oval 139">
            <a:extLst>
              <a:ext uri="{FF2B5EF4-FFF2-40B4-BE49-F238E27FC236}">
                <a16:creationId xmlns:a16="http://schemas.microsoft.com/office/drawing/2014/main" id="{2D461E18-53A3-7443-AE96-9D174A349A69}"/>
              </a:ext>
            </a:extLst>
          </p:cNvPr>
          <p:cNvSpPr>
            <a:spLocks noChangeArrowheads="1"/>
          </p:cNvSpPr>
          <p:nvPr/>
        </p:nvSpPr>
        <p:spPr bwMode="auto">
          <a:xfrm>
            <a:off x="6743700" y="2044700"/>
            <a:ext cx="254000" cy="254000"/>
          </a:xfrm>
          <a:prstGeom prst="ellipse">
            <a:avLst/>
          </a:prstGeom>
          <a:solidFill>
            <a:srgbClr val="66FF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316556" name="Oval 140">
            <a:extLst>
              <a:ext uri="{FF2B5EF4-FFF2-40B4-BE49-F238E27FC236}">
                <a16:creationId xmlns:a16="http://schemas.microsoft.com/office/drawing/2014/main" id="{9C130887-9DF6-0742-8251-4E80E8792A3B}"/>
              </a:ext>
            </a:extLst>
          </p:cNvPr>
          <p:cNvSpPr>
            <a:spLocks noChangeArrowheads="1"/>
          </p:cNvSpPr>
          <p:nvPr/>
        </p:nvSpPr>
        <p:spPr bwMode="auto">
          <a:xfrm>
            <a:off x="7404100" y="39116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316557" name="Oval 141">
            <a:extLst>
              <a:ext uri="{FF2B5EF4-FFF2-40B4-BE49-F238E27FC236}">
                <a16:creationId xmlns:a16="http://schemas.microsoft.com/office/drawing/2014/main" id="{789D3A2A-BC22-D449-9A48-2748CA063D42}"/>
              </a:ext>
            </a:extLst>
          </p:cNvPr>
          <p:cNvSpPr>
            <a:spLocks noChangeArrowheads="1"/>
          </p:cNvSpPr>
          <p:nvPr/>
        </p:nvSpPr>
        <p:spPr bwMode="auto">
          <a:xfrm>
            <a:off x="7391400" y="42291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316558" name="Oval 142">
            <a:extLst>
              <a:ext uri="{FF2B5EF4-FFF2-40B4-BE49-F238E27FC236}">
                <a16:creationId xmlns:a16="http://schemas.microsoft.com/office/drawing/2014/main" id="{7CBF8845-B3CB-8240-9D10-7BBDC8799BD0}"/>
              </a:ext>
            </a:extLst>
          </p:cNvPr>
          <p:cNvSpPr>
            <a:spLocks noChangeArrowheads="1"/>
          </p:cNvSpPr>
          <p:nvPr/>
        </p:nvSpPr>
        <p:spPr bwMode="auto">
          <a:xfrm>
            <a:off x="7378700" y="45466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316559" name="Oval 143">
            <a:extLst>
              <a:ext uri="{FF2B5EF4-FFF2-40B4-BE49-F238E27FC236}">
                <a16:creationId xmlns:a16="http://schemas.microsoft.com/office/drawing/2014/main" id="{7A80C019-08D1-2F4F-A367-692826458117}"/>
              </a:ext>
            </a:extLst>
          </p:cNvPr>
          <p:cNvSpPr>
            <a:spLocks noChangeArrowheads="1"/>
          </p:cNvSpPr>
          <p:nvPr/>
        </p:nvSpPr>
        <p:spPr bwMode="auto">
          <a:xfrm>
            <a:off x="7861300" y="51308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316560" name="Oval 144">
            <a:extLst>
              <a:ext uri="{FF2B5EF4-FFF2-40B4-BE49-F238E27FC236}">
                <a16:creationId xmlns:a16="http://schemas.microsoft.com/office/drawing/2014/main" id="{2E9A4495-786B-CB41-A3A2-A024D74286F4}"/>
              </a:ext>
            </a:extLst>
          </p:cNvPr>
          <p:cNvSpPr>
            <a:spLocks noChangeArrowheads="1"/>
          </p:cNvSpPr>
          <p:nvPr/>
        </p:nvSpPr>
        <p:spPr bwMode="auto">
          <a:xfrm>
            <a:off x="7848600" y="54610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316561" name="Oval 145">
            <a:extLst>
              <a:ext uri="{FF2B5EF4-FFF2-40B4-BE49-F238E27FC236}">
                <a16:creationId xmlns:a16="http://schemas.microsoft.com/office/drawing/2014/main" id="{0769349A-8684-A247-AD9B-5CDF5C2E12F3}"/>
              </a:ext>
            </a:extLst>
          </p:cNvPr>
          <p:cNvSpPr>
            <a:spLocks noChangeArrowheads="1"/>
          </p:cNvSpPr>
          <p:nvPr/>
        </p:nvSpPr>
        <p:spPr bwMode="auto">
          <a:xfrm>
            <a:off x="7848600" y="57785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316562" name="Oval 146">
            <a:extLst>
              <a:ext uri="{FF2B5EF4-FFF2-40B4-BE49-F238E27FC236}">
                <a16:creationId xmlns:a16="http://schemas.microsoft.com/office/drawing/2014/main" id="{A2142AA7-8559-3A4E-9994-B59EC2168A4A}"/>
              </a:ext>
            </a:extLst>
          </p:cNvPr>
          <p:cNvSpPr>
            <a:spLocks noChangeArrowheads="1"/>
          </p:cNvSpPr>
          <p:nvPr/>
        </p:nvSpPr>
        <p:spPr bwMode="auto">
          <a:xfrm>
            <a:off x="7937500" y="27051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316563" name="Oval 147">
            <a:extLst>
              <a:ext uri="{FF2B5EF4-FFF2-40B4-BE49-F238E27FC236}">
                <a16:creationId xmlns:a16="http://schemas.microsoft.com/office/drawing/2014/main" id="{E81A61F7-C247-DB48-B44B-E4F22C515B70}"/>
              </a:ext>
            </a:extLst>
          </p:cNvPr>
          <p:cNvSpPr>
            <a:spLocks noChangeArrowheads="1"/>
          </p:cNvSpPr>
          <p:nvPr/>
        </p:nvSpPr>
        <p:spPr bwMode="auto">
          <a:xfrm>
            <a:off x="7937500" y="30226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316564" name="Oval 148">
            <a:extLst>
              <a:ext uri="{FF2B5EF4-FFF2-40B4-BE49-F238E27FC236}">
                <a16:creationId xmlns:a16="http://schemas.microsoft.com/office/drawing/2014/main" id="{431FB129-FD37-B949-8237-724DD767EE66}"/>
              </a:ext>
            </a:extLst>
          </p:cNvPr>
          <p:cNvSpPr>
            <a:spLocks noChangeArrowheads="1"/>
          </p:cNvSpPr>
          <p:nvPr/>
        </p:nvSpPr>
        <p:spPr bwMode="auto">
          <a:xfrm>
            <a:off x="7937500" y="3340100"/>
            <a:ext cx="254000" cy="254000"/>
          </a:xfrm>
          <a:prstGeom prst="ellipse">
            <a:avLst/>
          </a:prstGeom>
          <a:solidFill>
            <a:srgbClr val="66FF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Tree>
    <p:extLst>
      <p:ext uri="{BB962C8B-B14F-4D97-AF65-F5344CB8AC3E}">
        <p14:creationId xmlns:p14="http://schemas.microsoft.com/office/powerpoint/2010/main" val="163049805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a:extLst>
              <a:ext uri="{FF2B5EF4-FFF2-40B4-BE49-F238E27FC236}">
                <a16:creationId xmlns:a16="http://schemas.microsoft.com/office/drawing/2014/main" id="{031015F2-1B66-DB43-ACD6-1593B7764C53}"/>
              </a:ext>
            </a:extLst>
          </p:cNvPr>
          <p:cNvSpPr>
            <a:spLocks noChangeArrowheads="1"/>
          </p:cNvSpPr>
          <p:nvPr/>
        </p:nvSpPr>
        <p:spPr bwMode="auto">
          <a:xfrm>
            <a:off x="1981201" y="457201"/>
            <a:ext cx="4341813" cy="1895475"/>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64" tIns="46033" rIns="92064" bIns="46033">
            <a:spAutoFit/>
          </a:bodyPr>
          <a:lstStyle>
            <a:lvl1pPr indent="4763">
              <a:spcBef>
                <a:spcPct val="20000"/>
              </a:spcBef>
              <a:buChar char="•"/>
              <a:defRPr sz="2400">
                <a:solidFill>
                  <a:schemeClr val="tx1"/>
                </a:solidFill>
                <a:latin typeface="Arial" panose="020B0604020202020204" pitchFamily="34" charset="0"/>
              </a:defRPr>
            </a:lvl1pPr>
            <a:lvl2pPr marL="747713"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buFontTx/>
              <a:buNone/>
            </a:pPr>
            <a:r>
              <a:rPr lang="en-US" altLang="en-US" sz="2000">
                <a:latin typeface="Courier New" panose="02070309020205020404" pitchFamily="49" charset="0"/>
              </a:rPr>
              <a:t>Proc InOrderPrint(pointer) </a:t>
            </a:r>
          </a:p>
          <a:p>
            <a:pPr>
              <a:buFontTx/>
              <a:buNone/>
            </a:pPr>
            <a:r>
              <a:rPr lang="en-US" altLang="en-US" sz="2000">
                <a:latin typeface="Courier New" panose="02070309020205020404" pitchFamily="49" charset="0"/>
              </a:rPr>
              <a:t> </a:t>
            </a:r>
            <a:r>
              <a:rPr lang="en-US" altLang="en-US" sz="2000">
                <a:solidFill>
                  <a:srgbClr val="FF0033"/>
                </a:solidFill>
                <a:latin typeface="Courier New" panose="02070309020205020404" pitchFamily="49" charset="0"/>
              </a:rPr>
              <a:t>pointer NOT NIL?</a:t>
            </a:r>
          </a:p>
          <a:p>
            <a:pPr>
              <a:buFontTx/>
              <a:buNone/>
            </a:pPr>
            <a:r>
              <a:rPr lang="en-US" altLang="en-US" sz="2000">
                <a:latin typeface="Courier New" panose="02070309020205020404" pitchFamily="49" charset="0"/>
              </a:rPr>
              <a:t>  InOrderPrint(left child)</a:t>
            </a:r>
          </a:p>
          <a:p>
            <a:pPr>
              <a:buFontTx/>
              <a:buNone/>
            </a:pPr>
            <a:r>
              <a:rPr lang="en-US" altLang="en-US" sz="2000">
                <a:latin typeface="Courier New" panose="02070309020205020404" pitchFamily="49" charset="0"/>
              </a:rPr>
              <a:t>  print(data)</a:t>
            </a:r>
          </a:p>
          <a:p>
            <a:pPr>
              <a:buFontTx/>
              <a:buNone/>
            </a:pPr>
            <a:r>
              <a:rPr lang="en-US" altLang="en-US" sz="2000">
                <a:latin typeface="Courier New" panose="02070309020205020404" pitchFamily="49" charset="0"/>
              </a:rPr>
              <a:t>  InOrderPrint(right child)</a:t>
            </a:r>
          </a:p>
        </p:txBody>
      </p:sp>
      <p:grpSp>
        <p:nvGrpSpPr>
          <p:cNvPr id="132099" name="Group 3">
            <a:extLst>
              <a:ext uri="{FF2B5EF4-FFF2-40B4-BE49-F238E27FC236}">
                <a16:creationId xmlns:a16="http://schemas.microsoft.com/office/drawing/2014/main" id="{CBE3D0D2-6C48-044B-A2FC-9895340BCE93}"/>
              </a:ext>
            </a:extLst>
          </p:cNvPr>
          <p:cNvGrpSpPr>
            <a:grpSpLocks/>
          </p:cNvGrpSpPr>
          <p:nvPr/>
        </p:nvGrpSpPr>
        <p:grpSpPr bwMode="auto">
          <a:xfrm>
            <a:off x="7099301" y="1501775"/>
            <a:ext cx="587375" cy="749300"/>
            <a:chOff x="1760" y="2442"/>
            <a:chExt cx="370" cy="472"/>
          </a:xfrm>
        </p:grpSpPr>
        <p:sp>
          <p:nvSpPr>
            <p:cNvPr id="132100" name="Text Box 4">
              <a:extLst>
                <a:ext uri="{FF2B5EF4-FFF2-40B4-BE49-F238E27FC236}">
                  <a16:creationId xmlns:a16="http://schemas.microsoft.com/office/drawing/2014/main" id="{C1138509-6EC4-824E-8B5F-D2FF150ACDD8}"/>
                </a:ext>
              </a:extLst>
            </p:cNvPr>
            <p:cNvSpPr txBox="1">
              <a:spLocks noChangeArrowheads="1"/>
            </p:cNvSpPr>
            <p:nvPr/>
          </p:nvSpPr>
          <p:spPr bwMode="auto">
            <a:xfrm>
              <a:off x="1760" y="2442"/>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solidFill>
                    <a:srgbClr val="FF0033"/>
                  </a:solidFill>
                  <a:latin typeface="Courier New" panose="02070309020205020404" pitchFamily="49" charset="0"/>
                </a:rPr>
                <a:t>22</a:t>
              </a:r>
            </a:p>
          </p:txBody>
        </p:sp>
        <p:grpSp>
          <p:nvGrpSpPr>
            <p:cNvPr id="132101" name="Group 5">
              <a:extLst>
                <a:ext uri="{FF2B5EF4-FFF2-40B4-BE49-F238E27FC236}">
                  <a16:creationId xmlns:a16="http://schemas.microsoft.com/office/drawing/2014/main" id="{9EC8DAEF-2369-AA4A-B5FF-68B1D3271A3F}"/>
                </a:ext>
              </a:extLst>
            </p:cNvPr>
            <p:cNvGrpSpPr>
              <a:grpSpLocks/>
            </p:cNvGrpSpPr>
            <p:nvPr/>
          </p:nvGrpSpPr>
          <p:grpSpPr bwMode="auto">
            <a:xfrm>
              <a:off x="1760" y="2754"/>
              <a:ext cx="370" cy="160"/>
              <a:chOff x="1378" y="3290"/>
              <a:chExt cx="370" cy="312"/>
            </a:xfrm>
          </p:grpSpPr>
          <p:sp>
            <p:nvSpPr>
              <p:cNvPr id="132102" name="Text Box 6">
                <a:extLst>
                  <a:ext uri="{FF2B5EF4-FFF2-40B4-BE49-F238E27FC236}">
                    <a16:creationId xmlns:a16="http://schemas.microsoft.com/office/drawing/2014/main" id="{B4ED3496-E4F4-5547-B4EE-197BCF1FF1E6}"/>
                  </a:ext>
                </a:extLst>
              </p:cNvPr>
              <p:cNvSpPr txBox="1">
                <a:spLocks noChangeArrowheads="1"/>
              </p:cNvSpPr>
              <p:nvPr/>
            </p:nvSpPr>
            <p:spPr bwMode="auto">
              <a:xfrm>
                <a:off x="1378" y="3290"/>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32103" name="Line 7">
                <a:extLst>
                  <a:ext uri="{FF2B5EF4-FFF2-40B4-BE49-F238E27FC236}">
                    <a16:creationId xmlns:a16="http://schemas.microsoft.com/office/drawing/2014/main" id="{A55281CD-8319-1E40-990E-EAEB0F987406}"/>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132104" name="Text Box 8">
            <a:extLst>
              <a:ext uri="{FF2B5EF4-FFF2-40B4-BE49-F238E27FC236}">
                <a16:creationId xmlns:a16="http://schemas.microsoft.com/office/drawing/2014/main" id="{82B6C8F7-4BAC-154C-A004-01A2D9A288F8}"/>
              </a:ext>
            </a:extLst>
          </p:cNvPr>
          <p:cNvSpPr txBox="1">
            <a:spLocks noChangeArrowheads="1"/>
          </p:cNvSpPr>
          <p:nvPr/>
        </p:nvSpPr>
        <p:spPr bwMode="auto">
          <a:xfrm>
            <a:off x="7032626" y="646113"/>
            <a:ext cx="62619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715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a:t>root</a:t>
            </a:r>
          </a:p>
        </p:txBody>
      </p:sp>
      <p:sp>
        <p:nvSpPr>
          <p:cNvPr id="132105" name="Line 9">
            <a:extLst>
              <a:ext uri="{FF2B5EF4-FFF2-40B4-BE49-F238E27FC236}">
                <a16:creationId xmlns:a16="http://schemas.microsoft.com/office/drawing/2014/main" id="{62E3795D-3333-E746-B0E3-FED78D4E665D}"/>
              </a:ext>
            </a:extLst>
          </p:cNvPr>
          <p:cNvSpPr>
            <a:spLocks noChangeShapeType="1"/>
          </p:cNvSpPr>
          <p:nvPr/>
        </p:nvSpPr>
        <p:spPr bwMode="auto">
          <a:xfrm>
            <a:off x="7404100" y="1028700"/>
            <a:ext cx="0" cy="4572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32106" name="Group 10">
            <a:extLst>
              <a:ext uri="{FF2B5EF4-FFF2-40B4-BE49-F238E27FC236}">
                <a16:creationId xmlns:a16="http://schemas.microsoft.com/office/drawing/2014/main" id="{1DEB9884-53C6-5F41-9C87-657D9E558DDE}"/>
              </a:ext>
            </a:extLst>
          </p:cNvPr>
          <p:cNvGrpSpPr>
            <a:grpSpLocks/>
          </p:cNvGrpSpPr>
          <p:nvPr/>
        </p:nvGrpSpPr>
        <p:grpSpPr bwMode="auto">
          <a:xfrm>
            <a:off x="8280401" y="2746375"/>
            <a:ext cx="587375" cy="749300"/>
            <a:chOff x="1760" y="2442"/>
            <a:chExt cx="370" cy="472"/>
          </a:xfrm>
        </p:grpSpPr>
        <p:sp>
          <p:nvSpPr>
            <p:cNvPr id="132107" name="Text Box 11">
              <a:extLst>
                <a:ext uri="{FF2B5EF4-FFF2-40B4-BE49-F238E27FC236}">
                  <a16:creationId xmlns:a16="http://schemas.microsoft.com/office/drawing/2014/main" id="{7308E2A7-54EF-DC47-8414-4B3ADA4764B5}"/>
                </a:ext>
              </a:extLst>
            </p:cNvPr>
            <p:cNvSpPr txBox="1">
              <a:spLocks noChangeArrowheads="1"/>
            </p:cNvSpPr>
            <p:nvPr/>
          </p:nvSpPr>
          <p:spPr bwMode="auto">
            <a:xfrm>
              <a:off x="1760" y="2442"/>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solidFill>
                    <a:srgbClr val="FF0033"/>
                  </a:solidFill>
                  <a:latin typeface="Courier New" panose="02070309020205020404" pitchFamily="49" charset="0"/>
                </a:rPr>
                <a:t>67</a:t>
              </a:r>
              <a:endParaRPr lang="en-US" altLang="en-US">
                <a:latin typeface="Courier New" panose="02070309020205020404" pitchFamily="49" charset="0"/>
              </a:endParaRPr>
            </a:p>
          </p:txBody>
        </p:sp>
        <p:grpSp>
          <p:nvGrpSpPr>
            <p:cNvPr id="132108" name="Group 12">
              <a:extLst>
                <a:ext uri="{FF2B5EF4-FFF2-40B4-BE49-F238E27FC236}">
                  <a16:creationId xmlns:a16="http://schemas.microsoft.com/office/drawing/2014/main" id="{D26FA4B3-2D43-AF4C-8566-19420B033692}"/>
                </a:ext>
              </a:extLst>
            </p:cNvPr>
            <p:cNvGrpSpPr>
              <a:grpSpLocks/>
            </p:cNvGrpSpPr>
            <p:nvPr/>
          </p:nvGrpSpPr>
          <p:grpSpPr bwMode="auto">
            <a:xfrm>
              <a:off x="1760" y="2754"/>
              <a:ext cx="370" cy="160"/>
              <a:chOff x="1378" y="3290"/>
              <a:chExt cx="370" cy="312"/>
            </a:xfrm>
          </p:grpSpPr>
          <p:sp>
            <p:nvSpPr>
              <p:cNvPr id="132109" name="Text Box 13">
                <a:extLst>
                  <a:ext uri="{FF2B5EF4-FFF2-40B4-BE49-F238E27FC236}">
                    <a16:creationId xmlns:a16="http://schemas.microsoft.com/office/drawing/2014/main" id="{BEF89266-86DC-F744-9BA0-D63BF0C881CE}"/>
                  </a:ext>
                </a:extLst>
              </p:cNvPr>
              <p:cNvSpPr txBox="1">
                <a:spLocks noChangeArrowheads="1"/>
              </p:cNvSpPr>
              <p:nvPr/>
            </p:nvSpPr>
            <p:spPr bwMode="auto">
              <a:xfrm>
                <a:off x="1378" y="3290"/>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32110" name="Line 14">
                <a:extLst>
                  <a:ext uri="{FF2B5EF4-FFF2-40B4-BE49-F238E27FC236}">
                    <a16:creationId xmlns:a16="http://schemas.microsoft.com/office/drawing/2014/main" id="{E8C5189A-6A27-9F49-B994-EEFE2633B42A}"/>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32111" name="Group 15">
            <a:extLst>
              <a:ext uri="{FF2B5EF4-FFF2-40B4-BE49-F238E27FC236}">
                <a16:creationId xmlns:a16="http://schemas.microsoft.com/office/drawing/2014/main" id="{099F945B-7C7A-6F4E-A982-87C36EA2E504}"/>
              </a:ext>
            </a:extLst>
          </p:cNvPr>
          <p:cNvGrpSpPr>
            <a:grpSpLocks/>
          </p:cNvGrpSpPr>
          <p:nvPr/>
        </p:nvGrpSpPr>
        <p:grpSpPr bwMode="auto">
          <a:xfrm>
            <a:off x="7759701" y="3978275"/>
            <a:ext cx="587375" cy="749300"/>
            <a:chOff x="1760" y="2442"/>
            <a:chExt cx="370" cy="472"/>
          </a:xfrm>
        </p:grpSpPr>
        <p:sp>
          <p:nvSpPr>
            <p:cNvPr id="132112" name="Text Box 16">
              <a:extLst>
                <a:ext uri="{FF2B5EF4-FFF2-40B4-BE49-F238E27FC236}">
                  <a16:creationId xmlns:a16="http://schemas.microsoft.com/office/drawing/2014/main" id="{4F7D36AE-5799-574C-8ACA-EBB5EB486254}"/>
                </a:ext>
              </a:extLst>
            </p:cNvPr>
            <p:cNvSpPr txBox="1">
              <a:spLocks noChangeArrowheads="1"/>
            </p:cNvSpPr>
            <p:nvPr/>
          </p:nvSpPr>
          <p:spPr bwMode="auto">
            <a:xfrm>
              <a:off x="1760" y="2442"/>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solidFill>
                    <a:srgbClr val="FF0033"/>
                  </a:solidFill>
                  <a:latin typeface="Courier New" panose="02070309020205020404" pitchFamily="49" charset="0"/>
                </a:rPr>
                <a:t>36</a:t>
              </a:r>
              <a:endParaRPr lang="en-US" altLang="en-US">
                <a:latin typeface="Courier New" panose="02070309020205020404" pitchFamily="49" charset="0"/>
              </a:endParaRPr>
            </a:p>
          </p:txBody>
        </p:sp>
        <p:grpSp>
          <p:nvGrpSpPr>
            <p:cNvPr id="132113" name="Group 17">
              <a:extLst>
                <a:ext uri="{FF2B5EF4-FFF2-40B4-BE49-F238E27FC236}">
                  <a16:creationId xmlns:a16="http://schemas.microsoft.com/office/drawing/2014/main" id="{7291B251-48F3-8643-A8E1-B1F3CD41FB1D}"/>
                </a:ext>
              </a:extLst>
            </p:cNvPr>
            <p:cNvGrpSpPr>
              <a:grpSpLocks/>
            </p:cNvGrpSpPr>
            <p:nvPr/>
          </p:nvGrpSpPr>
          <p:grpSpPr bwMode="auto">
            <a:xfrm>
              <a:off x="1760" y="2754"/>
              <a:ext cx="370" cy="160"/>
              <a:chOff x="1378" y="3290"/>
              <a:chExt cx="370" cy="312"/>
            </a:xfrm>
          </p:grpSpPr>
          <p:sp>
            <p:nvSpPr>
              <p:cNvPr id="132114" name="Text Box 18">
                <a:extLst>
                  <a:ext uri="{FF2B5EF4-FFF2-40B4-BE49-F238E27FC236}">
                    <a16:creationId xmlns:a16="http://schemas.microsoft.com/office/drawing/2014/main" id="{7623F7A2-78BB-AD4E-9B13-07A36EF86CCB}"/>
                  </a:ext>
                </a:extLst>
              </p:cNvPr>
              <p:cNvSpPr txBox="1">
                <a:spLocks noChangeArrowheads="1"/>
              </p:cNvSpPr>
              <p:nvPr/>
            </p:nvSpPr>
            <p:spPr bwMode="auto">
              <a:xfrm>
                <a:off x="1378" y="3290"/>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32115" name="Line 19">
                <a:extLst>
                  <a:ext uri="{FF2B5EF4-FFF2-40B4-BE49-F238E27FC236}">
                    <a16:creationId xmlns:a16="http://schemas.microsoft.com/office/drawing/2014/main" id="{A5195A9A-B47E-3842-B3F2-8F93C019A588}"/>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32116" name="Group 20">
            <a:extLst>
              <a:ext uri="{FF2B5EF4-FFF2-40B4-BE49-F238E27FC236}">
                <a16:creationId xmlns:a16="http://schemas.microsoft.com/office/drawing/2014/main" id="{E41E7D68-8D16-D443-8BEC-3538516E479B}"/>
              </a:ext>
            </a:extLst>
          </p:cNvPr>
          <p:cNvGrpSpPr>
            <a:grpSpLocks/>
          </p:cNvGrpSpPr>
          <p:nvPr/>
        </p:nvGrpSpPr>
        <p:grpSpPr bwMode="auto">
          <a:xfrm>
            <a:off x="5588001" y="3940175"/>
            <a:ext cx="587375" cy="749300"/>
            <a:chOff x="1760" y="2442"/>
            <a:chExt cx="370" cy="472"/>
          </a:xfrm>
        </p:grpSpPr>
        <p:sp>
          <p:nvSpPr>
            <p:cNvPr id="132117" name="Text Box 21">
              <a:extLst>
                <a:ext uri="{FF2B5EF4-FFF2-40B4-BE49-F238E27FC236}">
                  <a16:creationId xmlns:a16="http://schemas.microsoft.com/office/drawing/2014/main" id="{F9118267-85EB-654B-9782-F592B3E33B35}"/>
                </a:ext>
              </a:extLst>
            </p:cNvPr>
            <p:cNvSpPr txBox="1">
              <a:spLocks noChangeArrowheads="1"/>
            </p:cNvSpPr>
            <p:nvPr/>
          </p:nvSpPr>
          <p:spPr bwMode="auto">
            <a:xfrm>
              <a:off x="1760" y="2442"/>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a:r>
                <a:rPr lang="en-US" altLang="en-US">
                  <a:solidFill>
                    <a:srgbClr val="FF0033"/>
                  </a:solidFill>
                  <a:latin typeface="Courier New" panose="02070309020205020404" pitchFamily="49" charset="0"/>
                </a:rPr>
                <a:t>3</a:t>
              </a:r>
              <a:endParaRPr lang="en-US" altLang="en-US">
                <a:latin typeface="Courier New" panose="02070309020205020404" pitchFamily="49" charset="0"/>
              </a:endParaRPr>
            </a:p>
          </p:txBody>
        </p:sp>
        <p:grpSp>
          <p:nvGrpSpPr>
            <p:cNvPr id="132118" name="Group 22">
              <a:extLst>
                <a:ext uri="{FF2B5EF4-FFF2-40B4-BE49-F238E27FC236}">
                  <a16:creationId xmlns:a16="http://schemas.microsoft.com/office/drawing/2014/main" id="{9D03CEB2-0BF4-C848-A07C-122545ACEC49}"/>
                </a:ext>
              </a:extLst>
            </p:cNvPr>
            <p:cNvGrpSpPr>
              <a:grpSpLocks/>
            </p:cNvGrpSpPr>
            <p:nvPr/>
          </p:nvGrpSpPr>
          <p:grpSpPr bwMode="auto">
            <a:xfrm>
              <a:off x="1760" y="2754"/>
              <a:ext cx="370" cy="160"/>
              <a:chOff x="1378" y="3290"/>
              <a:chExt cx="370" cy="312"/>
            </a:xfrm>
          </p:grpSpPr>
          <p:sp>
            <p:nvSpPr>
              <p:cNvPr id="132119" name="Text Box 23">
                <a:extLst>
                  <a:ext uri="{FF2B5EF4-FFF2-40B4-BE49-F238E27FC236}">
                    <a16:creationId xmlns:a16="http://schemas.microsoft.com/office/drawing/2014/main" id="{FC5DA130-58B1-7B4B-AF7F-FA8BAAD45B3B}"/>
                  </a:ext>
                </a:extLst>
              </p:cNvPr>
              <p:cNvSpPr txBox="1">
                <a:spLocks noChangeArrowheads="1"/>
              </p:cNvSpPr>
              <p:nvPr/>
            </p:nvSpPr>
            <p:spPr bwMode="auto">
              <a:xfrm>
                <a:off x="1378" y="3290"/>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32120" name="Line 24">
                <a:extLst>
                  <a:ext uri="{FF2B5EF4-FFF2-40B4-BE49-F238E27FC236}">
                    <a16:creationId xmlns:a16="http://schemas.microsoft.com/office/drawing/2014/main" id="{798634F7-4460-224A-8ADF-4E5466B91809}"/>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32121" name="Group 25">
            <a:extLst>
              <a:ext uri="{FF2B5EF4-FFF2-40B4-BE49-F238E27FC236}">
                <a16:creationId xmlns:a16="http://schemas.microsoft.com/office/drawing/2014/main" id="{EE693387-4FF0-3D4B-942C-470CF26D417B}"/>
              </a:ext>
            </a:extLst>
          </p:cNvPr>
          <p:cNvGrpSpPr>
            <a:grpSpLocks/>
          </p:cNvGrpSpPr>
          <p:nvPr/>
        </p:nvGrpSpPr>
        <p:grpSpPr bwMode="auto">
          <a:xfrm>
            <a:off x="6667501" y="3940175"/>
            <a:ext cx="587375" cy="749300"/>
            <a:chOff x="1760" y="2442"/>
            <a:chExt cx="370" cy="472"/>
          </a:xfrm>
        </p:grpSpPr>
        <p:sp>
          <p:nvSpPr>
            <p:cNvPr id="132122" name="Text Box 26">
              <a:extLst>
                <a:ext uri="{FF2B5EF4-FFF2-40B4-BE49-F238E27FC236}">
                  <a16:creationId xmlns:a16="http://schemas.microsoft.com/office/drawing/2014/main" id="{C374CBF6-9A3F-B049-823C-657E5AFAE80E}"/>
                </a:ext>
              </a:extLst>
            </p:cNvPr>
            <p:cNvSpPr txBox="1">
              <a:spLocks noChangeArrowheads="1"/>
            </p:cNvSpPr>
            <p:nvPr/>
          </p:nvSpPr>
          <p:spPr bwMode="auto">
            <a:xfrm>
              <a:off x="1760" y="2442"/>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solidFill>
                    <a:srgbClr val="FF0033"/>
                  </a:solidFill>
                  <a:latin typeface="Courier New" panose="02070309020205020404" pitchFamily="49" charset="0"/>
                </a:rPr>
                <a:t>14</a:t>
              </a:r>
              <a:endParaRPr lang="en-US" altLang="en-US">
                <a:latin typeface="Courier New" panose="02070309020205020404" pitchFamily="49" charset="0"/>
              </a:endParaRPr>
            </a:p>
          </p:txBody>
        </p:sp>
        <p:grpSp>
          <p:nvGrpSpPr>
            <p:cNvPr id="132123" name="Group 27">
              <a:extLst>
                <a:ext uri="{FF2B5EF4-FFF2-40B4-BE49-F238E27FC236}">
                  <a16:creationId xmlns:a16="http://schemas.microsoft.com/office/drawing/2014/main" id="{11549C5F-6EAA-F741-9B33-BC904229A993}"/>
                </a:ext>
              </a:extLst>
            </p:cNvPr>
            <p:cNvGrpSpPr>
              <a:grpSpLocks/>
            </p:cNvGrpSpPr>
            <p:nvPr/>
          </p:nvGrpSpPr>
          <p:grpSpPr bwMode="auto">
            <a:xfrm>
              <a:off x="1760" y="2754"/>
              <a:ext cx="370" cy="160"/>
              <a:chOff x="1378" y="3290"/>
              <a:chExt cx="370" cy="312"/>
            </a:xfrm>
          </p:grpSpPr>
          <p:sp>
            <p:nvSpPr>
              <p:cNvPr id="132124" name="Text Box 28">
                <a:extLst>
                  <a:ext uri="{FF2B5EF4-FFF2-40B4-BE49-F238E27FC236}">
                    <a16:creationId xmlns:a16="http://schemas.microsoft.com/office/drawing/2014/main" id="{B9D2A792-704C-2A47-AB39-513B4B2D7025}"/>
                  </a:ext>
                </a:extLst>
              </p:cNvPr>
              <p:cNvSpPr txBox="1">
                <a:spLocks noChangeArrowheads="1"/>
              </p:cNvSpPr>
              <p:nvPr/>
            </p:nvSpPr>
            <p:spPr bwMode="auto">
              <a:xfrm>
                <a:off x="1378" y="3290"/>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32125" name="Line 29">
                <a:extLst>
                  <a:ext uri="{FF2B5EF4-FFF2-40B4-BE49-F238E27FC236}">
                    <a16:creationId xmlns:a16="http://schemas.microsoft.com/office/drawing/2014/main" id="{06A0A97B-8262-C745-B2BA-910E2AB790BC}"/>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32126" name="Group 30">
            <a:extLst>
              <a:ext uri="{FF2B5EF4-FFF2-40B4-BE49-F238E27FC236}">
                <a16:creationId xmlns:a16="http://schemas.microsoft.com/office/drawing/2014/main" id="{D4E5E271-EE35-D045-BA6C-DAE7DCF345E8}"/>
              </a:ext>
            </a:extLst>
          </p:cNvPr>
          <p:cNvGrpSpPr>
            <a:grpSpLocks/>
          </p:cNvGrpSpPr>
          <p:nvPr/>
        </p:nvGrpSpPr>
        <p:grpSpPr bwMode="auto">
          <a:xfrm>
            <a:off x="8216901" y="5172075"/>
            <a:ext cx="587375" cy="749300"/>
            <a:chOff x="1760" y="2442"/>
            <a:chExt cx="370" cy="472"/>
          </a:xfrm>
        </p:grpSpPr>
        <p:sp>
          <p:nvSpPr>
            <p:cNvPr id="132127" name="Text Box 31">
              <a:extLst>
                <a:ext uri="{FF2B5EF4-FFF2-40B4-BE49-F238E27FC236}">
                  <a16:creationId xmlns:a16="http://schemas.microsoft.com/office/drawing/2014/main" id="{2F41D986-0EB1-E542-A582-7E28EF2ABBAE}"/>
                </a:ext>
              </a:extLst>
            </p:cNvPr>
            <p:cNvSpPr txBox="1">
              <a:spLocks noChangeArrowheads="1"/>
            </p:cNvSpPr>
            <p:nvPr/>
          </p:nvSpPr>
          <p:spPr bwMode="auto">
            <a:xfrm>
              <a:off x="1760" y="2442"/>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solidFill>
                    <a:srgbClr val="FF0033"/>
                  </a:solidFill>
                  <a:latin typeface="Courier New" panose="02070309020205020404" pitchFamily="49" charset="0"/>
                </a:rPr>
                <a:t>44</a:t>
              </a:r>
              <a:endParaRPr lang="en-US" altLang="en-US">
                <a:latin typeface="Courier New" panose="02070309020205020404" pitchFamily="49" charset="0"/>
              </a:endParaRPr>
            </a:p>
          </p:txBody>
        </p:sp>
        <p:grpSp>
          <p:nvGrpSpPr>
            <p:cNvPr id="132128" name="Group 32">
              <a:extLst>
                <a:ext uri="{FF2B5EF4-FFF2-40B4-BE49-F238E27FC236}">
                  <a16:creationId xmlns:a16="http://schemas.microsoft.com/office/drawing/2014/main" id="{BDA4D79E-3F32-E044-B12D-9A6E9FF86ED7}"/>
                </a:ext>
              </a:extLst>
            </p:cNvPr>
            <p:cNvGrpSpPr>
              <a:grpSpLocks/>
            </p:cNvGrpSpPr>
            <p:nvPr/>
          </p:nvGrpSpPr>
          <p:grpSpPr bwMode="auto">
            <a:xfrm>
              <a:off x="1760" y="2754"/>
              <a:ext cx="370" cy="160"/>
              <a:chOff x="1378" y="3290"/>
              <a:chExt cx="370" cy="312"/>
            </a:xfrm>
          </p:grpSpPr>
          <p:sp>
            <p:nvSpPr>
              <p:cNvPr id="132129" name="Text Box 33">
                <a:extLst>
                  <a:ext uri="{FF2B5EF4-FFF2-40B4-BE49-F238E27FC236}">
                    <a16:creationId xmlns:a16="http://schemas.microsoft.com/office/drawing/2014/main" id="{88C9D35F-A5FA-F642-B549-BB0A37D81181}"/>
                  </a:ext>
                </a:extLst>
              </p:cNvPr>
              <p:cNvSpPr txBox="1">
                <a:spLocks noChangeArrowheads="1"/>
              </p:cNvSpPr>
              <p:nvPr/>
            </p:nvSpPr>
            <p:spPr bwMode="auto">
              <a:xfrm>
                <a:off x="1378" y="3290"/>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32130" name="Line 34">
                <a:extLst>
                  <a:ext uri="{FF2B5EF4-FFF2-40B4-BE49-F238E27FC236}">
                    <a16:creationId xmlns:a16="http://schemas.microsoft.com/office/drawing/2014/main" id="{0E8D2801-F245-CE45-988F-E422EE092FF0}"/>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32131" name="Group 35">
            <a:extLst>
              <a:ext uri="{FF2B5EF4-FFF2-40B4-BE49-F238E27FC236}">
                <a16:creationId xmlns:a16="http://schemas.microsoft.com/office/drawing/2014/main" id="{9C09E003-8B0A-5F40-BDDF-103B100D5F97}"/>
              </a:ext>
            </a:extLst>
          </p:cNvPr>
          <p:cNvGrpSpPr>
            <a:grpSpLocks/>
          </p:cNvGrpSpPr>
          <p:nvPr/>
        </p:nvGrpSpPr>
        <p:grpSpPr bwMode="auto">
          <a:xfrm>
            <a:off x="6045201" y="5248275"/>
            <a:ext cx="587375" cy="749300"/>
            <a:chOff x="1760" y="2442"/>
            <a:chExt cx="370" cy="472"/>
          </a:xfrm>
        </p:grpSpPr>
        <p:sp>
          <p:nvSpPr>
            <p:cNvPr id="132132" name="Text Box 36">
              <a:extLst>
                <a:ext uri="{FF2B5EF4-FFF2-40B4-BE49-F238E27FC236}">
                  <a16:creationId xmlns:a16="http://schemas.microsoft.com/office/drawing/2014/main" id="{3AAE9274-7F92-CB44-9ED3-544AF95B408C}"/>
                </a:ext>
              </a:extLst>
            </p:cNvPr>
            <p:cNvSpPr txBox="1">
              <a:spLocks noChangeArrowheads="1"/>
            </p:cNvSpPr>
            <p:nvPr/>
          </p:nvSpPr>
          <p:spPr bwMode="auto">
            <a:xfrm>
              <a:off x="1760" y="2442"/>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a:r>
                <a:rPr lang="en-US" altLang="en-US">
                  <a:solidFill>
                    <a:srgbClr val="FF0033"/>
                  </a:solidFill>
                  <a:latin typeface="Courier New" panose="02070309020205020404" pitchFamily="49" charset="0"/>
                </a:rPr>
                <a:t>7</a:t>
              </a:r>
              <a:endParaRPr lang="en-US" altLang="en-US">
                <a:latin typeface="Courier New" panose="02070309020205020404" pitchFamily="49" charset="0"/>
              </a:endParaRPr>
            </a:p>
          </p:txBody>
        </p:sp>
        <p:grpSp>
          <p:nvGrpSpPr>
            <p:cNvPr id="132133" name="Group 37">
              <a:extLst>
                <a:ext uri="{FF2B5EF4-FFF2-40B4-BE49-F238E27FC236}">
                  <a16:creationId xmlns:a16="http://schemas.microsoft.com/office/drawing/2014/main" id="{BA010C33-EEE0-F94C-B3ED-E5E599D65DFD}"/>
                </a:ext>
              </a:extLst>
            </p:cNvPr>
            <p:cNvGrpSpPr>
              <a:grpSpLocks/>
            </p:cNvGrpSpPr>
            <p:nvPr/>
          </p:nvGrpSpPr>
          <p:grpSpPr bwMode="auto">
            <a:xfrm>
              <a:off x="1760" y="2754"/>
              <a:ext cx="370" cy="160"/>
              <a:chOff x="1378" y="3290"/>
              <a:chExt cx="370" cy="312"/>
            </a:xfrm>
          </p:grpSpPr>
          <p:sp>
            <p:nvSpPr>
              <p:cNvPr id="132134" name="Text Box 38">
                <a:extLst>
                  <a:ext uri="{FF2B5EF4-FFF2-40B4-BE49-F238E27FC236}">
                    <a16:creationId xmlns:a16="http://schemas.microsoft.com/office/drawing/2014/main" id="{6FCA2535-1A55-4945-81F8-4F35EFD5D5E6}"/>
                  </a:ext>
                </a:extLst>
              </p:cNvPr>
              <p:cNvSpPr txBox="1">
                <a:spLocks noChangeArrowheads="1"/>
              </p:cNvSpPr>
              <p:nvPr/>
            </p:nvSpPr>
            <p:spPr bwMode="auto">
              <a:xfrm>
                <a:off x="1378" y="3290"/>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32135" name="Line 39">
                <a:extLst>
                  <a:ext uri="{FF2B5EF4-FFF2-40B4-BE49-F238E27FC236}">
                    <a16:creationId xmlns:a16="http://schemas.microsoft.com/office/drawing/2014/main" id="{89354679-A41A-2440-942B-02B828446855}"/>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32136" name="Group 40">
            <a:extLst>
              <a:ext uri="{FF2B5EF4-FFF2-40B4-BE49-F238E27FC236}">
                <a16:creationId xmlns:a16="http://schemas.microsoft.com/office/drawing/2014/main" id="{394031EA-BBF3-104B-BD5D-21037F69C081}"/>
              </a:ext>
            </a:extLst>
          </p:cNvPr>
          <p:cNvGrpSpPr>
            <a:grpSpLocks/>
          </p:cNvGrpSpPr>
          <p:nvPr/>
        </p:nvGrpSpPr>
        <p:grpSpPr bwMode="auto">
          <a:xfrm>
            <a:off x="8813801" y="3978275"/>
            <a:ext cx="587375" cy="749300"/>
            <a:chOff x="1760" y="2442"/>
            <a:chExt cx="370" cy="472"/>
          </a:xfrm>
        </p:grpSpPr>
        <p:sp>
          <p:nvSpPr>
            <p:cNvPr id="132137" name="Text Box 41">
              <a:extLst>
                <a:ext uri="{FF2B5EF4-FFF2-40B4-BE49-F238E27FC236}">
                  <a16:creationId xmlns:a16="http://schemas.microsoft.com/office/drawing/2014/main" id="{244B1702-8CF7-E14A-8B08-969BC6C28938}"/>
                </a:ext>
              </a:extLst>
            </p:cNvPr>
            <p:cNvSpPr txBox="1">
              <a:spLocks noChangeArrowheads="1"/>
            </p:cNvSpPr>
            <p:nvPr/>
          </p:nvSpPr>
          <p:spPr bwMode="auto">
            <a:xfrm>
              <a:off x="1760" y="2442"/>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latin typeface="Courier New" panose="02070309020205020404" pitchFamily="49" charset="0"/>
                </a:rPr>
                <a:t>94</a:t>
              </a:r>
            </a:p>
          </p:txBody>
        </p:sp>
        <p:grpSp>
          <p:nvGrpSpPr>
            <p:cNvPr id="132138" name="Group 42">
              <a:extLst>
                <a:ext uri="{FF2B5EF4-FFF2-40B4-BE49-F238E27FC236}">
                  <a16:creationId xmlns:a16="http://schemas.microsoft.com/office/drawing/2014/main" id="{E37B2D9E-4324-684E-8E6E-1BB9F1D7878F}"/>
                </a:ext>
              </a:extLst>
            </p:cNvPr>
            <p:cNvGrpSpPr>
              <a:grpSpLocks/>
            </p:cNvGrpSpPr>
            <p:nvPr/>
          </p:nvGrpSpPr>
          <p:grpSpPr bwMode="auto">
            <a:xfrm>
              <a:off x="1760" y="2754"/>
              <a:ext cx="370" cy="160"/>
              <a:chOff x="1378" y="3290"/>
              <a:chExt cx="370" cy="312"/>
            </a:xfrm>
          </p:grpSpPr>
          <p:sp>
            <p:nvSpPr>
              <p:cNvPr id="132139" name="Text Box 43">
                <a:extLst>
                  <a:ext uri="{FF2B5EF4-FFF2-40B4-BE49-F238E27FC236}">
                    <a16:creationId xmlns:a16="http://schemas.microsoft.com/office/drawing/2014/main" id="{21493B86-F8E6-3B44-8E85-62FD0EBE1289}"/>
                  </a:ext>
                </a:extLst>
              </p:cNvPr>
              <p:cNvSpPr txBox="1">
                <a:spLocks noChangeArrowheads="1"/>
              </p:cNvSpPr>
              <p:nvPr/>
            </p:nvSpPr>
            <p:spPr bwMode="auto">
              <a:xfrm>
                <a:off x="1378" y="3290"/>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32140" name="Line 44">
                <a:extLst>
                  <a:ext uri="{FF2B5EF4-FFF2-40B4-BE49-F238E27FC236}">
                    <a16:creationId xmlns:a16="http://schemas.microsoft.com/office/drawing/2014/main" id="{864512EC-27A3-4B4A-8EE8-7BCCEABE7B72}"/>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32141" name="Group 45">
            <a:extLst>
              <a:ext uri="{FF2B5EF4-FFF2-40B4-BE49-F238E27FC236}">
                <a16:creationId xmlns:a16="http://schemas.microsoft.com/office/drawing/2014/main" id="{407605ED-DB1E-4545-BED8-FF100642668C}"/>
              </a:ext>
            </a:extLst>
          </p:cNvPr>
          <p:cNvGrpSpPr>
            <a:grpSpLocks/>
          </p:cNvGrpSpPr>
          <p:nvPr/>
        </p:nvGrpSpPr>
        <p:grpSpPr bwMode="auto">
          <a:xfrm>
            <a:off x="9283701" y="5159375"/>
            <a:ext cx="587375" cy="749300"/>
            <a:chOff x="1760" y="2442"/>
            <a:chExt cx="370" cy="472"/>
          </a:xfrm>
        </p:grpSpPr>
        <p:sp>
          <p:nvSpPr>
            <p:cNvPr id="132142" name="Text Box 46">
              <a:extLst>
                <a:ext uri="{FF2B5EF4-FFF2-40B4-BE49-F238E27FC236}">
                  <a16:creationId xmlns:a16="http://schemas.microsoft.com/office/drawing/2014/main" id="{2BEFC50A-FF45-464E-9D99-9492F80C9182}"/>
                </a:ext>
              </a:extLst>
            </p:cNvPr>
            <p:cNvSpPr txBox="1">
              <a:spLocks noChangeArrowheads="1"/>
            </p:cNvSpPr>
            <p:nvPr/>
          </p:nvSpPr>
          <p:spPr bwMode="auto">
            <a:xfrm>
              <a:off x="1760" y="2442"/>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latin typeface="Courier New" panose="02070309020205020404" pitchFamily="49" charset="0"/>
                </a:rPr>
                <a:t>97</a:t>
              </a:r>
            </a:p>
          </p:txBody>
        </p:sp>
        <p:grpSp>
          <p:nvGrpSpPr>
            <p:cNvPr id="132143" name="Group 47">
              <a:extLst>
                <a:ext uri="{FF2B5EF4-FFF2-40B4-BE49-F238E27FC236}">
                  <a16:creationId xmlns:a16="http://schemas.microsoft.com/office/drawing/2014/main" id="{750B92D0-8A69-4641-8737-67076A382979}"/>
                </a:ext>
              </a:extLst>
            </p:cNvPr>
            <p:cNvGrpSpPr>
              <a:grpSpLocks/>
            </p:cNvGrpSpPr>
            <p:nvPr/>
          </p:nvGrpSpPr>
          <p:grpSpPr bwMode="auto">
            <a:xfrm>
              <a:off x="1760" y="2754"/>
              <a:ext cx="370" cy="160"/>
              <a:chOff x="1378" y="3290"/>
              <a:chExt cx="370" cy="312"/>
            </a:xfrm>
          </p:grpSpPr>
          <p:sp>
            <p:nvSpPr>
              <p:cNvPr id="132144" name="Text Box 48">
                <a:extLst>
                  <a:ext uri="{FF2B5EF4-FFF2-40B4-BE49-F238E27FC236}">
                    <a16:creationId xmlns:a16="http://schemas.microsoft.com/office/drawing/2014/main" id="{CD106022-312E-B244-A3A0-B3EFB77777CA}"/>
                  </a:ext>
                </a:extLst>
              </p:cNvPr>
              <p:cNvSpPr txBox="1">
                <a:spLocks noChangeArrowheads="1"/>
              </p:cNvSpPr>
              <p:nvPr/>
            </p:nvSpPr>
            <p:spPr bwMode="auto">
              <a:xfrm>
                <a:off x="1378" y="3290"/>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32145" name="Line 49">
                <a:extLst>
                  <a:ext uri="{FF2B5EF4-FFF2-40B4-BE49-F238E27FC236}">
                    <a16:creationId xmlns:a16="http://schemas.microsoft.com/office/drawing/2014/main" id="{7769D91C-DFBF-5C4A-803F-930662A89012}"/>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32146" name="Group 50">
            <a:extLst>
              <a:ext uri="{FF2B5EF4-FFF2-40B4-BE49-F238E27FC236}">
                <a16:creationId xmlns:a16="http://schemas.microsoft.com/office/drawing/2014/main" id="{2E0D9EB0-6A77-2C48-B395-6AEC1680924F}"/>
              </a:ext>
            </a:extLst>
          </p:cNvPr>
          <p:cNvGrpSpPr>
            <a:grpSpLocks/>
          </p:cNvGrpSpPr>
          <p:nvPr/>
        </p:nvGrpSpPr>
        <p:grpSpPr bwMode="auto">
          <a:xfrm>
            <a:off x="5118101" y="5248275"/>
            <a:ext cx="587375" cy="749300"/>
            <a:chOff x="1760" y="2442"/>
            <a:chExt cx="370" cy="472"/>
          </a:xfrm>
        </p:grpSpPr>
        <p:sp>
          <p:nvSpPr>
            <p:cNvPr id="132147" name="Text Box 51">
              <a:extLst>
                <a:ext uri="{FF2B5EF4-FFF2-40B4-BE49-F238E27FC236}">
                  <a16:creationId xmlns:a16="http://schemas.microsoft.com/office/drawing/2014/main" id="{80DC35C7-9ED7-7A40-A388-08AE4D42B260}"/>
                </a:ext>
              </a:extLst>
            </p:cNvPr>
            <p:cNvSpPr txBox="1">
              <a:spLocks noChangeArrowheads="1"/>
            </p:cNvSpPr>
            <p:nvPr/>
          </p:nvSpPr>
          <p:spPr bwMode="auto">
            <a:xfrm>
              <a:off x="1760" y="2442"/>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a:r>
                <a:rPr lang="en-US" altLang="en-US">
                  <a:solidFill>
                    <a:srgbClr val="FF0033"/>
                  </a:solidFill>
                  <a:latin typeface="Courier New" panose="02070309020205020404" pitchFamily="49" charset="0"/>
                </a:rPr>
                <a:t>1</a:t>
              </a:r>
              <a:endParaRPr lang="en-US" altLang="en-US">
                <a:latin typeface="Courier New" panose="02070309020205020404" pitchFamily="49" charset="0"/>
              </a:endParaRPr>
            </a:p>
          </p:txBody>
        </p:sp>
        <p:grpSp>
          <p:nvGrpSpPr>
            <p:cNvPr id="132148" name="Group 52">
              <a:extLst>
                <a:ext uri="{FF2B5EF4-FFF2-40B4-BE49-F238E27FC236}">
                  <a16:creationId xmlns:a16="http://schemas.microsoft.com/office/drawing/2014/main" id="{59701C0C-520A-6A4F-A298-2B625BDBCC45}"/>
                </a:ext>
              </a:extLst>
            </p:cNvPr>
            <p:cNvGrpSpPr>
              <a:grpSpLocks/>
            </p:cNvGrpSpPr>
            <p:nvPr/>
          </p:nvGrpSpPr>
          <p:grpSpPr bwMode="auto">
            <a:xfrm>
              <a:off x="1760" y="2754"/>
              <a:ext cx="370" cy="160"/>
              <a:chOff x="1378" y="3290"/>
              <a:chExt cx="370" cy="312"/>
            </a:xfrm>
          </p:grpSpPr>
          <p:sp>
            <p:nvSpPr>
              <p:cNvPr id="132149" name="Text Box 53">
                <a:extLst>
                  <a:ext uri="{FF2B5EF4-FFF2-40B4-BE49-F238E27FC236}">
                    <a16:creationId xmlns:a16="http://schemas.microsoft.com/office/drawing/2014/main" id="{7B0B96C0-FA92-0641-91C6-C9FDEEEEC145}"/>
                  </a:ext>
                </a:extLst>
              </p:cNvPr>
              <p:cNvSpPr txBox="1">
                <a:spLocks noChangeArrowheads="1"/>
              </p:cNvSpPr>
              <p:nvPr/>
            </p:nvSpPr>
            <p:spPr bwMode="auto">
              <a:xfrm>
                <a:off x="1378" y="3290"/>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32150" name="Line 54">
                <a:extLst>
                  <a:ext uri="{FF2B5EF4-FFF2-40B4-BE49-F238E27FC236}">
                    <a16:creationId xmlns:a16="http://schemas.microsoft.com/office/drawing/2014/main" id="{162454D2-F800-C543-84D2-48C1E36E1929}"/>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32151" name="Group 55">
            <a:extLst>
              <a:ext uri="{FF2B5EF4-FFF2-40B4-BE49-F238E27FC236}">
                <a16:creationId xmlns:a16="http://schemas.microsoft.com/office/drawing/2014/main" id="{5A5268F1-766D-6D43-8E78-A6EBE6C556CB}"/>
              </a:ext>
            </a:extLst>
          </p:cNvPr>
          <p:cNvGrpSpPr>
            <a:grpSpLocks/>
          </p:cNvGrpSpPr>
          <p:nvPr/>
        </p:nvGrpSpPr>
        <p:grpSpPr bwMode="auto">
          <a:xfrm>
            <a:off x="6096001" y="2771775"/>
            <a:ext cx="587375" cy="749300"/>
            <a:chOff x="1760" y="2442"/>
            <a:chExt cx="370" cy="472"/>
          </a:xfrm>
        </p:grpSpPr>
        <p:sp>
          <p:nvSpPr>
            <p:cNvPr id="132152" name="Text Box 56">
              <a:extLst>
                <a:ext uri="{FF2B5EF4-FFF2-40B4-BE49-F238E27FC236}">
                  <a16:creationId xmlns:a16="http://schemas.microsoft.com/office/drawing/2014/main" id="{DB4063AF-AA36-804D-904B-B6CABDF8F59C}"/>
                </a:ext>
              </a:extLst>
            </p:cNvPr>
            <p:cNvSpPr txBox="1">
              <a:spLocks noChangeArrowheads="1"/>
            </p:cNvSpPr>
            <p:nvPr/>
          </p:nvSpPr>
          <p:spPr bwMode="auto">
            <a:xfrm>
              <a:off x="1760" y="2442"/>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a:r>
                <a:rPr lang="en-US" altLang="en-US">
                  <a:solidFill>
                    <a:srgbClr val="FF0033"/>
                  </a:solidFill>
                  <a:latin typeface="Courier New" panose="02070309020205020404" pitchFamily="49" charset="0"/>
                </a:rPr>
                <a:t>9</a:t>
              </a:r>
              <a:endParaRPr lang="en-US" altLang="en-US">
                <a:latin typeface="Courier New" panose="02070309020205020404" pitchFamily="49" charset="0"/>
              </a:endParaRPr>
            </a:p>
          </p:txBody>
        </p:sp>
        <p:grpSp>
          <p:nvGrpSpPr>
            <p:cNvPr id="132153" name="Group 57">
              <a:extLst>
                <a:ext uri="{FF2B5EF4-FFF2-40B4-BE49-F238E27FC236}">
                  <a16:creationId xmlns:a16="http://schemas.microsoft.com/office/drawing/2014/main" id="{9300B154-871C-3F47-925C-BE0445CE35F0}"/>
                </a:ext>
              </a:extLst>
            </p:cNvPr>
            <p:cNvGrpSpPr>
              <a:grpSpLocks/>
            </p:cNvGrpSpPr>
            <p:nvPr/>
          </p:nvGrpSpPr>
          <p:grpSpPr bwMode="auto">
            <a:xfrm>
              <a:off x="1760" y="2754"/>
              <a:ext cx="370" cy="160"/>
              <a:chOff x="1378" y="3290"/>
              <a:chExt cx="370" cy="312"/>
            </a:xfrm>
          </p:grpSpPr>
          <p:sp>
            <p:nvSpPr>
              <p:cNvPr id="132154" name="Text Box 58">
                <a:extLst>
                  <a:ext uri="{FF2B5EF4-FFF2-40B4-BE49-F238E27FC236}">
                    <a16:creationId xmlns:a16="http://schemas.microsoft.com/office/drawing/2014/main" id="{712E7AC5-625F-FE49-B567-E13A2A8DF404}"/>
                  </a:ext>
                </a:extLst>
              </p:cNvPr>
              <p:cNvSpPr txBox="1">
                <a:spLocks noChangeArrowheads="1"/>
              </p:cNvSpPr>
              <p:nvPr/>
            </p:nvSpPr>
            <p:spPr bwMode="auto">
              <a:xfrm>
                <a:off x="1378" y="3290"/>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32155" name="Line 59">
                <a:extLst>
                  <a:ext uri="{FF2B5EF4-FFF2-40B4-BE49-F238E27FC236}">
                    <a16:creationId xmlns:a16="http://schemas.microsoft.com/office/drawing/2014/main" id="{DD313626-0DA5-B942-AD4B-CF7338AD3DF6}"/>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132156" name="Line 60">
            <a:extLst>
              <a:ext uri="{FF2B5EF4-FFF2-40B4-BE49-F238E27FC236}">
                <a16:creationId xmlns:a16="http://schemas.microsoft.com/office/drawing/2014/main" id="{0080C151-7D35-5040-8D03-9159465520F2}"/>
              </a:ext>
            </a:extLst>
          </p:cNvPr>
          <p:cNvSpPr>
            <a:spLocks noChangeShapeType="1"/>
          </p:cNvSpPr>
          <p:nvPr/>
        </p:nvSpPr>
        <p:spPr bwMode="auto">
          <a:xfrm flipH="1">
            <a:off x="6400800" y="2133600"/>
            <a:ext cx="850900" cy="6223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2157" name="Line 61">
            <a:extLst>
              <a:ext uri="{FF2B5EF4-FFF2-40B4-BE49-F238E27FC236}">
                <a16:creationId xmlns:a16="http://schemas.microsoft.com/office/drawing/2014/main" id="{F361456C-8AB9-984E-8380-F2A7B0537770}"/>
              </a:ext>
            </a:extLst>
          </p:cNvPr>
          <p:cNvSpPr>
            <a:spLocks noChangeShapeType="1"/>
          </p:cNvSpPr>
          <p:nvPr/>
        </p:nvSpPr>
        <p:spPr bwMode="auto">
          <a:xfrm>
            <a:off x="7531100" y="2133600"/>
            <a:ext cx="1041400" cy="5969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2158" name="Line 62">
            <a:extLst>
              <a:ext uri="{FF2B5EF4-FFF2-40B4-BE49-F238E27FC236}">
                <a16:creationId xmlns:a16="http://schemas.microsoft.com/office/drawing/2014/main" id="{FC6634CB-98D7-C844-BBD6-C98C1EEA2C65}"/>
              </a:ext>
            </a:extLst>
          </p:cNvPr>
          <p:cNvSpPr>
            <a:spLocks noChangeShapeType="1"/>
          </p:cNvSpPr>
          <p:nvPr/>
        </p:nvSpPr>
        <p:spPr bwMode="auto">
          <a:xfrm flipH="1">
            <a:off x="5880100" y="3403600"/>
            <a:ext cx="381000" cy="5080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2159" name="Line 63">
            <a:extLst>
              <a:ext uri="{FF2B5EF4-FFF2-40B4-BE49-F238E27FC236}">
                <a16:creationId xmlns:a16="http://schemas.microsoft.com/office/drawing/2014/main" id="{4DFEA5A3-9F97-D64F-BDD2-8A332DC1DEC8}"/>
              </a:ext>
            </a:extLst>
          </p:cNvPr>
          <p:cNvSpPr>
            <a:spLocks noChangeShapeType="1"/>
          </p:cNvSpPr>
          <p:nvPr/>
        </p:nvSpPr>
        <p:spPr bwMode="auto">
          <a:xfrm>
            <a:off x="6540500" y="3390900"/>
            <a:ext cx="406400" cy="5334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2160" name="Line 64">
            <a:extLst>
              <a:ext uri="{FF2B5EF4-FFF2-40B4-BE49-F238E27FC236}">
                <a16:creationId xmlns:a16="http://schemas.microsoft.com/office/drawing/2014/main" id="{421B7D52-11C4-FF49-A99D-52C4254E28CB}"/>
              </a:ext>
            </a:extLst>
          </p:cNvPr>
          <p:cNvSpPr>
            <a:spLocks noChangeShapeType="1"/>
          </p:cNvSpPr>
          <p:nvPr/>
        </p:nvSpPr>
        <p:spPr bwMode="auto">
          <a:xfrm flipH="1">
            <a:off x="5410200" y="4546600"/>
            <a:ext cx="317500" cy="6858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2161" name="Line 65">
            <a:extLst>
              <a:ext uri="{FF2B5EF4-FFF2-40B4-BE49-F238E27FC236}">
                <a16:creationId xmlns:a16="http://schemas.microsoft.com/office/drawing/2014/main" id="{C2DE5347-9B02-2C43-AB50-62D74ABD5C9F}"/>
              </a:ext>
            </a:extLst>
          </p:cNvPr>
          <p:cNvSpPr>
            <a:spLocks noChangeShapeType="1"/>
          </p:cNvSpPr>
          <p:nvPr/>
        </p:nvSpPr>
        <p:spPr bwMode="auto">
          <a:xfrm>
            <a:off x="6032500" y="4559300"/>
            <a:ext cx="304800" cy="6731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2162" name="Line 66">
            <a:extLst>
              <a:ext uri="{FF2B5EF4-FFF2-40B4-BE49-F238E27FC236}">
                <a16:creationId xmlns:a16="http://schemas.microsoft.com/office/drawing/2014/main" id="{4FE67B5C-C84C-3044-A42E-3C04E5C87E75}"/>
              </a:ext>
            </a:extLst>
          </p:cNvPr>
          <p:cNvSpPr>
            <a:spLocks noChangeShapeType="1"/>
          </p:cNvSpPr>
          <p:nvPr/>
        </p:nvSpPr>
        <p:spPr bwMode="auto">
          <a:xfrm flipH="1">
            <a:off x="8051800" y="3365500"/>
            <a:ext cx="381000" cy="6096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2163" name="Line 67">
            <a:extLst>
              <a:ext uri="{FF2B5EF4-FFF2-40B4-BE49-F238E27FC236}">
                <a16:creationId xmlns:a16="http://schemas.microsoft.com/office/drawing/2014/main" id="{F246A765-B803-3E47-978D-F2AC86D12E7F}"/>
              </a:ext>
            </a:extLst>
          </p:cNvPr>
          <p:cNvSpPr>
            <a:spLocks noChangeShapeType="1"/>
          </p:cNvSpPr>
          <p:nvPr/>
        </p:nvSpPr>
        <p:spPr bwMode="auto">
          <a:xfrm>
            <a:off x="8724900" y="3365500"/>
            <a:ext cx="381000" cy="5969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2164" name="Line 68">
            <a:extLst>
              <a:ext uri="{FF2B5EF4-FFF2-40B4-BE49-F238E27FC236}">
                <a16:creationId xmlns:a16="http://schemas.microsoft.com/office/drawing/2014/main" id="{87AF8FBF-459F-6A46-ACFA-69EE4819176F}"/>
              </a:ext>
            </a:extLst>
          </p:cNvPr>
          <p:cNvSpPr>
            <a:spLocks noChangeShapeType="1"/>
          </p:cNvSpPr>
          <p:nvPr/>
        </p:nvSpPr>
        <p:spPr bwMode="auto">
          <a:xfrm>
            <a:off x="8191500" y="4610100"/>
            <a:ext cx="304800" cy="5588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2165" name="Line 69">
            <a:extLst>
              <a:ext uri="{FF2B5EF4-FFF2-40B4-BE49-F238E27FC236}">
                <a16:creationId xmlns:a16="http://schemas.microsoft.com/office/drawing/2014/main" id="{D132B23A-6201-994E-B66F-2B226954D007}"/>
              </a:ext>
            </a:extLst>
          </p:cNvPr>
          <p:cNvSpPr>
            <a:spLocks noChangeShapeType="1"/>
          </p:cNvSpPr>
          <p:nvPr/>
        </p:nvSpPr>
        <p:spPr bwMode="auto">
          <a:xfrm>
            <a:off x="9258300" y="4597400"/>
            <a:ext cx="304800" cy="546100"/>
          </a:xfrm>
          <a:prstGeom prst="line">
            <a:avLst/>
          </a:prstGeom>
          <a:noFill/>
          <a:ln w="381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32166" name="Group 70">
            <a:extLst>
              <a:ext uri="{FF2B5EF4-FFF2-40B4-BE49-F238E27FC236}">
                <a16:creationId xmlns:a16="http://schemas.microsoft.com/office/drawing/2014/main" id="{B02E66F7-470A-D044-AFCA-9BB15F0BDFAD}"/>
              </a:ext>
            </a:extLst>
          </p:cNvPr>
          <p:cNvGrpSpPr>
            <a:grpSpLocks/>
          </p:cNvGrpSpPr>
          <p:nvPr/>
        </p:nvGrpSpPr>
        <p:grpSpPr bwMode="auto">
          <a:xfrm>
            <a:off x="5183188" y="5880100"/>
            <a:ext cx="165100" cy="406400"/>
            <a:chOff x="2305" y="3704"/>
            <a:chExt cx="104" cy="256"/>
          </a:xfrm>
        </p:grpSpPr>
        <p:sp>
          <p:nvSpPr>
            <p:cNvPr id="132167" name="Line 71">
              <a:extLst>
                <a:ext uri="{FF2B5EF4-FFF2-40B4-BE49-F238E27FC236}">
                  <a16:creationId xmlns:a16="http://schemas.microsoft.com/office/drawing/2014/main" id="{36AC92FF-E1B6-794D-BD1E-1FD19020DC94}"/>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2168" name="Line 72">
              <a:extLst>
                <a:ext uri="{FF2B5EF4-FFF2-40B4-BE49-F238E27FC236}">
                  <a16:creationId xmlns:a16="http://schemas.microsoft.com/office/drawing/2014/main" id="{D6D0659B-4FC9-1344-B9BD-45CF5E1E4E8E}"/>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2169" name="Line 73">
              <a:extLst>
                <a:ext uri="{FF2B5EF4-FFF2-40B4-BE49-F238E27FC236}">
                  <a16:creationId xmlns:a16="http://schemas.microsoft.com/office/drawing/2014/main" id="{BDE74036-008B-754D-9E2C-C07392628CDE}"/>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32170" name="Group 74">
            <a:extLst>
              <a:ext uri="{FF2B5EF4-FFF2-40B4-BE49-F238E27FC236}">
                <a16:creationId xmlns:a16="http://schemas.microsoft.com/office/drawing/2014/main" id="{1481416F-F68B-B44C-9A84-724DAD749E46}"/>
              </a:ext>
            </a:extLst>
          </p:cNvPr>
          <p:cNvGrpSpPr>
            <a:grpSpLocks/>
          </p:cNvGrpSpPr>
          <p:nvPr/>
        </p:nvGrpSpPr>
        <p:grpSpPr bwMode="auto">
          <a:xfrm>
            <a:off x="6402388" y="5880100"/>
            <a:ext cx="165100" cy="406400"/>
            <a:chOff x="2305" y="3704"/>
            <a:chExt cx="104" cy="256"/>
          </a:xfrm>
        </p:grpSpPr>
        <p:sp>
          <p:nvSpPr>
            <p:cNvPr id="132171" name="Line 75">
              <a:extLst>
                <a:ext uri="{FF2B5EF4-FFF2-40B4-BE49-F238E27FC236}">
                  <a16:creationId xmlns:a16="http://schemas.microsoft.com/office/drawing/2014/main" id="{6D806022-5AB1-9641-830B-4F8F0D4E04A6}"/>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2172" name="Line 76">
              <a:extLst>
                <a:ext uri="{FF2B5EF4-FFF2-40B4-BE49-F238E27FC236}">
                  <a16:creationId xmlns:a16="http://schemas.microsoft.com/office/drawing/2014/main" id="{FDFB032F-3E11-574F-8B00-00928647E95C}"/>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2173" name="Line 77">
              <a:extLst>
                <a:ext uri="{FF2B5EF4-FFF2-40B4-BE49-F238E27FC236}">
                  <a16:creationId xmlns:a16="http://schemas.microsoft.com/office/drawing/2014/main" id="{62C989AC-D3C4-1E46-B886-20405512FBBD}"/>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32174" name="Group 78">
            <a:extLst>
              <a:ext uri="{FF2B5EF4-FFF2-40B4-BE49-F238E27FC236}">
                <a16:creationId xmlns:a16="http://schemas.microsoft.com/office/drawing/2014/main" id="{B49BF458-7861-F14B-B6C1-CB4A65401C3E}"/>
              </a:ext>
            </a:extLst>
          </p:cNvPr>
          <p:cNvGrpSpPr>
            <a:grpSpLocks/>
          </p:cNvGrpSpPr>
          <p:nvPr/>
        </p:nvGrpSpPr>
        <p:grpSpPr bwMode="auto">
          <a:xfrm>
            <a:off x="9640888" y="5803900"/>
            <a:ext cx="165100" cy="406400"/>
            <a:chOff x="2305" y="3704"/>
            <a:chExt cx="104" cy="256"/>
          </a:xfrm>
        </p:grpSpPr>
        <p:sp>
          <p:nvSpPr>
            <p:cNvPr id="132175" name="Line 79">
              <a:extLst>
                <a:ext uri="{FF2B5EF4-FFF2-40B4-BE49-F238E27FC236}">
                  <a16:creationId xmlns:a16="http://schemas.microsoft.com/office/drawing/2014/main" id="{71FF073D-8BA0-6948-A714-B48E31908518}"/>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2176" name="Line 80">
              <a:extLst>
                <a:ext uri="{FF2B5EF4-FFF2-40B4-BE49-F238E27FC236}">
                  <a16:creationId xmlns:a16="http://schemas.microsoft.com/office/drawing/2014/main" id="{D79EF8B8-992A-824B-9778-555EE05ED535}"/>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2177" name="Line 81">
              <a:extLst>
                <a:ext uri="{FF2B5EF4-FFF2-40B4-BE49-F238E27FC236}">
                  <a16:creationId xmlns:a16="http://schemas.microsoft.com/office/drawing/2014/main" id="{D60CB8C2-B6B6-6641-879B-DF6B67AF5BDE}"/>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32178" name="Group 82">
            <a:extLst>
              <a:ext uri="{FF2B5EF4-FFF2-40B4-BE49-F238E27FC236}">
                <a16:creationId xmlns:a16="http://schemas.microsoft.com/office/drawing/2014/main" id="{3D435AD2-5F5A-C741-8AD0-5B76E3EBE8C5}"/>
              </a:ext>
            </a:extLst>
          </p:cNvPr>
          <p:cNvGrpSpPr>
            <a:grpSpLocks/>
          </p:cNvGrpSpPr>
          <p:nvPr/>
        </p:nvGrpSpPr>
        <p:grpSpPr bwMode="auto">
          <a:xfrm>
            <a:off x="8574088" y="5791200"/>
            <a:ext cx="165100" cy="406400"/>
            <a:chOff x="2305" y="3704"/>
            <a:chExt cx="104" cy="256"/>
          </a:xfrm>
        </p:grpSpPr>
        <p:sp>
          <p:nvSpPr>
            <p:cNvPr id="132179" name="Line 83">
              <a:extLst>
                <a:ext uri="{FF2B5EF4-FFF2-40B4-BE49-F238E27FC236}">
                  <a16:creationId xmlns:a16="http://schemas.microsoft.com/office/drawing/2014/main" id="{B226C9D8-8E73-474B-A791-49672239B875}"/>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2180" name="Line 84">
              <a:extLst>
                <a:ext uri="{FF2B5EF4-FFF2-40B4-BE49-F238E27FC236}">
                  <a16:creationId xmlns:a16="http://schemas.microsoft.com/office/drawing/2014/main" id="{98233D46-C2E4-B248-8EE2-917E71C733E0}"/>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2181" name="Line 85">
              <a:extLst>
                <a:ext uri="{FF2B5EF4-FFF2-40B4-BE49-F238E27FC236}">
                  <a16:creationId xmlns:a16="http://schemas.microsoft.com/office/drawing/2014/main" id="{A544DD18-7FBD-594B-BDBF-838381342750}"/>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32182" name="Group 86">
            <a:extLst>
              <a:ext uri="{FF2B5EF4-FFF2-40B4-BE49-F238E27FC236}">
                <a16:creationId xmlns:a16="http://schemas.microsoft.com/office/drawing/2014/main" id="{B5EFCA44-E2AF-3D4D-9B03-3F1E2BDBF8EA}"/>
              </a:ext>
            </a:extLst>
          </p:cNvPr>
          <p:cNvGrpSpPr>
            <a:grpSpLocks/>
          </p:cNvGrpSpPr>
          <p:nvPr/>
        </p:nvGrpSpPr>
        <p:grpSpPr bwMode="auto">
          <a:xfrm>
            <a:off x="8269288" y="5803900"/>
            <a:ext cx="165100" cy="406400"/>
            <a:chOff x="2305" y="3704"/>
            <a:chExt cx="104" cy="256"/>
          </a:xfrm>
        </p:grpSpPr>
        <p:sp>
          <p:nvSpPr>
            <p:cNvPr id="132183" name="Line 87">
              <a:extLst>
                <a:ext uri="{FF2B5EF4-FFF2-40B4-BE49-F238E27FC236}">
                  <a16:creationId xmlns:a16="http://schemas.microsoft.com/office/drawing/2014/main" id="{F24246D9-889E-3B4D-914C-80CFFD17BE3D}"/>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2184" name="Line 88">
              <a:extLst>
                <a:ext uri="{FF2B5EF4-FFF2-40B4-BE49-F238E27FC236}">
                  <a16:creationId xmlns:a16="http://schemas.microsoft.com/office/drawing/2014/main" id="{BB5A1E33-AC7C-8547-8FF8-D8E4C1BAEB05}"/>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2185" name="Line 89">
              <a:extLst>
                <a:ext uri="{FF2B5EF4-FFF2-40B4-BE49-F238E27FC236}">
                  <a16:creationId xmlns:a16="http://schemas.microsoft.com/office/drawing/2014/main" id="{A125C752-93E2-F946-8B40-FDBFC7F02297}"/>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32186" name="Group 90">
            <a:extLst>
              <a:ext uri="{FF2B5EF4-FFF2-40B4-BE49-F238E27FC236}">
                <a16:creationId xmlns:a16="http://schemas.microsoft.com/office/drawing/2014/main" id="{56284BEB-CEC3-D749-B952-C66970C92E5D}"/>
              </a:ext>
            </a:extLst>
          </p:cNvPr>
          <p:cNvGrpSpPr>
            <a:grpSpLocks/>
          </p:cNvGrpSpPr>
          <p:nvPr/>
        </p:nvGrpSpPr>
        <p:grpSpPr bwMode="auto">
          <a:xfrm>
            <a:off x="5462588" y="5880100"/>
            <a:ext cx="165100" cy="406400"/>
            <a:chOff x="2305" y="3704"/>
            <a:chExt cx="104" cy="256"/>
          </a:xfrm>
        </p:grpSpPr>
        <p:sp>
          <p:nvSpPr>
            <p:cNvPr id="132187" name="Line 91">
              <a:extLst>
                <a:ext uri="{FF2B5EF4-FFF2-40B4-BE49-F238E27FC236}">
                  <a16:creationId xmlns:a16="http://schemas.microsoft.com/office/drawing/2014/main" id="{64C9C8A2-71E6-D741-BC3E-C1490E774ECF}"/>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2188" name="Line 92">
              <a:extLst>
                <a:ext uri="{FF2B5EF4-FFF2-40B4-BE49-F238E27FC236}">
                  <a16:creationId xmlns:a16="http://schemas.microsoft.com/office/drawing/2014/main" id="{8E587342-1F26-1744-914A-C558C50BA3FA}"/>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2189" name="Line 93">
              <a:extLst>
                <a:ext uri="{FF2B5EF4-FFF2-40B4-BE49-F238E27FC236}">
                  <a16:creationId xmlns:a16="http://schemas.microsoft.com/office/drawing/2014/main" id="{5A7BDFAC-6423-C740-BC44-C6DC35162F88}"/>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32190" name="Group 94">
            <a:extLst>
              <a:ext uri="{FF2B5EF4-FFF2-40B4-BE49-F238E27FC236}">
                <a16:creationId xmlns:a16="http://schemas.microsoft.com/office/drawing/2014/main" id="{19151BEA-4BBB-5548-B92F-C9FC974A4829}"/>
              </a:ext>
            </a:extLst>
          </p:cNvPr>
          <p:cNvGrpSpPr>
            <a:grpSpLocks/>
          </p:cNvGrpSpPr>
          <p:nvPr/>
        </p:nvGrpSpPr>
        <p:grpSpPr bwMode="auto">
          <a:xfrm>
            <a:off x="6110288" y="5867400"/>
            <a:ext cx="165100" cy="406400"/>
            <a:chOff x="2305" y="3704"/>
            <a:chExt cx="104" cy="256"/>
          </a:xfrm>
        </p:grpSpPr>
        <p:sp>
          <p:nvSpPr>
            <p:cNvPr id="132191" name="Line 95">
              <a:extLst>
                <a:ext uri="{FF2B5EF4-FFF2-40B4-BE49-F238E27FC236}">
                  <a16:creationId xmlns:a16="http://schemas.microsoft.com/office/drawing/2014/main" id="{77CF5B36-EE8B-F846-B707-5BF1345058A4}"/>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2192" name="Line 96">
              <a:extLst>
                <a:ext uri="{FF2B5EF4-FFF2-40B4-BE49-F238E27FC236}">
                  <a16:creationId xmlns:a16="http://schemas.microsoft.com/office/drawing/2014/main" id="{AB42C406-0D3F-EC4F-A1AD-B4A760D71431}"/>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2193" name="Line 97">
              <a:extLst>
                <a:ext uri="{FF2B5EF4-FFF2-40B4-BE49-F238E27FC236}">
                  <a16:creationId xmlns:a16="http://schemas.microsoft.com/office/drawing/2014/main" id="{E4320B7A-896F-9040-B821-1E17F3B0E9DD}"/>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32194" name="Group 98">
            <a:extLst>
              <a:ext uri="{FF2B5EF4-FFF2-40B4-BE49-F238E27FC236}">
                <a16:creationId xmlns:a16="http://schemas.microsoft.com/office/drawing/2014/main" id="{3D580FCF-2F6F-F44F-A912-53111B6063C9}"/>
              </a:ext>
            </a:extLst>
          </p:cNvPr>
          <p:cNvGrpSpPr>
            <a:grpSpLocks/>
          </p:cNvGrpSpPr>
          <p:nvPr/>
        </p:nvGrpSpPr>
        <p:grpSpPr bwMode="auto">
          <a:xfrm>
            <a:off x="7024688" y="4546600"/>
            <a:ext cx="165100" cy="406400"/>
            <a:chOff x="2305" y="3704"/>
            <a:chExt cx="104" cy="256"/>
          </a:xfrm>
        </p:grpSpPr>
        <p:sp>
          <p:nvSpPr>
            <p:cNvPr id="132195" name="Line 99">
              <a:extLst>
                <a:ext uri="{FF2B5EF4-FFF2-40B4-BE49-F238E27FC236}">
                  <a16:creationId xmlns:a16="http://schemas.microsoft.com/office/drawing/2014/main" id="{595D4C48-CD6D-0741-9072-15059A8D86C4}"/>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2196" name="Line 100">
              <a:extLst>
                <a:ext uri="{FF2B5EF4-FFF2-40B4-BE49-F238E27FC236}">
                  <a16:creationId xmlns:a16="http://schemas.microsoft.com/office/drawing/2014/main" id="{0C6A0B2E-9C44-2D48-B1A8-A4334DC7004F}"/>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2197" name="Line 101">
              <a:extLst>
                <a:ext uri="{FF2B5EF4-FFF2-40B4-BE49-F238E27FC236}">
                  <a16:creationId xmlns:a16="http://schemas.microsoft.com/office/drawing/2014/main" id="{9F8F5258-97EA-AF47-8D0C-F04FE69515ED}"/>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32198" name="Group 102">
            <a:extLst>
              <a:ext uri="{FF2B5EF4-FFF2-40B4-BE49-F238E27FC236}">
                <a16:creationId xmlns:a16="http://schemas.microsoft.com/office/drawing/2014/main" id="{29CCC242-7712-6849-A134-566FD69146E9}"/>
              </a:ext>
            </a:extLst>
          </p:cNvPr>
          <p:cNvGrpSpPr>
            <a:grpSpLocks/>
          </p:cNvGrpSpPr>
          <p:nvPr/>
        </p:nvGrpSpPr>
        <p:grpSpPr bwMode="auto">
          <a:xfrm>
            <a:off x="6719888" y="4559300"/>
            <a:ext cx="165100" cy="406400"/>
            <a:chOff x="2305" y="3704"/>
            <a:chExt cx="104" cy="256"/>
          </a:xfrm>
        </p:grpSpPr>
        <p:sp>
          <p:nvSpPr>
            <p:cNvPr id="132199" name="Line 103">
              <a:extLst>
                <a:ext uri="{FF2B5EF4-FFF2-40B4-BE49-F238E27FC236}">
                  <a16:creationId xmlns:a16="http://schemas.microsoft.com/office/drawing/2014/main" id="{218F8E11-6C00-5A42-8719-D36EDD7F6A53}"/>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2200" name="Line 104">
              <a:extLst>
                <a:ext uri="{FF2B5EF4-FFF2-40B4-BE49-F238E27FC236}">
                  <a16:creationId xmlns:a16="http://schemas.microsoft.com/office/drawing/2014/main" id="{38CF8A95-3DEA-FE4E-99C7-CB5DC0743C9B}"/>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2201" name="Line 105">
              <a:extLst>
                <a:ext uri="{FF2B5EF4-FFF2-40B4-BE49-F238E27FC236}">
                  <a16:creationId xmlns:a16="http://schemas.microsoft.com/office/drawing/2014/main" id="{4B774772-B95F-6E48-870A-95CCEF04A8FC}"/>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32202" name="Group 106">
            <a:extLst>
              <a:ext uri="{FF2B5EF4-FFF2-40B4-BE49-F238E27FC236}">
                <a16:creationId xmlns:a16="http://schemas.microsoft.com/office/drawing/2014/main" id="{4EF315DF-03C0-A348-93BD-F5C261B8EAF3}"/>
              </a:ext>
            </a:extLst>
          </p:cNvPr>
          <p:cNvGrpSpPr>
            <a:grpSpLocks/>
          </p:cNvGrpSpPr>
          <p:nvPr/>
        </p:nvGrpSpPr>
        <p:grpSpPr bwMode="auto">
          <a:xfrm>
            <a:off x="9348788" y="5816600"/>
            <a:ext cx="165100" cy="406400"/>
            <a:chOff x="2305" y="3704"/>
            <a:chExt cx="104" cy="256"/>
          </a:xfrm>
        </p:grpSpPr>
        <p:sp>
          <p:nvSpPr>
            <p:cNvPr id="132203" name="Line 107">
              <a:extLst>
                <a:ext uri="{FF2B5EF4-FFF2-40B4-BE49-F238E27FC236}">
                  <a16:creationId xmlns:a16="http://schemas.microsoft.com/office/drawing/2014/main" id="{1EDCED7D-B9EB-0E46-A3E3-8E7B549296C0}"/>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2204" name="Line 108">
              <a:extLst>
                <a:ext uri="{FF2B5EF4-FFF2-40B4-BE49-F238E27FC236}">
                  <a16:creationId xmlns:a16="http://schemas.microsoft.com/office/drawing/2014/main" id="{9340B567-40D4-D44F-8140-5ABD9272C2A3}"/>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2205" name="Line 109">
              <a:extLst>
                <a:ext uri="{FF2B5EF4-FFF2-40B4-BE49-F238E27FC236}">
                  <a16:creationId xmlns:a16="http://schemas.microsoft.com/office/drawing/2014/main" id="{1B26FBB3-C54C-7D49-B25B-63AEEC10E49B}"/>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32206" name="Group 110">
            <a:extLst>
              <a:ext uri="{FF2B5EF4-FFF2-40B4-BE49-F238E27FC236}">
                <a16:creationId xmlns:a16="http://schemas.microsoft.com/office/drawing/2014/main" id="{C2A599BA-0D09-DF42-B890-E9F35AFC1D24}"/>
              </a:ext>
            </a:extLst>
          </p:cNvPr>
          <p:cNvGrpSpPr>
            <a:grpSpLocks/>
          </p:cNvGrpSpPr>
          <p:nvPr/>
        </p:nvGrpSpPr>
        <p:grpSpPr bwMode="auto">
          <a:xfrm>
            <a:off x="8878888" y="4610100"/>
            <a:ext cx="165100" cy="406400"/>
            <a:chOff x="2305" y="3704"/>
            <a:chExt cx="104" cy="256"/>
          </a:xfrm>
        </p:grpSpPr>
        <p:sp>
          <p:nvSpPr>
            <p:cNvPr id="132207" name="Line 111">
              <a:extLst>
                <a:ext uri="{FF2B5EF4-FFF2-40B4-BE49-F238E27FC236}">
                  <a16:creationId xmlns:a16="http://schemas.microsoft.com/office/drawing/2014/main" id="{A1776099-234A-A440-9B51-F39D9D67C795}"/>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2208" name="Line 112">
              <a:extLst>
                <a:ext uri="{FF2B5EF4-FFF2-40B4-BE49-F238E27FC236}">
                  <a16:creationId xmlns:a16="http://schemas.microsoft.com/office/drawing/2014/main" id="{57EE15FB-4CB9-C845-8DAB-46D472FD2FD6}"/>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2209" name="Line 113">
              <a:extLst>
                <a:ext uri="{FF2B5EF4-FFF2-40B4-BE49-F238E27FC236}">
                  <a16:creationId xmlns:a16="http://schemas.microsoft.com/office/drawing/2014/main" id="{78E9EE22-2D6E-3C42-AB44-CCD53E29748E}"/>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32210" name="Group 114">
            <a:extLst>
              <a:ext uri="{FF2B5EF4-FFF2-40B4-BE49-F238E27FC236}">
                <a16:creationId xmlns:a16="http://schemas.microsoft.com/office/drawing/2014/main" id="{B687BDB8-357B-A04D-AACD-4E787DB7735E}"/>
              </a:ext>
            </a:extLst>
          </p:cNvPr>
          <p:cNvGrpSpPr>
            <a:grpSpLocks/>
          </p:cNvGrpSpPr>
          <p:nvPr/>
        </p:nvGrpSpPr>
        <p:grpSpPr bwMode="auto">
          <a:xfrm>
            <a:off x="7837488" y="4622800"/>
            <a:ext cx="165100" cy="406400"/>
            <a:chOff x="2305" y="3704"/>
            <a:chExt cx="104" cy="256"/>
          </a:xfrm>
        </p:grpSpPr>
        <p:sp>
          <p:nvSpPr>
            <p:cNvPr id="132211" name="Line 115">
              <a:extLst>
                <a:ext uri="{FF2B5EF4-FFF2-40B4-BE49-F238E27FC236}">
                  <a16:creationId xmlns:a16="http://schemas.microsoft.com/office/drawing/2014/main" id="{252D8299-D512-8E4B-88A3-B2214CE2188E}"/>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2212" name="Line 116">
              <a:extLst>
                <a:ext uri="{FF2B5EF4-FFF2-40B4-BE49-F238E27FC236}">
                  <a16:creationId xmlns:a16="http://schemas.microsoft.com/office/drawing/2014/main" id="{3F27A754-4B23-C84E-BF4B-5896F1A35E4A}"/>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2213" name="Line 117">
              <a:extLst>
                <a:ext uri="{FF2B5EF4-FFF2-40B4-BE49-F238E27FC236}">
                  <a16:creationId xmlns:a16="http://schemas.microsoft.com/office/drawing/2014/main" id="{7CE22D3E-53FB-7D42-A381-7E329F3CE45D}"/>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32214" name="Text Box 118">
            <a:extLst>
              <a:ext uri="{FF2B5EF4-FFF2-40B4-BE49-F238E27FC236}">
                <a16:creationId xmlns:a16="http://schemas.microsoft.com/office/drawing/2014/main" id="{5B57D55A-8BC8-C847-8FC6-959621524381}"/>
              </a:ext>
            </a:extLst>
          </p:cNvPr>
          <p:cNvSpPr txBox="1">
            <a:spLocks noChangeArrowheads="1"/>
          </p:cNvSpPr>
          <p:nvPr/>
        </p:nvSpPr>
        <p:spPr bwMode="auto">
          <a:xfrm>
            <a:off x="1978025" y="2816225"/>
            <a:ext cx="3416320" cy="707886"/>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a:latin typeface="Courier New" panose="02070309020205020404" pitchFamily="49" charset="0"/>
              </a:rPr>
              <a:t>Output: 1 3 7 9 14 22</a:t>
            </a:r>
          </a:p>
          <a:p>
            <a:r>
              <a:rPr lang="en-US" altLang="en-US" sz="2000">
                <a:latin typeface="Courier New" panose="02070309020205020404" pitchFamily="49" charset="0"/>
              </a:rPr>
              <a:t>        36 44 67</a:t>
            </a:r>
          </a:p>
        </p:txBody>
      </p:sp>
      <p:sp>
        <p:nvSpPr>
          <p:cNvPr id="132215" name="Oval 119">
            <a:extLst>
              <a:ext uri="{FF2B5EF4-FFF2-40B4-BE49-F238E27FC236}">
                <a16:creationId xmlns:a16="http://schemas.microsoft.com/office/drawing/2014/main" id="{69F5E023-338F-5B4B-9DE6-9A84E06FE400}"/>
              </a:ext>
            </a:extLst>
          </p:cNvPr>
          <p:cNvSpPr>
            <a:spLocks noChangeArrowheads="1"/>
          </p:cNvSpPr>
          <p:nvPr/>
        </p:nvSpPr>
        <p:spPr bwMode="auto">
          <a:xfrm>
            <a:off x="2044700" y="1308100"/>
            <a:ext cx="254000" cy="254000"/>
          </a:xfrm>
          <a:prstGeom prst="ellipse">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132216" name="Oval 120">
            <a:extLst>
              <a:ext uri="{FF2B5EF4-FFF2-40B4-BE49-F238E27FC236}">
                <a16:creationId xmlns:a16="http://schemas.microsoft.com/office/drawing/2014/main" id="{236F702C-CD51-AB40-830F-ACFE97499263}"/>
              </a:ext>
            </a:extLst>
          </p:cNvPr>
          <p:cNvSpPr>
            <a:spLocks noChangeArrowheads="1"/>
          </p:cNvSpPr>
          <p:nvPr/>
        </p:nvSpPr>
        <p:spPr bwMode="auto">
          <a:xfrm>
            <a:off x="2044700" y="1651000"/>
            <a:ext cx="254000" cy="254000"/>
          </a:xfrm>
          <a:prstGeom prst="ellipse">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132217" name="Oval 121">
            <a:extLst>
              <a:ext uri="{FF2B5EF4-FFF2-40B4-BE49-F238E27FC236}">
                <a16:creationId xmlns:a16="http://schemas.microsoft.com/office/drawing/2014/main" id="{33BFE573-E9F2-234F-A9A1-B4B7B2D5C3C2}"/>
              </a:ext>
            </a:extLst>
          </p:cNvPr>
          <p:cNvSpPr>
            <a:spLocks noChangeArrowheads="1"/>
          </p:cNvSpPr>
          <p:nvPr/>
        </p:nvSpPr>
        <p:spPr bwMode="auto">
          <a:xfrm>
            <a:off x="2044700" y="1993900"/>
            <a:ext cx="254000" cy="254000"/>
          </a:xfrm>
          <a:prstGeom prst="ellipse">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132218" name="Oval 122">
            <a:extLst>
              <a:ext uri="{FF2B5EF4-FFF2-40B4-BE49-F238E27FC236}">
                <a16:creationId xmlns:a16="http://schemas.microsoft.com/office/drawing/2014/main" id="{896725F2-3011-CC4E-B53B-FE245713DF10}"/>
              </a:ext>
            </a:extLst>
          </p:cNvPr>
          <p:cNvSpPr>
            <a:spLocks noChangeArrowheads="1"/>
          </p:cNvSpPr>
          <p:nvPr/>
        </p:nvSpPr>
        <p:spPr bwMode="auto">
          <a:xfrm>
            <a:off x="4762500" y="52070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132219" name="Oval 123">
            <a:extLst>
              <a:ext uri="{FF2B5EF4-FFF2-40B4-BE49-F238E27FC236}">
                <a16:creationId xmlns:a16="http://schemas.microsoft.com/office/drawing/2014/main" id="{45C3C35C-866C-624A-8BBA-37162A7E6943}"/>
              </a:ext>
            </a:extLst>
          </p:cNvPr>
          <p:cNvSpPr>
            <a:spLocks noChangeArrowheads="1"/>
          </p:cNvSpPr>
          <p:nvPr/>
        </p:nvSpPr>
        <p:spPr bwMode="auto">
          <a:xfrm>
            <a:off x="4749800" y="55118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132220" name="Oval 124">
            <a:extLst>
              <a:ext uri="{FF2B5EF4-FFF2-40B4-BE49-F238E27FC236}">
                <a16:creationId xmlns:a16="http://schemas.microsoft.com/office/drawing/2014/main" id="{C068313F-A021-DD44-8D63-B806A3B48708}"/>
              </a:ext>
            </a:extLst>
          </p:cNvPr>
          <p:cNvSpPr>
            <a:spLocks noChangeArrowheads="1"/>
          </p:cNvSpPr>
          <p:nvPr/>
        </p:nvSpPr>
        <p:spPr bwMode="auto">
          <a:xfrm>
            <a:off x="4749800" y="58166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132221" name="Oval 125">
            <a:extLst>
              <a:ext uri="{FF2B5EF4-FFF2-40B4-BE49-F238E27FC236}">
                <a16:creationId xmlns:a16="http://schemas.microsoft.com/office/drawing/2014/main" id="{30BFE77B-2F59-DA43-A0D9-17C9ED002C69}"/>
              </a:ext>
            </a:extLst>
          </p:cNvPr>
          <p:cNvSpPr>
            <a:spLocks noChangeArrowheads="1"/>
          </p:cNvSpPr>
          <p:nvPr/>
        </p:nvSpPr>
        <p:spPr bwMode="auto">
          <a:xfrm>
            <a:off x="5207000" y="39116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132222" name="Oval 126">
            <a:extLst>
              <a:ext uri="{FF2B5EF4-FFF2-40B4-BE49-F238E27FC236}">
                <a16:creationId xmlns:a16="http://schemas.microsoft.com/office/drawing/2014/main" id="{BE389BD8-8325-7944-BC00-715564FE2472}"/>
              </a:ext>
            </a:extLst>
          </p:cNvPr>
          <p:cNvSpPr>
            <a:spLocks noChangeArrowheads="1"/>
          </p:cNvSpPr>
          <p:nvPr/>
        </p:nvSpPr>
        <p:spPr bwMode="auto">
          <a:xfrm>
            <a:off x="5207000" y="42164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132223" name="Oval 127">
            <a:extLst>
              <a:ext uri="{FF2B5EF4-FFF2-40B4-BE49-F238E27FC236}">
                <a16:creationId xmlns:a16="http://schemas.microsoft.com/office/drawing/2014/main" id="{C0AFCF44-7506-4948-9A2B-7E5BAA632039}"/>
              </a:ext>
            </a:extLst>
          </p:cNvPr>
          <p:cNvSpPr>
            <a:spLocks noChangeArrowheads="1"/>
          </p:cNvSpPr>
          <p:nvPr/>
        </p:nvSpPr>
        <p:spPr bwMode="auto">
          <a:xfrm>
            <a:off x="5207000" y="45339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132224" name="Oval 128">
            <a:extLst>
              <a:ext uri="{FF2B5EF4-FFF2-40B4-BE49-F238E27FC236}">
                <a16:creationId xmlns:a16="http://schemas.microsoft.com/office/drawing/2014/main" id="{D04A679E-65AD-414C-8ECC-06F9697523A6}"/>
              </a:ext>
            </a:extLst>
          </p:cNvPr>
          <p:cNvSpPr>
            <a:spLocks noChangeArrowheads="1"/>
          </p:cNvSpPr>
          <p:nvPr/>
        </p:nvSpPr>
        <p:spPr bwMode="auto">
          <a:xfrm>
            <a:off x="5740400" y="51943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132225" name="Oval 129">
            <a:extLst>
              <a:ext uri="{FF2B5EF4-FFF2-40B4-BE49-F238E27FC236}">
                <a16:creationId xmlns:a16="http://schemas.microsoft.com/office/drawing/2014/main" id="{C5CB8B82-70B1-664C-9ECC-8F39AFD21783}"/>
              </a:ext>
            </a:extLst>
          </p:cNvPr>
          <p:cNvSpPr>
            <a:spLocks noChangeArrowheads="1"/>
          </p:cNvSpPr>
          <p:nvPr/>
        </p:nvSpPr>
        <p:spPr bwMode="auto">
          <a:xfrm>
            <a:off x="5740400" y="55118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132226" name="Oval 130">
            <a:extLst>
              <a:ext uri="{FF2B5EF4-FFF2-40B4-BE49-F238E27FC236}">
                <a16:creationId xmlns:a16="http://schemas.microsoft.com/office/drawing/2014/main" id="{2015E381-D17A-1345-B8F2-EAE199561643}"/>
              </a:ext>
            </a:extLst>
          </p:cNvPr>
          <p:cNvSpPr>
            <a:spLocks noChangeArrowheads="1"/>
          </p:cNvSpPr>
          <p:nvPr/>
        </p:nvSpPr>
        <p:spPr bwMode="auto">
          <a:xfrm>
            <a:off x="5740400" y="58293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132227" name="Oval 131">
            <a:extLst>
              <a:ext uri="{FF2B5EF4-FFF2-40B4-BE49-F238E27FC236}">
                <a16:creationId xmlns:a16="http://schemas.microsoft.com/office/drawing/2014/main" id="{012D9EC4-6778-EE41-80D9-6C00D2811E84}"/>
              </a:ext>
            </a:extLst>
          </p:cNvPr>
          <p:cNvSpPr>
            <a:spLocks noChangeArrowheads="1"/>
          </p:cNvSpPr>
          <p:nvPr/>
        </p:nvSpPr>
        <p:spPr bwMode="auto">
          <a:xfrm>
            <a:off x="6299200" y="39116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132228" name="Oval 132">
            <a:extLst>
              <a:ext uri="{FF2B5EF4-FFF2-40B4-BE49-F238E27FC236}">
                <a16:creationId xmlns:a16="http://schemas.microsoft.com/office/drawing/2014/main" id="{1C363426-A3B7-EF4C-AD63-1DA8A57F9398}"/>
              </a:ext>
            </a:extLst>
          </p:cNvPr>
          <p:cNvSpPr>
            <a:spLocks noChangeArrowheads="1"/>
          </p:cNvSpPr>
          <p:nvPr/>
        </p:nvSpPr>
        <p:spPr bwMode="auto">
          <a:xfrm>
            <a:off x="6299200" y="42291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132229" name="Oval 133">
            <a:extLst>
              <a:ext uri="{FF2B5EF4-FFF2-40B4-BE49-F238E27FC236}">
                <a16:creationId xmlns:a16="http://schemas.microsoft.com/office/drawing/2014/main" id="{D4096909-C00E-E642-BFBF-654D7BD6ECBE}"/>
              </a:ext>
            </a:extLst>
          </p:cNvPr>
          <p:cNvSpPr>
            <a:spLocks noChangeArrowheads="1"/>
          </p:cNvSpPr>
          <p:nvPr/>
        </p:nvSpPr>
        <p:spPr bwMode="auto">
          <a:xfrm>
            <a:off x="6299200" y="45466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132230" name="Oval 134">
            <a:extLst>
              <a:ext uri="{FF2B5EF4-FFF2-40B4-BE49-F238E27FC236}">
                <a16:creationId xmlns:a16="http://schemas.microsoft.com/office/drawing/2014/main" id="{DAD14849-F0CE-6648-BAE4-664E828B6468}"/>
              </a:ext>
            </a:extLst>
          </p:cNvPr>
          <p:cNvSpPr>
            <a:spLocks noChangeArrowheads="1"/>
          </p:cNvSpPr>
          <p:nvPr/>
        </p:nvSpPr>
        <p:spPr bwMode="auto">
          <a:xfrm>
            <a:off x="5740400" y="27305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132231" name="Oval 135">
            <a:extLst>
              <a:ext uri="{FF2B5EF4-FFF2-40B4-BE49-F238E27FC236}">
                <a16:creationId xmlns:a16="http://schemas.microsoft.com/office/drawing/2014/main" id="{8C430E4A-B843-9E4D-A93D-DE16EB912C93}"/>
              </a:ext>
            </a:extLst>
          </p:cNvPr>
          <p:cNvSpPr>
            <a:spLocks noChangeArrowheads="1"/>
          </p:cNvSpPr>
          <p:nvPr/>
        </p:nvSpPr>
        <p:spPr bwMode="auto">
          <a:xfrm>
            <a:off x="5740400" y="30353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132232" name="Oval 136">
            <a:extLst>
              <a:ext uri="{FF2B5EF4-FFF2-40B4-BE49-F238E27FC236}">
                <a16:creationId xmlns:a16="http://schemas.microsoft.com/office/drawing/2014/main" id="{E63CD8B7-8962-8547-BF8B-3DC2A0B580F7}"/>
              </a:ext>
            </a:extLst>
          </p:cNvPr>
          <p:cNvSpPr>
            <a:spLocks noChangeArrowheads="1"/>
          </p:cNvSpPr>
          <p:nvPr/>
        </p:nvSpPr>
        <p:spPr bwMode="auto">
          <a:xfrm>
            <a:off x="5740400" y="33401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132233" name="Oval 137">
            <a:extLst>
              <a:ext uri="{FF2B5EF4-FFF2-40B4-BE49-F238E27FC236}">
                <a16:creationId xmlns:a16="http://schemas.microsoft.com/office/drawing/2014/main" id="{6B0B13E4-32A3-9441-8B0C-744CA575CDFF}"/>
              </a:ext>
            </a:extLst>
          </p:cNvPr>
          <p:cNvSpPr>
            <a:spLocks noChangeArrowheads="1"/>
          </p:cNvSpPr>
          <p:nvPr/>
        </p:nvSpPr>
        <p:spPr bwMode="auto">
          <a:xfrm>
            <a:off x="6743700" y="14732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132234" name="Oval 138">
            <a:extLst>
              <a:ext uri="{FF2B5EF4-FFF2-40B4-BE49-F238E27FC236}">
                <a16:creationId xmlns:a16="http://schemas.microsoft.com/office/drawing/2014/main" id="{0B35081D-A7F3-6B43-AD84-D12CD755A7AA}"/>
              </a:ext>
            </a:extLst>
          </p:cNvPr>
          <p:cNvSpPr>
            <a:spLocks noChangeArrowheads="1"/>
          </p:cNvSpPr>
          <p:nvPr/>
        </p:nvSpPr>
        <p:spPr bwMode="auto">
          <a:xfrm>
            <a:off x="6743700" y="17526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132235" name="Oval 139">
            <a:extLst>
              <a:ext uri="{FF2B5EF4-FFF2-40B4-BE49-F238E27FC236}">
                <a16:creationId xmlns:a16="http://schemas.microsoft.com/office/drawing/2014/main" id="{76711BCE-93F8-1E49-AF92-6C9E08E0C4F1}"/>
              </a:ext>
            </a:extLst>
          </p:cNvPr>
          <p:cNvSpPr>
            <a:spLocks noChangeArrowheads="1"/>
          </p:cNvSpPr>
          <p:nvPr/>
        </p:nvSpPr>
        <p:spPr bwMode="auto">
          <a:xfrm>
            <a:off x="6743700" y="2044700"/>
            <a:ext cx="254000" cy="254000"/>
          </a:xfrm>
          <a:prstGeom prst="ellipse">
            <a:avLst/>
          </a:prstGeom>
          <a:solidFill>
            <a:srgbClr val="66FF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132236" name="Oval 140">
            <a:extLst>
              <a:ext uri="{FF2B5EF4-FFF2-40B4-BE49-F238E27FC236}">
                <a16:creationId xmlns:a16="http://schemas.microsoft.com/office/drawing/2014/main" id="{7263FA3D-21B4-C34F-80C4-5D918BAABE21}"/>
              </a:ext>
            </a:extLst>
          </p:cNvPr>
          <p:cNvSpPr>
            <a:spLocks noChangeArrowheads="1"/>
          </p:cNvSpPr>
          <p:nvPr/>
        </p:nvSpPr>
        <p:spPr bwMode="auto">
          <a:xfrm>
            <a:off x="7404100" y="39116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132237" name="Oval 141">
            <a:extLst>
              <a:ext uri="{FF2B5EF4-FFF2-40B4-BE49-F238E27FC236}">
                <a16:creationId xmlns:a16="http://schemas.microsoft.com/office/drawing/2014/main" id="{05F18C16-6025-B24A-B9CF-7B6DF76F3E55}"/>
              </a:ext>
            </a:extLst>
          </p:cNvPr>
          <p:cNvSpPr>
            <a:spLocks noChangeArrowheads="1"/>
          </p:cNvSpPr>
          <p:nvPr/>
        </p:nvSpPr>
        <p:spPr bwMode="auto">
          <a:xfrm>
            <a:off x="7391400" y="42291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132238" name="Oval 142">
            <a:extLst>
              <a:ext uri="{FF2B5EF4-FFF2-40B4-BE49-F238E27FC236}">
                <a16:creationId xmlns:a16="http://schemas.microsoft.com/office/drawing/2014/main" id="{9C055ACB-532E-064B-8A11-F830CA1972ED}"/>
              </a:ext>
            </a:extLst>
          </p:cNvPr>
          <p:cNvSpPr>
            <a:spLocks noChangeArrowheads="1"/>
          </p:cNvSpPr>
          <p:nvPr/>
        </p:nvSpPr>
        <p:spPr bwMode="auto">
          <a:xfrm>
            <a:off x="7378700" y="45466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132239" name="Oval 143">
            <a:extLst>
              <a:ext uri="{FF2B5EF4-FFF2-40B4-BE49-F238E27FC236}">
                <a16:creationId xmlns:a16="http://schemas.microsoft.com/office/drawing/2014/main" id="{82A201AB-F939-FA43-A7E7-375D42028ECC}"/>
              </a:ext>
            </a:extLst>
          </p:cNvPr>
          <p:cNvSpPr>
            <a:spLocks noChangeArrowheads="1"/>
          </p:cNvSpPr>
          <p:nvPr/>
        </p:nvSpPr>
        <p:spPr bwMode="auto">
          <a:xfrm>
            <a:off x="7861300" y="51308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132240" name="Oval 144">
            <a:extLst>
              <a:ext uri="{FF2B5EF4-FFF2-40B4-BE49-F238E27FC236}">
                <a16:creationId xmlns:a16="http://schemas.microsoft.com/office/drawing/2014/main" id="{A28D7905-03B5-004F-96EC-824C206C0CF5}"/>
              </a:ext>
            </a:extLst>
          </p:cNvPr>
          <p:cNvSpPr>
            <a:spLocks noChangeArrowheads="1"/>
          </p:cNvSpPr>
          <p:nvPr/>
        </p:nvSpPr>
        <p:spPr bwMode="auto">
          <a:xfrm>
            <a:off x="7848600" y="54610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132241" name="Oval 145">
            <a:extLst>
              <a:ext uri="{FF2B5EF4-FFF2-40B4-BE49-F238E27FC236}">
                <a16:creationId xmlns:a16="http://schemas.microsoft.com/office/drawing/2014/main" id="{09254195-EB3F-7346-A9A7-E9BE43C91DA8}"/>
              </a:ext>
            </a:extLst>
          </p:cNvPr>
          <p:cNvSpPr>
            <a:spLocks noChangeArrowheads="1"/>
          </p:cNvSpPr>
          <p:nvPr/>
        </p:nvSpPr>
        <p:spPr bwMode="auto">
          <a:xfrm>
            <a:off x="7848600" y="57785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132242" name="Oval 146">
            <a:extLst>
              <a:ext uri="{FF2B5EF4-FFF2-40B4-BE49-F238E27FC236}">
                <a16:creationId xmlns:a16="http://schemas.microsoft.com/office/drawing/2014/main" id="{E233300F-2E54-E042-AD5C-429B678BFD5F}"/>
              </a:ext>
            </a:extLst>
          </p:cNvPr>
          <p:cNvSpPr>
            <a:spLocks noChangeArrowheads="1"/>
          </p:cNvSpPr>
          <p:nvPr/>
        </p:nvSpPr>
        <p:spPr bwMode="auto">
          <a:xfrm>
            <a:off x="7937500" y="27051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132243" name="Oval 147">
            <a:extLst>
              <a:ext uri="{FF2B5EF4-FFF2-40B4-BE49-F238E27FC236}">
                <a16:creationId xmlns:a16="http://schemas.microsoft.com/office/drawing/2014/main" id="{ABB57D92-1F14-CF48-91F4-64D14664C6D6}"/>
              </a:ext>
            </a:extLst>
          </p:cNvPr>
          <p:cNvSpPr>
            <a:spLocks noChangeArrowheads="1"/>
          </p:cNvSpPr>
          <p:nvPr/>
        </p:nvSpPr>
        <p:spPr bwMode="auto">
          <a:xfrm>
            <a:off x="7937500" y="30226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132244" name="Oval 148">
            <a:extLst>
              <a:ext uri="{FF2B5EF4-FFF2-40B4-BE49-F238E27FC236}">
                <a16:creationId xmlns:a16="http://schemas.microsoft.com/office/drawing/2014/main" id="{DF197A50-939A-624F-9185-B3A0A92D15AE}"/>
              </a:ext>
            </a:extLst>
          </p:cNvPr>
          <p:cNvSpPr>
            <a:spLocks noChangeArrowheads="1"/>
          </p:cNvSpPr>
          <p:nvPr/>
        </p:nvSpPr>
        <p:spPr bwMode="auto">
          <a:xfrm>
            <a:off x="7937500" y="3340100"/>
            <a:ext cx="254000" cy="254000"/>
          </a:xfrm>
          <a:prstGeom prst="ellipse">
            <a:avLst/>
          </a:prstGeom>
          <a:solidFill>
            <a:srgbClr val="66FF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132245" name="Oval 149">
            <a:extLst>
              <a:ext uri="{FF2B5EF4-FFF2-40B4-BE49-F238E27FC236}">
                <a16:creationId xmlns:a16="http://schemas.microsoft.com/office/drawing/2014/main" id="{7E6EA7BE-5C98-B042-8BE8-99896CEF8178}"/>
              </a:ext>
            </a:extLst>
          </p:cNvPr>
          <p:cNvSpPr>
            <a:spLocks noChangeArrowheads="1"/>
          </p:cNvSpPr>
          <p:nvPr/>
        </p:nvSpPr>
        <p:spPr bwMode="auto">
          <a:xfrm>
            <a:off x="8445500" y="3898900"/>
            <a:ext cx="254000" cy="254000"/>
          </a:xfrm>
          <a:prstGeom prst="ellipse">
            <a:avLst/>
          </a:prstGeom>
          <a:solidFill>
            <a:srgbClr val="66FF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Tree>
    <p:extLst>
      <p:ext uri="{BB962C8B-B14F-4D97-AF65-F5344CB8AC3E}">
        <p14:creationId xmlns:p14="http://schemas.microsoft.com/office/powerpoint/2010/main" val="220853523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a:extLst>
              <a:ext uri="{FF2B5EF4-FFF2-40B4-BE49-F238E27FC236}">
                <a16:creationId xmlns:a16="http://schemas.microsoft.com/office/drawing/2014/main" id="{D5E994D3-77C2-1B46-83E9-79BD86B20843}"/>
              </a:ext>
            </a:extLst>
          </p:cNvPr>
          <p:cNvSpPr>
            <a:spLocks noChangeArrowheads="1"/>
          </p:cNvSpPr>
          <p:nvPr/>
        </p:nvSpPr>
        <p:spPr bwMode="auto">
          <a:xfrm>
            <a:off x="1981201" y="457201"/>
            <a:ext cx="4341813" cy="1895475"/>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64" tIns="46033" rIns="92064" bIns="46033">
            <a:spAutoFit/>
          </a:bodyPr>
          <a:lstStyle>
            <a:lvl1pPr indent="4763">
              <a:spcBef>
                <a:spcPct val="20000"/>
              </a:spcBef>
              <a:buChar char="•"/>
              <a:defRPr sz="2400">
                <a:solidFill>
                  <a:schemeClr val="tx1"/>
                </a:solidFill>
                <a:latin typeface="Arial" panose="020B0604020202020204" pitchFamily="34" charset="0"/>
              </a:defRPr>
            </a:lvl1pPr>
            <a:lvl2pPr marL="747713"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buFontTx/>
              <a:buNone/>
            </a:pPr>
            <a:r>
              <a:rPr lang="en-US" altLang="en-US" sz="2000">
                <a:latin typeface="Courier New" panose="02070309020205020404" pitchFamily="49" charset="0"/>
              </a:rPr>
              <a:t>Proc InOrderPrint(pointer) </a:t>
            </a:r>
          </a:p>
          <a:p>
            <a:pPr>
              <a:buFontTx/>
              <a:buNone/>
            </a:pPr>
            <a:r>
              <a:rPr lang="en-US" altLang="en-US" sz="2000">
                <a:latin typeface="Courier New" panose="02070309020205020404" pitchFamily="49" charset="0"/>
              </a:rPr>
              <a:t> pointer NOT NIL?</a:t>
            </a:r>
          </a:p>
          <a:p>
            <a:pPr>
              <a:buFontTx/>
              <a:buNone/>
            </a:pPr>
            <a:r>
              <a:rPr lang="en-US" altLang="en-US" sz="2000">
                <a:solidFill>
                  <a:srgbClr val="3333FF"/>
                </a:solidFill>
                <a:latin typeface="Courier New" panose="02070309020205020404" pitchFamily="49" charset="0"/>
              </a:rPr>
              <a:t>  InOrderPrint(left child)</a:t>
            </a:r>
          </a:p>
          <a:p>
            <a:pPr>
              <a:buFontTx/>
              <a:buNone/>
            </a:pPr>
            <a:r>
              <a:rPr lang="en-US" altLang="en-US" sz="2000">
                <a:latin typeface="Courier New" panose="02070309020205020404" pitchFamily="49" charset="0"/>
              </a:rPr>
              <a:t>  print(data)</a:t>
            </a:r>
          </a:p>
          <a:p>
            <a:pPr>
              <a:buFontTx/>
              <a:buNone/>
            </a:pPr>
            <a:r>
              <a:rPr lang="en-US" altLang="en-US" sz="2000">
                <a:latin typeface="Courier New" panose="02070309020205020404" pitchFamily="49" charset="0"/>
              </a:rPr>
              <a:t>  InOrderPrint(right child)</a:t>
            </a:r>
          </a:p>
        </p:txBody>
      </p:sp>
      <p:grpSp>
        <p:nvGrpSpPr>
          <p:cNvPr id="133123" name="Group 3">
            <a:extLst>
              <a:ext uri="{FF2B5EF4-FFF2-40B4-BE49-F238E27FC236}">
                <a16:creationId xmlns:a16="http://schemas.microsoft.com/office/drawing/2014/main" id="{5FB9AA32-EEF4-264E-BBEE-78B09EB22391}"/>
              </a:ext>
            </a:extLst>
          </p:cNvPr>
          <p:cNvGrpSpPr>
            <a:grpSpLocks/>
          </p:cNvGrpSpPr>
          <p:nvPr/>
        </p:nvGrpSpPr>
        <p:grpSpPr bwMode="auto">
          <a:xfrm>
            <a:off x="7099301" y="1501775"/>
            <a:ext cx="587375" cy="749300"/>
            <a:chOff x="1760" y="2442"/>
            <a:chExt cx="370" cy="472"/>
          </a:xfrm>
        </p:grpSpPr>
        <p:sp>
          <p:nvSpPr>
            <p:cNvPr id="133124" name="Text Box 4">
              <a:extLst>
                <a:ext uri="{FF2B5EF4-FFF2-40B4-BE49-F238E27FC236}">
                  <a16:creationId xmlns:a16="http://schemas.microsoft.com/office/drawing/2014/main" id="{5EAFC721-3C83-804B-8A79-B97732F6ECF4}"/>
                </a:ext>
              </a:extLst>
            </p:cNvPr>
            <p:cNvSpPr txBox="1">
              <a:spLocks noChangeArrowheads="1"/>
            </p:cNvSpPr>
            <p:nvPr/>
          </p:nvSpPr>
          <p:spPr bwMode="auto">
            <a:xfrm>
              <a:off x="1760" y="2442"/>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solidFill>
                    <a:srgbClr val="FF0033"/>
                  </a:solidFill>
                  <a:latin typeface="Courier New" panose="02070309020205020404" pitchFamily="49" charset="0"/>
                </a:rPr>
                <a:t>22</a:t>
              </a:r>
            </a:p>
          </p:txBody>
        </p:sp>
        <p:grpSp>
          <p:nvGrpSpPr>
            <p:cNvPr id="133125" name="Group 5">
              <a:extLst>
                <a:ext uri="{FF2B5EF4-FFF2-40B4-BE49-F238E27FC236}">
                  <a16:creationId xmlns:a16="http://schemas.microsoft.com/office/drawing/2014/main" id="{AEE86D77-F75D-8A41-9EB8-54B6E9B8716A}"/>
                </a:ext>
              </a:extLst>
            </p:cNvPr>
            <p:cNvGrpSpPr>
              <a:grpSpLocks/>
            </p:cNvGrpSpPr>
            <p:nvPr/>
          </p:nvGrpSpPr>
          <p:grpSpPr bwMode="auto">
            <a:xfrm>
              <a:off x="1760" y="2754"/>
              <a:ext cx="370" cy="160"/>
              <a:chOff x="1378" y="3290"/>
              <a:chExt cx="370" cy="312"/>
            </a:xfrm>
          </p:grpSpPr>
          <p:sp>
            <p:nvSpPr>
              <p:cNvPr id="133126" name="Text Box 6">
                <a:extLst>
                  <a:ext uri="{FF2B5EF4-FFF2-40B4-BE49-F238E27FC236}">
                    <a16:creationId xmlns:a16="http://schemas.microsoft.com/office/drawing/2014/main" id="{471FD32E-A36A-6E4A-9C0B-4EF5322FDE5E}"/>
                  </a:ext>
                </a:extLst>
              </p:cNvPr>
              <p:cNvSpPr txBox="1">
                <a:spLocks noChangeArrowheads="1"/>
              </p:cNvSpPr>
              <p:nvPr/>
            </p:nvSpPr>
            <p:spPr bwMode="auto">
              <a:xfrm>
                <a:off x="1378" y="3290"/>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33127" name="Line 7">
                <a:extLst>
                  <a:ext uri="{FF2B5EF4-FFF2-40B4-BE49-F238E27FC236}">
                    <a16:creationId xmlns:a16="http://schemas.microsoft.com/office/drawing/2014/main" id="{BE9C2B66-34CB-9F44-B3B8-D7B78C57DBF0}"/>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133128" name="Text Box 8">
            <a:extLst>
              <a:ext uri="{FF2B5EF4-FFF2-40B4-BE49-F238E27FC236}">
                <a16:creationId xmlns:a16="http://schemas.microsoft.com/office/drawing/2014/main" id="{F20BB756-083C-E240-A7CA-69C98C457DB9}"/>
              </a:ext>
            </a:extLst>
          </p:cNvPr>
          <p:cNvSpPr txBox="1">
            <a:spLocks noChangeArrowheads="1"/>
          </p:cNvSpPr>
          <p:nvPr/>
        </p:nvSpPr>
        <p:spPr bwMode="auto">
          <a:xfrm>
            <a:off x="7032626" y="646113"/>
            <a:ext cx="62619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715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a:t>root</a:t>
            </a:r>
          </a:p>
        </p:txBody>
      </p:sp>
      <p:sp>
        <p:nvSpPr>
          <p:cNvPr id="133129" name="Line 9">
            <a:extLst>
              <a:ext uri="{FF2B5EF4-FFF2-40B4-BE49-F238E27FC236}">
                <a16:creationId xmlns:a16="http://schemas.microsoft.com/office/drawing/2014/main" id="{A7096565-9589-EA48-A658-4BE4D20015D1}"/>
              </a:ext>
            </a:extLst>
          </p:cNvPr>
          <p:cNvSpPr>
            <a:spLocks noChangeShapeType="1"/>
          </p:cNvSpPr>
          <p:nvPr/>
        </p:nvSpPr>
        <p:spPr bwMode="auto">
          <a:xfrm>
            <a:off x="7404100" y="1028700"/>
            <a:ext cx="0" cy="4572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33130" name="Group 10">
            <a:extLst>
              <a:ext uri="{FF2B5EF4-FFF2-40B4-BE49-F238E27FC236}">
                <a16:creationId xmlns:a16="http://schemas.microsoft.com/office/drawing/2014/main" id="{22737FBA-DA7E-E946-AE89-4B97024A02FE}"/>
              </a:ext>
            </a:extLst>
          </p:cNvPr>
          <p:cNvGrpSpPr>
            <a:grpSpLocks/>
          </p:cNvGrpSpPr>
          <p:nvPr/>
        </p:nvGrpSpPr>
        <p:grpSpPr bwMode="auto">
          <a:xfrm>
            <a:off x="8280401" y="2746375"/>
            <a:ext cx="587375" cy="749300"/>
            <a:chOff x="1760" y="2442"/>
            <a:chExt cx="370" cy="472"/>
          </a:xfrm>
        </p:grpSpPr>
        <p:sp>
          <p:nvSpPr>
            <p:cNvPr id="133131" name="Text Box 11">
              <a:extLst>
                <a:ext uri="{FF2B5EF4-FFF2-40B4-BE49-F238E27FC236}">
                  <a16:creationId xmlns:a16="http://schemas.microsoft.com/office/drawing/2014/main" id="{4EA50FA9-FF10-5A44-A993-C8B62EDD019E}"/>
                </a:ext>
              </a:extLst>
            </p:cNvPr>
            <p:cNvSpPr txBox="1">
              <a:spLocks noChangeArrowheads="1"/>
            </p:cNvSpPr>
            <p:nvPr/>
          </p:nvSpPr>
          <p:spPr bwMode="auto">
            <a:xfrm>
              <a:off x="1760" y="2442"/>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solidFill>
                    <a:srgbClr val="FF0033"/>
                  </a:solidFill>
                  <a:latin typeface="Courier New" panose="02070309020205020404" pitchFamily="49" charset="0"/>
                </a:rPr>
                <a:t>67</a:t>
              </a:r>
              <a:endParaRPr lang="en-US" altLang="en-US">
                <a:latin typeface="Courier New" panose="02070309020205020404" pitchFamily="49" charset="0"/>
              </a:endParaRPr>
            </a:p>
          </p:txBody>
        </p:sp>
        <p:grpSp>
          <p:nvGrpSpPr>
            <p:cNvPr id="133132" name="Group 12">
              <a:extLst>
                <a:ext uri="{FF2B5EF4-FFF2-40B4-BE49-F238E27FC236}">
                  <a16:creationId xmlns:a16="http://schemas.microsoft.com/office/drawing/2014/main" id="{FCF897BD-3752-4C47-B5D7-D74C488782BC}"/>
                </a:ext>
              </a:extLst>
            </p:cNvPr>
            <p:cNvGrpSpPr>
              <a:grpSpLocks/>
            </p:cNvGrpSpPr>
            <p:nvPr/>
          </p:nvGrpSpPr>
          <p:grpSpPr bwMode="auto">
            <a:xfrm>
              <a:off x="1760" y="2754"/>
              <a:ext cx="370" cy="160"/>
              <a:chOff x="1378" y="3290"/>
              <a:chExt cx="370" cy="312"/>
            </a:xfrm>
          </p:grpSpPr>
          <p:sp>
            <p:nvSpPr>
              <p:cNvPr id="133133" name="Text Box 13">
                <a:extLst>
                  <a:ext uri="{FF2B5EF4-FFF2-40B4-BE49-F238E27FC236}">
                    <a16:creationId xmlns:a16="http://schemas.microsoft.com/office/drawing/2014/main" id="{E9B65703-525F-5B43-9C5A-5D3D30695851}"/>
                  </a:ext>
                </a:extLst>
              </p:cNvPr>
              <p:cNvSpPr txBox="1">
                <a:spLocks noChangeArrowheads="1"/>
              </p:cNvSpPr>
              <p:nvPr/>
            </p:nvSpPr>
            <p:spPr bwMode="auto">
              <a:xfrm>
                <a:off x="1378" y="3290"/>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33134" name="Line 14">
                <a:extLst>
                  <a:ext uri="{FF2B5EF4-FFF2-40B4-BE49-F238E27FC236}">
                    <a16:creationId xmlns:a16="http://schemas.microsoft.com/office/drawing/2014/main" id="{BCEE365D-BFA2-A24F-A6FB-10939E4C568E}"/>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33135" name="Group 15">
            <a:extLst>
              <a:ext uri="{FF2B5EF4-FFF2-40B4-BE49-F238E27FC236}">
                <a16:creationId xmlns:a16="http://schemas.microsoft.com/office/drawing/2014/main" id="{E50AFCE9-F705-5A45-8F9F-67E8615DEBA5}"/>
              </a:ext>
            </a:extLst>
          </p:cNvPr>
          <p:cNvGrpSpPr>
            <a:grpSpLocks/>
          </p:cNvGrpSpPr>
          <p:nvPr/>
        </p:nvGrpSpPr>
        <p:grpSpPr bwMode="auto">
          <a:xfrm>
            <a:off x="7759701" y="3978275"/>
            <a:ext cx="587375" cy="749300"/>
            <a:chOff x="1760" y="2442"/>
            <a:chExt cx="370" cy="472"/>
          </a:xfrm>
        </p:grpSpPr>
        <p:sp>
          <p:nvSpPr>
            <p:cNvPr id="133136" name="Text Box 16">
              <a:extLst>
                <a:ext uri="{FF2B5EF4-FFF2-40B4-BE49-F238E27FC236}">
                  <a16:creationId xmlns:a16="http://schemas.microsoft.com/office/drawing/2014/main" id="{DA7ABB5C-D743-104A-95AA-817E718B61C6}"/>
                </a:ext>
              </a:extLst>
            </p:cNvPr>
            <p:cNvSpPr txBox="1">
              <a:spLocks noChangeArrowheads="1"/>
            </p:cNvSpPr>
            <p:nvPr/>
          </p:nvSpPr>
          <p:spPr bwMode="auto">
            <a:xfrm>
              <a:off x="1760" y="2442"/>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solidFill>
                    <a:srgbClr val="FF0033"/>
                  </a:solidFill>
                  <a:latin typeface="Courier New" panose="02070309020205020404" pitchFamily="49" charset="0"/>
                </a:rPr>
                <a:t>36</a:t>
              </a:r>
              <a:endParaRPr lang="en-US" altLang="en-US">
                <a:latin typeface="Courier New" panose="02070309020205020404" pitchFamily="49" charset="0"/>
              </a:endParaRPr>
            </a:p>
          </p:txBody>
        </p:sp>
        <p:grpSp>
          <p:nvGrpSpPr>
            <p:cNvPr id="133137" name="Group 17">
              <a:extLst>
                <a:ext uri="{FF2B5EF4-FFF2-40B4-BE49-F238E27FC236}">
                  <a16:creationId xmlns:a16="http://schemas.microsoft.com/office/drawing/2014/main" id="{9236AD68-A86A-5746-8DB1-DE3237CB8D05}"/>
                </a:ext>
              </a:extLst>
            </p:cNvPr>
            <p:cNvGrpSpPr>
              <a:grpSpLocks/>
            </p:cNvGrpSpPr>
            <p:nvPr/>
          </p:nvGrpSpPr>
          <p:grpSpPr bwMode="auto">
            <a:xfrm>
              <a:off x="1760" y="2754"/>
              <a:ext cx="370" cy="160"/>
              <a:chOff x="1378" y="3290"/>
              <a:chExt cx="370" cy="312"/>
            </a:xfrm>
          </p:grpSpPr>
          <p:sp>
            <p:nvSpPr>
              <p:cNvPr id="133138" name="Text Box 18">
                <a:extLst>
                  <a:ext uri="{FF2B5EF4-FFF2-40B4-BE49-F238E27FC236}">
                    <a16:creationId xmlns:a16="http://schemas.microsoft.com/office/drawing/2014/main" id="{C04D2649-F098-C845-9E4B-83B2DEA96FA9}"/>
                  </a:ext>
                </a:extLst>
              </p:cNvPr>
              <p:cNvSpPr txBox="1">
                <a:spLocks noChangeArrowheads="1"/>
              </p:cNvSpPr>
              <p:nvPr/>
            </p:nvSpPr>
            <p:spPr bwMode="auto">
              <a:xfrm>
                <a:off x="1378" y="3290"/>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33139" name="Line 19">
                <a:extLst>
                  <a:ext uri="{FF2B5EF4-FFF2-40B4-BE49-F238E27FC236}">
                    <a16:creationId xmlns:a16="http://schemas.microsoft.com/office/drawing/2014/main" id="{3FB67DB7-DB3A-BA45-A74C-C3AFA98211A8}"/>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33140" name="Group 20">
            <a:extLst>
              <a:ext uri="{FF2B5EF4-FFF2-40B4-BE49-F238E27FC236}">
                <a16:creationId xmlns:a16="http://schemas.microsoft.com/office/drawing/2014/main" id="{73934623-26D6-4E48-BEC7-9F2860C436A0}"/>
              </a:ext>
            </a:extLst>
          </p:cNvPr>
          <p:cNvGrpSpPr>
            <a:grpSpLocks/>
          </p:cNvGrpSpPr>
          <p:nvPr/>
        </p:nvGrpSpPr>
        <p:grpSpPr bwMode="auto">
          <a:xfrm>
            <a:off x="5588001" y="3940175"/>
            <a:ext cx="587375" cy="749300"/>
            <a:chOff x="1760" y="2442"/>
            <a:chExt cx="370" cy="472"/>
          </a:xfrm>
        </p:grpSpPr>
        <p:sp>
          <p:nvSpPr>
            <p:cNvPr id="133141" name="Text Box 21">
              <a:extLst>
                <a:ext uri="{FF2B5EF4-FFF2-40B4-BE49-F238E27FC236}">
                  <a16:creationId xmlns:a16="http://schemas.microsoft.com/office/drawing/2014/main" id="{C6304EF8-EEA7-8C49-A204-DE8FEF6F36A3}"/>
                </a:ext>
              </a:extLst>
            </p:cNvPr>
            <p:cNvSpPr txBox="1">
              <a:spLocks noChangeArrowheads="1"/>
            </p:cNvSpPr>
            <p:nvPr/>
          </p:nvSpPr>
          <p:spPr bwMode="auto">
            <a:xfrm>
              <a:off x="1760" y="2442"/>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a:r>
                <a:rPr lang="en-US" altLang="en-US">
                  <a:solidFill>
                    <a:srgbClr val="FF0033"/>
                  </a:solidFill>
                  <a:latin typeface="Courier New" panose="02070309020205020404" pitchFamily="49" charset="0"/>
                </a:rPr>
                <a:t>3</a:t>
              </a:r>
              <a:endParaRPr lang="en-US" altLang="en-US">
                <a:latin typeface="Courier New" panose="02070309020205020404" pitchFamily="49" charset="0"/>
              </a:endParaRPr>
            </a:p>
          </p:txBody>
        </p:sp>
        <p:grpSp>
          <p:nvGrpSpPr>
            <p:cNvPr id="133142" name="Group 22">
              <a:extLst>
                <a:ext uri="{FF2B5EF4-FFF2-40B4-BE49-F238E27FC236}">
                  <a16:creationId xmlns:a16="http://schemas.microsoft.com/office/drawing/2014/main" id="{2BCA043B-0BD5-0142-AC24-AC7D2000628D}"/>
                </a:ext>
              </a:extLst>
            </p:cNvPr>
            <p:cNvGrpSpPr>
              <a:grpSpLocks/>
            </p:cNvGrpSpPr>
            <p:nvPr/>
          </p:nvGrpSpPr>
          <p:grpSpPr bwMode="auto">
            <a:xfrm>
              <a:off x="1760" y="2754"/>
              <a:ext cx="370" cy="160"/>
              <a:chOff x="1378" y="3290"/>
              <a:chExt cx="370" cy="312"/>
            </a:xfrm>
          </p:grpSpPr>
          <p:sp>
            <p:nvSpPr>
              <p:cNvPr id="133143" name="Text Box 23">
                <a:extLst>
                  <a:ext uri="{FF2B5EF4-FFF2-40B4-BE49-F238E27FC236}">
                    <a16:creationId xmlns:a16="http://schemas.microsoft.com/office/drawing/2014/main" id="{BEA342F6-E3FB-8A42-AC20-F832B1A1F2B5}"/>
                  </a:ext>
                </a:extLst>
              </p:cNvPr>
              <p:cNvSpPr txBox="1">
                <a:spLocks noChangeArrowheads="1"/>
              </p:cNvSpPr>
              <p:nvPr/>
            </p:nvSpPr>
            <p:spPr bwMode="auto">
              <a:xfrm>
                <a:off x="1378" y="3290"/>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33144" name="Line 24">
                <a:extLst>
                  <a:ext uri="{FF2B5EF4-FFF2-40B4-BE49-F238E27FC236}">
                    <a16:creationId xmlns:a16="http://schemas.microsoft.com/office/drawing/2014/main" id="{960BB5A7-32FB-3D45-914F-C54B218C583A}"/>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33145" name="Group 25">
            <a:extLst>
              <a:ext uri="{FF2B5EF4-FFF2-40B4-BE49-F238E27FC236}">
                <a16:creationId xmlns:a16="http://schemas.microsoft.com/office/drawing/2014/main" id="{69382C30-E0BF-604F-87D3-815E1C219277}"/>
              </a:ext>
            </a:extLst>
          </p:cNvPr>
          <p:cNvGrpSpPr>
            <a:grpSpLocks/>
          </p:cNvGrpSpPr>
          <p:nvPr/>
        </p:nvGrpSpPr>
        <p:grpSpPr bwMode="auto">
          <a:xfrm>
            <a:off x="6667501" y="3940175"/>
            <a:ext cx="587375" cy="749300"/>
            <a:chOff x="1760" y="2442"/>
            <a:chExt cx="370" cy="472"/>
          </a:xfrm>
        </p:grpSpPr>
        <p:sp>
          <p:nvSpPr>
            <p:cNvPr id="133146" name="Text Box 26">
              <a:extLst>
                <a:ext uri="{FF2B5EF4-FFF2-40B4-BE49-F238E27FC236}">
                  <a16:creationId xmlns:a16="http://schemas.microsoft.com/office/drawing/2014/main" id="{351B98E6-686B-104E-8E65-CDC1684C0A4C}"/>
                </a:ext>
              </a:extLst>
            </p:cNvPr>
            <p:cNvSpPr txBox="1">
              <a:spLocks noChangeArrowheads="1"/>
            </p:cNvSpPr>
            <p:nvPr/>
          </p:nvSpPr>
          <p:spPr bwMode="auto">
            <a:xfrm>
              <a:off x="1760" y="2442"/>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solidFill>
                    <a:srgbClr val="FF0033"/>
                  </a:solidFill>
                  <a:latin typeface="Courier New" panose="02070309020205020404" pitchFamily="49" charset="0"/>
                </a:rPr>
                <a:t>14</a:t>
              </a:r>
              <a:endParaRPr lang="en-US" altLang="en-US">
                <a:latin typeface="Courier New" panose="02070309020205020404" pitchFamily="49" charset="0"/>
              </a:endParaRPr>
            </a:p>
          </p:txBody>
        </p:sp>
        <p:grpSp>
          <p:nvGrpSpPr>
            <p:cNvPr id="133147" name="Group 27">
              <a:extLst>
                <a:ext uri="{FF2B5EF4-FFF2-40B4-BE49-F238E27FC236}">
                  <a16:creationId xmlns:a16="http://schemas.microsoft.com/office/drawing/2014/main" id="{ECCA830F-BEA5-5840-8E80-C315872EE04A}"/>
                </a:ext>
              </a:extLst>
            </p:cNvPr>
            <p:cNvGrpSpPr>
              <a:grpSpLocks/>
            </p:cNvGrpSpPr>
            <p:nvPr/>
          </p:nvGrpSpPr>
          <p:grpSpPr bwMode="auto">
            <a:xfrm>
              <a:off x="1760" y="2754"/>
              <a:ext cx="370" cy="160"/>
              <a:chOff x="1378" y="3290"/>
              <a:chExt cx="370" cy="312"/>
            </a:xfrm>
          </p:grpSpPr>
          <p:sp>
            <p:nvSpPr>
              <p:cNvPr id="133148" name="Text Box 28">
                <a:extLst>
                  <a:ext uri="{FF2B5EF4-FFF2-40B4-BE49-F238E27FC236}">
                    <a16:creationId xmlns:a16="http://schemas.microsoft.com/office/drawing/2014/main" id="{CB60B8F8-B6A2-6941-B020-CF6B5AFDC44E}"/>
                  </a:ext>
                </a:extLst>
              </p:cNvPr>
              <p:cNvSpPr txBox="1">
                <a:spLocks noChangeArrowheads="1"/>
              </p:cNvSpPr>
              <p:nvPr/>
            </p:nvSpPr>
            <p:spPr bwMode="auto">
              <a:xfrm>
                <a:off x="1378" y="3290"/>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33149" name="Line 29">
                <a:extLst>
                  <a:ext uri="{FF2B5EF4-FFF2-40B4-BE49-F238E27FC236}">
                    <a16:creationId xmlns:a16="http://schemas.microsoft.com/office/drawing/2014/main" id="{F7C1F338-C32E-A745-825F-7604CC1F049A}"/>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33150" name="Group 30">
            <a:extLst>
              <a:ext uri="{FF2B5EF4-FFF2-40B4-BE49-F238E27FC236}">
                <a16:creationId xmlns:a16="http://schemas.microsoft.com/office/drawing/2014/main" id="{A3695CFC-D1C1-8847-AA6C-CCE0F1CDF644}"/>
              </a:ext>
            </a:extLst>
          </p:cNvPr>
          <p:cNvGrpSpPr>
            <a:grpSpLocks/>
          </p:cNvGrpSpPr>
          <p:nvPr/>
        </p:nvGrpSpPr>
        <p:grpSpPr bwMode="auto">
          <a:xfrm>
            <a:off x="8216901" y="5172075"/>
            <a:ext cx="587375" cy="749300"/>
            <a:chOff x="1760" y="2442"/>
            <a:chExt cx="370" cy="472"/>
          </a:xfrm>
        </p:grpSpPr>
        <p:sp>
          <p:nvSpPr>
            <p:cNvPr id="133151" name="Text Box 31">
              <a:extLst>
                <a:ext uri="{FF2B5EF4-FFF2-40B4-BE49-F238E27FC236}">
                  <a16:creationId xmlns:a16="http://schemas.microsoft.com/office/drawing/2014/main" id="{77CB9102-C3CE-3D4A-9235-A25D2467D022}"/>
                </a:ext>
              </a:extLst>
            </p:cNvPr>
            <p:cNvSpPr txBox="1">
              <a:spLocks noChangeArrowheads="1"/>
            </p:cNvSpPr>
            <p:nvPr/>
          </p:nvSpPr>
          <p:spPr bwMode="auto">
            <a:xfrm>
              <a:off x="1760" y="2442"/>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solidFill>
                    <a:srgbClr val="FF0033"/>
                  </a:solidFill>
                  <a:latin typeface="Courier New" panose="02070309020205020404" pitchFamily="49" charset="0"/>
                </a:rPr>
                <a:t>44</a:t>
              </a:r>
              <a:endParaRPr lang="en-US" altLang="en-US">
                <a:latin typeface="Courier New" panose="02070309020205020404" pitchFamily="49" charset="0"/>
              </a:endParaRPr>
            </a:p>
          </p:txBody>
        </p:sp>
        <p:grpSp>
          <p:nvGrpSpPr>
            <p:cNvPr id="133152" name="Group 32">
              <a:extLst>
                <a:ext uri="{FF2B5EF4-FFF2-40B4-BE49-F238E27FC236}">
                  <a16:creationId xmlns:a16="http://schemas.microsoft.com/office/drawing/2014/main" id="{E661EC5A-68EC-DB41-BF98-8E27239ED5BB}"/>
                </a:ext>
              </a:extLst>
            </p:cNvPr>
            <p:cNvGrpSpPr>
              <a:grpSpLocks/>
            </p:cNvGrpSpPr>
            <p:nvPr/>
          </p:nvGrpSpPr>
          <p:grpSpPr bwMode="auto">
            <a:xfrm>
              <a:off x="1760" y="2754"/>
              <a:ext cx="370" cy="160"/>
              <a:chOff x="1378" y="3290"/>
              <a:chExt cx="370" cy="312"/>
            </a:xfrm>
          </p:grpSpPr>
          <p:sp>
            <p:nvSpPr>
              <p:cNvPr id="133153" name="Text Box 33">
                <a:extLst>
                  <a:ext uri="{FF2B5EF4-FFF2-40B4-BE49-F238E27FC236}">
                    <a16:creationId xmlns:a16="http://schemas.microsoft.com/office/drawing/2014/main" id="{F9D5DA3A-5113-0F4E-88B8-26242521C83D}"/>
                  </a:ext>
                </a:extLst>
              </p:cNvPr>
              <p:cNvSpPr txBox="1">
                <a:spLocks noChangeArrowheads="1"/>
              </p:cNvSpPr>
              <p:nvPr/>
            </p:nvSpPr>
            <p:spPr bwMode="auto">
              <a:xfrm>
                <a:off x="1378" y="3290"/>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33154" name="Line 34">
                <a:extLst>
                  <a:ext uri="{FF2B5EF4-FFF2-40B4-BE49-F238E27FC236}">
                    <a16:creationId xmlns:a16="http://schemas.microsoft.com/office/drawing/2014/main" id="{560B2A91-6AD6-5C44-AF63-1AA5A675FD34}"/>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33155" name="Group 35">
            <a:extLst>
              <a:ext uri="{FF2B5EF4-FFF2-40B4-BE49-F238E27FC236}">
                <a16:creationId xmlns:a16="http://schemas.microsoft.com/office/drawing/2014/main" id="{37F29D81-B11B-4C42-8E55-5CF39E536743}"/>
              </a:ext>
            </a:extLst>
          </p:cNvPr>
          <p:cNvGrpSpPr>
            <a:grpSpLocks/>
          </p:cNvGrpSpPr>
          <p:nvPr/>
        </p:nvGrpSpPr>
        <p:grpSpPr bwMode="auto">
          <a:xfrm>
            <a:off x="6045201" y="5248275"/>
            <a:ext cx="587375" cy="749300"/>
            <a:chOff x="1760" y="2442"/>
            <a:chExt cx="370" cy="472"/>
          </a:xfrm>
        </p:grpSpPr>
        <p:sp>
          <p:nvSpPr>
            <p:cNvPr id="133156" name="Text Box 36">
              <a:extLst>
                <a:ext uri="{FF2B5EF4-FFF2-40B4-BE49-F238E27FC236}">
                  <a16:creationId xmlns:a16="http://schemas.microsoft.com/office/drawing/2014/main" id="{28BCCE6D-362B-3049-8383-20CFABD537FC}"/>
                </a:ext>
              </a:extLst>
            </p:cNvPr>
            <p:cNvSpPr txBox="1">
              <a:spLocks noChangeArrowheads="1"/>
            </p:cNvSpPr>
            <p:nvPr/>
          </p:nvSpPr>
          <p:spPr bwMode="auto">
            <a:xfrm>
              <a:off x="1760" y="2442"/>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a:r>
                <a:rPr lang="en-US" altLang="en-US">
                  <a:solidFill>
                    <a:srgbClr val="FF0033"/>
                  </a:solidFill>
                  <a:latin typeface="Courier New" panose="02070309020205020404" pitchFamily="49" charset="0"/>
                </a:rPr>
                <a:t>7</a:t>
              </a:r>
              <a:endParaRPr lang="en-US" altLang="en-US">
                <a:latin typeface="Courier New" panose="02070309020205020404" pitchFamily="49" charset="0"/>
              </a:endParaRPr>
            </a:p>
          </p:txBody>
        </p:sp>
        <p:grpSp>
          <p:nvGrpSpPr>
            <p:cNvPr id="133157" name="Group 37">
              <a:extLst>
                <a:ext uri="{FF2B5EF4-FFF2-40B4-BE49-F238E27FC236}">
                  <a16:creationId xmlns:a16="http://schemas.microsoft.com/office/drawing/2014/main" id="{760C17AB-A446-0945-BB5E-1A5AF6AD5004}"/>
                </a:ext>
              </a:extLst>
            </p:cNvPr>
            <p:cNvGrpSpPr>
              <a:grpSpLocks/>
            </p:cNvGrpSpPr>
            <p:nvPr/>
          </p:nvGrpSpPr>
          <p:grpSpPr bwMode="auto">
            <a:xfrm>
              <a:off x="1760" y="2754"/>
              <a:ext cx="370" cy="160"/>
              <a:chOff x="1378" y="3290"/>
              <a:chExt cx="370" cy="312"/>
            </a:xfrm>
          </p:grpSpPr>
          <p:sp>
            <p:nvSpPr>
              <p:cNvPr id="133158" name="Text Box 38">
                <a:extLst>
                  <a:ext uri="{FF2B5EF4-FFF2-40B4-BE49-F238E27FC236}">
                    <a16:creationId xmlns:a16="http://schemas.microsoft.com/office/drawing/2014/main" id="{5A534FDA-D86A-7C4C-9A95-4032FA1CE76E}"/>
                  </a:ext>
                </a:extLst>
              </p:cNvPr>
              <p:cNvSpPr txBox="1">
                <a:spLocks noChangeArrowheads="1"/>
              </p:cNvSpPr>
              <p:nvPr/>
            </p:nvSpPr>
            <p:spPr bwMode="auto">
              <a:xfrm>
                <a:off x="1378" y="3290"/>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33159" name="Line 39">
                <a:extLst>
                  <a:ext uri="{FF2B5EF4-FFF2-40B4-BE49-F238E27FC236}">
                    <a16:creationId xmlns:a16="http://schemas.microsoft.com/office/drawing/2014/main" id="{4AE2098A-707A-5446-BC54-319F78BC6670}"/>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33160" name="Group 40">
            <a:extLst>
              <a:ext uri="{FF2B5EF4-FFF2-40B4-BE49-F238E27FC236}">
                <a16:creationId xmlns:a16="http://schemas.microsoft.com/office/drawing/2014/main" id="{9584001B-3DD9-6E48-9A78-649F93C0AF99}"/>
              </a:ext>
            </a:extLst>
          </p:cNvPr>
          <p:cNvGrpSpPr>
            <a:grpSpLocks/>
          </p:cNvGrpSpPr>
          <p:nvPr/>
        </p:nvGrpSpPr>
        <p:grpSpPr bwMode="auto">
          <a:xfrm>
            <a:off x="8813801" y="3978275"/>
            <a:ext cx="587375" cy="749300"/>
            <a:chOff x="1760" y="2442"/>
            <a:chExt cx="370" cy="472"/>
          </a:xfrm>
        </p:grpSpPr>
        <p:sp>
          <p:nvSpPr>
            <p:cNvPr id="133161" name="Text Box 41">
              <a:extLst>
                <a:ext uri="{FF2B5EF4-FFF2-40B4-BE49-F238E27FC236}">
                  <a16:creationId xmlns:a16="http://schemas.microsoft.com/office/drawing/2014/main" id="{A6A34931-E073-5440-BAD1-8A9393DF1729}"/>
                </a:ext>
              </a:extLst>
            </p:cNvPr>
            <p:cNvSpPr txBox="1">
              <a:spLocks noChangeArrowheads="1"/>
            </p:cNvSpPr>
            <p:nvPr/>
          </p:nvSpPr>
          <p:spPr bwMode="auto">
            <a:xfrm>
              <a:off x="1760" y="2442"/>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latin typeface="Courier New" panose="02070309020205020404" pitchFamily="49" charset="0"/>
                </a:rPr>
                <a:t>94</a:t>
              </a:r>
            </a:p>
          </p:txBody>
        </p:sp>
        <p:grpSp>
          <p:nvGrpSpPr>
            <p:cNvPr id="133162" name="Group 42">
              <a:extLst>
                <a:ext uri="{FF2B5EF4-FFF2-40B4-BE49-F238E27FC236}">
                  <a16:creationId xmlns:a16="http://schemas.microsoft.com/office/drawing/2014/main" id="{257C377A-FEA5-F443-AC76-3F37E83E32AD}"/>
                </a:ext>
              </a:extLst>
            </p:cNvPr>
            <p:cNvGrpSpPr>
              <a:grpSpLocks/>
            </p:cNvGrpSpPr>
            <p:nvPr/>
          </p:nvGrpSpPr>
          <p:grpSpPr bwMode="auto">
            <a:xfrm>
              <a:off x="1760" y="2754"/>
              <a:ext cx="370" cy="160"/>
              <a:chOff x="1378" y="3290"/>
              <a:chExt cx="370" cy="312"/>
            </a:xfrm>
          </p:grpSpPr>
          <p:sp>
            <p:nvSpPr>
              <p:cNvPr id="133163" name="Text Box 43">
                <a:extLst>
                  <a:ext uri="{FF2B5EF4-FFF2-40B4-BE49-F238E27FC236}">
                    <a16:creationId xmlns:a16="http://schemas.microsoft.com/office/drawing/2014/main" id="{11430C64-4829-CC40-A0E7-B850979DD5CF}"/>
                  </a:ext>
                </a:extLst>
              </p:cNvPr>
              <p:cNvSpPr txBox="1">
                <a:spLocks noChangeArrowheads="1"/>
              </p:cNvSpPr>
              <p:nvPr/>
            </p:nvSpPr>
            <p:spPr bwMode="auto">
              <a:xfrm>
                <a:off x="1378" y="3290"/>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33164" name="Line 44">
                <a:extLst>
                  <a:ext uri="{FF2B5EF4-FFF2-40B4-BE49-F238E27FC236}">
                    <a16:creationId xmlns:a16="http://schemas.microsoft.com/office/drawing/2014/main" id="{E23DFB90-1882-A844-B40D-A33897BAA58D}"/>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33165" name="Group 45">
            <a:extLst>
              <a:ext uri="{FF2B5EF4-FFF2-40B4-BE49-F238E27FC236}">
                <a16:creationId xmlns:a16="http://schemas.microsoft.com/office/drawing/2014/main" id="{8D3BCFC7-E425-D746-957B-A3A3DD879567}"/>
              </a:ext>
            </a:extLst>
          </p:cNvPr>
          <p:cNvGrpSpPr>
            <a:grpSpLocks/>
          </p:cNvGrpSpPr>
          <p:nvPr/>
        </p:nvGrpSpPr>
        <p:grpSpPr bwMode="auto">
          <a:xfrm>
            <a:off x="9283701" y="5159375"/>
            <a:ext cx="587375" cy="749300"/>
            <a:chOff x="1760" y="2442"/>
            <a:chExt cx="370" cy="472"/>
          </a:xfrm>
        </p:grpSpPr>
        <p:sp>
          <p:nvSpPr>
            <p:cNvPr id="133166" name="Text Box 46">
              <a:extLst>
                <a:ext uri="{FF2B5EF4-FFF2-40B4-BE49-F238E27FC236}">
                  <a16:creationId xmlns:a16="http://schemas.microsoft.com/office/drawing/2014/main" id="{605EB1F6-7C1D-CE47-A77C-E6125E800EA3}"/>
                </a:ext>
              </a:extLst>
            </p:cNvPr>
            <p:cNvSpPr txBox="1">
              <a:spLocks noChangeArrowheads="1"/>
            </p:cNvSpPr>
            <p:nvPr/>
          </p:nvSpPr>
          <p:spPr bwMode="auto">
            <a:xfrm>
              <a:off x="1760" y="2442"/>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latin typeface="Courier New" panose="02070309020205020404" pitchFamily="49" charset="0"/>
                </a:rPr>
                <a:t>97</a:t>
              </a:r>
            </a:p>
          </p:txBody>
        </p:sp>
        <p:grpSp>
          <p:nvGrpSpPr>
            <p:cNvPr id="133167" name="Group 47">
              <a:extLst>
                <a:ext uri="{FF2B5EF4-FFF2-40B4-BE49-F238E27FC236}">
                  <a16:creationId xmlns:a16="http://schemas.microsoft.com/office/drawing/2014/main" id="{920B8D49-8B47-6747-99BD-33C72456C0ED}"/>
                </a:ext>
              </a:extLst>
            </p:cNvPr>
            <p:cNvGrpSpPr>
              <a:grpSpLocks/>
            </p:cNvGrpSpPr>
            <p:nvPr/>
          </p:nvGrpSpPr>
          <p:grpSpPr bwMode="auto">
            <a:xfrm>
              <a:off x="1760" y="2754"/>
              <a:ext cx="370" cy="160"/>
              <a:chOff x="1378" y="3290"/>
              <a:chExt cx="370" cy="312"/>
            </a:xfrm>
          </p:grpSpPr>
          <p:sp>
            <p:nvSpPr>
              <p:cNvPr id="133168" name="Text Box 48">
                <a:extLst>
                  <a:ext uri="{FF2B5EF4-FFF2-40B4-BE49-F238E27FC236}">
                    <a16:creationId xmlns:a16="http://schemas.microsoft.com/office/drawing/2014/main" id="{A713CD45-4393-A546-A5DE-A55C2B1E74F1}"/>
                  </a:ext>
                </a:extLst>
              </p:cNvPr>
              <p:cNvSpPr txBox="1">
                <a:spLocks noChangeArrowheads="1"/>
              </p:cNvSpPr>
              <p:nvPr/>
            </p:nvSpPr>
            <p:spPr bwMode="auto">
              <a:xfrm>
                <a:off x="1378" y="3290"/>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33169" name="Line 49">
                <a:extLst>
                  <a:ext uri="{FF2B5EF4-FFF2-40B4-BE49-F238E27FC236}">
                    <a16:creationId xmlns:a16="http://schemas.microsoft.com/office/drawing/2014/main" id="{C107BD3D-708D-4047-AECD-FF471D239D52}"/>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33170" name="Group 50">
            <a:extLst>
              <a:ext uri="{FF2B5EF4-FFF2-40B4-BE49-F238E27FC236}">
                <a16:creationId xmlns:a16="http://schemas.microsoft.com/office/drawing/2014/main" id="{0B083F6E-1A9C-D54D-9949-FDA41409A851}"/>
              </a:ext>
            </a:extLst>
          </p:cNvPr>
          <p:cNvGrpSpPr>
            <a:grpSpLocks/>
          </p:cNvGrpSpPr>
          <p:nvPr/>
        </p:nvGrpSpPr>
        <p:grpSpPr bwMode="auto">
          <a:xfrm>
            <a:off x="5118101" y="5248275"/>
            <a:ext cx="587375" cy="749300"/>
            <a:chOff x="1760" y="2442"/>
            <a:chExt cx="370" cy="472"/>
          </a:xfrm>
        </p:grpSpPr>
        <p:sp>
          <p:nvSpPr>
            <p:cNvPr id="133171" name="Text Box 51">
              <a:extLst>
                <a:ext uri="{FF2B5EF4-FFF2-40B4-BE49-F238E27FC236}">
                  <a16:creationId xmlns:a16="http://schemas.microsoft.com/office/drawing/2014/main" id="{B266F2F5-2866-2B4A-8547-9E71AFA3CEBC}"/>
                </a:ext>
              </a:extLst>
            </p:cNvPr>
            <p:cNvSpPr txBox="1">
              <a:spLocks noChangeArrowheads="1"/>
            </p:cNvSpPr>
            <p:nvPr/>
          </p:nvSpPr>
          <p:spPr bwMode="auto">
            <a:xfrm>
              <a:off x="1760" y="2442"/>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a:r>
                <a:rPr lang="en-US" altLang="en-US">
                  <a:solidFill>
                    <a:srgbClr val="FF0033"/>
                  </a:solidFill>
                  <a:latin typeface="Courier New" panose="02070309020205020404" pitchFamily="49" charset="0"/>
                </a:rPr>
                <a:t>1</a:t>
              </a:r>
              <a:endParaRPr lang="en-US" altLang="en-US">
                <a:latin typeface="Courier New" panose="02070309020205020404" pitchFamily="49" charset="0"/>
              </a:endParaRPr>
            </a:p>
          </p:txBody>
        </p:sp>
        <p:grpSp>
          <p:nvGrpSpPr>
            <p:cNvPr id="133172" name="Group 52">
              <a:extLst>
                <a:ext uri="{FF2B5EF4-FFF2-40B4-BE49-F238E27FC236}">
                  <a16:creationId xmlns:a16="http://schemas.microsoft.com/office/drawing/2014/main" id="{2C37E8E0-D520-714E-ACBB-0432D1A57F26}"/>
                </a:ext>
              </a:extLst>
            </p:cNvPr>
            <p:cNvGrpSpPr>
              <a:grpSpLocks/>
            </p:cNvGrpSpPr>
            <p:nvPr/>
          </p:nvGrpSpPr>
          <p:grpSpPr bwMode="auto">
            <a:xfrm>
              <a:off x="1760" y="2754"/>
              <a:ext cx="370" cy="160"/>
              <a:chOff x="1378" y="3290"/>
              <a:chExt cx="370" cy="312"/>
            </a:xfrm>
          </p:grpSpPr>
          <p:sp>
            <p:nvSpPr>
              <p:cNvPr id="133173" name="Text Box 53">
                <a:extLst>
                  <a:ext uri="{FF2B5EF4-FFF2-40B4-BE49-F238E27FC236}">
                    <a16:creationId xmlns:a16="http://schemas.microsoft.com/office/drawing/2014/main" id="{0CEDBC5E-AF7C-7C4D-A537-F75508060DF3}"/>
                  </a:ext>
                </a:extLst>
              </p:cNvPr>
              <p:cNvSpPr txBox="1">
                <a:spLocks noChangeArrowheads="1"/>
              </p:cNvSpPr>
              <p:nvPr/>
            </p:nvSpPr>
            <p:spPr bwMode="auto">
              <a:xfrm>
                <a:off x="1378" y="3290"/>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33174" name="Line 54">
                <a:extLst>
                  <a:ext uri="{FF2B5EF4-FFF2-40B4-BE49-F238E27FC236}">
                    <a16:creationId xmlns:a16="http://schemas.microsoft.com/office/drawing/2014/main" id="{83E7986E-EA12-0F4B-948D-101F439E6A6E}"/>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33175" name="Group 55">
            <a:extLst>
              <a:ext uri="{FF2B5EF4-FFF2-40B4-BE49-F238E27FC236}">
                <a16:creationId xmlns:a16="http://schemas.microsoft.com/office/drawing/2014/main" id="{E06F6659-3830-844C-93CB-2C6342B5DB07}"/>
              </a:ext>
            </a:extLst>
          </p:cNvPr>
          <p:cNvGrpSpPr>
            <a:grpSpLocks/>
          </p:cNvGrpSpPr>
          <p:nvPr/>
        </p:nvGrpSpPr>
        <p:grpSpPr bwMode="auto">
          <a:xfrm>
            <a:off x="6096001" y="2771775"/>
            <a:ext cx="587375" cy="749300"/>
            <a:chOff x="1760" y="2442"/>
            <a:chExt cx="370" cy="472"/>
          </a:xfrm>
        </p:grpSpPr>
        <p:sp>
          <p:nvSpPr>
            <p:cNvPr id="133176" name="Text Box 56">
              <a:extLst>
                <a:ext uri="{FF2B5EF4-FFF2-40B4-BE49-F238E27FC236}">
                  <a16:creationId xmlns:a16="http://schemas.microsoft.com/office/drawing/2014/main" id="{28390C16-C100-D14F-BABC-E88C7E62EDE9}"/>
                </a:ext>
              </a:extLst>
            </p:cNvPr>
            <p:cNvSpPr txBox="1">
              <a:spLocks noChangeArrowheads="1"/>
            </p:cNvSpPr>
            <p:nvPr/>
          </p:nvSpPr>
          <p:spPr bwMode="auto">
            <a:xfrm>
              <a:off x="1760" y="2442"/>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a:r>
                <a:rPr lang="en-US" altLang="en-US">
                  <a:solidFill>
                    <a:srgbClr val="FF0033"/>
                  </a:solidFill>
                  <a:latin typeface="Courier New" panose="02070309020205020404" pitchFamily="49" charset="0"/>
                </a:rPr>
                <a:t>9</a:t>
              </a:r>
              <a:endParaRPr lang="en-US" altLang="en-US">
                <a:latin typeface="Courier New" panose="02070309020205020404" pitchFamily="49" charset="0"/>
              </a:endParaRPr>
            </a:p>
          </p:txBody>
        </p:sp>
        <p:grpSp>
          <p:nvGrpSpPr>
            <p:cNvPr id="133177" name="Group 57">
              <a:extLst>
                <a:ext uri="{FF2B5EF4-FFF2-40B4-BE49-F238E27FC236}">
                  <a16:creationId xmlns:a16="http://schemas.microsoft.com/office/drawing/2014/main" id="{44D7C831-9340-504A-8588-055E7AA52D4A}"/>
                </a:ext>
              </a:extLst>
            </p:cNvPr>
            <p:cNvGrpSpPr>
              <a:grpSpLocks/>
            </p:cNvGrpSpPr>
            <p:nvPr/>
          </p:nvGrpSpPr>
          <p:grpSpPr bwMode="auto">
            <a:xfrm>
              <a:off x="1760" y="2754"/>
              <a:ext cx="370" cy="160"/>
              <a:chOff x="1378" y="3290"/>
              <a:chExt cx="370" cy="312"/>
            </a:xfrm>
          </p:grpSpPr>
          <p:sp>
            <p:nvSpPr>
              <p:cNvPr id="133178" name="Text Box 58">
                <a:extLst>
                  <a:ext uri="{FF2B5EF4-FFF2-40B4-BE49-F238E27FC236}">
                    <a16:creationId xmlns:a16="http://schemas.microsoft.com/office/drawing/2014/main" id="{7ED444B3-74B6-A14C-B2E9-56BEC277679B}"/>
                  </a:ext>
                </a:extLst>
              </p:cNvPr>
              <p:cNvSpPr txBox="1">
                <a:spLocks noChangeArrowheads="1"/>
              </p:cNvSpPr>
              <p:nvPr/>
            </p:nvSpPr>
            <p:spPr bwMode="auto">
              <a:xfrm>
                <a:off x="1378" y="3290"/>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33179" name="Line 59">
                <a:extLst>
                  <a:ext uri="{FF2B5EF4-FFF2-40B4-BE49-F238E27FC236}">
                    <a16:creationId xmlns:a16="http://schemas.microsoft.com/office/drawing/2014/main" id="{55B21962-BBBF-1745-A980-18D251279BFE}"/>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133180" name="Line 60">
            <a:extLst>
              <a:ext uri="{FF2B5EF4-FFF2-40B4-BE49-F238E27FC236}">
                <a16:creationId xmlns:a16="http://schemas.microsoft.com/office/drawing/2014/main" id="{935C3D76-FC81-AB47-A828-EE63F0F9D4B8}"/>
              </a:ext>
            </a:extLst>
          </p:cNvPr>
          <p:cNvSpPr>
            <a:spLocks noChangeShapeType="1"/>
          </p:cNvSpPr>
          <p:nvPr/>
        </p:nvSpPr>
        <p:spPr bwMode="auto">
          <a:xfrm flipH="1">
            <a:off x="6400800" y="2133600"/>
            <a:ext cx="850900" cy="6223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181" name="Line 61">
            <a:extLst>
              <a:ext uri="{FF2B5EF4-FFF2-40B4-BE49-F238E27FC236}">
                <a16:creationId xmlns:a16="http://schemas.microsoft.com/office/drawing/2014/main" id="{EFED0F88-86ED-414C-B841-A334EAEC22C0}"/>
              </a:ext>
            </a:extLst>
          </p:cNvPr>
          <p:cNvSpPr>
            <a:spLocks noChangeShapeType="1"/>
          </p:cNvSpPr>
          <p:nvPr/>
        </p:nvSpPr>
        <p:spPr bwMode="auto">
          <a:xfrm>
            <a:off x="7531100" y="2133600"/>
            <a:ext cx="1041400" cy="5969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182" name="Line 62">
            <a:extLst>
              <a:ext uri="{FF2B5EF4-FFF2-40B4-BE49-F238E27FC236}">
                <a16:creationId xmlns:a16="http://schemas.microsoft.com/office/drawing/2014/main" id="{59234C91-913F-434D-AAB8-9BEB778B2CAF}"/>
              </a:ext>
            </a:extLst>
          </p:cNvPr>
          <p:cNvSpPr>
            <a:spLocks noChangeShapeType="1"/>
          </p:cNvSpPr>
          <p:nvPr/>
        </p:nvSpPr>
        <p:spPr bwMode="auto">
          <a:xfrm flipH="1">
            <a:off x="5880100" y="3403600"/>
            <a:ext cx="381000" cy="5080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183" name="Line 63">
            <a:extLst>
              <a:ext uri="{FF2B5EF4-FFF2-40B4-BE49-F238E27FC236}">
                <a16:creationId xmlns:a16="http://schemas.microsoft.com/office/drawing/2014/main" id="{E4B2C5CE-2E2C-5D44-82C8-6CCB6A942BBB}"/>
              </a:ext>
            </a:extLst>
          </p:cNvPr>
          <p:cNvSpPr>
            <a:spLocks noChangeShapeType="1"/>
          </p:cNvSpPr>
          <p:nvPr/>
        </p:nvSpPr>
        <p:spPr bwMode="auto">
          <a:xfrm>
            <a:off x="6540500" y="3390900"/>
            <a:ext cx="406400" cy="5334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184" name="Line 64">
            <a:extLst>
              <a:ext uri="{FF2B5EF4-FFF2-40B4-BE49-F238E27FC236}">
                <a16:creationId xmlns:a16="http://schemas.microsoft.com/office/drawing/2014/main" id="{3243F46B-4A60-6C4A-95B2-5B4D593B287F}"/>
              </a:ext>
            </a:extLst>
          </p:cNvPr>
          <p:cNvSpPr>
            <a:spLocks noChangeShapeType="1"/>
          </p:cNvSpPr>
          <p:nvPr/>
        </p:nvSpPr>
        <p:spPr bwMode="auto">
          <a:xfrm flipH="1">
            <a:off x="5410200" y="4546600"/>
            <a:ext cx="317500" cy="6858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185" name="Line 65">
            <a:extLst>
              <a:ext uri="{FF2B5EF4-FFF2-40B4-BE49-F238E27FC236}">
                <a16:creationId xmlns:a16="http://schemas.microsoft.com/office/drawing/2014/main" id="{2DC542C5-E9B9-924D-BDEA-6DD9D2CCC8D6}"/>
              </a:ext>
            </a:extLst>
          </p:cNvPr>
          <p:cNvSpPr>
            <a:spLocks noChangeShapeType="1"/>
          </p:cNvSpPr>
          <p:nvPr/>
        </p:nvSpPr>
        <p:spPr bwMode="auto">
          <a:xfrm>
            <a:off x="6032500" y="4559300"/>
            <a:ext cx="304800" cy="6731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186" name="Line 66">
            <a:extLst>
              <a:ext uri="{FF2B5EF4-FFF2-40B4-BE49-F238E27FC236}">
                <a16:creationId xmlns:a16="http://schemas.microsoft.com/office/drawing/2014/main" id="{83CF174B-41D1-1342-8C9B-AE3455D4BD87}"/>
              </a:ext>
            </a:extLst>
          </p:cNvPr>
          <p:cNvSpPr>
            <a:spLocks noChangeShapeType="1"/>
          </p:cNvSpPr>
          <p:nvPr/>
        </p:nvSpPr>
        <p:spPr bwMode="auto">
          <a:xfrm flipH="1">
            <a:off x="8051800" y="3365500"/>
            <a:ext cx="381000" cy="6096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187" name="Line 67">
            <a:extLst>
              <a:ext uri="{FF2B5EF4-FFF2-40B4-BE49-F238E27FC236}">
                <a16:creationId xmlns:a16="http://schemas.microsoft.com/office/drawing/2014/main" id="{7B1A3CC4-095A-4040-857B-63801EDA51C1}"/>
              </a:ext>
            </a:extLst>
          </p:cNvPr>
          <p:cNvSpPr>
            <a:spLocks noChangeShapeType="1"/>
          </p:cNvSpPr>
          <p:nvPr/>
        </p:nvSpPr>
        <p:spPr bwMode="auto">
          <a:xfrm>
            <a:off x="8724900" y="3365500"/>
            <a:ext cx="381000" cy="5969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188" name="Line 68">
            <a:extLst>
              <a:ext uri="{FF2B5EF4-FFF2-40B4-BE49-F238E27FC236}">
                <a16:creationId xmlns:a16="http://schemas.microsoft.com/office/drawing/2014/main" id="{1858CACC-71A1-EA4C-9E88-2DAA05859A95}"/>
              </a:ext>
            </a:extLst>
          </p:cNvPr>
          <p:cNvSpPr>
            <a:spLocks noChangeShapeType="1"/>
          </p:cNvSpPr>
          <p:nvPr/>
        </p:nvSpPr>
        <p:spPr bwMode="auto">
          <a:xfrm>
            <a:off x="8191500" y="4610100"/>
            <a:ext cx="304800" cy="5588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189" name="Line 69">
            <a:extLst>
              <a:ext uri="{FF2B5EF4-FFF2-40B4-BE49-F238E27FC236}">
                <a16:creationId xmlns:a16="http://schemas.microsoft.com/office/drawing/2014/main" id="{96869663-F812-6247-A795-5C0980577EB5}"/>
              </a:ext>
            </a:extLst>
          </p:cNvPr>
          <p:cNvSpPr>
            <a:spLocks noChangeShapeType="1"/>
          </p:cNvSpPr>
          <p:nvPr/>
        </p:nvSpPr>
        <p:spPr bwMode="auto">
          <a:xfrm>
            <a:off x="9258300" y="4597400"/>
            <a:ext cx="304800" cy="546100"/>
          </a:xfrm>
          <a:prstGeom prst="line">
            <a:avLst/>
          </a:prstGeom>
          <a:noFill/>
          <a:ln w="381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33190" name="Group 70">
            <a:extLst>
              <a:ext uri="{FF2B5EF4-FFF2-40B4-BE49-F238E27FC236}">
                <a16:creationId xmlns:a16="http://schemas.microsoft.com/office/drawing/2014/main" id="{C38E1A95-1650-3446-89C1-97B4EA4248FE}"/>
              </a:ext>
            </a:extLst>
          </p:cNvPr>
          <p:cNvGrpSpPr>
            <a:grpSpLocks/>
          </p:cNvGrpSpPr>
          <p:nvPr/>
        </p:nvGrpSpPr>
        <p:grpSpPr bwMode="auto">
          <a:xfrm>
            <a:off x="5183188" y="5880100"/>
            <a:ext cx="165100" cy="406400"/>
            <a:chOff x="2305" y="3704"/>
            <a:chExt cx="104" cy="256"/>
          </a:xfrm>
        </p:grpSpPr>
        <p:sp>
          <p:nvSpPr>
            <p:cNvPr id="133191" name="Line 71">
              <a:extLst>
                <a:ext uri="{FF2B5EF4-FFF2-40B4-BE49-F238E27FC236}">
                  <a16:creationId xmlns:a16="http://schemas.microsoft.com/office/drawing/2014/main" id="{1EBDCDFE-42AA-6440-A6E8-5BEB0B41BC24}"/>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192" name="Line 72">
              <a:extLst>
                <a:ext uri="{FF2B5EF4-FFF2-40B4-BE49-F238E27FC236}">
                  <a16:creationId xmlns:a16="http://schemas.microsoft.com/office/drawing/2014/main" id="{E4BCCD43-703E-914D-A59E-77AF4E36073F}"/>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193" name="Line 73">
              <a:extLst>
                <a:ext uri="{FF2B5EF4-FFF2-40B4-BE49-F238E27FC236}">
                  <a16:creationId xmlns:a16="http://schemas.microsoft.com/office/drawing/2014/main" id="{157E3098-2110-7443-BE61-8350A760F12D}"/>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33194" name="Group 74">
            <a:extLst>
              <a:ext uri="{FF2B5EF4-FFF2-40B4-BE49-F238E27FC236}">
                <a16:creationId xmlns:a16="http://schemas.microsoft.com/office/drawing/2014/main" id="{143C4557-20E3-A44C-99F5-67AF757F949D}"/>
              </a:ext>
            </a:extLst>
          </p:cNvPr>
          <p:cNvGrpSpPr>
            <a:grpSpLocks/>
          </p:cNvGrpSpPr>
          <p:nvPr/>
        </p:nvGrpSpPr>
        <p:grpSpPr bwMode="auto">
          <a:xfrm>
            <a:off x="6402388" y="5880100"/>
            <a:ext cx="165100" cy="406400"/>
            <a:chOff x="2305" y="3704"/>
            <a:chExt cx="104" cy="256"/>
          </a:xfrm>
        </p:grpSpPr>
        <p:sp>
          <p:nvSpPr>
            <p:cNvPr id="133195" name="Line 75">
              <a:extLst>
                <a:ext uri="{FF2B5EF4-FFF2-40B4-BE49-F238E27FC236}">
                  <a16:creationId xmlns:a16="http://schemas.microsoft.com/office/drawing/2014/main" id="{1E68F79D-3956-804D-80B4-5FD66497E97C}"/>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196" name="Line 76">
              <a:extLst>
                <a:ext uri="{FF2B5EF4-FFF2-40B4-BE49-F238E27FC236}">
                  <a16:creationId xmlns:a16="http://schemas.microsoft.com/office/drawing/2014/main" id="{9B200175-3862-1B4E-86A5-48BCE46C8E72}"/>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197" name="Line 77">
              <a:extLst>
                <a:ext uri="{FF2B5EF4-FFF2-40B4-BE49-F238E27FC236}">
                  <a16:creationId xmlns:a16="http://schemas.microsoft.com/office/drawing/2014/main" id="{B53EDA6F-C390-B343-8E74-4B3559671D5C}"/>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33198" name="Group 78">
            <a:extLst>
              <a:ext uri="{FF2B5EF4-FFF2-40B4-BE49-F238E27FC236}">
                <a16:creationId xmlns:a16="http://schemas.microsoft.com/office/drawing/2014/main" id="{76C88396-68FE-5849-86F0-915A84D59C4C}"/>
              </a:ext>
            </a:extLst>
          </p:cNvPr>
          <p:cNvGrpSpPr>
            <a:grpSpLocks/>
          </p:cNvGrpSpPr>
          <p:nvPr/>
        </p:nvGrpSpPr>
        <p:grpSpPr bwMode="auto">
          <a:xfrm>
            <a:off x="9640888" y="5803900"/>
            <a:ext cx="165100" cy="406400"/>
            <a:chOff x="2305" y="3704"/>
            <a:chExt cx="104" cy="256"/>
          </a:xfrm>
        </p:grpSpPr>
        <p:sp>
          <p:nvSpPr>
            <p:cNvPr id="133199" name="Line 79">
              <a:extLst>
                <a:ext uri="{FF2B5EF4-FFF2-40B4-BE49-F238E27FC236}">
                  <a16:creationId xmlns:a16="http://schemas.microsoft.com/office/drawing/2014/main" id="{8CF23B0D-1D68-954C-A8DA-C2BBD57D83E1}"/>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200" name="Line 80">
              <a:extLst>
                <a:ext uri="{FF2B5EF4-FFF2-40B4-BE49-F238E27FC236}">
                  <a16:creationId xmlns:a16="http://schemas.microsoft.com/office/drawing/2014/main" id="{D14E51FC-A37B-B34D-8112-E1C27AEBC987}"/>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201" name="Line 81">
              <a:extLst>
                <a:ext uri="{FF2B5EF4-FFF2-40B4-BE49-F238E27FC236}">
                  <a16:creationId xmlns:a16="http://schemas.microsoft.com/office/drawing/2014/main" id="{F34EE462-FC14-5C45-B05A-6A99914D6E14}"/>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33202" name="Group 82">
            <a:extLst>
              <a:ext uri="{FF2B5EF4-FFF2-40B4-BE49-F238E27FC236}">
                <a16:creationId xmlns:a16="http://schemas.microsoft.com/office/drawing/2014/main" id="{064A40FB-9079-E34E-95E5-0352AA35A885}"/>
              </a:ext>
            </a:extLst>
          </p:cNvPr>
          <p:cNvGrpSpPr>
            <a:grpSpLocks/>
          </p:cNvGrpSpPr>
          <p:nvPr/>
        </p:nvGrpSpPr>
        <p:grpSpPr bwMode="auto">
          <a:xfrm>
            <a:off x="8574088" y="5791200"/>
            <a:ext cx="165100" cy="406400"/>
            <a:chOff x="2305" y="3704"/>
            <a:chExt cx="104" cy="256"/>
          </a:xfrm>
        </p:grpSpPr>
        <p:sp>
          <p:nvSpPr>
            <p:cNvPr id="133203" name="Line 83">
              <a:extLst>
                <a:ext uri="{FF2B5EF4-FFF2-40B4-BE49-F238E27FC236}">
                  <a16:creationId xmlns:a16="http://schemas.microsoft.com/office/drawing/2014/main" id="{A6346BC1-1BF0-954A-90C1-490E0B7B5531}"/>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204" name="Line 84">
              <a:extLst>
                <a:ext uri="{FF2B5EF4-FFF2-40B4-BE49-F238E27FC236}">
                  <a16:creationId xmlns:a16="http://schemas.microsoft.com/office/drawing/2014/main" id="{98EC18EF-C2C5-AD41-84FC-63F831829193}"/>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205" name="Line 85">
              <a:extLst>
                <a:ext uri="{FF2B5EF4-FFF2-40B4-BE49-F238E27FC236}">
                  <a16:creationId xmlns:a16="http://schemas.microsoft.com/office/drawing/2014/main" id="{948676A1-3840-DF47-85E1-EBE068273C18}"/>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33206" name="Group 86">
            <a:extLst>
              <a:ext uri="{FF2B5EF4-FFF2-40B4-BE49-F238E27FC236}">
                <a16:creationId xmlns:a16="http://schemas.microsoft.com/office/drawing/2014/main" id="{F5A5AA41-D901-5C4E-A184-488E86CCC5BB}"/>
              </a:ext>
            </a:extLst>
          </p:cNvPr>
          <p:cNvGrpSpPr>
            <a:grpSpLocks/>
          </p:cNvGrpSpPr>
          <p:nvPr/>
        </p:nvGrpSpPr>
        <p:grpSpPr bwMode="auto">
          <a:xfrm>
            <a:off x="8269288" y="5803900"/>
            <a:ext cx="165100" cy="406400"/>
            <a:chOff x="2305" y="3704"/>
            <a:chExt cx="104" cy="256"/>
          </a:xfrm>
        </p:grpSpPr>
        <p:sp>
          <p:nvSpPr>
            <p:cNvPr id="133207" name="Line 87">
              <a:extLst>
                <a:ext uri="{FF2B5EF4-FFF2-40B4-BE49-F238E27FC236}">
                  <a16:creationId xmlns:a16="http://schemas.microsoft.com/office/drawing/2014/main" id="{ECF79092-177D-844B-9C17-04216AC3CEC2}"/>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208" name="Line 88">
              <a:extLst>
                <a:ext uri="{FF2B5EF4-FFF2-40B4-BE49-F238E27FC236}">
                  <a16:creationId xmlns:a16="http://schemas.microsoft.com/office/drawing/2014/main" id="{C08CFAF2-B53E-5647-877D-37A9909140F3}"/>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209" name="Line 89">
              <a:extLst>
                <a:ext uri="{FF2B5EF4-FFF2-40B4-BE49-F238E27FC236}">
                  <a16:creationId xmlns:a16="http://schemas.microsoft.com/office/drawing/2014/main" id="{44935CE9-681F-814B-B67F-18536D15A4A7}"/>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33210" name="Group 90">
            <a:extLst>
              <a:ext uri="{FF2B5EF4-FFF2-40B4-BE49-F238E27FC236}">
                <a16:creationId xmlns:a16="http://schemas.microsoft.com/office/drawing/2014/main" id="{DEBAB649-8C51-DF45-897C-883D1527B45D}"/>
              </a:ext>
            </a:extLst>
          </p:cNvPr>
          <p:cNvGrpSpPr>
            <a:grpSpLocks/>
          </p:cNvGrpSpPr>
          <p:nvPr/>
        </p:nvGrpSpPr>
        <p:grpSpPr bwMode="auto">
          <a:xfrm>
            <a:off x="5462588" y="5880100"/>
            <a:ext cx="165100" cy="406400"/>
            <a:chOff x="2305" y="3704"/>
            <a:chExt cx="104" cy="256"/>
          </a:xfrm>
        </p:grpSpPr>
        <p:sp>
          <p:nvSpPr>
            <p:cNvPr id="133211" name="Line 91">
              <a:extLst>
                <a:ext uri="{FF2B5EF4-FFF2-40B4-BE49-F238E27FC236}">
                  <a16:creationId xmlns:a16="http://schemas.microsoft.com/office/drawing/2014/main" id="{62280211-9EC3-7540-A59E-D48827D6D61C}"/>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212" name="Line 92">
              <a:extLst>
                <a:ext uri="{FF2B5EF4-FFF2-40B4-BE49-F238E27FC236}">
                  <a16:creationId xmlns:a16="http://schemas.microsoft.com/office/drawing/2014/main" id="{26BCAA24-8360-7440-A190-421EA96D4BEA}"/>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213" name="Line 93">
              <a:extLst>
                <a:ext uri="{FF2B5EF4-FFF2-40B4-BE49-F238E27FC236}">
                  <a16:creationId xmlns:a16="http://schemas.microsoft.com/office/drawing/2014/main" id="{7C9F11F3-733E-9045-8AB8-74B975B1330A}"/>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33214" name="Group 94">
            <a:extLst>
              <a:ext uri="{FF2B5EF4-FFF2-40B4-BE49-F238E27FC236}">
                <a16:creationId xmlns:a16="http://schemas.microsoft.com/office/drawing/2014/main" id="{EA5707CE-B9BB-A64B-B0A4-623B25A9D2C1}"/>
              </a:ext>
            </a:extLst>
          </p:cNvPr>
          <p:cNvGrpSpPr>
            <a:grpSpLocks/>
          </p:cNvGrpSpPr>
          <p:nvPr/>
        </p:nvGrpSpPr>
        <p:grpSpPr bwMode="auto">
          <a:xfrm>
            <a:off x="6110288" y="5867400"/>
            <a:ext cx="165100" cy="406400"/>
            <a:chOff x="2305" y="3704"/>
            <a:chExt cx="104" cy="256"/>
          </a:xfrm>
        </p:grpSpPr>
        <p:sp>
          <p:nvSpPr>
            <p:cNvPr id="133215" name="Line 95">
              <a:extLst>
                <a:ext uri="{FF2B5EF4-FFF2-40B4-BE49-F238E27FC236}">
                  <a16:creationId xmlns:a16="http://schemas.microsoft.com/office/drawing/2014/main" id="{796ECE93-C571-A547-AA60-7A47E9B955C2}"/>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216" name="Line 96">
              <a:extLst>
                <a:ext uri="{FF2B5EF4-FFF2-40B4-BE49-F238E27FC236}">
                  <a16:creationId xmlns:a16="http://schemas.microsoft.com/office/drawing/2014/main" id="{2834A6A9-1271-8345-BA94-AA85AE2B2760}"/>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217" name="Line 97">
              <a:extLst>
                <a:ext uri="{FF2B5EF4-FFF2-40B4-BE49-F238E27FC236}">
                  <a16:creationId xmlns:a16="http://schemas.microsoft.com/office/drawing/2014/main" id="{160380BC-F20A-004C-8D27-E18789F64965}"/>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33218" name="Group 98">
            <a:extLst>
              <a:ext uri="{FF2B5EF4-FFF2-40B4-BE49-F238E27FC236}">
                <a16:creationId xmlns:a16="http://schemas.microsoft.com/office/drawing/2014/main" id="{B35FD5DC-0DC7-DE42-A834-E4916BE6E510}"/>
              </a:ext>
            </a:extLst>
          </p:cNvPr>
          <p:cNvGrpSpPr>
            <a:grpSpLocks/>
          </p:cNvGrpSpPr>
          <p:nvPr/>
        </p:nvGrpSpPr>
        <p:grpSpPr bwMode="auto">
          <a:xfrm>
            <a:off x="7024688" y="4546600"/>
            <a:ext cx="165100" cy="406400"/>
            <a:chOff x="2305" y="3704"/>
            <a:chExt cx="104" cy="256"/>
          </a:xfrm>
        </p:grpSpPr>
        <p:sp>
          <p:nvSpPr>
            <p:cNvPr id="133219" name="Line 99">
              <a:extLst>
                <a:ext uri="{FF2B5EF4-FFF2-40B4-BE49-F238E27FC236}">
                  <a16:creationId xmlns:a16="http://schemas.microsoft.com/office/drawing/2014/main" id="{B915B15B-4C6F-7A4F-A05D-15906A5120B5}"/>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220" name="Line 100">
              <a:extLst>
                <a:ext uri="{FF2B5EF4-FFF2-40B4-BE49-F238E27FC236}">
                  <a16:creationId xmlns:a16="http://schemas.microsoft.com/office/drawing/2014/main" id="{9DD95BC8-CF00-2A40-B146-943331E9F335}"/>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221" name="Line 101">
              <a:extLst>
                <a:ext uri="{FF2B5EF4-FFF2-40B4-BE49-F238E27FC236}">
                  <a16:creationId xmlns:a16="http://schemas.microsoft.com/office/drawing/2014/main" id="{F266BB2F-6F7D-694C-AC58-1420C805E4E0}"/>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33222" name="Group 102">
            <a:extLst>
              <a:ext uri="{FF2B5EF4-FFF2-40B4-BE49-F238E27FC236}">
                <a16:creationId xmlns:a16="http://schemas.microsoft.com/office/drawing/2014/main" id="{5F24ED81-21B1-AB41-8D7F-522D66792465}"/>
              </a:ext>
            </a:extLst>
          </p:cNvPr>
          <p:cNvGrpSpPr>
            <a:grpSpLocks/>
          </p:cNvGrpSpPr>
          <p:nvPr/>
        </p:nvGrpSpPr>
        <p:grpSpPr bwMode="auto">
          <a:xfrm>
            <a:off x="6719888" y="4559300"/>
            <a:ext cx="165100" cy="406400"/>
            <a:chOff x="2305" y="3704"/>
            <a:chExt cx="104" cy="256"/>
          </a:xfrm>
        </p:grpSpPr>
        <p:sp>
          <p:nvSpPr>
            <p:cNvPr id="133223" name="Line 103">
              <a:extLst>
                <a:ext uri="{FF2B5EF4-FFF2-40B4-BE49-F238E27FC236}">
                  <a16:creationId xmlns:a16="http://schemas.microsoft.com/office/drawing/2014/main" id="{C4D2A632-BB72-2E4F-96A2-03857C82E2FB}"/>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224" name="Line 104">
              <a:extLst>
                <a:ext uri="{FF2B5EF4-FFF2-40B4-BE49-F238E27FC236}">
                  <a16:creationId xmlns:a16="http://schemas.microsoft.com/office/drawing/2014/main" id="{ACBE317B-B4F6-1B49-B2B2-1BDC716B0CF2}"/>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225" name="Line 105">
              <a:extLst>
                <a:ext uri="{FF2B5EF4-FFF2-40B4-BE49-F238E27FC236}">
                  <a16:creationId xmlns:a16="http://schemas.microsoft.com/office/drawing/2014/main" id="{FE147887-2AA0-5C4C-A42E-99DCFBDD1734}"/>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33226" name="Group 106">
            <a:extLst>
              <a:ext uri="{FF2B5EF4-FFF2-40B4-BE49-F238E27FC236}">
                <a16:creationId xmlns:a16="http://schemas.microsoft.com/office/drawing/2014/main" id="{DE25D899-0E82-1343-B4CF-E8FA9F0284E2}"/>
              </a:ext>
            </a:extLst>
          </p:cNvPr>
          <p:cNvGrpSpPr>
            <a:grpSpLocks/>
          </p:cNvGrpSpPr>
          <p:nvPr/>
        </p:nvGrpSpPr>
        <p:grpSpPr bwMode="auto">
          <a:xfrm>
            <a:off x="9348788" y="5816600"/>
            <a:ext cx="165100" cy="406400"/>
            <a:chOff x="2305" y="3704"/>
            <a:chExt cx="104" cy="256"/>
          </a:xfrm>
        </p:grpSpPr>
        <p:sp>
          <p:nvSpPr>
            <p:cNvPr id="133227" name="Line 107">
              <a:extLst>
                <a:ext uri="{FF2B5EF4-FFF2-40B4-BE49-F238E27FC236}">
                  <a16:creationId xmlns:a16="http://schemas.microsoft.com/office/drawing/2014/main" id="{C760B6D7-532C-334C-9BDA-201B0540F0EB}"/>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228" name="Line 108">
              <a:extLst>
                <a:ext uri="{FF2B5EF4-FFF2-40B4-BE49-F238E27FC236}">
                  <a16:creationId xmlns:a16="http://schemas.microsoft.com/office/drawing/2014/main" id="{3B70D005-4806-5048-93CC-1368283A7048}"/>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229" name="Line 109">
              <a:extLst>
                <a:ext uri="{FF2B5EF4-FFF2-40B4-BE49-F238E27FC236}">
                  <a16:creationId xmlns:a16="http://schemas.microsoft.com/office/drawing/2014/main" id="{7D472FCA-F546-9043-87A5-D2436F6DFAEF}"/>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33230" name="Group 110">
            <a:extLst>
              <a:ext uri="{FF2B5EF4-FFF2-40B4-BE49-F238E27FC236}">
                <a16:creationId xmlns:a16="http://schemas.microsoft.com/office/drawing/2014/main" id="{DA45D1BC-427C-B246-A3BA-C1AD53DCB131}"/>
              </a:ext>
            </a:extLst>
          </p:cNvPr>
          <p:cNvGrpSpPr>
            <a:grpSpLocks/>
          </p:cNvGrpSpPr>
          <p:nvPr/>
        </p:nvGrpSpPr>
        <p:grpSpPr bwMode="auto">
          <a:xfrm>
            <a:off x="8878888" y="4610100"/>
            <a:ext cx="165100" cy="406400"/>
            <a:chOff x="2305" y="3704"/>
            <a:chExt cx="104" cy="256"/>
          </a:xfrm>
        </p:grpSpPr>
        <p:sp>
          <p:nvSpPr>
            <p:cNvPr id="133231" name="Line 111">
              <a:extLst>
                <a:ext uri="{FF2B5EF4-FFF2-40B4-BE49-F238E27FC236}">
                  <a16:creationId xmlns:a16="http://schemas.microsoft.com/office/drawing/2014/main" id="{D99B3C26-28D7-E846-8DED-2FD76477054C}"/>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232" name="Line 112">
              <a:extLst>
                <a:ext uri="{FF2B5EF4-FFF2-40B4-BE49-F238E27FC236}">
                  <a16:creationId xmlns:a16="http://schemas.microsoft.com/office/drawing/2014/main" id="{FF8F9D25-5D54-1C45-8A99-3D4746E09775}"/>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233" name="Line 113">
              <a:extLst>
                <a:ext uri="{FF2B5EF4-FFF2-40B4-BE49-F238E27FC236}">
                  <a16:creationId xmlns:a16="http://schemas.microsoft.com/office/drawing/2014/main" id="{88B48622-44F4-204A-A984-82EBE2633EC6}"/>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33234" name="Group 114">
            <a:extLst>
              <a:ext uri="{FF2B5EF4-FFF2-40B4-BE49-F238E27FC236}">
                <a16:creationId xmlns:a16="http://schemas.microsoft.com/office/drawing/2014/main" id="{D889A2C9-B668-5248-937C-1E8B887EA27F}"/>
              </a:ext>
            </a:extLst>
          </p:cNvPr>
          <p:cNvGrpSpPr>
            <a:grpSpLocks/>
          </p:cNvGrpSpPr>
          <p:nvPr/>
        </p:nvGrpSpPr>
        <p:grpSpPr bwMode="auto">
          <a:xfrm>
            <a:off x="7837488" y="4622800"/>
            <a:ext cx="165100" cy="406400"/>
            <a:chOff x="2305" y="3704"/>
            <a:chExt cx="104" cy="256"/>
          </a:xfrm>
        </p:grpSpPr>
        <p:sp>
          <p:nvSpPr>
            <p:cNvPr id="133235" name="Line 115">
              <a:extLst>
                <a:ext uri="{FF2B5EF4-FFF2-40B4-BE49-F238E27FC236}">
                  <a16:creationId xmlns:a16="http://schemas.microsoft.com/office/drawing/2014/main" id="{72545810-DCF2-6D4F-914B-6C448B9A7B72}"/>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236" name="Line 116">
              <a:extLst>
                <a:ext uri="{FF2B5EF4-FFF2-40B4-BE49-F238E27FC236}">
                  <a16:creationId xmlns:a16="http://schemas.microsoft.com/office/drawing/2014/main" id="{7699C255-69CA-2843-94CE-FC00915F1047}"/>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237" name="Line 117">
              <a:extLst>
                <a:ext uri="{FF2B5EF4-FFF2-40B4-BE49-F238E27FC236}">
                  <a16:creationId xmlns:a16="http://schemas.microsoft.com/office/drawing/2014/main" id="{6CDEF183-A5A6-584E-9C0E-3A1ABCFD57B4}"/>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33238" name="Text Box 118">
            <a:extLst>
              <a:ext uri="{FF2B5EF4-FFF2-40B4-BE49-F238E27FC236}">
                <a16:creationId xmlns:a16="http://schemas.microsoft.com/office/drawing/2014/main" id="{9698CEB5-0B56-E546-AC82-56965C2DB105}"/>
              </a:ext>
            </a:extLst>
          </p:cNvPr>
          <p:cNvSpPr txBox="1">
            <a:spLocks noChangeArrowheads="1"/>
          </p:cNvSpPr>
          <p:nvPr/>
        </p:nvSpPr>
        <p:spPr bwMode="auto">
          <a:xfrm>
            <a:off x="1978025" y="2816225"/>
            <a:ext cx="3416320" cy="707886"/>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a:latin typeface="Courier New" panose="02070309020205020404" pitchFamily="49" charset="0"/>
              </a:rPr>
              <a:t>Output: 1 3 7 9 14 22</a:t>
            </a:r>
          </a:p>
          <a:p>
            <a:r>
              <a:rPr lang="en-US" altLang="en-US" sz="2000">
                <a:latin typeface="Courier New" panose="02070309020205020404" pitchFamily="49" charset="0"/>
              </a:rPr>
              <a:t>        36 44 67</a:t>
            </a:r>
          </a:p>
        </p:txBody>
      </p:sp>
      <p:sp>
        <p:nvSpPr>
          <p:cNvPr id="133239" name="Oval 119">
            <a:extLst>
              <a:ext uri="{FF2B5EF4-FFF2-40B4-BE49-F238E27FC236}">
                <a16:creationId xmlns:a16="http://schemas.microsoft.com/office/drawing/2014/main" id="{11AE6DC3-0931-4848-ACDF-3F734E94CFA8}"/>
              </a:ext>
            </a:extLst>
          </p:cNvPr>
          <p:cNvSpPr>
            <a:spLocks noChangeArrowheads="1"/>
          </p:cNvSpPr>
          <p:nvPr/>
        </p:nvSpPr>
        <p:spPr bwMode="auto">
          <a:xfrm>
            <a:off x="2044700" y="1308100"/>
            <a:ext cx="254000" cy="254000"/>
          </a:xfrm>
          <a:prstGeom prst="ellipse">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133240" name="Oval 120">
            <a:extLst>
              <a:ext uri="{FF2B5EF4-FFF2-40B4-BE49-F238E27FC236}">
                <a16:creationId xmlns:a16="http://schemas.microsoft.com/office/drawing/2014/main" id="{27B4F2DC-76F5-6446-8481-B5F846F7792A}"/>
              </a:ext>
            </a:extLst>
          </p:cNvPr>
          <p:cNvSpPr>
            <a:spLocks noChangeArrowheads="1"/>
          </p:cNvSpPr>
          <p:nvPr/>
        </p:nvSpPr>
        <p:spPr bwMode="auto">
          <a:xfrm>
            <a:off x="2044700" y="1651000"/>
            <a:ext cx="254000" cy="254000"/>
          </a:xfrm>
          <a:prstGeom prst="ellipse">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133241" name="Oval 121">
            <a:extLst>
              <a:ext uri="{FF2B5EF4-FFF2-40B4-BE49-F238E27FC236}">
                <a16:creationId xmlns:a16="http://schemas.microsoft.com/office/drawing/2014/main" id="{8BCDD9E8-36EF-CA4C-985B-E75EE4D77F8C}"/>
              </a:ext>
            </a:extLst>
          </p:cNvPr>
          <p:cNvSpPr>
            <a:spLocks noChangeArrowheads="1"/>
          </p:cNvSpPr>
          <p:nvPr/>
        </p:nvSpPr>
        <p:spPr bwMode="auto">
          <a:xfrm>
            <a:off x="2044700" y="1993900"/>
            <a:ext cx="254000" cy="254000"/>
          </a:xfrm>
          <a:prstGeom prst="ellipse">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133242" name="Oval 122">
            <a:extLst>
              <a:ext uri="{FF2B5EF4-FFF2-40B4-BE49-F238E27FC236}">
                <a16:creationId xmlns:a16="http://schemas.microsoft.com/office/drawing/2014/main" id="{B241C877-A1D2-054B-87E4-066A49777589}"/>
              </a:ext>
            </a:extLst>
          </p:cNvPr>
          <p:cNvSpPr>
            <a:spLocks noChangeArrowheads="1"/>
          </p:cNvSpPr>
          <p:nvPr/>
        </p:nvSpPr>
        <p:spPr bwMode="auto">
          <a:xfrm>
            <a:off x="4762500" y="52070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133243" name="Oval 123">
            <a:extLst>
              <a:ext uri="{FF2B5EF4-FFF2-40B4-BE49-F238E27FC236}">
                <a16:creationId xmlns:a16="http://schemas.microsoft.com/office/drawing/2014/main" id="{59B77509-FDC7-B246-9BB1-0CEB66ED25AB}"/>
              </a:ext>
            </a:extLst>
          </p:cNvPr>
          <p:cNvSpPr>
            <a:spLocks noChangeArrowheads="1"/>
          </p:cNvSpPr>
          <p:nvPr/>
        </p:nvSpPr>
        <p:spPr bwMode="auto">
          <a:xfrm>
            <a:off x="4749800" y="55118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133244" name="Oval 124">
            <a:extLst>
              <a:ext uri="{FF2B5EF4-FFF2-40B4-BE49-F238E27FC236}">
                <a16:creationId xmlns:a16="http://schemas.microsoft.com/office/drawing/2014/main" id="{0A083419-2F4A-4647-AAAB-343607DCD060}"/>
              </a:ext>
            </a:extLst>
          </p:cNvPr>
          <p:cNvSpPr>
            <a:spLocks noChangeArrowheads="1"/>
          </p:cNvSpPr>
          <p:nvPr/>
        </p:nvSpPr>
        <p:spPr bwMode="auto">
          <a:xfrm>
            <a:off x="4749800" y="58166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133245" name="Oval 125">
            <a:extLst>
              <a:ext uri="{FF2B5EF4-FFF2-40B4-BE49-F238E27FC236}">
                <a16:creationId xmlns:a16="http://schemas.microsoft.com/office/drawing/2014/main" id="{6AB858C3-8103-F947-B25D-57AF9BCF76E3}"/>
              </a:ext>
            </a:extLst>
          </p:cNvPr>
          <p:cNvSpPr>
            <a:spLocks noChangeArrowheads="1"/>
          </p:cNvSpPr>
          <p:nvPr/>
        </p:nvSpPr>
        <p:spPr bwMode="auto">
          <a:xfrm>
            <a:off x="5207000" y="39116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133246" name="Oval 126">
            <a:extLst>
              <a:ext uri="{FF2B5EF4-FFF2-40B4-BE49-F238E27FC236}">
                <a16:creationId xmlns:a16="http://schemas.microsoft.com/office/drawing/2014/main" id="{D2C23D0C-16C9-0749-B01F-C89C861DB7A2}"/>
              </a:ext>
            </a:extLst>
          </p:cNvPr>
          <p:cNvSpPr>
            <a:spLocks noChangeArrowheads="1"/>
          </p:cNvSpPr>
          <p:nvPr/>
        </p:nvSpPr>
        <p:spPr bwMode="auto">
          <a:xfrm>
            <a:off x="5207000" y="42164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133247" name="Oval 127">
            <a:extLst>
              <a:ext uri="{FF2B5EF4-FFF2-40B4-BE49-F238E27FC236}">
                <a16:creationId xmlns:a16="http://schemas.microsoft.com/office/drawing/2014/main" id="{231707ED-D036-984E-B372-71C68C5004F9}"/>
              </a:ext>
            </a:extLst>
          </p:cNvPr>
          <p:cNvSpPr>
            <a:spLocks noChangeArrowheads="1"/>
          </p:cNvSpPr>
          <p:nvPr/>
        </p:nvSpPr>
        <p:spPr bwMode="auto">
          <a:xfrm>
            <a:off x="5207000" y="45339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133248" name="Oval 128">
            <a:extLst>
              <a:ext uri="{FF2B5EF4-FFF2-40B4-BE49-F238E27FC236}">
                <a16:creationId xmlns:a16="http://schemas.microsoft.com/office/drawing/2014/main" id="{9D5EDBC2-E239-FF4F-A6AE-36D68BC91D59}"/>
              </a:ext>
            </a:extLst>
          </p:cNvPr>
          <p:cNvSpPr>
            <a:spLocks noChangeArrowheads="1"/>
          </p:cNvSpPr>
          <p:nvPr/>
        </p:nvSpPr>
        <p:spPr bwMode="auto">
          <a:xfrm>
            <a:off x="5740400" y="51943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133249" name="Oval 129">
            <a:extLst>
              <a:ext uri="{FF2B5EF4-FFF2-40B4-BE49-F238E27FC236}">
                <a16:creationId xmlns:a16="http://schemas.microsoft.com/office/drawing/2014/main" id="{96068A67-1BB5-BD47-8ED1-81D9A6EE461D}"/>
              </a:ext>
            </a:extLst>
          </p:cNvPr>
          <p:cNvSpPr>
            <a:spLocks noChangeArrowheads="1"/>
          </p:cNvSpPr>
          <p:nvPr/>
        </p:nvSpPr>
        <p:spPr bwMode="auto">
          <a:xfrm>
            <a:off x="5740400" y="55118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133250" name="Oval 130">
            <a:extLst>
              <a:ext uri="{FF2B5EF4-FFF2-40B4-BE49-F238E27FC236}">
                <a16:creationId xmlns:a16="http://schemas.microsoft.com/office/drawing/2014/main" id="{C8B3AEA8-1474-7948-810B-61E65E8984FA}"/>
              </a:ext>
            </a:extLst>
          </p:cNvPr>
          <p:cNvSpPr>
            <a:spLocks noChangeArrowheads="1"/>
          </p:cNvSpPr>
          <p:nvPr/>
        </p:nvSpPr>
        <p:spPr bwMode="auto">
          <a:xfrm>
            <a:off x="5740400" y="58293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133251" name="Oval 131">
            <a:extLst>
              <a:ext uri="{FF2B5EF4-FFF2-40B4-BE49-F238E27FC236}">
                <a16:creationId xmlns:a16="http://schemas.microsoft.com/office/drawing/2014/main" id="{95F1D0FD-D5CD-AF4D-988F-80388E909A1B}"/>
              </a:ext>
            </a:extLst>
          </p:cNvPr>
          <p:cNvSpPr>
            <a:spLocks noChangeArrowheads="1"/>
          </p:cNvSpPr>
          <p:nvPr/>
        </p:nvSpPr>
        <p:spPr bwMode="auto">
          <a:xfrm>
            <a:off x="6299200" y="39116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133252" name="Oval 132">
            <a:extLst>
              <a:ext uri="{FF2B5EF4-FFF2-40B4-BE49-F238E27FC236}">
                <a16:creationId xmlns:a16="http://schemas.microsoft.com/office/drawing/2014/main" id="{BDE2476C-D8BD-E944-847A-ECBC4DB2C9C8}"/>
              </a:ext>
            </a:extLst>
          </p:cNvPr>
          <p:cNvSpPr>
            <a:spLocks noChangeArrowheads="1"/>
          </p:cNvSpPr>
          <p:nvPr/>
        </p:nvSpPr>
        <p:spPr bwMode="auto">
          <a:xfrm>
            <a:off x="6299200" y="42291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133253" name="Oval 133">
            <a:extLst>
              <a:ext uri="{FF2B5EF4-FFF2-40B4-BE49-F238E27FC236}">
                <a16:creationId xmlns:a16="http://schemas.microsoft.com/office/drawing/2014/main" id="{A1F26F35-E3C9-5E4D-8B07-7F27677155EE}"/>
              </a:ext>
            </a:extLst>
          </p:cNvPr>
          <p:cNvSpPr>
            <a:spLocks noChangeArrowheads="1"/>
          </p:cNvSpPr>
          <p:nvPr/>
        </p:nvSpPr>
        <p:spPr bwMode="auto">
          <a:xfrm>
            <a:off x="6299200" y="45466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133254" name="Oval 134">
            <a:extLst>
              <a:ext uri="{FF2B5EF4-FFF2-40B4-BE49-F238E27FC236}">
                <a16:creationId xmlns:a16="http://schemas.microsoft.com/office/drawing/2014/main" id="{14ED9D0D-B243-0642-815F-7A9838EEA6A4}"/>
              </a:ext>
            </a:extLst>
          </p:cNvPr>
          <p:cNvSpPr>
            <a:spLocks noChangeArrowheads="1"/>
          </p:cNvSpPr>
          <p:nvPr/>
        </p:nvSpPr>
        <p:spPr bwMode="auto">
          <a:xfrm>
            <a:off x="5740400" y="27305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133255" name="Oval 135">
            <a:extLst>
              <a:ext uri="{FF2B5EF4-FFF2-40B4-BE49-F238E27FC236}">
                <a16:creationId xmlns:a16="http://schemas.microsoft.com/office/drawing/2014/main" id="{16063B7F-6D4A-0041-9AB0-0315BA895D13}"/>
              </a:ext>
            </a:extLst>
          </p:cNvPr>
          <p:cNvSpPr>
            <a:spLocks noChangeArrowheads="1"/>
          </p:cNvSpPr>
          <p:nvPr/>
        </p:nvSpPr>
        <p:spPr bwMode="auto">
          <a:xfrm>
            <a:off x="5740400" y="30353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133256" name="Oval 136">
            <a:extLst>
              <a:ext uri="{FF2B5EF4-FFF2-40B4-BE49-F238E27FC236}">
                <a16:creationId xmlns:a16="http://schemas.microsoft.com/office/drawing/2014/main" id="{A7FB7E0E-242C-6449-87F5-CEB084222701}"/>
              </a:ext>
            </a:extLst>
          </p:cNvPr>
          <p:cNvSpPr>
            <a:spLocks noChangeArrowheads="1"/>
          </p:cNvSpPr>
          <p:nvPr/>
        </p:nvSpPr>
        <p:spPr bwMode="auto">
          <a:xfrm>
            <a:off x="5740400" y="33401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133257" name="Oval 137">
            <a:extLst>
              <a:ext uri="{FF2B5EF4-FFF2-40B4-BE49-F238E27FC236}">
                <a16:creationId xmlns:a16="http://schemas.microsoft.com/office/drawing/2014/main" id="{328467FE-E28F-9244-ACB4-CA0D6B2AF6DF}"/>
              </a:ext>
            </a:extLst>
          </p:cNvPr>
          <p:cNvSpPr>
            <a:spLocks noChangeArrowheads="1"/>
          </p:cNvSpPr>
          <p:nvPr/>
        </p:nvSpPr>
        <p:spPr bwMode="auto">
          <a:xfrm>
            <a:off x="6743700" y="14732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133258" name="Oval 138">
            <a:extLst>
              <a:ext uri="{FF2B5EF4-FFF2-40B4-BE49-F238E27FC236}">
                <a16:creationId xmlns:a16="http://schemas.microsoft.com/office/drawing/2014/main" id="{94B00198-DE51-A445-A7DB-47F06BAE674F}"/>
              </a:ext>
            </a:extLst>
          </p:cNvPr>
          <p:cNvSpPr>
            <a:spLocks noChangeArrowheads="1"/>
          </p:cNvSpPr>
          <p:nvPr/>
        </p:nvSpPr>
        <p:spPr bwMode="auto">
          <a:xfrm>
            <a:off x="6743700" y="17526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133259" name="Oval 139">
            <a:extLst>
              <a:ext uri="{FF2B5EF4-FFF2-40B4-BE49-F238E27FC236}">
                <a16:creationId xmlns:a16="http://schemas.microsoft.com/office/drawing/2014/main" id="{EAEAC42F-AA14-6D44-BD9D-84C40FA65C3E}"/>
              </a:ext>
            </a:extLst>
          </p:cNvPr>
          <p:cNvSpPr>
            <a:spLocks noChangeArrowheads="1"/>
          </p:cNvSpPr>
          <p:nvPr/>
        </p:nvSpPr>
        <p:spPr bwMode="auto">
          <a:xfrm>
            <a:off x="6743700" y="2044700"/>
            <a:ext cx="254000" cy="254000"/>
          </a:xfrm>
          <a:prstGeom prst="ellipse">
            <a:avLst/>
          </a:prstGeom>
          <a:solidFill>
            <a:srgbClr val="66FF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133260" name="Oval 140">
            <a:extLst>
              <a:ext uri="{FF2B5EF4-FFF2-40B4-BE49-F238E27FC236}">
                <a16:creationId xmlns:a16="http://schemas.microsoft.com/office/drawing/2014/main" id="{28CDB29E-46B5-1E43-9A46-D8108F2B3A1A}"/>
              </a:ext>
            </a:extLst>
          </p:cNvPr>
          <p:cNvSpPr>
            <a:spLocks noChangeArrowheads="1"/>
          </p:cNvSpPr>
          <p:nvPr/>
        </p:nvSpPr>
        <p:spPr bwMode="auto">
          <a:xfrm>
            <a:off x="7404100" y="39116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133261" name="Oval 141">
            <a:extLst>
              <a:ext uri="{FF2B5EF4-FFF2-40B4-BE49-F238E27FC236}">
                <a16:creationId xmlns:a16="http://schemas.microsoft.com/office/drawing/2014/main" id="{587926BD-BF06-1C44-89BC-6984E7B97ACC}"/>
              </a:ext>
            </a:extLst>
          </p:cNvPr>
          <p:cNvSpPr>
            <a:spLocks noChangeArrowheads="1"/>
          </p:cNvSpPr>
          <p:nvPr/>
        </p:nvSpPr>
        <p:spPr bwMode="auto">
          <a:xfrm>
            <a:off x="7391400" y="42291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133262" name="Oval 142">
            <a:extLst>
              <a:ext uri="{FF2B5EF4-FFF2-40B4-BE49-F238E27FC236}">
                <a16:creationId xmlns:a16="http://schemas.microsoft.com/office/drawing/2014/main" id="{DCCBE395-7697-0146-AC97-1BDA05663A57}"/>
              </a:ext>
            </a:extLst>
          </p:cNvPr>
          <p:cNvSpPr>
            <a:spLocks noChangeArrowheads="1"/>
          </p:cNvSpPr>
          <p:nvPr/>
        </p:nvSpPr>
        <p:spPr bwMode="auto">
          <a:xfrm>
            <a:off x="7378700" y="45466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133263" name="Oval 143">
            <a:extLst>
              <a:ext uri="{FF2B5EF4-FFF2-40B4-BE49-F238E27FC236}">
                <a16:creationId xmlns:a16="http://schemas.microsoft.com/office/drawing/2014/main" id="{674CE390-72B4-5A4B-A4CF-5BE224E558F6}"/>
              </a:ext>
            </a:extLst>
          </p:cNvPr>
          <p:cNvSpPr>
            <a:spLocks noChangeArrowheads="1"/>
          </p:cNvSpPr>
          <p:nvPr/>
        </p:nvSpPr>
        <p:spPr bwMode="auto">
          <a:xfrm>
            <a:off x="7861300" y="51308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133264" name="Oval 144">
            <a:extLst>
              <a:ext uri="{FF2B5EF4-FFF2-40B4-BE49-F238E27FC236}">
                <a16:creationId xmlns:a16="http://schemas.microsoft.com/office/drawing/2014/main" id="{57148DD4-5214-E64C-8333-481C1E6EA559}"/>
              </a:ext>
            </a:extLst>
          </p:cNvPr>
          <p:cNvSpPr>
            <a:spLocks noChangeArrowheads="1"/>
          </p:cNvSpPr>
          <p:nvPr/>
        </p:nvSpPr>
        <p:spPr bwMode="auto">
          <a:xfrm>
            <a:off x="7848600" y="54610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133265" name="Oval 145">
            <a:extLst>
              <a:ext uri="{FF2B5EF4-FFF2-40B4-BE49-F238E27FC236}">
                <a16:creationId xmlns:a16="http://schemas.microsoft.com/office/drawing/2014/main" id="{4A943590-E21D-3F4F-8E91-3224BED767CD}"/>
              </a:ext>
            </a:extLst>
          </p:cNvPr>
          <p:cNvSpPr>
            <a:spLocks noChangeArrowheads="1"/>
          </p:cNvSpPr>
          <p:nvPr/>
        </p:nvSpPr>
        <p:spPr bwMode="auto">
          <a:xfrm>
            <a:off x="7848600" y="57785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133266" name="Oval 146">
            <a:extLst>
              <a:ext uri="{FF2B5EF4-FFF2-40B4-BE49-F238E27FC236}">
                <a16:creationId xmlns:a16="http://schemas.microsoft.com/office/drawing/2014/main" id="{141A48EA-2B3C-B94E-9889-BEF31184A58F}"/>
              </a:ext>
            </a:extLst>
          </p:cNvPr>
          <p:cNvSpPr>
            <a:spLocks noChangeArrowheads="1"/>
          </p:cNvSpPr>
          <p:nvPr/>
        </p:nvSpPr>
        <p:spPr bwMode="auto">
          <a:xfrm>
            <a:off x="7937500" y="27051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133267" name="Oval 147">
            <a:extLst>
              <a:ext uri="{FF2B5EF4-FFF2-40B4-BE49-F238E27FC236}">
                <a16:creationId xmlns:a16="http://schemas.microsoft.com/office/drawing/2014/main" id="{2DA791BA-3041-3440-8F36-9A0CE0B88BD4}"/>
              </a:ext>
            </a:extLst>
          </p:cNvPr>
          <p:cNvSpPr>
            <a:spLocks noChangeArrowheads="1"/>
          </p:cNvSpPr>
          <p:nvPr/>
        </p:nvSpPr>
        <p:spPr bwMode="auto">
          <a:xfrm>
            <a:off x="7937500" y="30226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133268" name="Oval 148">
            <a:extLst>
              <a:ext uri="{FF2B5EF4-FFF2-40B4-BE49-F238E27FC236}">
                <a16:creationId xmlns:a16="http://schemas.microsoft.com/office/drawing/2014/main" id="{47DE49E0-3466-3E47-A460-0A231EFA6386}"/>
              </a:ext>
            </a:extLst>
          </p:cNvPr>
          <p:cNvSpPr>
            <a:spLocks noChangeArrowheads="1"/>
          </p:cNvSpPr>
          <p:nvPr/>
        </p:nvSpPr>
        <p:spPr bwMode="auto">
          <a:xfrm>
            <a:off x="7937500" y="3340100"/>
            <a:ext cx="254000" cy="254000"/>
          </a:xfrm>
          <a:prstGeom prst="ellipse">
            <a:avLst/>
          </a:prstGeom>
          <a:solidFill>
            <a:srgbClr val="66FF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133269" name="Oval 149">
            <a:extLst>
              <a:ext uri="{FF2B5EF4-FFF2-40B4-BE49-F238E27FC236}">
                <a16:creationId xmlns:a16="http://schemas.microsoft.com/office/drawing/2014/main" id="{4D34B339-B271-6A4D-B16D-DDCDE644F1D7}"/>
              </a:ext>
            </a:extLst>
          </p:cNvPr>
          <p:cNvSpPr>
            <a:spLocks noChangeArrowheads="1"/>
          </p:cNvSpPr>
          <p:nvPr/>
        </p:nvSpPr>
        <p:spPr bwMode="auto">
          <a:xfrm>
            <a:off x="8445500" y="38989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Tree>
    <p:extLst>
      <p:ext uri="{BB962C8B-B14F-4D97-AF65-F5344CB8AC3E}">
        <p14:creationId xmlns:p14="http://schemas.microsoft.com/office/powerpoint/2010/main" val="659365571"/>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6" name="Rectangle 2">
            <a:extLst>
              <a:ext uri="{FF2B5EF4-FFF2-40B4-BE49-F238E27FC236}">
                <a16:creationId xmlns:a16="http://schemas.microsoft.com/office/drawing/2014/main" id="{4BDB2E7A-5EAB-F64B-BF48-9E0F8A3B1785}"/>
              </a:ext>
            </a:extLst>
          </p:cNvPr>
          <p:cNvSpPr>
            <a:spLocks noChangeArrowheads="1"/>
          </p:cNvSpPr>
          <p:nvPr/>
        </p:nvSpPr>
        <p:spPr bwMode="auto">
          <a:xfrm>
            <a:off x="1981201" y="457201"/>
            <a:ext cx="4341813" cy="1895475"/>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64" tIns="46033" rIns="92064" bIns="46033">
            <a:spAutoFit/>
          </a:bodyPr>
          <a:lstStyle>
            <a:lvl1pPr indent="4763">
              <a:spcBef>
                <a:spcPct val="20000"/>
              </a:spcBef>
              <a:buChar char="•"/>
              <a:defRPr sz="2400">
                <a:solidFill>
                  <a:schemeClr val="tx1"/>
                </a:solidFill>
                <a:latin typeface="Arial" panose="020B0604020202020204" pitchFamily="34" charset="0"/>
              </a:defRPr>
            </a:lvl1pPr>
            <a:lvl2pPr marL="747713"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buFontTx/>
              <a:buNone/>
            </a:pPr>
            <a:r>
              <a:rPr lang="en-US" altLang="en-US" sz="2000">
                <a:latin typeface="Courier New" panose="02070309020205020404" pitchFamily="49" charset="0"/>
              </a:rPr>
              <a:t>Proc InOrderPrint(pointer) </a:t>
            </a:r>
          </a:p>
          <a:p>
            <a:pPr>
              <a:buFontTx/>
              <a:buNone/>
            </a:pPr>
            <a:r>
              <a:rPr lang="en-US" altLang="en-US" sz="2000">
                <a:latin typeface="Courier New" panose="02070309020205020404" pitchFamily="49" charset="0"/>
              </a:rPr>
              <a:t> pointer NOT NIL?</a:t>
            </a:r>
          </a:p>
          <a:p>
            <a:pPr>
              <a:buFontTx/>
              <a:buNone/>
            </a:pPr>
            <a:r>
              <a:rPr lang="en-US" altLang="en-US" sz="2000">
                <a:latin typeface="Courier New" panose="02070309020205020404" pitchFamily="49" charset="0"/>
              </a:rPr>
              <a:t>  InOrderPrint(left child)</a:t>
            </a:r>
          </a:p>
          <a:p>
            <a:pPr>
              <a:buFontTx/>
              <a:buNone/>
            </a:pPr>
            <a:r>
              <a:rPr lang="en-US" altLang="en-US" sz="2000">
                <a:latin typeface="Courier New" panose="02070309020205020404" pitchFamily="49" charset="0"/>
              </a:rPr>
              <a:t>  </a:t>
            </a:r>
            <a:r>
              <a:rPr lang="en-US" altLang="en-US" sz="2000">
                <a:solidFill>
                  <a:srgbClr val="FF0033"/>
                </a:solidFill>
                <a:latin typeface="Courier New" panose="02070309020205020404" pitchFamily="49" charset="0"/>
              </a:rPr>
              <a:t>print(data)</a:t>
            </a:r>
          </a:p>
          <a:p>
            <a:pPr>
              <a:buFontTx/>
              <a:buNone/>
            </a:pPr>
            <a:r>
              <a:rPr lang="en-US" altLang="en-US" sz="2000">
                <a:latin typeface="Courier New" panose="02070309020205020404" pitchFamily="49" charset="0"/>
              </a:rPr>
              <a:t>  InOrderPrint(right child)</a:t>
            </a:r>
          </a:p>
        </p:txBody>
      </p:sp>
      <p:grpSp>
        <p:nvGrpSpPr>
          <p:cNvPr id="318467" name="Group 3">
            <a:extLst>
              <a:ext uri="{FF2B5EF4-FFF2-40B4-BE49-F238E27FC236}">
                <a16:creationId xmlns:a16="http://schemas.microsoft.com/office/drawing/2014/main" id="{6DF0108B-E853-6345-A1A4-5ECF0C47B21E}"/>
              </a:ext>
            </a:extLst>
          </p:cNvPr>
          <p:cNvGrpSpPr>
            <a:grpSpLocks/>
          </p:cNvGrpSpPr>
          <p:nvPr/>
        </p:nvGrpSpPr>
        <p:grpSpPr bwMode="auto">
          <a:xfrm>
            <a:off x="7099301" y="1501775"/>
            <a:ext cx="587375" cy="749300"/>
            <a:chOff x="1760" y="2442"/>
            <a:chExt cx="370" cy="472"/>
          </a:xfrm>
        </p:grpSpPr>
        <p:sp>
          <p:nvSpPr>
            <p:cNvPr id="318468" name="Text Box 4">
              <a:extLst>
                <a:ext uri="{FF2B5EF4-FFF2-40B4-BE49-F238E27FC236}">
                  <a16:creationId xmlns:a16="http://schemas.microsoft.com/office/drawing/2014/main" id="{2426D5CA-8AF1-914C-9BF1-39A12B1266EC}"/>
                </a:ext>
              </a:extLst>
            </p:cNvPr>
            <p:cNvSpPr txBox="1">
              <a:spLocks noChangeArrowheads="1"/>
            </p:cNvSpPr>
            <p:nvPr/>
          </p:nvSpPr>
          <p:spPr bwMode="auto">
            <a:xfrm>
              <a:off x="1760" y="2442"/>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solidFill>
                    <a:srgbClr val="FF0033"/>
                  </a:solidFill>
                  <a:latin typeface="Courier New" panose="02070309020205020404" pitchFamily="49" charset="0"/>
                </a:rPr>
                <a:t>22</a:t>
              </a:r>
            </a:p>
          </p:txBody>
        </p:sp>
        <p:grpSp>
          <p:nvGrpSpPr>
            <p:cNvPr id="318469" name="Group 5">
              <a:extLst>
                <a:ext uri="{FF2B5EF4-FFF2-40B4-BE49-F238E27FC236}">
                  <a16:creationId xmlns:a16="http://schemas.microsoft.com/office/drawing/2014/main" id="{993E4B45-8531-654F-A883-EA0F47D5FE4C}"/>
                </a:ext>
              </a:extLst>
            </p:cNvPr>
            <p:cNvGrpSpPr>
              <a:grpSpLocks/>
            </p:cNvGrpSpPr>
            <p:nvPr/>
          </p:nvGrpSpPr>
          <p:grpSpPr bwMode="auto">
            <a:xfrm>
              <a:off x="1760" y="2754"/>
              <a:ext cx="370" cy="160"/>
              <a:chOff x="1378" y="3290"/>
              <a:chExt cx="370" cy="312"/>
            </a:xfrm>
          </p:grpSpPr>
          <p:sp>
            <p:nvSpPr>
              <p:cNvPr id="318470" name="Text Box 6">
                <a:extLst>
                  <a:ext uri="{FF2B5EF4-FFF2-40B4-BE49-F238E27FC236}">
                    <a16:creationId xmlns:a16="http://schemas.microsoft.com/office/drawing/2014/main" id="{924418C6-A1D8-7E45-BC5D-DC9CB4CF2E5B}"/>
                  </a:ext>
                </a:extLst>
              </p:cNvPr>
              <p:cNvSpPr txBox="1">
                <a:spLocks noChangeArrowheads="1"/>
              </p:cNvSpPr>
              <p:nvPr/>
            </p:nvSpPr>
            <p:spPr bwMode="auto">
              <a:xfrm>
                <a:off x="1378" y="3290"/>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318471" name="Line 7">
                <a:extLst>
                  <a:ext uri="{FF2B5EF4-FFF2-40B4-BE49-F238E27FC236}">
                    <a16:creationId xmlns:a16="http://schemas.microsoft.com/office/drawing/2014/main" id="{4992AB60-BFD0-DD47-93D6-053102169817}"/>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318472" name="Text Box 8">
            <a:extLst>
              <a:ext uri="{FF2B5EF4-FFF2-40B4-BE49-F238E27FC236}">
                <a16:creationId xmlns:a16="http://schemas.microsoft.com/office/drawing/2014/main" id="{3B6A27FB-F404-ED4D-87B8-5B1FB7BF61A7}"/>
              </a:ext>
            </a:extLst>
          </p:cNvPr>
          <p:cNvSpPr txBox="1">
            <a:spLocks noChangeArrowheads="1"/>
          </p:cNvSpPr>
          <p:nvPr/>
        </p:nvSpPr>
        <p:spPr bwMode="auto">
          <a:xfrm>
            <a:off x="7032626" y="646113"/>
            <a:ext cx="62619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715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a:t>root</a:t>
            </a:r>
          </a:p>
        </p:txBody>
      </p:sp>
      <p:sp>
        <p:nvSpPr>
          <p:cNvPr id="318473" name="Line 9">
            <a:extLst>
              <a:ext uri="{FF2B5EF4-FFF2-40B4-BE49-F238E27FC236}">
                <a16:creationId xmlns:a16="http://schemas.microsoft.com/office/drawing/2014/main" id="{CDA724E6-391B-664C-9B72-BE4846C4A23A}"/>
              </a:ext>
            </a:extLst>
          </p:cNvPr>
          <p:cNvSpPr>
            <a:spLocks noChangeShapeType="1"/>
          </p:cNvSpPr>
          <p:nvPr/>
        </p:nvSpPr>
        <p:spPr bwMode="auto">
          <a:xfrm>
            <a:off x="7404100" y="1028700"/>
            <a:ext cx="0" cy="4572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18474" name="Group 10">
            <a:extLst>
              <a:ext uri="{FF2B5EF4-FFF2-40B4-BE49-F238E27FC236}">
                <a16:creationId xmlns:a16="http://schemas.microsoft.com/office/drawing/2014/main" id="{89EAECB6-F0C9-F34C-9F38-9573F7A64FB9}"/>
              </a:ext>
            </a:extLst>
          </p:cNvPr>
          <p:cNvGrpSpPr>
            <a:grpSpLocks/>
          </p:cNvGrpSpPr>
          <p:nvPr/>
        </p:nvGrpSpPr>
        <p:grpSpPr bwMode="auto">
          <a:xfrm>
            <a:off x="8280401" y="2746375"/>
            <a:ext cx="587375" cy="749300"/>
            <a:chOff x="1760" y="2442"/>
            <a:chExt cx="370" cy="472"/>
          </a:xfrm>
        </p:grpSpPr>
        <p:sp>
          <p:nvSpPr>
            <p:cNvPr id="318475" name="Text Box 11">
              <a:extLst>
                <a:ext uri="{FF2B5EF4-FFF2-40B4-BE49-F238E27FC236}">
                  <a16:creationId xmlns:a16="http://schemas.microsoft.com/office/drawing/2014/main" id="{9903396B-FCF0-314C-A381-E89B9BEE4A9A}"/>
                </a:ext>
              </a:extLst>
            </p:cNvPr>
            <p:cNvSpPr txBox="1">
              <a:spLocks noChangeArrowheads="1"/>
            </p:cNvSpPr>
            <p:nvPr/>
          </p:nvSpPr>
          <p:spPr bwMode="auto">
            <a:xfrm>
              <a:off x="1760" y="2442"/>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solidFill>
                    <a:srgbClr val="FF0033"/>
                  </a:solidFill>
                  <a:latin typeface="Courier New" panose="02070309020205020404" pitchFamily="49" charset="0"/>
                </a:rPr>
                <a:t>67</a:t>
              </a:r>
              <a:endParaRPr lang="en-US" altLang="en-US">
                <a:latin typeface="Courier New" panose="02070309020205020404" pitchFamily="49" charset="0"/>
              </a:endParaRPr>
            </a:p>
          </p:txBody>
        </p:sp>
        <p:grpSp>
          <p:nvGrpSpPr>
            <p:cNvPr id="318476" name="Group 12">
              <a:extLst>
                <a:ext uri="{FF2B5EF4-FFF2-40B4-BE49-F238E27FC236}">
                  <a16:creationId xmlns:a16="http://schemas.microsoft.com/office/drawing/2014/main" id="{48574E6D-4FEF-FB48-A872-E1AC7A0A9548}"/>
                </a:ext>
              </a:extLst>
            </p:cNvPr>
            <p:cNvGrpSpPr>
              <a:grpSpLocks/>
            </p:cNvGrpSpPr>
            <p:nvPr/>
          </p:nvGrpSpPr>
          <p:grpSpPr bwMode="auto">
            <a:xfrm>
              <a:off x="1760" y="2754"/>
              <a:ext cx="370" cy="160"/>
              <a:chOff x="1378" y="3290"/>
              <a:chExt cx="370" cy="312"/>
            </a:xfrm>
          </p:grpSpPr>
          <p:sp>
            <p:nvSpPr>
              <p:cNvPr id="318477" name="Text Box 13">
                <a:extLst>
                  <a:ext uri="{FF2B5EF4-FFF2-40B4-BE49-F238E27FC236}">
                    <a16:creationId xmlns:a16="http://schemas.microsoft.com/office/drawing/2014/main" id="{2CF2DB24-6435-B54F-93B6-F2925A76584F}"/>
                  </a:ext>
                </a:extLst>
              </p:cNvPr>
              <p:cNvSpPr txBox="1">
                <a:spLocks noChangeArrowheads="1"/>
              </p:cNvSpPr>
              <p:nvPr/>
            </p:nvSpPr>
            <p:spPr bwMode="auto">
              <a:xfrm>
                <a:off x="1378" y="3290"/>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318478" name="Line 14">
                <a:extLst>
                  <a:ext uri="{FF2B5EF4-FFF2-40B4-BE49-F238E27FC236}">
                    <a16:creationId xmlns:a16="http://schemas.microsoft.com/office/drawing/2014/main" id="{1EE1E1E6-C789-DC4F-9B3B-1C6EE280BF0D}"/>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318479" name="Group 15">
            <a:extLst>
              <a:ext uri="{FF2B5EF4-FFF2-40B4-BE49-F238E27FC236}">
                <a16:creationId xmlns:a16="http://schemas.microsoft.com/office/drawing/2014/main" id="{7A9379C5-CAC4-B348-9EBC-BAE659A3361B}"/>
              </a:ext>
            </a:extLst>
          </p:cNvPr>
          <p:cNvGrpSpPr>
            <a:grpSpLocks/>
          </p:cNvGrpSpPr>
          <p:nvPr/>
        </p:nvGrpSpPr>
        <p:grpSpPr bwMode="auto">
          <a:xfrm>
            <a:off x="7759701" y="3978275"/>
            <a:ext cx="587375" cy="749300"/>
            <a:chOff x="1760" y="2442"/>
            <a:chExt cx="370" cy="472"/>
          </a:xfrm>
        </p:grpSpPr>
        <p:sp>
          <p:nvSpPr>
            <p:cNvPr id="318480" name="Text Box 16">
              <a:extLst>
                <a:ext uri="{FF2B5EF4-FFF2-40B4-BE49-F238E27FC236}">
                  <a16:creationId xmlns:a16="http://schemas.microsoft.com/office/drawing/2014/main" id="{9C63AA13-9A70-4340-9306-F70B408659BF}"/>
                </a:ext>
              </a:extLst>
            </p:cNvPr>
            <p:cNvSpPr txBox="1">
              <a:spLocks noChangeArrowheads="1"/>
            </p:cNvSpPr>
            <p:nvPr/>
          </p:nvSpPr>
          <p:spPr bwMode="auto">
            <a:xfrm>
              <a:off x="1760" y="2442"/>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solidFill>
                    <a:srgbClr val="FF0033"/>
                  </a:solidFill>
                  <a:latin typeface="Courier New" panose="02070309020205020404" pitchFamily="49" charset="0"/>
                </a:rPr>
                <a:t>36</a:t>
              </a:r>
              <a:endParaRPr lang="en-US" altLang="en-US">
                <a:latin typeface="Courier New" panose="02070309020205020404" pitchFamily="49" charset="0"/>
              </a:endParaRPr>
            </a:p>
          </p:txBody>
        </p:sp>
        <p:grpSp>
          <p:nvGrpSpPr>
            <p:cNvPr id="318481" name="Group 17">
              <a:extLst>
                <a:ext uri="{FF2B5EF4-FFF2-40B4-BE49-F238E27FC236}">
                  <a16:creationId xmlns:a16="http://schemas.microsoft.com/office/drawing/2014/main" id="{44D0FC66-A901-0646-9686-1BE4A271AA73}"/>
                </a:ext>
              </a:extLst>
            </p:cNvPr>
            <p:cNvGrpSpPr>
              <a:grpSpLocks/>
            </p:cNvGrpSpPr>
            <p:nvPr/>
          </p:nvGrpSpPr>
          <p:grpSpPr bwMode="auto">
            <a:xfrm>
              <a:off x="1760" y="2754"/>
              <a:ext cx="370" cy="160"/>
              <a:chOff x="1378" y="3290"/>
              <a:chExt cx="370" cy="312"/>
            </a:xfrm>
          </p:grpSpPr>
          <p:sp>
            <p:nvSpPr>
              <p:cNvPr id="318482" name="Text Box 18">
                <a:extLst>
                  <a:ext uri="{FF2B5EF4-FFF2-40B4-BE49-F238E27FC236}">
                    <a16:creationId xmlns:a16="http://schemas.microsoft.com/office/drawing/2014/main" id="{3E03A51A-F3E3-EF48-90AD-80D6F8E54269}"/>
                  </a:ext>
                </a:extLst>
              </p:cNvPr>
              <p:cNvSpPr txBox="1">
                <a:spLocks noChangeArrowheads="1"/>
              </p:cNvSpPr>
              <p:nvPr/>
            </p:nvSpPr>
            <p:spPr bwMode="auto">
              <a:xfrm>
                <a:off x="1378" y="3290"/>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318483" name="Line 19">
                <a:extLst>
                  <a:ext uri="{FF2B5EF4-FFF2-40B4-BE49-F238E27FC236}">
                    <a16:creationId xmlns:a16="http://schemas.microsoft.com/office/drawing/2014/main" id="{11C858CC-C81D-BE41-9902-5B10B1D65559}"/>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318484" name="Group 20">
            <a:extLst>
              <a:ext uri="{FF2B5EF4-FFF2-40B4-BE49-F238E27FC236}">
                <a16:creationId xmlns:a16="http://schemas.microsoft.com/office/drawing/2014/main" id="{C9F55001-F250-BC4E-849D-3F8B33C5938B}"/>
              </a:ext>
            </a:extLst>
          </p:cNvPr>
          <p:cNvGrpSpPr>
            <a:grpSpLocks/>
          </p:cNvGrpSpPr>
          <p:nvPr/>
        </p:nvGrpSpPr>
        <p:grpSpPr bwMode="auto">
          <a:xfrm>
            <a:off x="5588001" y="3940175"/>
            <a:ext cx="587375" cy="749300"/>
            <a:chOff x="1760" y="2442"/>
            <a:chExt cx="370" cy="472"/>
          </a:xfrm>
        </p:grpSpPr>
        <p:sp>
          <p:nvSpPr>
            <p:cNvPr id="318485" name="Text Box 21">
              <a:extLst>
                <a:ext uri="{FF2B5EF4-FFF2-40B4-BE49-F238E27FC236}">
                  <a16:creationId xmlns:a16="http://schemas.microsoft.com/office/drawing/2014/main" id="{5BB291D4-54BD-9644-B550-918C9AEACF23}"/>
                </a:ext>
              </a:extLst>
            </p:cNvPr>
            <p:cNvSpPr txBox="1">
              <a:spLocks noChangeArrowheads="1"/>
            </p:cNvSpPr>
            <p:nvPr/>
          </p:nvSpPr>
          <p:spPr bwMode="auto">
            <a:xfrm>
              <a:off x="1760" y="2442"/>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a:r>
                <a:rPr lang="en-US" altLang="en-US">
                  <a:solidFill>
                    <a:srgbClr val="FF0033"/>
                  </a:solidFill>
                  <a:latin typeface="Courier New" panose="02070309020205020404" pitchFamily="49" charset="0"/>
                </a:rPr>
                <a:t>3</a:t>
              </a:r>
              <a:endParaRPr lang="en-US" altLang="en-US">
                <a:latin typeface="Courier New" panose="02070309020205020404" pitchFamily="49" charset="0"/>
              </a:endParaRPr>
            </a:p>
          </p:txBody>
        </p:sp>
        <p:grpSp>
          <p:nvGrpSpPr>
            <p:cNvPr id="318486" name="Group 22">
              <a:extLst>
                <a:ext uri="{FF2B5EF4-FFF2-40B4-BE49-F238E27FC236}">
                  <a16:creationId xmlns:a16="http://schemas.microsoft.com/office/drawing/2014/main" id="{8C664C40-59CE-4140-9AB8-DF82B249C04C}"/>
                </a:ext>
              </a:extLst>
            </p:cNvPr>
            <p:cNvGrpSpPr>
              <a:grpSpLocks/>
            </p:cNvGrpSpPr>
            <p:nvPr/>
          </p:nvGrpSpPr>
          <p:grpSpPr bwMode="auto">
            <a:xfrm>
              <a:off x="1760" y="2754"/>
              <a:ext cx="370" cy="160"/>
              <a:chOff x="1378" y="3290"/>
              <a:chExt cx="370" cy="312"/>
            </a:xfrm>
          </p:grpSpPr>
          <p:sp>
            <p:nvSpPr>
              <p:cNvPr id="318487" name="Text Box 23">
                <a:extLst>
                  <a:ext uri="{FF2B5EF4-FFF2-40B4-BE49-F238E27FC236}">
                    <a16:creationId xmlns:a16="http://schemas.microsoft.com/office/drawing/2014/main" id="{17726617-C8CE-C84C-87A8-87AB70FFB6ED}"/>
                  </a:ext>
                </a:extLst>
              </p:cNvPr>
              <p:cNvSpPr txBox="1">
                <a:spLocks noChangeArrowheads="1"/>
              </p:cNvSpPr>
              <p:nvPr/>
            </p:nvSpPr>
            <p:spPr bwMode="auto">
              <a:xfrm>
                <a:off x="1378" y="3290"/>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318488" name="Line 24">
                <a:extLst>
                  <a:ext uri="{FF2B5EF4-FFF2-40B4-BE49-F238E27FC236}">
                    <a16:creationId xmlns:a16="http://schemas.microsoft.com/office/drawing/2014/main" id="{424F11BB-E379-6B42-A038-EA308B77B917}"/>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318489" name="Group 25">
            <a:extLst>
              <a:ext uri="{FF2B5EF4-FFF2-40B4-BE49-F238E27FC236}">
                <a16:creationId xmlns:a16="http://schemas.microsoft.com/office/drawing/2014/main" id="{3B2DFC2E-61CF-174E-A028-1B5980506683}"/>
              </a:ext>
            </a:extLst>
          </p:cNvPr>
          <p:cNvGrpSpPr>
            <a:grpSpLocks/>
          </p:cNvGrpSpPr>
          <p:nvPr/>
        </p:nvGrpSpPr>
        <p:grpSpPr bwMode="auto">
          <a:xfrm>
            <a:off x="6667501" y="3940175"/>
            <a:ext cx="587375" cy="749300"/>
            <a:chOff x="1760" y="2442"/>
            <a:chExt cx="370" cy="472"/>
          </a:xfrm>
        </p:grpSpPr>
        <p:sp>
          <p:nvSpPr>
            <p:cNvPr id="318490" name="Text Box 26">
              <a:extLst>
                <a:ext uri="{FF2B5EF4-FFF2-40B4-BE49-F238E27FC236}">
                  <a16:creationId xmlns:a16="http://schemas.microsoft.com/office/drawing/2014/main" id="{38D757CA-DD98-8B46-98B7-7A1744D3045E}"/>
                </a:ext>
              </a:extLst>
            </p:cNvPr>
            <p:cNvSpPr txBox="1">
              <a:spLocks noChangeArrowheads="1"/>
            </p:cNvSpPr>
            <p:nvPr/>
          </p:nvSpPr>
          <p:spPr bwMode="auto">
            <a:xfrm>
              <a:off x="1760" y="2442"/>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solidFill>
                    <a:srgbClr val="FF0033"/>
                  </a:solidFill>
                  <a:latin typeface="Courier New" panose="02070309020205020404" pitchFamily="49" charset="0"/>
                </a:rPr>
                <a:t>14</a:t>
              </a:r>
              <a:endParaRPr lang="en-US" altLang="en-US">
                <a:latin typeface="Courier New" panose="02070309020205020404" pitchFamily="49" charset="0"/>
              </a:endParaRPr>
            </a:p>
          </p:txBody>
        </p:sp>
        <p:grpSp>
          <p:nvGrpSpPr>
            <p:cNvPr id="318491" name="Group 27">
              <a:extLst>
                <a:ext uri="{FF2B5EF4-FFF2-40B4-BE49-F238E27FC236}">
                  <a16:creationId xmlns:a16="http://schemas.microsoft.com/office/drawing/2014/main" id="{AF20B6F7-BC42-A146-8B2B-124D546C1CB5}"/>
                </a:ext>
              </a:extLst>
            </p:cNvPr>
            <p:cNvGrpSpPr>
              <a:grpSpLocks/>
            </p:cNvGrpSpPr>
            <p:nvPr/>
          </p:nvGrpSpPr>
          <p:grpSpPr bwMode="auto">
            <a:xfrm>
              <a:off x="1760" y="2754"/>
              <a:ext cx="370" cy="160"/>
              <a:chOff x="1378" y="3290"/>
              <a:chExt cx="370" cy="312"/>
            </a:xfrm>
          </p:grpSpPr>
          <p:sp>
            <p:nvSpPr>
              <p:cNvPr id="318492" name="Text Box 28">
                <a:extLst>
                  <a:ext uri="{FF2B5EF4-FFF2-40B4-BE49-F238E27FC236}">
                    <a16:creationId xmlns:a16="http://schemas.microsoft.com/office/drawing/2014/main" id="{A0FF64EF-E3FB-7E4B-AAC5-56D80E03458A}"/>
                  </a:ext>
                </a:extLst>
              </p:cNvPr>
              <p:cNvSpPr txBox="1">
                <a:spLocks noChangeArrowheads="1"/>
              </p:cNvSpPr>
              <p:nvPr/>
            </p:nvSpPr>
            <p:spPr bwMode="auto">
              <a:xfrm>
                <a:off x="1378" y="3290"/>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318493" name="Line 29">
                <a:extLst>
                  <a:ext uri="{FF2B5EF4-FFF2-40B4-BE49-F238E27FC236}">
                    <a16:creationId xmlns:a16="http://schemas.microsoft.com/office/drawing/2014/main" id="{A808E3BD-F9B3-8243-8D63-000F6C547213}"/>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318494" name="Group 30">
            <a:extLst>
              <a:ext uri="{FF2B5EF4-FFF2-40B4-BE49-F238E27FC236}">
                <a16:creationId xmlns:a16="http://schemas.microsoft.com/office/drawing/2014/main" id="{7E492017-F8D0-A24D-9F47-1BFA9BD065C4}"/>
              </a:ext>
            </a:extLst>
          </p:cNvPr>
          <p:cNvGrpSpPr>
            <a:grpSpLocks/>
          </p:cNvGrpSpPr>
          <p:nvPr/>
        </p:nvGrpSpPr>
        <p:grpSpPr bwMode="auto">
          <a:xfrm>
            <a:off x="8216901" y="5172075"/>
            <a:ext cx="587375" cy="749300"/>
            <a:chOff x="1760" y="2442"/>
            <a:chExt cx="370" cy="472"/>
          </a:xfrm>
        </p:grpSpPr>
        <p:sp>
          <p:nvSpPr>
            <p:cNvPr id="318495" name="Text Box 31">
              <a:extLst>
                <a:ext uri="{FF2B5EF4-FFF2-40B4-BE49-F238E27FC236}">
                  <a16:creationId xmlns:a16="http://schemas.microsoft.com/office/drawing/2014/main" id="{115C0A83-3E58-F24D-9457-98740CE27622}"/>
                </a:ext>
              </a:extLst>
            </p:cNvPr>
            <p:cNvSpPr txBox="1">
              <a:spLocks noChangeArrowheads="1"/>
            </p:cNvSpPr>
            <p:nvPr/>
          </p:nvSpPr>
          <p:spPr bwMode="auto">
            <a:xfrm>
              <a:off x="1760" y="2442"/>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solidFill>
                    <a:srgbClr val="FF0033"/>
                  </a:solidFill>
                  <a:latin typeface="Courier New" panose="02070309020205020404" pitchFamily="49" charset="0"/>
                </a:rPr>
                <a:t>44</a:t>
              </a:r>
              <a:endParaRPr lang="en-US" altLang="en-US">
                <a:latin typeface="Courier New" panose="02070309020205020404" pitchFamily="49" charset="0"/>
              </a:endParaRPr>
            </a:p>
          </p:txBody>
        </p:sp>
        <p:grpSp>
          <p:nvGrpSpPr>
            <p:cNvPr id="318496" name="Group 32">
              <a:extLst>
                <a:ext uri="{FF2B5EF4-FFF2-40B4-BE49-F238E27FC236}">
                  <a16:creationId xmlns:a16="http://schemas.microsoft.com/office/drawing/2014/main" id="{49F897FE-B4F9-EE44-8F25-FA09AC054F71}"/>
                </a:ext>
              </a:extLst>
            </p:cNvPr>
            <p:cNvGrpSpPr>
              <a:grpSpLocks/>
            </p:cNvGrpSpPr>
            <p:nvPr/>
          </p:nvGrpSpPr>
          <p:grpSpPr bwMode="auto">
            <a:xfrm>
              <a:off x="1760" y="2754"/>
              <a:ext cx="370" cy="160"/>
              <a:chOff x="1378" y="3290"/>
              <a:chExt cx="370" cy="312"/>
            </a:xfrm>
          </p:grpSpPr>
          <p:sp>
            <p:nvSpPr>
              <p:cNvPr id="318497" name="Text Box 33">
                <a:extLst>
                  <a:ext uri="{FF2B5EF4-FFF2-40B4-BE49-F238E27FC236}">
                    <a16:creationId xmlns:a16="http://schemas.microsoft.com/office/drawing/2014/main" id="{0908E918-9963-0546-94F5-3AC905EEF2B2}"/>
                  </a:ext>
                </a:extLst>
              </p:cNvPr>
              <p:cNvSpPr txBox="1">
                <a:spLocks noChangeArrowheads="1"/>
              </p:cNvSpPr>
              <p:nvPr/>
            </p:nvSpPr>
            <p:spPr bwMode="auto">
              <a:xfrm>
                <a:off x="1378" y="3290"/>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318498" name="Line 34">
                <a:extLst>
                  <a:ext uri="{FF2B5EF4-FFF2-40B4-BE49-F238E27FC236}">
                    <a16:creationId xmlns:a16="http://schemas.microsoft.com/office/drawing/2014/main" id="{E36BD1CB-311F-FE40-BCF2-D3AFB2AFA174}"/>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318499" name="Group 35">
            <a:extLst>
              <a:ext uri="{FF2B5EF4-FFF2-40B4-BE49-F238E27FC236}">
                <a16:creationId xmlns:a16="http://schemas.microsoft.com/office/drawing/2014/main" id="{E83ED533-E9EF-9C45-8742-21041E0E90FA}"/>
              </a:ext>
            </a:extLst>
          </p:cNvPr>
          <p:cNvGrpSpPr>
            <a:grpSpLocks/>
          </p:cNvGrpSpPr>
          <p:nvPr/>
        </p:nvGrpSpPr>
        <p:grpSpPr bwMode="auto">
          <a:xfrm>
            <a:off x="6045201" y="5248275"/>
            <a:ext cx="587375" cy="749300"/>
            <a:chOff x="1760" y="2442"/>
            <a:chExt cx="370" cy="472"/>
          </a:xfrm>
        </p:grpSpPr>
        <p:sp>
          <p:nvSpPr>
            <p:cNvPr id="318500" name="Text Box 36">
              <a:extLst>
                <a:ext uri="{FF2B5EF4-FFF2-40B4-BE49-F238E27FC236}">
                  <a16:creationId xmlns:a16="http://schemas.microsoft.com/office/drawing/2014/main" id="{AA5666B6-D75C-5541-844B-8D1969A62775}"/>
                </a:ext>
              </a:extLst>
            </p:cNvPr>
            <p:cNvSpPr txBox="1">
              <a:spLocks noChangeArrowheads="1"/>
            </p:cNvSpPr>
            <p:nvPr/>
          </p:nvSpPr>
          <p:spPr bwMode="auto">
            <a:xfrm>
              <a:off x="1760" y="2442"/>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a:r>
                <a:rPr lang="en-US" altLang="en-US">
                  <a:solidFill>
                    <a:srgbClr val="FF0033"/>
                  </a:solidFill>
                  <a:latin typeface="Courier New" panose="02070309020205020404" pitchFamily="49" charset="0"/>
                </a:rPr>
                <a:t>7</a:t>
              </a:r>
              <a:endParaRPr lang="en-US" altLang="en-US">
                <a:latin typeface="Courier New" panose="02070309020205020404" pitchFamily="49" charset="0"/>
              </a:endParaRPr>
            </a:p>
          </p:txBody>
        </p:sp>
        <p:grpSp>
          <p:nvGrpSpPr>
            <p:cNvPr id="318501" name="Group 37">
              <a:extLst>
                <a:ext uri="{FF2B5EF4-FFF2-40B4-BE49-F238E27FC236}">
                  <a16:creationId xmlns:a16="http://schemas.microsoft.com/office/drawing/2014/main" id="{4ACE07E1-12F0-6444-8D09-253C3657BD87}"/>
                </a:ext>
              </a:extLst>
            </p:cNvPr>
            <p:cNvGrpSpPr>
              <a:grpSpLocks/>
            </p:cNvGrpSpPr>
            <p:nvPr/>
          </p:nvGrpSpPr>
          <p:grpSpPr bwMode="auto">
            <a:xfrm>
              <a:off x="1760" y="2754"/>
              <a:ext cx="370" cy="160"/>
              <a:chOff x="1378" y="3290"/>
              <a:chExt cx="370" cy="312"/>
            </a:xfrm>
          </p:grpSpPr>
          <p:sp>
            <p:nvSpPr>
              <p:cNvPr id="318502" name="Text Box 38">
                <a:extLst>
                  <a:ext uri="{FF2B5EF4-FFF2-40B4-BE49-F238E27FC236}">
                    <a16:creationId xmlns:a16="http://schemas.microsoft.com/office/drawing/2014/main" id="{CE94517F-42D8-9A4E-8594-CEEF383A7F2F}"/>
                  </a:ext>
                </a:extLst>
              </p:cNvPr>
              <p:cNvSpPr txBox="1">
                <a:spLocks noChangeArrowheads="1"/>
              </p:cNvSpPr>
              <p:nvPr/>
            </p:nvSpPr>
            <p:spPr bwMode="auto">
              <a:xfrm>
                <a:off x="1378" y="3290"/>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318503" name="Line 39">
                <a:extLst>
                  <a:ext uri="{FF2B5EF4-FFF2-40B4-BE49-F238E27FC236}">
                    <a16:creationId xmlns:a16="http://schemas.microsoft.com/office/drawing/2014/main" id="{7F71AE03-CAC7-5846-ADA5-D9A8D66D901A}"/>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318504" name="Group 40">
            <a:extLst>
              <a:ext uri="{FF2B5EF4-FFF2-40B4-BE49-F238E27FC236}">
                <a16:creationId xmlns:a16="http://schemas.microsoft.com/office/drawing/2014/main" id="{0AF93B3D-75CF-C341-AA23-251C701670CD}"/>
              </a:ext>
            </a:extLst>
          </p:cNvPr>
          <p:cNvGrpSpPr>
            <a:grpSpLocks/>
          </p:cNvGrpSpPr>
          <p:nvPr/>
        </p:nvGrpSpPr>
        <p:grpSpPr bwMode="auto">
          <a:xfrm>
            <a:off x="8813801" y="3978275"/>
            <a:ext cx="587375" cy="749300"/>
            <a:chOff x="1760" y="2442"/>
            <a:chExt cx="370" cy="472"/>
          </a:xfrm>
        </p:grpSpPr>
        <p:sp>
          <p:nvSpPr>
            <p:cNvPr id="318505" name="Text Box 41">
              <a:extLst>
                <a:ext uri="{FF2B5EF4-FFF2-40B4-BE49-F238E27FC236}">
                  <a16:creationId xmlns:a16="http://schemas.microsoft.com/office/drawing/2014/main" id="{E78991A0-6758-0244-8933-7225C0C553CE}"/>
                </a:ext>
              </a:extLst>
            </p:cNvPr>
            <p:cNvSpPr txBox="1">
              <a:spLocks noChangeArrowheads="1"/>
            </p:cNvSpPr>
            <p:nvPr/>
          </p:nvSpPr>
          <p:spPr bwMode="auto">
            <a:xfrm>
              <a:off x="1760" y="2442"/>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solidFill>
                    <a:srgbClr val="FF0033"/>
                  </a:solidFill>
                  <a:latin typeface="Courier New" panose="02070309020205020404" pitchFamily="49" charset="0"/>
                </a:rPr>
                <a:t>94</a:t>
              </a:r>
              <a:endParaRPr lang="en-US" altLang="en-US">
                <a:latin typeface="Courier New" panose="02070309020205020404" pitchFamily="49" charset="0"/>
              </a:endParaRPr>
            </a:p>
          </p:txBody>
        </p:sp>
        <p:grpSp>
          <p:nvGrpSpPr>
            <p:cNvPr id="318506" name="Group 42">
              <a:extLst>
                <a:ext uri="{FF2B5EF4-FFF2-40B4-BE49-F238E27FC236}">
                  <a16:creationId xmlns:a16="http://schemas.microsoft.com/office/drawing/2014/main" id="{59581E44-192D-A143-A70E-E3C0E61FFD2F}"/>
                </a:ext>
              </a:extLst>
            </p:cNvPr>
            <p:cNvGrpSpPr>
              <a:grpSpLocks/>
            </p:cNvGrpSpPr>
            <p:nvPr/>
          </p:nvGrpSpPr>
          <p:grpSpPr bwMode="auto">
            <a:xfrm>
              <a:off x="1760" y="2754"/>
              <a:ext cx="370" cy="160"/>
              <a:chOff x="1378" y="3290"/>
              <a:chExt cx="370" cy="312"/>
            </a:xfrm>
          </p:grpSpPr>
          <p:sp>
            <p:nvSpPr>
              <p:cNvPr id="318507" name="Text Box 43">
                <a:extLst>
                  <a:ext uri="{FF2B5EF4-FFF2-40B4-BE49-F238E27FC236}">
                    <a16:creationId xmlns:a16="http://schemas.microsoft.com/office/drawing/2014/main" id="{7E357695-6AE6-0D45-AB4D-A2F69CD1ACB3}"/>
                  </a:ext>
                </a:extLst>
              </p:cNvPr>
              <p:cNvSpPr txBox="1">
                <a:spLocks noChangeArrowheads="1"/>
              </p:cNvSpPr>
              <p:nvPr/>
            </p:nvSpPr>
            <p:spPr bwMode="auto">
              <a:xfrm>
                <a:off x="1378" y="3290"/>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318508" name="Line 44">
                <a:extLst>
                  <a:ext uri="{FF2B5EF4-FFF2-40B4-BE49-F238E27FC236}">
                    <a16:creationId xmlns:a16="http://schemas.microsoft.com/office/drawing/2014/main" id="{AF6758BD-CB8B-7848-B4B7-3A07F89F1895}"/>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318509" name="Group 45">
            <a:extLst>
              <a:ext uri="{FF2B5EF4-FFF2-40B4-BE49-F238E27FC236}">
                <a16:creationId xmlns:a16="http://schemas.microsoft.com/office/drawing/2014/main" id="{BCB3E456-968A-864C-975E-1D1E5BF9479A}"/>
              </a:ext>
            </a:extLst>
          </p:cNvPr>
          <p:cNvGrpSpPr>
            <a:grpSpLocks/>
          </p:cNvGrpSpPr>
          <p:nvPr/>
        </p:nvGrpSpPr>
        <p:grpSpPr bwMode="auto">
          <a:xfrm>
            <a:off x="9283701" y="5159375"/>
            <a:ext cx="587375" cy="749300"/>
            <a:chOff x="1760" y="2442"/>
            <a:chExt cx="370" cy="472"/>
          </a:xfrm>
        </p:grpSpPr>
        <p:sp>
          <p:nvSpPr>
            <p:cNvPr id="318510" name="Text Box 46">
              <a:extLst>
                <a:ext uri="{FF2B5EF4-FFF2-40B4-BE49-F238E27FC236}">
                  <a16:creationId xmlns:a16="http://schemas.microsoft.com/office/drawing/2014/main" id="{EDB209DE-817B-0240-8291-D4C403764E63}"/>
                </a:ext>
              </a:extLst>
            </p:cNvPr>
            <p:cNvSpPr txBox="1">
              <a:spLocks noChangeArrowheads="1"/>
            </p:cNvSpPr>
            <p:nvPr/>
          </p:nvSpPr>
          <p:spPr bwMode="auto">
            <a:xfrm>
              <a:off x="1760" y="2442"/>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latin typeface="Courier New" panose="02070309020205020404" pitchFamily="49" charset="0"/>
                </a:rPr>
                <a:t>97</a:t>
              </a:r>
            </a:p>
          </p:txBody>
        </p:sp>
        <p:grpSp>
          <p:nvGrpSpPr>
            <p:cNvPr id="318511" name="Group 47">
              <a:extLst>
                <a:ext uri="{FF2B5EF4-FFF2-40B4-BE49-F238E27FC236}">
                  <a16:creationId xmlns:a16="http://schemas.microsoft.com/office/drawing/2014/main" id="{1E17BD3C-3C40-9E41-919E-03F64BF596A3}"/>
                </a:ext>
              </a:extLst>
            </p:cNvPr>
            <p:cNvGrpSpPr>
              <a:grpSpLocks/>
            </p:cNvGrpSpPr>
            <p:nvPr/>
          </p:nvGrpSpPr>
          <p:grpSpPr bwMode="auto">
            <a:xfrm>
              <a:off x="1760" y="2754"/>
              <a:ext cx="370" cy="160"/>
              <a:chOff x="1378" y="3290"/>
              <a:chExt cx="370" cy="312"/>
            </a:xfrm>
          </p:grpSpPr>
          <p:sp>
            <p:nvSpPr>
              <p:cNvPr id="318512" name="Text Box 48">
                <a:extLst>
                  <a:ext uri="{FF2B5EF4-FFF2-40B4-BE49-F238E27FC236}">
                    <a16:creationId xmlns:a16="http://schemas.microsoft.com/office/drawing/2014/main" id="{21BC8292-1779-A44E-8A2C-465CEF0E7A39}"/>
                  </a:ext>
                </a:extLst>
              </p:cNvPr>
              <p:cNvSpPr txBox="1">
                <a:spLocks noChangeArrowheads="1"/>
              </p:cNvSpPr>
              <p:nvPr/>
            </p:nvSpPr>
            <p:spPr bwMode="auto">
              <a:xfrm>
                <a:off x="1378" y="3290"/>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318513" name="Line 49">
                <a:extLst>
                  <a:ext uri="{FF2B5EF4-FFF2-40B4-BE49-F238E27FC236}">
                    <a16:creationId xmlns:a16="http://schemas.microsoft.com/office/drawing/2014/main" id="{AB56B9B7-6DDF-3842-BDD7-2ACEB0428C46}"/>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318514" name="Group 50">
            <a:extLst>
              <a:ext uri="{FF2B5EF4-FFF2-40B4-BE49-F238E27FC236}">
                <a16:creationId xmlns:a16="http://schemas.microsoft.com/office/drawing/2014/main" id="{C540698B-50CB-A543-A672-CF89D0A87635}"/>
              </a:ext>
            </a:extLst>
          </p:cNvPr>
          <p:cNvGrpSpPr>
            <a:grpSpLocks/>
          </p:cNvGrpSpPr>
          <p:nvPr/>
        </p:nvGrpSpPr>
        <p:grpSpPr bwMode="auto">
          <a:xfrm>
            <a:off x="5118101" y="5248275"/>
            <a:ext cx="587375" cy="749300"/>
            <a:chOff x="1760" y="2442"/>
            <a:chExt cx="370" cy="472"/>
          </a:xfrm>
        </p:grpSpPr>
        <p:sp>
          <p:nvSpPr>
            <p:cNvPr id="318515" name="Text Box 51">
              <a:extLst>
                <a:ext uri="{FF2B5EF4-FFF2-40B4-BE49-F238E27FC236}">
                  <a16:creationId xmlns:a16="http://schemas.microsoft.com/office/drawing/2014/main" id="{6AD8FFCF-4085-A04E-9790-FBA4B6897D3C}"/>
                </a:ext>
              </a:extLst>
            </p:cNvPr>
            <p:cNvSpPr txBox="1">
              <a:spLocks noChangeArrowheads="1"/>
            </p:cNvSpPr>
            <p:nvPr/>
          </p:nvSpPr>
          <p:spPr bwMode="auto">
            <a:xfrm>
              <a:off x="1760" y="2442"/>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a:r>
                <a:rPr lang="en-US" altLang="en-US">
                  <a:solidFill>
                    <a:srgbClr val="FF0033"/>
                  </a:solidFill>
                  <a:latin typeface="Courier New" panose="02070309020205020404" pitchFamily="49" charset="0"/>
                </a:rPr>
                <a:t>1</a:t>
              </a:r>
              <a:endParaRPr lang="en-US" altLang="en-US">
                <a:latin typeface="Courier New" panose="02070309020205020404" pitchFamily="49" charset="0"/>
              </a:endParaRPr>
            </a:p>
          </p:txBody>
        </p:sp>
        <p:grpSp>
          <p:nvGrpSpPr>
            <p:cNvPr id="318516" name="Group 52">
              <a:extLst>
                <a:ext uri="{FF2B5EF4-FFF2-40B4-BE49-F238E27FC236}">
                  <a16:creationId xmlns:a16="http://schemas.microsoft.com/office/drawing/2014/main" id="{871F3D04-FB0E-CA44-B43E-70FC14905FC5}"/>
                </a:ext>
              </a:extLst>
            </p:cNvPr>
            <p:cNvGrpSpPr>
              <a:grpSpLocks/>
            </p:cNvGrpSpPr>
            <p:nvPr/>
          </p:nvGrpSpPr>
          <p:grpSpPr bwMode="auto">
            <a:xfrm>
              <a:off x="1760" y="2754"/>
              <a:ext cx="370" cy="160"/>
              <a:chOff x="1378" y="3290"/>
              <a:chExt cx="370" cy="312"/>
            </a:xfrm>
          </p:grpSpPr>
          <p:sp>
            <p:nvSpPr>
              <p:cNvPr id="318517" name="Text Box 53">
                <a:extLst>
                  <a:ext uri="{FF2B5EF4-FFF2-40B4-BE49-F238E27FC236}">
                    <a16:creationId xmlns:a16="http://schemas.microsoft.com/office/drawing/2014/main" id="{78CB0771-D514-AA45-8500-F9BB2C300464}"/>
                  </a:ext>
                </a:extLst>
              </p:cNvPr>
              <p:cNvSpPr txBox="1">
                <a:spLocks noChangeArrowheads="1"/>
              </p:cNvSpPr>
              <p:nvPr/>
            </p:nvSpPr>
            <p:spPr bwMode="auto">
              <a:xfrm>
                <a:off x="1378" y="3290"/>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318518" name="Line 54">
                <a:extLst>
                  <a:ext uri="{FF2B5EF4-FFF2-40B4-BE49-F238E27FC236}">
                    <a16:creationId xmlns:a16="http://schemas.microsoft.com/office/drawing/2014/main" id="{1BA7D65C-5125-A84D-847A-BAC85C30889C}"/>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318519" name="Group 55">
            <a:extLst>
              <a:ext uri="{FF2B5EF4-FFF2-40B4-BE49-F238E27FC236}">
                <a16:creationId xmlns:a16="http://schemas.microsoft.com/office/drawing/2014/main" id="{2EB8A162-077C-CD43-8C2C-FD8E094DFA77}"/>
              </a:ext>
            </a:extLst>
          </p:cNvPr>
          <p:cNvGrpSpPr>
            <a:grpSpLocks/>
          </p:cNvGrpSpPr>
          <p:nvPr/>
        </p:nvGrpSpPr>
        <p:grpSpPr bwMode="auto">
          <a:xfrm>
            <a:off x="6096001" y="2771775"/>
            <a:ext cx="587375" cy="749300"/>
            <a:chOff x="1760" y="2442"/>
            <a:chExt cx="370" cy="472"/>
          </a:xfrm>
        </p:grpSpPr>
        <p:sp>
          <p:nvSpPr>
            <p:cNvPr id="318520" name="Text Box 56">
              <a:extLst>
                <a:ext uri="{FF2B5EF4-FFF2-40B4-BE49-F238E27FC236}">
                  <a16:creationId xmlns:a16="http://schemas.microsoft.com/office/drawing/2014/main" id="{677D8DD1-1A88-EF48-9240-EB4455DA11CF}"/>
                </a:ext>
              </a:extLst>
            </p:cNvPr>
            <p:cNvSpPr txBox="1">
              <a:spLocks noChangeArrowheads="1"/>
            </p:cNvSpPr>
            <p:nvPr/>
          </p:nvSpPr>
          <p:spPr bwMode="auto">
            <a:xfrm>
              <a:off x="1760" y="2442"/>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a:r>
                <a:rPr lang="en-US" altLang="en-US">
                  <a:solidFill>
                    <a:srgbClr val="FF0033"/>
                  </a:solidFill>
                  <a:latin typeface="Courier New" panose="02070309020205020404" pitchFamily="49" charset="0"/>
                </a:rPr>
                <a:t>9</a:t>
              </a:r>
              <a:endParaRPr lang="en-US" altLang="en-US">
                <a:latin typeface="Courier New" panose="02070309020205020404" pitchFamily="49" charset="0"/>
              </a:endParaRPr>
            </a:p>
          </p:txBody>
        </p:sp>
        <p:grpSp>
          <p:nvGrpSpPr>
            <p:cNvPr id="318521" name="Group 57">
              <a:extLst>
                <a:ext uri="{FF2B5EF4-FFF2-40B4-BE49-F238E27FC236}">
                  <a16:creationId xmlns:a16="http://schemas.microsoft.com/office/drawing/2014/main" id="{2D710334-560A-784E-ABE2-E246DE5DFF93}"/>
                </a:ext>
              </a:extLst>
            </p:cNvPr>
            <p:cNvGrpSpPr>
              <a:grpSpLocks/>
            </p:cNvGrpSpPr>
            <p:nvPr/>
          </p:nvGrpSpPr>
          <p:grpSpPr bwMode="auto">
            <a:xfrm>
              <a:off x="1760" y="2754"/>
              <a:ext cx="370" cy="160"/>
              <a:chOff x="1378" y="3290"/>
              <a:chExt cx="370" cy="312"/>
            </a:xfrm>
          </p:grpSpPr>
          <p:sp>
            <p:nvSpPr>
              <p:cNvPr id="318522" name="Text Box 58">
                <a:extLst>
                  <a:ext uri="{FF2B5EF4-FFF2-40B4-BE49-F238E27FC236}">
                    <a16:creationId xmlns:a16="http://schemas.microsoft.com/office/drawing/2014/main" id="{D7390CDD-996B-CB48-8102-B907E48F8BB5}"/>
                  </a:ext>
                </a:extLst>
              </p:cNvPr>
              <p:cNvSpPr txBox="1">
                <a:spLocks noChangeArrowheads="1"/>
              </p:cNvSpPr>
              <p:nvPr/>
            </p:nvSpPr>
            <p:spPr bwMode="auto">
              <a:xfrm>
                <a:off x="1378" y="3290"/>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318523" name="Line 59">
                <a:extLst>
                  <a:ext uri="{FF2B5EF4-FFF2-40B4-BE49-F238E27FC236}">
                    <a16:creationId xmlns:a16="http://schemas.microsoft.com/office/drawing/2014/main" id="{427F9362-EF12-A240-9D8E-D9EC0632A73C}"/>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318524" name="Line 60">
            <a:extLst>
              <a:ext uri="{FF2B5EF4-FFF2-40B4-BE49-F238E27FC236}">
                <a16:creationId xmlns:a16="http://schemas.microsoft.com/office/drawing/2014/main" id="{BFF861FB-B056-F349-B7B6-62188D08A835}"/>
              </a:ext>
            </a:extLst>
          </p:cNvPr>
          <p:cNvSpPr>
            <a:spLocks noChangeShapeType="1"/>
          </p:cNvSpPr>
          <p:nvPr/>
        </p:nvSpPr>
        <p:spPr bwMode="auto">
          <a:xfrm flipH="1">
            <a:off x="6400800" y="2133600"/>
            <a:ext cx="850900" cy="6223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8525" name="Line 61">
            <a:extLst>
              <a:ext uri="{FF2B5EF4-FFF2-40B4-BE49-F238E27FC236}">
                <a16:creationId xmlns:a16="http://schemas.microsoft.com/office/drawing/2014/main" id="{1C787A66-8A2E-8341-BFF0-B08113C09BEE}"/>
              </a:ext>
            </a:extLst>
          </p:cNvPr>
          <p:cNvSpPr>
            <a:spLocks noChangeShapeType="1"/>
          </p:cNvSpPr>
          <p:nvPr/>
        </p:nvSpPr>
        <p:spPr bwMode="auto">
          <a:xfrm>
            <a:off x="7531100" y="2133600"/>
            <a:ext cx="1041400" cy="5969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8526" name="Line 62">
            <a:extLst>
              <a:ext uri="{FF2B5EF4-FFF2-40B4-BE49-F238E27FC236}">
                <a16:creationId xmlns:a16="http://schemas.microsoft.com/office/drawing/2014/main" id="{1AF145D6-9D82-A948-B82E-2542C0DE752C}"/>
              </a:ext>
            </a:extLst>
          </p:cNvPr>
          <p:cNvSpPr>
            <a:spLocks noChangeShapeType="1"/>
          </p:cNvSpPr>
          <p:nvPr/>
        </p:nvSpPr>
        <p:spPr bwMode="auto">
          <a:xfrm flipH="1">
            <a:off x="5880100" y="3403600"/>
            <a:ext cx="381000" cy="5080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8527" name="Line 63">
            <a:extLst>
              <a:ext uri="{FF2B5EF4-FFF2-40B4-BE49-F238E27FC236}">
                <a16:creationId xmlns:a16="http://schemas.microsoft.com/office/drawing/2014/main" id="{DEAE2045-7C57-9944-9789-DB0944188379}"/>
              </a:ext>
            </a:extLst>
          </p:cNvPr>
          <p:cNvSpPr>
            <a:spLocks noChangeShapeType="1"/>
          </p:cNvSpPr>
          <p:nvPr/>
        </p:nvSpPr>
        <p:spPr bwMode="auto">
          <a:xfrm>
            <a:off x="6540500" y="3390900"/>
            <a:ext cx="406400" cy="5334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8528" name="Line 64">
            <a:extLst>
              <a:ext uri="{FF2B5EF4-FFF2-40B4-BE49-F238E27FC236}">
                <a16:creationId xmlns:a16="http://schemas.microsoft.com/office/drawing/2014/main" id="{F77704BB-288C-9840-B879-380E4C7A97CA}"/>
              </a:ext>
            </a:extLst>
          </p:cNvPr>
          <p:cNvSpPr>
            <a:spLocks noChangeShapeType="1"/>
          </p:cNvSpPr>
          <p:nvPr/>
        </p:nvSpPr>
        <p:spPr bwMode="auto">
          <a:xfrm flipH="1">
            <a:off x="5410200" y="4546600"/>
            <a:ext cx="317500" cy="6858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8529" name="Line 65">
            <a:extLst>
              <a:ext uri="{FF2B5EF4-FFF2-40B4-BE49-F238E27FC236}">
                <a16:creationId xmlns:a16="http://schemas.microsoft.com/office/drawing/2014/main" id="{778E27A0-E74C-EB43-94AA-7A7F5899FA89}"/>
              </a:ext>
            </a:extLst>
          </p:cNvPr>
          <p:cNvSpPr>
            <a:spLocks noChangeShapeType="1"/>
          </p:cNvSpPr>
          <p:nvPr/>
        </p:nvSpPr>
        <p:spPr bwMode="auto">
          <a:xfrm>
            <a:off x="6032500" y="4559300"/>
            <a:ext cx="304800" cy="6731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8530" name="Line 66">
            <a:extLst>
              <a:ext uri="{FF2B5EF4-FFF2-40B4-BE49-F238E27FC236}">
                <a16:creationId xmlns:a16="http://schemas.microsoft.com/office/drawing/2014/main" id="{A1ECA69A-F5F9-8349-B41D-4CED32F3F70B}"/>
              </a:ext>
            </a:extLst>
          </p:cNvPr>
          <p:cNvSpPr>
            <a:spLocks noChangeShapeType="1"/>
          </p:cNvSpPr>
          <p:nvPr/>
        </p:nvSpPr>
        <p:spPr bwMode="auto">
          <a:xfrm flipH="1">
            <a:off x="8051800" y="3365500"/>
            <a:ext cx="381000" cy="6096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8531" name="Line 67">
            <a:extLst>
              <a:ext uri="{FF2B5EF4-FFF2-40B4-BE49-F238E27FC236}">
                <a16:creationId xmlns:a16="http://schemas.microsoft.com/office/drawing/2014/main" id="{7EF8C9F8-55E4-7745-8869-C9E8D5DAB108}"/>
              </a:ext>
            </a:extLst>
          </p:cNvPr>
          <p:cNvSpPr>
            <a:spLocks noChangeShapeType="1"/>
          </p:cNvSpPr>
          <p:nvPr/>
        </p:nvSpPr>
        <p:spPr bwMode="auto">
          <a:xfrm>
            <a:off x="8724900" y="3365500"/>
            <a:ext cx="381000" cy="5969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8532" name="Line 68">
            <a:extLst>
              <a:ext uri="{FF2B5EF4-FFF2-40B4-BE49-F238E27FC236}">
                <a16:creationId xmlns:a16="http://schemas.microsoft.com/office/drawing/2014/main" id="{E94BEBB4-2486-D34A-8291-FCA65B8F3AFD}"/>
              </a:ext>
            </a:extLst>
          </p:cNvPr>
          <p:cNvSpPr>
            <a:spLocks noChangeShapeType="1"/>
          </p:cNvSpPr>
          <p:nvPr/>
        </p:nvSpPr>
        <p:spPr bwMode="auto">
          <a:xfrm>
            <a:off x="8191500" y="4610100"/>
            <a:ext cx="304800" cy="5588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8533" name="Line 69">
            <a:extLst>
              <a:ext uri="{FF2B5EF4-FFF2-40B4-BE49-F238E27FC236}">
                <a16:creationId xmlns:a16="http://schemas.microsoft.com/office/drawing/2014/main" id="{112EB207-C0F0-B14F-88D8-E440309BF71B}"/>
              </a:ext>
            </a:extLst>
          </p:cNvPr>
          <p:cNvSpPr>
            <a:spLocks noChangeShapeType="1"/>
          </p:cNvSpPr>
          <p:nvPr/>
        </p:nvSpPr>
        <p:spPr bwMode="auto">
          <a:xfrm>
            <a:off x="9258300" y="4597400"/>
            <a:ext cx="304800" cy="546100"/>
          </a:xfrm>
          <a:prstGeom prst="line">
            <a:avLst/>
          </a:prstGeom>
          <a:noFill/>
          <a:ln w="381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18534" name="Group 70">
            <a:extLst>
              <a:ext uri="{FF2B5EF4-FFF2-40B4-BE49-F238E27FC236}">
                <a16:creationId xmlns:a16="http://schemas.microsoft.com/office/drawing/2014/main" id="{EB5C4408-ED2C-E046-8E48-076818DC232B}"/>
              </a:ext>
            </a:extLst>
          </p:cNvPr>
          <p:cNvGrpSpPr>
            <a:grpSpLocks/>
          </p:cNvGrpSpPr>
          <p:nvPr/>
        </p:nvGrpSpPr>
        <p:grpSpPr bwMode="auto">
          <a:xfrm>
            <a:off x="5183188" y="5880100"/>
            <a:ext cx="165100" cy="406400"/>
            <a:chOff x="2305" y="3704"/>
            <a:chExt cx="104" cy="256"/>
          </a:xfrm>
        </p:grpSpPr>
        <p:sp>
          <p:nvSpPr>
            <p:cNvPr id="318535" name="Line 71">
              <a:extLst>
                <a:ext uri="{FF2B5EF4-FFF2-40B4-BE49-F238E27FC236}">
                  <a16:creationId xmlns:a16="http://schemas.microsoft.com/office/drawing/2014/main" id="{831CCC68-C5F9-5244-A8BC-BEDB5064DA5C}"/>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8536" name="Line 72">
              <a:extLst>
                <a:ext uri="{FF2B5EF4-FFF2-40B4-BE49-F238E27FC236}">
                  <a16:creationId xmlns:a16="http://schemas.microsoft.com/office/drawing/2014/main" id="{7BC5B592-1833-B74A-AEDD-98357B169220}"/>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8537" name="Line 73">
              <a:extLst>
                <a:ext uri="{FF2B5EF4-FFF2-40B4-BE49-F238E27FC236}">
                  <a16:creationId xmlns:a16="http://schemas.microsoft.com/office/drawing/2014/main" id="{CD6A6D11-DEF0-6840-9342-C2EDB7ABE638}"/>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18538" name="Group 74">
            <a:extLst>
              <a:ext uri="{FF2B5EF4-FFF2-40B4-BE49-F238E27FC236}">
                <a16:creationId xmlns:a16="http://schemas.microsoft.com/office/drawing/2014/main" id="{02E4DD48-81A2-9141-AD16-CDE99341ADE8}"/>
              </a:ext>
            </a:extLst>
          </p:cNvPr>
          <p:cNvGrpSpPr>
            <a:grpSpLocks/>
          </p:cNvGrpSpPr>
          <p:nvPr/>
        </p:nvGrpSpPr>
        <p:grpSpPr bwMode="auto">
          <a:xfrm>
            <a:off x="6402388" y="5880100"/>
            <a:ext cx="165100" cy="406400"/>
            <a:chOff x="2305" y="3704"/>
            <a:chExt cx="104" cy="256"/>
          </a:xfrm>
        </p:grpSpPr>
        <p:sp>
          <p:nvSpPr>
            <p:cNvPr id="318539" name="Line 75">
              <a:extLst>
                <a:ext uri="{FF2B5EF4-FFF2-40B4-BE49-F238E27FC236}">
                  <a16:creationId xmlns:a16="http://schemas.microsoft.com/office/drawing/2014/main" id="{09C111CA-A309-B34B-8727-4B9156D533FA}"/>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8540" name="Line 76">
              <a:extLst>
                <a:ext uri="{FF2B5EF4-FFF2-40B4-BE49-F238E27FC236}">
                  <a16:creationId xmlns:a16="http://schemas.microsoft.com/office/drawing/2014/main" id="{4F8FB994-D85C-0D49-8F64-24B53EA6086F}"/>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8541" name="Line 77">
              <a:extLst>
                <a:ext uri="{FF2B5EF4-FFF2-40B4-BE49-F238E27FC236}">
                  <a16:creationId xmlns:a16="http://schemas.microsoft.com/office/drawing/2014/main" id="{1A5A2EC9-A579-2247-9ECD-E8EF0543C288}"/>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18542" name="Group 78">
            <a:extLst>
              <a:ext uri="{FF2B5EF4-FFF2-40B4-BE49-F238E27FC236}">
                <a16:creationId xmlns:a16="http://schemas.microsoft.com/office/drawing/2014/main" id="{60421B9A-407B-AB49-92B4-131E3E0D77D4}"/>
              </a:ext>
            </a:extLst>
          </p:cNvPr>
          <p:cNvGrpSpPr>
            <a:grpSpLocks/>
          </p:cNvGrpSpPr>
          <p:nvPr/>
        </p:nvGrpSpPr>
        <p:grpSpPr bwMode="auto">
          <a:xfrm>
            <a:off x="9640888" y="5803900"/>
            <a:ext cx="165100" cy="406400"/>
            <a:chOff x="2305" y="3704"/>
            <a:chExt cx="104" cy="256"/>
          </a:xfrm>
        </p:grpSpPr>
        <p:sp>
          <p:nvSpPr>
            <p:cNvPr id="318543" name="Line 79">
              <a:extLst>
                <a:ext uri="{FF2B5EF4-FFF2-40B4-BE49-F238E27FC236}">
                  <a16:creationId xmlns:a16="http://schemas.microsoft.com/office/drawing/2014/main" id="{08A52269-5ABF-3741-A244-454265BD6E78}"/>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8544" name="Line 80">
              <a:extLst>
                <a:ext uri="{FF2B5EF4-FFF2-40B4-BE49-F238E27FC236}">
                  <a16:creationId xmlns:a16="http://schemas.microsoft.com/office/drawing/2014/main" id="{6C125458-2B3F-0E49-AB82-5416ADA90AE5}"/>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8545" name="Line 81">
              <a:extLst>
                <a:ext uri="{FF2B5EF4-FFF2-40B4-BE49-F238E27FC236}">
                  <a16:creationId xmlns:a16="http://schemas.microsoft.com/office/drawing/2014/main" id="{067D7B42-9AC9-6644-AC53-E9D47F4E8982}"/>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18546" name="Group 82">
            <a:extLst>
              <a:ext uri="{FF2B5EF4-FFF2-40B4-BE49-F238E27FC236}">
                <a16:creationId xmlns:a16="http://schemas.microsoft.com/office/drawing/2014/main" id="{DFE8D7DD-56A0-0640-9664-4E96523B2524}"/>
              </a:ext>
            </a:extLst>
          </p:cNvPr>
          <p:cNvGrpSpPr>
            <a:grpSpLocks/>
          </p:cNvGrpSpPr>
          <p:nvPr/>
        </p:nvGrpSpPr>
        <p:grpSpPr bwMode="auto">
          <a:xfrm>
            <a:off x="8574088" y="5791200"/>
            <a:ext cx="165100" cy="406400"/>
            <a:chOff x="2305" y="3704"/>
            <a:chExt cx="104" cy="256"/>
          </a:xfrm>
        </p:grpSpPr>
        <p:sp>
          <p:nvSpPr>
            <p:cNvPr id="318547" name="Line 83">
              <a:extLst>
                <a:ext uri="{FF2B5EF4-FFF2-40B4-BE49-F238E27FC236}">
                  <a16:creationId xmlns:a16="http://schemas.microsoft.com/office/drawing/2014/main" id="{F9D38BFC-24E2-1E4F-A7EE-DFF3CFA78599}"/>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8548" name="Line 84">
              <a:extLst>
                <a:ext uri="{FF2B5EF4-FFF2-40B4-BE49-F238E27FC236}">
                  <a16:creationId xmlns:a16="http://schemas.microsoft.com/office/drawing/2014/main" id="{0FBC49AA-EC9D-8F41-8F57-0181814C2211}"/>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8549" name="Line 85">
              <a:extLst>
                <a:ext uri="{FF2B5EF4-FFF2-40B4-BE49-F238E27FC236}">
                  <a16:creationId xmlns:a16="http://schemas.microsoft.com/office/drawing/2014/main" id="{56C99D58-6E1A-E941-9A7B-9DDD1F3B50E3}"/>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18550" name="Group 86">
            <a:extLst>
              <a:ext uri="{FF2B5EF4-FFF2-40B4-BE49-F238E27FC236}">
                <a16:creationId xmlns:a16="http://schemas.microsoft.com/office/drawing/2014/main" id="{6A920C86-FF81-0249-BB6C-20876BD120E2}"/>
              </a:ext>
            </a:extLst>
          </p:cNvPr>
          <p:cNvGrpSpPr>
            <a:grpSpLocks/>
          </p:cNvGrpSpPr>
          <p:nvPr/>
        </p:nvGrpSpPr>
        <p:grpSpPr bwMode="auto">
          <a:xfrm>
            <a:off x="8269288" y="5803900"/>
            <a:ext cx="165100" cy="406400"/>
            <a:chOff x="2305" y="3704"/>
            <a:chExt cx="104" cy="256"/>
          </a:xfrm>
        </p:grpSpPr>
        <p:sp>
          <p:nvSpPr>
            <p:cNvPr id="318551" name="Line 87">
              <a:extLst>
                <a:ext uri="{FF2B5EF4-FFF2-40B4-BE49-F238E27FC236}">
                  <a16:creationId xmlns:a16="http://schemas.microsoft.com/office/drawing/2014/main" id="{61C2944B-21D2-0247-B552-48649E7AEDD8}"/>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8552" name="Line 88">
              <a:extLst>
                <a:ext uri="{FF2B5EF4-FFF2-40B4-BE49-F238E27FC236}">
                  <a16:creationId xmlns:a16="http://schemas.microsoft.com/office/drawing/2014/main" id="{91F043AB-49E4-8B41-BF10-ED136F6DD381}"/>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8553" name="Line 89">
              <a:extLst>
                <a:ext uri="{FF2B5EF4-FFF2-40B4-BE49-F238E27FC236}">
                  <a16:creationId xmlns:a16="http://schemas.microsoft.com/office/drawing/2014/main" id="{AA26BEF2-B1B6-424C-BF9B-F0F5AFB666BB}"/>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18554" name="Group 90">
            <a:extLst>
              <a:ext uri="{FF2B5EF4-FFF2-40B4-BE49-F238E27FC236}">
                <a16:creationId xmlns:a16="http://schemas.microsoft.com/office/drawing/2014/main" id="{42B30EE3-6CA0-F04B-99A4-FBD1A375E97F}"/>
              </a:ext>
            </a:extLst>
          </p:cNvPr>
          <p:cNvGrpSpPr>
            <a:grpSpLocks/>
          </p:cNvGrpSpPr>
          <p:nvPr/>
        </p:nvGrpSpPr>
        <p:grpSpPr bwMode="auto">
          <a:xfrm>
            <a:off x="5462588" y="5880100"/>
            <a:ext cx="165100" cy="406400"/>
            <a:chOff x="2305" y="3704"/>
            <a:chExt cx="104" cy="256"/>
          </a:xfrm>
        </p:grpSpPr>
        <p:sp>
          <p:nvSpPr>
            <p:cNvPr id="318555" name="Line 91">
              <a:extLst>
                <a:ext uri="{FF2B5EF4-FFF2-40B4-BE49-F238E27FC236}">
                  <a16:creationId xmlns:a16="http://schemas.microsoft.com/office/drawing/2014/main" id="{B3C474DB-DD46-F946-8A4A-BA215CE36EA6}"/>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8556" name="Line 92">
              <a:extLst>
                <a:ext uri="{FF2B5EF4-FFF2-40B4-BE49-F238E27FC236}">
                  <a16:creationId xmlns:a16="http://schemas.microsoft.com/office/drawing/2014/main" id="{9BABAB78-29F8-F547-B352-6A349CE0E5EE}"/>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8557" name="Line 93">
              <a:extLst>
                <a:ext uri="{FF2B5EF4-FFF2-40B4-BE49-F238E27FC236}">
                  <a16:creationId xmlns:a16="http://schemas.microsoft.com/office/drawing/2014/main" id="{4DB494EA-E7CE-8247-A6A7-F4D82FEF1C91}"/>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18558" name="Group 94">
            <a:extLst>
              <a:ext uri="{FF2B5EF4-FFF2-40B4-BE49-F238E27FC236}">
                <a16:creationId xmlns:a16="http://schemas.microsoft.com/office/drawing/2014/main" id="{273A83FF-78D3-9346-A921-438677A16892}"/>
              </a:ext>
            </a:extLst>
          </p:cNvPr>
          <p:cNvGrpSpPr>
            <a:grpSpLocks/>
          </p:cNvGrpSpPr>
          <p:nvPr/>
        </p:nvGrpSpPr>
        <p:grpSpPr bwMode="auto">
          <a:xfrm>
            <a:off x="6110288" y="5867400"/>
            <a:ext cx="165100" cy="406400"/>
            <a:chOff x="2305" y="3704"/>
            <a:chExt cx="104" cy="256"/>
          </a:xfrm>
        </p:grpSpPr>
        <p:sp>
          <p:nvSpPr>
            <p:cNvPr id="318559" name="Line 95">
              <a:extLst>
                <a:ext uri="{FF2B5EF4-FFF2-40B4-BE49-F238E27FC236}">
                  <a16:creationId xmlns:a16="http://schemas.microsoft.com/office/drawing/2014/main" id="{55BAEA7D-4A85-BF4F-BF88-BB2C5B9E3663}"/>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8560" name="Line 96">
              <a:extLst>
                <a:ext uri="{FF2B5EF4-FFF2-40B4-BE49-F238E27FC236}">
                  <a16:creationId xmlns:a16="http://schemas.microsoft.com/office/drawing/2014/main" id="{0C3BA904-B4BE-E844-8DDD-AAF312FDB557}"/>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8561" name="Line 97">
              <a:extLst>
                <a:ext uri="{FF2B5EF4-FFF2-40B4-BE49-F238E27FC236}">
                  <a16:creationId xmlns:a16="http://schemas.microsoft.com/office/drawing/2014/main" id="{F0C7FD5E-35FA-1E4F-904F-DB5F831B4A21}"/>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18562" name="Group 98">
            <a:extLst>
              <a:ext uri="{FF2B5EF4-FFF2-40B4-BE49-F238E27FC236}">
                <a16:creationId xmlns:a16="http://schemas.microsoft.com/office/drawing/2014/main" id="{6434810E-FE94-4D49-BEF0-D4B9309C1219}"/>
              </a:ext>
            </a:extLst>
          </p:cNvPr>
          <p:cNvGrpSpPr>
            <a:grpSpLocks/>
          </p:cNvGrpSpPr>
          <p:nvPr/>
        </p:nvGrpSpPr>
        <p:grpSpPr bwMode="auto">
          <a:xfrm>
            <a:off x="7024688" y="4546600"/>
            <a:ext cx="165100" cy="406400"/>
            <a:chOff x="2305" y="3704"/>
            <a:chExt cx="104" cy="256"/>
          </a:xfrm>
        </p:grpSpPr>
        <p:sp>
          <p:nvSpPr>
            <p:cNvPr id="318563" name="Line 99">
              <a:extLst>
                <a:ext uri="{FF2B5EF4-FFF2-40B4-BE49-F238E27FC236}">
                  <a16:creationId xmlns:a16="http://schemas.microsoft.com/office/drawing/2014/main" id="{B9D39E12-A90D-5D41-9529-2B68155410CD}"/>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8564" name="Line 100">
              <a:extLst>
                <a:ext uri="{FF2B5EF4-FFF2-40B4-BE49-F238E27FC236}">
                  <a16:creationId xmlns:a16="http://schemas.microsoft.com/office/drawing/2014/main" id="{7EDBF7D7-F157-914E-B286-EF09AFD8B545}"/>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8565" name="Line 101">
              <a:extLst>
                <a:ext uri="{FF2B5EF4-FFF2-40B4-BE49-F238E27FC236}">
                  <a16:creationId xmlns:a16="http://schemas.microsoft.com/office/drawing/2014/main" id="{2C71D6FD-0DA5-C045-8880-EA6F0A4BBBEE}"/>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18566" name="Group 102">
            <a:extLst>
              <a:ext uri="{FF2B5EF4-FFF2-40B4-BE49-F238E27FC236}">
                <a16:creationId xmlns:a16="http://schemas.microsoft.com/office/drawing/2014/main" id="{83DD6001-8A5C-0541-AD0D-892B42DE8767}"/>
              </a:ext>
            </a:extLst>
          </p:cNvPr>
          <p:cNvGrpSpPr>
            <a:grpSpLocks/>
          </p:cNvGrpSpPr>
          <p:nvPr/>
        </p:nvGrpSpPr>
        <p:grpSpPr bwMode="auto">
          <a:xfrm>
            <a:off x="6719888" y="4559300"/>
            <a:ext cx="165100" cy="406400"/>
            <a:chOff x="2305" y="3704"/>
            <a:chExt cx="104" cy="256"/>
          </a:xfrm>
        </p:grpSpPr>
        <p:sp>
          <p:nvSpPr>
            <p:cNvPr id="318567" name="Line 103">
              <a:extLst>
                <a:ext uri="{FF2B5EF4-FFF2-40B4-BE49-F238E27FC236}">
                  <a16:creationId xmlns:a16="http://schemas.microsoft.com/office/drawing/2014/main" id="{BE2DB8FD-0457-5D47-9F04-459A1A850DC8}"/>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8568" name="Line 104">
              <a:extLst>
                <a:ext uri="{FF2B5EF4-FFF2-40B4-BE49-F238E27FC236}">
                  <a16:creationId xmlns:a16="http://schemas.microsoft.com/office/drawing/2014/main" id="{359FA6FF-018E-E946-9E3B-EAC94A0E782F}"/>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8569" name="Line 105">
              <a:extLst>
                <a:ext uri="{FF2B5EF4-FFF2-40B4-BE49-F238E27FC236}">
                  <a16:creationId xmlns:a16="http://schemas.microsoft.com/office/drawing/2014/main" id="{2C03787D-F786-5243-8EB9-E466AAB27334}"/>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18570" name="Group 106">
            <a:extLst>
              <a:ext uri="{FF2B5EF4-FFF2-40B4-BE49-F238E27FC236}">
                <a16:creationId xmlns:a16="http://schemas.microsoft.com/office/drawing/2014/main" id="{EEB0E56C-E392-9F44-A141-DCA8EA9BAE76}"/>
              </a:ext>
            </a:extLst>
          </p:cNvPr>
          <p:cNvGrpSpPr>
            <a:grpSpLocks/>
          </p:cNvGrpSpPr>
          <p:nvPr/>
        </p:nvGrpSpPr>
        <p:grpSpPr bwMode="auto">
          <a:xfrm>
            <a:off x="9348788" y="5816600"/>
            <a:ext cx="165100" cy="406400"/>
            <a:chOff x="2305" y="3704"/>
            <a:chExt cx="104" cy="256"/>
          </a:xfrm>
        </p:grpSpPr>
        <p:sp>
          <p:nvSpPr>
            <p:cNvPr id="318571" name="Line 107">
              <a:extLst>
                <a:ext uri="{FF2B5EF4-FFF2-40B4-BE49-F238E27FC236}">
                  <a16:creationId xmlns:a16="http://schemas.microsoft.com/office/drawing/2014/main" id="{768A3A0D-4F02-0E48-83F6-296EDECFDEEF}"/>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8572" name="Line 108">
              <a:extLst>
                <a:ext uri="{FF2B5EF4-FFF2-40B4-BE49-F238E27FC236}">
                  <a16:creationId xmlns:a16="http://schemas.microsoft.com/office/drawing/2014/main" id="{D9F8B473-4579-5944-887B-02BB4AC1AB4B}"/>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8573" name="Line 109">
              <a:extLst>
                <a:ext uri="{FF2B5EF4-FFF2-40B4-BE49-F238E27FC236}">
                  <a16:creationId xmlns:a16="http://schemas.microsoft.com/office/drawing/2014/main" id="{298BD5A6-BC0A-D247-961F-9B2F8B95A2D9}"/>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18574" name="Group 110">
            <a:extLst>
              <a:ext uri="{FF2B5EF4-FFF2-40B4-BE49-F238E27FC236}">
                <a16:creationId xmlns:a16="http://schemas.microsoft.com/office/drawing/2014/main" id="{2BA52EE0-C2D7-484D-8BE1-700AABE869A8}"/>
              </a:ext>
            </a:extLst>
          </p:cNvPr>
          <p:cNvGrpSpPr>
            <a:grpSpLocks/>
          </p:cNvGrpSpPr>
          <p:nvPr/>
        </p:nvGrpSpPr>
        <p:grpSpPr bwMode="auto">
          <a:xfrm>
            <a:off x="8878888" y="4610100"/>
            <a:ext cx="165100" cy="406400"/>
            <a:chOff x="2305" y="3704"/>
            <a:chExt cx="104" cy="256"/>
          </a:xfrm>
        </p:grpSpPr>
        <p:sp>
          <p:nvSpPr>
            <p:cNvPr id="318575" name="Line 111">
              <a:extLst>
                <a:ext uri="{FF2B5EF4-FFF2-40B4-BE49-F238E27FC236}">
                  <a16:creationId xmlns:a16="http://schemas.microsoft.com/office/drawing/2014/main" id="{AAC1933C-8696-E545-A97F-ABC715AAB18E}"/>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8576" name="Line 112">
              <a:extLst>
                <a:ext uri="{FF2B5EF4-FFF2-40B4-BE49-F238E27FC236}">
                  <a16:creationId xmlns:a16="http://schemas.microsoft.com/office/drawing/2014/main" id="{A1EAC6F9-09B2-844B-BDF9-5C3C4083CF63}"/>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8577" name="Line 113">
              <a:extLst>
                <a:ext uri="{FF2B5EF4-FFF2-40B4-BE49-F238E27FC236}">
                  <a16:creationId xmlns:a16="http://schemas.microsoft.com/office/drawing/2014/main" id="{204B1206-08D1-804D-9F23-09158F4C914C}"/>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18578" name="Group 114">
            <a:extLst>
              <a:ext uri="{FF2B5EF4-FFF2-40B4-BE49-F238E27FC236}">
                <a16:creationId xmlns:a16="http://schemas.microsoft.com/office/drawing/2014/main" id="{209FD908-0A5B-D747-917A-5982849A100F}"/>
              </a:ext>
            </a:extLst>
          </p:cNvPr>
          <p:cNvGrpSpPr>
            <a:grpSpLocks/>
          </p:cNvGrpSpPr>
          <p:nvPr/>
        </p:nvGrpSpPr>
        <p:grpSpPr bwMode="auto">
          <a:xfrm>
            <a:off x="7837488" y="4622800"/>
            <a:ext cx="165100" cy="406400"/>
            <a:chOff x="2305" y="3704"/>
            <a:chExt cx="104" cy="256"/>
          </a:xfrm>
        </p:grpSpPr>
        <p:sp>
          <p:nvSpPr>
            <p:cNvPr id="318579" name="Line 115">
              <a:extLst>
                <a:ext uri="{FF2B5EF4-FFF2-40B4-BE49-F238E27FC236}">
                  <a16:creationId xmlns:a16="http://schemas.microsoft.com/office/drawing/2014/main" id="{9F7A4757-74F8-8745-9BA0-8E8F58111457}"/>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8580" name="Line 116">
              <a:extLst>
                <a:ext uri="{FF2B5EF4-FFF2-40B4-BE49-F238E27FC236}">
                  <a16:creationId xmlns:a16="http://schemas.microsoft.com/office/drawing/2014/main" id="{83A53C9E-A565-3742-AF7F-0E64705AC373}"/>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8581" name="Line 117">
              <a:extLst>
                <a:ext uri="{FF2B5EF4-FFF2-40B4-BE49-F238E27FC236}">
                  <a16:creationId xmlns:a16="http://schemas.microsoft.com/office/drawing/2014/main" id="{95D692FB-DA9C-1144-AD50-BCDBC25DFB32}"/>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18582" name="Text Box 118">
            <a:extLst>
              <a:ext uri="{FF2B5EF4-FFF2-40B4-BE49-F238E27FC236}">
                <a16:creationId xmlns:a16="http://schemas.microsoft.com/office/drawing/2014/main" id="{5D7A1E83-1C6B-504F-992F-BC7E5487434C}"/>
              </a:ext>
            </a:extLst>
          </p:cNvPr>
          <p:cNvSpPr txBox="1">
            <a:spLocks noChangeArrowheads="1"/>
          </p:cNvSpPr>
          <p:nvPr/>
        </p:nvSpPr>
        <p:spPr bwMode="auto">
          <a:xfrm>
            <a:off x="1978025" y="2816225"/>
            <a:ext cx="3416320" cy="707886"/>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a:latin typeface="Courier New" panose="02070309020205020404" pitchFamily="49" charset="0"/>
              </a:rPr>
              <a:t>Output: 1 3 7 9 14 22</a:t>
            </a:r>
          </a:p>
          <a:p>
            <a:r>
              <a:rPr lang="en-US" altLang="en-US" sz="2000">
                <a:latin typeface="Courier New" panose="02070309020205020404" pitchFamily="49" charset="0"/>
              </a:rPr>
              <a:t>        36 44 67 94</a:t>
            </a:r>
          </a:p>
        </p:txBody>
      </p:sp>
      <p:sp>
        <p:nvSpPr>
          <p:cNvPr id="318583" name="Oval 119">
            <a:extLst>
              <a:ext uri="{FF2B5EF4-FFF2-40B4-BE49-F238E27FC236}">
                <a16:creationId xmlns:a16="http://schemas.microsoft.com/office/drawing/2014/main" id="{39AD357D-014B-C74A-AEFF-FF886D76419F}"/>
              </a:ext>
            </a:extLst>
          </p:cNvPr>
          <p:cNvSpPr>
            <a:spLocks noChangeArrowheads="1"/>
          </p:cNvSpPr>
          <p:nvPr/>
        </p:nvSpPr>
        <p:spPr bwMode="auto">
          <a:xfrm>
            <a:off x="2044700" y="1308100"/>
            <a:ext cx="254000" cy="254000"/>
          </a:xfrm>
          <a:prstGeom prst="ellipse">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318584" name="Oval 120">
            <a:extLst>
              <a:ext uri="{FF2B5EF4-FFF2-40B4-BE49-F238E27FC236}">
                <a16:creationId xmlns:a16="http://schemas.microsoft.com/office/drawing/2014/main" id="{545F4913-0758-3040-9B9E-674CBD2D4DC4}"/>
              </a:ext>
            </a:extLst>
          </p:cNvPr>
          <p:cNvSpPr>
            <a:spLocks noChangeArrowheads="1"/>
          </p:cNvSpPr>
          <p:nvPr/>
        </p:nvSpPr>
        <p:spPr bwMode="auto">
          <a:xfrm>
            <a:off x="2044700" y="1651000"/>
            <a:ext cx="254000" cy="254000"/>
          </a:xfrm>
          <a:prstGeom prst="ellipse">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318585" name="Oval 121">
            <a:extLst>
              <a:ext uri="{FF2B5EF4-FFF2-40B4-BE49-F238E27FC236}">
                <a16:creationId xmlns:a16="http://schemas.microsoft.com/office/drawing/2014/main" id="{2594944F-9025-0541-8CE0-EDA43F6BBA32}"/>
              </a:ext>
            </a:extLst>
          </p:cNvPr>
          <p:cNvSpPr>
            <a:spLocks noChangeArrowheads="1"/>
          </p:cNvSpPr>
          <p:nvPr/>
        </p:nvSpPr>
        <p:spPr bwMode="auto">
          <a:xfrm>
            <a:off x="2044700" y="1993900"/>
            <a:ext cx="254000" cy="254000"/>
          </a:xfrm>
          <a:prstGeom prst="ellipse">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318586" name="Oval 122">
            <a:extLst>
              <a:ext uri="{FF2B5EF4-FFF2-40B4-BE49-F238E27FC236}">
                <a16:creationId xmlns:a16="http://schemas.microsoft.com/office/drawing/2014/main" id="{4AB5D57E-5BFB-614A-88D7-378EB9046ABE}"/>
              </a:ext>
            </a:extLst>
          </p:cNvPr>
          <p:cNvSpPr>
            <a:spLocks noChangeArrowheads="1"/>
          </p:cNvSpPr>
          <p:nvPr/>
        </p:nvSpPr>
        <p:spPr bwMode="auto">
          <a:xfrm>
            <a:off x="4762500" y="52070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318587" name="Oval 123">
            <a:extLst>
              <a:ext uri="{FF2B5EF4-FFF2-40B4-BE49-F238E27FC236}">
                <a16:creationId xmlns:a16="http://schemas.microsoft.com/office/drawing/2014/main" id="{8E29B498-91BE-2747-AF0F-9A594C9FA00C}"/>
              </a:ext>
            </a:extLst>
          </p:cNvPr>
          <p:cNvSpPr>
            <a:spLocks noChangeArrowheads="1"/>
          </p:cNvSpPr>
          <p:nvPr/>
        </p:nvSpPr>
        <p:spPr bwMode="auto">
          <a:xfrm>
            <a:off x="4749800" y="55118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318588" name="Oval 124">
            <a:extLst>
              <a:ext uri="{FF2B5EF4-FFF2-40B4-BE49-F238E27FC236}">
                <a16:creationId xmlns:a16="http://schemas.microsoft.com/office/drawing/2014/main" id="{64EF4C68-4B90-5C41-BFF3-D9974AFD63DF}"/>
              </a:ext>
            </a:extLst>
          </p:cNvPr>
          <p:cNvSpPr>
            <a:spLocks noChangeArrowheads="1"/>
          </p:cNvSpPr>
          <p:nvPr/>
        </p:nvSpPr>
        <p:spPr bwMode="auto">
          <a:xfrm>
            <a:off x="4749800" y="58166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318589" name="Oval 125">
            <a:extLst>
              <a:ext uri="{FF2B5EF4-FFF2-40B4-BE49-F238E27FC236}">
                <a16:creationId xmlns:a16="http://schemas.microsoft.com/office/drawing/2014/main" id="{EA27223E-A0C8-5346-9468-E4FCBBFCB277}"/>
              </a:ext>
            </a:extLst>
          </p:cNvPr>
          <p:cNvSpPr>
            <a:spLocks noChangeArrowheads="1"/>
          </p:cNvSpPr>
          <p:nvPr/>
        </p:nvSpPr>
        <p:spPr bwMode="auto">
          <a:xfrm>
            <a:off x="5207000" y="39116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318590" name="Oval 126">
            <a:extLst>
              <a:ext uri="{FF2B5EF4-FFF2-40B4-BE49-F238E27FC236}">
                <a16:creationId xmlns:a16="http://schemas.microsoft.com/office/drawing/2014/main" id="{8B712A03-4801-AC4E-861F-3C2994B41436}"/>
              </a:ext>
            </a:extLst>
          </p:cNvPr>
          <p:cNvSpPr>
            <a:spLocks noChangeArrowheads="1"/>
          </p:cNvSpPr>
          <p:nvPr/>
        </p:nvSpPr>
        <p:spPr bwMode="auto">
          <a:xfrm>
            <a:off x="5207000" y="42164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318591" name="Oval 127">
            <a:extLst>
              <a:ext uri="{FF2B5EF4-FFF2-40B4-BE49-F238E27FC236}">
                <a16:creationId xmlns:a16="http://schemas.microsoft.com/office/drawing/2014/main" id="{4320ADD4-A855-D942-955E-173049875797}"/>
              </a:ext>
            </a:extLst>
          </p:cNvPr>
          <p:cNvSpPr>
            <a:spLocks noChangeArrowheads="1"/>
          </p:cNvSpPr>
          <p:nvPr/>
        </p:nvSpPr>
        <p:spPr bwMode="auto">
          <a:xfrm>
            <a:off x="5207000" y="45339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318592" name="Oval 128">
            <a:extLst>
              <a:ext uri="{FF2B5EF4-FFF2-40B4-BE49-F238E27FC236}">
                <a16:creationId xmlns:a16="http://schemas.microsoft.com/office/drawing/2014/main" id="{7974CAFE-D0DD-F640-AA05-AE29E0ADB7CD}"/>
              </a:ext>
            </a:extLst>
          </p:cNvPr>
          <p:cNvSpPr>
            <a:spLocks noChangeArrowheads="1"/>
          </p:cNvSpPr>
          <p:nvPr/>
        </p:nvSpPr>
        <p:spPr bwMode="auto">
          <a:xfrm>
            <a:off x="5740400" y="51943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318593" name="Oval 129">
            <a:extLst>
              <a:ext uri="{FF2B5EF4-FFF2-40B4-BE49-F238E27FC236}">
                <a16:creationId xmlns:a16="http://schemas.microsoft.com/office/drawing/2014/main" id="{604BAC5C-76EB-CC47-85D7-F5005EA15E16}"/>
              </a:ext>
            </a:extLst>
          </p:cNvPr>
          <p:cNvSpPr>
            <a:spLocks noChangeArrowheads="1"/>
          </p:cNvSpPr>
          <p:nvPr/>
        </p:nvSpPr>
        <p:spPr bwMode="auto">
          <a:xfrm>
            <a:off x="5740400" y="55118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318594" name="Oval 130">
            <a:extLst>
              <a:ext uri="{FF2B5EF4-FFF2-40B4-BE49-F238E27FC236}">
                <a16:creationId xmlns:a16="http://schemas.microsoft.com/office/drawing/2014/main" id="{8E56E57B-7D96-6D47-9C77-3C62B2906872}"/>
              </a:ext>
            </a:extLst>
          </p:cNvPr>
          <p:cNvSpPr>
            <a:spLocks noChangeArrowheads="1"/>
          </p:cNvSpPr>
          <p:nvPr/>
        </p:nvSpPr>
        <p:spPr bwMode="auto">
          <a:xfrm>
            <a:off x="5740400" y="58293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318595" name="Oval 131">
            <a:extLst>
              <a:ext uri="{FF2B5EF4-FFF2-40B4-BE49-F238E27FC236}">
                <a16:creationId xmlns:a16="http://schemas.microsoft.com/office/drawing/2014/main" id="{5C9936ED-C52F-F34A-923F-305CDF0D9AC3}"/>
              </a:ext>
            </a:extLst>
          </p:cNvPr>
          <p:cNvSpPr>
            <a:spLocks noChangeArrowheads="1"/>
          </p:cNvSpPr>
          <p:nvPr/>
        </p:nvSpPr>
        <p:spPr bwMode="auto">
          <a:xfrm>
            <a:off x="6299200" y="39116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318596" name="Oval 132">
            <a:extLst>
              <a:ext uri="{FF2B5EF4-FFF2-40B4-BE49-F238E27FC236}">
                <a16:creationId xmlns:a16="http://schemas.microsoft.com/office/drawing/2014/main" id="{2CEBDC90-E837-6548-AEC3-FC30C3049023}"/>
              </a:ext>
            </a:extLst>
          </p:cNvPr>
          <p:cNvSpPr>
            <a:spLocks noChangeArrowheads="1"/>
          </p:cNvSpPr>
          <p:nvPr/>
        </p:nvSpPr>
        <p:spPr bwMode="auto">
          <a:xfrm>
            <a:off x="6299200" y="42291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318597" name="Oval 133">
            <a:extLst>
              <a:ext uri="{FF2B5EF4-FFF2-40B4-BE49-F238E27FC236}">
                <a16:creationId xmlns:a16="http://schemas.microsoft.com/office/drawing/2014/main" id="{310F3A89-9B1C-5047-AF34-706C594D762B}"/>
              </a:ext>
            </a:extLst>
          </p:cNvPr>
          <p:cNvSpPr>
            <a:spLocks noChangeArrowheads="1"/>
          </p:cNvSpPr>
          <p:nvPr/>
        </p:nvSpPr>
        <p:spPr bwMode="auto">
          <a:xfrm>
            <a:off x="6299200" y="45466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318598" name="Oval 134">
            <a:extLst>
              <a:ext uri="{FF2B5EF4-FFF2-40B4-BE49-F238E27FC236}">
                <a16:creationId xmlns:a16="http://schemas.microsoft.com/office/drawing/2014/main" id="{28CCD412-2739-3C4B-ADA2-1727600F9B97}"/>
              </a:ext>
            </a:extLst>
          </p:cNvPr>
          <p:cNvSpPr>
            <a:spLocks noChangeArrowheads="1"/>
          </p:cNvSpPr>
          <p:nvPr/>
        </p:nvSpPr>
        <p:spPr bwMode="auto">
          <a:xfrm>
            <a:off x="5740400" y="27305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318599" name="Oval 135">
            <a:extLst>
              <a:ext uri="{FF2B5EF4-FFF2-40B4-BE49-F238E27FC236}">
                <a16:creationId xmlns:a16="http://schemas.microsoft.com/office/drawing/2014/main" id="{7EB15A21-650F-EE41-B3D4-6AD109741EB1}"/>
              </a:ext>
            </a:extLst>
          </p:cNvPr>
          <p:cNvSpPr>
            <a:spLocks noChangeArrowheads="1"/>
          </p:cNvSpPr>
          <p:nvPr/>
        </p:nvSpPr>
        <p:spPr bwMode="auto">
          <a:xfrm>
            <a:off x="5740400" y="30353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318600" name="Oval 136">
            <a:extLst>
              <a:ext uri="{FF2B5EF4-FFF2-40B4-BE49-F238E27FC236}">
                <a16:creationId xmlns:a16="http://schemas.microsoft.com/office/drawing/2014/main" id="{0D81DDA7-364D-5F46-8356-AF01F5EC63AD}"/>
              </a:ext>
            </a:extLst>
          </p:cNvPr>
          <p:cNvSpPr>
            <a:spLocks noChangeArrowheads="1"/>
          </p:cNvSpPr>
          <p:nvPr/>
        </p:nvSpPr>
        <p:spPr bwMode="auto">
          <a:xfrm>
            <a:off x="5740400" y="33401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318601" name="Oval 137">
            <a:extLst>
              <a:ext uri="{FF2B5EF4-FFF2-40B4-BE49-F238E27FC236}">
                <a16:creationId xmlns:a16="http://schemas.microsoft.com/office/drawing/2014/main" id="{3A03244D-1B74-6F49-B324-301DFE04BF3D}"/>
              </a:ext>
            </a:extLst>
          </p:cNvPr>
          <p:cNvSpPr>
            <a:spLocks noChangeArrowheads="1"/>
          </p:cNvSpPr>
          <p:nvPr/>
        </p:nvSpPr>
        <p:spPr bwMode="auto">
          <a:xfrm>
            <a:off x="6743700" y="14732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318602" name="Oval 138">
            <a:extLst>
              <a:ext uri="{FF2B5EF4-FFF2-40B4-BE49-F238E27FC236}">
                <a16:creationId xmlns:a16="http://schemas.microsoft.com/office/drawing/2014/main" id="{1798D106-FD63-BC44-8460-60199836D1A8}"/>
              </a:ext>
            </a:extLst>
          </p:cNvPr>
          <p:cNvSpPr>
            <a:spLocks noChangeArrowheads="1"/>
          </p:cNvSpPr>
          <p:nvPr/>
        </p:nvSpPr>
        <p:spPr bwMode="auto">
          <a:xfrm>
            <a:off x="6743700" y="17526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318603" name="Oval 139">
            <a:extLst>
              <a:ext uri="{FF2B5EF4-FFF2-40B4-BE49-F238E27FC236}">
                <a16:creationId xmlns:a16="http://schemas.microsoft.com/office/drawing/2014/main" id="{E05C9D4F-0F6D-994C-BFCF-6189650ED2EA}"/>
              </a:ext>
            </a:extLst>
          </p:cNvPr>
          <p:cNvSpPr>
            <a:spLocks noChangeArrowheads="1"/>
          </p:cNvSpPr>
          <p:nvPr/>
        </p:nvSpPr>
        <p:spPr bwMode="auto">
          <a:xfrm>
            <a:off x="6743700" y="2044700"/>
            <a:ext cx="254000" cy="254000"/>
          </a:xfrm>
          <a:prstGeom prst="ellipse">
            <a:avLst/>
          </a:prstGeom>
          <a:solidFill>
            <a:srgbClr val="66FF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318604" name="Oval 140">
            <a:extLst>
              <a:ext uri="{FF2B5EF4-FFF2-40B4-BE49-F238E27FC236}">
                <a16:creationId xmlns:a16="http://schemas.microsoft.com/office/drawing/2014/main" id="{CC91748B-6B55-9346-B65F-B1831F340F16}"/>
              </a:ext>
            </a:extLst>
          </p:cNvPr>
          <p:cNvSpPr>
            <a:spLocks noChangeArrowheads="1"/>
          </p:cNvSpPr>
          <p:nvPr/>
        </p:nvSpPr>
        <p:spPr bwMode="auto">
          <a:xfrm>
            <a:off x="7404100" y="39116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318605" name="Oval 141">
            <a:extLst>
              <a:ext uri="{FF2B5EF4-FFF2-40B4-BE49-F238E27FC236}">
                <a16:creationId xmlns:a16="http://schemas.microsoft.com/office/drawing/2014/main" id="{9497EBC8-7F8C-544E-870F-971D18B1CA38}"/>
              </a:ext>
            </a:extLst>
          </p:cNvPr>
          <p:cNvSpPr>
            <a:spLocks noChangeArrowheads="1"/>
          </p:cNvSpPr>
          <p:nvPr/>
        </p:nvSpPr>
        <p:spPr bwMode="auto">
          <a:xfrm>
            <a:off x="7391400" y="42291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318606" name="Oval 142">
            <a:extLst>
              <a:ext uri="{FF2B5EF4-FFF2-40B4-BE49-F238E27FC236}">
                <a16:creationId xmlns:a16="http://schemas.microsoft.com/office/drawing/2014/main" id="{784036A8-AB9A-D54C-BA6D-B1A954CBA387}"/>
              </a:ext>
            </a:extLst>
          </p:cNvPr>
          <p:cNvSpPr>
            <a:spLocks noChangeArrowheads="1"/>
          </p:cNvSpPr>
          <p:nvPr/>
        </p:nvSpPr>
        <p:spPr bwMode="auto">
          <a:xfrm>
            <a:off x="7378700" y="45466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318607" name="Oval 143">
            <a:extLst>
              <a:ext uri="{FF2B5EF4-FFF2-40B4-BE49-F238E27FC236}">
                <a16:creationId xmlns:a16="http://schemas.microsoft.com/office/drawing/2014/main" id="{40F92E14-200A-AC42-8A38-A399CA3E1B37}"/>
              </a:ext>
            </a:extLst>
          </p:cNvPr>
          <p:cNvSpPr>
            <a:spLocks noChangeArrowheads="1"/>
          </p:cNvSpPr>
          <p:nvPr/>
        </p:nvSpPr>
        <p:spPr bwMode="auto">
          <a:xfrm>
            <a:off x="7861300" y="51308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318608" name="Oval 144">
            <a:extLst>
              <a:ext uri="{FF2B5EF4-FFF2-40B4-BE49-F238E27FC236}">
                <a16:creationId xmlns:a16="http://schemas.microsoft.com/office/drawing/2014/main" id="{BC537A63-76CF-BB44-ABE7-2507ABB64F2C}"/>
              </a:ext>
            </a:extLst>
          </p:cNvPr>
          <p:cNvSpPr>
            <a:spLocks noChangeArrowheads="1"/>
          </p:cNvSpPr>
          <p:nvPr/>
        </p:nvSpPr>
        <p:spPr bwMode="auto">
          <a:xfrm>
            <a:off x="7848600" y="54610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318609" name="Oval 145">
            <a:extLst>
              <a:ext uri="{FF2B5EF4-FFF2-40B4-BE49-F238E27FC236}">
                <a16:creationId xmlns:a16="http://schemas.microsoft.com/office/drawing/2014/main" id="{C87E026F-7AB1-D243-AAF4-1E797949ABC3}"/>
              </a:ext>
            </a:extLst>
          </p:cNvPr>
          <p:cNvSpPr>
            <a:spLocks noChangeArrowheads="1"/>
          </p:cNvSpPr>
          <p:nvPr/>
        </p:nvSpPr>
        <p:spPr bwMode="auto">
          <a:xfrm>
            <a:off x="7848600" y="57785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318610" name="Oval 146">
            <a:extLst>
              <a:ext uri="{FF2B5EF4-FFF2-40B4-BE49-F238E27FC236}">
                <a16:creationId xmlns:a16="http://schemas.microsoft.com/office/drawing/2014/main" id="{B9B887A9-EAFF-C249-9089-A9E83494F29B}"/>
              </a:ext>
            </a:extLst>
          </p:cNvPr>
          <p:cNvSpPr>
            <a:spLocks noChangeArrowheads="1"/>
          </p:cNvSpPr>
          <p:nvPr/>
        </p:nvSpPr>
        <p:spPr bwMode="auto">
          <a:xfrm>
            <a:off x="7937500" y="27051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318611" name="Oval 147">
            <a:extLst>
              <a:ext uri="{FF2B5EF4-FFF2-40B4-BE49-F238E27FC236}">
                <a16:creationId xmlns:a16="http://schemas.microsoft.com/office/drawing/2014/main" id="{D2C2E916-A9F8-E345-AF44-E1D4794DAD26}"/>
              </a:ext>
            </a:extLst>
          </p:cNvPr>
          <p:cNvSpPr>
            <a:spLocks noChangeArrowheads="1"/>
          </p:cNvSpPr>
          <p:nvPr/>
        </p:nvSpPr>
        <p:spPr bwMode="auto">
          <a:xfrm>
            <a:off x="7937500" y="30226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318612" name="Oval 148">
            <a:extLst>
              <a:ext uri="{FF2B5EF4-FFF2-40B4-BE49-F238E27FC236}">
                <a16:creationId xmlns:a16="http://schemas.microsoft.com/office/drawing/2014/main" id="{DA2DF0B9-E68C-9842-ABA0-761174098604}"/>
              </a:ext>
            </a:extLst>
          </p:cNvPr>
          <p:cNvSpPr>
            <a:spLocks noChangeArrowheads="1"/>
          </p:cNvSpPr>
          <p:nvPr/>
        </p:nvSpPr>
        <p:spPr bwMode="auto">
          <a:xfrm>
            <a:off x="7937500" y="3340100"/>
            <a:ext cx="254000" cy="254000"/>
          </a:xfrm>
          <a:prstGeom prst="ellipse">
            <a:avLst/>
          </a:prstGeom>
          <a:solidFill>
            <a:srgbClr val="66FF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318613" name="Oval 149">
            <a:extLst>
              <a:ext uri="{FF2B5EF4-FFF2-40B4-BE49-F238E27FC236}">
                <a16:creationId xmlns:a16="http://schemas.microsoft.com/office/drawing/2014/main" id="{F6803ED8-984A-D442-8168-DFE2F12E4175}"/>
              </a:ext>
            </a:extLst>
          </p:cNvPr>
          <p:cNvSpPr>
            <a:spLocks noChangeArrowheads="1"/>
          </p:cNvSpPr>
          <p:nvPr/>
        </p:nvSpPr>
        <p:spPr bwMode="auto">
          <a:xfrm>
            <a:off x="8445500" y="38989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318614" name="Oval 150">
            <a:extLst>
              <a:ext uri="{FF2B5EF4-FFF2-40B4-BE49-F238E27FC236}">
                <a16:creationId xmlns:a16="http://schemas.microsoft.com/office/drawing/2014/main" id="{525ABDD8-2100-8B48-8C70-8B0934A07E03}"/>
              </a:ext>
            </a:extLst>
          </p:cNvPr>
          <p:cNvSpPr>
            <a:spLocks noChangeArrowheads="1"/>
          </p:cNvSpPr>
          <p:nvPr/>
        </p:nvSpPr>
        <p:spPr bwMode="auto">
          <a:xfrm>
            <a:off x="8432800" y="4229100"/>
            <a:ext cx="254000" cy="254000"/>
          </a:xfrm>
          <a:prstGeom prst="ellipse">
            <a:avLst/>
          </a:prstGeom>
          <a:solidFill>
            <a:srgbClr val="66FF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Tree>
    <p:extLst>
      <p:ext uri="{BB962C8B-B14F-4D97-AF65-F5344CB8AC3E}">
        <p14:creationId xmlns:p14="http://schemas.microsoft.com/office/powerpoint/2010/main" val="167636718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Rectangle 2">
            <a:extLst>
              <a:ext uri="{FF2B5EF4-FFF2-40B4-BE49-F238E27FC236}">
                <a16:creationId xmlns:a16="http://schemas.microsoft.com/office/drawing/2014/main" id="{35669146-AB6E-524B-9D92-0D65201EEA54}"/>
              </a:ext>
            </a:extLst>
          </p:cNvPr>
          <p:cNvSpPr>
            <a:spLocks noChangeArrowheads="1"/>
          </p:cNvSpPr>
          <p:nvPr/>
        </p:nvSpPr>
        <p:spPr bwMode="auto">
          <a:xfrm>
            <a:off x="1981201" y="457201"/>
            <a:ext cx="4341813" cy="1895475"/>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64" tIns="46033" rIns="92064" bIns="46033">
            <a:spAutoFit/>
          </a:bodyPr>
          <a:lstStyle>
            <a:lvl1pPr indent="4763">
              <a:spcBef>
                <a:spcPct val="20000"/>
              </a:spcBef>
              <a:buChar char="•"/>
              <a:defRPr sz="2400">
                <a:solidFill>
                  <a:schemeClr val="tx1"/>
                </a:solidFill>
                <a:latin typeface="Arial" panose="020B0604020202020204" pitchFamily="34" charset="0"/>
              </a:defRPr>
            </a:lvl1pPr>
            <a:lvl2pPr marL="747713"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buFontTx/>
              <a:buNone/>
            </a:pPr>
            <a:r>
              <a:rPr lang="en-US" altLang="en-US" sz="2000">
                <a:latin typeface="Courier New" panose="02070309020205020404" pitchFamily="49" charset="0"/>
              </a:rPr>
              <a:t>Proc InOrderPrint(pointer) </a:t>
            </a:r>
          </a:p>
          <a:p>
            <a:pPr>
              <a:buFontTx/>
              <a:buNone/>
            </a:pPr>
            <a:r>
              <a:rPr lang="en-US" altLang="en-US" sz="2000">
                <a:latin typeface="Courier New" panose="02070309020205020404" pitchFamily="49" charset="0"/>
              </a:rPr>
              <a:t> pointer NOT NIL?</a:t>
            </a:r>
          </a:p>
          <a:p>
            <a:pPr>
              <a:buFontTx/>
              <a:buNone/>
            </a:pPr>
            <a:r>
              <a:rPr lang="en-US" altLang="en-US" sz="2000">
                <a:latin typeface="Courier New" panose="02070309020205020404" pitchFamily="49" charset="0"/>
              </a:rPr>
              <a:t>  InOrderPrint(left child)</a:t>
            </a:r>
          </a:p>
          <a:p>
            <a:pPr>
              <a:buFontTx/>
              <a:buNone/>
            </a:pPr>
            <a:r>
              <a:rPr lang="en-US" altLang="en-US" sz="2000">
                <a:latin typeface="Courier New" panose="02070309020205020404" pitchFamily="49" charset="0"/>
              </a:rPr>
              <a:t>  print(data)</a:t>
            </a:r>
          </a:p>
          <a:p>
            <a:pPr>
              <a:buFontTx/>
              <a:buNone/>
            </a:pPr>
            <a:r>
              <a:rPr lang="en-US" altLang="en-US" sz="2000">
                <a:solidFill>
                  <a:srgbClr val="FF0033"/>
                </a:solidFill>
                <a:latin typeface="Courier New" panose="02070309020205020404" pitchFamily="49" charset="0"/>
              </a:rPr>
              <a:t>  InOrderPrint(right child)</a:t>
            </a:r>
          </a:p>
        </p:txBody>
      </p:sp>
      <p:grpSp>
        <p:nvGrpSpPr>
          <p:cNvPr id="320515" name="Group 3">
            <a:extLst>
              <a:ext uri="{FF2B5EF4-FFF2-40B4-BE49-F238E27FC236}">
                <a16:creationId xmlns:a16="http://schemas.microsoft.com/office/drawing/2014/main" id="{D16912AD-90A3-364A-AE0A-85BF906A073E}"/>
              </a:ext>
            </a:extLst>
          </p:cNvPr>
          <p:cNvGrpSpPr>
            <a:grpSpLocks/>
          </p:cNvGrpSpPr>
          <p:nvPr/>
        </p:nvGrpSpPr>
        <p:grpSpPr bwMode="auto">
          <a:xfrm>
            <a:off x="7099301" y="1501775"/>
            <a:ext cx="587375" cy="749300"/>
            <a:chOff x="1760" y="2442"/>
            <a:chExt cx="370" cy="472"/>
          </a:xfrm>
        </p:grpSpPr>
        <p:sp>
          <p:nvSpPr>
            <p:cNvPr id="320516" name="Text Box 4">
              <a:extLst>
                <a:ext uri="{FF2B5EF4-FFF2-40B4-BE49-F238E27FC236}">
                  <a16:creationId xmlns:a16="http://schemas.microsoft.com/office/drawing/2014/main" id="{556D401D-CABA-7E41-8EE1-1B2DD4F3B64E}"/>
                </a:ext>
              </a:extLst>
            </p:cNvPr>
            <p:cNvSpPr txBox="1">
              <a:spLocks noChangeArrowheads="1"/>
            </p:cNvSpPr>
            <p:nvPr/>
          </p:nvSpPr>
          <p:spPr bwMode="auto">
            <a:xfrm>
              <a:off x="1760" y="2442"/>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solidFill>
                    <a:srgbClr val="FF0033"/>
                  </a:solidFill>
                  <a:latin typeface="Courier New" panose="02070309020205020404" pitchFamily="49" charset="0"/>
                </a:rPr>
                <a:t>22</a:t>
              </a:r>
            </a:p>
          </p:txBody>
        </p:sp>
        <p:grpSp>
          <p:nvGrpSpPr>
            <p:cNvPr id="320517" name="Group 5">
              <a:extLst>
                <a:ext uri="{FF2B5EF4-FFF2-40B4-BE49-F238E27FC236}">
                  <a16:creationId xmlns:a16="http://schemas.microsoft.com/office/drawing/2014/main" id="{45AEA085-119E-F34B-A337-27687AE8C0C1}"/>
                </a:ext>
              </a:extLst>
            </p:cNvPr>
            <p:cNvGrpSpPr>
              <a:grpSpLocks/>
            </p:cNvGrpSpPr>
            <p:nvPr/>
          </p:nvGrpSpPr>
          <p:grpSpPr bwMode="auto">
            <a:xfrm>
              <a:off x="1760" y="2754"/>
              <a:ext cx="370" cy="160"/>
              <a:chOff x="1378" y="3290"/>
              <a:chExt cx="370" cy="312"/>
            </a:xfrm>
          </p:grpSpPr>
          <p:sp>
            <p:nvSpPr>
              <p:cNvPr id="320518" name="Text Box 6">
                <a:extLst>
                  <a:ext uri="{FF2B5EF4-FFF2-40B4-BE49-F238E27FC236}">
                    <a16:creationId xmlns:a16="http://schemas.microsoft.com/office/drawing/2014/main" id="{A1B23170-FEB3-A147-89B5-BEB32164A0B6}"/>
                  </a:ext>
                </a:extLst>
              </p:cNvPr>
              <p:cNvSpPr txBox="1">
                <a:spLocks noChangeArrowheads="1"/>
              </p:cNvSpPr>
              <p:nvPr/>
            </p:nvSpPr>
            <p:spPr bwMode="auto">
              <a:xfrm>
                <a:off x="1378" y="3290"/>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320519" name="Line 7">
                <a:extLst>
                  <a:ext uri="{FF2B5EF4-FFF2-40B4-BE49-F238E27FC236}">
                    <a16:creationId xmlns:a16="http://schemas.microsoft.com/office/drawing/2014/main" id="{99DAC887-7907-4444-8C83-C65449D5011D}"/>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320520" name="Text Box 8">
            <a:extLst>
              <a:ext uri="{FF2B5EF4-FFF2-40B4-BE49-F238E27FC236}">
                <a16:creationId xmlns:a16="http://schemas.microsoft.com/office/drawing/2014/main" id="{82EBCAD1-BE7D-C64D-8026-F7D9AA9EEF58}"/>
              </a:ext>
            </a:extLst>
          </p:cNvPr>
          <p:cNvSpPr txBox="1">
            <a:spLocks noChangeArrowheads="1"/>
          </p:cNvSpPr>
          <p:nvPr/>
        </p:nvSpPr>
        <p:spPr bwMode="auto">
          <a:xfrm>
            <a:off x="7032626" y="646113"/>
            <a:ext cx="62619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715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a:t>root</a:t>
            </a:r>
          </a:p>
        </p:txBody>
      </p:sp>
      <p:sp>
        <p:nvSpPr>
          <p:cNvPr id="320521" name="Line 9">
            <a:extLst>
              <a:ext uri="{FF2B5EF4-FFF2-40B4-BE49-F238E27FC236}">
                <a16:creationId xmlns:a16="http://schemas.microsoft.com/office/drawing/2014/main" id="{E43E4512-DD8C-774B-B688-B750332C74A3}"/>
              </a:ext>
            </a:extLst>
          </p:cNvPr>
          <p:cNvSpPr>
            <a:spLocks noChangeShapeType="1"/>
          </p:cNvSpPr>
          <p:nvPr/>
        </p:nvSpPr>
        <p:spPr bwMode="auto">
          <a:xfrm>
            <a:off x="7404100" y="1028700"/>
            <a:ext cx="0" cy="4572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20522" name="Group 10">
            <a:extLst>
              <a:ext uri="{FF2B5EF4-FFF2-40B4-BE49-F238E27FC236}">
                <a16:creationId xmlns:a16="http://schemas.microsoft.com/office/drawing/2014/main" id="{6810854A-0D11-2A4F-A2BF-9CEF1F3B120C}"/>
              </a:ext>
            </a:extLst>
          </p:cNvPr>
          <p:cNvGrpSpPr>
            <a:grpSpLocks/>
          </p:cNvGrpSpPr>
          <p:nvPr/>
        </p:nvGrpSpPr>
        <p:grpSpPr bwMode="auto">
          <a:xfrm>
            <a:off x="8280401" y="2746375"/>
            <a:ext cx="587375" cy="749300"/>
            <a:chOff x="1760" y="2442"/>
            <a:chExt cx="370" cy="472"/>
          </a:xfrm>
        </p:grpSpPr>
        <p:sp>
          <p:nvSpPr>
            <p:cNvPr id="320523" name="Text Box 11">
              <a:extLst>
                <a:ext uri="{FF2B5EF4-FFF2-40B4-BE49-F238E27FC236}">
                  <a16:creationId xmlns:a16="http://schemas.microsoft.com/office/drawing/2014/main" id="{A982537D-02CC-F944-A059-C904B86DB9F7}"/>
                </a:ext>
              </a:extLst>
            </p:cNvPr>
            <p:cNvSpPr txBox="1">
              <a:spLocks noChangeArrowheads="1"/>
            </p:cNvSpPr>
            <p:nvPr/>
          </p:nvSpPr>
          <p:spPr bwMode="auto">
            <a:xfrm>
              <a:off x="1760" y="2442"/>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solidFill>
                    <a:srgbClr val="FF0033"/>
                  </a:solidFill>
                  <a:latin typeface="Courier New" panose="02070309020205020404" pitchFamily="49" charset="0"/>
                </a:rPr>
                <a:t>67</a:t>
              </a:r>
              <a:endParaRPr lang="en-US" altLang="en-US">
                <a:latin typeface="Courier New" panose="02070309020205020404" pitchFamily="49" charset="0"/>
              </a:endParaRPr>
            </a:p>
          </p:txBody>
        </p:sp>
        <p:grpSp>
          <p:nvGrpSpPr>
            <p:cNvPr id="320524" name="Group 12">
              <a:extLst>
                <a:ext uri="{FF2B5EF4-FFF2-40B4-BE49-F238E27FC236}">
                  <a16:creationId xmlns:a16="http://schemas.microsoft.com/office/drawing/2014/main" id="{49D9A663-9637-E540-895F-ABC3D47C213E}"/>
                </a:ext>
              </a:extLst>
            </p:cNvPr>
            <p:cNvGrpSpPr>
              <a:grpSpLocks/>
            </p:cNvGrpSpPr>
            <p:nvPr/>
          </p:nvGrpSpPr>
          <p:grpSpPr bwMode="auto">
            <a:xfrm>
              <a:off x="1760" y="2754"/>
              <a:ext cx="370" cy="160"/>
              <a:chOff x="1378" y="3290"/>
              <a:chExt cx="370" cy="312"/>
            </a:xfrm>
          </p:grpSpPr>
          <p:sp>
            <p:nvSpPr>
              <p:cNvPr id="320525" name="Text Box 13">
                <a:extLst>
                  <a:ext uri="{FF2B5EF4-FFF2-40B4-BE49-F238E27FC236}">
                    <a16:creationId xmlns:a16="http://schemas.microsoft.com/office/drawing/2014/main" id="{A7304CDA-E33B-9B49-8D61-9DA0F2A6F4EA}"/>
                  </a:ext>
                </a:extLst>
              </p:cNvPr>
              <p:cNvSpPr txBox="1">
                <a:spLocks noChangeArrowheads="1"/>
              </p:cNvSpPr>
              <p:nvPr/>
            </p:nvSpPr>
            <p:spPr bwMode="auto">
              <a:xfrm>
                <a:off x="1378" y="3290"/>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320526" name="Line 14">
                <a:extLst>
                  <a:ext uri="{FF2B5EF4-FFF2-40B4-BE49-F238E27FC236}">
                    <a16:creationId xmlns:a16="http://schemas.microsoft.com/office/drawing/2014/main" id="{0AED1B84-BEC9-3B4E-B994-3BECD9A35519}"/>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320527" name="Group 15">
            <a:extLst>
              <a:ext uri="{FF2B5EF4-FFF2-40B4-BE49-F238E27FC236}">
                <a16:creationId xmlns:a16="http://schemas.microsoft.com/office/drawing/2014/main" id="{BF68827C-79D3-3042-A60A-C2193563A77D}"/>
              </a:ext>
            </a:extLst>
          </p:cNvPr>
          <p:cNvGrpSpPr>
            <a:grpSpLocks/>
          </p:cNvGrpSpPr>
          <p:nvPr/>
        </p:nvGrpSpPr>
        <p:grpSpPr bwMode="auto">
          <a:xfrm>
            <a:off x="7759701" y="3978275"/>
            <a:ext cx="587375" cy="749300"/>
            <a:chOff x="1760" y="2442"/>
            <a:chExt cx="370" cy="472"/>
          </a:xfrm>
        </p:grpSpPr>
        <p:sp>
          <p:nvSpPr>
            <p:cNvPr id="320528" name="Text Box 16">
              <a:extLst>
                <a:ext uri="{FF2B5EF4-FFF2-40B4-BE49-F238E27FC236}">
                  <a16:creationId xmlns:a16="http://schemas.microsoft.com/office/drawing/2014/main" id="{A50D80A6-0055-9245-9A4A-14D493923AD9}"/>
                </a:ext>
              </a:extLst>
            </p:cNvPr>
            <p:cNvSpPr txBox="1">
              <a:spLocks noChangeArrowheads="1"/>
            </p:cNvSpPr>
            <p:nvPr/>
          </p:nvSpPr>
          <p:spPr bwMode="auto">
            <a:xfrm>
              <a:off x="1760" y="2442"/>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solidFill>
                    <a:srgbClr val="FF0033"/>
                  </a:solidFill>
                  <a:latin typeface="Courier New" panose="02070309020205020404" pitchFamily="49" charset="0"/>
                </a:rPr>
                <a:t>36</a:t>
              </a:r>
              <a:endParaRPr lang="en-US" altLang="en-US">
                <a:latin typeface="Courier New" panose="02070309020205020404" pitchFamily="49" charset="0"/>
              </a:endParaRPr>
            </a:p>
          </p:txBody>
        </p:sp>
        <p:grpSp>
          <p:nvGrpSpPr>
            <p:cNvPr id="320529" name="Group 17">
              <a:extLst>
                <a:ext uri="{FF2B5EF4-FFF2-40B4-BE49-F238E27FC236}">
                  <a16:creationId xmlns:a16="http://schemas.microsoft.com/office/drawing/2014/main" id="{E16CEA92-587B-2F4F-9EE1-CBECF4DFE47D}"/>
                </a:ext>
              </a:extLst>
            </p:cNvPr>
            <p:cNvGrpSpPr>
              <a:grpSpLocks/>
            </p:cNvGrpSpPr>
            <p:nvPr/>
          </p:nvGrpSpPr>
          <p:grpSpPr bwMode="auto">
            <a:xfrm>
              <a:off x="1760" y="2754"/>
              <a:ext cx="370" cy="160"/>
              <a:chOff x="1378" y="3290"/>
              <a:chExt cx="370" cy="312"/>
            </a:xfrm>
          </p:grpSpPr>
          <p:sp>
            <p:nvSpPr>
              <p:cNvPr id="320530" name="Text Box 18">
                <a:extLst>
                  <a:ext uri="{FF2B5EF4-FFF2-40B4-BE49-F238E27FC236}">
                    <a16:creationId xmlns:a16="http://schemas.microsoft.com/office/drawing/2014/main" id="{0F9112DA-4854-B949-93A2-0C9CC9674E3D}"/>
                  </a:ext>
                </a:extLst>
              </p:cNvPr>
              <p:cNvSpPr txBox="1">
                <a:spLocks noChangeArrowheads="1"/>
              </p:cNvSpPr>
              <p:nvPr/>
            </p:nvSpPr>
            <p:spPr bwMode="auto">
              <a:xfrm>
                <a:off x="1378" y="3290"/>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320531" name="Line 19">
                <a:extLst>
                  <a:ext uri="{FF2B5EF4-FFF2-40B4-BE49-F238E27FC236}">
                    <a16:creationId xmlns:a16="http://schemas.microsoft.com/office/drawing/2014/main" id="{10ABEEC7-D813-CE49-BBAC-C596EBF93386}"/>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320532" name="Group 20">
            <a:extLst>
              <a:ext uri="{FF2B5EF4-FFF2-40B4-BE49-F238E27FC236}">
                <a16:creationId xmlns:a16="http://schemas.microsoft.com/office/drawing/2014/main" id="{C4DA7615-1109-3142-A843-70EC2663C0C8}"/>
              </a:ext>
            </a:extLst>
          </p:cNvPr>
          <p:cNvGrpSpPr>
            <a:grpSpLocks/>
          </p:cNvGrpSpPr>
          <p:nvPr/>
        </p:nvGrpSpPr>
        <p:grpSpPr bwMode="auto">
          <a:xfrm>
            <a:off x="5588001" y="3940175"/>
            <a:ext cx="587375" cy="749300"/>
            <a:chOff x="1760" y="2442"/>
            <a:chExt cx="370" cy="472"/>
          </a:xfrm>
        </p:grpSpPr>
        <p:sp>
          <p:nvSpPr>
            <p:cNvPr id="320533" name="Text Box 21">
              <a:extLst>
                <a:ext uri="{FF2B5EF4-FFF2-40B4-BE49-F238E27FC236}">
                  <a16:creationId xmlns:a16="http://schemas.microsoft.com/office/drawing/2014/main" id="{03585E1A-A3DF-3F49-8F11-4E2BF0435D8D}"/>
                </a:ext>
              </a:extLst>
            </p:cNvPr>
            <p:cNvSpPr txBox="1">
              <a:spLocks noChangeArrowheads="1"/>
            </p:cNvSpPr>
            <p:nvPr/>
          </p:nvSpPr>
          <p:spPr bwMode="auto">
            <a:xfrm>
              <a:off x="1760" y="2442"/>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a:r>
                <a:rPr lang="en-US" altLang="en-US">
                  <a:solidFill>
                    <a:srgbClr val="FF0033"/>
                  </a:solidFill>
                  <a:latin typeface="Courier New" panose="02070309020205020404" pitchFamily="49" charset="0"/>
                </a:rPr>
                <a:t>3</a:t>
              </a:r>
              <a:endParaRPr lang="en-US" altLang="en-US">
                <a:latin typeface="Courier New" panose="02070309020205020404" pitchFamily="49" charset="0"/>
              </a:endParaRPr>
            </a:p>
          </p:txBody>
        </p:sp>
        <p:grpSp>
          <p:nvGrpSpPr>
            <p:cNvPr id="320534" name="Group 22">
              <a:extLst>
                <a:ext uri="{FF2B5EF4-FFF2-40B4-BE49-F238E27FC236}">
                  <a16:creationId xmlns:a16="http://schemas.microsoft.com/office/drawing/2014/main" id="{B5316DC1-A9E2-0341-B53F-8A680102A338}"/>
                </a:ext>
              </a:extLst>
            </p:cNvPr>
            <p:cNvGrpSpPr>
              <a:grpSpLocks/>
            </p:cNvGrpSpPr>
            <p:nvPr/>
          </p:nvGrpSpPr>
          <p:grpSpPr bwMode="auto">
            <a:xfrm>
              <a:off x="1760" y="2754"/>
              <a:ext cx="370" cy="160"/>
              <a:chOff x="1378" y="3290"/>
              <a:chExt cx="370" cy="312"/>
            </a:xfrm>
          </p:grpSpPr>
          <p:sp>
            <p:nvSpPr>
              <p:cNvPr id="320535" name="Text Box 23">
                <a:extLst>
                  <a:ext uri="{FF2B5EF4-FFF2-40B4-BE49-F238E27FC236}">
                    <a16:creationId xmlns:a16="http://schemas.microsoft.com/office/drawing/2014/main" id="{A7468F90-CF25-314F-8FA1-4870E917D652}"/>
                  </a:ext>
                </a:extLst>
              </p:cNvPr>
              <p:cNvSpPr txBox="1">
                <a:spLocks noChangeArrowheads="1"/>
              </p:cNvSpPr>
              <p:nvPr/>
            </p:nvSpPr>
            <p:spPr bwMode="auto">
              <a:xfrm>
                <a:off x="1378" y="3290"/>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320536" name="Line 24">
                <a:extLst>
                  <a:ext uri="{FF2B5EF4-FFF2-40B4-BE49-F238E27FC236}">
                    <a16:creationId xmlns:a16="http://schemas.microsoft.com/office/drawing/2014/main" id="{55E2250A-7670-1C46-BF77-4FB91AF017FB}"/>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320537" name="Group 25">
            <a:extLst>
              <a:ext uri="{FF2B5EF4-FFF2-40B4-BE49-F238E27FC236}">
                <a16:creationId xmlns:a16="http://schemas.microsoft.com/office/drawing/2014/main" id="{EA1044A2-48B6-F649-8ED3-A3863BBA54CB}"/>
              </a:ext>
            </a:extLst>
          </p:cNvPr>
          <p:cNvGrpSpPr>
            <a:grpSpLocks/>
          </p:cNvGrpSpPr>
          <p:nvPr/>
        </p:nvGrpSpPr>
        <p:grpSpPr bwMode="auto">
          <a:xfrm>
            <a:off x="6667501" y="3940175"/>
            <a:ext cx="587375" cy="749300"/>
            <a:chOff x="1760" y="2442"/>
            <a:chExt cx="370" cy="472"/>
          </a:xfrm>
        </p:grpSpPr>
        <p:sp>
          <p:nvSpPr>
            <p:cNvPr id="320538" name="Text Box 26">
              <a:extLst>
                <a:ext uri="{FF2B5EF4-FFF2-40B4-BE49-F238E27FC236}">
                  <a16:creationId xmlns:a16="http://schemas.microsoft.com/office/drawing/2014/main" id="{99AA5A74-3E61-1541-9845-035D5EE28AB4}"/>
                </a:ext>
              </a:extLst>
            </p:cNvPr>
            <p:cNvSpPr txBox="1">
              <a:spLocks noChangeArrowheads="1"/>
            </p:cNvSpPr>
            <p:nvPr/>
          </p:nvSpPr>
          <p:spPr bwMode="auto">
            <a:xfrm>
              <a:off x="1760" y="2442"/>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solidFill>
                    <a:srgbClr val="FF0033"/>
                  </a:solidFill>
                  <a:latin typeface="Courier New" panose="02070309020205020404" pitchFamily="49" charset="0"/>
                </a:rPr>
                <a:t>14</a:t>
              </a:r>
              <a:endParaRPr lang="en-US" altLang="en-US">
                <a:latin typeface="Courier New" panose="02070309020205020404" pitchFamily="49" charset="0"/>
              </a:endParaRPr>
            </a:p>
          </p:txBody>
        </p:sp>
        <p:grpSp>
          <p:nvGrpSpPr>
            <p:cNvPr id="320539" name="Group 27">
              <a:extLst>
                <a:ext uri="{FF2B5EF4-FFF2-40B4-BE49-F238E27FC236}">
                  <a16:creationId xmlns:a16="http://schemas.microsoft.com/office/drawing/2014/main" id="{B138BBB9-5AED-B443-A6EC-1A004AEA0F3B}"/>
                </a:ext>
              </a:extLst>
            </p:cNvPr>
            <p:cNvGrpSpPr>
              <a:grpSpLocks/>
            </p:cNvGrpSpPr>
            <p:nvPr/>
          </p:nvGrpSpPr>
          <p:grpSpPr bwMode="auto">
            <a:xfrm>
              <a:off x="1760" y="2754"/>
              <a:ext cx="370" cy="160"/>
              <a:chOff x="1378" y="3290"/>
              <a:chExt cx="370" cy="312"/>
            </a:xfrm>
          </p:grpSpPr>
          <p:sp>
            <p:nvSpPr>
              <p:cNvPr id="320540" name="Text Box 28">
                <a:extLst>
                  <a:ext uri="{FF2B5EF4-FFF2-40B4-BE49-F238E27FC236}">
                    <a16:creationId xmlns:a16="http://schemas.microsoft.com/office/drawing/2014/main" id="{E5306769-D04C-A240-BBFA-5943EAD08E76}"/>
                  </a:ext>
                </a:extLst>
              </p:cNvPr>
              <p:cNvSpPr txBox="1">
                <a:spLocks noChangeArrowheads="1"/>
              </p:cNvSpPr>
              <p:nvPr/>
            </p:nvSpPr>
            <p:spPr bwMode="auto">
              <a:xfrm>
                <a:off x="1378" y="3290"/>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320541" name="Line 29">
                <a:extLst>
                  <a:ext uri="{FF2B5EF4-FFF2-40B4-BE49-F238E27FC236}">
                    <a16:creationId xmlns:a16="http://schemas.microsoft.com/office/drawing/2014/main" id="{BC712038-EE89-3140-81EE-379D8E04CB69}"/>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320542" name="Group 30">
            <a:extLst>
              <a:ext uri="{FF2B5EF4-FFF2-40B4-BE49-F238E27FC236}">
                <a16:creationId xmlns:a16="http://schemas.microsoft.com/office/drawing/2014/main" id="{5FFF7050-CD62-3645-A42E-8FE8C4E71A48}"/>
              </a:ext>
            </a:extLst>
          </p:cNvPr>
          <p:cNvGrpSpPr>
            <a:grpSpLocks/>
          </p:cNvGrpSpPr>
          <p:nvPr/>
        </p:nvGrpSpPr>
        <p:grpSpPr bwMode="auto">
          <a:xfrm>
            <a:off x="8216901" y="5172075"/>
            <a:ext cx="587375" cy="749300"/>
            <a:chOff x="1760" y="2442"/>
            <a:chExt cx="370" cy="472"/>
          </a:xfrm>
        </p:grpSpPr>
        <p:sp>
          <p:nvSpPr>
            <p:cNvPr id="320543" name="Text Box 31">
              <a:extLst>
                <a:ext uri="{FF2B5EF4-FFF2-40B4-BE49-F238E27FC236}">
                  <a16:creationId xmlns:a16="http://schemas.microsoft.com/office/drawing/2014/main" id="{37A3E0FF-B1F3-0D40-8E69-A9AF44287BE7}"/>
                </a:ext>
              </a:extLst>
            </p:cNvPr>
            <p:cNvSpPr txBox="1">
              <a:spLocks noChangeArrowheads="1"/>
            </p:cNvSpPr>
            <p:nvPr/>
          </p:nvSpPr>
          <p:spPr bwMode="auto">
            <a:xfrm>
              <a:off x="1760" y="2442"/>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solidFill>
                    <a:srgbClr val="FF0033"/>
                  </a:solidFill>
                  <a:latin typeface="Courier New" panose="02070309020205020404" pitchFamily="49" charset="0"/>
                </a:rPr>
                <a:t>44</a:t>
              </a:r>
              <a:endParaRPr lang="en-US" altLang="en-US">
                <a:latin typeface="Courier New" panose="02070309020205020404" pitchFamily="49" charset="0"/>
              </a:endParaRPr>
            </a:p>
          </p:txBody>
        </p:sp>
        <p:grpSp>
          <p:nvGrpSpPr>
            <p:cNvPr id="320544" name="Group 32">
              <a:extLst>
                <a:ext uri="{FF2B5EF4-FFF2-40B4-BE49-F238E27FC236}">
                  <a16:creationId xmlns:a16="http://schemas.microsoft.com/office/drawing/2014/main" id="{0D55B54F-DA1A-F54E-9180-BF8C0C316040}"/>
                </a:ext>
              </a:extLst>
            </p:cNvPr>
            <p:cNvGrpSpPr>
              <a:grpSpLocks/>
            </p:cNvGrpSpPr>
            <p:nvPr/>
          </p:nvGrpSpPr>
          <p:grpSpPr bwMode="auto">
            <a:xfrm>
              <a:off x="1760" y="2754"/>
              <a:ext cx="370" cy="160"/>
              <a:chOff x="1378" y="3290"/>
              <a:chExt cx="370" cy="312"/>
            </a:xfrm>
          </p:grpSpPr>
          <p:sp>
            <p:nvSpPr>
              <p:cNvPr id="320545" name="Text Box 33">
                <a:extLst>
                  <a:ext uri="{FF2B5EF4-FFF2-40B4-BE49-F238E27FC236}">
                    <a16:creationId xmlns:a16="http://schemas.microsoft.com/office/drawing/2014/main" id="{B2631A43-DA94-AD4A-A4D2-1F55A2190C7D}"/>
                  </a:ext>
                </a:extLst>
              </p:cNvPr>
              <p:cNvSpPr txBox="1">
                <a:spLocks noChangeArrowheads="1"/>
              </p:cNvSpPr>
              <p:nvPr/>
            </p:nvSpPr>
            <p:spPr bwMode="auto">
              <a:xfrm>
                <a:off x="1378" y="3290"/>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320546" name="Line 34">
                <a:extLst>
                  <a:ext uri="{FF2B5EF4-FFF2-40B4-BE49-F238E27FC236}">
                    <a16:creationId xmlns:a16="http://schemas.microsoft.com/office/drawing/2014/main" id="{1C375487-7007-CF45-9959-A4F8B61C0120}"/>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320547" name="Group 35">
            <a:extLst>
              <a:ext uri="{FF2B5EF4-FFF2-40B4-BE49-F238E27FC236}">
                <a16:creationId xmlns:a16="http://schemas.microsoft.com/office/drawing/2014/main" id="{A37BE6CB-5412-C143-BD58-9E3407ACC96A}"/>
              </a:ext>
            </a:extLst>
          </p:cNvPr>
          <p:cNvGrpSpPr>
            <a:grpSpLocks/>
          </p:cNvGrpSpPr>
          <p:nvPr/>
        </p:nvGrpSpPr>
        <p:grpSpPr bwMode="auto">
          <a:xfrm>
            <a:off x="6045201" y="5248275"/>
            <a:ext cx="587375" cy="749300"/>
            <a:chOff x="1760" y="2442"/>
            <a:chExt cx="370" cy="472"/>
          </a:xfrm>
        </p:grpSpPr>
        <p:sp>
          <p:nvSpPr>
            <p:cNvPr id="320548" name="Text Box 36">
              <a:extLst>
                <a:ext uri="{FF2B5EF4-FFF2-40B4-BE49-F238E27FC236}">
                  <a16:creationId xmlns:a16="http://schemas.microsoft.com/office/drawing/2014/main" id="{F77131D6-0044-6542-A73D-9B86A4855DD9}"/>
                </a:ext>
              </a:extLst>
            </p:cNvPr>
            <p:cNvSpPr txBox="1">
              <a:spLocks noChangeArrowheads="1"/>
            </p:cNvSpPr>
            <p:nvPr/>
          </p:nvSpPr>
          <p:spPr bwMode="auto">
            <a:xfrm>
              <a:off x="1760" y="2442"/>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a:r>
                <a:rPr lang="en-US" altLang="en-US">
                  <a:solidFill>
                    <a:srgbClr val="FF0033"/>
                  </a:solidFill>
                  <a:latin typeface="Courier New" panose="02070309020205020404" pitchFamily="49" charset="0"/>
                </a:rPr>
                <a:t>7</a:t>
              </a:r>
              <a:endParaRPr lang="en-US" altLang="en-US">
                <a:latin typeface="Courier New" panose="02070309020205020404" pitchFamily="49" charset="0"/>
              </a:endParaRPr>
            </a:p>
          </p:txBody>
        </p:sp>
        <p:grpSp>
          <p:nvGrpSpPr>
            <p:cNvPr id="320549" name="Group 37">
              <a:extLst>
                <a:ext uri="{FF2B5EF4-FFF2-40B4-BE49-F238E27FC236}">
                  <a16:creationId xmlns:a16="http://schemas.microsoft.com/office/drawing/2014/main" id="{F7B5909F-6D3F-B144-B8A3-B91A67FB003A}"/>
                </a:ext>
              </a:extLst>
            </p:cNvPr>
            <p:cNvGrpSpPr>
              <a:grpSpLocks/>
            </p:cNvGrpSpPr>
            <p:nvPr/>
          </p:nvGrpSpPr>
          <p:grpSpPr bwMode="auto">
            <a:xfrm>
              <a:off x="1760" y="2754"/>
              <a:ext cx="370" cy="160"/>
              <a:chOff x="1378" y="3290"/>
              <a:chExt cx="370" cy="312"/>
            </a:xfrm>
          </p:grpSpPr>
          <p:sp>
            <p:nvSpPr>
              <p:cNvPr id="320550" name="Text Box 38">
                <a:extLst>
                  <a:ext uri="{FF2B5EF4-FFF2-40B4-BE49-F238E27FC236}">
                    <a16:creationId xmlns:a16="http://schemas.microsoft.com/office/drawing/2014/main" id="{64600E3F-3903-1340-99CF-08F021F951AC}"/>
                  </a:ext>
                </a:extLst>
              </p:cNvPr>
              <p:cNvSpPr txBox="1">
                <a:spLocks noChangeArrowheads="1"/>
              </p:cNvSpPr>
              <p:nvPr/>
            </p:nvSpPr>
            <p:spPr bwMode="auto">
              <a:xfrm>
                <a:off x="1378" y="3290"/>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320551" name="Line 39">
                <a:extLst>
                  <a:ext uri="{FF2B5EF4-FFF2-40B4-BE49-F238E27FC236}">
                    <a16:creationId xmlns:a16="http://schemas.microsoft.com/office/drawing/2014/main" id="{87442CCA-074E-1748-9C25-C9DD13BE9909}"/>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320552" name="Group 40">
            <a:extLst>
              <a:ext uri="{FF2B5EF4-FFF2-40B4-BE49-F238E27FC236}">
                <a16:creationId xmlns:a16="http://schemas.microsoft.com/office/drawing/2014/main" id="{0E8676D2-5821-4844-ABE7-76ED152A0319}"/>
              </a:ext>
            </a:extLst>
          </p:cNvPr>
          <p:cNvGrpSpPr>
            <a:grpSpLocks/>
          </p:cNvGrpSpPr>
          <p:nvPr/>
        </p:nvGrpSpPr>
        <p:grpSpPr bwMode="auto">
          <a:xfrm>
            <a:off x="8813801" y="3978275"/>
            <a:ext cx="587375" cy="749300"/>
            <a:chOff x="1760" y="2442"/>
            <a:chExt cx="370" cy="472"/>
          </a:xfrm>
        </p:grpSpPr>
        <p:sp>
          <p:nvSpPr>
            <p:cNvPr id="320553" name="Text Box 41">
              <a:extLst>
                <a:ext uri="{FF2B5EF4-FFF2-40B4-BE49-F238E27FC236}">
                  <a16:creationId xmlns:a16="http://schemas.microsoft.com/office/drawing/2014/main" id="{5EDE52D6-A855-8440-AC4B-4E7EF8A564A0}"/>
                </a:ext>
              </a:extLst>
            </p:cNvPr>
            <p:cNvSpPr txBox="1">
              <a:spLocks noChangeArrowheads="1"/>
            </p:cNvSpPr>
            <p:nvPr/>
          </p:nvSpPr>
          <p:spPr bwMode="auto">
            <a:xfrm>
              <a:off x="1760" y="2442"/>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solidFill>
                    <a:srgbClr val="FF0033"/>
                  </a:solidFill>
                  <a:latin typeface="Courier New" panose="02070309020205020404" pitchFamily="49" charset="0"/>
                </a:rPr>
                <a:t>94</a:t>
              </a:r>
              <a:endParaRPr lang="en-US" altLang="en-US">
                <a:latin typeface="Courier New" panose="02070309020205020404" pitchFamily="49" charset="0"/>
              </a:endParaRPr>
            </a:p>
          </p:txBody>
        </p:sp>
        <p:grpSp>
          <p:nvGrpSpPr>
            <p:cNvPr id="320554" name="Group 42">
              <a:extLst>
                <a:ext uri="{FF2B5EF4-FFF2-40B4-BE49-F238E27FC236}">
                  <a16:creationId xmlns:a16="http://schemas.microsoft.com/office/drawing/2014/main" id="{B2BD91A7-F8FD-3647-813A-1ABCA24C84D5}"/>
                </a:ext>
              </a:extLst>
            </p:cNvPr>
            <p:cNvGrpSpPr>
              <a:grpSpLocks/>
            </p:cNvGrpSpPr>
            <p:nvPr/>
          </p:nvGrpSpPr>
          <p:grpSpPr bwMode="auto">
            <a:xfrm>
              <a:off x="1760" y="2754"/>
              <a:ext cx="370" cy="160"/>
              <a:chOff x="1378" y="3290"/>
              <a:chExt cx="370" cy="312"/>
            </a:xfrm>
          </p:grpSpPr>
          <p:sp>
            <p:nvSpPr>
              <p:cNvPr id="320555" name="Text Box 43">
                <a:extLst>
                  <a:ext uri="{FF2B5EF4-FFF2-40B4-BE49-F238E27FC236}">
                    <a16:creationId xmlns:a16="http://schemas.microsoft.com/office/drawing/2014/main" id="{7EDE4366-B849-9645-8664-529E4195E0D7}"/>
                  </a:ext>
                </a:extLst>
              </p:cNvPr>
              <p:cNvSpPr txBox="1">
                <a:spLocks noChangeArrowheads="1"/>
              </p:cNvSpPr>
              <p:nvPr/>
            </p:nvSpPr>
            <p:spPr bwMode="auto">
              <a:xfrm>
                <a:off x="1378" y="3290"/>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320556" name="Line 44">
                <a:extLst>
                  <a:ext uri="{FF2B5EF4-FFF2-40B4-BE49-F238E27FC236}">
                    <a16:creationId xmlns:a16="http://schemas.microsoft.com/office/drawing/2014/main" id="{01F5F595-2D4D-8844-AAD7-CA94647074D2}"/>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320557" name="Group 45">
            <a:extLst>
              <a:ext uri="{FF2B5EF4-FFF2-40B4-BE49-F238E27FC236}">
                <a16:creationId xmlns:a16="http://schemas.microsoft.com/office/drawing/2014/main" id="{80F00EB7-7495-FF4B-8C47-537AD268B44A}"/>
              </a:ext>
            </a:extLst>
          </p:cNvPr>
          <p:cNvGrpSpPr>
            <a:grpSpLocks/>
          </p:cNvGrpSpPr>
          <p:nvPr/>
        </p:nvGrpSpPr>
        <p:grpSpPr bwMode="auto">
          <a:xfrm>
            <a:off x="9283701" y="5159375"/>
            <a:ext cx="587375" cy="749300"/>
            <a:chOff x="1760" y="2442"/>
            <a:chExt cx="370" cy="472"/>
          </a:xfrm>
        </p:grpSpPr>
        <p:sp>
          <p:nvSpPr>
            <p:cNvPr id="320558" name="Text Box 46">
              <a:extLst>
                <a:ext uri="{FF2B5EF4-FFF2-40B4-BE49-F238E27FC236}">
                  <a16:creationId xmlns:a16="http://schemas.microsoft.com/office/drawing/2014/main" id="{CB345F88-E51D-B14B-9B52-CC48FD66C5F5}"/>
                </a:ext>
              </a:extLst>
            </p:cNvPr>
            <p:cNvSpPr txBox="1">
              <a:spLocks noChangeArrowheads="1"/>
            </p:cNvSpPr>
            <p:nvPr/>
          </p:nvSpPr>
          <p:spPr bwMode="auto">
            <a:xfrm>
              <a:off x="1760" y="2442"/>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latin typeface="Courier New" panose="02070309020205020404" pitchFamily="49" charset="0"/>
                </a:rPr>
                <a:t>97</a:t>
              </a:r>
            </a:p>
          </p:txBody>
        </p:sp>
        <p:grpSp>
          <p:nvGrpSpPr>
            <p:cNvPr id="320559" name="Group 47">
              <a:extLst>
                <a:ext uri="{FF2B5EF4-FFF2-40B4-BE49-F238E27FC236}">
                  <a16:creationId xmlns:a16="http://schemas.microsoft.com/office/drawing/2014/main" id="{C3891C59-CFC9-3440-8FB3-582697ADB9FC}"/>
                </a:ext>
              </a:extLst>
            </p:cNvPr>
            <p:cNvGrpSpPr>
              <a:grpSpLocks/>
            </p:cNvGrpSpPr>
            <p:nvPr/>
          </p:nvGrpSpPr>
          <p:grpSpPr bwMode="auto">
            <a:xfrm>
              <a:off x="1760" y="2754"/>
              <a:ext cx="370" cy="160"/>
              <a:chOff x="1378" y="3290"/>
              <a:chExt cx="370" cy="312"/>
            </a:xfrm>
          </p:grpSpPr>
          <p:sp>
            <p:nvSpPr>
              <p:cNvPr id="320560" name="Text Box 48">
                <a:extLst>
                  <a:ext uri="{FF2B5EF4-FFF2-40B4-BE49-F238E27FC236}">
                    <a16:creationId xmlns:a16="http://schemas.microsoft.com/office/drawing/2014/main" id="{8A5D6458-E155-D64F-9FDF-55A210F01C59}"/>
                  </a:ext>
                </a:extLst>
              </p:cNvPr>
              <p:cNvSpPr txBox="1">
                <a:spLocks noChangeArrowheads="1"/>
              </p:cNvSpPr>
              <p:nvPr/>
            </p:nvSpPr>
            <p:spPr bwMode="auto">
              <a:xfrm>
                <a:off x="1378" y="3290"/>
                <a:ext cx="370" cy="312"/>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320561" name="Line 49">
                <a:extLst>
                  <a:ext uri="{FF2B5EF4-FFF2-40B4-BE49-F238E27FC236}">
                    <a16:creationId xmlns:a16="http://schemas.microsoft.com/office/drawing/2014/main" id="{01BA60C0-B333-D04D-AC68-CE994AFB364F}"/>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320562" name="Group 50">
            <a:extLst>
              <a:ext uri="{FF2B5EF4-FFF2-40B4-BE49-F238E27FC236}">
                <a16:creationId xmlns:a16="http://schemas.microsoft.com/office/drawing/2014/main" id="{719F5B40-7B4F-B547-BE77-5E6775C31DAB}"/>
              </a:ext>
            </a:extLst>
          </p:cNvPr>
          <p:cNvGrpSpPr>
            <a:grpSpLocks/>
          </p:cNvGrpSpPr>
          <p:nvPr/>
        </p:nvGrpSpPr>
        <p:grpSpPr bwMode="auto">
          <a:xfrm>
            <a:off x="5118101" y="5248275"/>
            <a:ext cx="587375" cy="749300"/>
            <a:chOff x="1760" y="2442"/>
            <a:chExt cx="370" cy="472"/>
          </a:xfrm>
        </p:grpSpPr>
        <p:sp>
          <p:nvSpPr>
            <p:cNvPr id="320563" name="Text Box 51">
              <a:extLst>
                <a:ext uri="{FF2B5EF4-FFF2-40B4-BE49-F238E27FC236}">
                  <a16:creationId xmlns:a16="http://schemas.microsoft.com/office/drawing/2014/main" id="{1CB4213C-C0CD-1D4E-92E6-00A1AE92BD41}"/>
                </a:ext>
              </a:extLst>
            </p:cNvPr>
            <p:cNvSpPr txBox="1">
              <a:spLocks noChangeArrowheads="1"/>
            </p:cNvSpPr>
            <p:nvPr/>
          </p:nvSpPr>
          <p:spPr bwMode="auto">
            <a:xfrm>
              <a:off x="1760" y="2442"/>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a:r>
                <a:rPr lang="en-US" altLang="en-US">
                  <a:solidFill>
                    <a:srgbClr val="FF0033"/>
                  </a:solidFill>
                  <a:latin typeface="Courier New" panose="02070309020205020404" pitchFamily="49" charset="0"/>
                </a:rPr>
                <a:t>1</a:t>
              </a:r>
              <a:endParaRPr lang="en-US" altLang="en-US">
                <a:latin typeface="Courier New" panose="02070309020205020404" pitchFamily="49" charset="0"/>
              </a:endParaRPr>
            </a:p>
          </p:txBody>
        </p:sp>
        <p:grpSp>
          <p:nvGrpSpPr>
            <p:cNvPr id="320564" name="Group 52">
              <a:extLst>
                <a:ext uri="{FF2B5EF4-FFF2-40B4-BE49-F238E27FC236}">
                  <a16:creationId xmlns:a16="http://schemas.microsoft.com/office/drawing/2014/main" id="{3AB09BE9-B54E-CD48-A89A-4144A38E497C}"/>
                </a:ext>
              </a:extLst>
            </p:cNvPr>
            <p:cNvGrpSpPr>
              <a:grpSpLocks/>
            </p:cNvGrpSpPr>
            <p:nvPr/>
          </p:nvGrpSpPr>
          <p:grpSpPr bwMode="auto">
            <a:xfrm>
              <a:off x="1760" y="2754"/>
              <a:ext cx="370" cy="160"/>
              <a:chOff x="1378" y="3290"/>
              <a:chExt cx="370" cy="312"/>
            </a:xfrm>
          </p:grpSpPr>
          <p:sp>
            <p:nvSpPr>
              <p:cNvPr id="320565" name="Text Box 53">
                <a:extLst>
                  <a:ext uri="{FF2B5EF4-FFF2-40B4-BE49-F238E27FC236}">
                    <a16:creationId xmlns:a16="http://schemas.microsoft.com/office/drawing/2014/main" id="{1AB8F05E-0EDE-254A-965B-51E30746DBC2}"/>
                  </a:ext>
                </a:extLst>
              </p:cNvPr>
              <p:cNvSpPr txBox="1">
                <a:spLocks noChangeArrowheads="1"/>
              </p:cNvSpPr>
              <p:nvPr/>
            </p:nvSpPr>
            <p:spPr bwMode="auto">
              <a:xfrm>
                <a:off x="1378" y="3290"/>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320566" name="Line 54">
                <a:extLst>
                  <a:ext uri="{FF2B5EF4-FFF2-40B4-BE49-F238E27FC236}">
                    <a16:creationId xmlns:a16="http://schemas.microsoft.com/office/drawing/2014/main" id="{7C4BEAD1-4852-9F40-A755-6F28819DE5EA}"/>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320567" name="Group 55">
            <a:extLst>
              <a:ext uri="{FF2B5EF4-FFF2-40B4-BE49-F238E27FC236}">
                <a16:creationId xmlns:a16="http://schemas.microsoft.com/office/drawing/2014/main" id="{396E68CE-B91D-F746-964E-F087C3A162C6}"/>
              </a:ext>
            </a:extLst>
          </p:cNvPr>
          <p:cNvGrpSpPr>
            <a:grpSpLocks/>
          </p:cNvGrpSpPr>
          <p:nvPr/>
        </p:nvGrpSpPr>
        <p:grpSpPr bwMode="auto">
          <a:xfrm>
            <a:off x="6096001" y="2771775"/>
            <a:ext cx="587375" cy="749300"/>
            <a:chOff x="1760" y="2442"/>
            <a:chExt cx="370" cy="472"/>
          </a:xfrm>
        </p:grpSpPr>
        <p:sp>
          <p:nvSpPr>
            <p:cNvPr id="320568" name="Text Box 56">
              <a:extLst>
                <a:ext uri="{FF2B5EF4-FFF2-40B4-BE49-F238E27FC236}">
                  <a16:creationId xmlns:a16="http://schemas.microsoft.com/office/drawing/2014/main" id="{82C5B2B6-CFC8-F344-8424-D43F0BAF3A35}"/>
                </a:ext>
              </a:extLst>
            </p:cNvPr>
            <p:cNvSpPr txBox="1">
              <a:spLocks noChangeArrowheads="1"/>
            </p:cNvSpPr>
            <p:nvPr/>
          </p:nvSpPr>
          <p:spPr bwMode="auto">
            <a:xfrm>
              <a:off x="1760" y="2442"/>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a:r>
                <a:rPr lang="en-US" altLang="en-US">
                  <a:solidFill>
                    <a:srgbClr val="FF0033"/>
                  </a:solidFill>
                  <a:latin typeface="Courier New" panose="02070309020205020404" pitchFamily="49" charset="0"/>
                </a:rPr>
                <a:t>9</a:t>
              </a:r>
              <a:endParaRPr lang="en-US" altLang="en-US">
                <a:latin typeface="Courier New" panose="02070309020205020404" pitchFamily="49" charset="0"/>
              </a:endParaRPr>
            </a:p>
          </p:txBody>
        </p:sp>
        <p:grpSp>
          <p:nvGrpSpPr>
            <p:cNvPr id="320569" name="Group 57">
              <a:extLst>
                <a:ext uri="{FF2B5EF4-FFF2-40B4-BE49-F238E27FC236}">
                  <a16:creationId xmlns:a16="http://schemas.microsoft.com/office/drawing/2014/main" id="{62188AB9-979F-6749-8BC4-03DBFA4BEEEA}"/>
                </a:ext>
              </a:extLst>
            </p:cNvPr>
            <p:cNvGrpSpPr>
              <a:grpSpLocks/>
            </p:cNvGrpSpPr>
            <p:nvPr/>
          </p:nvGrpSpPr>
          <p:grpSpPr bwMode="auto">
            <a:xfrm>
              <a:off x="1760" y="2754"/>
              <a:ext cx="370" cy="160"/>
              <a:chOff x="1378" y="3290"/>
              <a:chExt cx="370" cy="312"/>
            </a:xfrm>
          </p:grpSpPr>
          <p:sp>
            <p:nvSpPr>
              <p:cNvPr id="320570" name="Text Box 58">
                <a:extLst>
                  <a:ext uri="{FF2B5EF4-FFF2-40B4-BE49-F238E27FC236}">
                    <a16:creationId xmlns:a16="http://schemas.microsoft.com/office/drawing/2014/main" id="{0D38FE90-B8C7-A648-BB2A-EE879F98A095}"/>
                  </a:ext>
                </a:extLst>
              </p:cNvPr>
              <p:cNvSpPr txBox="1">
                <a:spLocks noChangeArrowheads="1"/>
              </p:cNvSpPr>
              <p:nvPr/>
            </p:nvSpPr>
            <p:spPr bwMode="auto">
              <a:xfrm>
                <a:off x="1378" y="3290"/>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320571" name="Line 59">
                <a:extLst>
                  <a:ext uri="{FF2B5EF4-FFF2-40B4-BE49-F238E27FC236}">
                    <a16:creationId xmlns:a16="http://schemas.microsoft.com/office/drawing/2014/main" id="{5BD40BAA-7871-6D42-A71F-04FF804C6CE4}"/>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320572" name="Line 60">
            <a:extLst>
              <a:ext uri="{FF2B5EF4-FFF2-40B4-BE49-F238E27FC236}">
                <a16:creationId xmlns:a16="http://schemas.microsoft.com/office/drawing/2014/main" id="{B55EDD59-687D-3844-886A-531CEFEDF882}"/>
              </a:ext>
            </a:extLst>
          </p:cNvPr>
          <p:cNvSpPr>
            <a:spLocks noChangeShapeType="1"/>
          </p:cNvSpPr>
          <p:nvPr/>
        </p:nvSpPr>
        <p:spPr bwMode="auto">
          <a:xfrm flipH="1">
            <a:off x="6400800" y="2133600"/>
            <a:ext cx="850900" cy="6223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0573" name="Line 61">
            <a:extLst>
              <a:ext uri="{FF2B5EF4-FFF2-40B4-BE49-F238E27FC236}">
                <a16:creationId xmlns:a16="http://schemas.microsoft.com/office/drawing/2014/main" id="{77B24BBB-FAEC-C541-9DB4-7E66ABB8DC13}"/>
              </a:ext>
            </a:extLst>
          </p:cNvPr>
          <p:cNvSpPr>
            <a:spLocks noChangeShapeType="1"/>
          </p:cNvSpPr>
          <p:nvPr/>
        </p:nvSpPr>
        <p:spPr bwMode="auto">
          <a:xfrm>
            <a:off x="7531100" y="2133600"/>
            <a:ext cx="1041400" cy="5969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0574" name="Line 62">
            <a:extLst>
              <a:ext uri="{FF2B5EF4-FFF2-40B4-BE49-F238E27FC236}">
                <a16:creationId xmlns:a16="http://schemas.microsoft.com/office/drawing/2014/main" id="{866A8262-3A03-3A4C-AC81-D2336F3E0CE9}"/>
              </a:ext>
            </a:extLst>
          </p:cNvPr>
          <p:cNvSpPr>
            <a:spLocks noChangeShapeType="1"/>
          </p:cNvSpPr>
          <p:nvPr/>
        </p:nvSpPr>
        <p:spPr bwMode="auto">
          <a:xfrm flipH="1">
            <a:off x="5880100" y="3403600"/>
            <a:ext cx="381000" cy="5080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0575" name="Line 63">
            <a:extLst>
              <a:ext uri="{FF2B5EF4-FFF2-40B4-BE49-F238E27FC236}">
                <a16:creationId xmlns:a16="http://schemas.microsoft.com/office/drawing/2014/main" id="{22CF9356-F7F9-BE42-B563-97B062F9CCCB}"/>
              </a:ext>
            </a:extLst>
          </p:cNvPr>
          <p:cNvSpPr>
            <a:spLocks noChangeShapeType="1"/>
          </p:cNvSpPr>
          <p:nvPr/>
        </p:nvSpPr>
        <p:spPr bwMode="auto">
          <a:xfrm>
            <a:off x="6540500" y="3390900"/>
            <a:ext cx="406400" cy="5334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0576" name="Line 64">
            <a:extLst>
              <a:ext uri="{FF2B5EF4-FFF2-40B4-BE49-F238E27FC236}">
                <a16:creationId xmlns:a16="http://schemas.microsoft.com/office/drawing/2014/main" id="{3D521F61-FD34-1C43-875F-0EF8F3ABF988}"/>
              </a:ext>
            </a:extLst>
          </p:cNvPr>
          <p:cNvSpPr>
            <a:spLocks noChangeShapeType="1"/>
          </p:cNvSpPr>
          <p:nvPr/>
        </p:nvSpPr>
        <p:spPr bwMode="auto">
          <a:xfrm flipH="1">
            <a:off x="5410200" y="4546600"/>
            <a:ext cx="317500" cy="6858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0577" name="Line 65">
            <a:extLst>
              <a:ext uri="{FF2B5EF4-FFF2-40B4-BE49-F238E27FC236}">
                <a16:creationId xmlns:a16="http://schemas.microsoft.com/office/drawing/2014/main" id="{C6A156C6-646A-1E4F-B01A-616711D5945F}"/>
              </a:ext>
            </a:extLst>
          </p:cNvPr>
          <p:cNvSpPr>
            <a:spLocks noChangeShapeType="1"/>
          </p:cNvSpPr>
          <p:nvPr/>
        </p:nvSpPr>
        <p:spPr bwMode="auto">
          <a:xfrm>
            <a:off x="6032500" y="4559300"/>
            <a:ext cx="304800" cy="6731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0578" name="Line 66">
            <a:extLst>
              <a:ext uri="{FF2B5EF4-FFF2-40B4-BE49-F238E27FC236}">
                <a16:creationId xmlns:a16="http://schemas.microsoft.com/office/drawing/2014/main" id="{0A76B060-3BF9-1C40-B1AF-C838D68CC262}"/>
              </a:ext>
            </a:extLst>
          </p:cNvPr>
          <p:cNvSpPr>
            <a:spLocks noChangeShapeType="1"/>
          </p:cNvSpPr>
          <p:nvPr/>
        </p:nvSpPr>
        <p:spPr bwMode="auto">
          <a:xfrm flipH="1">
            <a:off x="8051800" y="3365500"/>
            <a:ext cx="381000" cy="6096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0579" name="Line 67">
            <a:extLst>
              <a:ext uri="{FF2B5EF4-FFF2-40B4-BE49-F238E27FC236}">
                <a16:creationId xmlns:a16="http://schemas.microsoft.com/office/drawing/2014/main" id="{24B974B8-3DEC-5B47-B76F-F7F54B2B9672}"/>
              </a:ext>
            </a:extLst>
          </p:cNvPr>
          <p:cNvSpPr>
            <a:spLocks noChangeShapeType="1"/>
          </p:cNvSpPr>
          <p:nvPr/>
        </p:nvSpPr>
        <p:spPr bwMode="auto">
          <a:xfrm>
            <a:off x="8724900" y="3365500"/>
            <a:ext cx="381000" cy="5969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0580" name="Line 68">
            <a:extLst>
              <a:ext uri="{FF2B5EF4-FFF2-40B4-BE49-F238E27FC236}">
                <a16:creationId xmlns:a16="http://schemas.microsoft.com/office/drawing/2014/main" id="{40B3E3A0-C521-024B-A9A9-93B11674CADC}"/>
              </a:ext>
            </a:extLst>
          </p:cNvPr>
          <p:cNvSpPr>
            <a:spLocks noChangeShapeType="1"/>
          </p:cNvSpPr>
          <p:nvPr/>
        </p:nvSpPr>
        <p:spPr bwMode="auto">
          <a:xfrm>
            <a:off x="8191500" y="4610100"/>
            <a:ext cx="304800" cy="5588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0581" name="Line 69">
            <a:extLst>
              <a:ext uri="{FF2B5EF4-FFF2-40B4-BE49-F238E27FC236}">
                <a16:creationId xmlns:a16="http://schemas.microsoft.com/office/drawing/2014/main" id="{A5A2CA3C-A392-D242-AA77-E321C57C47CA}"/>
              </a:ext>
            </a:extLst>
          </p:cNvPr>
          <p:cNvSpPr>
            <a:spLocks noChangeShapeType="1"/>
          </p:cNvSpPr>
          <p:nvPr/>
        </p:nvSpPr>
        <p:spPr bwMode="auto">
          <a:xfrm>
            <a:off x="9258300" y="4597400"/>
            <a:ext cx="304800" cy="546100"/>
          </a:xfrm>
          <a:prstGeom prst="line">
            <a:avLst/>
          </a:prstGeom>
          <a:noFill/>
          <a:ln w="381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20582" name="Group 70">
            <a:extLst>
              <a:ext uri="{FF2B5EF4-FFF2-40B4-BE49-F238E27FC236}">
                <a16:creationId xmlns:a16="http://schemas.microsoft.com/office/drawing/2014/main" id="{A4CFECB5-A090-6142-BA2E-5EF2C918BBB7}"/>
              </a:ext>
            </a:extLst>
          </p:cNvPr>
          <p:cNvGrpSpPr>
            <a:grpSpLocks/>
          </p:cNvGrpSpPr>
          <p:nvPr/>
        </p:nvGrpSpPr>
        <p:grpSpPr bwMode="auto">
          <a:xfrm>
            <a:off x="5183188" y="5880100"/>
            <a:ext cx="165100" cy="406400"/>
            <a:chOff x="2305" y="3704"/>
            <a:chExt cx="104" cy="256"/>
          </a:xfrm>
        </p:grpSpPr>
        <p:sp>
          <p:nvSpPr>
            <p:cNvPr id="320583" name="Line 71">
              <a:extLst>
                <a:ext uri="{FF2B5EF4-FFF2-40B4-BE49-F238E27FC236}">
                  <a16:creationId xmlns:a16="http://schemas.microsoft.com/office/drawing/2014/main" id="{97E69BDD-736E-7A4B-9145-CFF97BD0B010}"/>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0584" name="Line 72">
              <a:extLst>
                <a:ext uri="{FF2B5EF4-FFF2-40B4-BE49-F238E27FC236}">
                  <a16:creationId xmlns:a16="http://schemas.microsoft.com/office/drawing/2014/main" id="{B6103203-CE58-A34D-8F83-4CEFE54308CC}"/>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0585" name="Line 73">
              <a:extLst>
                <a:ext uri="{FF2B5EF4-FFF2-40B4-BE49-F238E27FC236}">
                  <a16:creationId xmlns:a16="http://schemas.microsoft.com/office/drawing/2014/main" id="{E77995A1-2B1D-EA4A-AF43-A9C4F7369F5B}"/>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20586" name="Group 74">
            <a:extLst>
              <a:ext uri="{FF2B5EF4-FFF2-40B4-BE49-F238E27FC236}">
                <a16:creationId xmlns:a16="http://schemas.microsoft.com/office/drawing/2014/main" id="{BD38DC48-BEF2-F448-BD3F-37A8ADE19126}"/>
              </a:ext>
            </a:extLst>
          </p:cNvPr>
          <p:cNvGrpSpPr>
            <a:grpSpLocks/>
          </p:cNvGrpSpPr>
          <p:nvPr/>
        </p:nvGrpSpPr>
        <p:grpSpPr bwMode="auto">
          <a:xfrm>
            <a:off x="6402388" y="5880100"/>
            <a:ext cx="165100" cy="406400"/>
            <a:chOff x="2305" y="3704"/>
            <a:chExt cx="104" cy="256"/>
          </a:xfrm>
        </p:grpSpPr>
        <p:sp>
          <p:nvSpPr>
            <p:cNvPr id="320587" name="Line 75">
              <a:extLst>
                <a:ext uri="{FF2B5EF4-FFF2-40B4-BE49-F238E27FC236}">
                  <a16:creationId xmlns:a16="http://schemas.microsoft.com/office/drawing/2014/main" id="{8D8DA2BA-14BA-E440-8856-A0EED6E9DD77}"/>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0588" name="Line 76">
              <a:extLst>
                <a:ext uri="{FF2B5EF4-FFF2-40B4-BE49-F238E27FC236}">
                  <a16:creationId xmlns:a16="http://schemas.microsoft.com/office/drawing/2014/main" id="{ED4783B5-B63E-FF4D-8073-3A360D217FE7}"/>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0589" name="Line 77">
              <a:extLst>
                <a:ext uri="{FF2B5EF4-FFF2-40B4-BE49-F238E27FC236}">
                  <a16:creationId xmlns:a16="http://schemas.microsoft.com/office/drawing/2014/main" id="{AAF97198-F0F0-9A45-AC4C-15E9DD51F872}"/>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20590" name="Group 78">
            <a:extLst>
              <a:ext uri="{FF2B5EF4-FFF2-40B4-BE49-F238E27FC236}">
                <a16:creationId xmlns:a16="http://schemas.microsoft.com/office/drawing/2014/main" id="{6452EB1C-56A0-2F4E-9FB6-FFEEF725856C}"/>
              </a:ext>
            </a:extLst>
          </p:cNvPr>
          <p:cNvGrpSpPr>
            <a:grpSpLocks/>
          </p:cNvGrpSpPr>
          <p:nvPr/>
        </p:nvGrpSpPr>
        <p:grpSpPr bwMode="auto">
          <a:xfrm>
            <a:off x="9640888" y="5803900"/>
            <a:ext cx="165100" cy="406400"/>
            <a:chOff x="2305" y="3704"/>
            <a:chExt cx="104" cy="256"/>
          </a:xfrm>
        </p:grpSpPr>
        <p:sp>
          <p:nvSpPr>
            <p:cNvPr id="320591" name="Line 79">
              <a:extLst>
                <a:ext uri="{FF2B5EF4-FFF2-40B4-BE49-F238E27FC236}">
                  <a16:creationId xmlns:a16="http://schemas.microsoft.com/office/drawing/2014/main" id="{2D2E6329-C5BB-974B-8D0F-B756EBE80499}"/>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0592" name="Line 80">
              <a:extLst>
                <a:ext uri="{FF2B5EF4-FFF2-40B4-BE49-F238E27FC236}">
                  <a16:creationId xmlns:a16="http://schemas.microsoft.com/office/drawing/2014/main" id="{FDD6009F-F299-2F46-A537-4C48DD52FC5C}"/>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0593" name="Line 81">
              <a:extLst>
                <a:ext uri="{FF2B5EF4-FFF2-40B4-BE49-F238E27FC236}">
                  <a16:creationId xmlns:a16="http://schemas.microsoft.com/office/drawing/2014/main" id="{E31C61A2-DC35-1940-8439-347BD5C57665}"/>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20594" name="Group 82">
            <a:extLst>
              <a:ext uri="{FF2B5EF4-FFF2-40B4-BE49-F238E27FC236}">
                <a16:creationId xmlns:a16="http://schemas.microsoft.com/office/drawing/2014/main" id="{EDF9BB71-50BA-0447-985D-95E20F2BE1A9}"/>
              </a:ext>
            </a:extLst>
          </p:cNvPr>
          <p:cNvGrpSpPr>
            <a:grpSpLocks/>
          </p:cNvGrpSpPr>
          <p:nvPr/>
        </p:nvGrpSpPr>
        <p:grpSpPr bwMode="auto">
          <a:xfrm>
            <a:off x="8574088" y="5791200"/>
            <a:ext cx="165100" cy="406400"/>
            <a:chOff x="2305" y="3704"/>
            <a:chExt cx="104" cy="256"/>
          </a:xfrm>
        </p:grpSpPr>
        <p:sp>
          <p:nvSpPr>
            <p:cNvPr id="320595" name="Line 83">
              <a:extLst>
                <a:ext uri="{FF2B5EF4-FFF2-40B4-BE49-F238E27FC236}">
                  <a16:creationId xmlns:a16="http://schemas.microsoft.com/office/drawing/2014/main" id="{33119F8E-6E75-8648-90FC-BF7EFACE7400}"/>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0596" name="Line 84">
              <a:extLst>
                <a:ext uri="{FF2B5EF4-FFF2-40B4-BE49-F238E27FC236}">
                  <a16:creationId xmlns:a16="http://schemas.microsoft.com/office/drawing/2014/main" id="{C80B5DC9-CF8D-CA41-B170-2A7FACAA005A}"/>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0597" name="Line 85">
              <a:extLst>
                <a:ext uri="{FF2B5EF4-FFF2-40B4-BE49-F238E27FC236}">
                  <a16:creationId xmlns:a16="http://schemas.microsoft.com/office/drawing/2014/main" id="{A9682035-D19C-B540-AB54-5868693C49DC}"/>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20598" name="Group 86">
            <a:extLst>
              <a:ext uri="{FF2B5EF4-FFF2-40B4-BE49-F238E27FC236}">
                <a16:creationId xmlns:a16="http://schemas.microsoft.com/office/drawing/2014/main" id="{8D958508-3C09-2F4D-900F-B529EADE83B3}"/>
              </a:ext>
            </a:extLst>
          </p:cNvPr>
          <p:cNvGrpSpPr>
            <a:grpSpLocks/>
          </p:cNvGrpSpPr>
          <p:nvPr/>
        </p:nvGrpSpPr>
        <p:grpSpPr bwMode="auto">
          <a:xfrm>
            <a:off x="8269288" y="5803900"/>
            <a:ext cx="165100" cy="406400"/>
            <a:chOff x="2305" y="3704"/>
            <a:chExt cx="104" cy="256"/>
          </a:xfrm>
        </p:grpSpPr>
        <p:sp>
          <p:nvSpPr>
            <p:cNvPr id="320599" name="Line 87">
              <a:extLst>
                <a:ext uri="{FF2B5EF4-FFF2-40B4-BE49-F238E27FC236}">
                  <a16:creationId xmlns:a16="http://schemas.microsoft.com/office/drawing/2014/main" id="{D7AA793A-1755-BD4E-9E94-C9ED0D001DEE}"/>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0600" name="Line 88">
              <a:extLst>
                <a:ext uri="{FF2B5EF4-FFF2-40B4-BE49-F238E27FC236}">
                  <a16:creationId xmlns:a16="http://schemas.microsoft.com/office/drawing/2014/main" id="{C74B3DF5-400B-9940-B09A-1F46EDBB2F3C}"/>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0601" name="Line 89">
              <a:extLst>
                <a:ext uri="{FF2B5EF4-FFF2-40B4-BE49-F238E27FC236}">
                  <a16:creationId xmlns:a16="http://schemas.microsoft.com/office/drawing/2014/main" id="{5E0C5C40-8119-0F46-8FE3-5023B6CBAB84}"/>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20602" name="Group 90">
            <a:extLst>
              <a:ext uri="{FF2B5EF4-FFF2-40B4-BE49-F238E27FC236}">
                <a16:creationId xmlns:a16="http://schemas.microsoft.com/office/drawing/2014/main" id="{8F3DFC8E-FA28-3C41-989D-D4E6F861E5C3}"/>
              </a:ext>
            </a:extLst>
          </p:cNvPr>
          <p:cNvGrpSpPr>
            <a:grpSpLocks/>
          </p:cNvGrpSpPr>
          <p:nvPr/>
        </p:nvGrpSpPr>
        <p:grpSpPr bwMode="auto">
          <a:xfrm>
            <a:off x="5462588" y="5880100"/>
            <a:ext cx="165100" cy="406400"/>
            <a:chOff x="2305" y="3704"/>
            <a:chExt cx="104" cy="256"/>
          </a:xfrm>
        </p:grpSpPr>
        <p:sp>
          <p:nvSpPr>
            <p:cNvPr id="320603" name="Line 91">
              <a:extLst>
                <a:ext uri="{FF2B5EF4-FFF2-40B4-BE49-F238E27FC236}">
                  <a16:creationId xmlns:a16="http://schemas.microsoft.com/office/drawing/2014/main" id="{5DD94133-1850-1046-9FD7-178DA999E544}"/>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0604" name="Line 92">
              <a:extLst>
                <a:ext uri="{FF2B5EF4-FFF2-40B4-BE49-F238E27FC236}">
                  <a16:creationId xmlns:a16="http://schemas.microsoft.com/office/drawing/2014/main" id="{5D7C3EB9-65A3-494A-9ED9-0EE422961B27}"/>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0605" name="Line 93">
              <a:extLst>
                <a:ext uri="{FF2B5EF4-FFF2-40B4-BE49-F238E27FC236}">
                  <a16:creationId xmlns:a16="http://schemas.microsoft.com/office/drawing/2014/main" id="{75E965C8-BE3E-064B-B31A-93377326BBE5}"/>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20606" name="Group 94">
            <a:extLst>
              <a:ext uri="{FF2B5EF4-FFF2-40B4-BE49-F238E27FC236}">
                <a16:creationId xmlns:a16="http://schemas.microsoft.com/office/drawing/2014/main" id="{FCBAA759-A360-954F-AE65-C00301E54D0E}"/>
              </a:ext>
            </a:extLst>
          </p:cNvPr>
          <p:cNvGrpSpPr>
            <a:grpSpLocks/>
          </p:cNvGrpSpPr>
          <p:nvPr/>
        </p:nvGrpSpPr>
        <p:grpSpPr bwMode="auto">
          <a:xfrm>
            <a:off x="6110288" y="5867400"/>
            <a:ext cx="165100" cy="406400"/>
            <a:chOff x="2305" y="3704"/>
            <a:chExt cx="104" cy="256"/>
          </a:xfrm>
        </p:grpSpPr>
        <p:sp>
          <p:nvSpPr>
            <p:cNvPr id="320607" name="Line 95">
              <a:extLst>
                <a:ext uri="{FF2B5EF4-FFF2-40B4-BE49-F238E27FC236}">
                  <a16:creationId xmlns:a16="http://schemas.microsoft.com/office/drawing/2014/main" id="{6178AB28-7CDF-8445-9496-98FFBD9BE03D}"/>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0608" name="Line 96">
              <a:extLst>
                <a:ext uri="{FF2B5EF4-FFF2-40B4-BE49-F238E27FC236}">
                  <a16:creationId xmlns:a16="http://schemas.microsoft.com/office/drawing/2014/main" id="{0558F177-C78E-5846-9F89-E1183B1A751E}"/>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0609" name="Line 97">
              <a:extLst>
                <a:ext uri="{FF2B5EF4-FFF2-40B4-BE49-F238E27FC236}">
                  <a16:creationId xmlns:a16="http://schemas.microsoft.com/office/drawing/2014/main" id="{ACC36F73-14B9-B344-B07F-2295F92CD39E}"/>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20610" name="Group 98">
            <a:extLst>
              <a:ext uri="{FF2B5EF4-FFF2-40B4-BE49-F238E27FC236}">
                <a16:creationId xmlns:a16="http://schemas.microsoft.com/office/drawing/2014/main" id="{58F1BA05-3CF2-014C-8A95-22F8C451E44D}"/>
              </a:ext>
            </a:extLst>
          </p:cNvPr>
          <p:cNvGrpSpPr>
            <a:grpSpLocks/>
          </p:cNvGrpSpPr>
          <p:nvPr/>
        </p:nvGrpSpPr>
        <p:grpSpPr bwMode="auto">
          <a:xfrm>
            <a:off x="7024688" y="4546600"/>
            <a:ext cx="165100" cy="406400"/>
            <a:chOff x="2305" y="3704"/>
            <a:chExt cx="104" cy="256"/>
          </a:xfrm>
        </p:grpSpPr>
        <p:sp>
          <p:nvSpPr>
            <p:cNvPr id="320611" name="Line 99">
              <a:extLst>
                <a:ext uri="{FF2B5EF4-FFF2-40B4-BE49-F238E27FC236}">
                  <a16:creationId xmlns:a16="http://schemas.microsoft.com/office/drawing/2014/main" id="{AD0A3312-859F-1C46-861D-C608CB1CF6F2}"/>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0612" name="Line 100">
              <a:extLst>
                <a:ext uri="{FF2B5EF4-FFF2-40B4-BE49-F238E27FC236}">
                  <a16:creationId xmlns:a16="http://schemas.microsoft.com/office/drawing/2014/main" id="{7E9EF4F3-9829-F04B-A814-D4AD2300288A}"/>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0613" name="Line 101">
              <a:extLst>
                <a:ext uri="{FF2B5EF4-FFF2-40B4-BE49-F238E27FC236}">
                  <a16:creationId xmlns:a16="http://schemas.microsoft.com/office/drawing/2014/main" id="{F15BB934-5676-D448-B8B9-72BCC2ED06A9}"/>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20614" name="Group 102">
            <a:extLst>
              <a:ext uri="{FF2B5EF4-FFF2-40B4-BE49-F238E27FC236}">
                <a16:creationId xmlns:a16="http://schemas.microsoft.com/office/drawing/2014/main" id="{30E513D7-1A3B-3A4C-B872-4C83668B6F30}"/>
              </a:ext>
            </a:extLst>
          </p:cNvPr>
          <p:cNvGrpSpPr>
            <a:grpSpLocks/>
          </p:cNvGrpSpPr>
          <p:nvPr/>
        </p:nvGrpSpPr>
        <p:grpSpPr bwMode="auto">
          <a:xfrm>
            <a:off x="6719888" y="4559300"/>
            <a:ext cx="165100" cy="406400"/>
            <a:chOff x="2305" y="3704"/>
            <a:chExt cx="104" cy="256"/>
          </a:xfrm>
        </p:grpSpPr>
        <p:sp>
          <p:nvSpPr>
            <p:cNvPr id="320615" name="Line 103">
              <a:extLst>
                <a:ext uri="{FF2B5EF4-FFF2-40B4-BE49-F238E27FC236}">
                  <a16:creationId xmlns:a16="http://schemas.microsoft.com/office/drawing/2014/main" id="{92F23578-09F8-784E-BCDB-130B7C8D0158}"/>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0616" name="Line 104">
              <a:extLst>
                <a:ext uri="{FF2B5EF4-FFF2-40B4-BE49-F238E27FC236}">
                  <a16:creationId xmlns:a16="http://schemas.microsoft.com/office/drawing/2014/main" id="{C0A6C9F0-FEA2-A647-A887-290FC363A0BE}"/>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0617" name="Line 105">
              <a:extLst>
                <a:ext uri="{FF2B5EF4-FFF2-40B4-BE49-F238E27FC236}">
                  <a16:creationId xmlns:a16="http://schemas.microsoft.com/office/drawing/2014/main" id="{B4E09EC9-F5E9-0F4B-86F7-5D3AC7BA6F84}"/>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20618" name="Group 106">
            <a:extLst>
              <a:ext uri="{FF2B5EF4-FFF2-40B4-BE49-F238E27FC236}">
                <a16:creationId xmlns:a16="http://schemas.microsoft.com/office/drawing/2014/main" id="{5BC8B886-F8B8-B942-B48A-3D2163B66355}"/>
              </a:ext>
            </a:extLst>
          </p:cNvPr>
          <p:cNvGrpSpPr>
            <a:grpSpLocks/>
          </p:cNvGrpSpPr>
          <p:nvPr/>
        </p:nvGrpSpPr>
        <p:grpSpPr bwMode="auto">
          <a:xfrm>
            <a:off x="9348788" y="5816600"/>
            <a:ext cx="165100" cy="406400"/>
            <a:chOff x="2305" y="3704"/>
            <a:chExt cx="104" cy="256"/>
          </a:xfrm>
        </p:grpSpPr>
        <p:sp>
          <p:nvSpPr>
            <p:cNvPr id="320619" name="Line 107">
              <a:extLst>
                <a:ext uri="{FF2B5EF4-FFF2-40B4-BE49-F238E27FC236}">
                  <a16:creationId xmlns:a16="http://schemas.microsoft.com/office/drawing/2014/main" id="{FDA5D8F9-7B6F-2D4A-A18B-1973C74BAC95}"/>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0620" name="Line 108">
              <a:extLst>
                <a:ext uri="{FF2B5EF4-FFF2-40B4-BE49-F238E27FC236}">
                  <a16:creationId xmlns:a16="http://schemas.microsoft.com/office/drawing/2014/main" id="{14C0F8EF-4DF2-CE47-BC53-645C883245A3}"/>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0621" name="Line 109">
              <a:extLst>
                <a:ext uri="{FF2B5EF4-FFF2-40B4-BE49-F238E27FC236}">
                  <a16:creationId xmlns:a16="http://schemas.microsoft.com/office/drawing/2014/main" id="{BA46B81B-7897-3540-B282-BB1448585B08}"/>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20622" name="Group 110">
            <a:extLst>
              <a:ext uri="{FF2B5EF4-FFF2-40B4-BE49-F238E27FC236}">
                <a16:creationId xmlns:a16="http://schemas.microsoft.com/office/drawing/2014/main" id="{64003BE7-8661-8F4F-BEFC-52ECD9B90372}"/>
              </a:ext>
            </a:extLst>
          </p:cNvPr>
          <p:cNvGrpSpPr>
            <a:grpSpLocks/>
          </p:cNvGrpSpPr>
          <p:nvPr/>
        </p:nvGrpSpPr>
        <p:grpSpPr bwMode="auto">
          <a:xfrm>
            <a:off x="8878888" y="4610100"/>
            <a:ext cx="165100" cy="406400"/>
            <a:chOff x="2305" y="3704"/>
            <a:chExt cx="104" cy="256"/>
          </a:xfrm>
        </p:grpSpPr>
        <p:sp>
          <p:nvSpPr>
            <p:cNvPr id="320623" name="Line 111">
              <a:extLst>
                <a:ext uri="{FF2B5EF4-FFF2-40B4-BE49-F238E27FC236}">
                  <a16:creationId xmlns:a16="http://schemas.microsoft.com/office/drawing/2014/main" id="{7285476C-A210-1B48-A692-1256F9859F64}"/>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0624" name="Line 112">
              <a:extLst>
                <a:ext uri="{FF2B5EF4-FFF2-40B4-BE49-F238E27FC236}">
                  <a16:creationId xmlns:a16="http://schemas.microsoft.com/office/drawing/2014/main" id="{B5FDA143-C6E0-8C4E-AC85-98491C7FC497}"/>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0625" name="Line 113">
              <a:extLst>
                <a:ext uri="{FF2B5EF4-FFF2-40B4-BE49-F238E27FC236}">
                  <a16:creationId xmlns:a16="http://schemas.microsoft.com/office/drawing/2014/main" id="{79A3FF1F-1F3B-3C4B-B9D3-894C03ADBEFD}"/>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20626" name="Group 114">
            <a:extLst>
              <a:ext uri="{FF2B5EF4-FFF2-40B4-BE49-F238E27FC236}">
                <a16:creationId xmlns:a16="http://schemas.microsoft.com/office/drawing/2014/main" id="{11B17A53-FBFD-8D4F-92BE-7AE9500C58DE}"/>
              </a:ext>
            </a:extLst>
          </p:cNvPr>
          <p:cNvGrpSpPr>
            <a:grpSpLocks/>
          </p:cNvGrpSpPr>
          <p:nvPr/>
        </p:nvGrpSpPr>
        <p:grpSpPr bwMode="auto">
          <a:xfrm>
            <a:off x="7837488" y="4622800"/>
            <a:ext cx="165100" cy="406400"/>
            <a:chOff x="2305" y="3704"/>
            <a:chExt cx="104" cy="256"/>
          </a:xfrm>
        </p:grpSpPr>
        <p:sp>
          <p:nvSpPr>
            <p:cNvPr id="320627" name="Line 115">
              <a:extLst>
                <a:ext uri="{FF2B5EF4-FFF2-40B4-BE49-F238E27FC236}">
                  <a16:creationId xmlns:a16="http://schemas.microsoft.com/office/drawing/2014/main" id="{4CEA4C68-976C-C54B-A4FC-228285EBD236}"/>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0628" name="Line 116">
              <a:extLst>
                <a:ext uri="{FF2B5EF4-FFF2-40B4-BE49-F238E27FC236}">
                  <a16:creationId xmlns:a16="http://schemas.microsoft.com/office/drawing/2014/main" id="{A305E870-0B99-3645-A14F-9F83F8555D47}"/>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0629" name="Line 117">
              <a:extLst>
                <a:ext uri="{FF2B5EF4-FFF2-40B4-BE49-F238E27FC236}">
                  <a16:creationId xmlns:a16="http://schemas.microsoft.com/office/drawing/2014/main" id="{000EC030-2A2C-0342-9ECB-4A1F77F8FDBD}"/>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20630" name="Text Box 118">
            <a:extLst>
              <a:ext uri="{FF2B5EF4-FFF2-40B4-BE49-F238E27FC236}">
                <a16:creationId xmlns:a16="http://schemas.microsoft.com/office/drawing/2014/main" id="{BFF3CB87-7371-BE40-9996-6757160D5BCA}"/>
              </a:ext>
            </a:extLst>
          </p:cNvPr>
          <p:cNvSpPr txBox="1">
            <a:spLocks noChangeArrowheads="1"/>
          </p:cNvSpPr>
          <p:nvPr/>
        </p:nvSpPr>
        <p:spPr bwMode="auto">
          <a:xfrm>
            <a:off x="1978025" y="2816225"/>
            <a:ext cx="3416320" cy="707886"/>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a:latin typeface="Courier New" panose="02070309020205020404" pitchFamily="49" charset="0"/>
              </a:rPr>
              <a:t>Output: 1 3 7 9 14 22</a:t>
            </a:r>
          </a:p>
          <a:p>
            <a:r>
              <a:rPr lang="en-US" altLang="en-US" sz="2000">
                <a:latin typeface="Courier New" panose="02070309020205020404" pitchFamily="49" charset="0"/>
              </a:rPr>
              <a:t>        36 44 67 94</a:t>
            </a:r>
          </a:p>
        </p:txBody>
      </p:sp>
      <p:sp>
        <p:nvSpPr>
          <p:cNvPr id="320631" name="Oval 119">
            <a:extLst>
              <a:ext uri="{FF2B5EF4-FFF2-40B4-BE49-F238E27FC236}">
                <a16:creationId xmlns:a16="http://schemas.microsoft.com/office/drawing/2014/main" id="{52D4AF14-7EFF-7049-8881-FAB5BAD539B8}"/>
              </a:ext>
            </a:extLst>
          </p:cNvPr>
          <p:cNvSpPr>
            <a:spLocks noChangeArrowheads="1"/>
          </p:cNvSpPr>
          <p:nvPr/>
        </p:nvSpPr>
        <p:spPr bwMode="auto">
          <a:xfrm>
            <a:off x="2044700" y="1308100"/>
            <a:ext cx="254000" cy="254000"/>
          </a:xfrm>
          <a:prstGeom prst="ellipse">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320632" name="Oval 120">
            <a:extLst>
              <a:ext uri="{FF2B5EF4-FFF2-40B4-BE49-F238E27FC236}">
                <a16:creationId xmlns:a16="http://schemas.microsoft.com/office/drawing/2014/main" id="{6C9934E0-32AD-F941-BB71-8DB31B38C230}"/>
              </a:ext>
            </a:extLst>
          </p:cNvPr>
          <p:cNvSpPr>
            <a:spLocks noChangeArrowheads="1"/>
          </p:cNvSpPr>
          <p:nvPr/>
        </p:nvSpPr>
        <p:spPr bwMode="auto">
          <a:xfrm>
            <a:off x="2044700" y="1651000"/>
            <a:ext cx="254000" cy="254000"/>
          </a:xfrm>
          <a:prstGeom prst="ellipse">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320633" name="Oval 121">
            <a:extLst>
              <a:ext uri="{FF2B5EF4-FFF2-40B4-BE49-F238E27FC236}">
                <a16:creationId xmlns:a16="http://schemas.microsoft.com/office/drawing/2014/main" id="{E5DE6DA9-A7DF-B641-8470-ED2286C76C49}"/>
              </a:ext>
            </a:extLst>
          </p:cNvPr>
          <p:cNvSpPr>
            <a:spLocks noChangeArrowheads="1"/>
          </p:cNvSpPr>
          <p:nvPr/>
        </p:nvSpPr>
        <p:spPr bwMode="auto">
          <a:xfrm>
            <a:off x="2044700" y="1993900"/>
            <a:ext cx="254000" cy="254000"/>
          </a:xfrm>
          <a:prstGeom prst="ellipse">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320634" name="Oval 122">
            <a:extLst>
              <a:ext uri="{FF2B5EF4-FFF2-40B4-BE49-F238E27FC236}">
                <a16:creationId xmlns:a16="http://schemas.microsoft.com/office/drawing/2014/main" id="{8E3B9EDE-9CBC-0F48-9AFC-F9A63D97E242}"/>
              </a:ext>
            </a:extLst>
          </p:cNvPr>
          <p:cNvSpPr>
            <a:spLocks noChangeArrowheads="1"/>
          </p:cNvSpPr>
          <p:nvPr/>
        </p:nvSpPr>
        <p:spPr bwMode="auto">
          <a:xfrm>
            <a:off x="4762500" y="52070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320635" name="Oval 123">
            <a:extLst>
              <a:ext uri="{FF2B5EF4-FFF2-40B4-BE49-F238E27FC236}">
                <a16:creationId xmlns:a16="http://schemas.microsoft.com/office/drawing/2014/main" id="{072419CA-8FD7-C74D-A211-ED3CB7F62C97}"/>
              </a:ext>
            </a:extLst>
          </p:cNvPr>
          <p:cNvSpPr>
            <a:spLocks noChangeArrowheads="1"/>
          </p:cNvSpPr>
          <p:nvPr/>
        </p:nvSpPr>
        <p:spPr bwMode="auto">
          <a:xfrm>
            <a:off x="4749800" y="55118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320636" name="Oval 124">
            <a:extLst>
              <a:ext uri="{FF2B5EF4-FFF2-40B4-BE49-F238E27FC236}">
                <a16:creationId xmlns:a16="http://schemas.microsoft.com/office/drawing/2014/main" id="{BE1AC022-6F12-F94B-8893-2B36864DAA34}"/>
              </a:ext>
            </a:extLst>
          </p:cNvPr>
          <p:cNvSpPr>
            <a:spLocks noChangeArrowheads="1"/>
          </p:cNvSpPr>
          <p:nvPr/>
        </p:nvSpPr>
        <p:spPr bwMode="auto">
          <a:xfrm>
            <a:off x="4749800" y="58166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320637" name="Oval 125">
            <a:extLst>
              <a:ext uri="{FF2B5EF4-FFF2-40B4-BE49-F238E27FC236}">
                <a16:creationId xmlns:a16="http://schemas.microsoft.com/office/drawing/2014/main" id="{72B06ED4-FA57-E844-B287-A29402F94B38}"/>
              </a:ext>
            </a:extLst>
          </p:cNvPr>
          <p:cNvSpPr>
            <a:spLocks noChangeArrowheads="1"/>
          </p:cNvSpPr>
          <p:nvPr/>
        </p:nvSpPr>
        <p:spPr bwMode="auto">
          <a:xfrm>
            <a:off x="5207000" y="39116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320638" name="Oval 126">
            <a:extLst>
              <a:ext uri="{FF2B5EF4-FFF2-40B4-BE49-F238E27FC236}">
                <a16:creationId xmlns:a16="http://schemas.microsoft.com/office/drawing/2014/main" id="{B849C53A-A723-754D-B632-129B60CB818B}"/>
              </a:ext>
            </a:extLst>
          </p:cNvPr>
          <p:cNvSpPr>
            <a:spLocks noChangeArrowheads="1"/>
          </p:cNvSpPr>
          <p:nvPr/>
        </p:nvSpPr>
        <p:spPr bwMode="auto">
          <a:xfrm>
            <a:off x="5207000" y="42164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320639" name="Oval 127">
            <a:extLst>
              <a:ext uri="{FF2B5EF4-FFF2-40B4-BE49-F238E27FC236}">
                <a16:creationId xmlns:a16="http://schemas.microsoft.com/office/drawing/2014/main" id="{9C178820-6803-C64E-9D38-6998CF4B92EA}"/>
              </a:ext>
            </a:extLst>
          </p:cNvPr>
          <p:cNvSpPr>
            <a:spLocks noChangeArrowheads="1"/>
          </p:cNvSpPr>
          <p:nvPr/>
        </p:nvSpPr>
        <p:spPr bwMode="auto">
          <a:xfrm>
            <a:off x="5207000" y="45339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320640" name="Oval 128">
            <a:extLst>
              <a:ext uri="{FF2B5EF4-FFF2-40B4-BE49-F238E27FC236}">
                <a16:creationId xmlns:a16="http://schemas.microsoft.com/office/drawing/2014/main" id="{1FFA14CC-A66A-4147-BC3D-6B62BA64F6FD}"/>
              </a:ext>
            </a:extLst>
          </p:cNvPr>
          <p:cNvSpPr>
            <a:spLocks noChangeArrowheads="1"/>
          </p:cNvSpPr>
          <p:nvPr/>
        </p:nvSpPr>
        <p:spPr bwMode="auto">
          <a:xfrm>
            <a:off x="5740400" y="51943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320641" name="Oval 129">
            <a:extLst>
              <a:ext uri="{FF2B5EF4-FFF2-40B4-BE49-F238E27FC236}">
                <a16:creationId xmlns:a16="http://schemas.microsoft.com/office/drawing/2014/main" id="{CD36E423-1CE8-AE4D-8425-754CE960F04E}"/>
              </a:ext>
            </a:extLst>
          </p:cNvPr>
          <p:cNvSpPr>
            <a:spLocks noChangeArrowheads="1"/>
          </p:cNvSpPr>
          <p:nvPr/>
        </p:nvSpPr>
        <p:spPr bwMode="auto">
          <a:xfrm>
            <a:off x="5740400" y="55118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320642" name="Oval 130">
            <a:extLst>
              <a:ext uri="{FF2B5EF4-FFF2-40B4-BE49-F238E27FC236}">
                <a16:creationId xmlns:a16="http://schemas.microsoft.com/office/drawing/2014/main" id="{333A38CB-1D34-034E-B486-8633053322E3}"/>
              </a:ext>
            </a:extLst>
          </p:cNvPr>
          <p:cNvSpPr>
            <a:spLocks noChangeArrowheads="1"/>
          </p:cNvSpPr>
          <p:nvPr/>
        </p:nvSpPr>
        <p:spPr bwMode="auto">
          <a:xfrm>
            <a:off x="5740400" y="58293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320643" name="Oval 131">
            <a:extLst>
              <a:ext uri="{FF2B5EF4-FFF2-40B4-BE49-F238E27FC236}">
                <a16:creationId xmlns:a16="http://schemas.microsoft.com/office/drawing/2014/main" id="{8495F599-7F5E-7748-8F04-CAFD7CDDA4A3}"/>
              </a:ext>
            </a:extLst>
          </p:cNvPr>
          <p:cNvSpPr>
            <a:spLocks noChangeArrowheads="1"/>
          </p:cNvSpPr>
          <p:nvPr/>
        </p:nvSpPr>
        <p:spPr bwMode="auto">
          <a:xfrm>
            <a:off x="6299200" y="39116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320644" name="Oval 132">
            <a:extLst>
              <a:ext uri="{FF2B5EF4-FFF2-40B4-BE49-F238E27FC236}">
                <a16:creationId xmlns:a16="http://schemas.microsoft.com/office/drawing/2014/main" id="{61ACB65C-0CBC-AB4E-8846-AC1600F42B0A}"/>
              </a:ext>
            </a:extLst>
          </p:cNvPr>
          <p:cNvSpPr>
            <a:spLocks noChangeArrowheads="1"/>
          </p:cNvSpPr>
          <p:nvPr/>
        </p:nvSpPr>
        <p:spPr bwMode="auto">
          <a:xfrm>
            <a:off x="6299200" y="42291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320645" name="Oval 133">
            <a:extLst>
              <a:ext uri="{FF2B5EF4-FFF2-40B4-BE49-F238E27FC236}">
                <a16:creationId xmlns:a16="http://schemas.microsoft.com/office/drawing/2014/main" id="{CF647DB3-6479-6342-BFC0-F49D7E764F83}"/>
              </a:ext>
            </a:extLst>
          </p:cNvPr>
          <p:cNvSpPr>
            <a:spLocks noChangeArrowheads="1"/>
          </p:cNvSpPr>
          <p:nvPr/>
        </p:nvSpPr>
        <p:spPr bwMode="auto">
          <a:xfrm>
            <a:off x="6299200" y="45466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320646" name="Oval 134">
            <a:extLst>
              <a:ext uri="{FF2B5EF4-FFF2-40B4-BE49-F238E27FC236}">
                <a16:creationId xmlns:a16="http://schemas.microsoft.com/office/drawing/2014/main" id="{55036D45-3151-C849-83AC-7B3497AE9383}"/>
              </a:ext>
            </a:extLst>
          </p:cNvPr>
          <p:cNvSpPr>
            <a:spLocks noChangeArrowheads="1"/>
          </p:cNvSpPr>
          <p:nvPr/>
        </p:nvSpPr>
        <p:spPr bwMode="auto">
          <a:xfrm>
            <a:off x="5740400" y="27305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320647" name="Oval 135">
            <a:extLst>
              <a:ext uri="{FF2B5EF4-FFF2-40B4-BE49-F238E27FC236}">
                <a16:creationId xmlns:a16="http://schemas.microsoft.com/office/drawing/2014/main" id="{424700D4-BBEB-BB4E-869D-A12F361CF8F0}"/>
              </a:ext>
            </a:extLst>
          </p:cNvPr>
          <p:cNvSpPr>
            <a:spLocks noChangeArrowheads="1"/>
          </p:cNvSpPr>
          <p:nvPr/>
        </p:nvSpPr>
        <p:spPr bwMode="auto">
          <a:xfrm>
            <a:off x="5740400" y="30353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320648" name="Oval 136">
            <a:extLst>
              <a:ext uri="{FF2B5EF4-FFF2-40B4-BE49-F238E27FC236}">
                <a16:creationId xmlns:a16="http://schemas.microsoft.com/office/drawing/2014/main" id="{63A41E2B-D001-1C48-A9CA-8D707B2A4945}"/>
              </a:ext>
            </a:extLst>
          </p:cNvPr>
          <p:cNvSpPr>
            <a:spLocks noChangeArrowheads="1"/>
          </p:cNvSpPr>
          <p:nvPr/>
        </p:nvSpPr>
        <p:spPr bwMode="auto">
          <a:xfrm>
            <a:off x="5740400" y="33401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320649" name="Oval 137">
            <a:extLst>
              <a:ext uri="{FF2B5EF4-FFF2-40B4-BE49-F238E27FC236}">
                <a16:creationId xmlns:a16="http://schemas.microsoft.com/office/drawing/2014/main" id="{3FAA1828-D0C0-734B-A870-C1DC6B401D6C}"/>
              </a:ext>
            </a:extLst>
          </p:cNvPr>
          <p:cNvSpPr>
            <a:spLocks noChangeArrowheads="1"/>
          </p:cNvSpPr>
          <p:nvPr/>
        </p:nvSpPr>
        <p:spPr bwMode="auto">
          <a:xfrm>
            <a:off x="6743700" y="14732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320650" name="Oval 138">
            <a:extLst>
              <a:ext uri="{FF2B5EF4-FFF2-40B4-BE49-F238E27FC236}">
                <a16:creationId xmlns:a16="http://schemas.microsoft.com/office/drawing/2014/main" id="{2B55EFAB-5FBD-A848-8793-B4F1E74C7FE6}"/>
              </a:ext>
            </a:extLst>
          </p:cNvPr>
          <p:cNvSpPr>
            <a:spLocks noChangeArrowheads="1"/>
          </p:cNvSpPr>
          <p:nvPr/>
        </p:nvSpPr>
        <p:spPr bwMode="auto">
          <a:xfrm>
            <a:off x="6743700" y="17526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320651" name="Oval 139">
            <a:extLst>
              <a:ext uri="{FF2B5EF4-FFF2-40B4-BE49-F238E27FC236}">
                <a16:creationId xmlns:a16="http://schemas.microsoft.com/office/drawing/2014/main" id="{9591C095-5AA5-CE43-BF7D-9A55A37AD15A}"/>
              </a:ext>
            </a:extLst>
          </p:cNvPr>
          <p:cNvSpPr>
            <a:spLocks noChangeArrowheads="1"/>
          </p:cNvSpPr>
          <p:nvPr/>
        </p:nvSpPr>
        <p:spPr bwMode="auto">
          <a:xfrm>
            <a:off x="6743700" y="2044700"/>
            <a:ext cx="254000" cy="254000"/>
          </a:xfrm>
          <a:prstGeom prst="ellipse">
            <a:avLst/>
          </a:prstGeom>
          <a:solidFill>
            <a:srgbClr val="66FF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320652" name="Oval 140">
            <a:extLst>
              <a:ext uri="{FF2B5EF4-FFF2-40B4-BE49-F238E27FC236}">
                <a16:creationId xmlns:a16="http://schemas.microsoft.com/office/drawing/2014/main" id="{C4D1C21E-B590-194C-B492-C5D7495D28A7}"/>
              </a:ext>
            </a:extLst>
          </p:cNvPr>
          <p:cNvSpPr>
            <a:spLocks noChangeArrowheads="1"/>
          </p:cNvSpPr>
          <p:nvPr/>
        </p:nvSpPr>
        <p:spPr bwMode="auto">
          <a:xfrm>
            <a:off x="7404100" y="39116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320653" name="Oval 141">
            <a:extLst>
              <a:ext uri="{FF2B5EF4-FFF2-40B4-BE49-F238E27FC236}">
                <a16:creationId xmlns:a16="http://schemas.microsoft.com/office/drawing/2014/main" id="{93CC15CD-EE9E-6A41-9616-8042B9247C90}"/>
              </a:ext>
            </a:extLst>
          </p:cNvPr>
          <p:cNvSpPr>
            <a:spLocks noChangeArrowheads="1"/>
          </p:cNvSpPr>
          <p:nvPr/>
        </p:nvSpPr>
        <p:spPr bwMode="auto">
          <a:xfrm>
            <a:off x="7391400" y="42291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320654" name="Oval 142">
            <a:extLst>
              <a:ext uri="{FF2B5EF4-FFF2-40B4-BE49-F238E27FC236}">
                <a16:creationId xmlns:a16="http://schemas.microsoft.com/office/drawing/2014/main" id="{223199C0-BD43-5F40-8954-11170A8FBEE7}"/>
              </a:ext>
            </a:extLst>
          </p:cNvPr>
          <p:cNvSpPr>
            <a:spLocks noChangeArrowheads="1"/>
          </p:cNvSpPr>
          <p:nvPr/>
        </p:nvSpPr>
        <p:spPr bwMode="auto">
          <a:xfrm>
            <a:off x="7378700" y="45466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320655" name="Oval 143">
            <a:extLst>
              <a:ext uri="{FF2B5EF4-FFF2-40B4-BE49-F238E27FC236}">
                <a16:creationId xmlns:a16="http://schemas.microsoft.com/office/drawing/2014/main" id="{21E63B3C-2A3F-0447-9EB2-ACF553836F26}"/>
              </a:ext>
            </a:extLst>
          </p:cNvPr>
          <p:cNvSpPr>
            <a:spLocks noChangeArrowheads="1"/>
          </p:cNvSpPr>
          <p:nvPr/>
        </p:nvSpPr>
        <p:spPr bwMode="auto">
          <a:xfrm>
            <a:off x="7861300" y="51308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320656" name="Oval 144">
            <a:extLst>
              <a:ext uri="{FF2B5EF4-FFF2-40B4-BE49-F238E27FC236}">
                <a16:creationId xmlns:a16="http://schemas.microsoft.com/office/drawing/2014/main" id="{FEC965DC-54C2-024E-84AF-936499EAB658}"/>
              </a:ext>
            </a:extLst>
          </p:cNvPr>
          <p:cNvSpPr>
            <a:spLocks noChangeArrowheads="1"/>
          </p:cNvSpPr>
          <p:nvPr/>
        </p:nvSpPr>
        <p:spPr bwMode="auto">
          <a:xfrm>
            <a:off x="7848600" y="54610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320657" name="Oval 145">
            <a:extLst>
              <a:ext uri="{FF2B5EF4-FFF2-40B4-BE49-F238E27FC236}">
                <a16:creationId xmlns:a16="http://schemas.microsoft.com/office/drawing/2014/main" id="{6E1D31A3-52C8-E94E-981E-E93C51D6B91D}"/>
              </a:ext>
            </a:extLst>
          </p:cNvPr>
          <p:cNvSpPr>
            <a:spLocks noChangeArrowheads="1"/>
          </p:cNvSpPr>
          <p:nvPr/>
        </p:nvSpPr>
        <p:spPr bwMode="auto">
          <a:xfrm>
            <a:off x="7848600" y="57785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320658" name="Oval 146">
            <a:extLst>
              <a:ext uri="{FF2B5EF4-FFF2-40B4-BE49-F238E27FC236}">
                <a16:creationId xmlns:a16="http://schemas.microsoft.com/office/drawing/2014/main" id="{07409E03-2B94-3C45-B23F-BFD5EC21869D}"/>
              </a:ext>
            </a:extLst>
          </p:cNvPr>
          <p:cNvSpPr>
            <a:spLocks noChangeArrowheads="1"/>
          </p:cNvSpPr>
          <p:nvPr/>
        </p:nvSpPr>
        <p:spPr bwMode="auto">
          <a:xfrm>
            <a:off x="7937500" y="27051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320659" name="Oval 147">
            <a:extLst>
              <a:ext uri="{FF2B5EF4-FFF2-40B4-BE49-F238E27FC236}">
                <a16:creationId xmlns:a16="http://schemas.microsoft.com/office/drawing/2014/main" id="{69BCB41F-0279-FD4A-9994-8CED17F2942E}"/>
              </a:ext>
            </a:extLst>
          </p:cNvPr>
          <p:cNvSpPr>
            <a:spLocks noChangeArrowheads="1"/>
          </p:cNvSpPr>
          <p:nvPr/>
        </p:nvSpPr>
        <p:spPr bwMode="auto">
          <a:xfrm>
            <a:off x="7937500" y="30226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320660" name="Oval 148">
            <a:extLst>
              <a:ext uri="{FF2B5EF4-FFF2-40B4-BE49-F238E27FC236}">
                <a16:creationId xmlns:a16="http://schemas.microsoft.com/office/drawing/2014/main" id="{C4414F3E-4ED5-4D45-AE41-7B675828AD92}"/>
              </a:ext>
            </a:extLst>
          </p:cNvPr>
          <p:cNvSpPr>
            <a:spLocks noChangeArrowheads="1"/>
          </p:cNvSpPr>
          <p:nvPr/>
        </p:nvSpPr>
        <p:spPr bwMode="auto">
          <a:xfrm>
            <a:off x="7937500" y="3340100"/>
            <a:ext cx="254000" cy="254000"/>
          </a:xfrm>
          <a:prstGeom prst="ellipse">
            <a:avLst/>
          </a:prstGeom>
          <a:solidFill>
            <a:srgbClr val="66FF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320661" name="Oval 149">
            <a:extLst>
              <a:ext uri="{FF2B5EF4-FFF2-40B4-BE49-F238E27FC236}">
                <a16:creationId xmlns:a16="http://schemas.microsoft.com/office/drawing/2014/main" id="{612554A9-7978-3045-A5CC-500D46CC1F6D}"/>
              </a:ext>
            </a:extLst>
          </p:cNvPr>
          <p:cNvSpPr>
            <a:spLocks noChangeArrowheads="1"/>
          </p:cNvSpPr>
          <p:nvPr/>
        </p:nvSpPr>
        <p:spPr bwMode="auto">
          <a:xfrm>
            <a:off x="8445500" y="38989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320662" name="Oval 150">
            <a:extLst>
              <a:ext uri="{FF2B5EF4-FFF2-40B4-BE49-F238E27FC236}">
                <a16:creationId xmlns:a16="http://schemas.microsoft.com/office/drawing/2014/main" id="{85FB6C4F-1262-9644-93E7-FE6922BE2223}"/>
              </a:ext>
            </a:extLst>
          </p:cNvPr>
          <p:cNvSpPr>
            <a:spLocks noChangeArrowheads="1"/>
          </p:cNvSpPr>
          <p:nvPr/>
        </p:nvSpPr>
        <p:spPr bwMode="auto">
          <a:xfrm>
            <a:off x="8432800" y="42291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Tree>
    <p:extLst>
      <p:ext uri="{BB962C8B-B14F-4D97-AF65-F5344CB8AC3E}">
        <p14:creationId xmlns:p14="http://schemas.microsoft.com/office/powerpoint/2010/main" val="70711268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a:extLst>
              <a:ext uri="{FF2B5EF4-FFF2-40B4-BE49-F238E27FC236}">
                <a16:creationId xmlns:a16="http://schemas.microsoft.com/office/drawing/2014/main" id="{EF8BCBEC-3227-924A-84A9-6B6EFAB79DA3}"/>
              </a:ext>
            </a:extLst>
          </p:cNvPr>
          <p:cNvSpPr>
            <a:spLocks noChangeArrowheads="1"/>
          </p:cNvSpPr>
          <p:nvPr/>
        </p:nvSpPr>
        <p:spPr bwMode="auto">
          <a:xfrm>
            <a:off x="1981201" y="457201"/>
            <a:ext cx="4341813" cy="1895475"/>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64" tIns="46033" rIns="92064" bIns="46033">
            <a:spAutoFit/>
          </a:bodyPr>
          <a:lstStyle>
            <a:lvl1pPr indent="4763">
              <a:spcBef>
                <a:spcPct val="20000"/>
              </a:spcBef>
              <a:buChar char="•"/>
              <a:defRPr sz="2400">
                <a:solidFill>
                  <a:schemeClr val="tx1"/>
                </a:solidFill>
                <a:latin typeface="Arial" panose="020B0604020202020204" pitchFamily="34" charset="0"/>
              </a:defRPr>
            </a:lvl1pPr>
            <a:lvl2pPr marL="747713"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buFontTx/>
              <a:buNone/>
            </a:pPr>
            <a:r>
              <a:rPr lang="en-US" altLang="en-US" sz="2000">
                <a:latin typeface="Courier New" panose="02070309020205020404" pitchFamily="49" charset="0"/>
              </a:rPr>
              <a:t>Proc InOrderPrint(pointer) </a:t>
            </a:r>
          </a:p>
          <a:p>
            <a:pPr>
              <a:buFontTx/>
              <a:buNone/>
            </a:pPr>
            <a:r>
              <a:rPr lang="en-US" altLang="en-US" sz="2000">
                <a:solidFill>
                  <a:srgbClr val="FF0033"/>
                </a:solidFill>
                <a:latin typeface="Courier New" panose="02070309020205020404" pitchFamily="49" charset="0"/>
              </a:rPr>
              <a:t> pointer NOT NIL?</a:t>
            </a:r>
          </a:p>
          <a:p>
            <a:pPr>
              <a:buFontTx/>
              <a:buNone/>
            </a:pPr>
            <a:r>
              <a:rPr lang="en-US" altLang="en-US" sz="2000">
                <a:latin typeface="Courier New" panose="02070309020205020404" pitchFamily="49" charset="0"/>
              </a:rPr>
              <a:t>  InOrderPrint(left child)</a:t>
            </a:r>
          </a:p>
          <a:p>
            <a:pPr>
              <a:buFontTx/>
              <a:buNone/>
            </a:pPr>
            <a:r>
              <a:rPr lang="en-US" altLang="en-US" sz="2000">
                <a:latin typeface="Courier New" panose="02070309020205020404" pitchFamily="49" charset="0"/>
              </a:rPr>
              <a:t>  print(data)</a:t>
            </a:r>
          </a:p>
          <a:p>
            <a:pPr>
              <a:buFontTx/>
              <a:buNone/>
            </a:pPr>
            <a:r>
              <a:rPr lang="en-US" altLang="en-US" sz="2000">
                <a:latin typeface="Courier New" panose="02070309020205020404" pitchFamily="49" charset="0"/>
              </a:rPr>
              <a:t>  InOrderPrint(right child)</a:t>
            </a:r>
          </a:p>
        </p:txBody>
      </p:sp>
      <p:grpSp>
        <p:nvGrpSpPr>
          <p:cNvPr id="134147" name="Group 3">
            <a:extLst>
              <a:ext uri="{FF2B5EF4-FFF2-40B4-BE49-F238E27FC236}">
                <a16:creationId xmlns:a16="http://schemas.microsoft.com/office/drawing/2014/main" id="{96664DD5-44AC-CC4C-89E5-33443D8E606B}"/>
              </a:ext>
            </a:extLst>
          </p:cNvPr>
          <p:cNvGrpSpPr>
            <a:grpSpLocks/>
          </p:cNvGrpSpPr>
          <p:nvPr/>
        </p:nvGrpSpPr>
        <p:grpSpPr bwMode="auto">
          <a:xfrm>
            <a:off x="7099301" y="1501775"/>
            <a:ext cx="587375" cy="749300"/>
            <a:chOff x="1760" y="2442"/>
            <a:chExt cx="370" cy="472"/>
          </a:xfrm>
        </p:grpSpPr>
        <p:sp>
          <p:nvSpPr>
            <p:cNvPr id="134148" name="Text Box 4">
              <a:extLst>
                <a:ext uri="{FF2B5EF4-FFF2-40B4-BE49-F238E27FC236}">
                  <a16:creationId xmlns:a16="http://schemas.microsoft.com/office/drawing/2014/main" id="{A56E3B03-B657-5847-B018-6BB39BAF302E}"/>
                </a:ext>
              </a:extLst>
            </p:cNvPr>
            <p:cNvSpPr txBox="1">
              <a:spLocks noChangeArrowheads="1"/>
            </p:cNvSpPr>
            <p:nvPr/>
          </p:nvSpPr>
          <p:spPr bwMode="auto">
            <a:xfrm>
              <a:off x="1760" y="2442"/>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solidFill>
                    <a:srgbClr val="FF0033"/>
                  </a:solidFill>
                  <a:latin typeface="Courier New" panose="02070309020205020404" pitchFamily="49" charset="0"/>
                </a:rPr>
                <a:t>22</a:t>
              </a:r>
            </a:p>
          </p:txBody>
        </p:sp>
        <p:grpSp>
          <p:nvGrpSpPr>
            <p:cNvPr id="134149" name="Group 5">
              <a:extLst>
                <a:ext uri="{FF2B5EF4-FFF2-40B4-BE49-F238E27FC236}">
                  <a16:creationId xmlns:a16="http://schemas.microsoft.com/office/drawing/2014/main" id="{C7ADEBBC-3B9E-AC44-BE59-FF256BBEEEAC}"/>
                </a:ext>
              </a:extLst>
            </p:cNvPr>
            <p:cNvGrpSpPr>
              <a:grpSpLocks/>
            </p:cNvGrpSpPr>
            <p:nvPr/>
          </p:nvGrpSpPr>
          <p:grpSpPr bwMode="auto">
            <a:xfrm>
              <a:off x="1760" y="2754"/>
              <a:ext cx="370" cy="160"/>
              <a:chOff x="1378" y="3290"/>
              <a:chExt cx="370" cy="312"/>
            </a:xfrm>
          </p:grpSpPr>
          <p:sp>
            <p:nvSpPr>
              <p:cNvPr id="134150" name="Text Box 6">
                <a:extLst>
                  <a:ext uri="{FF2B5EF4-FFF2-40B4-BE49-F238E27FC236}">
                    <a16:creationId xmlns:a16="http://schemas.microsoft.com/office/drawing/2014/main" id="{69D16647-A9F8-8F4E-8F35-1F047D71FBAA}"/>
                  </a:ext>
                </a:extLst>
              </p:cNvPr>
              <p:cNvSpPr txBox="1">
                <a:spLocks noChangeArrowheads="1"/>
              </p:cNvSpPr>
              <p:nvPr/>
            </p:nvSpPr>
            <p:spPr bwMode="auto">
              <a:xfrm>
                <a:off x="1378" y="3290"/>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34151" name="Line 7">
                <a:extLst>
                  <a:ext uri="{FF2B5EF4-FFF2-40B4-BE49-F238E27FC236}">
                    <a16:creationId xmlns:a16="http://schemas.microsoft.com/office/drawing/2014/main" id="{527D73B9-E89A-4742-BD0A-DF91643444F6}"/>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134152" name="Text Box 8">
            <a:extLst>
              <a:ext uri="{FF2B5EF4-FFF2-40B4-BE49-F238E27FC236}">
                <a16:creationId xmlns:a16="http://schemas.microsoft.com/office/drawing/2014/main" id="{3130C45D-BF4C-4F48-A94C-C55B9774C174}"/>
              </a:ext>
            </a:extLst>
          </p:cNvPr>
          <p:cNvSpPr txBox="1">
            <a:spLocks noChangeArrowheads="1"/>
          </p:cNvSpPr>
          <p:nvPr/>
        </p:nvSpPr>
        <p:spPr bwMode="auto">
          <a:xfrm>
            <a:off x="7032626" y="646113"/>
            <a:ext cx="62619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715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a:t>root</a:t>
            </a:r>
          </a:p>
        </p:txBody>
      </p:sp>
      <p:sp>
        <p:nvSpPr>
          <p:cNvPr id="134153" name="Line 9">
            <a:extLst>
              <a:ext uri="{FF2B5EF4-FFF2-40B4-BE49-F238E27FC236}">
                <a16:creationId xmlns:a16="http://schemas.microsoft.com/office/drawing/2014/main" id="{84C17F6D-EE69-594E-AD17-FC6340B3CBDE}"/>
              </a:ext>
            </a:extLst>
          </p:cNvPr>
          <p:cNvSpPr>
            <a:spLocks noChangeShapeType="1"/>
          </p:cNvSpPr>
          <p:nvPr/>
        </p:nvSpPr>
        <p:spPr bwMode="auto">
          <a:xfrm>
            <a:off x="7404100" y="1028700"/>
            <a:ext cx="0" cy="4572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34154" name="Group 10">
            <a:extLst>
              <a:ext uri="{FF2B5EF4-FFF2-40B4-BE49-F238E27FC236}">
                <a16:creationId xmlns:a16="http://schemas.microsoft.com/office/drawing/2014/main" id="{001DE14B-428B-5242-A137-7CCF76C53D90}"/>
              </a:ext>
            </a:extLst>
          </p:cNvPr>
          <p:cNvGrpSpPr>
            <a:grpSpLocks/>
          </p:cNvGrpSpPr>
          <p:nvPr/>
        </p:nvGrpSpPr>
        <p:grpSpPr bwMode="auto">
          <a:xfrm>
            <a:off x="8280401" y="2746375"/>
            <a:ext cx="587375" cy="749300"/>
            <a:chOff x="1760" y="2442"/>
            <a:chExt cx="370" cy="472"/>
          </a:xfrm>
        </p:grpSpPr>
        <p:sp>
          <p:nvSpPr>
            <p:cNvPr id="134155" name="Text Box 11">
              <a:extLst>
                <a:ext uri="{FF2B5EF4-FFF2-40B4-BE49-F238E27FC236}">
                  <a16:creationId xmlns:a16="http://schemas.microsoft.com/office/drawing/2014/main" id="{23580894-016F-7843-8EB6-E8C936F9862D}"/>
                </a:ext>
              </a:extLst>
            </p:cNvPr>
            <p:cNvSpPr txBox="1">
              <a:spLocks noChangeArrowheads="1"/>
            </p:cNvSpPr>
            <p:nvPr/>
          </p:nvSpPr>
          <p:spPr bwMode="auto">
            <a:xfrm>
              <a:off x="1760" y="2442"/>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solidFill>
                    <a:srgbClr val="FF0033"/>
                  </a:solidFill>
                  <a:latin typeface="Courier New" panose="02070309020205020404" pitchFamily="49" charset="0"/>
                </a:rPr>
                <a:t>67</a:t>
              </a:r>
              <a:endParaRPr lang="en-US" altLang="en-US">
                <a:latin typeface="Courier New" panose="02070309020205020404" pitchFamily="49" charset="0"/>
              </a:endParaRPr>
            </a:p>
          </p:txBody>
        </p:sp>
        <p:grpSp>
          <p:nvGrpSpPr>
            <p:cNvPr id="134156" name="Group 12">
              <a:extLst>
                <a:ext uri="{FF2B5EF4-FFF2-40B4-BE49-F238E27FC236}">
                  <a16:creationId xmlns:a16="http://schemas.microsoft.com/office/drawing/2014/main" id="{5CFF0CD9-8D80-5749-AA7D-E6263180DA2E}"/>
                </a:ext>
              </a:extLst>
            </p:cNvPr>
            <p:cNvGrpSpPr>
              <a:grpSpLocks/>
            </p:cNvGrpSpPr>
            <p:nvPr/>
          </p:nvGrpSpPr>
          <p:grpSpPr bwMode="auto">
            <a:xfrm>
              <a:off x="1760" y="2754"/>
              <a:ext cx="370" cy="160"/>
              <a:chOff x="1378" y="3290"/>
              <a:chExt cx="370" cy="312"/>
            </a:xfrm>
          </p:grpSpPr>
          <p:sp>
            <p:nvSpPr>
              <p:cNvPr id="134157" name="Text Box 13">
                <a:extLst>
                  <a:ext uri="{FF2B5EF4-FFF2-40B4-BE49-F238E27FC236}">
                    <a16:creationId xmlns:a16="http://schemas.microsoft.com/office/drawing/2014/main" id="{6383896A-5BBC-A547-8564-1CB46F07F817}"/>
                  </a:ext>
                </a:extLst>
              </p:cNvPr>
              <p:cNvSpPr txBox="1">
                <a:spLocks noChangeArrowheads="1"/>
              </p:cNvSpPr>
              <p:nvPr/>
            </p:nvSpPr>
            <p:spPr bwMode="auto">
              <a:xfrm>
                <a:off x="1378" y="3290"/>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34158" name="Line 14">
                <a:extLst>
                  <a:ext uri="{FF2B5EF4-FFF2-40B4-BE49-F238E27FC236}">
                    <a16:creationId xmlns:a16="http://schemas.microsoft.com/office/drawing/2014/main" id="{EA76E384-0C4E-3543-B5AE-32ECD6F36047}"/>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34159" name="Group 15">
            <a:extLst>
              <a:ext uri="{FF2B5EF4-FFF2-40B4-BE49-F238E27FC236}">
                <a16:creationId xmlns:a16="http://schemas.microsoft.com/office/drawing/2014/main" id="{C3FAC405-D28E-DA44-950E-C44772876E87}"/>
              </a:ext>
            </a:extLst>
          </p:cNvPr>
          <p:cNvGrpSpPr>
            <a:grpSpLocks/>
          </p:cNvGrpSpPr>
          <p:nvPr/>
        </p:nvGrpSpPr>
        <p:grpSpPr bwMode="auto">
          <a:xfrm>
            <a:off x="7759701" y="3978275"/>
            <a:ext cx="587375" cy="749300"/>
            <a:chOff x="1760" y="2442"/>
            <a:chExt cx="370" cy="472"/>
          </a:xfrm>
        </p:grpSpPr>
        <p:sp>
          <p:nvSpPr>
            <p:cNvPr id="134160" name="Text Box 16">
              <a:extLst>
                <a:ext uri="{FF2B5EF4-FFF2-40B4-BE49-F238E27FC236}">
                  <a16:creationId xmlns:a16="http://schemas.microsoft.com/office/drawing/2014/main" id="{DF1AF7F6-F9CF-A84C-A43B-EB244EDC7073}"/>
                </a:ext>
              </a:extLst>
            </p:cNvPr>
            <p:cNvSpPr txBox="1">
              <a:spLocks noChangeArrowheads="1"/>
            </p:cNvSpPr>
            <p:nvPr/>
          </p:nvSpPr>
          <p:spPr bwMode="auto">
            <a:xfrm>
              <a:off x="1760" y="2442"/>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solidFill>
                    <a:srgbClr val="FF0033"/>
                  </a:solidFill>
                  <a:latin typeface="Courier New" panose="02070309020205020404" pitchFamily="49" charset="0"/>
                </a:rPr>
                <a:t>36</a:t>
              </a:r>
              <a:endParaRPr lang="en-US" altLang="en-US">
                <a:latin typeface="Courier New" panose="02070309020205020404" pitchFamily="49" charset="0"/>
              </a:endParaRPr>
            </a:p>
          </p:txBody>
        </p:sp>
        <p:grpSp>
          <p:nvGrpSpPr>
            <p:cNvPr id="134161" name="Group 17">
              <a:extLst>
                <a:ext uri="{FF2B5EF4-FFF2-40B4-BE49-F238E27FC236}">
                  <a16:creationId xmlns:a16="http://schemas.microsoft.com/office/drawing/2014/main" id="{050984D8-AF75-9A43-BD55-C2B8B6EF73B9}"/>
                </a:ext>
              </a:extLst>
            </p:cNvPr>
            <p:cNvGrpSpPr>
              <a:grpSpLocks/>
            </p:cNvGrpSpPr>
            <p:nvPr/>
          </p:nvGrpSpPr>
          <p:grpSpPr bwMode="auto">
            <a:xfrm>
              <a:off x="1760" y="2754"/>
              <a:ext cx="370" cy="160"/>
              <a:chOff x="1378" y="3290"/>
              <a:chExt cx="370" cy="312"/>
            </a:xfrm>
          </p:grpSpPr>
          <p:sp>
            <p:nvSpPr>
              <p:cNvPr id="134162" name="Text Box 18">
                <a:extLst>
                  <a:ext uri="{FF2B5EF4-FFF2-40B4-BE49-F238E27FC236}">
                    <a16:creationId xmlns:a16="http://schemas.microsoft.com/office/drawing/2014/main" id="{1936043F-4BFD-5649-8000-DC0C77DCEC7B}"/>
                  </a:ext>
                </a:extLst>
              </p:cNvPr>
              <p:cNvSpPr txBox="1">
                <a:spLocks noChangeArrowheads="1"/>
              </p:cNvSpPr>
              <p:nvPr/>
            </p:nvSpPr>
            <p:spPr bwMode="auto">
              <a:xfrm>
                <a:off x="1378" y="3290"/>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34163" name="Line 19">
                <a:extLst>
                  <a:ext uri="{FF2B5EF4-FFF2-40B4-BE49-F238E27FC236}">
                    <a16:creationId xmlns:a16="http://schemas.microsoft.com/office/drawing/2014/main" id="{E84227E4-634E-C545-BA23-14BFB3642920}"/>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34164" name="Group 20">
            <a:extLst>
              <a:ext uri="{FF2B5EF4-FFF2-40B4-BE49-F238E27FC236}">
                <a16:creationId xmlns:a16="http://schemas.microsoft.com/office/drawing/2014/main" id="{BF1CFB45-8CD4-E342-9FD2-36AC0C5CAF3E}"/>
              </a:ext>
            </a:extLst>
          </p:cNvPr>
          <p:cNvGrpSpPr>
            <a:grpSpLocks/>
          </p:cNvGrpSpPr>
          <p:nvPr/>
        </p:nvGrpSpPr>
        <p:grpSpPr bwMode="auto">
          <a:xfrm>
            <a:off x="5588001" y="3940175"/>
            <a:ext cx="587375" cy="749300"/>
            <a:chOff x="1760" y="2442"/>
            <a:chExt cx="370" cy="472"/>
          </a:xfrm>
        </p:grpSpPr>
        <p:sp>
          <p:nvSpPr>
            <p:cNvPr id="134165" name="Text Box 21">
              <a:extLst>
                <a:ext uri="{FF2B5EF4-FFF2-40B4-BE49-F238E27FC236}">
                  <a16:creationId xmlns:a16="http://schemas.microsoft.com/office/drawing/2014/main" id="{2FFA9598-6082-814B-8D63-3ABCEA6980F7}"/>
                </a:ext>
              </a:extLst>
            </p:cNvPr>
            <p:cNvSpPr txBox="1">
              <a:spLocks noChangeArrowheads="1"/>
            </p:cNvSpPr>
            <p:nvPr/>
          </p:nvSpPr>
          <p:spPr bwMode="auto">
            <a:xfrm>
              <a:off x="1760" y="2442"/>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a:r>
                <a:rPr lang="en-US" altLang="en-US">
                  <a:solidFill>
                    <a:srgbClr val="FF0033"/>
                  </a:solidFill>
                  <a:latin typeface="Courier New" panose="02070309020205020404" pitchFamily="49" charset="0"/>
                </a:rPr>
                <a:t>3</a:t>
              </a:r>
              <a:endParaRPr lang="en-US" altLang="en-US">
                <a:latin typeface="Courier New" panose="02070309020205020404" pitchFamily="49" charset="0"/>
              </a:endParaRPr>
            </a:p>
          </p:txBody>
        </p:sp>
        <p:grpSp>
          <p:nvGrpSpPr>
            <p:cNvPr id="134166" name="Group 22">
              <a:extLst>
                <a:ext uri="{FF2B5EF4-FFF2-40B4-BE49-F238E27FC236}">
                  <a16:creationId xmlns:a16="http://schemas.microsoft.com/office/drawing/2014/main" id="{BBC7E1E7-20AF-0042-816D-DB2D8CFD8C5D}"/>
                </a:ext>
              </a:extLst>
            </p:cNvPr>
            <p:cNvGrpSpPr>
              <a:grpSpLocks/>
            </p:cNvGrpSpPr>
            <p:nvPr/>
          </p:nvGrpSpPr>
          <p:grpSpPr bwMode="auto">
            <a:xfrm>
              <a:off x="1760" y="2754"/>
              <a:ext cx="370" cy="160"/>
              <a:chOff x="1378" y="3290"/>
              <a:chExt cx="370" cy="312"/>
            </a:xfrm>
          </p:grpSpPr>
          <p:sp>
            <p:nvSpPr>
              <p:cNvPr id="134167" name="Text Box 23">
                <a:extLst>
                  <a:ext uri="{FF2B5EF4-FFF2-40B4-BE49-F238E27FC236}">
                    <a16:creationId xmlns:a16="http://schemas.microsoft.com/office/drawing/2014/main" id="{637E95B1-64AB-D34F-B7AA-93E15A9DB1B1}"/>
                  </a:ext>
                </a:extLst>
              </p:cNvPr>
              <p:cNvSpPr txBox="1">
                <a:spLocks noChangeArrowheads="1"/>
              </p:cNvSpPr>
              <p:nvPr/>
            </p:nvSpPr>
            <p:spPr bwMode="auto">
              <a:xfrm>
                <a:off x="1378" y="3290"/>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34168" name="Line 24">
                <a:extLst>
                  <a:ext uri="{FF2B5EF4-FFF2-40B4-BE49-F238E27FC236}">
                    <a16:creationId xmlns:a16="http://schemas.microsoft.com/office/drawing/2014/main" id="{58FEFF5A-E4AF-F04C-948D-C515C8D1B54C}"/>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34169" name="Group 25">
            <a:extLst>
              <a:ext uri="{FF2B5EF4-FFF2-40B4-BE49-F238E27FC236}">
                <a16:creationId xmlns:a16="http://schemas.microsoft.com/office/drawing/2014/main" id="{C9464B71-F15F-A248-87A6-54CE3859D4E3}"/>
              </a:ext>
            </a:extLst>
          </p:cNvPr>
          <p:cNvGrpSpPr>
            <a:grpSpLocks/>
          </p:cNvGrpSpPr>
          <p:nvPr/>
        </p:nvGrpSpPr>
        <p:grpSpPr bwMode="auto">
          <a:xfrm>
            <a:off x="6667501" y="3940175"/>
            <a:ext cx="587375" cy="749300"/>
            <a:chOff x="1760" y="2442"/>
            <a:chExt cx="370" cy="472"/>
          </a:xfrm>
        </p:grpSpPr>
        <p:sp>
          <p:nvSpPr>
            <p:cNvPr id="134170" name="Text Box 26">
              <a:extLst>
                <a:ext uri="{FF2B5EF4-FFF2-40B4-BE49-F238E27FC236}">
                  <a16:creationId xmlns:a16="http://schemas.microsoft.com/office/drawing/2014/main" id="{9A68C21A-3E5B-CD4D-9508-3A572775F598}"/>
                </a:ext>
              </a:extLst>
            </p:cNvPr>
            <p:cNvSpPr txBox="1">
              <a:spLocks noChangeArrowheads="1"/>
            </p:cNvSpPr>
            <p:nvPr/>
          </p:nvSpPr>
          <p:spPr bwMode="auto">
            <a:xfrm>
              <a:off x="1760" y="2442"/>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solidFill>
                    <a:srgbClr val="FF0033"/>
                  </a:solidFill>
                  <a:latin typeface="Courier New" panose="02070309020205020404" pitchFamily="49" charset="0"/>
                </a:rPr>
                <a:t>14</a:t>
              </a:r>
              <a:endParaRPr lang="en-US" altLang="en-US">
                <a:latin typeface="Courier New" panose="02070309020205020404" pitchFamily="49" charset="0"/>
              </a:endParaRPr>
            </a:p>
          </p:txBody>
        </p:sp>
        <p:grpSp>
          <p:nvGrpSpPr>
            <p:cNvPr id="134171" name="Group 27">
              <a:extLst>
                <a:ext uri="{FF2B5EF4-FFF2-40B4-BE49-F238E27FC236}">
                  <a16:creationId xmlns:a16="http://schemas.microsoft.com/office/drawing/2014/main" id="{03719EE3-C86D-8E45-B9A2-A6F2D138C7A8}"/>
                </a:ext>
              </a:extLst>
            </p:cNvPr>
            <p:cNvGrpSpPr>
              <a:grpSpLocks/>
            </p:cNvGrpSpPr>
            <p:nvPr/>
          </p:nvGrpSpPr>
          <p:grpSpPr bwMode="auto">
            <a:xfrm>
              <a:off x="1760" y="2754"/>
              <a:ext cx="370" cy="160"/>
              <a:chOff x="1378" y="3290"/>
              <a:chExt cx="370" cy="312"/>
            </a:xfrm>
          </p:grpSpPr>
          <p:sp>
            <p:nvSpPr>
              <p:cNvPr id="134172" name="Text Box 28">
                <a:extLst>
                  <a:ext uri="{FF2B5EF4-FFF2-40B4-BE49-F238E27FC236}">
                    <a16:creationId xmlns:a16="http://schemas.microsoft.com/office/drawing/2014/main" id="{46419169-34E1-8448-B04A-E68076258ED6}"/>
                  </a:ext>
                </a:extLst>
              </p:cNvPr>
              <p:cNvSpPr txBox="1">
                <a:spLocks noChangeArrowheads="1"/>
              </p:cNvSpPr>
              <p:nvPr/>
            </p:nvSpPr>
            <p:spPr bwMode="auto">
              <a:xfrm>
                <a:off x="1378" y="3290"/>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34173" name="Line 29">
                <a:extLst>
                  <a:ext uri="{FF2B5EF4-FFF2-40B4-BE49-F238E27FC236}">
                    <a16:creationId xmlns:a16="http://schemas.microsoft.com/office/drawing/2014/main" id="{0A5E0C8E-ECCB-8E47-B01E-8512324889FB}"/>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34174" name="Group 30">
            <a:extLst>
              <a:ext uri="{FF2B5EF4-FFF2-40B4-BE49-F238E27FC236}">
                <a16:creationId xmlns:a16="http://schemas.microsoft.com/office/drawing/2014/main" id="{633C6962-9B6B-074C-B693-7FB71461D6EB}"/>
              </a:ext>
            </a:extLst>
          </p:cNvPr>
          <p:cNvGrpSpPr>
            <a:grpSpLocks/>
          </p:cNvGrpSpPr>
          <p:nvPr/>
        </p:nvGrpSpPr>
        <p:grpSpPr bwMode="auto">
          <a:xfrm>
            <a:off x="8216901" y="5172075"/>
            <a:ext cx="587375" cy="749300"/>
            <a:chOff x="1760" y="2442"/>
            <a:chExt cx="370" cy="472"/>
          </a:xfrm>
        </p:grpSpPr>
        <p:sp>
          <p:nvSpPr>
            <p:cNvPr id="134175" name="Text Box 31">
              <a:extLst>
                <a:ext uri="{FF2B5EF4-FFF2-40B4-BE49-F238E27FC236}">
                  <a16:creationId xmlns:a16="http://schemas.microsoft.com/office/drawing/2014/main" id="{3538188D-4969-1144-9D44-41FC04584DC6}"/>
                </a:ext>
              </a:extLst>
            </p:cNvPr>
            <p:cNvSpPr txBox="1">
              <a:spLocks noChangeArrowheads="1"/>
            </p:cNvSpPr>
            <p:nvPr/>
          </p:nvSpPr>
          <p:spPr bwMode="auto">
            <a:xfrm>
              <a:off x="1760" y="2442"/>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solidFill>
                    <a:srgbClr val="FF0033"/>
                  </a:solidFill>
                  <a:latin typeface="Courier New" panose="02070309020205020404" pitchFamily="49" charset="0"/>
                </a:rPr>
                <a:t>44</a:t>
              </a:r>
              <a:endParaRPr lang="en-US" altLang="en-US">
                <a:latin typeface="Courier New" panose="02070309020205020404" pitchFamily="49" charset="0"/>
              </a:endParaRPr>
            </a:p>
          </p:txBody>
        </p:sp>
        <p:grpSp>
          <p:nvGrpSpPr>
            <p:cNvPr id="134176" name="Group 32">
              <a:extLst>
                <a:ext uri="{FF2B5EF4-FFF2-40B4-BE49-F238E27FC236}">
                  <a16:creationId xmlns:a16="http://schemas.microsoft.com/office/drawing/2014/main" id="{387C8102-0F34-6A4B-9BB0-22333E577492}"/>
                </a:ext>
              </a:extLst>
            </p:cNvPr>
            <p:cNvGrpSpPr>
              <a:grpSpLocks/>
            </p:cNvGrpSpPr>
            <p:nvPr/>
          </p:nvGrpSpPr>
          <p:grpSpPr bwMode="auto">
            <a:xfrm>
              <a:off x="1760" y="2754"/>
              <a:ext cx="370" cy="160"/>
              <a:chOff x="1378" y="3290"/>
              <a:chExt cx="370" cy="312"/>
            </a:xfrm>
          </p:grpSpPr>
          <p:sp>
            <p:nvSpPr>
              <p:cNvPr id="134177" name="Text Box 33">
                <a:extLst>
                  <a:ext uri="{FF2B5EF4-FFF2-40B4-BE49-F238E27FC236}">
                    <a16:creationId xmlns:a16="http://schemas.microsoft.com/office/drawing/2014/main" id="{6A42B540-1F33-B04A-8A75-A1D4A7AE64E9}"/>
                  </a:ext>
                </a:extLst>
              </p:cNvPr>
              <p:cNvSpPr txBox="1">
                <a:spLocks noChangeArrowheads="1"/>
              </p:cNvSpPr>
              <p:nvPr/>
            </p:nvSpPr>
            <p:spPr bwMode="auto">
              <a:xfrm>
                <a:off x="1378" y="3290"/>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34178" name="Line 34">
                <a:extLst>
                  <a:ext uri="{FF2B5EF4-FFF2-40B4-BE49-F238E27FC236}">
                    <a16:creationId xmlns:a16="http://schemas.microsoft.com/office/drawing/2014/main" id="{BADE92FD-13C3-6749-A177-7362DA49D88C}"/>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34179" name="Group 35">
            <a:extLst>
              <a:ext uri="{FF2B5EF4-FFF2-40B4-BE49-F238E27FC236}">
                <a16:creationId xmlns:a16="http://schemas.microsoft.com/office/drawing/2014/main" id="{1B350409-60CC-CB41-ACF3-7016001C0287}"/>
              </a:ext>
            </a:extLst>
          </p:cNvPr>
          <p:cNvGrpSpPr>
            <a:grpSpLocks/>
          </p:cNvGrpSpPr>
          <p:nvPr/>
        </p:nvGrpSpPr>
        <p:grpSpPr bwMode="auto">
          <a:xfrm>
            <a:off x="6045201" y="5248275"/>
            <a:ext cx="587375" cy="749300"/>
            <a:chOff x="1760" y="2442"/>
            <a:chExt cx="370" cy="472"/>
          </a:xfrm>
        </p:grpSpPr>
        <p:sp>
          <p:nvSpPr>
            <p:cNvPr id="134180" name="Text Box 36">
              <a:extLst>
                <a:ext uri="{FF2B5EF4-FFF2-40B4-BE49-F238E27FC236}">
                  <a16:creationId xmlns:a16="http://schemas.microsoft.com/office/drawing/2014/main" id="{8288F6CC-9E61-2F4D-A4E1-8173C1873005}"/>
                </a:ext>
              </a:extLst>
            </p:cNvPr>
            <p:cNvSpPr txBox="1">
              <a:spLocks noChangeArrowheads="1"/>
            </p:cNvSpPr>
            <p:nvPr/>
          </p:nvSpPr>
          <p:spPr bwMode="auto">
            <a:xfrm>
              <a:off x="1760" y="2442"/>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a:r>
                <a:rPr lang="en-US" altLang="en-US">
                  <a:solidFill>
                    <a:srgbClr val="FF0033"/>
                  </a:solidFill>
                  <a:latin typeface="Courier New" panose="02070309020205020404" pitchFamily="49" charset="0"/>
                </a:rPr>
                <a:t>7</a:t>
              </a:r>
              <a:endParaRPr lang="en-US" altLang="en-US">
                <a:latin typeface="Courier New" panose="02070309020205020404" pitchFamily="49" charset="0"/>
              </a:endParaRPr>
            </a:p>
          </p:txBody>
        </p:sp>
        <p:grpSp>
          <p:nvGrpSpPr>
            <p:cNvPr id="134181" name="Group 37">
              <a:extLst>
                <a:ext uri="{FF2B5EF4-FFF2-40B4-BE49-F238E27FC236}">
                  <a16:creationId xmlns:a16="http://schemas.microsoft.com/office/drawing/2014/main" id="{679673F0-15A2-A841-A63F-0EF70E8240B5}"/>
                </a:ext>
              </a:extLst>
            </p:cNvPr>
            <p:cNvGrpSpPr>
              <a:grpSpLocks/>
            </p:cNvGrpSpPr>
            <p:nvPr/>
          </p:nvGrpSpPr>
          <p:grpSpPr bwMode="auto">
            <a:xfrm>
              <a:off x="1760" y="2754"/>
              <a:ext cx="370" cy="160"/>
              <a:chOff x="1378" y="3290"/>
              <a:chExt cx="370" cy="312"/>
            </a:xfrm>
          </p:grpSpPr>
          <p:sp>
            <p:nvSpPr>
              <p:cNvPr id="134182" name="Text Box 38">
                <a:extLst>
                  <a:ext uri="{FF2B5EF4-FFF2-40B4-BE49-F238E27FC236}">
                    <a16:creationId xmlns:a16="http://schemas.microsoft.com/office/drawing/2014/main" id="{86D7CBD3-A758-1B42-B278-4B01892B275E}"/>
                  </a:ext>
                </a:extLst>
              </p:cNvPr>
              <p:cNvSpPr txBox="1">
                <a:spLocks noChangeArrowheads="1"/>
              </p:cNvSpPr>
              <p:nvPr/>
            </p:nvSpPr>
            <p:spPr bwMode="auto">
              <a:xfrm>
                <a:off x="1378" y="3290"/>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34183" name="Line 39">
                <a:extLst>
                  <a:ext uri="{FF2B5EF4-FFF2-40B4-BE49-F238E27FC236}">
                    <a16:creationId xmlns:a16="http://schemas.microsoft.com/office/drawing/2014/main" id="{71E74E99-267A-ED44-AB48-9306A4B195FB}"/>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34184" name="Group 40">
            <a:extLst>
              <a:ext uri="{FF2B5EF4-FFF2-40B4-BE49-F238E27FC236}">
                <a16:creationId xmlns:a16="http://schemas.microsoft.com/office/drawing/2014/main" id="{14BE6A3D-57BA-0F41-A677-2B367FB0D739}"/>
              </a:ext>
            </a:extLst>
          </p:cNvPr>
          <p:cNvGrpSpPr>
            <a:grpSpLocks/>
          </p:cNvGrpSpPr>
          <p:nvPr/>
        </p:nvGrpSpPr>
        <p:grpSpPr bwMode="auto">
          <a:xfrm>
            <a:off x="8813801" y="3978275"/>
            <a:ext cx="587375" cy="749300"/>
            <a:chOff x="1760" y="2442"/>
            <a:chExt cx="370" cy="472"/>
          </a:xfrm>
        </p:grpSpPr>
        <p:sp>
          <p:nvSpPr>
            <p:cNvPr id="134185" name="Text Box 41">
              <a:extLst>
                <a:ext uri="{FF2B5EF4-FFF2-40B4-BE49-F238E27FC236}">
                  <a16:creationId xmlns:a16="http://schemas.microsoft.com/office/drawing/2014/main" id="{C20C84A2-036B-EF47-B8E4-6465F48BFA16}"/>
                </a:ext>
              </a:extLst>
            </p:cNvPr>
            <p:cNvSpPr txBox="1">
              <a:spLocks noChangeArrowheads="1"/>
            </p:cNvSpPr>
            <p:nvPr/>
          </p:nvSpPr>
          <p:spPr bwMode="auto">
            <a:xfrm>
              <a:off x="1760" y="2442"/>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solidFill>
                    <a:srgbClr val="FF0033"/>
                  </a:solidFill>
                  <a:latin typeface="Courier New" panose="02070309020205020404" pitchFamily="49" charset="0"/>
                </a:rPr>
                <a:t>94</a:t>
              </a:r>
              <a:endParaRPr lang="en-US" altLang="en-US">
                <a:latin typeface="Courier New" panose="02070309020205020404" pitchFamily="49" charset="0"/>
              </a:endParaRPr>
            </a:p>
          </p:txBody>
        </p:sp>
        <p:grpSp>
          <p:nvGrpSpPr>
            <p:cNvPr id="134186" name="Group 42">
              <a:extLst>
                <a:ext uri="{FF2B5EF4-FFF2-40B4-BE49-F238E27FC236}">
                  <a16:creationId xmlns:a16="http://schemas.microsoft.com/office/drawing/2014/main" id="{9C7D611E-A3D7-4142-9C46-2DA861B3D570}"/>
                </a:ext>
              </a:extLst>
            </p:cNvPr>
            <p:cNvGrpSpPr>
              <a:grpSpLocks/>
            </p:cNvGrpSpPr>
            <p:nvPr/>
          </p:nvGrpSpPr>
          <p:grpSpPr bwMode="auto">
            <a:xfrm>
              <a:off x="1760" y="2754"/>
              <a:ext cx="370" cy="160"/>
              <a:chOff x="1378" y="3290"/>
              <a:chExt cx="370" cy="312"/>
            </a:xfrm>
          </p:grpSpPr>
          <p:sp>
            <p:nvSpPr>
              <p:cNvPr id="134187" name="Text Box 43">
                <a:extLst>
                  <a:ext uri="{FF2B5EF4-FFF2-40B4-BE49-F238E27FC236}">
                    <a16:creationId xmlns:a16="http://schemas.microsoft.com/office/drawing/2014/main" id="{E0D52501-9876-F240-823D-4ACA947D734B}"/>
                  </a:ext>
                </a:extLst>
              </p:cNvPr>
              <p:cNvSpPr txBox="1">
                <a:spLocks noChangeArrowheads="1"/>
              </p:cNvSpPr>
              <p:nvPr/>
            </p:nvSpPr>
            <p:spPr bwMode="auto">
              <a:xfrm>
                <a:off x="1378" y="3290"/>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34188" name="Line 44">
                <a:extLst>
                  <a:ext uri="{FF2B5EF4-FFF2-40B4-BE49-F238E27FC236}">
                    <a16:creationId xmlns:a16="http://schemas.microsoft.com/office/drawing/2014/main" id="{57A5515F-A321-0349-8B31-B081A3875AE0}"/>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34189" name="Group 45">
            <a:extLst>
              <a:ext uri="{FF2B5EF4-FFF2-40B4-BE49-F238E27FC236}">
                <a16:creationId xmlns:a16="http://schemas.microsoft.com/office/drawing/2014/main" id="{5ECC59E8-6005-5D41-84F9-9345720FCF19}"/>
              </a:ext>
            </a:extLst>
          </p:cNvPr>
          <p:cNvGrpSpPr>
            <a:grpSpLocks/>
          </p:cNvGrpSpPr>
          <p:nvPr/>
        </p:nvGrpSpPr>
        <p:grpSpPr bwMode="auto">
          <a:xfrm>
            <a:off x="9283701" y="5159375"/>
            <a:ext cx="587375" cy="749300"/>
            <a:chOff x="1760" y="2442"/>
            <a:chExt cx="370" cy="472"/>
          </a:xfrm>
        </p:grpSpPr>
        <p:sp>
          <p:nvSpPr>
            <p:cNvPr id="134190" name="Text Box 46">
              <a:extLst>
                <a:ext uri="{FF2B5EF4-FFF2-40B4-BE49-F238E27FC236}">
                  <a16:creationId xmlns:a16="http://schemas.microsoft.com/office/drawing/2014/main" id="{DDD6F15C-073F-FC4B-8B5A-D338B5CCCEB8}"/>
                </a:ext>
              </a:extLst>
            </p:cNvPr>
            <p:cNvSpPr txBox="1">
              <a:spLocks noChangeArrowheads="1"/>
            </p:cNvSpPr>
            <p:nvPr/>
          </p:nvSpPr>
          <p:spPr bwMode="auto">
            <a:xfrm>
              <a:off x="1760" y="2442"/>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latin typeface="Courier New" panose="02070309020205020404" pitchFamily="49" charset="0"/>
                </a:rPr>
                <a:t>97</a:t>
              </a:r>
            </a:p>
          </p:txBody>
        </p:sp>
        <p:grpSp>
          <p:nvGrpSpPr>
            <p:cNvPr id="134191" name="Group 47">
              <a:extLst>
                <a:ext uri="{FF2B5EF4-FFF2-40B4-BE49-F238E27FC236}">
                  <a16:creationId xmlns:a16="http://schemas.microsoft.com/office/drawing/2014/main" id="{4EFF5DB6-8578-B743-89A3-36200646610A}"/>
                </a:ext>
              </a:extLst>
            </p:cNvPr>
            <p:cNvGrpSpPr>
              <a:grpSpLocks/>
            </p:cNvGrpSpPr>
            <p:nvPr/>
          </p:nvGrpSpPr>
          <p:grpSpPr bwMode="auto">
            <a:xfrm>
              <a:off x="1760" y="2754"/>
              <a:ext cx="370" cy="160"/>
              <a:chOff x="1378" y="3290"/>
              <a:chExt cx="370" cy="312"/>
            </a:xfrm>
          </p:grpSpPr>
          <p:sp>
            <p:nvSpPr>
              <p:cNvPr id="134192" name="Text Box 48">
                <a:extLst>
                  <a:ext uri="{FF2B5EF4-FFF2-40B4-BE49-F238E27FC236}">
                    <a16:creationId xmlns:a16="http://schemas.microsoft.com/office/drawing/2014/main" id="{EC7E27A4-15A9-3D4D-8DC7-3F3ED621893E}"/>
                  </a:ext>
                </a:extLst>
              </p:cNvPr>
              <p:cNvSpPr txBox="1">
                <a:spLocks noChangeArrowheads="1"/>
              </p:cNvSpPr>
              <p:nvPr/>
            </p:nvSpPr>
            <p:spPr bwMode="auto">
              <a:xfrm>
                <a:off x="1378" y="3290"/>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34193" name="Line 49">
                <a:extLst>
                  <a:ext uri="{FF2B5EF4-FFF2-40B4-BE49-F238E27FC236}">
                    <a16:creationId xmlns:a16="http://schemas.microsoft.com/office/drawing/2014/main" id="{8EB86FC0-E1F1-B949-B7E1-ED29F81C5112}"/>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34194" name="Group 50">
            <a:extLst>
              <a:ext uri="{FF2B5EF4-FFF2-40B4-BE49-F238E27FC236}">
                <a16:creationId xmlns:a16="http://schemas.microsoft.com/office/drawing/2014/main" id="{3D63CAC0-EBFD-7547-9ACA-F0ED70F32708}"/>
              </a:ext>
            </a:extLst>
          </p:cNvPr>
          <p:cNvGrpSpPr>
            <a:grpSpLocks/>
          </p:cNvGrpSpPr>
          <p:nvPr/>
        </p:nvGrpSpPr>
        <p:grpSpPr bwMode="auto">
          <a:xfrm>
            <a:off x="5118101" y="5248275"/>
            <a:ext cx="587375" cy="749300"/>
            <a:chOff x="1760" y="2442"/>
            <a:chExt cx="370" cy="472"/>
          </a:xfrm>
        </p:grpSpPr>
        <p:sp>
          <p:nvSpPr>
            <p:cNvPr id="134195" name="Text Box 51">
              <a:extLst>
                <a:ext uri="{FF2B5EF4-FFF2-40B4-BE49-F238E27FC236}">
                  <a16:creationId xmlns:a16="http://schemas.microsoft.com/office/drawing/2014/main" id="{A6A0632D-33B5-4747-BBFD-302F6A577F26}"/>
                </a:ext>
              </a:extLst>
            </p:cNvPr>
            <p:cNvSpPr txBox="1">
              <a:spLocks noChangeArrowheads="1"/>
            </p:cNvSpPr>
            <p:nvPr/>
          </p:nvSpPr>
          <p:spPr bwMode="auto">
            <a:xfrm>
              <a:off x="1760" y="2442"/>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a:r>
                <a:rPr lang="en-US" altLang="en-US">
                  <a:solidFill>
                    <a:srgbClr val="FF0033"/>
                  </a:solidFill>
                  <a:latin typeface="Courier New" panose="02070309020205020404" pitchFamily="49" charset="0"/>
                </a:rPr>
                <a:t>1</a:t>
              </a:r>
              <a:endParaRPr lang="en-US" altLang="en-US">
                <a:latin typeface="Courier New" panose="02070309020205020404" pitchFamily="49" charset="0"/>
              </a:endParaRPr>
            </a:p>
          </p:txBody>
        </p:sp>
        <p:grpSp>
          <p:nvGrpSpPr>
            <p:cNvPr id="134196" name="Group 52">
              <a:extLst>
                <a:ext uri="{FF2B5EF4-FFF2-40B4-BE49-F238E27FC236}">
                  <a16:creationId xmlns:a16="http://schemas.microsoft.com/office/drawing/2014/main" id="{7FC1E47B-B8FF-9147-928B-3104E275BDE4}"/>
                </a:ext>
              </a:extLst>
            </p:cNvPr>
            <p:cNvGrpSpPr>
              <a:grpSpLocks/>
            </p:cNvGrpSpPr>
            <p:nvPr/>
          </p:nvGrpSpPr>
          <p:grpSpPr bwMode="auto">
            <a:xfrm>
              <a:off x="1760" y="2754"/>
              <a:ext cx="370" cy="160"/>
              <a:chOff x="1378" y="3290"/>
              <a:chExt cx="370" cy="312"/>
            </a:xfrm>
          </p:grpSpPr>
          <p:sp>
            <p:nvSpPr>
              <p:cNvPr id="134197" name="Text Box 53">
                <a:extLst>
                  <a:ext uri="{FF2B5EF4-FFF2-40B4-BE49-F238E27FC236}">
                    <a16:creationId xmlns:a16="http://schemas.microsoft.com/office/drawing/2014/main" id="{8E30A0D8-FE21-1844-8935-8FA0CBAA112F}"/>
                  </a:ext>
                </a:extLst>
              </p:cNvPr>
              <p:cNvSpPr txBox="1">
                <a:spLocks noChangeArrowheads="1"/>
              </p:cNvSpPr>
              <p:nvPr/>
            </p:nvSpPr>
            <p:spPr bwMode="auto">
              <a:xfrm>
                <a:off x="1378" y="3290"/>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34198" name="Line 54">
                <a:extLst>
                  <a:ext uri="{FF2B5EF4-FFF2-40B4-BE49-F238E27FC236}">
                    <a16:creationId xmlns:a16="http://schemas.microsoft.com/office/drawing/2014/main" id="{12A1087F-FADF-234B-9EB2-0BAF4C450BBF}"/>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34199" name="Group 55">
            <a:extLst>
              <a:ext uri="{FF2B5EF4-FFF2-40B4-BE49-F238E27FC236}">
                <a16:creationId xmlns:a16="http://schemas.microsoft.com/office/drawing/2014/main" id="{B2C02A69-0668-F74F-B4C4-C79B74EEF705}"/>
              </a:ext>
            </a:extLst>
          </p:cNvPr>
          <p:cNvGrpSpPr>
            <a:grpSpLocks/>
          </p:cNvGrpSpPr>
          <p:nvPr/>
        </p:nvGrpSpPr>
        <p:grpSpPr bwMode="auto">
          <a:xfrm>
            <a:off x="6096001" y="2771775"/>
            <a:ext cx="587375" cy="749300"/>
            <a:chOff x="1760" y="2442"/>
            <a:chExt cx="370" cy="472"/>
          </a:xfrm>
        </p:grpSpPr>
        <p:sp>
          <p:nvSpPr>
            <p:cNvPr id="134200" name="Text Box 56">
              <a:extLst>
                <a:ext uri="{FF2B5EF4-FFF2-40B4-BE49-F238E27FC236}">
                  <a16:creationId xmlns:a16="http://schemas.microsoft.com/office/drawing/2014/main" id="{1B4D2941-909C-0E40-AAD7-C00A68E09761}"/>
                </a:ext>
              </a:extLst>
            </p:cNvPr>
            <p:cNvSpPr txBox="1">
              <a:spLocks noChangeArrowheads="1"/>
            </p:cNvSpPr>
            <p:nvPr/>
          </p:nvSpPr>
          <p:spPr bwMode="auto">
            <a:xfrm>
              <a:off x="1760" y="2442"/>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a:r>
                <a:rPr lang="en-US" altLang="en-US">
                  <a:solidFill>
                    <a:srgbClr val="FF0033"/>
                  </a:solidFill>
                  <a:latin typeface="Courier New" panose="02070309020205020404" pitchFamily="49" charset="0"/>
                </a:rPr>
                <a:t>9</a:t>
              </a:r>
              <a:endParaRPr lang="en-US" altLang="en-US">
                <a:latin typeface="Courier New" panose="02070309020205020404" pitchFamily="49" charset="0"/>
              </a:endParaRPr>
            </a:p>
          </p:txBody>
        </p:sp>
        <p:grpSp>
          <p:nvGrpSpPr>
            <p:cNvPr id="134201" name="Group 57">
              <a:extLst>
                <a:ext uri="{FF2B5EF4-FFF2-40B4-BE49-F238E27FC236}">
                  <a16:creationId xmlns:a16="http://schemas.microsoft.com/office/drawing/2014/main" id="{6688464B-1BB3-CF48-89C7-DCC387E459FE}"/>
                </a:ext>
              </a:extLst>
            </p:cNvPr>
            <p:cNvGrpSpPr>
              <a:grpSpLocks/>
            </p:cNvGrpSpPr>
            <p:nvPr/>
          </p:nvGrpSpPr>
          <p:grpSpPr bwMode="auto">
            <a:xfrm>
              <a:off x="1760" y="2754"/>
              <a:ext cx="370" cy="160"/>
              <a:chOff x="1378" y="3290"/>
              <a:chExt cx="370" cy="312"/>
            </a:xfrm>
          </p:grpSpPr>
          <p:sp>
            <p:nvSpPr>
              <p:cNvPr id="134202" name="Text Box 58">
                <a:extLst>
                  <a:ext uri="{FF2B5EF4-FFF2-40B4-BE49-F238E27FC236}">
                    <a16:creationId xmlns:a16="http://schemas.microsoft.com/office/drawing/2014/main" id="{A3182E09-061C-1745-A2A4-90605B18FBBD}"/>
                  </a:ext>
                </a:extLst>
              </p:cNvPr>
              <p:cNvSpPr txBox="1">
                <a:spLocks noChangeArrowheads="1"/>
              </p:cNvSpPr>
              <p:nvPr/>
            </p:nvSpPr>
            <p:spPr bwMode="auto">
              <a:xfrm>
                <a:off x="1378" y="3290"/>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34203" name="Line 59">
                <a:extLst>
                  <a:ext uri="{FF2B5EF4-FFF2-40B4-BE49-F238E27FC236}">
                    <a16:creationId xmlns:a16="http://schemas.microsoft.com/office/drawing/2014/main" id="{579587D9-9F3C-4542-B0E0-483B8C67DA67}"/>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134204" name="Line 60">
            <a:extLst>
              <a:ext uri="{FF2B5EF4-FFF2-40B4-BE49-F238E27FC236}">
                <a16:creationId xmlns:a16="http://schemas.microsoft.com/office/drawing/2014/main" id="{13E45ECF-E681-DF4C-9DC0-48BE4E021DF1}"/>
              </a:ext>
            </a:extLst>
          </p:cNvPr>
          <p:cNvSpPr>
            <a:spLocks noChangeShapeType="1"/>
          </p:cNvSpPr>
          <p:nvPr/>
        </p:nvSpPr>
        <p:spPr bwMode="auto">
          <a:xfrm flipH="1">
            <a:off x="6400800" y="2133600"/>
            <a:ext cx="850900" cy="6223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4205" name="Line 61">
            <a:extLst>
              <a:ext uri="{FF2B5EF4-FFF2-40B4-BE49-F238E27FC236}">
                <a16:creationId xmlns:a16="http://schemas.microsoft.com/office/drawing/2014/main" id="{1515FB26-270D-BC42-A70F-6033CEB308C3}"/>
              </a:ext>
            </a:extLst>
          </p:cNvPr>
          <p:cNvSpPr>
            <a:spLocks noChangeShapeType="1"/>
          </p:cNvSpPr>
          <p:nvPr/>
        </p:nvSpPr>
        <p:spPr bwMode="auto">
          <a:xfrm>
            <a:off x="7531100" y="2133600"/>
            <a:ext cx="1041400" cy="5969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4206" name="Line 62">
            <a:extLst>
              <a:ext uri="{FF2B5EF4-FFF2-40B4-BE49-F238E27FC236}">
                <a16:creationId xmlns:a16="http://schemas.microsoft.com/office/drawing/2014/main" id="{90F38715-E9B7-0145-9B2D-50220AC74D13}"/>
              </a:ext>
            </a:extLst>
          </p:cNvPr>
          <p:cNvSpPr>
            <a:spLocks noChangeShapeType="1"/>
          </p:cNvSpPr>
          <p:nvPr/>
        </p:nvSpPr>
        <p:spPr bwMode="auto">
          <a:xfrm flipH="1">
            <a:off x="5880100" y="3403600"/>
            <a:ext cx="381000" cy="5080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4207" name="Line 63">
            <a:extLst>
              <a:ext uri="{FF2B5EF4-FFF2-40B4-BE49-F238E27FC236}">
                <a16:creationId xmlns:a16="http://schemas.microsoft.com/office/drawing/2014/main" id="{603D34E6-F44E-284A-9C0F-CC2DBF2B02F8}"/>
              </a:ext>
            </a:extLst>
          </p:cNvPr>
          <p:cNvSpPr>
            <a:spLocks noChangeShapeType="1"/>
          </p:cNvSpPr>
          <p:nvPr/>
        </p:nvSpPr>
        <p:spPr bwMode="auto">
          <a:xfrm>
            <a:off x="6540500" y="3390900"/>
            <a:ext cx="406400" cy="5334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4208" name="Line 64">
            <a:extLst>
              <a:ext uri="{FF2B5EF4-FFF2-40B4-BE49-F238E27FC236}">
                <a16:creationId xmlns:a16="http://schemas.microsoft.com/office/drawing/2014/main" id="{33B15BCC-FE5D-AB4C-A373-07861BD274C5}"/>
              </a:ext>
            </a:extLst>
          </p:cNvPr>
          <p:cNvSpPr>
            <a:spLocks noChangeShapeType="1"/>
          </p:cNvSpPr>
          <p:nvPr/>
        </p:nvSpPr>
        <p:spPr bwMode="auto">
          <a:xfrm flipH="1">
            <a:off x="5410200" y="4546600"/>
            <a:ext cx="317500" cy="6858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4209" name="Line 65">
            <a:extLst>
              <a:ext uri="{FF2B5EF4-FFF2-40B4-BE49-F238E27FC236}">
                <a16:creationId xmlns:a16="http://schemas.microsoft.com/office/drawing/2014/main" id="{1E7EE028-D64E-7344-9097-449F47C7C9E3}"/>
              </a:ext>
            </a:extLst>
          </p:cNvPr>
          <p:cNvSpPr>
            <a:spLocks noChangeShapeType="1"/>
          </p:cNvSpPr>
          <p:nvPr/>
        </p:nvSpPr>
        <p:spPr bwMode="auto">
          <a:xfrm>
            <a:off x="6032500" y="4559300"/>
            <a:ext cx="304800" cy="6731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4210" name="Line 66">
            <a:extLst>
              <a:ext uri="{FF2B5EF4-FFF2-40B4-BE49-F238E27FC236}">
                <a16:creationId xmlns:a16="http://schemas.microsoft.com/office/drawing/2014/main" id="{4A912615-15C2-9B4A-8039-C8AA4D9C76B8}"/>
              </a:ext>
            </a:extLst>
          </p:cNvPr>
          <p:cNvSpPr>
            <a:spLocks noChangeShapeType="1"/>
          </p:cNvSpPr>
          <p:nvPr/>
        </p:nvSpPr>
        <p:spPr bwMode="auto">
          <a:xfrm flipH="1">
            <a:off x="8051800" y="3365500"/>
            <a:ext cx="381000" cy="6096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4211" name="Line 67">
            <a:extLst>
              <a:ext uri="{FF2B5EF4-FFF2-40B4-BE49-F238E27FC236}">
                <a16:creationId xmlns:a16="http://schemas.microsoft.com/office/drawing/2014/main" id="{6DE14AC9-C5F2-084A-A3B6-C715634D5178}"/>
              </a:ext>
            </a:extLst>
          </p:cNvPr>
          <p:cNvSpPr>
            <a:spLocks noChangeShapeType="1"/>
          </p:cNvSpPr>
          <p:nvPr/>
        </p:nvSpPr>
        <p:spPr bwMode="auto">
          <a:xfrm>
            <a:off x="8724900" y="3365500"/>
            <a:ext cx="381000" cy="5969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4212" name="Line 68">
            <a:extLst>
              <a:ext uri="{FF2B5EF4-FFF2-40B4-BE49-F238E27FC236}">
                <a16:creationId xmlns:a16="http://schemas.microsoft.com/office/drawing/2014/main" id="{9551A760-18CA-2742-B3CE-3C141BCD9C41}"/>
              </a:ext>
            </a:extLst>
          </p:cNvPr>
          <p:cNvSpPr>
            <a:spLocks noChangeShapeType="1"/>
          </p:cNvSpPr>
          <p:nvPr/>
        </p:nvSpPr>
        <p:spPr bwMode="auto">
          <a:xfrm>
            <a:off x="8191500" y="4610100"/>
            <a:ext cx="304800" cy="5588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4213" name="Line 69">
            <a:extLst>
              <a:ext uri="{FF2B5EF4-FFF2-40B4-BE49-F238E27FC236}">
                <a16:creationId xmlns:a16="http://schemas.microsoft.com/office/drawing/2014/main" id="{FDDC33AC-9034-C940-9B33-AB6362FAF56D}"/>
              </a:ext>
            </a:extLst>
          </p:cNvPr>
          <p:cNvSpPr>
            <a:spLocks noChangeShapeType="1"/>
          </p:cNvSpPr>
          <p:nvPr/>
        </p:nvSpPr>
        <p:spPr bwMode="auto">
          <a:xfrm>
            <a:off x="9258300" y="4597400"/>
            <a:ext cx="304800" cy="5461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34214" name="Group 70">
            <a:extLst>
              <a:ext uri="{FF2B5EF4-FFF2-40B4-BE49-F238E27FC236}">
                <a16:creationId xmlns:a16="http://schemas.microsoft.com/office/drawing/2014/main" id="{BEFFAD12-D8AE-F84A-B996-8B270085B27A}"/>
              </a:ext>
            </a:extLst>
          </p:cNvPr>
          <p:cNvGrpSpPr>
            <a:grpSpLocks/>
          </p:cNvGrpSpPr>
          <p:nvPr/>
        </p:nvGrpSpPr>
        <p:grpSpPr bwMode="auto">
          <a:xfrm>
            <a:off x="5183188" y="5880100"/>
            <a:ext cx="165100" cy="406400"/>
            <a:chOff x="2305" y="3704"/>
            <a:chExt cx="104" cy="256"/>
          </a:xfrm>
        </p:grpSpPr>
        <p:sp>
          <p:nvSpPr>
            <p:cNvPr id="134215" name="Line 71">
              <a:extLst>
                <a:ext uri="{FF2B5EF4-FFF2-40B4-BE49-F238E27FC236}">
                  <a16:creationId xmlns:a16="http://schemas.microsoft.com/office/drawing/2014/main" id="{A87A8957-EDD4-5546-BC3A-A38BCB497DE4}"/>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4216" name="Line 72">
              <a:extLst>
                <a:ext uri="{FF2B5EF4-FFF2-40B4-BE49-F238E27FC236}">
                  <a16:creationId xmlns:a16="http://schemas.microsoft.com/office/drawing/2014/main" id="{964FB706-2BB3-6540-81F9-B4489D6E4583}"/>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4217" name="Line 73">
              <a:extLst>
                <a:ext uri="{FF2B5EF4-FFF2-40B4-BE49-F238E27FC236}">
                  <a16:creationId xmlns:a16="http://schemas.microsoft.com/office/drawing/2014/main" id="{2BDF22B3-7C7C-414C-A3B1-2DEF65D9E6C1}"/>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34218" name="Group 74">
            <a:extLst>
              <a:ext uri="{FF2B5EF4-FFF2-40B4-BE49-F238E27FC236}">
                <a16:creationId xmlns:a16="http://schemas.microsoft.com/office/drawing/2014/main" id="{7872FA02-E96D-D141-B7A2-3AECC29BF8BF}"/>
              </a:ext>
            </a:extLst>
          </p:cNvPr>
          <p:cNvGrpSpPr>
            <a:grpSpLocks/>
          </p:cNvGrpSpPr>
          <p:nvPr/>
        </p:nvGrpSpPr>
        <p:grpSpPr bwMode="auto">
          <a:xfrm>
            <a:off x="6402388" y="5880100"/>
            <a:ext cx="165100" cy="406400"/>
            <a:chOff x="2305" y="3704"/>
            <a:chExt cx="104" cy="256"/>
          </a:xfrm>
        </p:grpSpPr>
        <p:sp>
          <p:nvSpPr>
            <p:cNvPr id="134219" name="Line 75">
              <a:extLst>
                <a:ext uri="{FF2B5EF4-FFF2-40B4-BE49-F238E27FC236}">
                  <a16:creationId xmlns:a16="http://schemas.microsoft.com/office/drawing/2014/main" id="{8AFD064C-D420-B54C-B385-DF98BBF7193F}"/>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4220" name="Line 76">
              <a:extLst>
                <a:ext uri="{FF2B5EF4-FFF2-40B4-BE49-F238E27FC236}">
                  <a16:creationId xmlns:a16="http://schemas.microsoft.com/office/drawing/2014/main" id="{523E1C93-B649-4C47-8F0E-D47B57EF352B}"/>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4221" name="Line 77">
              <a:extLst>
                <a:ext uri="{FF2B5EF4-FFF2-40B4-BE49-F238E27FC236}">
                  <a16:creationId xmlns:a16="http://schemas.microsoft.com/office/drawing/2014/main" id="{9AE46BD6-8EF3-1F4B-82F6-82839BF1C469}"/>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34222" name="Group 78">
            <a:extLst>
              <a:ext uri="{FF2B5EF4-FFF2-40B4-BE49-F238E27FC236}">
                <a16:creationId xmlns:a16="http://schemas.microsoft.com/office/drawing/2014/main" id="{0FE1CA15-E7A7-5A45-B4C0-24D1F1783578}"/>
              </a:ext>
            </a:extLst>
          </p:cNvPr>
          <p:cNvGrpSpPr>
            <a:grpSpLocks/>
          </p:cNvGrpSpPr>
          <p:nvPr/>
        </p:nvGrpSpPr>
        <p:grpSpPr bwMode="auto">
          <a:xfrm>
            <a:off x="9640888" y="5803900"/>
            <a:ext cx="165100" cy="406400"/>
            <a:chOff x="2305" y="3704"/>
            <a:chExt cx="104" cy="256"/>
          </a:xfrm>
        </p:grpSpPr>
        <p:sp>
          <p:nvSpPr>
            <p:cNvPr id="134223" name="Line 79">
              <a:extLst>
                <a:ext uri="{FF2B5EF4-FFF2-40B4-BE49-F238E27FC236}">
                  <a16:creationId xmlns:a16="http://schemas.microsoft.com/office/drawing/2014/main" id="{8730AD0C-0D68-3443-A8CF-03A772A8950B}"/>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4224" name="Line 80">
              <a:extLst>
                <a:ext uri="{FF2B5EF4-FFF2-40B4-BE49-F238E27FC236}">
                  <a16:creationId xmlns:a16="http://schemas.microsoft.com/office/drawing/2014/main" id="{4A96067E-33F3-684F-92D4-314C6DECA8BF}"/>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4225" name="Line 81">
              <a:extLst>
                <a:ext uri="{FF2B5EF4-FFF2-40B4-BE49-F238E27FC236}">
                  <a16:creationId xmlns:a16="http://schemas.microsoft.com/office/drawing/2014/main" id="{6FA7D737-B8CC-244F-B334-EF63798F2E12}"/>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34226" name="Group 82">
            <a:extLst>
              <a:ext uri="{FF2B5EF4-FFF2-40B4-BE49-F238E27FC236}">
                <a16:creationId xmlns:a16="http://schemas.microsoft.com/office/drawing/2014/main" id="{2456223C-0527-8C4B-9B2C-A9550877B612}"/>
              </a:ext>
            </a:extLst>
          </p:cNvPr>
          <p:cNvGrpSpPr>
            <a:grpSpLocks/>
          </p:cNvGrpSpPr>
          <p:nvPr/>
        </p:nvGrpSpPr>
        <p:grpSpPr bwMode="auto">
          <a:xfrm>
            <a:off x="8574088" y="5791200"/>
            <a:ext cx="165100" cy="406400"/>
            <a:chOff x="2305" y="3704"/>
            <a:chExt cx="104" cy="256"/>
          </a:xfrm>
        </p:grpSpPr>
        <p:sp>
          <p:nvSpPr>
            <p:cNvPr id="134227" name="Line 83">
              <a:extLst>
                <a:ext uri="{FF2B5EF4-FFF2-40B4-BE49-F238E27FC236}">
                  <a16:creationId xmlns:a16="http://schemas.microsoft.com/office/drawing/2014/main" id="{884B3A49-BCDA-E043-8875-F24D235A585F}"/>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4228" name="Line 84">
              <a:extLst>
                <a:ext uri="{FF2B5EF4-FFF2-40B4-BE49-F238E27FC236}">
                  <a16:creationId xmlns:a16="http://schemas.microsoft.com/office/drawing/2014/main" id="{D919C6BE-31D7-CF49-9ACD-DBC1EF559DF6}"/>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4229" name="Line 85">
              <a:extLst>
                <a:ext uri="{FF2B5EF4-FFF2-40B4-BE49-F238E27FC236}">
                  <a16:creationId xmlns:a16="http://schemas.microsoft.com/office/drawing/2014/main" id="{410472D8-ED08-1641-93A7-DCA51BA2C83A}"/>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34230" name="Group 86">
            <a:extLst>
              <a:ext uri="{FF2B5EF4-FFF2-40B4-BE49-F238E27FC236}">
                <a16:creationId xmlns:a16="http://schemas.microsoft.com/office/drawing/2014/main" id="{BBA599CA-D65B-9847-BE7B-C6796EF62809}"/>
              </a:ext>
            </a:extLst>
          </p:cNvPr>
          <p:cNvGrpSpPr>
            <a:grpSpLocks/>
          </p:cNvGrpSpPr>
          <p:nvPr/>
        </p:nvGrpSpPr>
        <p:grpSpPr bwMode="auto">
          <a:xfrm>
            <a:off x="8269288" y="5803900"/>
            <a:ext cx="165100" cy="406400"/>
            <a:chOff x="2305" y="3704"/>
            <a:chExt cx="104" cy="256"/>
          </a:xfrm>
        </p:grpSpPr>
        <p:sp>
          <p:nvSpPr>
            <p:cNvPr id="134231" name="Line 87">
              <a:extLst>
                <a:ext uri="{FF2B5EF4-FFF2-40B4-BE49-F238E27FC236}">
                  <a16:creationId xmlns:a16="http://schemas.microsoft.com/office/drawing/2014/main" id="{D3ACEF61-C373-BE4E-AEFB-F913EE2F6A5F}"/>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4232" name="Line 88">
              <a:extLst>
                <a:ext uri="{FF2B5EF4-FFF2-40B4-BE49-F238E27FC236}">
                  <a16:creationId xmlns:a16="http://schemas.microsoft.com/office/drawing/2014/main" id="{87C43F85-E2CF-7647-B503-0099E20F9AF8}"/>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4233" name="Line 89">
              <a:extLst>
                <a:ext uri="{FF2B5EF4-FFF2-40B4-BE49-F238E27FC236}">
                  <a16:creationId xmlns:a16="http://schemas.microsoft.com/office/drawing/2014/main" id="{C2921EBC-271F-B94A-966B-09E668EF97E9}"/>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34234" name="Group 90">
            <a:extLst>
              <a:ext uri="{FF2B5EF4-FFF2-40B4-BE49-F238E27FC236}">
                <a16:creationId xmlns:a16="http://schemas.microsoft.com/office/drawing/2014/main" id="{6DFD60C2-B011-5B4E-B4E0-04F602AB13F1}"/>
              </a:ext>
            </a:extLst>
          </p:cNvPr>
          <p:cNvGrpSpPr>
            <a:grpSpLocks/>
          </p:cNvGrpSpPr>
          <p:nvPr/>
        </p:nvGrpSpPr>
        <p:grpSpPr bwMode="auto">
          <a:xfrm>
            <a:off x="5462588" y="5880100"/>
            <a:ext cx="165100" cy="406400"/>
            <a:chOff x="2305" y="3704"/>
            <a:chExt cx="104" cy="256"/>
          </a:xfrm>
        </p:grpSpPr>
        <p:sp>
          <p:nvSpPr>
            <p:cNvPr id="134235" name="Line 91">
              <a:extLst>
                <a:ext uri="{FF2B5EF4-FFF2-40B4-BE49-F238E27FC236}">
                  <a16:creationId xmlns:a16="http://schemas.microsoft.com/office/drawing/2014/main" id="{61B2F51F-E597-BF4F-B42D-C965394055D8}"/>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4236" name="Line 92">
              <a:extLst>
                <a:ext uri="{FF2B5EF4-FFF2-40B4-BE49-F238E27FC236}">
                  <a16:creationId xmlns:a16="http://schemas.microsoft.com/office/drawing/2014/main" id="{46845C6D-50A4-284E-B9F4-0A77A9D498AA}"/>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4237" name="Line 93">
              <a:extLst>
                <a:ext uri="{FF2B5EF4-FFF2-40B4-BE49-F238E27FC236}">
                  <a16:creationId xmlns:a16="http://schemas.microsoft.com/office/drawing/2014/main" id="{BF6CC90C-0820-CC44-89C0-9B3AD8BDBD2E}"/>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34238" name="Group 94">
            <a:extLst>
              <a:ext uri="{FF2B5EF4-FFF2-40B4-BE49-F238E27FC236}">
                <a16:creationId xmlns:a16="http://schemas.microsoft.com/office/drawing/2014/main" id="{85BD394C-2295-FA46-9C24-4670EA8E712A}"/>
              </a:ext>
            </a:extLst>
          </p:cNvPr>
          <p:cNvGrpSpPr>
            <a:grpSpLocks/>
          </p:cNvGrpSpPr>
          <p:nvPr/>
        </p:nvGrpSpPr>
        <p:grpSpPr bwMode="auto">
          <a:xfrm>
            <a:off x="6110288" y="5867400"/>
            <a:ext cx="165100" cy="406400"/>
            <a:chOff x="2305" y="3704"/>
            <a:chExt cx="104" cy="256"/>
          </a:xfrm>
        </p:grpSpPr>
        <p:sp>
          <p:nvSpPr>
            <p:cNvPr id="134239" name="Line 95">
              <a:extLst>
                <a:ext uri="{FF2B5EF4-FFF2-40B4-BE49-F238E27FC236}">
                  <a16:creationId xmlns:a16="http://schemas.microsoft.com/office/drawing/2014/main" id="{A0261BB0-103B-5A49-A4DA-A6A5B88B24A2}"/>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4240" name="Line 96">
              <a:extLst>
                <a:ext uri="{FF2B5EF4-FFF2-40B4-BE49-F238E27FC236}">
                  <a16:creationId xmlns:a16="http://schemas.microsoft.com/office/drawing/2014/main" id="{99A651C4-980B-DC45-AAA9-638B0FED3804}"/>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4241" name="Line 97">
              <a:extLst>
                <a:ext uri="{FF2B5EF4-FFF2-40B4-BE49-F238E27FC236}">
                  <a16:creationId xmlns:a16="http://schemas.microsoft.com/office/drawing/2014/main" id="{3760A24E-2659-D243-BFDC-C7167B84D565}"/>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34242" name="Group 98">
            <a:extLst>
              <a:ext uri="{FF2B5EF4-FFF2-40B4-BE49-F238E27FC236}">
                <a16:creationId xmlns:a16="http://schemas.microsoft.com/office/drawing/2014/main" id="{82FED3B2-BEBE-F145-86B5-E5B24403D7F6}"/>
              </a:ext>
            </a:extLst>
          </p:cNvPr>
          <p:cNvGrpSpPr>
            <a:grpSpLocks/>
          </p:cNvGrpSpPr>
          <p:nvPr/>
        </p:nvGrpSpPr>
        <p:grpSpPr bwMode="auto">
          <a:xfrm>
            <a:off x="7024688" y="4546600"/>
            <a:ext cx="165100" cy="406400"/>
            <a:chOff x="2305" y="3704"/>
            <a:chExt cx="104" cy="256"/>
          </a:xfrm>
        </p:grpSpPr>
        <p:sp>
          <p:nvSpPr>
            <p:cNvPr id="134243" name="Line 99">
              <a:extLst>
                <a:ext uri="{FF2B5EF4-FFF2-40B4-BE49-F238E27FC236}">
                  <a16:creationId xmlns:a16="http://schemas.microsoft.com/office/drawing/2014/main" id="{D7D92D85-D1E2-4743-9880-A8B2D81EC2D8}"/>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4244" name="Line 100">
              <a:extLst>
                <a:ext uri="{FF2B5EF4-FFF2-40B4-BE49-F238E27FC236}">
                  <a16:creationId xmlns:a16="http://schemas.microsoft.com/office/drawing/2014/main" id="{3BDF5242-262D-C94C-BAEF-EF05CDD6C77E}"/>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4245" name="Line 101">
              <a:extLst>
                <a:ext uri="{FF2B5EF4-FFF2-40B4-BE49-F238E27FC236}">
                  <a16:creationId xmlns:a16="http://schemas.microsoft.com/office/drawing/2014/main" id="{08FE307E-37D7-5A45-B095-A45977CF622D}"/>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34246" name="Group 102">
            <a:extLst>
              <a:ext uri="{FF2B5EF4-FFF2-40B4-BE49-F238E27FC236}">
                <a16:creationId xmlns:a16="http://schemas.microsoft.com/office/drawing/2014/main" id="{02FD63BE-1370-C44A-A200-0A99018752DB}"/>
              </a:ext>
            </a:extLst>
          </p:cNvPr>
          <p:cNvGrpSpPr>
            <a:grpSpLocks/>
          </p:cNvGrpSpPr>
          <p:nvPr/>
        </p:nvGrpSpPr>
        <p:grpSpPr bwMode="auto">
          <a:xfrm>
            <a:off x="6719888" y="4559300"/>
            <a:ext cx="165100" cy="406400"/>
            <a:chOff x="2305" y="3704"/>
            <a:chExt cx="104" cy="256"/>
          </a:xfrm>
        </p:grpSpPr>
        <p:sp>
          <p:nvSpPr>
            <p:cNvPr id="134247" name="Line 103">
              <a:extLst>
                <a:ext uri="{FF2B5EF4-FFF2-40B4-BE49-F238E27FC236}">
                  <a16:creationId xmlns:a16="http://schemas.microsoft.com/office/drawing/2014/main" id="{CBEA73FC-CC9D-A549-8E15-000A68660C83}"/>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4248" name="Line 104">
              <a:extLst>
                <a:ext uri="{FF2B5EF4-FFF2-40B4-BE49-F238E27FC236}">
                  <a16:creationId xmlns:a16="http://schemas.microsoft.com/office/drawing/2014/main" id="{7B28E3FF-5751-FB4A-AABD-88942B32871D}"/>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4249" name="Line 105">
              <a:extLst>
                <a:ext uri="{FF2B5EF4-FFF2-40B4-BE49-F238E27FC236}">
                  <a16:creationId xmlns:a16="http://schemas.microsoft.com/office/drawing/2014/main" id="{B1521336-82B5-B94F-B834-9A7B05D5ED7F}"/>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34250" name="Group 106">
            <a:extLst>
              <a:ext uri="{FF2B5EF4-FFF2-40B4-BE49-F238E27FC236}">
                <a16:creationId xmlns:a16="http://schemas.microsoft.com/office/drawing/2014/main" id="{BAFDCF93-91CD-E24D-83B4-3CA4E7942ACE}"/>
              </a:ext>
            </a:extLst>
          </p:cNvPr>
          <p:cNvGrpSpPr>
            <a:grpSpLocks/>
          </p:cNvGrpSpPr>
          <p:nvPr/>
        </p:nvGrpSpPr>
        <p:grpSpPr bwMode="auto">
          <a:xfrm>
            <a:off x="9348788" y="5816600"/>
            <a:ext cx="165100" cy="406400"/>
            <a:chOff x="2305" y="3704"/>
            <a:chExt cx="104" cy="256"/>
          </a:xfrm>
        </p:grpSpPr>
        <p:sp>
          <p:nvSpPr>
            <p:cNvPr id="134251" name="Line 107">
              <a:extLst>
                <a:ext uri="{FF2B5EF4-FFF2-40B4-BE49-F238E27FC236}">
                  <a16:creationId xmlns:a16="http://schemas.microsoft.com/office/drawing/2014/main" id="{964A775F-91F7-8641-9CF1-7BAAB10E9B0A}"/>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4252" name="Line 108">
              <a:extLst>
                <a:ext uri="{FF2B5EF4-FFF2-40B4-BE49-F238E27FC236}">
                  <a16:creationId xmlns:a16="http://schemas.microsoft.com/office/drawing/2014/main" id="{69707B42-3126-B54B-8128-C37B851451A2}"/>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4253" name="Line 109">
              <a:extLst>
                <a:ext uri="{FF2B5EF4-FFF2-40B4-BE49-F238E27FC236}">
                  <a16:creationId xmlns:a16="http://schemas.microsoft.com/office/drawing/2014/main" id="{73A026E3-8B37-3346-B754-634EC9098844}"/>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34254" name="Group 110">
            <a:extLst>
              <a:ext uri="{FF2B5EF4-FFF2-40B4-BE49-F238E27FC236}">
                <a16:creationId xmlns:a16="http://schemas.microsoft.com/office/drawing/2014/main" id="{2350FC8F-5905-CB4C-B975-D1D743794EAE}"/>
              </a:ext>
            </a:extLst>
          </p:cNvPr>
          <p:cNvGrpSpPr>
            <a:grpSpLocks/>
          </p:cNvGrpSpPr>
          <p:nvPr/>
        </p:nvGrpSpPr>
        <p:grpSpPr bwMode="auto">
          <a:xfrm>
            <a:off x="8878888" y="4610100"/>
            <a:ext cx="165100" cy="406400"/>
            <a:chOff x="2305" y="3704"/>
            <a:chExt cx="104" cy="256"/>
          </a:xfrm>
        </p:grpSpPr>
        <p:sp>
          <p:nvSpPr>
            <p:cNvPr id="134255" name="Line 111">
              <a:extLst>
                <a:ext uri="{FF2B5EF4-FFF2-40B4-BE49-F238E27FC236}">
                  <a16:creationId xmlns:a16="http://schemas.microsoft.com/office/drawing/2014/main" id="{94EB2A7C-8318-304D-AF2D-A00EDDA380E5}"/>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4256" name="Line 112">
              <a:extLst>
                <a:ext uri="{FF2B5EF4-FFF2-40B4-BE49-F238E27FC236}">
                  <a16:creationId xmlns:a16="http://schemas.microsoft.com/office/drawing/2014/main" id="{B67D4064-6244-7D43-BEB0-8CF26ABE8610}"/>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4257" name="Line 113">
              <a:extLst>
                <a:ext uri="{FF2B5EF4-FFF2-40B4-BE49-F238E27FC236}">
                  <a16:creationId xmlns:a16="http://schemas.microsoft.com/office/drawing/2014/main" id="{E53B202D-FCDB-E442-B0D9-A035F5C73D57}"/>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34258" name="Group 114">
            <a:extLst>
              <a:ext uri="{FF2B5EF4-FFF2-40B4-BE49-F238E27FC236}">
                <a16:creationId xmlns:a16="http://schemas.microsoft.com/office/drawing/2014/main" id="{677FAECF-C0A0-3346-874B-536441274BAD}"/>
              </a:ext>
            </a:extLst>
          </p:cNvPr>
          <p:cNvGrpSpPr>
            <a:grpSpLocks/>
          </p:cNvGrpSpPr>
          <p:nvPr/>
        </p:nvGrpSpPr>
        <p:grpSpPr bwMode="auto">
          <a:xfrm>
            <a:off x="7837488" y="4622800"/>
            <a:ext cx="165100" cy="406400"/>
            <a:chOff x="2305" y="3704"/>
            <a:chExt cx="104" cy="256"/>
          </a:xfrm>
        </p:grpSpPr>
        <p:sp>
          <p:nvSpPr>
            <p:cNvPr id="134259" name="Line 115">
              <a:extLst>
                <a:ext uri="{FF2B5EF4-FFF2-40B4-BE49-F238E27FC236}">
                  <a16:creationId xmlns:a16="http://schemas.microsoft.com/office/drawing/2014/main" id="{22A3EFA2-FDEA-CC41-A4BD-FD3C6F6F73FE}"/>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4260" name="Line 116">
              <a:extLst>
                <a:ext uri="{FF2B5EF4-FFF2-40B4-BE49-F238E27FC236}">
                  <a16:creationId xmlns:a16="http://schemas.microsoft.com/office/drawing/2014/main" id="{734D87D9-4F65-6544-94E9-839A09EB8A07}"/>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4261" name="Line 117">
              <a:extLst>
                <a:ext uri="{FF2B5EF4-FFF2-40B4-BE49-F238E27FC236}">
                  <a16:creationId xmlns:a16="http://schemas.microsoft.com/office/drawing/2014/main" id="{1A1CD5B2-1630-A64B-8367-2B2559B1B242}"/>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34262" name="Text Box 118">
            <a:extLst>
              <a:ext uri="{FF2B5EF4-FFF2-40B4-BE49-F238E27FC236}">
                <a16:creationId xmlns:a16="http://schemas.microsoft.com/office/drawing/2014/main" id="{3243B2A3-3D53-7B47-BEA8-DE95D0B6C4AA}"/>
              </a:ext>
            </a:extLst>
          </p:cNvPr>
          <p:cNvSpPr txBox="1">
            <a:spLocks noChangeArrowheads="1"/>
          </p:cNvSpPr>
          <p:nvPr/>
        </p:nvSpPr>
        <p:spPr bwMode="auto">
          <a:xfrm>
            <a:off x="1978025" y="2816225"/>
            <a:ext cx="3416320" cy="707886"/>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a:latin typeface="Courier New" panose="02070309020205020404" pitchFamily="49" charset="0"/>
              </a:rPr>
              <a:t>Output: 1 3 7 9 14 22</a:t>
            </a:r>
          </a:p>
          <a:p>
            <a:r>
              <a:rPr lang="en-US" altLang="en-US" sz="2000">
                <a:latin typeface="Courier New" panose="02070309020205020404" pitchFamily="49" charset="0"/>
              </a:rPr>
              <a:t>        36 44 67 94</a:t>
            </a:r>
          </a:p>
        </p:txBody>
      </p:sp>
      <p:sp>
        <p:nvSpPr>
          <p:cNvPr id="134263" name="Oval 119">
            <a:extLst>
              <a:ext uri="{FF2B5EF4-FFF2-40B4-BE49-F238E27FC236}">
                <a16:creationId xmlns:a16="http://schemas.microsoft.com/office/drawing/2014/main" id="{AB629699-9541-AA44-98E2-C397081EB2EF}"/>
              </a:ext>
            </a:extLst>
          </p:cNvPr>
          <p:cNvSpPr>
            <a:spLocks noChangeArrowheads="1"/>
          </p:cNvSpPr>
          <p:nvPr/>
        </p:nvSpPr>
        <p:spPr bwMode="auto">
          <a:xfrm>
            <a:off x="2044700" y="1308100"/>
            <a:ext cx="254000" cy="254000"/>
          </a:xfrm>
          <a:prstGeom prst="ellipse">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134264" name="Oval 120">
            <a:extLst>
              <a:ext uri="{FF2B5EF4-FFF2-40B4-BE49-F238E27FC236}">
                <a16:creationId xmlns:a16="http://schemas.microsoft.com/office/drawing/2014/main" id="{9A59DEAF-AD74-8446-9471-F0CBD955EC6B}"/>
              </a:ext>
            </a:extLst>
          </p:cNvPr>
          <p:cNvSpPr>
            <a:spLocks noChangeArrowheads="1"/>
          </p:cNvSpPr>
          <p:nvPr/>
        </p:nvSpPr>
        <p:spPr bwMode="auto">
          <a:xfrm>
            <a:off x="2044700" y="1651000"/>
            <a:ext cx="254000" cy="254000"/>
          </a:xfrm>
          <a:prstGeom prst="ellipse">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134265" name="Oval 121">
            <a:extLst>
              <a:ext uri="{FF2B5EF4-FFF2-40B4-BE49-F238E27FC236}">
                <a16:creationId xmlns:a16="http://schemas.microsoft.com/office/drawing/2014/main" id="{8CE621BF-DAA8-434A-B709-3AD622AF8DF6}"/>
              </a:ext>
            </a:extLst>
          </p:cNvPr>
          <p:cNvSpPr>
            <a:spLocks noChangeArrowheads="1"/>
          </p:cNvSpPr>
          <p:nvPr/>
        </p:nvSpPr>
        <p:spPr bwMode="auto">
          <a:xfrm>
            <a:off x="2044700" y="1993900"/>
            <a:ext cx="254000" cy="254000"/>
          </a:xfrm>
          <a:prstGeom prst="ellipse">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134266" name="Oval 122">
            <a:extLst>
              <a:ext uri="{FF2B5EF4-FFF2-40B4-BE49-F238E27FC236}">
                <a16:creationId xmlns:a16="http://schemas.microsoft.com/office/drawing/2014/main" id="{BD387ABD-D9BE-534F-91E4-16139A39CAFF}"/>
              </a:ext>
            </a:extLst>
          </p:cNvPr>
          <p:cNvSpPr>
            <a:spLocks noChangeArrowheads="1"/>
          </p:cNvSpPr>
          <p:nvPr/>
        </p:nvSpPr>
        <p:spPr bwMode="auto">
          <a:xfrm>
            <a:off x="4762500" y="52070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134267" name="Oval 123">
            <a:extLst>
              <a:ext uri="{FF2B5EF4-FFF2-40B4-BE49-F238E27FC236}">
                <a16:creationId xmlns:a16="http://schemas.microsoft.com/office/drawing/2014/main" id="{3F7FD283-3AE9-B540-B2E9-49784CB6AF74}"/>
              </a:ext>
            </a:extLst>
          </p:cNvPr>
          <p:cNvSpPr>
            <a:spLocks noChangeArrowheads="1"/>
          </p:cNvSpPr>
          <p:nvPr/>
        </p:nvSpPr>
        <p:spPr bwMode="auto">
          <a:xfrm>
            <a:off x="4749800" y="55118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134268" name="Oval 124">
            <a:extLst>
              <a:ext uri="{FF2B5EF4-FFF2-40B4-BE49-F238E27FC236}">
                <a16:creationId xmlns:a16="http://schemas.microsoft.com/office/drawing/2014/main" id="{C43FE37D-F4A2-2542-8191-0B0B12FDDF53}"/>
              </a:ext>
            </a:extLst>
          </p:cNvPr>
          <p:cNvSpPr>
            <a:spLocks noChangeArrowheads="1"/>
          </p:cNvSpPr>
          <p:nvPr/>
        </p:nvSpPr>
        <p:spPr bwMode="auto">
          <a:xfrm>
            <a:off x="4749800" y="58166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134269" name="Oval 125">
            <a:extLst>
              <a:ext uri="{FF2B5EF4-FFF2-40B4-BE49-F238E27FC236}">
                <a16:creationId xmlns:a16="http://schemas.microsoft.com/office/drawing/2014/main" id="{A1CDA112-466E-2340-9B96-BAC3E0E0060C}"/>
              </a:ext>
            </a:extLst>
          </p:cNvPr>
          <p:cNvSpPr>
            <a:spLocks noChangeArrowheads="1"/>
          </p:cNvSpPr>
          <p:nvPr/>
        </p:nvSpPr>
        <p:spPr bwMode="auto">
          <a:xfrm>
            <a:off x="5207000" y="39116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134270" name="Oval 126">
            <a:extLst>
              <a:ext uri="{FF2B5EF4-FFF2-40B4-BE49-F238E27FC236}">
                <a16:creationId xmlns:a16="http://schemas.microsoft.com/office/drawing/2014/main" id="{7F1A1CCE-AECB-314B-A046-6C8DBB5F9FA0}"/>
              </a:ext>
            </a:extLst>
          </p:cNvPr>
          <p:cNvSpPr>
            <a:spLocks noChangeArrowheads="1"/>
          </p:cNvSpPr>
          <p:nvPr/>
        </p:nvSpPr>
        <p:spPr bwMode="auto">
          <a:xfrm>
            <a:off x="5207000" y="42164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134271" name="Oval 127">
            <a:extLst>
              <a:ext uri="{FF2B5EF4-FFF2-40B4-BE49-F238E27FC236}">
                <a16:creationId xmlns:a16="http://schemas.microsoft.com/office/drawing/2014/main" id="{B4F145E1-10A5-C848-AA91-A2F72B2A508C}"/>
              </a:ext>
            </a:extLst>
          </p:cNvPr>
          <p:cNvSpPr>
            <a:spLocks noChangeArrowheads="1"/>
          </p:cNvSpPr>
          <p:nvPr/>
        </p:nvSpPr>
        <p:spPr bwMode="auto">
          <a:xfrm>
            <a:off x="5207000" y="45339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134272" name="Oval 128">
            <a:extLst>
              <a:ext uri="{FF2B5EF4-FFF2-40B4-BE49-F238E27FC236}">
                <a16:creationId xmlns:a16="http://schemas.microsoft.com/office/drawing/2014/main" id="{8129615A-3CB6-5E4E-8EF6-636F286DE06C}"/>
              </a:ext>
            </a:extLst>
          </p:cNvPr>
          <p:cNvSpPr>
            <a:spLocks noChangeArrowheads="1"/>
          </p:cNvSpPr>
          <p:nvPr/>
        </p:nvSpPr>
        <p:spPr bwMode="auto">
          <a:xfrm>
            <a:off x="5740400" y="51943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134273" name="Oval 129">
            <a:extLst>
              <a:ext uri="{FF2B5EF4-FFF2-40B4-BE49-F238E27FC236}">
                <a16:creationId xmlns:a16="http://schemas.microsoft.com/office/drawing/2014/main" id="{D2503425-B7B5-3641-98E9-ADA35717FB37}"/>
              </a:ext>
            </a:extLst>
          </p:cNvPr>
          <p:cNvSpPr>
            <a:spLocks noChangeArrowheads="1"/>
          </p:cNvSpPr>
          <p:nvPr/>
        </p:nvSpPr>
        <p:spPr bwMode="auto">
          <a:xfrm>
            <a:off x="5740400" y="55118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134274" name="Oval 130">
            <a:extLst>
              <a:ext uri="{FF2B5EF4-FFF2-40B4-BE49-F238E27FC236}">
                <a16:creationId xmlns:a16="http://schemas.microsoft.com/office/drawing/2014/main" id="{F630AA5B-355D-7E47-B7B0-31F14AD99BC1}"/>
              </a:ext>
            </a:extLst>
          </p:cNvPr>
          <p:cNvSpPr>
            <a:spLocks noChangeArrowheads="1"/>
          </p:cNvSpPr>
          <p:nvPr/>
        </p:nvSpPr>
        <p:spPr bwMode="auto">
          <a:xfrm>
            <a:off x="5740400" y="58293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134275" name="Oval 131">
            <a:extLst>
              <a:ext uri="{FF2B5EF4-FFF2-40B4-BE49-F238E27FC236}">
                <a16:creationId xmlns:a16="http://schemas.microsoft.com/office/drawing/2014/main" id="{CE98C642-6879-A640-83F4-973E0C652D60}"/>
              </a:ext>
            </a:extLst>
          </p:cNvPr>
          <p:cNvSpPr>
            <a:spLocks noChangeArrowheads="1"/>
          </p:cNvSpPr>
          <p:nvPr/>
        </p:nvSpPr>
        <p:spPr bwMode="auto">
          <a:xfrm>
            <a:off x="6299200" y="39116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134276" name="Oval 132">
            <a:extLst>
              <a:ext uri="{FF2B5EF4-FFF2-40B4-BE49-F238E27FC236}">
                <a16:creationId xmlns:a16="http://schemas.microsoft.com/office/drawing/2014/main" id="{B6F59843-CF64-BE4C-B63F-8AFCA3DAFA4A}"/>
              </a:ext>
            </a:extLst>
          </p:cNvPr>
          <p:cNvSpPr>
            <a:spLocks noChangeArrowheads="1"/>
          </p:cNvSpPr>
          <p:nvPr/>
        </p:nvSpPr>
        <p:spPr bwMode="auto">
          <a:xfrm>
            <a:off x="6299200" y="42291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134277" name="Oval 133">
            <a:extLst>
              <a:ext uri="{FF2B5EF4-FFF2-40B4-BE49-F238E27FC236}">
                <a16:creationId xmlns:a16="http://schemas.microsoft.com/office/drawing/2014/main" id="{A45D4A07-2FBA-6B4D-B776-7B698E4DDEE6}"/>
              </a:ext>
            </a:extLst>
          </p:cNvPr>
          <p:cNvSpPr>
            <a:spLocks noChangeArrowheads="1"/>
          </p:cNvSpPr>
          <p:nvPr/>
        </p:nvSpPr>
        <p:spPr bwMode="auto">
          <a:xfrm>
            <a:off x="6299200" y="45466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134278" name="Oval 134">
            <a:extLst>
              <a:ext uri="{FF2B5EF4-FFF2-40B4-BE49-F238E27FC236}">
                <a16:creationId xmlns:a16="http://schemas.microsoft.com/office/drawing/2014/main" id="{CAAC451F-3DC4-CC43-B2D2-1964264536CD}"/>
              </a:ext>
            </a:extLst>
          </p:cNvPr>
          <p:cNvSpPr>
            <a:spLocks noChangeArrowheads="1"/>
          </p:cNvSpPr>
          <p:nvPr/>
        </p:nvSpPr>
        <p:spPr bwMode="auto">
          <a:xfrm>
            <a:off x="5740400" y="27305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134279" name="Oval 135">
            <a:extLst>
              <a:ext uri="{FF2B5EF4-FFF2-40B4-BE49-F238E27FC236}">
                <a16:creationId xmlns:a16="http://schemas.microsoft.com/office/drawing/2014/main" id="{0D97FED6-2C16-974E-A0D0-902BBA763A31}"/>
              </a:ext>
            </a:extLst>
          </p:cNvPr>
          <p:cNvSpPr>
            <a:spLocks noChangeArrowheads="1"/>
          </p:cNvSpPr>
          <p:nvPr/>
        </p:nvSpPr>
        <p:spPr bwMode="auto">
          <a:xfrm>
            <a:off x="5740400" y="30353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134280" name="Oval 136">
            <a:extLst>
              <a:ext uri="{FF2B5EF4-FFF2-40B4-BE49-F238E27FC236}">
                <a16:creationId xmlns:a16="http://schemas.microsoft.com/office/drawing/2014/main" id="{8C1EC315-CDE0-D245-9ADA-470DF5C6FEED}"/>
              </a:ext>
            </a:extLst>
          </p:cNvPr>
          <p:cNvSpPr>
            <a:spLocks noChangeArrowheads="1"/>
          </p:cNvSpPr>
          <p:nvPr/>
        </p:nvSpPr>
        <p:spPr bwMode="auto">
          <a:xfrm>
            <a:off x="5740400" y="33401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134281" name="Oval 137">
            <a:extLst>
              <a:ext uri="{FF2B5EF4-FFF2-40B4-BE49-F238E27FC236}">
                <a16:creationId xmlns:a16="http://schemas.microsoft.com/office/drawing/2014/main" id="{0E23770F-546A-D043-9CF3-AAB9693F60E4}"/>
              </a:ext>
            </a:extLst>
          </p:cNvPr>
          <p:cNvSpPr>
            <a:spLocks noChangeArrowheads="1"/>
          </p:cNvSpPr>
          <p:nvPr/>
        </p:nvSpPr>
        <p:spPr bwMode="auto">
          <a:xfrm>
            <a:off x="6743700" y="14732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134282" name="Oval 138">
            <a:extLst>
              <a:ext uri="{FF2B5EF4-FFF2-40B4-BE49-F238E27FC236}">
                <a16:creationId xmlns:a16="http://schemas.microsoft.com/office/drawing/2014/main" id="{44B18054-3F1A-E241-A041-60F90F0B564E}"/>
              </a:ext>
            </a:extLst>
          </p:cNvPr>
          <p:cNvSpPr>
            <a:spLocks noChangeArrowheads="1"/>
          </p:cNvSpPr>
          <p:nvPr/>
        </p:nvSpPr>
        <p:spPr bwMode="auto">
          <a:xfrm>
            <a:off x="6743700" y="17526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134283" name="Oval 139">
            <a:extLst>
              <a:ext uri="{FF2B5EF4-FFF2-40B4-BE49-F238E27FC236}">
                <a16:creationId xmlns:a16="http://schemas.microsoft.com/office/drawing/2014/main" id="{2D08586D-168C-1549-B471-9723A8427F5F}"/>
              </a:ext>
            </a:extLst>
          </p:cNvPr>
          <p:cNvSpPr>
            <a:spLocks noChangeArrowheads="1"/>
          </p:cNvSpPr>
          <p:nvPr/>
        </p:nvSpPr>
        <p:spPr bwMode="auto">
          <a:xfrm>
            <a:off x="6743700" y="2044700"/>
            <a:ext cx="254000" cy="254000"/>
          </a:xfrm>
          <a:prstGeom prst="ellipse">
            <a:avLst/>
          </a:prstGeom>
          <a:solidFill>
            <a:srgbClr val="66FF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134284" name="Oval 140">
            <a:extLst>
              <a:ext uri="{FF2B5EF4-FFF2-40B4-BE49-F238E27FC236}">
                <a16:creationId xmlns:a16="http://schemas.microsoft.com/office/drawing/2014/main" id="{63B9CA28-017B-B04D-9703-21F97D0366EC}"/>
              </a:ext>
            </a:extLst>
          </p:cNvPr>
          <p:cNvSpPr>
            <a:spLocks noChangeArrowheads="1"/>
          </p:cNvSpPr>
          <p:nvPr/>
        </p:nvSpPr>
        <p:spPr bwMode="auto">
          <a:xfrm>
            <a:off x="7404100" y="39116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134285" name="Oval 141">
            <a:extLst>
              <a:ext uri="{FF2B5EF4-FFF2-40B4-BE49-F238E27FC236}">
                <a16:creationId xmlns:a16="http://schemas.microsoft.com/office/drawing/2014/main" id="{D0F9065A-2CB3-C54D-8429-013B8EB95EEA}"/>
              </a:ext>
            </a:extLst>
          </p:cNvPr>
          <p:cNvSpPr>
            <a:spLocks noChangeArrowheads="1"/>
          </p:cNvSpPr>
          <p:nvPr/>
        </p:nvSpPr>
        <p:spPr bwMode="auto">
          <a:xfrm>
            <a:off x="7391400" y="42291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134286" name="Oval 142">
            <a:extLst>
              <a:ext uri="{FF2B5EF4-FFF2-40B4-BE49-F238E27FC236}">
                <a16:creationId xmlns:a16="http://schemas.microsoft.com/office/drawing/2014/main" id="{10BFEAB8-C09C-7B4D-999E-53517B2750FE}"/>
              </a:ext>
            </a:extLst>
          </p:cNvPr>
          <p:cNvSpPr>
            <a:spLocks noChangeArrowheads="1"/>
          </p:cNvSpPr>
          <p:nvPr/>
        </p:nvSpPr>
        <p:spPr bwMode="auto">
          <a:xfrm>
            <a:off x="7378700" y="45466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134287" name="Oval 143">
            <a:extLst>
              <a:ext uri="{FF2B5EF4-FFF2-40B4-BE49-F238E27FC236}">
                <a16:creationId xmlns:a16="http://schemas.microsoft.com/office/drawing/2014/main" id="{EEDDA953-E0BA-B241-9FC0-C82A12F3367E}"/>
              </a:ext>
            </a:extLst>
          </p:cNvPr>
          <p:cNvSpPr>
            <a:spLocks noChangeArrowheads="1"/>
          </p:cNvSpPr>
          <p:nvPr/>
        </p:nvSpPr>
        <p:spPr bwMode="auto">
          <a:xfrm>
            <a:off x="7861300" y="51308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134288" name="Oval 144">
            <a:extLst>
              <a:ext uri="{FF2B5EF4-FFF2-40B4-BE49-F238E27FC236}">
                <a16:creationId xmlns:a16="http://schemas.microsoft.com/office/drawing/2014/main" id="{5811D68E-1F18-4941-8159-FF92958C336E}"/>
              </a:ext>
            </a:extLst>
          </p:cNvPr>
          <p:cNvSpPr>
            <a:spLocks noChangeArrowheads="1"/>
          </p:cNvSpPr>
          <p:nvPr/>
        </p:nvSpPr>
        <p:spPr bwMode="auto">
          <a:xfrm>
            <a:off x="7848600" y="54610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134289" name="Oval 145">
            <a:extLst>
              <a:ext uri="{FF2B5EF4-FFF2-40B4-BE49-F238E27FC236}">
                <a16:creationId xmlns:a16="http://schemas.microsoft.com/office/drawing/2014/main" id="{545F28C9-43F1-134D-8DE3-D492105ED7DC}"/>
              </a:ext>
            </a:extLst>
          </p:cNvPr>
          <p:cNvSpPr>
            <a:spLocks noChangeArrowheads="1"/>
          </p:cNvSpPr>
          <p:nvPr/>
        </p:nvSpPr>
        <p:spPr bwMode="auto">
          <a:xfrm>
            <a:off x="7848600" y="57785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134290" name="Oval 146">
            <a:extLst>
              <a:ext uri="{FF2B5EF4-FFF2-40B4-BE49-F238E27FC236}">
                <a16:creationId xmlns:a16="http://schemas.microsoft.com/office/drawing/2014/main" id="{9BE6E74F-6571-CE4F-B728-B37907708E15}"/>
              </a:ext>
            </a:extLst>
          </p:cNvPr>
          <p:cNvSpPr>
            <a:spLocks noChangeArrowheads="1"/>
          </p:cNvSpPr>
          <p:nvPr/>
        </p:nvSpPr>
        <p:spPr bwMode="auto">
          <a:xfrm>
            <a:off x="7937500" y="27051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134291" name="Oval 147">
            <a:extLst>
              <a:ext uri="{FF2B5EF4-FFF2-40B4-BE49-F238E27FC236}">
                <a16:creationId xmlns:a16="http://schemas.microsoft.com/office/drawing/2014/main" id="{5E34443D-E3D4-EF40-B2A9-2F28A6A7E22F}"/>
              </a:ext>
            </a:extLst>
          </p:cNvPr>
          <p:cNvSpPr>
            <a:spLocks noChangeArrowheads="1"/>
          </p:cNvSpPr>
          <p:nvPr/>
        </p:nvSpPr>
        <p:spPr bwMode="auto">
          <a:xfrm>
            <a:off x="7937500" y="30226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134292" name="Oval 148">
            <a:extLst>
              <a:ext uri="{FF2B5EF4-FFF2-40B4-BE49-F238E27FC236}">
                <a16:creationId xmlns:a16="http://schemas.microsoft.com/office/drawing/2014/main" id="{64358D67-A940-D34D-90FC-55333E614512}"/>
              </a:ext>
            </a:extLst>
          </p:cNvPr>
          <p:cNvSpPr>
            <a:spLocks noChangeArrowheads="1"/>
          </p:cNvSpPr>
          <p:nvPr/>
        </p:nvSpPr>
        <p:spPr bwMode="auto">
          <a:xfrm>
            <a:off x="7937500" y="3340100"/>
            <a:ext cx="254000" cy="254000"/>
          </a:xfrm>
          <a:prstGeom prst="ellipse">
            <a:avLst/>
          </a:prstGeom>
          <a:solidFill>
            <a:srgbClr val="66FF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134293" name="Oval 149">
            <a:extLst>
              <a:ext uri="{FF2B5EF4-FFF2-40B4-BE49-F238E27FC236}">
                <a16:creationId xmlns:a16="http://schemas.microsoft.com/office/drawing/2014/main" id="{C10E42D6-37C6-434A-89D6-B0DB8D51AD8B}"/>
              </a:ext>
            </a:extLst>
          </p:cNvPr>
          <p:cNvSpPr>
            <a:spLocks noChangeArrowheads="1"/>
          </p:cNvSpPr>
          <p:nvPr/>
        </p:nvSpPr>
        <p:spPr bwMode="auto">
          <a:xfrm>
            <a:off x="8445500" y="38989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134294" name="Oval 150">
            <a:extLst>
              <a:ext uri="{FF2B5EF4-FFF2-40B4-BE49-F238E27FC236}">
                <a16:creationId xmlns:a16="http://schemas.microsoft.com/office/drawing/2014/main" id="{2E19F168-6C7F-AD40-A94D-CF6AADE92A29}"/>
              </a:ext>
            </a:extLst>
          </p:cNvPr>
          <p:cNvSpPr>
            <a:spLocks noChangeArrowheads="1"/>
          </p:cNvSpPr>
          <p:nvPr/>
        </p:nvSpPr>
        <p:spPr bwMode="auto">
          <a:xfrm>
            <a:off x="8432800" y="42291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134295" name="Oval 151">
            <a:extLst>
              <a:ext uri="{FF2B5EF4-FFF2-40B4-BE49-F238E27FC236}">
                <a16:creationId xmlns:a16="http://schemas.microsoft.com/office/drawing/2014/main" id="{B672EFB4-5C0F-1341-985A-93416D5DDB90}"/>
              </a:ext>
            </a:extLst>
          </p:cNvPr>
          <p:cNvSpPr>
            <a:spLocks noChangeArrowheads="1"/>
          </p:cNvSpPr>
          <p:nvPr/>
        </p:nvSpPr>
        <p:spPr bwMode="auto">
          <a:xfrm>
            <a:off x="8432800" y="4533900"/>
            <a:ext cx="254000" cy="254000"/>
          </a:xfrm>
          <a:prstGeom prst="ellipse">
            <a:avLst/>
          </a:prstGeom>
          <a:solidFill>
            <a:srgbClr val="66FF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Tree>
    <p:extLst>
      <p:ext uri="{BB962C8B-B14F-4D97-AF65-F5344CB8AC3E}">
        <p14:creationId xmlns:p14="http://schemas.microsoft.com/office/powerpoint/2010/main" val="375884457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2" name="Rectangle 2">
            <a:extLst>
              <a:ext uri="{FF2B5EF4-FFF2-40B4-BE49-F238E27FC236}">
                <a16:creationId xmlns:a16="http://schemas.microsoft.com/office/drawing/2014/main" id="{25438CAC-3CEC-8140-B21D-DC9A22870638}"/>
              </a:ext>
            </a:extLst>
          </p:cNvPr>
          <p:cNvSpPr>
            <a:spLocks noChangeArrowheads="1"/>
          </p:cNvSpPr>
          <p:nvPr/>
        </p:nvSpPr>
        <p:spPr bwMode="auto">
          <a:xfrm>
            <a:off x="1981201" y="457201"/>
            <a:ext cx="4341813" cy="1895475"/>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64" tIns="46033" rIns="92064" bIns="46033">
            <a:spAutoFit/>
          </a:bodyPr>
          <a:lstStyle>
            <a:lvl1pPr indent="4763">
              <a:spcBef>
                <a:spcPct val="20000"/>
              </a:spcBef>
              <a:buChar char="•"/>
              <a:defRPr sz="2400">
                <a:solidFill>
                  <a:schemeClr val="tx1"/>
                </a:solidFill>
                <a:latin typeface="Arial" panose="020B0604020202020204" pitchFamily="34" charset="0"/>
              </a:defRPr>
            </a:lvl1pPr>
            <a:lvl2pPr marL="747713"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buFontTx/>
              <a:buNone/>
            </a:pPr>
            <a:r>
              <a:rPr lang="en-US" altLang="en-US" sz="2000">
                <a:latin typeface="Courier New" panose="02070309020205020404" pitchFamily="49" charset="0"/>
              </a:rPr>
              <a:t>Proc InOrderPrint(pointer) </a:t>
            </a:r>
          </a:p>
          <a:p>
            <a:pPr>
              <a:buFontTx/>
              <a:buNone/>
            </a:pPr>
            <a:r>
              <a:rPr lang="en-US" altLang="en-US" sz="2000">
                <a:latin typeface="Courier New" panose="02070309020205020404" pitchFamily="49" charset="0"/>
              </a:rPr>
              <a:t> pointer NOT NIL?</a:t>
            </a:r>
          </a:p>
          <a:p>
            <a:pPr>
              <a:buFontTx/>
              <a:buNone/>
            </a:pPr>
            <a:r>
              <a:rPr lang="en-US" altLang="en-US" sz="2000">
                <a:solidFill>
                  <a:srgbClr val="FF0033"/>
                </a:solidFill>
                <a:latin typeface="Courier New" panose="02070309020205020404" pitchFamily="49" charset="0"/>
              </a:rPr>
              <a:t>  InOrderPrint(left child)</a:t>
            </a:r>
          </a:p>
          <a:p>
            <a:pPr>
              <a:buFontTx/>
              <a:buNone/>
            </a:pPr>
            <a:r>
              <a:rPr lang="en-US" altLang="en-US" sz="2000">
                <a:latin typeface="Courier New" panose="02070309020205020404" pitchFamily="49" charset="0"/>
              </a:rPr>
              <a:t>  print(data)</a:t>
            </a:r>
          </a:p>
          <a:p>
            <a:pPr>
              <a:buFontTx/>
              <a:buNone/>
            </a:pPr>
            <a:r>
              <a:rPr lang="en-US" altLang="en-US" sz="2000">
                <a:latin typeface="Courier New" panose="02070309020205020404" pitchFamily="49" charset="0"/>
              </a:rPr>
              <a:t>  InOrderPrint(right child)</a:t>
            </a:r>
          </a:p>
        </p:txBody>
      </p:sp>
      <p:grpSp>
        <p:nvGrpSpPr>
          <p:cNvPr id="322563" name="Group 3">
            <a:extLst>
              <a:ext uri="{FF2B5EF4-FFF2-40B4-BE49-F238E27FC236}">
                <a16:creationId xmlns:a16="http://schemas.microsoft.com/office/drawing/2014/main" id="{78414C12-E5BD-FF42-AAFC-87228EA4613F}"/>
              </a:ext>
            </a:extLst>
          </p:cNvPr>
          <p:cNvGrpSpPr>
            <a:grpSpLocks/>
          </p:cNvGrpSpPr>
          <p:nvPr/>
        </p:nvGrpSpPr>
        <p:grpSpPr bwMode="auto">
          <a:xfrm>
            <a:off x="7099301" y="1501775"/>
            <a:ext cx="587375" cy="749300"/>
            <a:chOff x="1760" y="2442"/>
            <a:chExt cx="370" cy="472"/>
          </a:xfrm>
        </p:grpSpPr>
        <p:sp>
          <p:nvSpPr>
            <p:cNvPr id="322564" name="Text Box 4">
              <a:extLst>
                <a:ext uri="{FF2B5EF4-FFF2-40B4-BE49-F238E27FC236}">
                  <a16:creationId xmlns:a16="http://schemas.microsoft.com/office/drawing/2014/main" id="{674F2F58-6029-574F-8087-94A8DEFB2B65}"/>
                </a:ext>
              </a:extLst>
            </p:cNvPr>
            <p:cNvSpPr txBox="1">
              <a:spLocks noChangeArrowheads="1"/>
            </p:cNvSpPr>
            <p:nvPr/>
          </p:nvSpPr>
          <p:spPr bwMode="auto">
            <a:xfrm>
              <a:off x="1760" y="2442"/>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solidFill>
                    <a:srgbClr val="FF0033"/>
                  </a:solidFill>
                  <a:latin typeface="Courier New" panose="02070309020205020404" pitchFamily="49" charset="0"/>
                </a:rPr>
                <a:t>22</a:t>
              </a:r>
            </a:p>
          </p:txBody>
        </p:sp>
        <p:grpSp>
          <p:nvGrpSpPr>
            <p:cNvPr id="322565" name="Group 5">
              <a:extLst>
                <a:ext uri="{FF2B5EF4-FFF2-40B4-BE49-F238E27FC236}">
                  <a16:creationId xmlns:a16="http://schemas.microsoft.com/office/drawing/2014/main" id="{D4BEAF91-6B00-DC4D-B861-5B1B124CAC48}"/>
                </a:ext>
              </a:extLst>
            </p:cNvPr>
            <p:cNvGrpSpPr>
              <a:grpSpLocks/>
            </p:cNvGrpSpPr>
            <p:nvPr/>
          </p:nvGrpSpPr>
          <p:grpSpPr bwMode="auto">
            <a:xfrm>
              <a:off x="1760" y="2754"/>
              <a:ext cx="370" cy="160"/>
              <a:chOff x="1378" y="3290"/>
              <a:chExt cx="370" cy="312"/>
            </a:xfrm>
          </p:grpSpPr>
          <p:sp>
            <p:nvSpPr>
              <p:cNvPr id="322566" name="Text Box 6">
                <a:extLst>
                  <a:ext uri="{FF2B5EF4-FFF2-40B4-BE49-F238E27FC236}">
                    <a16:creationId xmlns:a16="http://schemas.microsoft.com/office/drawing/2014/main" id="{6A14ED98-0759-BD4C-99CF-A8957A75F7CA}"/>
                  </a:ext>
                </a:extLst>
              </p:cNvPr>
              <p:cNvSpPr txBox="1">
                <a:spLocks noChangeArrowheads="1"/>
              </p:cNvSpPr>
              <p:nvPr/>
            </p:nvSpPr>
            <p:spPr bwMode="auto">
              <a:xfrm>
                <a:off x="1378" y="3290"/>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322567" name="Line 7">
                <a:extLst>
                  <a:ext uri="{FF2B5EF4-FFF2-40B4-BE49-F238E27FC236}">
                    <a16:creationId xmlns:a16="http://schemas.microsoft.com/office/drawing/2014/main" id="{E2DA86A2-A38B-B745-B6B2-6C12F11AB00D}"/>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322568" name="Text Box 8">
            <a:extLst>
              <a:ext uri="{FF2B5EF4-FFF2-40B4-BE49-F238E27FC236}">
                <a16:creationId xmlns:a16="http://schemas.microsoft.com/office/drawing/2014/main" id="{263589F6-F139-7B42-969F-90579EE94EBC}"/>
              </a:ext>
            </a:extLst>
          </p:cNvPr>
          <p:cNvSpPr txBox="1">
            <a:spLocks noChangeArrowheads="1"/>
          </p:cNvSpPr>
          <p:nvPr/>
        </p:nvSpPr>
        <p:spPr bwMode="auto">
          <a:xfrm>
            <a:off x="7032626" y="646113"/>
            <a:ext cx="62619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715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a:t>root</a:t>
            </a:r>
          </a:p>
        </p:txBody>
      </p:sp>
      <p:sp>
        <p:nvSpPr>
          <p:cNvPr id="322569" name="Line 9">
            <a:extLst>
              <a:ext uri="{FF2B5EF4-FFF2-40B4-BE49-F238E27FC236}">
                <a16:creationId xmlns:a16="http://schemas.microsoft.com/office/drawing/2014/main" id="{9A4CE914-60F2-DD47-BB69-5CEF1D11E295}"/>
              </a:ext>
            </a:extLst>
          </p:cNvPr>
          <p:cNvSpPr>
            <a:spLocks noChangeShapeType="1"/>
          </p:cNvSpPr>
          <p:nvPr/>
        </p:nvSpPr>
        <p:spPr bwMode="auto">
          <a:xfrm>
            <a:off x="7404100" y="1028700"/>
            <a:ext cx="0" cy="4572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22570" name="Group 10">
            <a:extLst>
              <a:ext uri="{FF2B5EF4-FFF2-40B4-BE49-F238E27FC236}">
                <a16:creationId xmlns:a16="http://schemas.microsoft.com/office/drawing/2014/main" id="{91FE6CD0-B80C-BC4F-96BC-28D5D30EEDE1}"/>
              </a:ext>
            </a:extLst>
          </p:cNvPr>
          <p:cNvGrpSpPr>
            <a:grpSpLocks/>
          </p:cNvGrpSpPr>
          <p:nvPr/>
        </p:nvGrpSpPr>
        <p:grpSpPr bwMode="auto">
          <a:xfrm>
            <a:off x="8280401" y="2746375"/>
            <a:ext cx="587375" cy="749300"/>
            <a:chOff x="1760" y="2442"/>
            <a:chExt cx="370" cy="472"/>
          </a:xfrm>
        </p:grpSpPr>
        <p:sp>
          <p:nvSpPr>
            <p:cNvPr id="322571" name="Text Box 11">
              <a:extLst>
                <a:ext uri="{FF2B5EF4-FFF2-40B4-BE49-F238E27FC236}">
                  <a16:creationId xmlns:a16="http://schemas.microsoft.com/office/drawing/2014/main" id="{8782C9C3-6ED8-B34B-AF93-CF7CBD4DC4F6}"/>
                </a:ext>
              </a:extLst>
            </p:cNvPr>
            <p:cNvSpPr txBox="1">
              <a:spLocks noChangeArrowheads="1"/>
            </p:cNvSpPr>
            <p:nvPr/>
          </p:nvSpPr>
          <p:spPr bwMode="auto">
            <a:xfrm>
              <a:off x="1760" y="2442"/>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solidFill>
                    <a:srgbClr val="FF0033"/>
                  </a:solidFill>
                  <a:latin typeface="Courier New" panose="02070309020205020404" pitchFamily="49" charset="0"/>
                </a:rPr>
                <a:t>67</a:t>
              </a:r>
              <a:endParaRPr lang="en-US" altLang="en-US">
                <a:latin typeface="Courier New" panose="02070309020205020404" pitchFamily="49" charset="0"/>
              </a:endParaRPr>
            </a:p>
          </p:txBody>
        </p:sp>
        <p:grpSp>
          <p:nvGrpSpPr>
            <p:cNvPr id="322572" name="Group 12">
              <a:extLst>
                <a:ext uri="{FF2B5EF4-FFF2-40B4-BE49-F238E27FC236}">
                  <a16:creationId xmlns:a16="http://schemas.microsoft.com/office/drawing/2014/main" id="{97F8F0F5-04AA-A64C-8034-269323A45545}"/>
                </a:ext>
              </a:extLst>
            </p:cNvPr>
            <p:cNvGrpSpPr>
              <a:grpSpLocks/>
            </p:cNvGrpSpPr>
            <p:nvPr/>
          </p:nvGrpSpPr>
          <p:grpSpPr bwMode="auto">
            <a:xfrm>
              <a:off x="1760" y="2754"/>
              <a:ext cx="370" cy="160"/>
              <a:chOff x="1378" y="3290"/>
              <a:chExt cx="370" cy="312"/>
            </a:xfrm>
          </p:grpSpPr>
          <p:sp>
            <p:nvSpPr>
              <p:cNvPr id="322573" name="Text Box 13">
                <a:extLst>
                  <a:ext uri="{FF2B5EF4-FFF2-40B4-BE49-F238E27FC236}">
                    <a16:creationId xmlns:a16="http://schemas.microsoft.com/office/drawing/2014/main" id="{A8241F61-9C11-8741-AC29-95FA822020E1}"/>
                  </a:ext>
                </a:extLst>
              </p:cNvPr>
              <p:cNvSpPr txBox="1">
                <a:spLocks noChangeArrowheads="1"/>
              </p:cNvSpPr>
              <p:nvPr/>
            </p:nvSpPr>
            <p:spPr bwMode="auto">
              <a:xfrm>
                <a:off x="1378" y="3290"/>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322574" name="Line 14">
                <a:extLst>
                  <a:ext uri="{FF2B5EF4-FFF2-40B4-BE49-F238E27FC236}">
                    <a16:creationId xmlns:a16="http://schemas.microsoft.com/office/drawing/2014/main" id="{85F581FF-4C1A-B341-BCA2-75B7BC10E998}"/>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322575" name="Group 15">
            <a:extLst>
              <a:ext uri="{FF2B5EF4-FFF2-40B4-BE49-F238E27FC236}">
                <a16:creationId xmlns:a16="http://schemas.microsoft.com/office/drawing/2014/main" id="{E6F1B3D7-B633-4247-90FB-65910A91F16C}"/>
              </a:ext>
            </a:extLst>
          </p:cNvPr>
          <p:cNvGrpSpPr>
            <a:grpSpLocks/>
          </p:cNvGrpSpPr>
          <p:nvPr/>
        </p:nvGrpSpPr>
        <p:grpSpPr bwMode="auto">
          <a:xfrm>
            <a:off x="7759701" y="3978275"/>
            <a:ext cx="587375" cy="749300"/>
            <a:chOff x="1760" y="2442"/>
            <a:chExt cx="370" cy="472"/>
          </a:xfrm>
        </p:grpSpPr>
        <p:sp>
          <p:nvSpPr>
            <p:cNvPr id="322576" name="Text Box 16">
              <a:extLst>
                <a:ext uri="{FF2B5EF4-FFF2-40B4-BE49-F238E27FC236}">
                  <a16:creationId xmlns:a16="http://schemas.microsoft.com/office/drawing/2014/main" id="{1647DF0E-F6C1-9546-97E6-7AE13701EB9B}"/>
                </a:ext>
              </a:extLst>
            </p:cNvPr>
            <p:cNvSpPr txBox="1">
              <a:spLocks noChangeArrowheads="1"/>
            </p:cNvSpPr>
            <p:nvPr/>
          </p:nvSpPr>
          <p:spPr bwMode="auto">
            <a:xfrm>
              <a:off x="1760" y="2442"/>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solidFill>
                    <a:srgbClr val="FF0033"/>
                  </a:solidFill>
                  <a:latin typeface="Courier New" panose="02070309020205020404" pitchFamily="49" charset="0"/>
                </a:rPr>
                <a:t>36</a:t>
              </a:r>
              <a:endParaRPr lang="en-US" altLang="en-US">
                <a:latin typeface="Courier New" panose="02070309020205020404" pitchFamily="49" charset="0"/>
              </a:endParaRPr>
            </a:p>
          </p:txBody>
        </p:sp>
        <p:grpSp>
          <p:nvGrpSpPr>
            <p:cNvPr id="322577" name="Group 17">
              <a:extLst>
                <a:ext uri="{FF2B5EF4-FFF2-40B4-BE49-F238E27FC236}">
                  <a16:creationId xmlns:a16="http://schemas.microsoft.com/office/drawing/2014/main" id="{75169C38-E6D3-6C40-BE51-0FECFB07D93D}"/>
                </a:ext>
              </a:extLst>
            </p:cNvPr>
            <p:cNvGrpSpPr>
              <a:grpSpLocks/>
            </p:cNvGrpSpPr>
            <p:nvPr/>
          </p:nvGrpSpPr>
          <p:grpSpPr bwMode="auto">
            <a:xfrm>
              <a:off x="1760" y="2754"/>
              <a:ext cx="370" cy="160"/>
              <a:chOff x="1378" y="3290"/>
              <a:chExt cx="370" cy="312"/>
            </a:xfrm>
          </p:grpSpPr>
          <p:sp>
            <p:nvSpPr>
              <p:cNvPr id="322578" name="Text Box 18">
                <a:extLst>
                  <a:ext uri="{FF2B5EF4-FFF2-40B4-BE49-F238E27FC236}">
                    <a16:creationId xmlns:a16="http://schemas.microsoft.com/office/drawing/2014/main" id="{FCB545B6-67FC-F240-AF44-AC36EE20F5D3}"/>
                  </a:ext>
                </a:extLst>
              </p:cNvPr>
              <p:cNvSpPr txBox="1">
                <a:spLocks noChangeArrowheads="1"/>
              </p:cNvSpPr>
              <p:nvPr/>
            </p:nvSpPr>
            <p:spPr bwMode="auto">
              <a:xfrm>
                <a:off x="1378" y="3290"/>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322579" name="Line 19">
                <a:extLst>
                  <a:ext uri="{FF2B5EF4-FFF2-40B4-BE49-F238E27FC236}">
                    <a16:creationId xmlns:a16="http://schemas.microsoft.com/office/drawing/2014/main" id="{EEF955AD-1E23-5F4D-AF88-805194488E8F}"/>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322580" name="Group 20">
            <a:extLst>
              <a:ext uri="{FF2B5EF4-FFF2-40B4-BE49-F238E27FC236}">
                <a16:creationId xmlns:a16="http://schemas.microsoft.com/office/drawing/2014/main" id="{9CD930B5-2FF6-E443-9B91-A4A88F115B84}"/>
              </a:ext>
            </a:extLst>
          </p:cNvPr>
          <p:cNvGrpSpPr>
            <a:grpSpLocks/>
          </p:cNvGrpSpPr>
          <p:nvPr/>
        </p:nvGrpSpPr>
        <p:grpSpPr bwMode="auto">
          <a:xfrm>
            <a:off x="5588001" y="3940175"/>
            <a:ext cx="587375" cy="749300"/>
            <a:chOff x="1760" y="2442"/>
            <a:chExt cx="370" cy="472"/>
          </a:xfrm>
        </p:grpSpPr>
        <p:sp>
          <p:nvSpPr>
            <p:cNvPr id="322581" name="Text Box 21">
              <a:extLst>
                <a:ext uri="{FF2B5EF4-FFF2-40B4-BE49-F238E27FC236}">
                  <a16:creationId xmlns:a16="http://schemas.microsoft.com/office/drawing/2014/main" id="{AE617CBA-5C00-F944-8D41-C55A54681285}"/>
                </a:ext>
              </a:extLst>
            </p:cNvPr>
            <p:cNvSpPr txBox="1">
              <a:spLocks noChangeArrowheads="1"/>
            </p:cNvSpPr>
            <p:nvPr/>
          </p:nvSpPr>
          <p:spPr bwMode="auto">
            <a:xfrm>
              <a:off x="1760" y="2442"/>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a:r>
                <a:rPr lang="en-US" altLang="en-US">
                  <a:solidFill>
                    <a:srgbClr val="FF0033"/>
                  </a:solidFill>
                  <a:latin typeface="Courier New" panose="02070309020205020404" pitchFamily="49" charset="0"/>
                </a:rPr>
                <a:t>3</a:t>
              </a:r>
              <a:endParaRPr lang="en-US" altLang="en-US">
                <a:latin typeface="Courier New" panose="02070309020205020404" pitchFamily="49" charset="0"/>
              </a:endParaRPr>
            </a:p>
          </p:txBody>
        </p:sp>
        <p:grpSp>
          <p:nvGrpSpPr>
            <p:cNvPr id="322582" name="Group 22">
              <a:extLst>
                <a:ext uri="{FF2B5EF4-FFF2-40B4-BE49-F238E27FC236}">
                  <a16:creationId xmlns:a16="http://schemas.microsoft.com/office/drawing/2014/main" id="{6FC7E45E-41E9-9F4E-8A29-4D26876259EC}"/>
                </a:ext>
              </a:extLst>
            </p:cNvPr>
            <p:cNvGrpSpPr>
              <a:grpSpLocks/>
            </p:cNvGrpSpPr>
            <p:nvPr/>
          </p:nvGrpSpPr>
          <p:grpSpPr bwMode="auto">
            <a:xfrm>
              <a:off x="1760" y="2754"/>
              <a:ext cx="370" cy="160"/>
              <a:chOff x="1378" y="3290"/>
              <a:chExt cx="370" cy="312"/>
            </a:xfrm>
          </p:grpSpPr>
          <p:sp>
            <p:nvSpPr>
              <p:cNvPr id="322583" name="Text Box 23">
                <a:extLst>
                  <a:ext uri="{FF2B5EF4-FFF2-40B4-BE49-F238E27FC236}">
                    <a16:creationId xmlns:a16="http://schemas.microsoft.com/office/drawing/2014/main" id="{5414EAA8-8E53-114F-ABBA-E11E55E5B928}"/>
                  </a:ext>
                </a:extLst>
              </p:cNvPr>
              <p:cNvSpPr txBox="1">
                <a:spLocks noChangeArrowheads="1"/>
              </p:cNvSpPr>
              <p:nvPr/>
            </p:nvSpPr>
            <p:spPr bwMode="auto">
              <a:xfrm>
                <a:off x="1378" y="3290"/>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322584" name="Line 24">
                <a:extLst>
                  <a:ext uri="{FF2B5EF4-FFF2-40B4-BE49-F238E27FC236}">
                    <a16:creationId xmlns:a16="http://schemas.microsoft.com/office/drawing/2014/main" id="{4E538173-7DF5-E144-BE1F-0F75EBE72BC5}"/>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322585" name="Group 25">
            <a:extLst>
              <a:ext uri="{FF2B5EF4-FFF2-40B4-BE49-F238E27FC236}">
                <a16:creationId xmlns:a16="http://schemas.microsoft.com/office/drawing/2014/main" id="{7F7DA41E-39CE-E943-8F85-6AFC13311359}"/>
              </a:ext>
            </a:extLst>
          </p:cNvPr>
          <p:cNvGrpSpPr>
            <a:grpSpLocks/>
          </p:cNvGrpSpPr>
          <p:nvPr/>
        </p:nvGrpSpPr>
        <p:grpSpPr bwMode="auto">
          <a:xfrm>
            <a:off x="6667501" y="3940175"/>
            <a:ext cx="587375" cy="749300"/>
            <a:chOff x="1760" y="2442"/>
            <a:chExt cx="370" cy="472"/>
          </a:xfrm>
        </p:grpSpPr>
        <p:sp>
          <p:nvSpPr>
            <p:cNvPr id="322586" name="Text Box 26">
              <a:extLst>
                <a:ext uri="{FF2B5EF4-FFF2-40B4-BE49-F238E27FC236}">
                  <a16:creationId xmlns:a16="http://schemas.microsoft.com/office/drawing/2014/main" id="{DC6BF45A-9374-B749-A81C-61DFBF12AD43}"/>
                </a:ext>
              </a:extLst>
            </p:cNvPr>
            <p:cNvSpPr txBox="1">
              <a:spLocks noChangeArrowheads="1"/>
            </p:cNvSpPr>
            <p:nvPr/>
          </p:nvSpPr>
          <p:spPr bwMode="auto">
            <a:xfrm>
              <a:off x="1760" y="2442"/>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solidFill>
                    <a:srgbClr val="FF0033"/>
                  </a:solidFill>
                  <a:latin typeface="Courier New" panose="02070309020205020404" pitchFamily="49" charset="0"/>
                </a:rPr>
                <a:t>14</a:t>
              </a:r>
              <a:endParaRPr lang="en-US" altLang="en-US">
                <a:latin typeface="Courier New" panose="02070309020205020404" pitchFamily="49" charset="0"/>
              </a:endParaRPr>
            </a:p>
          </p:txBody>
        </p:sp>
        <p:grpSp>
          <p:nvGrpSpPr>
            <p:cNvPr id="322587" name="Group 27">
              <a:extLst>
                <a:ext uri="{FF2B5EF4-FFF2-40B4-BE49-F238E27FC236}">
                  <a16:creationId xmlns:a16="http://schemas.microsoft.com/office/drawing/2014/main" id="{F0705DC5-6A32-3C47-9E82-FD2C81BF6D0D}"/>
                </a:ext>
              </a:extLst>
            </p:cNvPr>
            <p:cNvGrpSpPr>
              <a:grpSpLocks/>
            </p:cNvGrpSpPr>
            <p:nvPr/>
          </p:nvGrpSpPr>
          <p:grpSpPr bwMode="auto">
            <a:xfrm>
              <a:off x="1760" y="2754"/>
              <a:ext cx="370" cy="160"/>
              <a:chOff x="1378" y="3290"/>
              <a:chExt cx="370" cy="312"/>
            </a:xfrm>
          </p:grpSpPr>
          <p:sp>
            <p:nvSpPr>
              <p:cNvPr id="322588" name="Text Box 28">
                <a:extLst>
                  <a:ext uri="{FF2B5EF4-FFF2-40B4-BE49-F238E27FC236}">
                    <a16:creationId xmlns:a16="http://schemas.microsoft.com/office/drawing/2014/main" id="{897AD0FF-2C41-1C48-AA73-4FF645CB94B9}"/>
                  </a:ext>
                </a:extLst>
              </p:cNvPr>
              <p:cNvSpPr txBox="1">
                <a:spLocks noChangeArrowheads="1"/>
              </p:cNvSpPr>
              <p:nvPr/>
            </p:nvSpPr>
            <p:spPr bwMode="auto">
              <a:xfrm>
                <a:off x="1378" y="3290"/>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322589" name="Line 29">
                <a:extLst>
                  <a:ext uri="{FF2B5EF4-FFF2-40B4-BE49-F238E27FC236}">
                    <a16:creationId xmlns:a16="http://schemas.microsoft.com/office/drawing/2014/main" id="{F4F523EB-D55B-4C43-BBF7-8BE8C3BD30AD}"/>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322590" name="Group 30">
            <a:extLst>
              <a:ext uri="{FF2B5EF4-FFF2-40B4-BE49-F238E27FC236}">
                <a16:creationId xmlns:a16="http://schemas.microsoft.com/office/drawing/2014/main" id="{45DB3563-3BDB-B44D-BCAC-984285E24598}"/>
              </a:ext>
            </a:extLst>
          </p:cNvPr>
          <p:cNvGrpSpPr>
            <a:grpSpLocks/>
          </p:cNvGrpSpPr>
          <p:nvPr/>
        </p:nvGrpSpPr>
        <p:grpSpPr bwMode="auto">
          <a:xfrm>
            <a:off x="8216901" y="5172075"/>
            <a:ext cx="587375" cy="749300"/>
            <a:chOff x="1760" y="2442"/>
            <a:chExt cx="370" cy="472"/>
          </a:xfrm>
        </p:grpSpPr>
        <p:sp>
          <p:nvSpPr>
            <p:cNvPr id="322591" name="Text Box 31">
              <a:extLst>
                <a:ext uri="{FF2B5EF4-FFF2-40B4-BE49-F238E27FC236}">
                  <a16:creationId xmlns:a16="http://schemas.microsoft.com/office/drawing/2014/main" id="{B353250D-C729-1D4D-80F4-C424A32C22DA}"/>
                </a:ext>
              </a:extLst>
            </p:cNvPr>
            <p:cNvSpPr txBox="1">
              <a:spLocks noChangeArrowheads="1"/>
            </p:cNvSpPr>
            <p:nvPr/>
          </p:nvSpPr>
          <p:spPr bwMode="auto">
            <a:xfrm>
              <a:off x="1760" y="2442"/>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solidFill>
                    <a:srgbClr val="FF0033"/>
                  </a:solidFill>
                  <a:latin typeface="Courier New" panose="02070309020205020404" pitchFamily="49" charset="0"/>
                </a:rPr>
                <a:t>44</a:t>
              </a:r>
              <a:endParaRPr lang="en-US" altLang="en-US">
                <a:latin typeface="Courier New" panose="02070309020205020404" pitchFamily="49" charset="0"/>
              </a:endParaRPr>
            </a:p>
          </p:txBody>
        </p:sp>
        <p:grpSp>
          <p:nvGrpSpPr>
            <p:cNvPr id="322592" name="Group 32">
              <a:extLst>
                <a:ext uri="{FF2B5EF4-FFF2-40B4-BE49-F238E27FC236}">
                  <a16:creationId xmlns:a16="http://schemas.microsoft.com/office/drawing/2014/main" id="{F77DE81E-4A8C-5D43-8263-B2C8127446CD}"/>
                </a:ext>
              </a:extLst>
            </p:cNvPr>
            <p:cNvGrpSpPr>
              <a:grpSpLocks/>
            </p:cNvGrpSpPr>
            <p:nvPr/>
          </p:nvGrpSpPr>
          <p:grpSpPr bwMode="auto">
            <a:xfrm>
              <a:off x="1760" y="2754"/>
              <a:ext cx="370" cy="160"/>
              <a:chOff x="1378" y="3290"/>
              <a:chExt cx="370" cy="312"/>
            </a:xfrm>
          </p:grpSpPr>
          <p:sp>
            <p:nvSpPr>
              <p:cNvPr id="322593" name="Text Box 33">
                <a:extLst>
                  <a:ext uri="{FF2B5EF4-FFF2-40B4-BE49-F238E27FC236}">
                    <a16:creationId xmlns:a16="http://schemas.microsoft.com/office/drawing/2014/main" id="{F4F46993-9B61-1145-A099-8BE370D7C93D}"/>
                  </a:ext>
                </a:extLst>
              </p:cNvPr>
              <p:cNvSpPr txBox="1">
                <a:spLocks noChangeArrowheads="1"/>
              </p:cNvSpPr>
              <p:nvPr/>
            </p:nvSpPr>
            <p:spPr bwMode="auto">
              <a:xfrm>
                <a:off x="1378" y="3290"/>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322594" name="Line 34">
                <a:extLst>
                  <a:ext uri="{FF2B5EF4-FFF2-40B4-BE49-F238E27FC236}">
                    <a16:creationId xmlns:a16="http://schemas.microsoft.com/office/drawing/2014/main" id="{42909A57-7BDF-AE46-9433-8289B53E412C}"/>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322595" name="Group 35">
            <a:extLst>
              <a:ext uri="{FF2B5EF4-FFF2-40B4-BE49-F238E27FC236}">
                <a16:creationId xmlns:a16="http://schemas.microsoft.com/office/drawing/2014/main" id="{61424E8A-89AB-9046-B1B2-5F5B5569E2A4}"/>
              </a:ext>
            </a:extLst>
          </p:cNvPr>
          <p:cNvGrpSpPr>
            <a:grpSpLocks/>
          </p:cNvGrpSpPr>
          <p:nvPr/>
        </p:nvGrpSpPr>
        <p:grpSpPr bwMode="auto">
          <a:xfrm>
            <a:off x="6045201" y="5248275"/>
            <a:ext cx="587375" cy="749300"/>
            <a:chOff x="1760" y="2442"/>
            <a:chExt cx="370" cy="472"/>
          </a:xfrm>
        </p:grpSpPr>
        <p:sp>
          <p:nvSpPr>
            <p:cNvPr id="322596" name="Text Box 36">
              <a:extLst>
                <a:ext uri="{FF2B5EF4-FFF2-40B4-BE49-F238E27FC236}">
                  <a16:creationId xmlns:a16="http://schemas.microsoft.com/office/drawing/2014/main" id="{6F543A9B-ADFD-6E4D-9AEF-DE41ED46B1A6}"/>
                </a:ext>
              </a:extLst>
            </p:cNvPr>
            <p:cNvSpPr txBox="1">
              <a:spLocks noChangeArrowheads="1"/>
            </p:cNvSpPr>
            <p:nvPr/>
          </p:nvSpPr>
          <p:spPr bwMode="auto">
            <a:xfrm>
              <a:off x="1760" y="2442"/>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a:r>
                <a:rPr lang="en-US" altLang="en-US">
                  <a:solidFill>
                    <a:srgbClr val="FF0033"/>
                  </a:solidFill>
                  <a:latin typeface="Courier New" panose="02070309020205020404" pitchFamily="49" charset="0"/>
                </a:rPr>
                <a:t>7</a:t>
              </a:r>
              <a:endParaRPr lang="en-US" altLang="en-US">
                <a:latin typeface="Courier New" panose="02070309020205020404" pitchFamily="49" charset="0"/>
              </a:endParaRPr>
            </a:p>
          </p:txBody>
        </p:sp>
        <p:grpSp>
          <p:nvGrpSpPr>
            <p:cNvPr id="322597" name="Group 37">
              <a:extLst>
                <a:ext uri="{FF2B5EF4-FFF2-40B4-BE49-F238E27FC236}">
                  <a16:creationId xmlns:a16="http://schemas.microsoft.com/office/drawing/2014/main" id="{1E600436-9FED-ED45-B8D0-D91B6A068A12}"/>
                </a:ext>
              </a:extLst>
            </p:cNvPr>
            <p:cNvGrpSpPr>
              <a:grpSpLocks/>
            </p:cNvGrpSpPr>
            <p:nvPr/>
          </p:nvGrpSpPr>
          <p:grpSpPr bwMode="auto">
            <a:xfrm>
              <a:off x="1760" y="2754"/>
              <a:ext cx="370" cy="160"/>
              <a:chOff x="1378" y="3290"/>
              <a:chExt cx="370" cy="312"/>
            </a:xfrm>
          </p:grpSpPr>
          <p:sp>
            <p:nvSpPr>
              <p:cNvPr id="322598" name="Text Box 38">
                <a:extLst>
                  <a:ext uri="{FF2B5EF4-FFF2-40B4-BE49-F238E27FC236}">
                    <a16:creationId xmlns:a16="http://schemas.microsoft.com/office/drawing/2014/main" id="{803D3E73-9055-9044-B28A-318903984F88}"/>
                  </a:ext>
                </a:extLst>
              </p:cNvPr>
              <p:cNvSpPr txBox="1">
                <a:spLocks noChangeArrowheads="1"/>
              </p:cNvSpPr>
              <p:nvPr/>
            </p:nvSpPr>
            <p:spPr bwMode="auto">
              <a:xfrm>
                <a:off x="1378" y="3290"/>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322599" name="Line 39">
                <a:extLst>
                  <a:ext uri="{FF2B5EF4-FFF2-40B4-BE49-F238E27FC236}">
                    <a16:creationId xmlns:a16="http://schemas.microsoft.com/office/drawing/2014/main" id="{6D9E7E16-6C2D-6A4C-A55C-767748A135FF}"/>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322600" name="Group 40">
            <a:extLst>
              <a:ext uri="{FF2B5EF4-FFF2-40B4-BE49-F238E27FC236}">
                <a16:creationId xmlns:a16="http://schemas.microsoft.com/office/drawing/2014/main" id="{5D96EEE0-6043-6D44-847A-81A43E89ED04}"/>
              </a:ext>
            </a:extLst>
          </p:cNvPr>
          <p:cNvGrpSpPr>
            <a:grpSpLocks/>
          </p:cNvGrpSpPr>
          <p:nvPr/>
        </p:nvGrpSpPr>
        <p:grpSpPr bwMode="auto">
          <a:xfrm>
            <a:off x="8813801" y="3978275"/>
            <a:ext cx="587375" cy="749300"/>
            <a:chOff x="1760" y="2442"/>
            <a:chExt cx="370" cy="472"/>
          </a:xfrm>
        </p:grpSpPr>
        <p:sp>
          <p:nvSpPr>
            <p:cNvPr id="322601" name="Text Box 41">
              <a:extLst>
                <a:ext uri="{FF2B5EF4-FFF2-40B4-BE49-F238E27FC236}">
                  <a16:creationId xmlns:a16="http://schemas.microsoft.com/office/drawing/2014/main" id="{3C9F7983-BCAB-8C4E-8C38-25B9035D692A}"/>
                </a:ext>
              </a:extLst>
            </p:cNvPr>
            <p:cNvSpPr txBox="1">
              <a:spLocks noChangeArrowheads="1"/>
            </p:cNvSpPr>
            <p:nvPr/>
          </p:nvSpPr>
          <p:spPr bwMode="auto">
            <a:xfrm>
              <a:off x="1760" y="2442"/>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solidFill>
                    <a:srgbClr val="FF0033"/>
                  </a:solidFill>
                  <a:latin typeface="Courier New" panose="02070309020205020404" pitchFamily="49" charset="0"/>
                </a:rPr>
                <a:t>94</a:t>
              </a:r>
              <a:endParaRPr lang="en-US" altLang="en-US">
                <a:latin typeface="Courier New" panose="02070309020205020404" pitchFamily="49" charset="0"/>
              </a:endParaRPr>
            </a:p>
          </p:txBody>
        </p:sp>
        <p:grpSp>
          <p:nvGrpSpPr>
            <p:cNvPr id="322602" name="Group 42">
              <a:extLst>
                <a:ext uri="{FF2B5EF4-FFF2-40B4-BE49-F238E27FC236}">
                  <a16:creationId xmlns:a16="http://schemas.microsoft.com/office/drawing/2014/main" id="{BAEAFC95-953F-E54E-9B95-F80CDD6A45E0}"/>
                </a:ext>
              </a:extLst>
            </p:cNvPr>
            <p:cNvGrpSpPr>
              <a:grpSpLocks/>
            </p:cNvGrpSpPr>
            <p:nvPr/>
          </p:nvGrpSpPr>
          <p:grpSpPr bwMode="auto">
            <a:xfrm>
              <a:off x="1760" y="2754"/>
              <a:ext cx="370" cy="160"/>
              <a:chOff x="1378" y="3290"/>
              <a:chExt cx="370" cy="312"/>
            </a:xfrm>
          </p:grpSpPr>
          <p:sp>
            <p:nvSpPr>
              <p:cNvPr id="322603" name="Text Box 43">
                <a:extLst>
                  <a:ext uri="{FF2B5EF4-FFF2-40B4-BE49-F238E27FC236}">
                    <a16:creationId xmlns:a16="http://schemas.microsoft.com/office/drawing/2014/main" id="{8D232D0A-971E-FF47-A9B3-72178D6FBFEB}"/>
                  </a:ext>
                </a:extLst>
              </p:cNvPr>
              <p:cNvSpPr txBox="1">
                <a:spLocks noChangeArrowheads="1"/>
              </p:cNvSpPr>
              <p:nvPr/>
            </p:nvSpPr>
            <p:spPr bwMode="auto">
              <a:xfrm>
                <a:off x="1378" y="3290"/>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322604" name="Line 44">
                <a:extLst>
                  <a:ext uri="{FF2B5EF4-FFF2-40B4-BE49-F238E27FC236}">
                    <a16:creationId xmlns:a16="http://schemas.microsoft.com/office/drawing/2014/main" id="{085C5BF4-7FB7-0F40-BF80-47FAF1585386}"/>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322605" name="Group 45">
            <a:extLst>
              <a:ext uri="{FF2B5EF4-FFF2-40B4-BE49-F238E27FC236}">
                <a16:creationId xmlns:a16="http://schemas.microsoft.com/office/drawing/2014/main" id="{DBB23199-81FA-924A-B2F8-D2437FD06B89}"/>
              </a:ext>
            </a:extLst>
          </p:cNvPr>
          <p:cNvGrpSpPr>
            <a:grpSpLocks/>
          </p:cNvGrpSpPr>
          <p:nvPr/>
        </p:nvGrpSpPr>
        <p:grpSpPr bwMode="auto">
          <a:xfrm>
            <a:off x="9283701" y="5159375"/>
            <a:ext cx="587375" cy="749300"/>
            <a:chOff x="1760" y="2442"/>
            <a:chExt cx="370" cy="472"/>
          </a:xfrm>
        </p:grpSpPr>
        <p:sp>
          <p:nvSpPr>
            <p:cNvPr id="322606" name="Text Box 46">
              <a:extLst>
                <a:ext uri="{FF2B5EF4-FFF2-40B4-BE49-F238E27FC236}">
                  <a16:creationId xmlns:a16="http://schemas.microsoft.com/office/drawing/2014/main" id="{C7783F7F-39E6-F548-8F0D-2C19633E1B0D}"/>
                </a:ext>
              </a:extLst>
            </p:cNvPr>
            <p:cNvSpPr txBox="1">
              <a:spLocks noChangeArrowheads="1"/>
            </p:cNvSpPr>
            <p:nvPr/>
          </p:nvSpPr>
          <p:spPr bwMode="auto">
            <a:xfrm>
              <a:off x="1760" y="2442"/>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latin typeface="Courier New" panose="02070309020205020404" pitchFamily="49" charset="0"/>
                </a:rPr>
                <a:t>97</a:t>
              </a:r>
            </a:p>
          </p:txBody>
        </p:sp>
        <p:grpSp>
          <p:nvGrpSpPr>
            <p:cNvPr id="322607" name="Group 47">
              <a:extLst>
                <a:ext uri="{FF2B5EF4-FFF2-40B4-BE49-F238E27FC236}">
                  <a16:creationId xmlns:a16="http://schemas.microsoft.com/office/drawing/2014/main" id="{EAEB7C34-397B-E242-ABAB-FBB73F737E97}"/>
                </a:ext>
              </a:extLst>
            </p:cNvPr>
            <p:cNvGrpSpPr>
              <a:grpSpLocks/>
            </p:cNvGrpSpPr>
            <p:nvPr/>
          </p:nvGrpSpPr>
          <p:grpSpPr bwMode="auto">
            <a:xfrm>
              <a:off x="1760" y="2754"/>
              <a:ext cx="370" cy="160"/>
              <a:chOff x="1378" y="3290"/>
              <a:chExt cx="370" cy="312"/>
            </a:xfrm>
          </p:grpSpPr>
          <p:sp>
            <p:nvSpPr>
              <p:cNvPr id="322608" name="Text Box 48">
                <a:extLst>
                  <a:ext uri="{FF2B5EF4-FFF2-40B4-BE49-F238E27FC236}">
                    <a16:creationId xmlns:a16="http://schemas.microsoft.com/office/drawing/2014/main" id="{254B552F-3798-4447-BC88-7AB348DE35A7}"/>
                  </a:ext>
                </a:extLst>
              </p:cNvPr>
              <p:cNvSpPr txBox="1">
                <a:spLocks noChangeArrowheads="1"/>
              </p:cNvSpPr>
              <p:nvPr/>
            </p:nvSpPr>
            <p:spPr bwMode="auto">
              <a:xfrm>
                <a:off x="1378" y="3290"/>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322609" name="Line 49">
                <a:extLst>
                  <a:ext uri="{FF2B5EF4-FFF2-40B4-BE49-F238E27FC236}">
                    <a16:creationId xmlns:a16="http://schemas.microsoft.com/office/drawing/2014/main" id="{46C358B9-0D52-404D-B270-30BF0092EB5C}"/>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322610" name="Group 50">
            <a:extLst>
              <a:ext uri="{FF2B5EF4-FFF2-40B4-BE49-F238E27FC236}">
                <a16:creationId xmlns:a16="http://schemas.microsoft.com/office/drawing/2014/main" id="{E18D83D4-6015-F84E-957D-7171886D8F3E}"/>
              </a:ext>
            </a:extLst>
          </p:cNvPr>
          <p:cNvGrpSpPr>
            <a:grpSpLocks/>
          </p:cNvGrpSpPr>
          <p:nvPr/>
        </p:nvGrpSpPr>
        <p:grpSpPr bwMode="auto">
          <a:xfrm>
            <a:off x="5118101" y="5248275"/>
            <a:ext cx="587375" cy="749300"/>
            <a:chOff x="1760" y="2442"/>
            <a:chExt cx="370" cy="472"/>
          </a:xfrm>
        </p:grpSpPr>
        <p:sp>
          <p:nvSpPr>
            <p:cNvPr id="322611" name="Text Box 51">
              <a:extLst>
                <a:ext uri="{FF2B5EF4-FFF2-40B4-BE49-F238E27FC236}">
                  <a16:creationId xmlns:a16="http://schemas.microsoft.com/office/drawing/2014/main" id="{98B58963-8393-3949-B9AF-90543A26FE56}"/>
                </a:ext>
              </a:extLst>
            </p:cNvPr>
            <p:cNvSpPr txBox="1">
              <a:spLocks noChangeArrowheads="1"/>
            </p:cNvSpPr>
            <p:nvPr/>
          </p:nvSpPr>
          <p:spPr bwMode="auto">
            <a:xfrm>
              <a:off x="1760" y="2442"/>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a:r>
                <a:rPr lang="en-US" altLang="en-US">
                  <a:solidFill>
                    <a:srgbClr val="FF0033"/>
                  </a:solidFill>
                  <a:latin typeface="Courier New" panose="02070309020205020404" pitchFamily="49" charset="0"/>
                </a:rPr>
                <a:t>1</a:t>
              </a:r>
              <a:endParaRPr lang="en-US" altLang="en-US">
                <a:latin typeface="Courier New" panose="02070309020205020404" pitchFamily="49" charset="0"/>
              </a:endParaRPr>
            </a:p>
          </p:txBody>
        </p:sp>
        <p:grpSp>
          <p:nvGrpSpPr>
            <p:cNvPr id="322612" name="Group 52">
              <a:extLst>
                <a:ext uri="{FF2B5EF4-FFF2-40B4-BE49-F238E27FC236}">
                  <a16:creationId xmlns:a16="http://schemas.microsoft.com/office/drawing/2014/main" id="{784923B7-1CAD-C74B-8018-CFEE779CF4C9}"/>
                </a:ext>
              </a:extLst>
            </p:cNvPr>
            <p:cNvGrpSpPr>
              <a:grpSpLocks/>
            </p:cNvGrpSpPr>
            <p:nvPr/>
          </p:nvGrpSpPr>
          <p:grpSpPr bwMode="auto">
            <a:xfrm>
              <a:off x="1760" y="2754"/>
              <a:ext cx="370" cy="160"/>
              <a:chOff x="1378" y="3290"/>
              <a:chExt cx="370" cy="312"/>
            </a:xfrm>
          </p:grpSpPr>
          <p:sp>
            <p:nvSpPr>
              <p:cNvPr id="322613" name="Text Box 53">
                <a:extLst>
                  <a:ext uri="{FF2B5EF4-FFF2-40B4-BE49-F238E27FC236}">
                    <a16:creationId xmlns:a16="http://schemas.microsoft.com/office/drawing/2014/main" id="{9D6ADDE7-2D95-7F44-927D-B60AE5D8CD73}"/>
                  </a:ext>
                </a:extLst>
              </p:cNvPr>
              <p:cNvSpPr txBox="1">
                <a:spLocks noChangeArrowheads="1"/>
              </p:cNvSpPr>
              <p:nvPr/>
            </p:nvSpPr>
            <p:spPr bwMode="auto">
              <a:xfrm>
                <a:off x="1378" y="3290"/>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322614" name="Line 54">
                <a:extLst>
                  <a:ext uri="{FF2B5EF4-FFF2-40B4-BE49-F238E27FC236}">
                    <a16:creationId xmlns:a16="http://schemas.microsoft.com/office/drawing/2014/main" id="{FE848CB8-9DA2-2445-9D2C-F6C9B6E27217}"/>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322615" name="Group 55">
            <a:extLst>
              <a:ext uri="{FF2B5EF4-FFF2-40B4-BE49-F238E27FC236}">
                <a16:creationId xmlns:a16="http://schemas.microsoft.com/office/drawing/2014/main" id="{BE4B4E44-5FA0-F749-9925-E56B78B0EEDC}"/>
              </a:ext>
            </a:extLst>
          </p:cNvPr>
          <p:cNvGrpSpPr>
            <a:grpSpLocks/>
          </p:cNvGrpSpPr>
          <p:nvPr/>
        </p:nvGrpSpPr>
        <p:grpSpPr bwMode="auto">
          <a:xfrm>
            <a:off x="6096001" y="2771775"/>
            <a:ext cx="587375" cy="749300"/>
            <a:chOff x="1760" y="2442"/>
            <a:chExt cx="370" cy="472"/>
          </a:xfrm>
        </p:grpSpPr>
        <p:sp>
          <p:nvSpPr>
            <p:cNvPr id="322616" name="Text Box 56">
              <a:extLst>
                <a:ext uri="{FF2B5EF4-FFF2-40B4-BE49-F238E27FC236}">
                  <a16:creationId xmlns:a16="http://schemas.microsoft.com/office/drawing/2014/main" id="{5DD05A25-25B2-914D-B5ED-D0DA55C5EF65}"/>
                </a:ext>
              </a:extLst>
            </p:cNvPr>
            <p:cNvSpPr txBox="1">
              <a:spLocks noChangeArrowheads="1"/>
            </p:cNvSpPr>
            <p:nvPr/>
          </p:nvSpPr>
          <p:spPr bwMode="auto">
            <a:xfrm>
              <a:off x="1760" y="2442"/>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a:r>
                <a:rPr lang="en-US" altLang="en-US">
                  <a:solidFill>
                    <a:srgbClr val="FF0033"/>
                  </a:solidFill>
                  <a:latin typeface="Courier New" panose="02070309020205020404" pitchFamily="49" charset="0"/>
                </a:rPr>
                <a:t>9</a:t>
              </a:r>
              <a:endParaRPr lang="en-US" altLang="en-US">
                <a:latin typeface="Courier New" panose="02070309020205020404" pitchFamily="49" charset="0"/>
              </a:endParaRPr>
            </a:p>
          </p:txBody>
        </p:sp>
        <p:grpSp>
          <p:nvGrpSpPr>
            <p:cNvPr id="322617" name="Group 57">
              <a:extLst>
                <a:ext uri="{FF2B5EF4-FFF2-40B4-BE49-F238E27FC236}">
                  <a16:creationId xmlns:a16="http://schemas.microsoft.com/office/drawing/2014/main" id="{CC24BBAB-D31F-9C4D-AF81-DFFA1E743EE9}"/>
                </a:ext>
              </a:extLst>
            </p:cNvPr>
            <p:cNvGrpSpPr>
              <a:grpSpLocks/>
            </p:cNvGrpSpPr>
            <p:nvPr/>
          </p:nvGrpSpPr>
          <p:grpSpPr bwMode="auto">
            <a:xfrm>
              <a:off x="1760" y="2754"/>
              <a:ext cx="370" cy="160"/>
              <a:chOff x="1378" y="3290"/>
              <a:chExt cx="370" cy="312"/>
            </a:xfrm>
          </p:grpSpPr>
          <p:sp>
            <p:nvSpPr>
              <p:cNvPr id="322618" name="Text Box 58">
                <a:extLst>
                  <a:ext uri="{FF2B5EF4-FFF2-40B4-BE49-F238E27FC236}">
                    <a16:creationId xmlns:a16="http://schemas.microsoft.com/office/drawing/2014/main" id="{D7674462-CB0E-AF45-B3E9-3CF307AEF5F6}"/>
                  </a:ext>
                </a:extLst>
              </p:cNvPr>
              <p:cNvSpPr txBox="1">
                <a:spLocks noChangeArrowheads="1"/>
              </p:cNvSpPr>
              <p:nvPr/>
            </p:nvSpPr>
            <p:spPr bwMode="auto">
              <a:xfrm>
                <a:off x="1378" y="3290"/>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322619" name="Line 59">
                <a:extLst>
                  <a:ext uri="{FF2B5EF4-FFF2-40B4-BE49-F238E27FC236}">
                    <a16:creationId xmlns:a16="http://schemas.microsoft.com/office/drawing/2014/main" id="{46545344-AFD8-BB46-8829-E81DE665A1FD}"/>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322620" name="Line 60">
            <a:extLst>
              <a:ext uri="{FF2B5EF4-FFF2-40B4-BE49-F238E27FC236}">
                <a16:creationId xmlns:a16="http://schemas.microsoft.com/office/drawing/2014/main" id="{6B27C7A1-8921-DD44-91A9-5D7E6E961AEE}"/>
              </a:ext>
            </a:extLst>
          </p:cNvPr>
          <p:cNvSpPr>
            <a:spLocks noChangeShapeType="1"/>
          </p:cNvSpPr>
          <p:nvPr/>
        </p:nvSpPr>
        <p:spPr bwMode="auto">
          <a:xfrm flipH="1">
            <a:off x="6400800" y="2133600"/>
            <a:ext cx="850900" cy="6223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2621" name="Line 61">
            <a:extLst>
              <a:ext uri="{FF2B5EF4-FFF2-40B4-BE49-F238E27FC236}">
                <a16:creationId xmlns:a16="http://schemas.microsoft.com/office/drawing/2014/main" id="{8706D52D-7BD3-F342-BD49-F7AA224A868E}"/>
              </a:ext>
            </a:extLst>
          </p:cNvPr>
          <p:cNvSpPr>
            <a:spLocks noChangeShapeType="1"/>
          </p:cNvSpPr>
          <p:nvPr/>
        </p:nvSpPr>
        <p:spPr bwMode="auto">
          <a:xfrm>
            <a:off x="7531100" y="2133600"/>
            <a:ext cx="1041400" cy="5969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2622" name="Line 62">
            <a:extLst>
              <a:ext uri="{FF2B5EF4-FFF2-40B4-BE49-F238E27FC236}">
                <a16:creationId xmlns:a16="http://schemas.microsoft.com/office/drawing/2014/main" id="{9DAEFFD5-83C2-DC4C-AADA-493D7603CE30}"/>
              </a:ext>
            </a:extLst>
          </p:cNvPr>
          <p:cNvSpPr>
            <a:spLocks noChangeShapeType="1"/>
          </p:cNvSpPr>
          <p:nvPr/>
        </p:nvSpPr>
        <p:spPr bwMode="auto">
          <a:xfrm flipH="1">
            <a:off x="5880100" y="3403600"/>
            <a:ext cx="381000" cy="5080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2623" name="Line 63">
            <a:extLst>
              <a:ext uri="{FF2B5EF4-FFF2-40B4-BE49-F238E27FC236}">
                <a16:creationId xmlns:a16="http://schemas.microsoft.com/office/drawing/2014/main" id="{5E63A778-7E3B-9641-9374-0546A0EF01E8}"/>
              </a:ext>
            </a:extLst>
          </p:cNvPr>
          <p:cNvSpPr>
            <a:spLocks noChangeShapeType="1"/>
          </p:cNvSpPr>
          <p:nvPr/>
        </p:nvSpPr>
        <p:spPr bwMode="auto">
          <a:xfrm>
            <a:off x="6540500" y="3390900"/>
            <a:ext cx="406400" cy="5334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2624" name="Line 64">
            <a:extLst>
              <a:ext uri="{FF2B5EF4-FFF2-40B4-BE49-F238E27FC236}">
                <a16:creationId xmlns:a16="http://schemas.microsoft.com/office/drawing/2014/main" id="{FA8305C0-1689-8841-BAF3-FD9881A5EF4B}"/>
              </a:ext>
            </a:extLst>
          </p:cNvPr>
          <p:cNvSpPr>
            <a:spLocks noChangeShapeType="1"/>
          </p:cNvSpPr>
          <p:nvPr/>
        </p:nvSpPr>
        <p:spPr bwMode="auto">
          <a:xfrm flipH="1">
            <a:off x="5410200" y="4546600"/>
            <a:ext cx="317500" cy="6858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2625" name="Line 65">
            <a:extLst>
              <a:ext uri="{FF2B5EF4-FFF2-40B4-BE49-F238E27FC236}">
                <a16:creationId xmlns:a16="http://schemas.microsoft.com/office/drawing/2014/main" id="{C61FCFBF-1C87-1743-98CA-2CFCE045928B}"/>
              </a:ext>
            </a:extLst>
          </p:cNvPr>
          <p:cNvSpPr>
            <a:spLocks noChangeShapeType="1"/>
          </p:cNvSpPr>
          <p:nvPr/>
        </p:nvSpPr>
        <p:spPr bwMode="auto">
          <a:xfrm>
            <a:off x="6032500" y="4559300"/>
            <a:ext cx="304800" cy="6731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2626" name="Line 66">
            <a:extLst>
              <a:ext uri="{FF2B5EF4-FFF2-40B4-BE49-F238E27FC236}">
                <a16:creationId xmlns:a16="http://schemas.microsoft.com/office/drawing/2014/main" id="{9718EBA9-02EA-364E-A1D4-69C2446DDFD0}"/>
              </a:ext>
            </a:extLst>
          </p:cNvPr>
          <p:cNvSpPr>
            <a:spLocks noChangeShapeType="1"/>
          </p:cNvSpPr>
          <p:nvPr/>
        </p:nvSpPr>
        <p:spPr bwMode="auto">
          <a:xfrm flipH="1">
            <a:off x="8051800" y="3365500"/>
            <a:ext cx="381000" cy="6096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2627" name="Line 67">
            <a:extLst>
              <a:ext uri="{FF2B5EF4-FFF2-40B4-BE49-F238E27FC236}">
                <a16:creationId xmlns:a16="http://schemas.microsoft.com/office/drawing/2014/main" id="{20C9D9FB-1610-8540-8D8B-6D6C681EE54D}"/>
              </a:ext>
            </a:extLst>
          </p:cNvPr>
          <p:cNvSpPr>
            <a:spLocks noChangeShapeType="1"/>
          </p:cNvSpPr>
          <p:nvPr/>
        </p:nvSpPr>
        <p:spPr bwMode="auto">
          <a:xfrm>
            <a:off x="8724900" y="3365500"/>
            <a:ext cx="381000" cy="5969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2628" name="Line 68">
            <a:extLst>
              <a:ext uri="{FF2B5EF4-FFF2-40B4-BE49-F238E27FC236}">
                <a16:creationId xmlns:a16="http://schemas.microsoft.com/office/drawing/2014/main" id="{357BD66C-4855-DF4A-AE2F-5D52D2E621EF}"/>
              </a:ext>
            </a:extLst>
          </p:cNvPr>
          <p:cNvSpPr>
            <a:spLocks noChangeShapeType="1"/>
          </p:cNvSpPr>
          <p:nvPr/>
        </p:nvSpPr>
        <p:spPr bwMode="auto">
          <a:xfrm>
            <a:off x="8191500" y="4610100"/>
            <a:ext cx="304800" cy="5588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2629" name="Line 69">
            <a:extLst>
              <a:ext uri="{FF2B5EF4-FFF2-40B4-BE49-F238E27FC236}">
                <a16:creationId xmlns:a16="http://schemas.microsoft.com/office/drawing/2014/main" id="{14568752-B7AA-4045-BF03-383BEE1A063E}"/>
              </a:ext>
            </a:extLst>
          </p:cNvPr>
          <p:cNvSpPr>
            <a:spLocks noChangeShapeType="1"/>
          </p:cNvSpPr>
          <p:nvPr/>
        </p:nvSpPr>
        <p:spPr bwMode="auto">
          <a:xfrm>
            <a:off x="9258300" y="4597400"/>
            <a:ext cx="304800" cy="5461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22630" name="Group 70">
            <a:extLst>
              <a:ext uri="{FF2B5EF4-FFF2-40B4-BE49-F238E27FC236}">
                <a16:creationId xmlns:a16="http://schemas.microsoft.com/office/drawing/2014/main" id="{1B45B4CC-3160-0C41-B240-9CA87DFC2560}"/>
              </a:ext>
            </a:extLst>
          </p:cNvPr>
          <p:cNvGrpSpPr>
            <a:grpSpLocks/>
          </p:cNvGrpSpPr>
          <p:nvPr/>
        </p:nvGrpSpPr>
        <p:grpSpPr bwMode="auto">
          <a:xfrm>
            <a:off x="5183188" y="5880100"/>
            <a:ext cx="165100" cy="406400"/>
            <a:chOff x="2305" y="3704"/>
            <a:chExt cx="104" cy="256"/>
          </a:xfrm>
        </p:grpSpPr>
        <p:sp>
          <p:nvSpPr>
            <p:cNvPr id="322631" name="Line 71">
              <a:extLst>
                <a:ext uri="{FF2B5EF4-FFF2-40B4-BE49-F238E27FC236}">
                  <a16:creationId xmlns:a16="http://schemas.microsoft.com/office/drawing/2014/main" id="{52912E61-B118-0C43-814A-1AD6298E7D34}"/>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2632" name="Line 72">
              <a:extLst>
                <a:ext uri="{FF2B5EF4-FFF2-40B4-BE49-F238E27FC236}">
                  <a16:creationId xmlns:a16="http://schemas.microsoft.com/office/drawing/2014/main" id="{CF724B0A-0E87-3D40-9210-6131B8DF04B5}"/>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2633" name="Line 73">
              <a:extLst>
                <a:ext uri="{FF2B5EF4-FFF2-40B4-BE49-F238E27FC236}">
                  <a16:creationId xmlns:a16="http://schemas.microsoft.com/office/drawing/2014/main" id="{163134E4-8DFE-1F46-92A5-CB4B90015774}"/>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22634" name="Group 74">
            <a:extLst>
              <a:ext uri="{FF2B5EF4-FFF2-40B4-BE49-F238E27FC236}">
                <a16:creationId xmlns:a16="http://schemas.microsoft.com/office/drawing/2014/main" id="{656755EF-7BEC-7C49-A1BA-568BC9F51173}"/>
              </a:ext>
            </a:extLst>
          </p:cNvPr>
          <p:cNvGrpSpPr>
            <a:grpSpLocks/>
          </p:cNvGrpSpPr>
          <p:nvPr/>
        </p:nvGrpSpPr>
        <p:grpSpPr bwMode="auto">
          <a:xfrm>
            <a:off x="6402388" y="5880100"/>
            <a:ext cx="165100" cy="406400"/>
            <a:chOff x="2305" y="3704"/>
            <a:chExt cx="104" cy="256"/>
          </a:xfrm>
        </p:grpSpPr>
        <p:sp>
          <p:nvSpPr>
            <p:cNvPr id="322635" name="Line 75">
              <a:extLst>
                <a:ext uri="{FF2B5EF4-FFF2-40B4-BE49-F238E27FC236}">
                  <a16:creationId xmlns:a16="http://schemas.microsoft.com/office/drawing/2014/main" id="{204638F6-77DC-0B4B-9EC7-DDAE385F4CB5}"/>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2636" name="Line 76">
              <a:extLst>
                <a:ext uri="{FF2B5EF4-FFF2-40B4-BE49-F238E27FC236}">
                  <a16:creationId xmlns:a16="http://schemas.microsoft.com/office/drawing/2014/main" id="{6D533E89-0805-C541-9040-567CAFFF28C2}"/>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2637" name="Line 77">
              <a:extLst>
                <a:ext uri="{FF2B5EF4-FFF2-40B4-BE49-F238E27FC236}">
                  <a16:creationId xmlns:a16="http://schemas.microsoft.com/office/drawing/2014/main" id="{D5676B66-541E-E146-A1CB-243663543C3E}"/>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22638" name="Group 78">
            <a:extLst>
              <a:ext uri="{FF2B5EF4-FFF2-40B4-BE49-F238E27FC236}">
                <a16:creationId xmlns:a16="http://schemas.microsoft.com/office/drawing/2014/main" id="{4406FA58-572B-454B-AC52-BB569221CEA0}"/>
              </a:ext>
            </a:extLst>
          </p:cNvPr>
          <p:cNvGrpSpPr>
            <a:grpSpLocks/>
          </p:cNvGrpSpPr>
          <p:nvPr/>
        </p:nvGrpSpPr>
        <p:grpSpPr bwMode="auto">
          <a:xfrm>
            <a:off x="9640888" y="5803900"/>
            <a:ext cx="165100" cy="406400"/>
            <a:chOff x="2305" y="3704"/>
            <a:chExt cx="104" cy="256"/>
          </a:xfrm>
        </p:grpSpPr>
        <p:sp>
          <p:nvSpPr>
            <p:cNvPr id="322639" name="Line 79">
              <a:extLst>
                <a:ext uri="{FF2B5EF4-FFF2-40B4-BE49-F238E27FC236}">
                  <a16:creationId xmlns:a16="http://schemas.microsoft.com/office/drawing/2014/main" id="{DBC382EB-681D-244D-A02C-31E529938E85}"/>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2640" name="Line 80">
              <a:extLst>
                <a:ext uri="{FF2B5EF4-FFF2-40B4-BE49-F238E27FC236}">
                  <a16:creationId xmlns:a16="http://schemas.microsoft.com/office/drawing/2014/main" id="{7EE2E4AF-B41D-F241-A2B1-CE39FC9F9338}"/>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2641" name="Line 81">
              <a:extLst>
                <a:ext uri="{FF2B5EF4-FFF2-40B4-BE49-F238E27FC236}">
                  <a16:creationId xmlns:a16="http://schemas.microsoft.com/office/drawing/2014/main" id="{AEBCEFA5-81EF-F643-8AEC-44091A0BE9F1}"/>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22642" name="Group 82">
            <a:extLst>
              <a:ext uri="{FF2B5EF4-FFF2-40B4-BE49-F238E27FC236}">
                <a16:creationId xmlns:a16="http://schemas.microsoft.com/office/drawing/2014/main" id="{66C8B0C4-68E3-9048-8B2F-68D39698A540}"/>
              </a:ext>
            </a:extLst>
          </p:cNvPr>
          <p:cNvGrpSpPr>
            <a:grpSpLocks/>
          </p:cNvGrpSpPr>
          <p:nvPr/>
        </p:nvGrpSpPr>
        <p:grpSpPr bwMode="auto">
          <a:xfrm>
            <a:off x="8574088" y="5791200"/>
            <a:ext cx="165100" cy="406400"/>
            <a:chOff x="2305" y="3704"/>
            <a:chExt cx="104" cy="256"/>
          </a:xfrm>
        </p:grpSpPr>
        <p:sp>
          <p:nvSpPr>
            <p:cNvPr id="322643" name="Line 83">
              <a:extLst>
                <a:ext uri="{FF2B5EF4-FFF2-40B4-BE49-F238E27FC236}">
                  <a16:creationId xmlns:a16="http://schemas.microsoft.com/office/drawing/2014/main" id="{B1E6D60E-9F77-A840-9F0B-087FB5AC54AF}"/>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2644" name="Line 84">
              <a:extLst>
                <a:ext uri="{FF2B5EF4-FFF2-40B4-BE49-F238E27FC236}">
                  <a16:creationId xmlns:a16="http://schemas.microsoft.com/office/drawing/2014/main" id="{46985616-60D1-C34E-8CDC-E6B6C71C681B}"/>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2645" name="Line 85">
              <a:extLst>
                <a:ext uri="{FF2B5EF4-FFF2-40B4-BE49-F238E27FC236}">
                  <a16:creationId xmlns:a16="http://schemas.microsoft.com/office/drawing/2014/main" id="{644CE3DA-E9B0-B845-9FC7-70046AC3DFDA}"/>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22646" name="Group 86">
            <a:extLst>
              <a:ext uri="{FF2B5EF4-FFF2-40B4-BE49-F238E27FC236}">
                <a16:creationId xmlns:a16="http://schemas.microsoft.com/office/drawing/2014/main" id="{90C642B7-FC16-0D4A-B51F-095EBBC85D1E}"/>
              </a:ext>
            </a:extLst>
          </p:cNvPr>
          <p:cNvGrpSpPr>
            <a:grpSpLocks/>
          </p:cNvGrpSpPr>
          <p:nvPr/>
        </p:nvGrpSpPr>
        <p:grpSpPr bwMode="auto">
          <a:xfrm>
            <a:off x="8269288" y="5803900"/>
            <a:ext cx="165100" cy="406400"/>
            <a:chOff x="2305" y="3704"/>
            <a:chExt cx="104" cy="256"/>
          </a:xfrm>
        </p:grpSpPr>
        <p:sp>
          <p:nvSpPr>
            <p:cNvPr id="322647" name="Line 87">
              <a:extLst>
                <a:ext uri="{FF2B5EF4-FFF2-40B4-BE49-F238E27FC236}">
                  <a16:creationId xmlns:a16="http://schemas.microsoft.com/office/drawing/2014/main" id="{F2C6B21B-FC8F-104D-8BFC-4274016D3053}"/>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2648" name="Line 88">
              <a:extLst>
                <a:ext uri="{FF2B5EF4-FFF2-40B4-BE49-F238E27FC236}">
                  <a16:creationId xmlns:a16="http://schemas.microsoft.com/office/drawing/2014/main" id="{2C82E803-F7E5-B74B-8D26-83EF4E025853}"/>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2649" name="Line 89">
              <a:extLst>
                <a:ext uri="{FF2B5EF4-FFF2-40B4-BE49-F238E27FC236}">
                  <a16:creationId xmlns:a16="http://schemas.microsoft.com/office/drawing/2014/main" id="{C75E130B-C9BA-A14E-A5AA-E57DF10EBCFE}"/>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22650" name="Group 90">
            <a:extLst>
              <a:ext uri="{FF2B5EF4-FFF2-40B4-BE49-F238E27FC236}">
                <a16:creationId xmlns:a16="http://schemas.microsoft.com/office/drawing/2014/main" id="{78CD28B5-879E-0C4C-8558-C75BBA8BEFB1}"/>
              </a:ext>
            </a:extLst>
          </p:cNvPr>
          <p:cNvGrpSpPr>
            <a:grpSpLocks/>
          </p:cNvGrpSpPr>
          <p:nvPr/>
        </p:nvGrpSpPr>
        <p:grpSpPr bwMode="auto">
          <a:xfrm>
            <a:off x="5462588" y="5880100"/>
            <a:ext cx="165100" cy="406400"/>
            <a:chOff x="2305" y="3704"/>
            <a:chExt cx="104" cy="256"/>
          </a:xfrm>
        </p:grpSpPr>
        <p:sp>
          <p:nvSpPr>
            <p:cNvPr id="322651" name="Line 91">
              <a:extLst>
                <a:ext uri="{FF2B5EF4-FFF2-40B4-BE49-F238E27FC236}">
                  <a16:creationId xmlns:a16="http://schemas.microsoft.com/office/drawing/2014/main" id="{3E7B8699-0AA8-CF41-B550-E800DC1950F2}"/>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2652" name="Line 92">
              <a:extLst>
                <a:ext uri="{FF2B5EF4-FFF2-40B4-BE49-F238E27FC236}">
                  <a16:creationId xmlns:a16="http://schemas.microsoft.com/office/drawing/2014/main" id="{B2795181-D2BC-C341-BE4C-A3B3C52A3E67}"/>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2653" name="Line 93">
              <a:extLst>
                <a:ext uri="{FF2B5EF4-FFF2-40B4-BE49-F238E27FC236}">
                  <a16:creationId xmlns:a16="http://schemas.microsoft.com/office/drawing/2014/main" id="{E1FF3CF1-1CFB-AE4D-815A-5BFA0B5E2CD0}"/>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22654" name="Group 94">
            <a:extLst>
              <a:ext uri="{FF2B5EF4-FFF2-40B4-BE49-F238E27FC236}">
                <a16:creationId xmlns:a16="http://schemas.microsoft.com/office/drawing/2014/main" id="{251D4CD6-7637-D04E-934E-F2E2B41E9F71}"/>
              </a:ext>
            </a:extLst>
          </p:cNvPr>
          <p:cNvGrpSpPr>
            <a:grpSpLocks/>
          </p:cNvGrpSpPr>
          <p:nvPr/>
        </p:nvGrpSpPr>
        <p:grpSpPr bwMode="auto">
          <a:xfrm>
            <a:off x="6110288" y="5867400"/>
            <a:ext cx="165100" cy="406400"/>
            <a:chOff x="2305" y="3704"/>
            <a:chExt cx="104" cy="256"/>
          </a:xfrm>
        </p:grpSpPr>
        <p:sp>
          <p:nvSpPr>
            <p:cNvPr id="322655" name="Line 95">
              <a:extLst>
                <a:ext uri="{FF2B5EF4-FFF2-40B4-BE49-F238E27FC236}">
                  <a16:creationId xmlns:a16="http://schemas.microsoft.com/office/drawing/2014/main" id="{CF22211B-B28A-9B47-8632-7052554A8A7D}"/>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2656" name="Line 96">
              <a:extLst>
                <a:ext uri="{FF2B5EF4-FFF2-40B4-BE49-F238E27FC236}">
                  <a16:creationId xmlns:a16="http://schemas.microsoft.com/office/drawing/2014/main" id="{224A4ED9-E268-6F40-BE0E-F5927422D33C}"/>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2657" name="Line 97">
              <a:extLst>
                <a:ext uri="{FF2B5EF4-FFF2-40B4-BE49-F238E27FC236}">
                  <a16:creationId xmlns:a16="http://schemas.microsoft.com/office/drawing/2014/main" id="{CB53D1BD-5DA0-3E49-9FC0-4157FF7B1E1C}"/>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22658" name="Group 98">
            <a:extLst>
              <a:ext uri="{FF2B5EF4-FFF2-40B4-BE49-F238E27FC236}">
                <a16:creationId xmlns:a16="http://schemas.microsoft.com/office/drawing/2014/main" id="{0DAFC6BA-DCC0-F440-84A8-BF1514E26960}"/>
              </a:ext>
            </a:extLst>
          </p:cNvPr>
          <p:cNvGrpSpPr>
            <a:grpSpLocks/>
          </p:cNvGrpSpPr>
          <p:nvPr/>
        </p:nvGrpSpPr>
        <p:grpSpPr bwMode="auto">
          <a:xfrm>
            <a:off x="7024688" y="4546600"/>
            <a:ext cx="165100" cy="406400"/>
            <a:chOff x="2305" y="3704"/>
            <a:chExt cx="104" cy="256"/>
          </a:xfrm>
        </p:grpSpPr>
        <p:sp>
          <p:nvSpPr>
            <p:cNvPr id="322659" name="Line 99">
              <a:extLst>
                <a:ext uri="{FF2B5EF4-FFF2-40B4-BE49-F238E27FC236}">
                  <a16:creationId xmlns:a16="http://schemas.microsoft.com/office/drawing/2014/main" id="{F4627729-59D0-8840-9DB3-27C25827A21F}"/>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2660" name="Line 100">
              <a:extLst>
                <a:ext uri="{FF2B5EF4-FFF2-40B4-BE49-F238E27FC236}">
                  <a16:creationId xmlns:a16="http://schemas.microsoft.com/office/drawing/2014/main" id="{0841F44C-0EC4-3D43-9A2F-9718DB70818F}"/>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2661" name="Line 101">
              <a:extLst>
                <a:ext uri="{FF2B5EF4-FFF2-40B4-BE49-F238E27FC236}">
                  <a16:creationId xmlns:a16="http://schemas.microsoft.com/office/drawing/2014/main" id="{56FFEF5F-1D3C-3C4D-B397-AFD98100D891}"/>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22662" name="Group 102">
            <a:extLst>
              <a:ext uri="{FF2B5EF4-FFF2-40B4-BE49-F238E27FC236}">
                <a16:creationId xmlns:a16="http://schemas.microsoft.com/office/drawing/2014/main" id="{1068C73C-AB81-3849-A94E-233D170C19EC}"/>
              </a:ext>
            </a:extLst>
          </p:cNvPr>
          <p:cNvGrpSpPr>
            <a:grpSpLocks/>
          </p:cNvGrpSpPr>
          <p:nvPr/>
        </p:nvGrpSpPr>
        <p:grpSpPr bwMode="auto">
          <a:xfrm>
            <a:off x="6719888" y="4559300"/>
            <a:ext cx="165100" cy="406400"/>
            <a:chOff x="2305" y="3704"/>
            <a:chExt cx="104" cy="256"/>
          </a:xfrm>
        </p:grpSpPr>
        <p:sp>
          <p:nvSpPr>
            <p:cNvPr id="322663" name="Line 103">
              <a:extLst>
                <a:ext uri="{FF2B5EF4-FFF2-40B4-BE49-F238E27FC236}">
                  <a16:creationId xmlns:a16="http://schemas.microsoft.com/office/drawing/2014/main" id="{E0E8FF6B-9D92-0F44-966C-F598831AC389}"/>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2664" name="Line 104">
              <a:extLst>
                <a:ext uri="{FF2B5EF4-FFF2-40B4-BE49-F238E27FC236}">
                  <a16:creationId xmlns:a16="http://schemas.microsoft.com/office/drawing/2014/main" id="{5DB9F10F-7416-1A4D-9460-6AAC906E6166}"/>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2665" name="Line 105">
              <a:extLst>
                <a:ext uri="{FF2B5EF4-FFF2-40B4-BE49-F238E27FC236}">
                  <a16:creationId xmlns:a16="http://schemas.microsoft.com/office/drawing/2014/main" id="{5C848D97-C5A8-7E49-80F1-12249FDE5CB6}"/>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22666" name="Group 106">
            <a:extLst>
              <a:ext uri="{FF2B5EF4-FFF2-40B4-BE49-F238E27FC236}">
                <a16:creationId xmlns:a16="http://schemas.microsoft.com/office/drawing/2014/main" id="{8E21E556-E784-4C4D-B4E1-BFE821CE86B0}"/>
              </a:ext>
            </a:extLst>
          </p:cNvPr>
          <p:cNvGrpSpPr>
            <a:grpSpLocks/>
          </p:cNvGrpSpPr>
          <p:nvPr/>
        </p:nvGrpSpPr>
        <p:grpSpPr bwMode="auto">
          <a:xfrm>
            <a:off x="9348788" y="5816600"/>
            <a:ext cx="165100" cy="406400"/>
            <a:chOff x="2305" y="3704"/>
            <a:chExt cx="104" cy="256"/>
          </a:xfrm>
        </p:grpSpPr>
        <p:sp>
          <p:nvSpPr>
            <p:cNvPr id="322667" name="Line 107">
              <a:extLst>
                <a:ext uri="{FF2B5EF4-FFF2-40B4-BE49-F238E27FC236}">
                  <a16:creationId xmlns:a16="http://schemas.microsoft.com/office/drawing/2014/main" id="{C3C2899D-7621-4E4C-AC6A-3C4D9639E1ED}"/>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2668" name="Line 108">
              <a:extLst>
                <a:ext uri="{FF2B5EF4-FFF2-40B4-BE49-F238E27FC236}">
                  <a16:creationId xmlns:a16="http://schemas.microsoft.com/office/drawing/2014/main" id="{2BAE04D2-8228-5D47-8A2B-AE8B2CC34A87}"/>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2669" name="Line 109">
              <a:extLst>
                <a:ext uri="{FF2B5EF4-FFF2-40B4-BE49-F238E27FC236}">
                  <a16:creationId xmlns:a16="http://schemas.microsoft.com/office/drawing/2014/main" id="{A9F24D70-48CE-5C4C-8007-77CC08569438}"/>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22670" name="Group 110">
            <a:extLst>
              <a:ext uri="{FF2B5EF4-FFF2-40B4-BE49-F238E27FC236}">
                <a16:creationId xmlns:a16="http://schemas.microsoft.com/office/drawing/2014/main" id="{79068FCA-7BF3-EF4A-A6E7-73E97886D891}"/>
              </a:ext>
            </a:extLst>
          </p:cNvPr>
          <p:cNvGrpSpPr>
            <a:grpSpLocks/>
          </p:cNvGrpSpPr>
          <p:nvPr/>
        </p:nvGrpSpPr>
        <p:grpSpPr bwMode="auto">
          <a:xfrm>
            <a:off x="8878888" y="4610100"/>
            <a:ext cx="165100" cy="406400"/>
            <a:chOff x="2305" y="3704"/>
            <a:chExt cx="104" cy="256"/>
          </a:xfrm>
        </p:grpSpPr>
        <p:sp>
          <p:nvSpPr>
            <p:cNvPr id="322671" name="Line 111">
              <a:extLst>
                <a:ext uri="{FF2B5EF4-FFF2-40B4-BE49-F238E27FC236}">
                  <a16:creationId xmlns:a16="http://schemas.microsoft.com/office/drawing/2014/main" id="{0E0714F3-0BBB-AE41-9719-05C0602E815C}"/>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2672" name="Line 112">
              <a:extLst>
                <a:ext uri="{FF2B5EF4-FFF2-40B4-BE49-F238E27FC236}">
                  <a16:creationId xmlns:a16="http://schemas.microsoft.com/office/drawing/2014/main" id="{F4FEC37E-72BC-B14A-AEFA-529CDB1FF8AA}"/>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2673" name="Line 113">
              <a:extLst>
                <a:ext uri="{FF2B5EF4-FFF2-40B4-BE49-F238E27FC236}">
                  <a16:creationId xmlns:a16="http://schemas.microsoft.com/office/drawing/2014/main" id="{82B0A498-CE5D-BB49-B421-F0C3EC7EDE18}"/>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22674" name="Group 114">
            <a:extLst>
              <a:ext uri="{FF2B5EF4-FFF2-40B4-BE49-F238E27FC236}">
                <a16:creationId xmlns:a16="http://schemas.microsoft.com/office/drawing/2014/main" id="{762BAE2E-6133-204D-B5A7-87969A3BC594}"/>
              </a:ext>
            </a:extLst>
          </p:cNvPr>
          <p:cNvGrpSpPr>
            <a:grpSpLocks/>
          </p:cNvGrpSpPr>
          <p:nvPr/>
        </p:nvGrpSpPr>
        <p:grpSpPr bwMode="auto">
          <a:xfrm>
            <a:off x="7837488" y="4622800"/>
            <a:ext cx="165100" cy="406400"/>
            <a:chOff x="2305" y="3704"/>
            <a:chExt cx="104" cy="256"/>
          </a:xfrm>
        </p:grpSpPr>
        <p:sp>
          <p:nvSpPr>
            <p:cNvPr id="322675" name="Line 115">
              <a:extLst>
                <a:ext uri="{FF2B5EF4-FFF2-40B4-BE49-F238E27FC236}">
                  <a16:creationId xmlns:a16="http://schemas.microsoft.com/office/drawing/2014/main" id="{AF577561-1EA6-474D-AE4B-70E1674E4448}"/>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2676" name="Line 116">
              <a:extLst>
                <a:ext uri="{FF2B5EF4-FFF2-40B4-BE49-F238E27FC236}">
                  <a16:creationId xmlns:a16="http://schemas.microsoft.com/office/drawing/2014/main" id="{9262231A-93E9-B543-96EE-E81FEE6DA27D}"/>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2677" name="Line 117">
              <a:extLst>
                <a:ext uri="{FF2B5EF4-FFF2-40B4-BE49-F238E27FC236}">
                  <a16:creationId xmlns:a16="http://schemas.microsoft.com/office/drawing/2014/main" id="{E224C59B-8DBA-6849-AA49-C89869741912}"/>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22678" name="Text Box 118">
            <a:extLst>
              <a:ext uri="{FF2B5EF4-FFF2-40B4-BE49-F238E27FC236}">
                <a16:creationId xmlns:a16="http://schemas.microsoft.com/office/drawing/2014/main" id="{7F37A453-6BF4-634A-B750-C471E608D3EE}"/>
              </a:ext>
            </a:extLst>
          </p:cNvPr>
          <p:cNvSpPr txBox="1">
            <a:spLocks noChangeArrowheads="1"/>
          </p:cNvSpPr>
          <p:nvPr/>
        </p:nvSpPr>
        <p:spPr bwMode="auto">
          <a:xfrm>
            <a:off x="1978025" y="2816225"/>
            <a:ext cx="3416320" cy="707886"/>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a:latin typeface="Courier New" panose="02070309020205020404" pitchFamily="49" charset="0"/>
              </a:rPr>
              <a:t>Output: 1 3 7 9 14 22</a:t>
            </a:r>
          </a:p>
          <a:p>
            <a:r>
              <a:rPr lang="en-US" altLang="en-US" sz="2000">
                <a:latin typeface="Courier New" panose="02070309020205020404" pitchFamily="49" charset="0"/>
              </a:rPr>
              <a:t>        36 44 67 94</a:t>
            </a:r>
          </a:p>
        </p:txBody>
      </p:sp>
      <p:sp>
        <p:nvSpPr>
          <p:cNvPr id="322679" name="Oval 119">
            <a:extLst>
              <a:ext uri="{FF2B5EF4-FFF2-40B4-BE49-F238E27FC236}">
                <a16:creationId xmlns:a16="http://schemas.microsoft.com/office/drawing/2014/main" id="{CA8DD791-8604-F94F-A482-A74A5E336D30}"/>
              </a:ext>
            </a:extLst>
          </p:cNvPr>
          <p:cNvSpPr>
            <a:spLocks noChangeArrowheads="1"/>
          </p:cNvSpPr>
          <p:nvPr/>
        </p:nvSpPr>
        <p:spPr bwMode="auto">
          <a:xfrm>
            <a:off x="2044700" y="1308100"/>
            <a:ext cx="254000" cy="254000"/>
          </a:xfrm>
          <a:prstGeom prst="ellipse">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322680" name="Oval 120">
            <a:extLst>
              <a:ext uri="{FF2B5EF4-FFF2-40B4-BE49-F238E27FC236}">
                <a16:creationId xmlns:a16="http://schemas.microsoft.com/office/drawing/2014/main" id="{C5156CC4-F9D9-BF41-903A-441A5B0DFF41}"/>
              </a:ext>
            </a:extLst>
          </p:cNvPr>
          <p:cNvSpPr>
            <a:spLocks noChangeArrowheads="1"/>
          </p:cNvSpPr>
          <p:nvPr/>
        </p:nvSpPr>
        <p:spPr bwMode="auto">
          <a:xfrm>
            <a:off x="2044700" y="1651000"/>
            <a:ext cx="254000" cy="254000"/>
          </a:xfrm>
          <a:prstGeom prst="ellipse">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322681" name="Oval 121">
            <a:extLst>
              <a:ext uri="{FF2B5EF4-FFF2-40B4-BE49-F238E27FC236}">
                <a16:creationId xmlns:a16="http://schemas.microsoft.com/office/drawing/2014/main" id="{28B54687-F15A-C045-87C0-568E2431D962}"/>
              </a:ext>
            </a:extLst>
          </p:cNvPr>
          <p:cNvSpPr>
            <a:spLocks noChangeArrowheads="1"/>
          </p:cNvSpPr>
          <p:nvPr/>
        </p:nvSpPr>
        <p:spPr bwMode="auto">
          <a:xfrm>
            <a:off x="2044700" y="1993900"/>
            <a:ext cx="254000" cy="254000"/>
          </a:xfrm>
          <a:prstGeom prst="ellipse">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322682" name="Oval 122">
            <a:extLst>
              <a:ext uri="{FF2B5EF4-FFF2-40B4-BE49-F238E27FC236}">
                <a16:creationId xmlns:a16="http://schemas.microsoft.com/office/drawing/2014/main" id="{4BF6140D-C183-F341-AE28-D71FCDE0C83D}"/>
              </a:ext>
            </a:extLst>
          </p:cNvPr>
          <p:cNvSpPr>
            <a:spLocks noChangeArrowheads="1"/>
          </p:cNvSpPr>
          <p:nvPr/>
        </p:nvSpPr>
        <p:spPr bwMode="auto">
          <a:xfrm>
            <a:off x="4762500" y="52070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322683" name="Oval 123">
            <a:extLst>
              <a:ext uri="{FF2B5EF4-FFF2-40B4-BE49-F238E27FC236}">
                <a16:creationId xmlns:a16="http://schemas.microsoft.com/office/drawing/2014/main" id="{36379B14-4813-A54D-AFE9-CD2AE20EBCC6}"/>
              </a:ext>
            </a:extLst>
          </p:cNvPr>
          <p:cNvSpPr>
            <a:spLocks noChangeArrowheads="1"/>
          </p:cNvSpPr>
          <p:nvPr/>
        </p:nvSpPr>
        <p:spPr bwMode="auto">
          <a:xfrm>
            <a:off x="4749800" y="55118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322684" name="Oval 124">
            <a:extLst>
              <a:ext uri="{FF2B5EF4-FFF2-40B4-BE49-F238E27FC236}">
                <a16:creationId xmlns:a16="http://schemas.microsoft.com/office/drawing/2014/main" id="{3A27F465-2FD4-3D43-84CA-3DAE761DD50F}"/>
              </a:ext>
            </a:extLst>
          </p:cNvPr>
          <p:cNvSpPr>
            <a:spLocks noChangeArrowheads="1"/>
          </p:cNvSpPr>
          <p:nvPr/>
        </p:nvSpPr>
        <p:spPr bwMode="auto">
          <a:xfrm>
            <a:off x="4749800" y="58166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322685" name="Oval 125">
            <a:extLst>
              <a:ext uri="{FF2B5EF4-FFF2-40B4-BE49-F238E27FC236}">
                <a16:creationId xmlns:a16="http://schemas.microsoft.com/office/drawing/2014/main" id="{F8A9F7F3-BA90-0246-B991-DF2BF5EEFBB4}"/>
              </a:ext>
            </a:extLst>
          </p:cNvPr>
          <p:cNvSpPr>
            <a:spLocks noChangeArrowheads="1"/>
          </p:cNvSpPr>
          <p:nvPr/>
        </p:nvSpPr>
        <p:spPr bwMode="auto">
          <a:xfrm>
            <a:off x="5207000" y="39116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322686" name="Oval 126">
            <a:extLst>
              <a:ext uri="{FF2B5EF4-FFF2-40B4-BE49-F238E27FC236}">
                <a16:creationId xmlns:a16="http://schemas.microsoft.com/office/drawing/2014/main" id="{313EDE7C-7619-6340-A159-54F878744E24}"/>
              </a:ext>
            </a:extLst>
          </p:cNvPr>
          <p:cNvSpPr>
            <a:spLocks noChangeArrowheads="1"/>
          </p:cNvSpPr>
          <p:nvPr/>
        </p:nvSpPr>
        <p:spPr bwMode="auto">
          <a:xfrm>
            <a:off x="5207000" y="42164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322687" name="Oval 127">
            <a:extLst>
              <a:ext uri="{FF2B5EF4-FFF2-40B4-BE49-F238E27FC236}">
                <a16:creationId xmlns:a16="http://schemas.microsoft.com/office/drawing/2014/main" id="{82524A90-EC06-9841-B72F-80F938B6B46D}"/>
              </a:ext>
            </a:extLst>
          </p:cNvPr>
          <p:cNvSpPr>
            <a:spLocks noChangeArrowheads="1"/>
          </p:cNvSpPr>
          <p:nvPr/>
        </p:nvSpPr>
        <p:spPr bwMode="auto">
          <a:xfrm>
            <a:off x="5207000" y="45339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322688" name="Oval 128">
            <a:extLst>
              <a:ext uri="{FF2B5EF4-FFF2-40B4-BE49-F238E27FC236}">
                <a16:creationId xmlns:a16="http://schemas.microsoft.com/office/drawing/2014/main" id="{22BB68BE-F6AE-614D-A048-D65CF9AD767C}"/>
              </a:ext>
            </a:extLst>
          </p:cNvPr>
          <p:cNvSpPr>
            <a:spLocks noChangeArrowheads="1"/>
          </p:cNvSpPr>
          <p:nvPr/>
        </p:nvSpPr>
        <p:spPr bwMode="auto">
          <a:xfrm>
            <a:off x="5740400" y="51943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322689" name="Oval 129">
            <a:extLst>
              <a:ext uri="{FF2B5EF4-FFF2-40B4-BE49-F238E27FC236}">
                <a16:creationId xmlns:a16="http://schemas.microsoft.com/office/drawing/2014/main" id="{F9224539-2AD0-F74F-A5E4-CF1F1EF17433}"/>
              </a:ext>
            </a:extLst>
          </p:cNvPr>
          <p:cNvSpPr>
            <a:spLocks noChangeArrowheads="1"/>
          </p:cNvSpPr>
          <p:nvPr/>
        </p:nvSpPr>
        <p:spPr bwMode="auto">
          <a:xfrm>
            <a:off x="5740400" y="55118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322690" name="Oval 130">
            <a:extLst>
              <a:ext uri="{FF2B5EF4-FFF2-40B4-BE49-F238E27FC236}">
                <a16:creationId xmlns:a16="http://schemas.microsoft.com/office/drawing/2014/main" id="{39A2F9C5-03CB-B64D-AA9A-CD05BC5FF25C}"/>
              </a:ext>
            </a:extLst>
          </p:cNvPr>
          <p:cNvSpPr>
            <a:spLocks noChangeArrowheads="1"/>
          </p:cNvSpPr>
          <p:nvPr/>
        </p:nvSpPr>
        <p:spPr bwMode="auto">
          <a:xfrm>
            <a:off x="5740400" y="58293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322691" name="Oval 131">
            <a:extLst>
              <a:ext uri="{FF2B5EF4-FFF2-40B4-BE49-F238E27FC236}">
                <a16:creationId xmlns:a16="http://schemas.microsoft.com/office/drawing/2014/main" id="{A51F0D18-780E-FB49-BE0C-38D507EBA149}"/>
              </a:ext>
            </a:extLst>
          </p:cNvPr>
          <p:cNvSpPr>
            <a:spLocks noChangeArrowheads="1"/>
          </p:cNvSpPr>
          <p:nvPr/>
        </p:nvSpPr>
        <p:spPr bwMode="auto">
          <a:xfrm>
            <a:off x="6299200" y="39116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322692" name="Oval 132">
            <a:extLst>
              <a:ext uri="{FF2B5EF4-FFF2-40B4-BE49-F238E27FC236}">
                <a16:creationId xmlns:a16="http://schemas.microsoft.com/office/drawing/2014/main" id="{EC2E755A-3D7F-B84B-9703-16EBD590322E}"/>
              </a:ext>
            </a:extLst>
          </p:cNvPr>
          <p:cNvSpPr>
            <a:spLocks noChangeArrowheads="1"/>
          </p:cNvSpPr>
          <p:nvPr/>
        </p:nvSpPr>
        <p:spPr bwMode="auto">
          <a:xfrm>
            <a:off x="6299200" y="42291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322693" name="Oval 133">
            <a:extLst>
              <a:ext uri="{FF2B5EF4-FFF2-40B4-BE49-F238E27FC236}">
                <a16:creationId xmlns:a16="http://schemas.microsoft.com/office/drawing/2014/main" id="{FB31C571-A9D8-E74E-B557-17F2E30917B4}"/>
              </a:ext>
            </a:extLst>
          </p:cNvPr>
          <p:cNvSpPr>
            <a:spLocks noChangeArrowheads="1"/>
          </p:cNvSpPr>
          <p:nvPr/>
        </p:nvSpPr>
        <p:spPr bwMode="auto">
          <a:xfrm>
            <a:off x="6299200" y="45466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322694" name="Oval 134">
            <a:extLst>
              <a:ext uri="{FF2B5EF4-FFF2-40B4-BE49-F238E27FC236}">
                <a16:creationId xmlns:a16="http://schemas.microsoft.com/office/drawing/2014/main" id="{E3CB6041-6E03-C746-80A2-ED0FEAA021B6}"/>
              </a:ext>
            </a:extLst>
          </p:cNvPr>
          <p:cNvSpPr>
            <a:spLocks noChangeArrowheads="1"/>
          </p:cNvSpPr>
          <p:nvPr/>
        </p:nvSpPr>
        <p:spPr bwMode="auto">
          <a:xfrm>
            <a:off x="5740400" y="27305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322695" name="Oval 135">
            <a:extLst>
              <a:ext uri="{FF2B5EF4-FFF2-40B4-BE49-F238E27FC236}">
                <a16:creationId xmlns:a16="http://schemas.microsoft.com/office/drawing/2014/main" id="{BFEFA6BE-BB1C-AC48-A767-D8EB541436D9}"/>
              </a:ext>
            </a:extLst>
          </p:cNvPr>
          <p:cNvSpPr>
            <a:spLocks noChangeArrowheads="1"/>
          </p:cNvSpPr>
          <p:nvPr/>
        </p:nvSpPr>
        <p:spPr bwMode="auto">
          <a:xfrm>
            <a:off x="5740400" y="30353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322696" name="Oval 136">
            <a:extLst>
              <a:ext uri="{FF2B5EF4-FFF2-40B4-BE49-F238E27FC236}">
                <a16:creationId xmlns:a16="http://schemas.microsoft.com/office/drawing/2014/main" id="{947089BE-3792-FA41-AEA2-B54FC43131A2}"/>
              </a:ext>
            </a:extLst>
          </p:cNvPr>
          <p:cNvSpPr>
            <a:spLocks noChangeArrowheads="1"/>
          </p:cNvSpPr>
          <p:nvPr/>
        </p:nvSpPr>
        <p:spPr bwMode="auto">
          <a:xfrm>
            <a:off x="5740400" y="33401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322697" name="Oval 137">
            <a:extLst>
              <a:ext uri="{FF2B5EF4-FFF2-40B4-BE49-F238E27FC236}">
                <a16:creationId xmlns:a16="http://schemas.microsoft.com/office/drawing/2014/main" id="{C2A1DB48-E367-664A-84EC-8A9579EA171C}"/>
              </a:ext>
            </a:extLst>
          </p:cNvPr>
          <p:cNvSpPr>
            <a:spLocks noChangeArrowheads="1"/>
          </p:cNvSpPr>
          <p:nvPr/>
        </p:nvSpPr>
        <p:spPr bwMode="auto">
          <a:xfrm>
            <a:off x="6743700" y="14732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322698" name="Oval 138">
            <a:extLst>
              <a:ext uri="{FF2B5EF4-FFF2-40B4-BE49-F238E27FC236}">
                <a16:creationId xmlns:a16="http://schemas.microsoft.com/office/drawing/2014/main" id="{77C3CA94-C73B-394F-A0C0-E18C43180CF3}"/>
              </a:ext>
            </a:extLst>
          </p:cNvPr>
          <p:cNvSpPr>
            <a:spLocks noChangeArrowheads="1"/>
          </p:cNvSpPr>
          <p:nvPr/>
        </p:nvSpPr>
        <p:spPr bwMode="auto">
          <a:xfrm>
            <a:off x="6743700" y="17526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322699" name="Oval 139">
            <a:extLst>
              <a:ext uri="{FF2B5EF4-FFF2-40B4-BE49-F238E27FC236}">
                <a16:creationId xmlns:a16="http://schemas.microsoft.com/office/drawing/2014/main" id="{C6C10A2F-EF2D-8145-ABD2-3F9430A078E7}"/>
              </a:ext>
            </a:extLst>
          </p:cNvPr>
          <p:cNvSpPr>
            <a:spLocks noChangeArrowheads="1"/>
          </p:cNvSpPr>
          <p:nvPr/>
        </p:nvSpPr>
        <p:spPr bwMode="auto">
          <a:xfrm>
            <a:off x="6743700" y="2044700"/>
            <a:ext cx="254000" cy="254000"/>
          </a:xfrm>
          <a:prstGeom prst="ellipse">
            <a:avLst/>
          </a:prstGeom>
          <a:solidFill>
            <a:srgbClr val="66FF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322700" name="Oval 140">
            <a:extLst>
              <a:ext uri="{FF2B5EF4-FFF2-40B4-BE49-F238E27FC236}">
                <a16:creationId xmlns:a16="http://schemas.microsoft.com/office/drawing/2014/main" id="{50183537-93AF-444E-94CB-1A8D7CE8258B}"/>
              </a:ext>
            </a:extLst>
          </p:cNvPr>
          <p:cNvSpPr>
            <a:spLocks noChangeArrowheads="1"/>
          </p:cNvSpPr>
          <p:nvPr/>
        </p:nvSpPr>
        <p:spPr bwMode="auto">
          <a:xfrm>
            <a:off x="7404100" y="39116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322701" name="Oval 141">
            <a:extLst>
              <a:ext uri="{FF2B5EF4-FFF2-40B4-BE49-F238E27FC236}">
                <a16:creationId xmlns:a16="http://schemas.microsoft.com/office/drawing/2014/main" id="{1B0AD741-0646-EE4C-B088-DD75EAFDEFD5}"/>
              </a:ext>
            </a:extLst>
          </p:cNvPr>
          <p:cNvSpPr>
            <a:spLocks noChangeArrowheads="1"/>
          </p:cNvSpPr>
          <p:nvPr/>
        </p:nvSpPr>
        <p:spPr bwMode="auto">
          <a:xfrm>
            <a:off x="7391400" y="42291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322702" name="Oval 142">
            <a:extLst>
              <a:ext uri="{FF2B5EF4-FFF2-40B4-BE49-F238E27FC236}">
                <a16:creationId xmlns:a16="http://schemas.microsoft.com/office/drawing/2014/main" id="{1C847D5D-346E-3840-9DD3-679A0D439AD5}"/>
              </a:ext>
            </a:extLst>
          </p:cNvPr>
          <p:cNvSpPr>
            <a:spLocks noChangeArrowheads="1"/>
          </p:cNvSpPr>
          <p:nvPr/>
        </p:nvSpPr>
        <p:spPr bwMode="auto">
          <a:xfrm>
            <a:off x="7378700" y="45466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322703" name="Oval 143">
            <a:extLst>
              <a:ext uri="{FF2B5EF4-FFF2-40B4-BE49-F238E27FC236}">
                <a16:creationId xmlns:a16="http://schemas.microsoft.com/office/drawing/2014/main" id="{C8B1EDD4-5FE8-9F49-9F11-9B7FDB013622}"/>
              </a:ext>
            </a:extLst>
          </p:cNvPr>
          <p:cNvSpPr>
            <a:spLocks noChangeArrowheads="1"/>
          </p:cNvSpPr>
          <p:nvPr/>
        </p:nvSpPr>
        <p:spPr bwMode="auto">
          <a:xfrm>
            <a:off x="7861300" y="51308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322704" name="Oval 144">
            <a:extLst>
              <a:ext uri="{FF2B5EF4-FFF2-40B4-BE49-F238E27FC236}">
                <a16:creationId xmlns:a16="http://schemas.microsoft.com/office/drawing/2014/main" id="{3F9DBA95-1BE1-6A44-BE60-D82B13D00729}"/>
              </a:ext>
            </a:extLst>
          </p:cNvPr>
          <p:cNvSpPr>
            <a:spLocks noChangeArrowheads="1"/>
          </p:cNvSpPr>
          <p:nvPr/>
        </p:nvSpPr>
        <p:spPr bwMode="auto">
          <a:xfrm>
            <a:off x="7848600" y="54610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322705" name="Oval 145">
            <a:extLst>
              <a:ext uri="{FF2B5EF4-FFF2-40B4-BE49-F238E27FC236}">
                <a16:creationId xmlns:a16="http://schemas.microsoft.com/office/drawing/2014/main" id="{BE91709C-9663-1F43-A72A-7B09F8EC096F}"/>
              </a:ext>
            </a:extLst>
          </p:cNvPr>
          <p:cNvSpPr>
            <a:spLocks noChangeArrowheads="1"/>
          </p:cNvSpPr>
          <p:nvPr/>
        </p:nvSpPr>
        <p:spPr bwMode="auto">
          <a:xfrm>
            <a:off x="7848600" y="57785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322706" name="Oval 146">
            <a:extLst>
              <a:ext uri="{FF2B5EF4-FFF2-40B4-BE49-F238E27FC236}">
                <a16:creationId xmlns:a16="http://schemas.microsoft.com/office/drawing/2014/main" id="{425BB24C-7028-C149-8D0E-8542E83B7120}"/>
              </a:ext>
            </a:extLst>
          </p:cNvPr>
          <p:cNvSpPr>
            <a:spLocks noChangeArrowheads="1"/>
          </p:cNvSpPr>
          <p:nvPr/>
        </p:nvSpPr>
        <p:spPr bwMode="auto">
          <a:xfrm>
            <a:off x="7937500" y="27051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322707" name="Oval 147">
            <a:extLst>
              <a:ext uri="{FF2B5EF4-FFF2-40B4-BE49-F238E27FC236}">
                <a16:creationId xmlns:a16="http://schemas.microsoft.com/office/drawing/2014/main" id="{AA841BA5-6D89-604B-A42F-01CB553F8E9A}"/>
              </a:ext>
            </a:extLst>
          </p:cNvPr>
          <p:cNvSpPr>
            <a:spLocks noChangeArrowheads="1"/>
          </p:cNvSpPr>
          <p:nvPr/>
        </p:nvSpPr>
        <p:spPr bwMode="auto">
          <a:xfrm>
            <a:off x="7937500" y="30226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322708" name="Oval 148">
            <a:extLst>
              <a:ext uri="{FF2B5EF4-FFF2-40B4-BE49-F238E27FC236}">
                <a16:creationId xmlns:a16="http://schemas.microsoft.com/office/drawing/2014/main" id="{0AC94A55-B9BD-4E46-8426-8E6992A0B2E7}"/>
              </a:ext>
            </a:extLst>
          </p:cNvPr>
          <p:cNvSpPr>
            <a:spLocks noChangeArrowheads="1"/>
          </p:cNvSpPr>
          <p:nvPr/>
        </p:nvSpPr>
        <p:spPr bwMode="auto">
          <a:xfrm>
            <a:off x="7937500" y="3340100"/>
            <a:ext cx="254000" cy="254000"/>
          </a:xfrm>
          <a:prstGeom prst="ellipse">
            <a:avLst/>
          </a:prstGeom>
          <a:solidFill>
            <a:srgbClr val="66FF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322709" name="Oval 149">
            <a:extLst>
              <a:ext uri="{FF2B5EF4-FFF2-40B4-BE49-F238E27FC236}">
                <a16:creationId xmlns:a16="http://schemas.microsoft.com/office/drawing/2014/main" id="{0A5EC3B4-1ECE-344A-9ADA-BD6618CD411F}"/>
              </a:ext>
            </a:extLst>
          </p:cNvPr>
          <p:cNvSpPr>
            <a:spLocks noChangeArrowheads="1"/>
          </p:cNvSpPr>
          <p:nvPr/>
        </p:nvSpPr>
        <p:spPr bwMode="auto">
          <a:xfrm>
            <a:off x="8445500" y="38989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322710" name="Oval 150">
            <a:extLst>
              <a:ext uri="{FF2B5EF4-FFF2-40B4-BE49-F238E27FC236}">
                <a16:creationId xmlns:a16="http://schemas.microsoft.com/office/drawing/2014/main" id="{70E249E4-CCB0-B248-A5AC-6DB9F91FEB75}"/>
              </a:ext>
            </a:extLst>
          </p:cNvPr>
          <p:cNvSpPr>
            <a:spLocks noChangeArrowheads="1"/>
          </p:cNvSpPr>
          <p:nvPr/>
        </p:nvSpPr>
        <p:spPr bwMode="auto">
          <a:xfrm>
            <a:off x="8432800" y="42291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322711" name="Oval 151">
            <a:extLst>
              <a:ext uri="{FF2B5EF4-FFF2-40B4-BE49-F238E27FC236}">
                <a16:creationId xmlns:a16="http://schemas.microsoft.com/office/drawing/2014/main" id="{B86229EB-BE3D-F845-AA04-B80B96F76564}"/>
              </a:ext>
            </a:extLst>
          </p:cNvPr>
          <p:cNvSpPr>
            <a:spLocks noChangeArrowheads="1"/>
          </p:cNvSpPr>
          <p:nvPr/>
        </p:nvSpPr>
        <p:spPr bwMode="auto">
          <a:xfrm>
            <a:off x="8432800" y="4533900"/>
            <a:ext cx="254000" cy="254000"/>
          </a:xfrm>
          <a:prstGeom prst="ellipse">
            <a:avLst/>
          </a:prstGeom>
          <a:solidFill>
            <a:srgbClr val="66FF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Tree>
    <p:extLst>
      <p:ext uri="{BB962C8B-B14F-4D97-AF65-F5344CB8AC3E}">
        <p14:creationId xmlns:p14="http://schemas.microsoft.com/office/powerpoint/2010/main" val="307891960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a:extLst>
              <a:ext uri="{FF2B5EF4-FFF2-40B4-BE49-F238E27FC236}">
                <a16:creationId xmlns:a16="http://schemas.microsoft.com/office/drawing/2014/main" id="{0270C6CE-3550-5B4C-A11E-41117DD81118}"/>
              </a:ext>
            </a:extLst>
          </p:cNvPr>
          <p:cNvSpPr>
            <a:spLocks noChangeArrowheads="1"/>
          </p:cNvSpPr>
          <p:nvPr/>
        </p:nvSpPr>
        <p:spPr bwMode="auto">
          <a:xfrm>
            <a:off x="1981201" y="457201"/>
            <a:ext cx="4341813" cy="1895475"/>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64" tIns="46033" rIns="92064" bIns="46033">
            <a:spAutoFit/>
          </a:bodyPr>
          <a:lstStyle>
            <a:lvl1pPr indent="4763">
              <a:spcBef>
                <a:spcPct val="20000"/>
              </a:spcBef>
              <a:buChar char="•"/>
              <a:defRPr sz="2400">
                <a:solidFill>
                  <a:schemeClr val="tx1"/>
                </a:solidFill>
                <a:latin typeface="Arial" panose="020B0604020202020204" pitchFamily="34" charset="0"/>
              </a:defRPr>
            </a:lvl1pPr>
            <a:lvl2pPr marL="747713"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buFontTx/>
              <a:buNone/>
            </a:pPr>
            <a:r>
              <a:rPr lang="en-US" altLang="en-US" sz="2000">
                <a:latin typeface="Courier New" panose="02070309020205020404" pitchFamily="49" charset="0"/>
              </a:rPr>
              <a:t>Proc InOrderPrint(pointer) </a:t>
            </a:r>
          </a:p>
          <a:p>
            <a:pPr>
              <a:buFontTx/>
              <a:buNone/>
            </a:pPr>
            <a:r>
              <a:rPr lang="en-US" altLang="en-US" sz="2000">
                <a:latin typeface="Courier New" panose="02070309020205020404" pitchFamily="49" charset="0"/>
              </a:rPr>
              <a:t> </a:t>
            </a:r>
            <a:r>
              <a:rPr lang="en-US" altLang="en-US" sz="2000">
                <a:solidFill>
                  <a:srgbClr val="FF0033"/>
                </a:solidFill>
                <a:latin typeface="Courier New" panose="02070309020205020404" pitchFamily="49" charset="0"/>
              </a:rPr>
              <a:t>pointer NOT NIL?</a:t>
            </a:r>
          </a:p>
          <a:p>
            <a:pPr>
              <a:buFontTx/>
              <a:buNone/>
            </a:pPr>
            <a:r>
              <a:rPr lang="en-US" altLang="en-US" sz="2000">
                <a:latin typeface="Courier New" panose="02070309020205020404" pitchFamily="49" charset="0"/>
              </a:rPr>
              <a:t>  InOrderPrint(left child)</a:t>
            </a:r>
          </a:p>
          <a:p>
            <a:pPr>
              <a:buFontTx/>
              <a:buNone/>
            </a:pPr>
            <a:r>
              <a:rPr lang="en-US" altLang="en-US" sz="2000">
                <a:latin typeface="Courier New" panose="02070309020205020404" pitchFamily="49" charset="0"/>
              </a:rPr>
              <a:t>  print(data)</a:t>
            </a:r>
          </a:p>
          <a:p>
            <a:pPr>
              <a:buFontTx/>
              <a:buNone/>
            </a:pPr>
            <a:r>
              <a:rPr lang="en-US" altLang="en-US" sz="2000">
                <a:latin typeface="Courier New" panose="02070309020205020404" pitchFamily="49" charset="0"/>
              </a:rPr>
              <a:t>  InOrderPrint(right child)</a:t>
            </a:r>
          </a:p>
        </p:txBody>
      </p:sp>
      <p:grpSp>
        <p:nvGrpSpPr>
          <p:cNvPr id="135171" name="Group 3">
            <a:extLst>
              <a:ext uri="{FF2B5EF4-FFF2-40B4-BE49-F238E27FC236}">
                <a16:creationId xmlns:a16="http://schemas.microsoft.com/office/drawing/2014/main" id="{AE7483EA-6DC6-E24F-B22D-415348CBB174}"/>
              </a:ext>
            </a:extLst>
          </p:cNvPr>
          <p:cNvGrpSpPr>
            <a:grpSpLocks/>
          </p:cNvGrpSpPr>
          <p:nvPr/>
        </p:nvGrpSpPr>
        <p:grpSpPr bwMode="auto">
          <a:xfrm>
            <a:off x="7099301" y="1501775"/>
            <a:ext cx="587375" cy="749300"/>
            <a:chOff x="1760" y="2442"/>
            <a:chExt cx="370" cy="472"/>
          </a:xfrm>
        </p:grpSpPr>
        <p:sp>
          <p:nvSpPr>
            <p:cNvPr id="135172" name="Text Box 4">
              <a:extLst>
                <a:ext uri="{FF2B5EF4-FFF2-40B4-BE49-F238E27FC236}">
                  <a16:creationId xmlns:a16="http://schemas.microsoft.com/office/drawing/2014/main" id="{F03CCB82-198B-0D41-99D9-2AD9C82851DD}"/>
                </a:ext>
              </a:extLst>
            </p:cNvPr>
            <p:cNvSpPr txBox="1">
              <a:spLocks noChangeArrowheads="1"/>
            </p:cNvSpPr>
            <p:nvPr/>
          </p:nvSpPr>
          <p:spPr bwMode="auto">
            <a:xfrm>
              <a:off x="1760" y="2442"/>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solidFill>
                    <a:srgbClr val="FF0033"/>
                  </a:solidFill>
                  <a:latin typeface="Courier New" panose="02070309020205020404" pitchFamily="49" charset="0"/>
                </a:rPr>
                <a:t>22</a:t>
              </a:r>
            </a:p>
          </p:txBody>
        </p:sp>
        <p:grpSp>
          <p:nvGrpSpPr>
            <p:cNvPr id="135173" name="Group 5">
              <a:extLst>
                <a:ext uri="{FF2B5EF4-FFF2-40B4-BE49-F238E27FC236}">
                  <a16:creationId xmlns:a16="http://schemas.microsoft.com/office/drawing/2014/main" id="{885DB8AB-9AA1-3D4C-AAE7-630D07A9081D}"/>
                </a:ext>
              </a:extLst>
            </p:cNvPr>
            <p:cNvGrpSpPr>
              <a:grpSpLocks/>
            </p:cNvGrpSpPr>
            <p:nvPr/>
          </p:nvGrpSpPr>
          <p:grpSpPr bwMode="auto">
            <a:xfrm>
              <a:off x="1760" y="2754"/>
              <a:ext cx="370" cy="160"/>
              <a:chOff x="1378" y="3290"/>
              <a:chExt cx="370" cy="312"/>
            </a:xfrm>
          </p:grpSpPr>
          <p:sp>
            <p:nvSpPr>
              <p:cNvPr id="135174" name="Text Box 6">
                <a:extLst>
                  <a:ext uri="{FF2B5EF4-FFF2-40B4-BE49-F238E27FC236}">
                    <a16:creationId xmlns:a16="http://schemas.microsoft.com/office/drawing/2014/main" id="{1E122696-6009-144F-AECB-5ADCCC517CC9}"/>
                  </a:ext>
                </a:extLst>
              </p:cNvPr>
              <p:cNvSpPr txBox="1">
                <a:spLocks noChangeArrowheads="1"/>
              </p:cNvSpPr>
              <p:nvPr/>
            </p:nvSpPr>
            <p:spPr bwMode="auto">
              <a:xfrm>
                <a:off x="1378" y="3290"/>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35175" name="Line 7">
                <a:extLst>
                  <a:ext uri="{FF2B5EF4-FFF2-40B4-BE49-F238E27FC236}">
                    <a16:creationId xmlns:a16="http://schemas.microsoft.com/office/drawing/2014/main" id="{33B7841C-FDD5-2742-A8D1-3558E713B77D}"/>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135176" name="Text Box 8">
            <a:extLst>
              <a:ext uri="{FF2B5EF4-FFF2-40B4-BE49-F238E27FC236}">
                <a16:creationId xmlns:a16="http://schemas.microsoft.com/office/drawing/2014/main" id="{80405FCD-9074-DB41-80DD-C3C61DB512E9}"/>
              </a:ext>
            </a:extLst>
          </p:cNvPr>
          <p:cNvSpPr txBox="1">
            <a:spLocks noChangeArrowheads="1"/>
          </p:cNvSpPr>
          <p:nvPr/>
        </p:nvSpPr>
        <p:spPr bwMode="auto">
          <a:xfrm>
            <a:off x="7032626" y="646113"/>
            <a:ext cx="62619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715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a:t>root</a:t>
            </a:r>
          </a:p>
        </p:txBody>
      </p:sp>
      <p:sp>
        <p:nvSpPr>
          <p:cNvPr id="135177" name="Line 9">
            <a:extLst>
              <a:ext uri="{FF2B5EF4-FFF2-40B4-BE49-F238E27FC236}">
                <a16:creationId xmlns:a16="http://schemas.microsoft.com/office/drawing/2014/main" id="{10C35875-8138-9C46-9BED-D9344A3AAB59}"/>
              </a:ext>
            </a:extLst>
          </p:cNvPr>
          <p:cNvSpPr>
            <a:spLocks noChangeShapeType="1"/>
          </p:cNvSpPr>
          <p:nvPr/>
        </p:nvSpPr>
        <p:spPr bwMode="auto">
          <a:xfrm>
            <a:off x="7404100" y="1028700"/>
            <a:ext cx="0" cy="4572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35178" name="Group 10">
            <a:extLst>
              <a:ext uri="{FF2B5EF4-FFF2-40B4-BE49-F238E27FC236}">
                <a16:creationId xmlns:a16="http://schemas.microsoft.com/office/drawing/2014/main" id="{B9501566-57FE-FD4C-94EE-D588BD0DD9FC}"/>
              </a:ext>
            </a:extLst>
          </p:cNvPr>
          <p:cNvGrpSpPr>
            <a:grpSpLocks/>
          </p:cNvGrpSpPr>
          <p:nvPr/>
        </p:nvGrpSpPr>
        <p:grpSpPr bwMode="auto">
          <a:xfrm>
            <a:off x="8280401" y="2746375"/>
            <a:ext cx="587375" cy="749300"/>
            <a:chOff x="1760" y="2442"/>
            <a:chExt cx="370" cy="472"/>
          </a:xfrm>
        </p:grpSpPr>
        <p:sp>
          <p:nvSpPr>
            <p:cNvPr id="135179" name="Text Box 11">
              <a:extLst>
                <a:ext uri="{FF2B5EF4-FFF2-40B4-BE49-F238E27FC236}">
                  <a16:creationId xmlns:a16="http://schemas.microsoft.com/office/drawing/2014/main" id="{8326F6CA-D9F2-F947-8FBD-70285EB4593D}"/>
                </a:ext>
              </a:extLst>
            </p:cNvPr>
            <p:cNvSpPr txBox="1">
              <a:spLocks noChangeArrowheads="1"/>
            </p:cNvSpPr>
            <p:nvPr/>
          </p:nvSpPr>
          <p:spPr bwMode="auto">
            <a:xfrm>
              <a:off x="1760" y="2442"/>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solidFill>
                    <a:srgbClr val="FF0033"/>
                  </a:solidFill>
                  <a:latin typeface="Courier New" panose="02070309020205020404" pitchFamily="49" charset="0"/>
                </a:rPr>
                <a:t>67</a:t>
              </a:r>
              <a:endParaRPr lang="en-US" altLang="en-US">
                <a:latin typeface="Courier New" panose="02070309020205020404" pitchFamily="49" charset="0"/>
              </a:endParaRPr>
            </a:p>
          </p:txBody>
        </p:sp>
        <p:grpSp>
          <p:nvGrpSpPr>
            <p:cNvPr id="135180" name="Group 12">
              <a:extLst>
                <a:ext uri="{FF2B5EF4-FFF2-40B4-BE49-F238E27FC236}">
                  <a16:creationId xmlns:a16="http://schemas.microsoft.com/office/drawing/2014/main" id="{9E3C0945-641E-4846-A082-6522FB00E8E2}"/>
                </a:ext>
              </a:extLst>
            </p:cNvPr>
            <p:cNvGrpSpPr>
              <a:grpSpLocks/>
            </p:cNvGrpSpPr>
            <p:nvPr/>
          </p:nvGrpSpPr>
          <p:grpSpPr bwMode="auto">
            <a:xfrm>
              <a:off x="1760" y="2754"/>
              <a:ext cx="370" cy="160"/>
              <a:chOff x="1378" y="3290"/>
              <a:chExt cx="370" cy="312"/>
            </a:xfrm>
          </p:grpSpPr>
          <p:sp>
            <p:nvSpPr>
              <p:cNvPr id="135181" name="Text Box 13">
                <a:extLst>
                  <a:ext uri="{FF2B5EF4-FFF2-40B4-BE49-F238E27FC236}">
                    <a16:creationId xmlns:a16="http://schemas.microsoft.com/office/drawing/2014/main" id="{62AA12C5-746E-134E-B8D0-2493A66075E9}"/>
                  </a:ext>
                </a:extLst>
              </p:cNvPr>
              <p:cNvSpPr txBox="1">
                <a:spLocks noChangeArrowheads="1"/>
              </p:cNvSpPr>
              <p:nvPr/>
            </p:nvSpPr>
            <p:spPr bwMode="auto">
              <a:xfrm>
                <a:off x="1378" y="3290"/>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35182" name="Line 14">
                <a:extLst>
                  <a:ext uri="{FF2B5EF4-FFF2-40B4-BE49-F238E27FC236}">
                    <a16:creationId xmlns:a16="http://schemas.microsoft.com/office/drawing/2014/main" id="{7BC5A5EA-42CC-D54C-96A5-4F52D9EAB554}"/>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35183" name="Group 15">
            <a:extLst>
              <a:ext uri="{FF2B5EF4-FFF2-40B4-BE49-F238E27FC236}">
                <a16:creationId xmlns:a16="http://schemas.microsoft.com/office/drawing/2014/main" id="{5348F22A-AC1B-AA4B-A6D2-04931115F7AD}"/>
              </a:ext>
            </a:extLst>
          </p:cNvPr>
          <p:cNvGrpSpPr>
            <a:grpSpLocks/>
          </p:cNvGrpSpPr>
          <p:nvPr/>
        </p:nvGrpSpPr>
        <p:grpSpPr bwMode="auto">
          <a:xfrm>
            <a:off x="7759701" y="3978275"/>
            <a:ext cx="587375" cy="749300"/>
            <a:chOff x="1760" y="2442"/>
            <a:chExt cx="370" cy="472"/>
          </a:xfrm>
        </p:grpSpPr>
        <p:sp>
          <p:nvSpPr>
            <p:cNvPr id="135184" name="Text Box 16">
              <a:extLst>
                <a:ext uri="{FF2B5EF4-FFF2-40B4-BE49-F238E27FC236}">
                  <a16:creationId xmlns:a16="http://schemas.microsoft.com/office/drawing/2014/main" id="{AE8E17CF-2E20-514B-A3D1-732186E91318}"/>
                </a:ext>
              </a:extLst>
            </p:cNvPr>
            <p:cNvSpPr txBox="1">
              <a:spLocks noChangeArrowheads="1"/>
            </p:cNvSpPr>
            <p:nvPr/>
          </p:nvSpPr>
          <p:spPr bwMode="auto">
            <a:xfrm>
              <a:off x="1760" y="2442"/>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solidFill>
                    <a:srgbClr val="FF0033"/>
                  </a:solidFill>
                  <a:latin typeface="Courier New" panose="02070309020205020404" pitchFamily="49" charset="0"/>
                </a:rPr>
                <a:t>36</a:t>
              </a:r>
              <a:endParaRPr lang="en-US" altLang="en-US">
                <a:latin typeface="Courier New" panose="02070309020205020404" pitchFamily="49" charset="0"/>
              </a:endParaRPr>
            </a:p>
          </p:txBody>
        </p:sp>
        <p:grpSp>
          <p:nvGrpSpPr>
            <p:cNvPr id="135185" name="Group 17">
              <a:extLst>
                <a:ext uri="{FF2B5EF4-FFF2-40B4-BE49-F238E27FC236}">
                  <a16:creationId xmlns:a16="http://schemas.microsoft.com/office/drawing/2014/main" id="{67A788FB-D9FA-B346-A5DE-A2C01C1DACA5}"/>
                </a:ext>
              </a:extLst>
            </p:cNvPr>
            <p:cNvGrpSpPr>
              <a:grpSpLocks/>
            </p:cNvGrpSpPr>
            <p:nvPr/>
          </p:nvGrpSpPr>
          <p:grpSpPr bwMode="auto">
            <a:xfrm>
              <a:off x="1760" y="2754"/>
              <a:ext cx="370" cy="160"/>
              <a:chOff x="1378" y="3290"/>
              <a:chExt cx="370" cy="312"/>
            </a:xfrm>
          </p:grpSpPr>
          <p:sp>
            <p:nvSpPr>
              <p:cNvPr id="135186" name="Text Box 18">
                <a:extLst>
                  <a:ext uri="{FF2B5EF4-FFF2-40B4-BE49-F238E27FC236}">
                    <a16:creationId xmlns:a16="http://schemas.microsoft.com/office/drawing/2014/main" id="{CF8313C7-043F-9B4C-A350-FCF161E902EC}"/>
                  </a:ext>
                </a:extLst>
              </p:cNvPr>
              <p:cNvSpPr txBox="1">
                <a:spLocks noChangeArrowheads="1"/>
              </p:cNvSpPr>
              <p:nvPr/>
            </p:nvSpPr>
            <p:spPr bwMode="auto">
              <a:xfrm>
                <a:off x="1378" y="3290"/>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35187" name="Line 19">
                <a:extLst>
                  <a:ext uri="{FF2B5EF4-FFF2-40B4-BE49-F238E27FC236}">
                    <a16:creationId xmlns:a16="http://schemas.microsoft.com/office/drawing/2014/main" id="{D982140E-1475-504F-84F7-BD69C3264AA2}"/>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35188" name="Group 20">
            <a:extLst>
              <a:ext uri="{FF2B5EF4-FFF2-40B4-BE49-F238E27FC236}">
                <a16:creationId xmlns:a16="http://schemas.microsoft.com/office/drawing/2014/main" id="{692CD71E-FB4F-2340-A340-8153C1CCAFB2}"/>
              </a:ext>
            </a:extLst>
          </p:cNvPr>
          <p:cNvGrpSpPr>
            <a:grpSpLocks/>
          </p:cNvGrpSpPr>
          <p:nvPr/>
        </p:nvGrpSpPr>
        <p:grpSpPr bwMode="auto">
          <a:xfrm>
            <a:off x="5588001" y="3940175"/>
            <a:ext cx="587375" cy="749300"/>
            <a:chOff x="1760" y="2442"/>
            <a:chExt cx="370" cy="472"/>
          </a:xfrm>
        </p:grpSpPr>
        <p:sp>
          <p:nvSpPr>
            <p:cNvPr id="135189" name="Text Box 21">
              <a:extLst>
                <a:ext uri="{FF2B5EF4-FFF2-40B4-BE49-F238E27FC236}">
                  <a16:creationId xmlns:a16="http://schemas.microsoft.com/office/drawing/2014/main" id="{0A793333-73F1-BC49-B255-DC730FB589C0}"/>
                </a:ext>
              </a:extLst>
            </p:cNvPr>
            <p:cNvSpPr txBox="1">
              <a:spLocks noChangeArrowheads="1"/>
            </p:cNvSpPr>
            <p:nvPr/>
          </p:nvSpPr>
          <p:spPr bwMode="auto">
            <a:xfrm>
              <a:off x="1760" y="2442"/>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a:r>
                <a:rPr lang="en-US" altLang="en-US">
                  <a:solidFill>
                    <a:srgbClr val="FF0033"/>
                  </a:solidFill>
                  <a:latin typeface="Courier New" panose="02070309020205020404" pitchFamily="49" charset="0"/>
                </a:rPr>
                <a:t>3</a:t>
              </a:r>
              <a:endParaRPr lang="en-US" altLang="en-US">
                <a:latin typeface="Courier New" panose="02070309020205020404" pitchFamily="49" charset="0"/>
              </a:endParaRPr>
            </a:p>
          </p:txBody>
        </p:sp>
        <p:grpSp>
          <p:nvGrpSpPr>
            <p:cNvPr id="135190" name="Group 22">
              <a:extLst>
                <a:ext uri="{FF2B5EF4-FFF2-40B4-BE49-F238E27FC236}">
                  <a16:creationId xmlns:a16="http://schemas.microsoft.com/office/drawing/2014/main" id="{07B9AA27-ADC6-594F-9BB7-B0B27B313D46}"/>
                </a:ext>
              </a:extLst>
            </p:cNvPr>
            <p:cNvGrpSpPr>
              <a:grpSpLocks/>
            </p:cNvGrpSpPr>
            <p:nvPr/>
          </p:nvGrpSpPr>
          <p:grpSpPr bwMode="auto">
            <a:xfrm>
              <a:off x="1760" y="2754"/>
              <a:ext cx="370" cy="160"/>
              <a:chOff x="1378" y="3290"/>
              <a:chExt cx="370" cy="312"/>
            </a:xfrm>
          </p:grpSpPr>
          <p:sp>
            <p:nvSpPr>
              <p:cNvPr id="135191" name="Text Box 23">
                <a:extLst>
                  <a:ext uri="{FF2B5EF4-FFF2-40B4-BE49-F238E27FC236}">
                    <a16:creationId xmlns:a16="http://schemas.microsoft.com/office/drawing/2014/main" id="{15F22773-A110-E44B-8959-A22F24E81CF2}"/>
                  </a:ext>
                </a:extLst>
              </p:cNvPr>
              <p:cNvSpPr txBox="1">
                <a:spLocks noChangeArrowheads="1"/>
              </p:cNvSpPr>
              <p:nvPr/>
            </p:nvSpPr>
            <p:spPr bwMode="auto">
              <a:xfrm>
                <a:off x="1378" y="3290"/>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35192" name="Line 24">
                <a:extLst>
                  <a:ext uri="{FF2B5EF4-FFF2-40B4-BE49-F238E27FC236}">
                    <a16:creationId xmlns:a16="http://schemas.microsoft.com/office/drawing/2014/main" id="{D5B18869-B697-E249-AB58-A6144B3B0C37}"/>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35193" name="Group 25">
            <a:extLst>
              <a:ext uri="{FF2B5EF4-FFF2-40B4-BE49-F238E27FC236}">
                <a16:creationId xmlns:a16="http://schemas.microsoft.com/office/drawing/2014/main" id="{2713B92C-287E-9D43-A137-0C144E3B4770}"/>
              </a:ext>
            </a:extLst>
          </p:cNvPr>
          <p:cNvGrpSpPr>
            <a:grpSpLocks/>
          </p:cNvGrpSpPr>
          <p:nvPr/>
        </p:nvGrpSpPr>
        <p:grpSpPr bwMode="auto">
          <a:xfrm>
            <a:off x="6667501" y="3940175"/>
            <a:ext cx="587375" cy="749300"/>
            <a:chOff x="1760" y="2442"/>
            <a:chExt cx="370" cy="472"/>
          </a:xfrm>
        </p:grpSpPr>
        <p:sp>
          <p:nvSpPr>
            <p:cNvPr id="135194" name="Text Box 26">
              <a:extLst>
                <a:ext uri="{FF2B5EF4-FFF2-40B4-BE49-F238E27FC236}">
                  <a16:creationId xmlns:a16="http://schemas.microsoft.com/office/drawing/2014/main" id="{C29C06B4-CA39-8448-A4D9-8642F6652A7D}"/>
                </a:ext>
              </a:extLst>
            </p:cNvPr>
            <p:cNvSpPr txBox="1">
              <a:spLocks noChangeArrowheads="1"/>
            </p:cNvSpPr>
            <p:nvPr/>
          </p:nvSpPr>
          <p:spPr bwMode="auto">
            <a:xfrm>
              <a:off x="1760" y="2442"/>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solidFill>
                    <a:srgbClr val="FF0033"/>
                  </a:solidFill>
                  <a:latin typeface="Courier New" panose="02070309020205020404" pitchFamily="49" charset="0"/>
                </a:rPr>
                <a:t>14</a:t>
              </a:r>
              <a:endParaRPr lang="en-US" altLang="en-US">
                <a:latin typeface="Courier New" panose="02070309020205020404" pitchFamily="49" charset="0"/>
              </a:endParaRPr>
            </a:p>
          </p:txBody>
        </p:sp>
        <p:grpSp>
          <p:nvGrpSpPr>
            <p:cNvPr id="135195" name="Group 27">
              <a:extLst>
                <a:ext uri="{FF2B5EF4-FFF2-40B4-BE49-F238E27FC236}">
                  <a16:creationId xmlns:a16="http://schemas.microsoft.com/office/drawing/2014/main" id="{E974C60A-511E-D443-A5DB-DE6CFAEB7932}"/>
                </a:ext>
              </a:extLst>
            </p:cNvPr>
            <p:cNvGrpSpPr>
              <a:grpSpLocks/>
            </p:cNvGrpSpPr>
            <p:nvPr/>
          </p:nvGrpSpPr>
          <p:grpSpPr bwMode="auto">
            <a:xfrm>
              <a:off x="1760" y="2754"/>
              <a:ext cx="370" cy="160"/>
              <a:chOff x="1378" y="3290"/>
              <a:chExt cx="370" cy="312"/>
            </a:xfrm>
          </p:grpSpPr>
          <p:sp>
            <p:nvSpPr>
              <p:cNvPr id="135196" name="Text Box 28">
                <a:extLst>
                  <a:ext uri="{FF2B5EF4-FFF2-40B4-BE49-F238E27FC236}">
                    <a16:creationId xmlns:a16="http://schemas.microsoft.com/office/drawing/2014/main" id="{D2D8BEE3-F999-B047-BD7C-D7EAA44D83F4}"/>
                  </a:ext>
                </a:extLst>
              </p:cNvPr>
              <p:cNvSpPr txBox="1">
                <a:spLocks noChangeArrowheads="1"/>
              </p:cNvSpPr>
              <p:nvPr/>
            </p:nvSpPr>
            <p:spPr bwMode="auto">
              <a:xfrm>
                <a:off x="1378" y="3290"/>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35197" name="Line 29">
                <a:extLst>
                  <a:ext uri="{FF2B5EF4-FFF2-40B4-BE49-F238E27FC236}">
                    <a16:creationId xmlns:a16="http://schemas.microsoft.com/office/drawing/2014/main" id="{0EBA25F7-69AC-1749-A980-6A925F184024}"/>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35198" name="Group 30">
            <a:extLst>
              <a:ext uri="{FF2B5EF4-FFF2-40B4-BE49-F238E27FC236}">
                <a16:creationId xmlns:a16="http://schemas.microsoft.com/office/drawing/2014/main" id="{9D096383-CBB6-EC4F-ABCD-0F26197F2B5F}"/>
              </a:ext>
            </a:extLst>
          </p:cNvPr>
          <p:cNvGrpSpPr>
            <a:grpSpLocks/>
          </p:cNvGrpSpPr>
          <p:nvPr/>
        </p:nvGrpSpPr>
        <p:grpSpPr bwMode="auto">
          <a:xfrm>
            <a:off x="8216901" y="5172075"/>
            <a:ext cx="587375" cy="749300"/>
            <a:chOff x="1760" y="2442"/>
            <a:chExt cx="370" cy="472"/>
          </a:xfrm>
        </p:grpSpPr>
        <p:sp>
          <p:nvSpPr>
            <p:cNvPr id="135199" name="Text Box 31">
              <a:extLst>
                <a:ext uri="{FF2B5EF4-FFF2-40B4-BE49-F238E27FC236}">
                  <a16:creationId xmlns:a16="http://schemas.microsoft.com/office/drawing/2014/main" id="{A066BAEE-07A0-3B4D-A870-897FF4FC5B8B}"/>
                </a:ext>
              </a:extLst>
            </p:cNvPr>
            <p:cNvSpPr txBox="1">
              <a:spLocks noChangeArrowheads="1"/>
            </p:cNvSpPr>
            <p:nvPr/>
          </p:nvSpPr>
          <p:spPr bwMode="auto">
            <a:xfrm>
              <a:off x="1760" y="2442"/>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solidFill>
                    <a:srgbClr val="FF0033"/>
                  </a:solidFill>
                  <a:latin typeface="Courier New" panose="02070309020205020404" pitchFamily="49" charset="0"/>
                </a:rPr>
                <a:t>44</a:t>
              </a:r>
              <a:endParaRPr lang="en-US" altLang="en-US">
                <a:latin typeface="Courier New" panose="02070309020205020404" pitchFamily="49" charset="0"/>
              </a:endParaRPr>
            </a:p>
          </p:txBody>
        </p:sp>
        <p:grpSp>
          <p:nvGrpSpPr>
            <p:cNvPr id="135200" name="Group 32">
              <a:extLst>
                <a:ext uri="{FF2B5EF4-FFF2-40B4-BE49-F238E27FC236}">
                  <a16:creationId xmlns:a16="http://schemas.microsoft.com/office/drawing/2014/main" id="{A2504026-C5BA-924E-B426-C6126A7D8917}"/>
                </a:ext>
              </a:extLst>
            </p:cNvPr>
            <p:cNvGrpSpPr>
              <a:grpSpLocks/>
            </p:cNvGrpSpPr>
            <p:nvPr/>
          </p:nvGrpSpPr>
          <p:grpSpPr bwMode="auto">
            <a:xfrm>
              <a:off x="1760" y="2754"/>
              <a:ext cx="370" cy="160"/>
              <a:chOff x="1378" y="3290"/>
              <a:chExt cx="370" cy="312"/>
            </a:xfrm>
          </p:grpSpPr>
          <p:sp>
            <p:nvSpPr>
              <p:cNvPr id="135201" name="Text Box 33">
                <a:extLst>
                  <a:ext uri="{FF2B5EF4-FFF2-40B4-BE49-F238E27FC236}">
                    <a16:creationId xmlns:a16="http://schemas.microsoft.com/office/drawing/2014/main" id="{7420D997-9A73-CE4C-BBCD-ACFD459EA9C7}"/>
                  </a:ext>
                </a:extLst>
              </p:cNvPr>
              <p:cNvSpPr txBox="1">
                <a:spLocks noChangeArrowheads="1"/>
              </p:cNvSpPr>
              <p:nvPr/>
            </p:nvSpPr>
            <p:spPr bwMode="auto">
              <a:xfrm>
                <a:off x="1378" y="3290"/>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35202" name="Line 34">
                <a:extLst>
                  <a:ext uri="{FF2B5EF4-FFF2-40B4-BE49-F238E27FC236}">
                    <a16:creationId xmlns:a16="http://schemas.microsoft.com/office/drawing/2014/main" id="{1D4452F9-E9DB-BF41-904D-565CE038BC4E}"/>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35203" name="Group 35">
            <a:extLst>
              <a:ext uri="{FF2B5EF4-FFF2-40B4-BE49-F238E27FC236}">
                <a16:creationId xmlns:a16="http://schemas.microsoft.com/office/drawing/2014/main" id="{CD3BEDD3-1C27-1F4B-8569-52ED3D7721F5}"/>
              </a:ext>
            </a:extLst>
          </p:cNvPr>
          <p:cNvGrpSpPr>
            <a:grpSpLocks/>
          </p:cNvGrpSpPr>
          <p:nvPr/>
        </p:nvGrpSpPr>
        <p:grpSpPr bwMode="auto">
          <a:xfrm>
            <a:off x="6045201" y="5248275"/>
            <a:ext cx="587375" cy="749300"/>
            <a:chOff x="1760" y="2442"/>
            <a:chExt cx="370" cy="472"/>
          </a:xfrm>
        </p:grpSpPr>
        <p:sp>
          <p:nvSpPr>
            <p:cNvPr id="135204" name="Text Box 36">
              <a:extLst>
                <a:ext uri="{FF2B5EF4-FFF2-40B4-BE49-F238E27FC236}">
                  <a16:creationId xmlns:a16="http://schemas.microsoft.com/office/drawing/2014/main" id="{5878AE1E-28CF-4949-BB7F-63D5AF8BE9D9}"/>
                </a:ext>
              </a:extLst>
            </p:cNvPr>
            <p:cNvSpPr txBox="1">
              <a:spLocks noChangeArrowheads="1"/>
            </p:cNvSpPr>
            <p:nvPr/>
          </p:nvSpPr>
          <p:spPr bwMode="auto">
            <a:xfrm>
              <a:off x="1760" y="2442"/>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a:r>
                <a:rPr lang="en-US" altLang="en-US">
                  <a:solidFill>
                    <a:srgbClr val="FF0033"/>
                  </a:solidFill>
                  <a:latin typeface="Courier New" panose="02070309020205020404" pitchFamily="49" charset="0"/>
                </a:rPr>
                <a:t>7</a:t>
              </a:r>
              <a:endParaRPr lang="en-US" altLang="en-US">
                <a:latin typeface="Courier New" panose="02070309020205020404" pitchFamily="49" charset="0"/>
              </a:endParaRPr>
            </a:p>
          </p:txBody>
        </p:sp>
        <p:grpSp>
          <p:nvGrpSpPr>
            <p:cNvPr id="135205" name="Group 37">
              <a:extLst>
                <a:ext uri="{FF2B5EF4-FFF2-40B4-BE49-F238E27FC236}">
                  <a16:creationId xmlns:a16="http://schemas.microsoft.com/office/drawing/2014/main" id="{7DAA95DD-23E1-B046-BB40-C6ADFBC72D54}"/>
                </a:ext>
              </a:extLst>
            </p:cNvPr>
            <p:cNvGrpSpPr>
              <a:grpSpLocks/>
            </p:cNvGrpSpPr>
            <p:nvPr/>
          </p:nvGrpSpPr>
          <p:grpSpPr bwMode="auto">
            <a:xfrm>
              <a:off x="1760" y="2754"/>
              <a:ext cx="370" cy="160"/>
              <a:chOff x="1378" y="3290"/>
              <a:chExt cx="370" cy="312"/>
            </a:xfrm>
          </p:grpSpPr>
          <p:sp>
            <p:nvSpPr>
              <p:cNvPr id="135206" name="Text Box 38">
                <a:extLst>
                  <a:ext uri="{FF2B5EF4-FFF2-40B4-BE49-F238E27FC236}">
                    <a16:creationId xmlns:a16="http://schemas.microsoft.com/office/drawing/2014/main" id="{FD67BF69-A427-B942-B459-94EE4AABA74C}"/>
                  </a:ext>
                </a:extLst>
              </p:cNvPr>
              <p:cNvSpPr txBox="1">
                <a:spLocks noChangeArrowheads="1"/>
              </p:cNvSpPr>
              <p:nvPr/>
            </p:nvSpPr>
            <p:spPr bwMode="auto">
              <a:xfrm>
                <a:off x="1378" y="3290"/>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35207" name="Line 39">
                <a:extLst>
                  <a:ext uri="{FF2B5EF4-FFF2-40B4-BE49-F238E27FC236}">
                    <a16:creationId xmlns:a16="http://schemas.microsoft.com/office/drawing/2014/main" id="{AC98D6DD-B4BA-074D-9F3A-8D184B474F95}"/>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35208" name="Group 40">
            <a:extLst>
              <a:ext uri="{FF2B5EF4-FFF2-40B4-BE49-F238E27FC236}">
                <a16:creationId xmlns:a16="http://schemas.microsoft.com/office/drawing/2014/main" id="{17D3E954-01B6-DD48-8922-8E7EA2996AAB}"/>
              </a:ext>
            </a:extLst>
          </p:cNvPr>
          <p:cNvGrpSpPr>
            <a:grpSpLocks/>
          </p:cNvGrpSpPr>
          <p:nvPr/>
        </p:nvGrpSpPr>
        <p:grpSpPr bwMode="auto">
          <a:xfrm>
            <a:off x="8813801" y="3978275"/>
            <a:ext cx="587375" cy="749300"/>
            <a:chOff x="1760" y="2442"/>
            <a:chExt cx="370" cy="472"/>
          </a:xfrm>
        </p:grpSpPr>
        <p:sp>
          <p:nvSpPr>
            <p:cNvPr id="135209" name="Text Box 41">
              <a:extLst>
                <a:ext uri="{FF2B5EF4-FFF2-40B4-BE49-F238E27FC236}">
                  <a16:creationId xmlns:a16="http://schemas.microsoft.com/office/drawing/2014/main" id="{E60E9AC6-8746-314C-BED6-5101428F1DE4}"/>
                </a:ext>
              </a:extLst>
            </p:cNvPr>
            <p:cNvSpPr txBox="1">
              <a:spLocks noChangeArrowheads="1"/>
            </p:cNvSpPr>
            <p:nvPr/>
          </p:nvSpPr>
          <p:spPr bwMode="auto">
            <a:xfrm>
              <a:off x="1760" y="2442"/>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solidFill>
                    <a:srgbClr val="FF0033"/>
                  </a:solidFill>
                  <a:latin typeface="Courier New" panose="02070309020205020404" pitchFamily="49" charset="0"/>
                </a:rPr>
                <a:t>94</a:t>
              </a:r>
              <a:endParaRPr lang="en-US" altLang="en-US">
                <a:latin typeface="Courier New" panose="02070309020205020404" pitchFamily="49" charset="0"/>
              </a:endParaRPr>
            </a:p>
          </p:txBody>
        </p:sp>
        <p:grpSp>
          <p:nvGrpSpPr>
            <p:cNvPr id="135210" name="Group 42">
              <a:extLst>
                <a:ext uri="{FF2B5EF4-FFF2-40B4-BE49-F238E27FC236}">
                  <a16:creationId xmlns:a16="http://schemas.microsoft.com/office/drawing/2014/main" id="{C7424AC2-38D5-1D4D-A33E-A5262F986EEB}"/>
                </a:ext>
              </a:extLst>
            </p:cNvPr>
            <p:cNvGrpSpPr>
              <a:grpSpLocks/>
            </p:cNvGrpSpPr>
            <p:nvPr/>
          </p:nvGrpSpPr>
          <p:grpSpPr bwMode="auto">
            <a:xfrm>
              <a:off x="1760" y="2754"/>
              <a:ext cx="370" cy="160"/>
              <a:chOff x="1378" y="3290"/>
              <a:chExt cx="370" cy="312"/>
            </a:xfrm>
          </p:grpSpPr>
          <p:sp>
            <p:nvSpPr>
              <p:cNvPr id="135211" name="Text Box 43">
                <a:extLst>
                  <a:ext uri="{FF2B5EF4-FFF2-40B4-BE49-F238E27FC236}">
                    <a16:creationId xmlns:a16="http://schemas.microsoft.com/office/drawing/2014/main" id="{0B6DEB30-E448-DB44-93AF-2EE5DA8EE121}"/>
                  </a:ext>
                </a:extLst>
              </p:cNvPr>
              <p:cNvSpPr txBox="1">
                <a:spLocks noChangeArrowheads="1"/>
              </p:cNvSpPr>
              <p:nvPr/>
            </p:nvSpPr>
            <p:spPr bwMode="auto">
              <a:xfrm>
                <a:off x="1378" y="3290"/>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35212" name="Line 44">
                <a:extLst>
                  <a:ext uri="{FF2B5EF4-FFF2-40B4-BE49-F238E27FC236}">
                    <a16:creationId xmlns:a16="http://schemas.microsoft.com/office/drawing/2014/main" id="{1298AC95-0507-B442-B9A8-45077953C6AC}"/>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35213" name="Group 45">
            <a:extLst>
              <a:ext uri="{FF2B5EF4-FFF2-40B4-BE49-F238E27FC236}">
                <a16:creationId xmlns:a16="http://schemas.microsoft.com/office/drawing/2014/main" id="{B5EDE87D-5169-EE4B-B7E9-9182D721625D}"/>
              </a:ext>
            </a:extLst>
          </p:cNvPr>
          <p:cNvGrpSpPr>
            <a:grpSpLocks/>
          </p:cNvGrpSpPr>
          <p:nvPr/>
        </p:nvGrpSpPr>
        <p:grpSpPr bwMode="auto">
          <a:xfrm>
            <a:off x="9283701" y="5159375"/>
            <a:ext cx="587375" cy="749300"/>
            <a:chOff x="1760" y="2442"/>
            <a:chExt cx="370" cy="472"/>
          </a:xfrm>
        </p:grpSpPr>
        <p:sp>
          <p:nvSpPr>
            <p:cNvPr id="135214" name="Text Box 46">
              <a:extLst>
                <a:ext uri="{FF2B5EF4-FFF2-40B4-BE49-F238E27FC236}">
                  <a16:creationId xmlns:a16="http://schemas.microsoft.com/office/drawing/2014/main" id="{3655D9E0-DD28-354A-9644-EE2AF77FD18D}"/>
                </a:ext>
              </a:extLst>
            </p:cNvPr>
            <p:cNvSpPr txBox="1">
              <a:spLocks noChangeArrowheads="1"/>
            </p:cNvSpPr>
            <p:nvPr/>
          </p:nvSpPr>
          <p:spPr bwMode="auto">
            <a:xfrm>
              <a:off x="1760" y="2442"/>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a:latin typeface="Courier New" panose="02070309020205020404" pitchFamily="49" charset="0"/>
                </a:rPr>
                <a:t>97</a:t>
              </a:r>
            </a:p>
          </p:txBody>
        </p:sp>
        <p:grpSp>
          <p:nvGrpSpPr>
            <p:cNvPr id="135215" name="Group 47">
              <a:extLst>
                <a:ext uri="{FF2B5EF4-FFF2-40B4-BE49-F238E27FC236}">
                  <a16:creationId xmlns:a16="http://schemas.microsoft.com/office/drawing/2014/main" id="{05A593C6-C492-A144-BD83-DC5A84D15AEF}"/>
                </a:ext>
              </a:extLst>
            </p:cNvPr>
            <p:cNvGrpSpPr>
              <a:grpSpLocks/>
            </p:cNvGrpSpPr>
            <p:nvPr/>
          </p:nvGrpSpPr>
          <p:grpSpPr bwMode="auto">
            <a:xfrm>
              <a:off x="1760" y="2754"/>
              <a:ext cx="370" cy="160"/>
              <a:chOff x="1378" y="3290"/>
              <a:chExt cx="370" cy="312"/>
            </a:xfrm>
          </p:grpSpPr>
          <p:sp>
            <p:nvSpPr>
              <p:cNvPr id="135216" name="Text Box 48">
                <a:extLst>
                  <a:ext uri="{FF2B5EF4-FFF2-40B4-BE49-F238E27FC236}">
                    <a16:creationId xmlns:a16="http://schemas.microsoft.com/office/drawing/2014/main" id="{F7EC0B26-7662-5549-92B5-3B22DE85F82D}"/>
                  </a:ext>
                </a:extLst>
              </p:cNvPr>
              <p:cNvSpPr txBox="1">
                <a:spLocks noChangeArrowheads="1"/>
              </p:cNvSpPr>
              <p:nvPr/>
            </p:nvSpPr>
            <p:spPr bwMode="auto">
              <a:xfrm>
                <a:off x="1378" y="3290"/>
                <a:ext cx="370" cy="312"/>
              </a:xfrm>
              <a:prstGeom prst="rect">
                <a:avLst/>
              </a:prstGeom>
              <a:solidFill>
                <a:srgbClr val="00CCFF"/>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35217" name="Line 49">
                <a:extLst>
                  <a:ext uri="{FF2B5EF4-FFF2-40B4-BE49-F238E27FC236}">
                    <a16:creationId xmlns:a16="http://schemas.microsoft.com/office/drawing/2014/main" id="{C8FC133D-BD29-FE4D-A0CD-2BB8FB412D62}"/>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35218" name="Group 50">
            <a:extLst>
              <a:ext uri="{FF2B5EF4-FFF2-40B4-BE49-F238E27FC236}">
                <a16:creationId xmlns:a16="http://schemas.microsoft.com/office/drawing/2014/main" id="{4F246ED0-ECE0-C84D-B2E9-E9E48F392F5F}"/>
              </a:ext>
            </a:extLst>
          </p:cNvPr>
          <p:cNvGrpSpPr>
            <a:grpSpLocks/>
          </p:cNvGrpSpPr>
          <p:nvPr/>
        </p:nvGrpSpPr>
        <p:grpSpPr bwMode="auto">
          <a:xfrm>
            <a:off x="5118101" y="5248275"/>
            <a:ext cx="587375" cy="749300"/>
            <a:chOff x="1760" y="2442"/>
            <a:chExt cx="370" cy="472"/>
          </a:xfrm>
        </p:grpSpPr>
        <p:sp>
          <p:nvSpPr>
            <p:cNvPr id="135219" name="Text Box 51">
              <a:extLst>
                <a:ext uri="{FF2B5EF4-FFF2-40B4-BE49-F238E27FC236}">
                  <a16:creationId xmlns:a16="http://schemas.microsoft.com/office/drawing/2014/main" id="{31494171-A35F-F649-8918-C400F24E7CDF}"/>
                </a:ext>
              </a:extLst>
            </p:cNvPr>
            <p:cNvSpPr txBox="1">
              <a:spLocks noChangeArrowheads="1"/>
            </p:cNvSpPr>
            <p:nvPr/>
          </p:nvSpPr>
          <p:spPr bwMode="auto">
            <a:xfrm>
              <a:off x="1760" y="2442"/>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a:r>
                <a:rPr lang="en-US" altLang="en-US">
                  <a:solidFill>
                    <a:srgbClr val="FF0033"/>
                  </a:solidFill>
                  <a:latin typeface="Courier New" panose="02070309020205020404" pitchFamily="49" charset="0"/>
                </a:rPr>
                <a:t>1</a:t>
              </a:r>
              <a:endParaRPr lang="en-US" altLang="en-US">
                <a:latin typeface="Courier New" panose="02070309020205020404" pitchFamily="49" charset="0"/>
              </a:endParaRPr>
            </a:p>
          </p:txBody>
        </p:sp>
        <p:grpSp>
          <p:nvGrpSpPr>
            <p:cNvPr id="135220" name="Group 52">
              <a:extLst>
                <a:ext uri="{FF2B5EF4-FFF2-40B4-BE49-F238E27FC236}">
                  <a16:creationId xmlns:a16="http://schemas.microsoft.com/office/drawing/2014/main" id="{1EE96606-461B-EF4B-9549-966CD0B29AF5}"/>
                </a:ext>
              </a:extLst>
            </p:cNvPr>
            <p:cNvGrpSpPr>
              <a:grpSpLocks/>
            </p:cNvGrpSpPr>
            <p:nvPr/>
          </p:nvGrpSpPr>
          <p:grpSpPr bwMode="auto">
            <a:xfrm>
              <a:off x="1760" y="2754"/>
              <a:ext cx="370" cy="160"/>
              <a:chOff x="1378" y="3290"/>
              <a:chExt cx="370" cy="312"/>
            </a:xfrm>
          </p:grpSpPr>
          <p:sp>
            <p:nvSpPr>
              <p:cNvPr id="135221" name="Text Box 53">
                <a:extLst>
                  <a:ext uri="{FF2B5EF4-FFF2-40B4-BE49-F238E27FC236}">
                    <a16:creationId xmlns:a16="http://schemas.microsoft.com/office/drawing/2014/main" id="{1156AF60-C0A1-DE4B-8071-B61843447F71}"/>
                  </a:ext>
                </a:extLst>
              </p:cNvPr>
              <p:cNvSpPr txBox="1">
                <a:spLocks noChangeArrowheads="1"/>
              </p:cNvSpPr>
              <p:nvPr/>
            </p:nvSpPr>
            <p:spPr bwMode="auto">
              <a:xfrm>
                <a:off x="1378" y="3290"/>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35222" name="Line 54">
                <a:extLst>
                  <a:ext uri="{FF2B5EF4-FFF2-40B4-BE49-F238E27FC236}">
                    <a16:creationId xmlns:a16="http://schemas.microsoft.com/office/drawing/2014/main" id="{CD918C46-0892-2642-BC6C-0B964CCD611A}"/>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35223" name="Group 55">
            <a:extLst>
              <a:ext uri="{FF2B5EF4-FFF2-40B4-BE49-F238E27FC236}">
                <a16:creationId xmlns:a16="http://schemas.microsoft.com/office/drawing/2014/main" id="{26F7FDAE-0495-C646-A5B4-8EF778BC6A9C}"/>
              </a:ext>
            </a:extLst>
          </p:cNvPr>
          <p:cNvGrpSpPr>
            <a:grpSpLocks/>
          </p:cNvGrpSpPr>
          <p:nvPr/>
        </p:nvGrpSpPr>
        <p:grpSpPr bwMode="auto">
          <a:xfrm>
            <a:off x="6096001" y="2771775"/>
            <a:ext cx="587375" cy="749300"/>
            <a:chOff x="1760" y="2442"/>
            <a:chExt cx="370" cy="472"/>
          </a:xfrm>
        </p:grpSpPr>
        <p:sp>
          <p:nvSpPr>
            <p:cNvPr id="135224" name="Text Box 56">
              <a:extLst>
                <a:ext uri="{FF2B5EF4-FFF2-40B4-BE49-F238E27FC236}">
                  <a16:creationId xmlns:a16="http://schemas.microsoft.com/office/drawing/2014/main" id="{C71A08F4-6ADA-AC46-B2CE-E6A87646A34E}"/>
                </a:ext>
              </a:extLst>
            </p:cNvPr>
            <p:cNvSpPr txBox="1">
              <a:spLocks noChangeArrowheads="1"/>
            </p:cNvSpPr>
            <p:nvPr/>
          </p:nvSpPr>
          <p:spPr bwMode="auto">
            <a:xfrm>
              <a:off x="1760" y="2442"/>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a:r>
                <a:rPr lang="en-US" altLang="en-US">
                  <a:solidFill>
                    <a:srgbClr val="FF0033"/>
                  </a:solidFill>
                  <a:latin typeface="Courier New" panose="02070309020205020404" pitchFamily="49" charset="0"/>
                </a:rPr>
                <a:t>9</a:t>
              </a:r>
              <a:endParaRPr lang="en-US" altLang="en-US">
                <a:latin typeface="Courier New" panose="02070309020205020404" pitchFamily="49" charset="0"/>
              </a:endParaRPr>
            </a:p>
          </p:txBody>
        </p:sp>
        <p:grpSp>
          <p:nvGrpSpPr>
            <p:cNvPr id="135225" name="Group 57">
              <a:extLst>
                <a:ext uri="{FF2B5EF4-FFF2-40B4-BE49-F238E27FC236}">
                  <a16:creationId xmlns:a16="http://schemas.microsoft.com/office/drawing/2014/main" id="{2769A646-1EA0-2B4A-843B-9A91DB59D842}"/>
                </a:ext>
              </a:extLst>
            </p:cNvPr>
            <p:cNvGrpSpPr>
              <a:grpSpLocks/>
            </p:cNvGrpSpPr>
            <p:nvPr/>
          </p:nvGrpSpPr>
          <p:grpSpPr bwMode="auto">
            <a:xfrm>
              <a:off x="1760" y="2754"/>
              <a:ext cx="370" cy="160"/>
              <a:chOff x="1378" y="3290"/>
              <a:chExt cx="370" cy="312"/>
            </a:xfrm>
          </p:grpSpPr>
          <p:sp>
            <p:nvSpPr>
              <p:cNvPr id="135226" name="Text Box 58">
                <a:extLst>
                  <a:ext uri="{FF2B5EF4-FFF2-40B4-BE49-F238E27FC236}">
                    <a16:creationId xmlns:a16="http://schemas.microsoft.com/office/drawing/2014/main" id="{ED26F166-DF3B-3741-A188-DCF93F91AE67}"/>
                  </a:ext>
                </a:extLst>
              </p:cNvPr>
              <p:cNvSpPr txBox="1">
                <a:spLocks noChangeArrowheads="1"/>
              </p:cNvSpPr>
              <p:nvPr/>
            </p:nvSpPr>
            <p:spPr bwMode="auto">
              <a:xfrm>
                <a:off x="1378" y="3290"/>
                <a:ext cx="370" cy="312"/>
              </a:xfrm>
              <a:prstGeom prst="rect">
                <a:avLst/>
              </a:prstGeom>
              <a:solidFill>
                <a:srgbClr val="66FF33"/>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a:latin typeface="Courier New" panose="02070309020205020404" pitchFamily="49" charset="0"/>
                </a:endParaRPr>
              </a:p>
            </p:txBody>
          </p:sp>
          <p:sp>
            <p:nvSpPr>
              <p:cNvPr id="135227" name="Line 59">
                <a:extLst>
                  <a:ext uri="{FF2B5EF4-FFF2-40B4-BE49-F238E27FC236}">
                    <a16:creationId xmlns:a16="http://schemas.microsoft.com/office/drawing/2014/main" id="{0235EEE6-9E28-324A-80BE-6713256286FC}"/>
                  </a:ext>
                </a:extLst>
              </p:cNvPr>
              <p:cNvSpPr>
                <a:spLocks noChangeShapeType="1"/>
              </p:cNvSpPr>
              <p:nvPr/>
            </p:nvSpPr>
            <p:spPr bwMode="auto">
              <a:xfrm>
                <a:off x="1563" y="3290"/>
                <a:ext cx="0" cy="31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135228" name="Line 60">
            <a:extLst>
              <a:ext uri="{FF2B5EF4-FFF2-40B4-BE49-F238E27FC236}">
                <a16:creationId xmlns:a16="http://schemas.microsoft.com/office/drawing/2014/main" id="{C9F47271-3D6D-8640-B390-CBBFF26CC5D7}"/>
              </a:ext>
            </a:extLst>
          </p:cNvPr>
          <p:cNvSpPr>
            <a:spLocks noChangeShapeType="1"/>
          </p:cNvSpPr>
          <p:nvPr/>
        </p:nvSpPr>
        <p:spPr bwMode="auto">
          <a:xfrm flipH="1">
            <a:off x="6400800" y="2133600"/>
            <a:ext cx="850900" cy="6223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5229" name="Line 61">
            <a:extLst>
              <a:ext uri="{FF2B5EF4-FFF2-40B4-BE49-F238E27FC236}">
                <a16:creationId xmlns:a16="http://schemas.microsoft.com/office/drawing/2014/main" id="{FA088854-829D-924B-B3C6-901FE33ADF36}"/>
              </a:ext>
            </a:extLst>
          </p:cNvPr>
          <p:cNvSpPr>
            <a:spLocks noChangeShapeType="1"/>
          </p:cNvSpPr>
          <p:nvPr/>
        </p:nvSpPr>
        <p:spPr bwMode="auto">
          <a:xfrm>
            <a:off x="7531100" y="2133600"/>
            <a:ext cx="1041400" cy="5969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5230" name="Line 62">
            <a:extLst>
              <a:ext uri="{FF2B5EF4-FFF2-40B4-BE49-F238E27FC236}">
                <a16:creationId xmlns:a16="http://schemas.microsoft.com/office/drawing/2014/main" id="{E886B86D-E7AD-E04A-96F9-D6F2047A9F83}"/>
              </a:ext>
            </a:extLst>
          </p:cNvPr>
          <p:cNvSpPr>
            <a:spLocks noChangeShapeType="1"/>
          </p:cNvSpPr>
          <p:nvPr/>
        </p:nvSpPr>
        <p:spPr bwMode="auto">
          <a:xfrm flipH="1">
            <a:off x="5880100" y="3403600"/>
            <a:ext cx="381000" cy="5080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5231" name="Line 63">
            <a:extLst>
              <a:ext uri="{FF2B5EF4-FFF2-40B4-BE49-F238E27FC236}">
                <a16:creationId xmlns:a16="http://schemas.microsoft.com/office/drawing/2014/main" id="{04D5BFDC-2DD3-8341-A440-F198F27B6520}"/>
              </a:ext>
            </a:extLst>
          </p:cNvPr>
          <p:cNvSpPr>
            <a:spLocks noChangeShapeType="1"/>
          </p:cNvSpPr>
          <p:nvPr/>
        </p:nvSpPr>
        <p:spPr bwMode="auto">
          <a:xfrm>
            <a:off x="6540500" y="3390900"/>
            <a:ext cx="406400" cy="5334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5232" name="Line 64">
            <a:extLst>
              <a:ext uri="{FF2B5EF4-FFF2-40B4-BE49-F238E27FC236}">
                <a16:creationId xmlns:a16="http://schemas.microsoft.com/office/drawing/2014/main" id="{6D74E622-C69E-CC42-A14A-79803E074FBE}"/>
              </a:ext>
            </a:extLst>
          </p:cNvPr>
          <p:cNvSpPr>
            <a:spLocks noChangeShapeType="1"/>
          </p:cNvSpPr>
          <p:nvPr/>
        </p:nvSpPr>
        <p:spPr bwMode="auto">
          <a:xfrm flipH="1">
            <a:off x="5410200" y="4546600"/>
            <a:ext cx="317500" cy="6858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5233" name="Line 65">
            <a:extLst>
              <a:ext uri="{FF2B5EF4-FFF2-40B4-BE49-F238E27FC236}">
                <a16:creationId xmlns:a16="http://schemas.microsoft.com/office/drawing/2014/main" id="{52621338-7035-A94D-AA4B-EF0AB34ECDB5}"/>
              </a:ext>
            </a:extLst>
          </p:cNvPr>
          <p:cNvSpPr>
            <a:spLocks noChangeShapeType="1"/>
          </p:cNvSpPr>
          <p:nvPr/>
        </p:nvSpPr>
        <p:spPr bwMode="auto">
          <a:xfrm>
            <a:off x="6032500" y="4559300"/>
            <a:ext cx="304800" cy="6731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5234" name="Line 66">
            <a:extLst>
              <a:ext uri="{FF2B5EF4-FFF2-40B4-BE49-F238E27FC236}">
                <a16:creationId xmlns:a16="http://schemas.microsoft.com/office/drawing/2014/main" id="{0832D39B-D424-9C40-8BAC-0B6AF190A3D9}"/>
              </a:ext>
            </a:extLst>
          </p:cNvPr>
          <p:cNvSpPr>
            <a:spLocks noChangeShapeType="1"/>
          </p:cNvSpPr>
          <p:nvPr/>
        </p:nvSpPr>
        <p:spPr bwMode="auto">
          <a:xfrm flipH="1">
            <a:off x="8051800" y="3365500"/>
            <a:ext cx="381000" cy="6096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5235" name="Line 67">
            <a:extLst>
              <a:ext uri="{FF2B5EF4-FFF2-40B4-BE49-F238E27FC236}">
                <a16:creationId xmlns:a16="http://schemas.microsoft.com/office/drawing/2014/main" id="{EFAB3D4F-6536-DC41-9652-8131B71EF55C}"/>
              </a:ext>
            </a:extLst>
          </p:cNvPr>
          <p:cNvSpPr>
            <a:spLocks noChangeShapeType="1"/>
          </p:cNvSpPr>
          <p:nvPr/>
        </p:nvSpPr>
        <p:spPr bwMode="auto">
          <a:xfrm>
            <a:off x="8724900" y="3365500"/>
            <a:ext cx="381000" cy="5969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5236" name="Line 68">
            <a:extLst>
              <a:ext uri="{FF2B5EF4-FFF2-40B4-BE49-F238E27FC236}">
                <a16:creationId xmlns:a16="http://schemas.microsoft.com/office/drawing/2014/main" id="{60C0D5A3-9192-354F-879A-40DE0953C7A6}"/>
              </a:ext>
            </a:extLst>
          </p:cNvPr>
          <p:cNvSpPr>
            <a:spLocks noChangeShapeType="1"/>
          </p:cNvSpPr>
          <p:nvPr/>
        </p:nvSpPr>
        <p:spPr bwMode="auto">
          <a:xfrm>
            <a:off x="8191500" y="4610100"/>
            <a:ext cx="304800" cy="5588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5237" name="Line 69">
            <a:extLst>
              <a:ext uri="{FF2B5EF4-FFF2-40B4-BE49-F238E27FC236}">
                <a16:creationId xmlns:a16="http://schemas.microsoft.com/office/drawing/2014/main" id="{16C1BC77-AF93-FE47-99DC-3A8FC293E5D1}"/>
              </a:ext>
            </a:extLst>
          </p:cNvPr>
          <p:cNvSpPr>
            <a:spLocks noChangeShapeType="1"/>
          </p:cNvSpPr>
          <p:nvPr/>
        </p:nvSpPr>
        <p:spPr bwMode="auto">
          <a:xfrm>
            <a:off x="9258300" y="4597400"/>
            <a:ext cx="304800" cy="546100"/>
          </a:xfrm>
          <a:prstGeom prst="line">
            <a:avLst/>
          </a:prstGeom>
          <a:noFill/>
          <a:ln w="3810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35238" name="Group 70">
            <a:extLst>
              <a:ext uri="{FF2B5EF4-FFF2-40B4-BE49-F238E27FC236}">
                <a16:creationId xmlns:a16="http://schemas.microsoft.com/office/drawing/2014/main" id="{B0788506-FE83-CA4E-A145-7AD02725876E}"/>
              </a:ext>
            </a:extLst>
          </p:cNvPr>
          <p:cNvGrpSpPr>
            <a:grpSpLocks/>
          </p:cNvGrpSpPr>
          <p:nvPr/>
        </p:nvGrpSpPr>
        <p:grpSpPr bwMode="auto">
          <a:xfrm>
            <a:off x="5183188" y="5880100"/>
            <a:ext cx="165100" cy="406400"/>
            <a:chOff x="2305" y="3704"/>
            <a:chExt cx="104" cy="256"/>
          </a:xfrm>
        </p:grpSpPr>
        <p:sp>
          <p:nvSpPr>
            <p:cNvPr id="135239" name="Line 71">
              <a:extLst>
                <a:ext uri="{FF2B5EF4-FFF2-40B4-BE49-F238E27FC236}">
                  <a16:creationId xmlns:a16="http://schemas.microsoft.com/office/drawing/2014/main" id="{E4A97BEB-0785-C740-8F5C-09646A8212BC}"/>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5240" name="Line 72">
              <a:extLst>
                <a:ext uri="{FF2B5EF4-FFF2-40B4-BE49-F238E27FC236}">
                  <a16:creationId xmlns:a16="http://schemas.microsoft.com/office/drawing/2014/main" id="{B393248A-1B97-2948-9DE9-9B2EA6F4FB9D}"/>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5241" name="Line 73">
              <a:extLst>
                <a:ext uri="{FF2B5EF4-FFF2-40B4-BE49-F238E27FC236}">
                  <a16:creationId xmlns:a16="http://schemas.microsoft.com/office/drawing/2014/main" id="{613F21A5-B89D-6A4F-854B-F89286F43F9F}"/>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35242" name="Group 74">
            <a:extLst>
              <a:ext uri="{FF2B5EF4-FFF2-40B4-BE49-F238E27FC236}">
                <a16:creationId xmlns:a16="http://schemas.microsoft.com/office/drawing/2014/main" id="{DD84A6B6-D591-694A-91B1-2BC219E203F2}"/>
              </a:ext>
            </a:extLst>
          </p:cNvPr>
          <p:cNvGrpSpPr>
            <a:grpSpLocks/>
          </p:cNvGrpSpPr>
          <p:nvPr/>
        </p:nvGrpSpPr>
        <p:grpSpPr bwMode="auto">
          <a:xfrm>
            <a:off x="6402388" y="5880100"/>
            <a:ext cx="165100" cy="406400"/>
            <a:chOff x="2305" y="3704"/>
            <a:chExt cx="104" cy="256"/>
          </a:xfrm>
        </p:grpSpPr>
        <p:sp>
          <p:nvSpPr>
            <p:cNvPr id="135243" name="Line 75">
              <a:extLst>
                <a:ext uri="{FF2B5EF4-FFF2-40B4-BE49-F238E27FC236}">
                  <a16:creationId xmlns:a16="http://schemas.microsoft.com/office/drawing/2014/main" id="{0E931524-8A71-304F-ABB1-71E65029E9E5}"/>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5244" name="Line 76">
              <a:extLst>
                <a:ext uri="{FF2B5EF4-FFF2-40B4-BE49-F238E27FC236}">
                  <a16:creationId xmlns:a16="http://schemas.microsoft.com/office/drawing/2014/main" id="{FCD7EF4C-E2A4-AE49-B4D9-8D856D93E34A}"/>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5245" name="Line 77">
              <a:extLst>
                <a:ext uri="{FF2B5EF4-FFF2-40B4-BE49-F238E27FC236}">
                  <a16:creationId xmlns:a16="http://schemas.microsoft.com/office/drawing/2014/main" id="{F2EF5876-8486-CB48-BDC6-20B500CA39FE}"/>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35246" name="Group 78">
            <a:extLst>
              <a:ext uri="{FF2B5EF4-FFF2-40B4-BE49-F238E27FC236}">
                <a16:creationId xmlns:a16="http://schemas.microsoft.com/office/drawing/2014/main" id="{A017AD33-AB8F-CC44-BDDC-9FB3F159269D}"/>
              </a:ext>
            </a:extLst>
          </p:cNvPr>
          <p:cNvGrpSpPr>
            <a:grpSpLocks/>
          </p:cNvGrpSpPr>
          <p:nvPr/>
        </p:nvGrpSpPr>
        <p:grpSpPr bwMode="auto">
          <a:xfrm>
            <a:off x="9640888" y="5803900"/>
            <a:ext cx="165100" cy="406400"/>
            <a:chOff x="2305" y="3704"/>
            <a:chExt cx="104" cy="256"/>
          </a:xfrm>
        </p:grpSpPr>
        <p:sp>
          <p:nvSpPr>
            <p:cNvPr id="135247" name="Line 79">
              <a:extLst>
                <a:ext uri="{FF2B5EF4-FFF2-40B4-BE49-F238E27FC236}">
                  <a16:creationId xmlns:a16="http://schemas.microsoft.com/office/drawing/2014/main" id="{6258A559-4A49-CF45-AB00-6B06F98928E3}"/>
                </a:ext>
              </a:extLst>
            </p:cNvPr>
            <p:cNvSpPr>
              <a:spLocks noChangeShapeType="1"/>
            </p:cNvSpPr>
            <p:nvPr/>
          </p:nvSpPr>
          <p:spPr bwMode="auto">
            <a:xfrm>
              <a:off x="2357" y="3704"/>
              <a:ext cx="0" cy="25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5248" name="Line 80">
              <a:extLst>
                <a:ext uri="{FF2B5EF4-FFF2-40B4-BE49-F238E27FC236}">
                  <a16:creationId xmlns:a16="http://schemas.microsoft.com/office/drawing/2014/main" id="{AB44AF06-E84D-C247-8F5D-4FCD88C86BC2}"/>
                </a:ext>
              </a:extLst>
            </p:cNvPr>
            <p:cNvSpPr>
              <a:spLocks noChangeShapeType="1"/>
            </p:cNvSpPr>
            <p:nvPr/>
          </p:nvSpPr>
          <p:spPr bwMode="auto">
            <a:xfrm>
              <a:off x="2305" y="3880"/>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5249" name="Line 81">
              <a:extLst>
                <a:ext uri="{FF2B5EF4-FFF2-40B4-BE49-F238E27FC236}">
                  <a16:creationId xmlns:a16="http://schemas.microsoft.com/office/drawing/2014/main" id="{63A7A541-F99C-7645-855C-EE60DF456C9D}"/>
                </a:ext>
              </a:extLst>
            </p:cNvPr>
            <p:cNvSpPr>
              <a:spLocks noChangeShapeType="1"/>
            </p:cNvSpPr>
            <p:nvPr/>
          </p:nvSpPr>
          <p:spPr bwMode="auto">
            <a:xfrm>
              <a:off x="2305" y="3948"/>
              <a:ext cx="104"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35250" name="Group 82">
            <a:extLst>
              <a:ext uri="{FF2B5EF4-FFF2-40B4-BE49-F238E27FC236}">
                <a16:creationId xmlns:a16="http://schemas.microsoft.com/office/drawing/2014/main" id="{282BD5F1-FC52-7245-A31A-72E7B6088D19}"/>
              </a:ext>
            </a:extLst>
          </p:cNvPr>
          <p:cNvGrpSpPr>
            <a:grpSpLocks/>
          </p:cNvGrpSpPr>
          <p:nvPr/>
        </p:nvGrpSpPr>
        <p:grpSpPr bwMode="auto">
          <a:xfrm>
            <a:off x="8574088" y="5791200"/>
            <a:ext cx="165100" cy="406400"/>
            <a:chOff x="2305" y="3704"/>
            <a:chExt cx="104" cy="256"/>
          </a:xfrm>
        </p:grpSpPr>
        <p:sp>
          <p:nvSpPr>
            <p:cNvPr id="135251" name="Line 83">
              <a:extLst>
                <a:ext uri="{FF2B5EF4-FFF2-40B4-BE49-F238E27FC236}">
                  <a16:creationId xmlns:a16="http://schemas.microsoft.com/office/drawing/2014/main" id="{84056DEB-73AE-EA46-AB94-4ED3A13BE0D5}"/>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5252" name="Line 84">
              <a:extLst>
                <a:ext uri="{FF2B5EF4-FFF2-40B4-BE49-F238E27FC236}">
                  <a16:creationId xmlns:a16="http://schemas.microsoft.com/office/drawing/2014/main" id="{438EB017-89E7-1E41-9054-3554E06EDA91}"/>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5253" name="Line 85">
              <a:extLst>
                <a:ext uri="{FF2B5EF4-FFF2-40B4-BE49-F238E27FC236}">
                  <a16:creationId xmlns:a16="http://schemas.microsoft.com/office/drawing/2014/main" id="{8C50B9B9-CF28-B44B-AD9E-EA0AA18034D5}"/>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35254" name="Group 86">
            <a:extLst>
              <a:ext uri="{FF2B5EF4-FFF2-40B4-BE49-F238E27FC236}">
                <a16:creationId xmlns:a16="http://schemas.microsoft.com/office/drawing/2014/main" id="{360596DA-C616-F447-8569-5C71C4F1E5B3}"/>
              </a:ext>
            </a:extLst>
          </p:cNvPr>
          <p:cNvGrpSpPr>
            <a:grpSpLocks/>
          </p:cNvGrpSpPr>
          <p:nvPr/>
        </p:nvGrpSpPr>
        <p:grpSpPr bwMode="auto">
          <a:xfrm>
            <a:off x="8269288" y="5803900"/>
            <a:ext cx="165100" cy="406400"/>
            <a:chOff x="2305" y="3704"/>
            <a:chExt cx="104" cy="256"/>
          </a:xfrm>
        </p:grpSpPr>
        <p:sp>
          <p:nvSpPr>
            <p:cNvPr id="135255" name="Line 87">
              <a:extLst>
                <a:ext uri="{FF2B5EF4-FFF2-40B4-BE49-F238E27FC236}">
                  <a16:creationId xmlns:a16="http://schemas.microsoft.com/office/drawing/2014/main" id="{55DEE870-4095-C94A-871A-7DCDB422B601}"/>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5256" name="Line 88">
              <a:extLst>
                <a:ext uri="{FF2B5EF4-FFF2-40B4-BE49-F238E27FC236}">
                  <a16:creationId xmlns:a16="http://schemas.microsoft.com/office/drawing/2014/main" id="{79185FC8-D32A-2243-9DCB-913D88D981F8}"/>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5257" name="Line 89">
              <a:extLst>
                <a:ext uri="{FF2B5EF4-FFF2-40B4-BE49-F238E27FC236}">
                  <a16:creationId xmlns:a16="http://schemas.microsoft.com/office/drawing/2014/main" id="{E8C2ACD0-A44C-FF43-968A-C7CE69105D57}"/>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35258" name="Group 90">
            <a:extLst>
              <a:ext uri="{FF2B5EF4-FFF2-40B4-BE49-F238E27FC236}">
                <a16:creationId xmlns:a16="http://schemas.microsoft.com/office/drawing/2014/main" id="{5652BA17-87EF-454B-B290-61004B9E93EC}"/>
              </a:ext>
            </a:extLst>
          </p:cNvPr>
          <p:cNvGrpSpPr>
            <a:grpSpLocks/>
          </p:cNvGrpSpPr>
          <p:nvPr/>
        </p:nvGrpSpPr>
        <p:grpSpPr bwMode="auto">
          <a:xfrm>
            <a:off x="5462588" y="5880100"/>
            <a:ext cx="165100" cy="406400"/>
            <a:chOff x="2305" y="3704"/>
            <a:chExt cx="104" cy="256"/>
          </a:xfrm>
        </p:grpSpPr>
        <p:sp>
          <p:nvSpPr>
            <p:cNvPr id="135259" name="Line 91">
              <a:extLst>
                <a:ext uri="{FF2B5EF4-FFF2-40B4-BE49-F238E27FC236}">
                  <a16:creationId xmlns:a16="http://schemas.microsoft.com/office/drawing/2014/main" id="{BA9E5F27-0C4F-1D4B-A0BD-F8E922B34908}"/>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5260" name="Line 92">
              <a:extLst>
                <a:ext uri="{FF2B5EF4-FFF2-40B4-BE49-F238E27FC236}">
                  <a16:creationId xmlns:a16="http://schemas.microsoft.com/office/drawing/2014/main" id="{6D2BCC8F-43CD-8446-B1D8-C553D4CB0820}"/>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5261" name="Line 93">
              <a:extLst>
                <a:ext uri="{FF2B5EF4-FFF2-40B4-BE49-F238E27FC236}">
                  <a16:creationId xmlns:a16="http://schemas.microsoft.com/office/drawing/2014/main" id="{17DC229B-E457-BF47-962D-79F484F07554}"/>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35262" name="Group 94">
            <a:extLst>
              <a:ext uri="{FF2B5EF4-FFF2-40B4-BE49-F238E27FC236}">
                <a16:creationId xmlns:a16="http://schemas.microsoft.com/office/drawing/2014/main" id="{9DDFF776-1A05-414F-B0F0-0CB17BAD16D9}"/>
              </a:ext>
            </a:extLst>
          </p:cNvPr>
          <p:cNvGrpSpPr>
            <a:grpSpLocks/>
          </p:cNvGrpSpPr>
          <p:nvPr/>
        </p:nvGrpSpPr>
        <p:grpSpPr bwMode="auto">
          <a:xfrm>
            <a:off x="6110288" y="5867400"/>
            <a:ext cx="165100" cy="406400"/>
            <a:chOff x="2305" y="3704"/>
            <a:chExt cx="104" cy="256"/>
          </a:xfrm>
        </p:grpSpPr>
        <p:sp>
          <p:nvSpPr>
            <p:cNvPr id="135263" name="Line 95">
              <a:extLst>
                <a:ext uri="{FF2B5EF4-FFF2-40B4-BE49-F238E27FC236}">
                  <a16:creationId xmlns:a16="http://schemas.microsoft.com/office/drawing/2014/main" id="{DB983B09-784C-2B43-8EAD-A8E1C02FD31A}"/>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5264" name="Line 96">
              <a:extLst>
                <a:ext uri="{FF2B5EF4-FFF2-40B4-BE49-F238E27FC236}">
                  <a16:creationId xmlns:a16="http://schemas.microsoft.com/office/drawing/2014/main" id="{B92D1871-46C0-9643-A26A-3F51C7C10AA1}"/>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5265" name="Line 97">
              <a:extLst>
                <a:ext uri="{FF2B5EF4-FFF2-40B4-BE49-F238E27FC236}">
                  <a16:creationId xmlns:a16="http://schemas.microsoft.com/office/drawing/2014/main" id="{C330FB34-7FDD-454F-B7E3-29E448C0720C}"/>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35266" name="Group 98">
            <a:extLst>
              <a:ext uri="{FF2B5EF4-FFF2-40B4-BE49-F238E27FC236}">
                <a16:creationId xmlns:a16="http://schemas.microsoft.com/office/drawing/2014/main" id="{5AB666C0-D666-604E-825B-3F865674D279}"/>
              </a:ext>
            </a:extLst>
          </p:cNvPr>
          <p:cNvGrpSpPr>
            <a:grpSpLocks/>
          </p:cNvGrpSpPr>
          <p:nvPr/>
        </p:nvGrpSpPr>
        <p:grpSpPr bwMode="auto">
          <a:xfrm>
            <a:off x="7024688" y="4546600"/>
            <a:ext cx="165100" cy="406400"/>
            <a:chOff x="2305" y="3704"/>
            <a:chExt cx="104" cy="256"/>
          </a:xfrm>
        </p:grpSpPr>
        <p:sp>
          <p:nvSpPr>
            <p:cNvPr id="135267" name="Line 99">
              <a:extLst>
                <a:ext uri="{FF2B5EF4-FFF2-40B4-BE49-F238E27FC236}">
                  <a16:creationId xmlns:a16="http://schemas.microsoft.com/office/drawing/2014/main" id="{D9B81FA1-EDCF-BF4B-89E6-79D60E5BFB4B}"/>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5268" name="Line 100">
              <a:extLst>
                <a:ext uri="{FF2B5EF4-FFF2-40B4-BE49-F238E27FC236}">
                  <a16:creationId xmlns:a16="http://schemas.microsoft.com/office/drawing/2014/main" id="{36F360BF-C0FD-B547-B3D7-13EF543B716C}"/>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5269" name="Line 101">
              <a:extLst>
                <a:ext uri="{FF2B5EF4-FFF2-40B4-BE49-F238E27FC236}">
                  <a16:creationId xmlns:a16="http://schemas.microsoft.com/office/drawing/2014/main" id="{627002DC-9F12-9745-A1D9-26DA718F91DD}"/>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35270" name="Group 102">
            <a:extLst>
              <a:ext uri="{FF2B5EF4-FFF2-40B4-BE49-F238E27FC236}">
                <a16:creationId xmlns:a16="http://schemas.microsoft.com/office/drawing/2014/main" id="{68E31E87-07EB-1843-A0E4-0513B5C1578F}"/>
              </a:ext>
            </a:extLst>
          </p:cNvPr>
          <p:cNvGrpSpPr>
            <a:grpSpLocks/>
          </p:cNvGrpSpPr>
          <p:nvPr/>
        </p:nvGrpSpPr>
        <p:grpSpPr bwMode="auto">
          <a:xfrm>
            <a:off x="6719888" y="4559300"/>
            <a:ext cx="165100" cy="406400"/>
            <a:chOff x="2305" y="3704"/>
            <a:chExt cx="104" cy="256"/>
          </a:xfrm>
        </p:grpSpPr>
        <p:sp>
          <p:nvSpPr>
            <p:cNvPr id="135271" name="Line 103">
              <a:extLst>
                <a:ext uri="{FF2B5EF4-FFF2-40B4-BE49-F238E27FC236}">
                  <a16:creationId xmlns:a16="http://schemas.microsoft.com/office/drawing/2014/main" id="{5B41674D-3975-C749-8AFA-9B5B0BD124BD}"/>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5272" name="Line 104">
              <a:extLst>
                <a:ext uri="{FF2B5EF4-FFF2-40B4-BE49-F238E27FC236}">
                  <a16:creationId xmlns:a16="http://schemas.microsoft.com/office/drawing/2014/main" id="{F6CB67F7-D3A5-2B4A-8977-20598326B41A}"/>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5273" name="Line 105">
              <a:extLst>
                <a:ext uri="{FF2B5EF4-FFF2-40B4-BE49-F238E27FC236}">
                  <a16:creationId xmlns:a16="http://schemas.microsoft.com/office/drawing/2014/main" id="{064FDDBE-49AB-7A47-A228-C9D834D2B8B6}"/>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35274" name="Group 106">
            <a:extLst>
              <a:ext uri="{FF2B5EF4-FFF2-40B4-BE49-F238E27FC236}">
                <a16:creationId xmlns:a16="http://schemas.microsoft.com/office/drawing/2014/main" id="{4F76D73B-5900-5F45-927C-554B58FD4EA1}"/>
              </a:ext>
            </a:extLst>
          </p:cNvPr>
          <p:cNvGrpSpPr>
            <a:grpSpLocks/>
          </p:cNvGrpSpPr>
          <p:nvPr/>
        </p:nvGrpSpPr>
        <p:grpSpPr bwMode="auto">
          <a:xfrm>
            <a:off x="9348788" y="5816600"/>
            <a:ext cx="165100" cy="406400"/>
            <a:chOff x="2305" y="3704"/>
            <a:chExt cx="104" cy="256"/>
          </a:xfrm>
        </p:grpSpPr>
        <p:sp>
          <p:nvSpPr>
            <p:cNvPr id="135275" name="Line 107">
              <a:extLst>
                <a:ext uri="{FF2B5EF4-FFF2-40B4-BE49-F238E27FC236}">
                  <a16:creationId xmlns:a16="http://schemas.microsoft.com/office/drawing/2014/main" id="{EE6C8B87-91B9-214E-A21F-CA635B2FFD1C}"/>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5276" name="Line 108">
              <a:extLst>
                <a:ext uri="{FF2B5EF4-FFF2-40B4-BE49-F238E27FC236}">
                  <a16:creationId xmlns:a16="http://schemas.microsoft.com/office/drawing/2014/main" id="{E3776D29-4238-2240-B628-F32AC38D1507}"/>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5277" name="Line 109">
              <a:extLst>
                <a:ext uri="{FF2B5EF4-FFF2-40B4-BE49-F238E27FC236}">
                  <a16:creationId xmlns:a16="http://schemas.microsoft.com/office/drawing/2014/main" id="{C277FF3C-72B9-7E42-AA7F-938CB5414C26}"/>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35278" name="Group 110">
            <a:extLst>
              <a:ext uri="{FF2B5EF4-FFF2-40B4-BE49-F238E27FC236}">
                <a16:creationId xmlns:a16="http://schemas.microsoft.com/office/drawing/2014/main" id="{1EF799F5-7290-824D-BABA-2729B98419A1}"/>
              </a:ext>
            </a:extLst>
          </p:cNvPr>
          <p:cNvGrpSpPr>
            <a:grpSpLocks/>
          </p:cNvGrpSpPr>
          <p:nvPr/>
        </p:nvGrpSpPr>
        <p:grpSpPr bwMode="auto">
          <a:xfrm>
            <a:off x="8878888" y="4610100"/>
            <a:ext cx="165100" cy="406400"/>
            <a:chOff x="2305" y="3704"/>
            <a:chExt cx="104" cy="256"/>
          </a:xfrm>
        </p:grpSpPr>
        <p:sp>
          <p:nvSpPr>
            <p:cNvPr id="135279" name="Line 111">
              <a:extLst>
                <a:ext uri="{FF2B5EF4-FFF2-40B4-BE49-F238E27FC236}">
                  <a16:creationId xmlns:a16="http://schemas.microsoft.com/office/drawing/2014/main" id="{DA75863C-816B-4247-9216-507F3A3D2543}"/>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5280" name="Line 112">
              <a:extLst>
                <a:ext uri="{FF2B5EF4-FFF2-40B4-BE49-F238E27FC236}">
                  <a16:creationId xmlns:a16="http://schemas.microsoft.com/office/drawing/2014/main" id="{1B4BBF70-3094-8149-B450-305688241D41}"/>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5281" name="Line 113">
              <a:extLst>
                <a:ext uri="{FF2B5EF4-FFF2-40B4-BE49-F238E27FC236}">
                  <a16:creationId xmlns:a16="http://schemas.microsoft.com/office/drawing/2014/main" id="{435BD3D2-19BA-E442-B296-DD0F58A49C25}"/>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35282" name="Group 114">
            <a:extLst>
              <a:ext uri="{FF2B5EF4-FFF2-40B4-BE49-F238E27FC236}">
                <a16:creationId xmlns:a16="http://schemas.microsoft.com/office/drawing/2014/main" id="{C84E95F9-2B41-D943-9A21-F90DECF38141}"/>
              </a:ext>
            </a:extLst>
          </p:cNvPr>
          <p:cNvGrpSpPr>
            <a:grpSpLocks/>
          </p:cNvGrpSpPr>
          <p:nvPr/>
        </p:nvGrpSpPr>
        <p:grpSpPr bwMode="auto">
          <a:xfrm>
            <a:off x="7837488" y="4622800"/>
            <a:ext cx="165100" cy="406400"/>
            <a:chOff x="2305" y="3704"/>
            <a:chExt cx="104" cy="256"/>
          </a:xfrm>
        </p:grpSpPr>
        <p:sp>
          <p:nvSpPr>
            <p:cNvPr id="135283" name="Line 115">
              <a:extLst>
                <a:ext uri="{FF2B5EF4-FFF2-40B4-BE49-F238E27FC236}">
                  <a16:creationId xmlns:a16="http://schemas.microsoft.com/office/drawing/2014/main" id="{E8A5C4F4-0050-EA49-9CF7-C0EB4357DDC7}"/>
                </a:ext>
              </a:extLst>
            </p:cNvPr>
            <p:cNvSpPr>
              <a:spLocks noChangeShapeType="1"/>
            </p:cNvSpPr>
            <p:nvPr/>
          </p:nvSpPr>
          <p:spPr bwMode="auto">
            <a:xfrm>
              <a:off x="2357" y="3704"/>
              <a:ext cx="0" cy="256"/>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5284" name="Line 116">
              <a:extLst>
                <a:ext uri="{FF2B5EF4-FFF2-40B4-BE49-F238E27FC236}">
                  <a16:creationId xmlns:a16="http://schemas.microsoft.com/office/drawing/2014/main" id="{ED36447D-0B35-1540-9D67-676B7D59E1CB}"/>
                </a:ext>
              </a:extLst>
            </p:cNvPr>
            <p:cNvSpPr>
              <a:spLocks noChangeShapeType="1"/>
            </p:cNvSpPr>
            <p:nvPr/>
          </p:nvSpPr>
          <p:spPr bwMode="auto">
            <a:xfrm>
              <a:off x="2305" y="3880"/>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5285" name="Line 117">
              <a:extLst>
                <a:ext uri="{FF2B5EF4-FFF2-40B4-BE49-F238E27FC236}">
                  <a16:creationId xmlns:a16="http://schemas.microsoft.com/office/drawing/2014/main" id="{FE77479E-88BB-BD48-A905-698983FFB5EB}"/>
                </a:ext>
              </a:extLst>
            </p:cNvPr>
            <p:cNvSpPr>
              <a:spLocks noChangeShapeType="1"/>
            </p:cNvSpPr>
            <p:nvPr/>
          </p:nvSpPr>
          <p:spPr bwMode="auto">
            <a:xfrm>
              <a:off x="2305" y="3948"/>
              <a:ext cx="104" cy="0"/>
            </a:xfrm>
            <a:prstGeom prst="line">
              <a:avLst/>
            </a:prstGeom>
            <a:noFill/>
            <a:ln w="381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35286" name="Text Box 118">
            <a:extLst>
              <a:ext uri="{FF2B5EF4-FFF2-40B4-BE49-F238E27FC236}">
                <a16:creationId xmlns:a16="http://schemas.microsoft.com/office/drawing/2014/main" id="{0FB2EAAD-E7C4-D24F-938E-A497F0370C55}"/>
              </a:ext>
            </a:extLst>
          </p:cNvPr>
          <p:cNvSpPr txBox="1">
            <a:spLocks noChangeArrowheads="1"/>
          </p:cNvSpPr>
          <p:nvPr/>
        </p:nvSpPr>
        <p:spPr bwMode="auto">
          <a:xfrm>
            <a:off x="1978025" y="2816225"/>
            <a:ext cx="3416320" cy="707886"/>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a:latin typeface="Courier New" panose="02070309020205020404" pitchFamily="49" charset="0"/>
              </a:rPr>
              <a:t>Output: 1 3 7 9 14 22</a:t>
            </a:r>
          </a:p>
          <a:p>
            <a:r>
              <a:rPr lang="en-US" altLang="en-US" sz="2000">
                <a:latin typeface="Courier New" panose="02070309020205020404" pitchFamily="49" charset="0"/>
              </a:rPr>
              <a:t>        36 44 67 94</a:t>
            </a:r>
          </a:p>
        </p:txBody>
      </p:sp>
      <p:sp>
        <p:nvSpPr>
          <p:cNvPr id="135287" name="Oval 119">
            <a:extLst>
              <a:ext uri="{FF2B5EF4-FFF2-40B4-BE49-F238E27FC236}">
                <a16:creationId xmlns:a16="http://schemas.microsoft.com/office/drawing/2014/main" id="{C02E34BE-FC4E-AB46-9D15-63E95D28A57A}"/>
              </a:ext>
            </a:extLst>
          </p:cNvPr>
          <p:cNvSpPr>
            <a:spLocks noChangeArrowheads="1"/>
          </p:cNvSpPr>
          <p:nvPr/>
        </p:nvSpPr>
        <p:spPr bwMode="auto">
          <a:xfrm>
            <a:off x="2044700" y="1308100"/>
            <a:ext cx="254000" cy="254000"/>
          </a:xfrm>
          <a:prstGeom prst="ellipse">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135288" name="Oval 120">
            <a:extLst>
              <a:ext uri="{FF2B5EF4-FFF2-40B4-BE49-F238E27FC236}">
                <a16:creationId xmlns:a16="http://schemas.microsoft.com/office/drawing/2014/main" id="{21D9ED60-15C3-924F-AD64-490F14044EE2}"/>
              </a:ext>
            </a:extLst>
          </p:cNvPr>
          <p:cNvSpPr>
            <a:spLocks noChangeArrowheads="1"/>
          </p:cNvSpPr>
          <p:nvPr/>
        </p:nvSpPr>
        <p:spPr bwMode="auto">
          <a:xfrm>
            <a:off x="2044700" y="1651000"/>
            <a:ext cx="254000" cy="254000"/>
          </a:xfrm>
          <a:prstGeom prst="ellipse">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135289" name="Oval 121">
            <a:extLst>
              <a:ext uri="{FF2B5EF4-FFF2-40B4-BE49-F238E27FC236}">
                <a16:creationId xmlns:a16="http://schemas.microsoft.com/office/drawing/2014/main" id="{3D80EBAB-48C1-DC46-83EC-E3F5EF3027B3}"/>
              </a:ext>
            </a:extLst>
          </p:cNvPr>
          <p:cNvSpPr>
            <a:spLocks noChangeArrowheads="1"/>
          </p:cNvSpPr>
          <p:nvPr/>
        </p:nvSpPr>
        <p:spPr bwMode="auto">
          <a:xfrm>
            <a:off x="2044700" y="1993900"/>
            <a:ext cx="254000" cy="254000"/>
          </a:xfrm>
          <a:prstGeom prst="ellipse">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135290" name="Oval 122">
            <a:extLst>
              <a:ext uri="{FF2B5EF4-FFF2-40B4-BE49-F238E27FC236}">
                <a16:creationId xmlns:a16="http://schemas.microsoft.com/office/drawing/2014/main" id="{1E2893B4-B49C-1A4C-BA34-8D94FE0A3F5F}"/>
              </a:ext>
            </a:extLst>
          </p:cNvPr>
          <p:cNvSpPr>
            <a:spLocks noChangeArrowheads="1"/>
          </p:cNvSpPr>
          <p:nvPr/>
        </p:nvSpPr>
        <p:spPr bwMode="auto">
          <a:xfrm>
            <a:off x="4762500" y="52070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135291" name="Oval 123">
            <a:extLst>
              <a:ext uri="{FF2B5EF4-FFF2-40B4-BE49-F238E27FC236}">
                <a16:creationId xmlns:a16="http://schemas.microsoft.com/office/drawing/2014/main" id="{6856CBE1-F3C8-C947-A883-9B776AEAF9C2}"/>
              </a:ext>
            </a:extLst>
          </p:cNvPr>
          <p:cNvSpPr>
            <a:spLocks noChangeArrowheads="1"/>
          </p:cNvSpPr>
          <p:nvPr/>
        </p:nvSpPr>
        <p:spPr bwMode="auto">
          <a:xfrm>
            <a:off x="4749800" y="55118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135292" name="Oval 124">
            <a:extLst>
              <a:ext uri="{FF2B5EF4-FFF2-40B4-BE49-F238E27FC236}">
                <a16:creationId xmlns:a16="http://schemas.microsoft.com/office/drawing/2014/main" id="{BB531701-260E-1C4D-BBE1-8EEFEA3DF59B}"/>
              </a:ext>
            </a:extLst>
          </p:cNvPr>
          <p:cNvSpPr>
            <a:spLocks noChangeArrowheads="1"/>
          </p:cNvSpPr>
          <p:nvPr/>
        </p:nvSpPr>
        <p:spPr bwMode="auto">
          <a:xfrm>
            <a:off x="4749800" y="58166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135293" name="Oval 125">
            <a:extLst>
              <a:ext uri="{FF2B5EF4-FFF2-40B4-BE49-F238E27FC236}">
                <a16:creationId xmlns:a16="http://schemas.microsoft.com/office/drawing/2014/main" id="{9A799610-6AB5-EF4E-BC23-75ABD8633CB7}"/>
              </a:ext>
            </a:extLst>
          </p:cNvPr>
          <p:cNvSpPr>
            <a:spLocks noChangeArrowheads="1"/>
          </p:cNvSpPr>
          <p:nvPr/>
        </p:nvSpPr>
        <p:spPr bwMode="auto">
          <a:xfrm>
            <a:off x="5207000" y="39116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135294" name="Oval 126">
            <a:extLst>
              <a:ext uri="{FF2B5EF4-FFF2-40B4-BE49-F238E27FC236}">
                <a16:creationId xmlns:a16="http://schemas.microsoft.com/office/drawing/2014/main" id="{8837D624-1398-374C-A64A-25692DFBEC83}"/>
              </a:ext>
            </a:extLst>
          </p:cNvPr>
          <p:cNvSpPr>
            <a:spLocks noChangeArrowheads="1"/>
          </p:cNvSpPr>
          <p:nvPr/>
        </p:nvSpPr>
        <p:spPr bwMode="auto">
          <a:xfrm>
            <a:off x="5207000" y="42164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135295" name="Oval 127">
            <a:extLst>
              <a:ext uri="{FF2B5EF4-FFF2-40B4-BE49-F238E27FC236}">
                <a16:creationId xmlns:a16="http://schemas.microsoft.com/office/drawing/2014/main" id="{571AC988-A7B8-3447-9E3E-66F115B38748}"/>
              </a:ext>
            </a:extLst>
          </p:cNvPr>
          <p:cNvSpPr>
            <a:spLocks noChangeArrowheads="1"/>
          </p:cNvSpPr>
          <p:nvPr/>
        </p:nvSpPr>
        <p:spPr bwMode="auto">
          <a:xfrm>
            <a:off x="5207000" y="45339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135296" name="Oval 128">
            <a:extLst>
              <a:ext uri="{FF2B5EF4-FFF2-40B4-BE49-F238E27FC236}">
                <a16:creationId xmlns:a16="http://schemas.microsoft.com/office/drawing/2014/main" id="{96097786-45C4-4146-AD20-0A8E19C95E68}"/>
              </a:ext>
            </a:extLst>
          </p:cNvPr>
          <p:cNvSpPr>
            <a:spLocks noChangeArrowheads="1"/>
          </p:cNvSpPr>
          <p:nvPr/>
        </p:nvSpPr>
        <p:spPr bwMode="auto">
          <a:xfrm>
            <a:off x="5740400" y="51943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135297" name="Oval 129">
            <a:extLst>
              <a:ext uri="{FF2B5EF4-FFF2-40B4-BE49-F238E27FC236}">
                <a16:creationId xmlns:a16="http://schemas.microsoft.com/office/drawing/2014/main" id="{176C3DF7-F199-5241-BCD0-965DA508CB44}"/>
              </a:ext>
            </a:extLst>
          </p:cNvPr>
          <p:cNvSpPr>
            <a:spLocks noChangeArrowheads="1"/>
          </p:cNvSpPr>
          <p:nvPr/>
        </p:nvSpPr>
        <p:spPr bwMode="auto">
          <a:xfrm>
            <a:off x="5740400" y="55118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135298" name="Oval 130">
            <a:extLst>
              <a:ext uri="{FF2B5EF4-FFF2-40B4-BE49-F238E27FC236}">
                <a16:creationId xmlns:a16="http://schemas.microsoft.com/office/drawing/2014/main" id="{58EA96A2-4FC2-D54F-A68E-A40EA102AE02}"/>
              </a:ext>
            </a:extLst>
          </p:cNvPr>
          <p:cNvSpPr>
            <a:spLocks noChangeArrowheads="1"/>
          </p:cNvSpPr>
          <p:nvPr/>
        </p:nvSpPr>
        <p:spPr bwMode="auto">
          <a:xfrm>
            <a:off x="5740400" y="58293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135299" name="Oval 131">
            <a:extLst>
              <a:ext uri="{FF2B5EF4-FFF2-40B4-BE49-F238E27FC236}">
                <a16:creationId xmlns:a16="http://schemas.microsoft.com/office/drawing/2014/main" id="{EE19D2AC-ACF4-9043-823E-DD044D8A3E79}"/>
              </a:ext>
            </a:extLst>
          </p:cNvPr>
          <p:cNvSpPr>
            <a:spLocks noChangeArrowheads="1"/>
          </p:cNvSpPr>
          <p:nvPr/>
        </p:nvSpPr>
        <p:spPr bwMode="auto">
          <a:xfrm>
            <a:off x="6299200" y="39116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135300" name="Oval 132">
            <a:extLst>
              <a:ext uri="{FF2B5EF4-FFF2-40B4-BE49-F238E27FC236}">
                <a16:creationId xmlns:a16="http://schemas.microsoft.com/office/drawing/2014/main" id="{7BD99E2D-A9C4-9F4F-A890-DE9D8A495C38}"/>
              </a:ext>
            </a:extLst>
          </p:cNvPr>
          <p:cNvSpPr>
            <a:spLocks noChangeArrowheads="1"/>
          </p:cNvSpPr>
          <p:nvPr/>
        </p:nvSpPr>
        <p:spPr bwMode="auto">
          <a:xfrm>
            <a:off x="6299200" y="42291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135301" name="Oval 133">
            <a:extLst>
              <a:ext uri="{FF2B5EF4-FFF2-40B4-BE49-F238E27FC236}">
                <a16:creationId xmlns:a16="http://schemas.microsoft.com/office/drawing/2014/main" id="{9D825957-9291-2148-B250-AF517A75CFD2}"/>
              </a:ext>
            </a:extLst>
          </p:cNvPr>
          <p:cNvSpPr>
            <a:spLocks noChangeArrowheads="1"/>
          </p:cNvSpPr>
          <p:nvPr/>
        </p:nvSpPr>
        <p:spPr bwMode="auto">
          <a:xfrm>
            <a:off x="6299200" y="45466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135302" name="Oval 134">
            <a:extLst>
              <a:ext uri="{FF2B5EF4-FFF2-40B4-BE49-F238E27FC236}">
                <a16:creationId xmlns:a16="http://schemas.microsoft.com/office/drawing/2014/main" id="{EF7F4509-06AB-0F4F-805B-113F73C929A1}"/>
              </a:ext>
            </a:extLst>
          </p:cNvPr>
          <p:cNvSpPr>
            <a:spLocks noChangeArrowheads="1"/>
          </p:cNvSpPr>
          <p:nvPr/>
        </p:nvSpPr>
        <p:spPr bwMode="auto">
          <a:xfrm>
            <a:off x="5740400" y="27305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135303" name="Oval 135">
            <a:extLst>
              <a:ext uri="{FF2B5EF4-FFF2-40B4-BE49-F238E27FC236}">
                <a16:creationId xmlns:a16="http://schemas.microsoft.com/office/drawing/2014/main" id="{97A72A8D-D507-C44C-9FB2-390CAA2276F9}"/>
              </a:ext>
            </a:extLst>
          </p:cNvPr>
          <p:cNvSpPr>
            <a:spLocks noChangeArrowheads="1"/>
          </p:cNvSpPr>
          <p:nvPr/>
        </p:nvSpPr>
        <p:spPr bwMode="auto">
          <a:xfrm>
            <a:off x="5740400" y="30353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135304" name="Oval 136">
            <a:extLst>
              <a:ext uri="{FF2B5EF4-FFF2-40B4-BE49-F238E27FC236}">
                <a16:creationId xmlns:a16="http://schemas.microsoft.com/office/drawing/2014/main" id="{A5D7BF31-5D97-3540-A3C1-860FA3031AB4}"/>
              </a:ext>
            </a:extLst>
          </p:cNvPr>
          <p:cNvSpPr>
            <a:spLocks noChangeArrowheads="1"/>
          </p:cNvSpPr>
          <p:nvPr/>
        </p:nvSpPr>
        <p:spPr bwMode="auto">
          <a:xfrm>
            <a:off x="5740400" y="33401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135305" name="Oval 137">
            <a:extLst>
              <a:ext uri="{FF2B5EF4-FFF2-40B4-BE49-F238E27FC236}">
                <a16:creationId xmlns:a16="http://schemas.microsoft.com/office/drawing/2014/main" id="{F7C7CD10-FCBE-404D-B992-C675E37E6B3C}"/>
              </a:ext>
            </a:extLst>
          </p:cNvPr>
          <p:cNvSpPr>
            <a:spLocks noChangeArrowheads="1"/>
          </p:cNvSpPr>
          <p:nvPr/>
        </p:nvSpPr>
        <p:spPr bwMode="auto">
          <a:xfrm>
            <a:off x="6743700" y="14732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135306" name="Oval 138">
            <a:extLst>
              <a:ext uri="{FF2B5EF4-FFF2-40B4-BE49-F238E27FC236}">
                <a16:creationId xmlns:a16="http://schemas.microsoft.com/office/drawing/2014/main" id="{A76B98F8-90E6-CD4A-A2B4-37115A340FCA}"/>
              </a:ext>
            </a:extLst>
          </p:cNvPr>
          <p:cNvSpPr>
            <a:spLocks noChangeArrowheads="1"/>
          </p:cNvSpPr>
          <p:nvPr/>
        </p:nvSpPr>
        <p:spPr bwMode="auto">
          <a:xfrm>
            <a:off x="6743700" y="17526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135307" name="Oval 139">
            <a:extLst>
              <a:ext uri="{FF2B5EF4-FFF2-40B4-BE49-F238E27FC236}">
                <a16:creationId xmlns:a16="http://schemas.microsoft.com/office/drawing/2014/main" id="{1249219A-3E7C-0846-A3F5-D5ABC1AEDB56}"/>
              </a:ext>
            </a:extLst>
          </p:cNvPr>
          <p:cNvSpPr>
            <a:spLocks noChangeArrowheads="1"/>
          </p:cNvSpPr>
          <p:nvPr/>
        </p:nvSpPr>
        <p:spPr bwMode="auto">
          <a:xfrm>
            <a:off x="6743700" y="2044700"/>
            <a:ext cx="254000" cy="254000"/>
          </a:xfrm>
          <a:prstGeom prst="ellipse">
            <a:avLst/>
          </a:prstGeom>
          <a:solidFill>
            <a:srgbClr val="66FF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135308" name="Oval 140">
            <a:extLst>
              <a:ext uri="{FF2B5EF4-FFF2-40B4-BE49-F238E27FC236}">
                <a16:creationId xmlns:a16="http://schemas.microsoft.com/office/drawing/2014/main" id="{F97DBF52-DB90-CE4A-A8E7-D3B800F50AEE}"/>
              </a:ext>
            </a:extLst>
          </p:cNvPr>
          <p:cNvSpPr>
            <a:spLocks noChangeArrowheads="1"/>
          </p:cNvSpPr>
          <p:nvPr/>
        </p:nvSpPr>
        <p:spPr bwMode="auto">
          <a:xfrm>
            <a:off x="7404100" y="39116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135309" name="Oval 141">
            <a:extLst>
              <a:ext uri="{FF2B5EF4-FFF2-40B4-BE49-F238E27FC236}">
                <a16:creationId xmlns:a16="http://schemas.microsoft.com/office/drawing/2014/main" id="{8585F1ED-82AD-7440-A46F-C3E7DDF077D4}"/>
              </a:ext>
            </a:extLst>
          </p:cNvPr>
          <p:cNvSpPr>
            <a:spLocks noChangeArrowheads="1"/>
          </p:cNvSpPr>
          <p:nvPr/>
        </p:nvSpPr>
        <p:spPr bwMode="auto">
          <a:xfrm>
            <a:off x="7391400" y="42291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135310" name="Oval 142">
            <a:extLst>
              <a:ext uri="{FF2B5EF4-FFF2-40B4-BE49-F238E27FC236}">
                <a16:creationId xmlns:a16="http://schemas.microsoft.com/office/drawing/2014/main" id="{59D60012-2D2A-A747-9171-E4FACC948083}"/>
              </a:ext>
            </a:extLst>
          </p:cNvPr>
          <p:cNvSpPr>
            <a:spLocks noChangeArrowheads="1"/>
          </p:cNvSpPr>
          <p:nvPr/>
        </p:nvSpPr>
        <p:spPr bwMode="auto">
          <a:xfrm>
            <a:off x="7378700" y="45466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135311" name="Oval 143">
            <a:extLst>
              <a:ext uri="{FF2B5EF4-FFF2-40B4-BE49-F238E27FC236}">
                <a16:creationId xmlns:a16="http://schemas.microsoft.com/office/drawing/2014/main" id="{E137D7C7-EA8E-F84A-8D88-3167B12A4029}"/>
              </a:ext>
            </a:extLst>
          </p:cNvPr>
          <p:cNvSpPr>
            <a:spLocks noChangeArrowheads="1"/>
          </p:cNvSpPr>
          <p:nvPr/>
        </p:nvSpPr>
        <p:spPr bwMode="auto">
          <a:xfrm>
            <a:off x="7861300" y="51308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135312" name="Oval 144">
            <a:extLst>
              <a:ext uri="{FF2B5EF4-FFF2-40B4-BE49-F238E27FC236}">
                <a16:creationId xmlns:a16="http://schemas.microsoft.com/office/drawing/2014/main" id="{08221E31-8898-614D-A02D-C8397F09E482}"/>
              </a:ext>
            </a:extLst>
          </p:cNvPr>
          <p:cNvSpPr>
            <a:spLocks noChangeArrowheads="1"/>
          </p:cNvSpPr>
          <p:nvPr/>
        </p:nvSpPr>
        <p:spPr bwMode="auto">
          <a:xfrm>
            <a:off x="7848600" y="54610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135313" name="Oval 145">
            <a:extLst>
              <a:ext uri="{FF2B5EF4-FFF2-40B4-BE49-F238E27FC236}">
                <a16:creationId xmlns:a16="http://schemas.microsoft.com/office/drawing/2014/main" id="{6E52CCEA-C2BC-F948-8E12-BF8D868AE376}"/>
              </a:ext>
            </a:extLst>
          </p:cNvPr>
          <p:cNvSpPr>
            <a:spLocks noChangeArrowheads="1"/>
          </p:cNvSpPr>
          <p:nvPr/>
        </p:nvSpPr>
        <p:spPr bwMode="auto">
          <a:xfrm>
            <a:off x="7848600" y="57785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135314" name="Oval 146">
            <a:extLst>
              <a:ext uri="{FF2B5EF4-FFF2-40B4-BE49-F238E27FC236}">
                <a16:creationId xmlns:a16="http://schemas.microsoft.com/office/drawing/2014/main" id="{947E0EAA-5248-D541-B5F2-2E5494AD6469}"/>
              </a:ext>
            </a:extLst>
          </p:cNvPr>
          <p:cNvSpPr>
            <a:spLocks noChangeArrowheads="1"/>
          </p:cNvSpPr>
          <p:nvPr/>
        </p:nvSpPr>
        <p:spPr bwMode="auto">
          <a:xfrm>
            <a:off x="7937500" y="27051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135315" name="Oval 147">
            <a:extLst>
              <a:ext uri="{FF2B5EF4-FFF2-40B4-BE49-F238E27FC236}">
                <a16:creationId xmlns:a16="http://schemas.microsoft.com/office/drawing/2014/main" id="{0CFC87A8-107A-4340-A048-51319EC5F178}"/>
              </a:ext>
            </a:extLst>
          </p:cNvPr>
          <p:cNvSpPr>
            <a:spLocks noChangeArrowheads="1"/>
          </p:cNvSpPr>
          <p:nvPr/>
        </p:nvSpPr>
        <p:spPr bwMode="auto">
          <a:xfrm>
            <a:off x="7937500" y="30226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135316" name="Oval 148">
            <a:extLst>
              <a:ext uri="{FF2B5EF4-FFF2-40B4-BE49-F238E27FC236}">
                <a16:creationId xmlns:a16="http://schemas.microsoft.com/office/drawing/2014/main" id="{6780AC66-679B-2B42-B41E-B3165E84A720}"/>
              </a:ext>
            </a:extLst>
          </p:cNvPr>
          <p:cNvSpPr>
            <a:spLocks noChangeArrowheads="1"/>
          </p:cNvSpPr>
          <p:nvPr/>
        </p:nvSpPr>
        <p:spPr bwMode="auto">
          <a:xfrm>
            <a:off x="7937500" y="3340100"/>
            <a:ext cx="254000" cy="254000"/>
          </a:xfrm>
          <a:prstGeom prst="ellipse">
            <a:avLst/>
          </a:prstGeom>
          <a:solidFill>
            <a:srgbClr val="66FF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135317" name="Oval 149">
            <a:extLst>
              <a:ext uri="{FF2B5EF4-FFF2-40B4-BE49-F238E27FC236}">
                <a16:creationId xmlns:a16="http://schemas.microsoft.com/office/drawing/2014/main" id="{2617484A-746F-5441-91CD-1C4AA7E056C8}"/>
              </a:ext>
            </a:extLst>
          </p:cNvPr>
          <p:cNvSpPr>
            <a:spLocks noChangeArrowheads="1"/>
          </p:cNvSpPr>
          <p:nvPr/>
        </p:nvSpPr>
        <p:spPr bwMode="auto">
          <a:xfrm>
            <a:off x="8445500" y="38989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
        <p:nvSpPr>
          <p:cNvPr id="135318" name="Oval 150">
            <a:extLst>
              <a:ext uri="{FF2B5EF4-FFF2-40B4-BE49-F238E27FC236}">
                <a16:creationId xmlns:a16="http://schemas.microsoft.com/office/drawing/2014/main" id="{1023B237-5953-A243-9D1F-D6561B98DC35}"/>
              </a:ext>
            </a:extLst>
          </p:cNvPr>
          <p:cNvSpPr>
            <a:spLocks noChangeArrowheads="1"/>
          </p:cNvSpPr>
          <p:nvPr/>
        </p:nvSpPr>
        <p:spPr bwMode="auto">
          <a:xfrm>
            <a:off x="8432800" y="4229100"/>
            <a:ext cx="254000" cy="254000"/>
          </a:xfrm>
          <a:prstGeom prst="ellipse">
            <a:avLst/>
          </a:prstGeom>
          <a:solidFill>
            <a:srgbClr val="FF00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P</a:t>
            </a:r>
          </a:p>
        </p:txBody>
      </p:sp>
      <p:sp>
        <p:nvSpPr>
          <p:cNvPr id="135319" name="Oval 151">
            <a:extLst>
              <a:ext uri="{FF2B5EF4-FFF2-40B4-BE49-F238E27FC236}">
                <a16:creationId xmlns:a16="http://schemas.microsoft.com/office/drawing/2014/main" id="{29945841-955E-D240-93BC-D12B2AF2B9D0}"/>
              </a:ext>
            </a:extLst>
          </p:cNvPr>
          <p:cNvSpPr>
            <a:spLocks noChangeArrowheads="1"/>
          </p:cNvSpPr>
          <p:nvPr/>
        </p:nvSpPr>
        <p:spPr bwMode="auto">
          <a:xfrm>
            <a:off x="8432800" y="4533900"/>
            <a:ext cx="254000" cy="254000"/>
          </a:xfrm>
          <a:prstGeom prst="ellipse">
            <a:avLst/>
          </a:prstGeom>
          <a:solidFill>
            <a:srgbClr val="66FF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R</a:t>
            </a:r>
          </a:p>
        </p:txBody>
      </p:sp>
      <p:sp>
        <p:nvSpPr>
          <p:cNvPr id="135320" name="Oval 152">
            <a:extLst>
              <a:ext uri="{FF2B5EF4-FFF2-40B4-BE49-F238E27FC236}">
                <a16:creationId xmlns:a16="http://schemas.microsoft.com/office/drawing/2014/main" id="{6E598509-942A-A545-BC79-A3BC29EA27BE}"/>
              </a:ext>
            </a:extLst>
          </p:cNvPr>
          <p:cNvSpPr>
            <a:spLocks noChangeArrowheads="1"/>
          </p:cNvSpPr>
          <p:nvPr/>
        </p:nvSpPr>
        <p:spPr bwMode="auto">
          <a:xfrm>
            <a:off x="8940800" y="5118100"/>
            <a:ext cx="254000" cy="254000"/>
          </a:xfrm>
          <a:prstGeom prst="ellipse">
            <a:avLst/>
          </a:prstGeom>
          <a:solidFill>
            <a:srgbClr val="66FF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Courier New" panose="02070309020205020404" pitchFamily="49" charset="0"/>
              </a:rPr>
              <a:t>L</a:t>
            </a:r>
          </a:p>
        </p:txBody>
      </p:sp>
    </p:spTree>
    <p:extLst>
      <p:ext uri="{BB962C8B-B14F-4D97-AF65-F5344CB8AC3E}">
        <p14:creationId xmlns:p14="http://schemas.microsoft.com/office/powerpoint/2010/main" val="577271320"/>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7699</Words>
  <Application>Microsoft Office PowerPoint</Application>
  <PresentationFormat>Widescreen</PresentationFormat>
  <Paragraphs>3665</Paragraphs>
  <Slides>114</Slides>
  <Notes>110</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114</vt:i4>
      </vt:variant>
    </vt:vector>
  </HeadingPairs>
  <TitlesOfParts>
    <vt:vector size="130" baseType="lpstr">
      <vt:lpstr>Arial</vt:lpstr>
      <vt:lpstr>Calibri</vt:lpstr>
      <vt:lpstr>Calibri Light</vt:lpstr>
      <vt:lpstr>Cambria Math</vt:lpstr>
      <vt:lpstr>Courier</vt:lpstr>
      <vt:lpstr>Courier New</vt:lpstr>
      <vt:lpstr>DengXian</vt:lpstr>
      <vt:lpstr>LCMSS8</vt:lpstr>
      <vt:lpstr>Monotype Sorts</vt:lpstr>
      <vt:lpstr>PMingLiU</vt:lpstr>
      <vt:lpstr>PMingLiU</vt:lpstr>
      <vt:lpstr>Symbol</vt:lpstr>
      <vt:lpstr>Tahoma</vt:lpstr>
      <vt:lpstr>Times New Roman</vt:lpstr>
      <vt:lpstr>Wingdings</vt:lpstr>
      <vt:lpstr>1_Office Theme</vt:lpstr>
      <vt:lpstr>Binary Search Tree</vt:lpstr>
      <vt:lpstr>What is BST?</vt:lpstr>
      <vt:lpstr>PowerPoint Presentation</vt:lpstr>
      <vt:lpstr>BST: Creation</vt:lpstr>
      <vt:lpstr>BST: Insertion</vt:lpstr>
      <vt:lpstr>BST: Insertion</vt:lpstr>
      <vt:lpstr>BST: Insertion - Pseudocode</vt:lpstr>
      <vt:lpstr>BST: Insertion – C++ Code</vt:lpstr>
      <vt:lpstr>BST: Insertion - Complexity</vt:lpstr>
      <vt:lpstr>BST: Insertion Exercise</vt:lpstr>
      <vt:lpstr>BST: Creation</vt:lpstr>
      <vt:lpstr>BST: Search</vt:lpstr>
      <vt:lpstr>BST: Search - Pseudocode</vt:lpstr>
      <vt:lpstr>BST: Search – C++ Code</vt:lpstr>
      <vt:lpstr>BST: Search - Complexity</vt:lpstr>
      <vt:lpstr>Height of a Complete Binary Tree With N Nodes</vt:lpstr>
      <vt:lpstr>BST: Search - Complexity</vt:lpstr>
      <vt:lpstr>Finding Min &amp; Max</vt:lpstr>
      <vt:lpstr>BST: Deletion</vt:lpstr>
      <vt:lpstr>BST: Deletion (Case 1)</vt:lpstr>
      <vt:lpstr>BST: Deletion (Case 2)</vt:lpstr>
      <vt:lpstr>BST: Deletion (Case 3)</vt:lpstr>
      <vt:lpstr>BST: Deletion - Pseudocode</vt:lpstr>
      <vt:lpstr>BST: Deletion – C++ Code</vt:lpstr>
      <vt:lpstr>BST: Lazy Deletion </vt:lpstr>
      <vt:lpstr>BST: Deletion - Complexity</vt:lpstr>
      <vt:lpstr>BST: Traversal </vt:lpstr>
      <vt:lpstr>BST: In-Order Traversal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Other traversals</vt:lpstr>
      <vt:lpstr>Arithmetic Expression Tree</vt:lpstr>
      <vt:lpstr>Print Arithmetic Expressions</vt:lpstr>
      <vt:lpstr>Evaluate Arithmetic Expressions</vt:lpstr>
      <vt:lpstr>Exercise (Arithmetic Expression Using BST)</vt:lpstr>
      <vt:lpstr>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2024-05-21T08:44:04Z</dcterms:created>
  <dcterms:modified xsi:type="dcterms:W3CDTF">2024-05-21T08:44:46Z</dcterms:modified>
</cp:coreProperties>
</file>